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ms-MY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ms-MY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ms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64F67-D31A-46A6-97D0-71418E365A3E}" type="datetimeFigureOut">
              <a:rPr lang="ms-MY" smtClean="0"/>
              <a:t>21/06/2016</a:t>
            </a:fld>
            <a:endParaRPr lang="ms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A8ACF-14B7-4575-9379-83F1D572EC20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4200087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ms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ms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64F67-D31A-46A6-97D0-71418E365A3E}" type="datetimeFigureOut">
              <a:rPr lang="ms-MY" smtClean="0"/>
              <a:t>21/06/2016</a:t>
            </a:fld>
            <a:endParaRPr lang="ms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A8ACF-14B7-4575-9379-83F1D572EC20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42339097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ms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ms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64F67-D31A-46A6-97D0-71418E365A3E}" type="datetimeFigureOut">
              <a:rPr lang="ms-MY" smtClean="0"/>
              <a:t>21/06/2016</a:t>
            </a:fld>
            <a:endParaRPr lang="ms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A8ACF-14B7-4575-9379-83F1D572EC20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37916103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ms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ms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64F67-D31A-46A6-97D0-71418E365A3E}" type="datetimeFigureOut">
              <a:rPr lang="ms-MY" smtClean="0"/>
              <a:t>21/06/2016</a:t>
            </a:fld>
            <a:endParaRPr lang="ms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A8ACF-14B7-4575-9379-83F1D572EC20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30506638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ms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64F67-D31A-46A6-97D0-71418E365A3E}" type="datetimeFigureOut">
              <a:rPr lang="ms-MY" smtClean="0"/>
              <a:t>21/06/2016</a:t>
            </a:fld>
            <a:endParaRPr lang="ms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A8ACF-14B7-4575-9379-83F1D572EC20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11223888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ms-MY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ms-MY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ms-MY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64F67-D31A-46A6-97D0-71418E365A3E}" type="datetimeFigureOut">
              <a:rPr lang="ms-MY" smtClean="0"/>
              <a:t>21/06/2016</a:t>
            </a:fld>
            <a:endParaRPr lang="ms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A8ACF-14B7-4575-9379-83F1D572EC20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17090701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ms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ms-MY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ms-MY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64F67-D31A-46A6-97D0-71418E365A3E}" type="datetimeFigureOut">
              <a:rPr lang="ms-MY" smtClean="0"/>
              <a:t>21/06/2016</a:t>
            </a:fld>
            <a:endParaRPr lang="ms-M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A8ACF-14B7-4575-9379-83F1D572EC20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36076801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ms-MY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64F67-D31A-46A6-97D0-71418E365A3E}" type="datetimeFigureOut">
              <a:rPr lang="ms-MY" smtClean="0"/>
              <a:t>21/06/2016</a:t>
            </a:fld>
            <a:endParaRPr lang="ms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A8ACF-14B7-4575-9379-83F1D572EC20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4419604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64F67-D31A-46A6-97D0-71418E365A3E}" type="datetimeFigureOut">
              <a:rPr lang="ms-MY" smtClean="0"/>
              <a:t>21/06/2016</a:t>
            </a:fld>
            <a:endParaRPr lang="ms-M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A8ACF-14B7-4575-9379-83F1D572EC20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36492693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ms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ms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64F67-D31A-46A6-97D0-71418E365A3E}" type="datetimeFigureOut">
              <a:rPr lang="ms-MY" smtClean="0"/>
              <a:t>21/06/2016</a:t>
            </a:fld>
            <a:endParaRPr lang="ms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A8ACF-14B7-4575-9379-83F1D572EC20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28878820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ms-MY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ms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64F67-D31A-46A6-97D0-71418E365A3E}" type="datetimeFigureOut">
              <a:rPr lang="ms-MY" smtClean="0"/>
              <a:t>21/06/2016</a:t>
            </a:fld>
            <a:endParaRPr lang="ms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A8ACF-14B7-4575-9379-83F1D572EC20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617111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ms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ms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464F67-D31A-46A6-97D0-71418E365A3E}" type="datetimeFigureOut">
              <a:rPr lang="ms-MY" smtClean="0"/>
              <a:t>21/06/2016</a:t>
            </a:fld>
            <a:endParaRPr lang="ms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ms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9A8ACF-14B7-4575-9379-83F1D572EC20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17559154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ms-MY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8296978"/>
              </p:ext>
            </p:extLst>
          </p:nvPr>
        </p:nvGraphicFramePr>
        <p:xfrm>
          <a:off x="912137" y="927337"/>
          <a:ext cx="1939100" cy="18349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68782"/>
                <a:gridCol w="1270318"/>
              </a:tblGrid>
              <a:tr h="305829"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IN</a:t>
                      </a:r>
                      <a:endParaRPr lang="ms-MY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ms-MY" dirty="0"/>
                    </a:p>
                  </a:txBody>
                  <a:tcPr/>
                </a:tc>
              </a:tr>
              <a:tr h="305829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1.</a:t>
                      </a:r>
                      <a:endParaRPr lang="ms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5</a:t>
                      </a:r>
                      <a:r>
                        <a:rPr lang="en-US" sz="1400" baseline="0" dirty="0" smtClean="0"/>
                        <a:t> * 100 = 100</a:t>
                      </a:r>
                      <a:endParaRPr lang="ms-MY" sz="1400" dirty="0"/>
                    </a:p>
                  </a:txBody>
                  <a:tcPr/>
                </a:tc>
              </a:tr>
              <a:tr h="305829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2.</a:t>
                      </a:r>
                      <a:endParaRPr lang="ms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2 * 125 = 250</a:t>
                      </a:r>
                      <a:endParaRPr lang="ms-MY" sz="1400" dirty="0"/>
                    </a:p>
                  </a:txBody>
                  <a:tcPr/>
                </a:tc>
              </a:tr>
              <a:tr h="305829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3.</a:t>
                      </a:r>
                      <a:endParaRPr lang="ms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2 * 150 = 300</a:t>
                      </a:r>
                      <a:endParaRPr lang="ms-MY" sz="1400" dirty="0"/>
                    </a:p>
                  </a:txBody>
                  <a:tcPr/>
                </a:tc>
              </a:tr>
              <a:tr h="305829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4.</a:t>
                      </a:r>
                      <a:endParaRPr lang="ms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 * 165 = 165</a:t>
                      </a:r>
                      <a:endParaRPr lang="ms-MY" sz="1400" dirty="0"/>
                    </a:p>
                  </a:txBody>
                  <a:tcPr/>
                </a:tc>
              </a:tr>
              <a:tr h="305829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TOTAL</a:t>
                      </a:r>
                      <a:endParaRPr lang="ms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          RM 1215</a:t>
                      </a:r>
                      <a:endParaRPr lang="ms-MY" sz="14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06242012"/>
              </p:ext>
            </p:extLst>
          </p:nvPr>
        </p:nvGraphicFramePr>
        <p:xfrm>
          <a:off x="4211960" y="1565373"/>
          <a:ext cx="4751642" cy="143564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3693"/>
                <a:gridCol w="4417949"/>
              </a:tblGrid>
              <a:tr h="305829"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RETURN</a:t>
                      </a:r>
                      <a:endParaRPr lang="ms-MY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ms-MY" dirty="0"/>
                    </a:p>
                  </a:txBody>
                  <a:tcPr/>
                </a:tc>
              </a:tr>
              <a:tr h="305829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1.</a:t>
                      </a:r>
                      <a:endParaRPr lang="ms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2= Get</a:t>
                      </a:r>
                      <a:r>
                        <a:rPr lang="en-US" sz="1400" baseline="0" dirty="0" smtClean="0"/>
                        <a:t> 250 as balance cost</a:t>
                      </a:r>
                    </a:p>
                    <a:p>
                      <a:r>
                        <a:rPr lang="en-US" sz="1400" baseline="0" dirty="0" smtClean="0"/>
                        <a:t>*it deduct base on quantity suits with GRN </a:t>
                      </a:r>
                      <a:r>
                        <a:rPr lang="en-US" sz="1400" baseline="0" dirty="0" smtClean="0"/>
                        <a:t>[out= no.1]</a:t>
                      </a:r>
                      <a:endParaRPr lang="ms-MY" sz="1400" dirty="0"/>
                    </a:p>
                  </a:txBody>
                  <a:tcPr/>
                </a:tc>
              </a:tr>
              <a:tr h="305829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2.</a:t>
                      </a:r>
                      <a:endParaRPr lang="ms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3= get 715/(465) as balance cost</a:t>
                      </a:r>
                      <a:r>
                        <a:rPr lang="en-US" sz="1400" baseline="0" dirty="0" smtClean="0"/>
                        <a:t> [out= no.1]</a:t>
                      </a:r>
                      <a:endParaRPr lang="ms-MY" sz="1400" dirty="0"/>
                    </a:p>
                  </a:txBody>
                  <a:tcPr/>
                </a:tc>
              </a:tr>
              <a:tr h="305829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3.</a:t>
                      </a:r>
                      <a:endParaRPr lang="ms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5= get 1115 as balance</a:t>
                      </a:r>
                      <a:r>
                        <a:rPr lang="en-US" sz="1400" baseline="0" dirty="0" smtClean="0"/>
                        <a:t> cost -&gt; it deduct by FIFO[out=no.2]</a:t>
                      </a:r>
                      <a:endParaRPr lang="ms-MY" sz="14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26745602"/>
              </p:ext>
            </p:extLst>
          </p:nvPr>
        </p:nvGraphicFramePr>
        <p:xfrm>
          <a:off x="4283968" y="3501008"/>
          <a:ext cx="4641469" cy="11298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7505"/>
                <a:gridCol w="4283964"/>
              </a:tblGrid>
              <a:tr h="305829"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BALANCE STOCK</a:t>
                      </a:r>
                      <a:endParaRPr lang="ms-MY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ms-MY" dirty="0"/>
                    </a:p>
                  </a:txBody>
                  <a:tcPr/>
                </a:tc>
              </a:tr>
              <a:tr h="305829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1.</a:t>
                      </a:r>
                      <a:endParaRPr lang="ms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 = 0</a:t>
                      </a:r>
                      <a:endParaRPr lang="ms-MY" sz="1400" dirty="0"/>
                    </a:p>
                  </a:txBody>
                  <a:tcPr/>
                </a:tc>
              </a:tr>
              <a:tr h="305829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2.</a:t>
                      </a:r>
                      <a:endParaRPr lang="ms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4</a:t>
                      </a:r>
                      <a:r>
                        <a:rPr lang="en-US" sz="1400" baseline="0" dirty="0" smtClean="0"/>
                        <a:t> = 550 </a:t>
                      </a:r>
                    </a:p>
                    <a:p>
                      <a:r>
                        <a:rPr lang="en-US" sz="1400" baseline="0" dirty="0" smtClean="0"/>
                        <a:t>*auto deduct by captured which quantity similar to GRN</a:t>
                      </a:r>
                      <a:endParaRPr lang="ms-MY" sz="14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0603367"/>
              </p:ext>
            </p:extLst>
          </p:nvPr>
        </p:nvGraphicFramePr>
        <p:xfrm>
          <a:off x="1043608" y="3501008"/>
          <a:ext cx="1640523" cy="91748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7505"/>
                <a:gridCol w="1283018"/>
              </a:tblGrid>
              <a:tr h="305829"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OUT</a:t>
                      </a:r>
                      <a:endParaRPr lang="ms-MY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ms-MY" dirty="0"/>
                    </a:p>
                  </a:txBody>
                  <a:tcPr/>
                </a:tc>
              </a:tr>
              <a:tr h="305829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1.</a:t>
                      </a:r>
                      <a:endParaRPr lang="ms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10 * 200 = 2K</a:t>
                      </a:r>
                      <a:endParaRPr lang="ms-MY" sz="1400" dirty="0"/>
                    </a:p>
                  </a:txBody>
                  <a:tcPr/>
                </a:tc>
              </a:tr>
              <a:tr h="305829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2.</a:t>
                      </a:r>
                      <a:endParaRPr lang="ms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6 * 200 = 1200</a:t>
                      </a:r>
                      <a:endParaRPr lang="ms-MY" sz="1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251520" y="692696"/>
            <a:ext cx="28803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purchase</a:t>
            </a:r>
            <a:endParaRPr lang="ms-MY" dirty="0"/>
          </a:p>
        </p:txBody>
      </p:sp>
      <p:sp>
        <p:nvSpPr>
          <p:cNvPr id="16" name="Right Brace 15"/>
          <p:cNvSpPr/>
          <p:nvPr/>
        </p:nvSpPr>
        <p:spPr>
          <a:xfrm>
            <a:off x="539552" y="836712"/>
            <a:ext cx="360040" cy="2016224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ms-MY"/>
          </a:p>
        </p:txBody>
      </p:sp>
      <p:cxnSp>
        <p:nvCxnSpPr>
          <p:cNvPr id="26" name="Straight Arrow Connector 25"/>
          <p:cNvCxnSpPr/>
          <p:nvPr/>
        </p:nvCxnSpPr>
        <p:spPr>
          <a:xfrm flipV="1">
            <a:off x="2699792" y="2132856"/>
            <a:ext cx="1512168" cy="1800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 flipV="1">
            <a:off x="2699792" y="2564904"/>
            <a:ext cx="1512168" cy="136815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 flipV="1">
            <a:off x="2699792" y="2852936"/>
            <a:ext cx="1512168" cy="136815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 flipH="1" flipV="1">
            <a:off x="2843808" y="1700808"/>
            <a:ext cx="1368152" cy="4320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 flipH="1" flipV="1">
            <a:off x="2843808" y="1988840"/>
            <a:ext cx="1368152" cy="5760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 flipH="1" flipV="1">
            <a:off x="2843808" y="2276872"/>
            <a:ext cx="1368152" cy="2880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/>
          <p:nvPr/>
        </p:nvCxnSpPr>
        <p:spPr>
          <a:xfrm>
            <a:off x="2699792" y="3933056"/>
            <a:ext cx="1512168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/>
          <p:nvPr/>
        </p:nvCxnSpPr>
        <p:spPr>
          <a:xfrm>
            <a:off x="2699792" y="4221088"/>
            <a:ext cx="1512168" cy="14401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12007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35061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205</TotalTime>
  <Words>127</Words>
  <Application>Microsoft Office PowerPoint</Application>
  <PresentationFormat>On-screen Show (4:3)</PresentationFormat>
  <Paragraphs>31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7</cp:revision>
  <dcterms:created xsi:type="dcterms:W3CDTF">2016-06-21T02:23:56Z</dcterms:created>
  <dcterms:modified xsi:type="dcterms:W3CDTF">2016-06-21T05:49:45Z</dcterms:modified>
</cp:coreProperties>
</file>