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ms-M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652" autoAdjust="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ms-M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1440288713910763E-2"/>
          <c:y val="9.4890748031496067E-2"/>
          <c:w val="0.75232529527559056"/>
          <c:h val="0.611964320866141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invertIfNegative val="0"/>
          <c:cat>
            <c:strRef>
              <c:f>Sheet1!$A$2:$A$8</c:f>
              <c:strCache>
                <c:ptCount val="7"/>
                <c:pt idx="0">
                  <c:v>Restaurant</c:v>
                </c:pt>
                <c:pt idx="1">
                  <c:v>Architect</c:v>
                </c:pt>
                <c:pt idx="2">
                  <c:v>Café</c:v>
                </c:pt>
                <c:pt idx="3">
                  <c:v>Car Dealer</c:v>
                </c:pt>
                <c:pt idx="4">
                  <c:v>Video Store</c:v>
                </c:pt>
                <c:pt idx="5">
                  <c:v>Hardware</c:v>
                </c:pt>
                <c:pt idx="6">
                  <c:v>Financial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6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1</c:v>
                </c:pt>
                <c:pt idx="6">
                  <c:v>3.5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206528"/>
        <c:axId val="152064768"/>
      </c:barChart>
      <c:catAx>
        <c:axId val="173206528"/>
        <c:scaling>
          <c:orientation val="minMax"/>
        </c:scaling>
        <c:delete val="0"/>
        <c:axPos val="b"/>
        <c:majorTickMark val="out"/>
        <c:minorTickMark val="none"/>
        <c:tickLblPos val="nextTo"/>
        <c:crossAx val="152064768"/>
        <c:crosses val="autoZero"/>
        <c:auto val="1"/>
        <c:lblAlgn val="ctr"/>
        <c:lblOffset val="100"/>
        <c:noMultiLvlLbl val="0"/>
      </c:catAx>
      <c:valAx>
        <c:axId val="152064768"/>
        <c:scaling>
          <c:orientation val="minMax"/>
        </c:scaling>
        <c:delete val="1"/>
        <c:axPos val="l"/>
        <c:majorGridlines/>
        <c:numFmt formatCode="#,##0" sourceLinked="0"/>
        <c:majorTickMark val="out"/>
        <c:minorTickMark val="none"/>
        <c:tickLblPos val="nextTo"/>
        <c:crossAx val="173206528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ms-MY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ms-MY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Restaurant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September</c:v>
                </c:pt>
                <c:pt idx="1">
                  <c:v>October</c:v>
                </c:pt>
                <c:pt idx="2">
                  <c:v>November</c:v>
                </c:pt>
                <c:pt idx="3">
                  <c:v>December</c:v>
                </c:pt>
                <c:pt idx="4">
                  <c:v>January</c:v>
                </c:pt>
                <c:pt idx="5">
                  <c:v>February</c:v>
                </c:pt>
                <c:pt idx="6">
                  <c:v>March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55000</c:v>
                </c:pt>
                <c:pt idx="1">
                  <c:v>49800</c:v>
                </c:pt>
                <c:pt idx="2">
                  <c:v>52900</c:v>
                </c:pt>
                <c:pt idx="3">
                  <c:v>41000</c:v>
                </c:pt>
                <c:pt idx="4">
                  <c:v>60000</c:v>
                </c:pt>
                <c:pt idx="5">
                  <c:v>70000</c:v>
                </c:pt>
                <c:pt idx="6">
                  <c:v>69910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Café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September</c:v>
                </c:pt>
                <c:pt idx="1">
                  <c:v>October</c:v>
                </c:pt>
                <c:pt idx="2">
                  <c:v>November</c:v>
                </c:pt>
                <c:pt idx="3">
                  <c:v>December</c:v>
                </c:pt>
                <c:pt idx="4">
                  <c:v>January</c:v>
                </c:pt>
                <c:pt idx="5">
                  <c:v>February</c:v>
                </c:pt>
                <c:pt idx="6">
                  <c:v>March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32000</c:v>
                </c:pt>
                <c:pt idx="1">
                  <c:v>20000</c:v>
                </c:pt>
                <c:pt idx="2">
                  <c:v>27890</c:v>
                </c:pt>
                <c:pt idx="3">
                  <c:v>32900</c:v>
                </c:pt>
                <c:pt idx="4">
                  <c:v>33000</c:v>
                </c:pt>
                <c:pt idx="5">
                  <c:v>40000</c:v>
                </c:pt>
                <c:pt idx="6">
                  <c:v>37090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Bread House</c:v>
                </c:pt>
              </c:strCache>
            </c:strRef>
          </c:tx>
          <c:marker>
            <c:symbol val="none"/>
          </c:marker>
          <c:cat>
            <c:strRef>
              <c:f>Sheet1!$A$2:$A$8</c:f>
              <c:strCache>
                <c:ptCount val="7"/>
                <c:pt idx="0">
                  <c:v>September</c:v>
                </c:pt>
                <c:pt idx="1">
                  <c:v>October</c:v>
                </c:pt>
                <c:pt idx="2">
                  <c:v>November</c:v>
                </c:pt>
                <c:pt idx="3">
                  <c:v>December</c:v>
                </c:pt>
                <c:pt idx="4">
                  <c:v>January</c:v>
                </c:pt>
                <c:pt idx="5">
                  <c:v>February</c:v>
                </c:pt>
                <c:pt idx="6">
                  <c:v>March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10200</c:v>
                </c:pt>
                <c:pt idx="1">
                  <c:v>15000</c:v>
                </c:pt>
                <c:pt idx="2">
                  <c:v>29000</c:v>
                </c:pt>
                <c:pt idx="3">
                  <c:v>30000</c:v>
                </c:pt>
                <c:pt idx="4">
                  <c:v>25000</c:v>
                </c:pt>
                <c:pt idx="5">
                  <c:v>27500</c:v>
                </c:pt>
                <c:pt idx="6">
                  <c:v>28000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353984"/>
        <c:axId val="41355904"/>
      </c:lineChart>
      <c:catAx>
        <c:axId val="41353984"/>
        <c:scaling>
          <c:orientation val="minMax"/>
        </c:scaling>
        <c:delete val="0"/>
        <c:axPos val="b"/>
        <c:majorTickMark val="out"/>
        <c:minorTickMark val="none"/>
        <c:tickLblPos val="nextTo"/>
        <c:crossAx val="41355904"/>
        <c:crosses val="autoZero"/>
        <c:auto val="1"/>
        <c:lblAlgn val="ctr"/>
        <c:lblOffset val="100"/>
        <c:noMultiLvlLbl val="0"/>
      </c:catAx>
      <c:valAx>
        <c:axId val="41355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13539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ms-MY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40334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46006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642299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595149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9200721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760047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3477576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850553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2816673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4255296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ms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ms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587991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ms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ms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5ED41-DA2E-46F4-9A72-37B3CB01243D}" type="datetimeFigureOut">
              <a:rPr lang="ms-MY" smtClean="0"/>
              <a:t>27/06/2016</a:t>
            </a:fld>
            <a:endParaRPr lang="ms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ms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1E85B-835D-4562-8C0F-BF8F851879B2}" type="slidenum">
              <a:rPr lang="ms-MY" smtClean="0"/>
              <a:t>‹#›</a:t>
            </a:fld>
            <a:endParaRPr lang="ms-MY"/>
          </a:p>
        </p:txBody>
      </p:sp>
    </p:spTree>
    <p:extLst>
      <p:ext uri="{BB962C8B-B14F-4D97-AF65-F5344CB8AC3E}">
        <p14:creationId xmlns:p14="http://schemas.microsoft.com/office/powerpoint/2010/main" val="1074676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ms-M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3" name="Group 2"/>
          <p:cNvGrpSpPr/>
          <p:nvPr/>
        </p:nvGrpSpPr>
        <p:grpSpPr>
          <a:xfrm>
            <a:off x="416905" y="1386548"/>
            <a:ext cx="1860591" cy="369332"/>
            <a:chOff x="899592" y="1268760"/>
            <a:chExt cx="2049830" cy="369332"/>
          </a:xfrm>
        </p:grpSpPr>
        <p:sp>
          <p:nvSpPr>
            <p:cNvPr id="5" name="TextBox 4"/>
            <p:cNvSpPr txBox="1"/>
            <p:nvPr/>
          </p:nvSpPr>
          <p:spPr>
            <a:xfrm>
              <a:off x="899592" y="1268760"/>
              <a:ext cx="6653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State:</a:t>
              </a:r>
              <a:endParaRPr lang="ms-MY" sz="160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618952" y="1268760"/>
              <a:ext cx="1330470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All</a:t>
              </a:r>
              <a:endParaRPr lang="ms-MY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4519785" y="408771"/>
            <a:ext cx="2308783" cy="369332"/>
            <a:chOff x="899592" y="1737071"/>
            <a:chExt cx="2308783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899592" y="1737071"/>
              <a:ext cx="9546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Date To:</a:t>
              </a:r>
              <a:endParaRPr lang="ms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88769" y="1737071"/>
              <a:ext cx="1319606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31/3/2016</a:t>
              </a:r>
              <a:endParaRPr lang="ms-MY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07407" y="260648"/>
            <a:ext cx="8513065" cy="1656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44" name="Group 43"/>
          <p:cNvGrpSpPr/>
          <p:nvPr/>
        </p:nvGrpSpPr>
        <p:grpSpPr>
          <a:xfrm>
            <a:off x="1410546" y="408771"/>
            <a:ext cx="2533135" cy="369332"/>
            <a:chOff x="899592" y="1268760"/>
            <a:chExt cx="2533135" cy="369332"/>
          </a:xfrm>
        </p:grpSpPr>
        <p:sp>
          <p:nvSpPr>
            <p:cNvPr id="45" name="TextBox 44"/>
            <p:cNvSpPr txBox="1"/>
            <p:nvPr/>
          </p:nvSpPr>
          <p:spPr>
            <a:xfrm>
              <a:off x="899592" y="1268760"/>
              <a:ext cx="12295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Date From:</a:t>
              </a:r>
              <a:endParaRPr lang="ms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102257" y="1268760"/>
              <a:ext cx="1330470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01/09/2015</a:t>
              </a:r>
              <a:endParaRPr lang="ms-MY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0" name="Group 49"/>
          <p:cNvGrpSpPr/>
          <p:nvPr/>
        </p:nvGrpSpPr>
        <p:grpSpPr>
          <a:xfrm>
            <a:off x="2277496" y="1386548"/>
            <a:ext cx="2253130" cy="369332"/>
            <a:chOff x="899592" y="1268760"/>
            <a:chExt cx="2553667" cy="369332"/>
          </a:xfrm>
        </p:grpSpPr>
        <p:sp>
          <p:nvSpPr>
            <p:cNvPr id="51" name="TextBox 50"/>
            <p:cNvSpPr txBox="1"/>
            <p:nvPr/>
          </p:nvSpPr>
          <p:spPr>
            <a:xfrm>
              <a:off x="899592" y="1268760"/>
              <a:ext cx="114172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Parliament:</a:t>
              </a:r>
              <a:endParaRPr lang="ms-MY" sz="1600" dirty="0"/>
            </a:p>
          </p:txBody>
        </p:sp>
        <p:sp>
          <p:nvSpPr>
            <p:cNvPr id="52" name="Rectangle 51"/>
            <p:cNvSpPr/>
            <p:nvPr/>
          </p:nvSpPr>
          <p:spPr>
            <a:xfrm>
              <a:off x="2122789" y="1268760"/>
              <a:ext cx="1330470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None</a:t>
              </a:r>
              <a:endParaRPr lang="ms-MY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583388" y="1383348"/>
            <a:ext cx="2016146" cy="369332"/>
            <a:chOff x="899592" y="1268760"/>
            <a:chExt cx="2285072" cy="369332"/>
          </a:xfrm>
        </p:grpSpPr>
        <p:sp>
          <p:nvSpPr>
            <p:cNvPr id="57" name="TextBox 56"/>
            <p:cNvSpPr txBox="1"/>
            <p:nvPr/>
          </p:nvSpPr>
          <p:spPr>
            <a:xfrm>
              <a:off x="899592" y="1268760"/>
              <a:ext cx="104903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Industry</a:t>
              </a:r>
              <a:r>
                <a:rPr lang="en-US" sz="1600" dirty="0" smtClean="0"/>
                <a:t>:</a:t>
              </a:r>
              <a:endParaRPr lang="ms-MY" sz="16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854194" y="1268760"/>
              <a:ext cx="1330470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All</a:t>
              </a:r>
              <a:endParaRPr lang="ms-MY" sz="16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6566722" y="1373459"/>
            <a:ext cx="2124597" cy="379221"/>
            <a:chOff x="899592" y="1268760"/>
            <a:chExt cx="2332157" cy="369332"/>
          </a:xfrm>
        </p:grpSpPr>
        <p:sp>
          <p:nvSpPr>
            <p:cNvPr id="60" name="TextBox 59"/>
            <p:cNvSpPr txBox="1"/>
            <p:nvPr/>
          </p:nvSpPr>
          <p:spPr>
            <a:xfrm>
              <a:off x="899592" y="1268760"/>
              <a:ext cx="108319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Business:</a:t>
              </a:r>
              <a:endParaRPr lang="ms-MY" sz="1600" dirty="0"/>
            </a:p>
          </p:txBody>
        </p:sp>
        <p:sp>
          <p:nvSpPr>
            <p:cNvPr id="61" name="Rectangle 60"/>
            <p:cNvSpPr/>
            <p:nvPr/>
          </p:nvSpPr>
          <p:spPr>
            <a:xfrm>
              <a:off x="1901279" y="1268760"/>
              <a:ext cx="1330470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All</a:t>
              </a:r>
              <a:endParaRPr lang="ms-MY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62" name="Rectangle 61"/>
          <p:cNvSpPr/>
          <p:nvPr/>
        </p:nvSpPr>
        <p:spPr>
          <a:xfrm>
            <a:off x="285489" y="1988840"/>
            <a:ext cx="8534983" cy="4608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aphicFrame>
        <p:nvGraphicFramePr>
          <p:cNvPr id="20" name="Chart 19"/>
          <p:cNvGraphicFramePr/>
          <p:nvPr>
            <p:extLst>
              <p:ext uri="{D42A27DB-BD31-4B8C-83A1-F6EECF244321}">
                <p14:modId xmlns:p14="http://schemas.microsoft.com/office/powerpoint/2010/main" val="1700698972"/>
              </p:ext>
            </p:extLst>
          </p:nvPr>
        </p:nvGraphicFramePr>
        <p:xfrm>
          <a:off x="1839999" y="2533352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1610090" y="2561313"/>
            <a:ext cx="942374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</a:rPr>
              <a:t>Amount</a:t>
            </a:r>
          </a:p>
          <a:p>
            <a:endParaRPr lang="en-US" sz="1600" dirty="0" smtClean="0"/>
          </a:p>
          <a:p>
            <a:r>
              <a:rPr lang="en-US" sz="1200" dirty="0" smtClean="0"/>
              <a:t>600,000</a:t>
            </a:r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500,000</a:t>
            </a:r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400,000</a:t>
            </a:r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300,000</a:t>
            </a:r>
          </a:p>
          <a:p>
            <a:endParaRPr lang="en-US" sz="1200" dirty="0"/>
          </a:p>
          <a:p>
            <a:r>
              <a:rPr lang="en-US" sz="1200" dirty="0" smtClean="0"/>
              <a:t>200,000</a:t>
            </a:r>
          </a:p>
          <a:p>
            <a:endParaRPr lang="en-US" sz="1200" dirty="0"/>
          </a:p>
          <a:p>
            <a:r>
              <a:rPr lang="en-US" sz="1200" dirty="0" smtClean="0"/>
              <a:t>100,000</a:t>
            </a:r>
          </a:p>
          <a:p>
            <a:endParaRPr lang="en-US" sz="1200" dirty="0"/>
          </a:p>
          <a:p>
            <a:r>
              <a:rPr lang="en-US" sz="1200" dirty="0"/>
              <a:t> </a:t>
            </a:r>
            <a:r>
              <a:rPr lang="en-US" sz="1200" dirty="0" smtClean="0"/>
              <a:t>          0</a:t>
            </a:r>
            <a:endParaRPr lang="ms-MY" sz="1200" dirty="0"/>
          </a:p>
        </p:txBody>
      </p:sp>
      <p:sp>
        <p:nvSpPr>
          <p:cNvPr id="63" name="TextBox 62"/>
          <p:cNvSpPr txBox="1"/>
          <p:nvPr/>
        </p:nvSpPr>
        <p:spPr>
          <a:xfrm>
            <a:off x="6983771" y="5208191"/>
            <a:ext cx="990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</a:rPr>
              <a:t>Business</a:t>
            </a:r>
          </a:p>
        </p:txBody>
      </p:sp>
    </p:spTree>
    <p:extLst>
      <p:ext uri="{BB962C8B-B14F-4D97-AF65-F5344CB8AC3E}">
        <p14:creationId xmlns:p14="http://schemas.microsoft.com/office/powerpoint/2010/main" val="7505063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 Chart Rules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All/None/All/All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All/None/Service/All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All/None/Service/Selected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Selected/All/All/All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Selected/All/Selected/All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Selected/All/Selected/Selected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Selected/Selected/All/All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Selected/Selected/Selected/All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Selected/Selected/Selected/Selected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42871404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7504" y="116632"/>
            <a:ext cx="8928992" cy="662473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2" name="Group 1"/>
          <p:cNvGrpSpPr/>
          <p:nvPr/>
        </p:nvGrpSpPr>
        <p:grpSpPr>
          <a:xfrm>
            <a:off x="4519785" y="408771"/>
            <a:ext cx="2308783" cy="369332"/>
            <a:chOff x="899592" y="1737071"/>
            <a:chExt cx="2308783" cy="369332"/>
          </a:xfrm>
        </p:grpSpPr>
        <p:sp>
          <p:nvSpPr>
            <p:cNvPr id="6" name="TextBox 5"/>
            <p:cNvSpPr txBox="1"/>
            <p:nvPr/>
          </p:nvSpPr>
          <p:spPr>
            <a:xfrm>
              <a:off x="899592" y="1737071"/>
              <a:ext cx="95462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Date To:</a:t>
              </a:r>
              <a:endParaRPr lang="ms-MY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88769" y="1737071"/>
              <a:ext cx="1319606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31/3/2016</a:t>
              </a:r>
              <a:endParaRPr lang="ms-MY" dirty="0">
                <a:solidFill>
                  <a:schemeClr val="tx1"/>
                </a:solidFill>
              </a:endParaRPr>
            </a:p>
          </p:txBody>
        </p:sp>
      </p:grpSp>
      <p:sp>
        <p:nvSpPr>
          <p:cNvPr id="13" name="Rectangle 12"/>
          <p:cNvSpPr/>
          <p:nvPr/>
        </p:nvSpPr>
        <p:spPr>
          <a:xfrm>
            <a:off x="307407" y="260648"/>
            <a:ext cx="8513065" cy="165618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44" name="Group 43"/>
          <p:cNvGrpSpPr/>
          <p:nvPr/>
        </p:nvGrpSpPr>
        <p:grpSpPr>
          <a:xfrm>
            <a:off x="1410546" y="408771"/>
            <a:ext cx="2533135" cy="369332"/>
            <a:chOff x="899592" y="1268760"/>
            <a:chExt cx="2533135" cy="369332"/>
          </a:xfrm>
        </p:grpSpPr>
        <p:sp>
          <p:nvSpPr>
            <p:cNvPr id="45" name="TextBox 44"/>
            <p:cNvSpPr txBox="1"/>
            <p:nvPr/>
          </p:nvSpPr>
          <p:spPr>
            <a:xfrm>
              <a:off x="899592" y="1268760"/>
              <a:ext cx="12295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Date From:</a:t>
              </a:r>
              <a:endParaRPr lang="ms-MY" dirty="0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2102257" y="1268760"/>
              <a:ext cx="1330470" cy="369332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01/09/2015</a:t>
              </a:r>
              <a:endParaRPr lang="ms-MY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82578" y="897529"/>
            <a:ext cx="8274414" cy="382421"/>
            <a:chOff x="416905" y="1373459"/>
            <a:chExt cx="8274414" cy="382421"/>
          </a:xfrm>
        </p:grpSpPr>
        <p:grpSp>
          <p:nvGrpSpPr>
            <p:cNvPr id="3" name="Group 2"/>
            <p:cNvGrpSpPr/>
            <p:nvPr/>
          </p:nvGrpSpPr>
          <p:grpSpPr>
            <a:xfrm>
              <a:off x="416905" y="1386548"/>
              <a:ext cx="1860591" cy="369332"/>
              <a:chOff x="899592" y="1268760"/>
              <a:chExt cx="2049830" cy="369332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899592" y="1268760"/>
                <a:ext cx="665375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State:</a:t>
                </a:r>
                <a:endParaRPr lang="ms-MY" sz="1600" dirty="0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1618952" y="1268760"/>
                <a:ext cx="1330470" cy="36933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All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2277496" y="1386548"/>
              <a:ext cx="2253130" cy="369332"/>
              <a:chOff x="899592" y="1268760"/>
              <a:chExt cx="2553667" cy="369332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899592" y="1268760"/>
                <a:ext cx="114172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Parliament:</a:t>
                </a:r>
                <a:endParaRPr lang="ms-MY" sz="1600" dirty="0"/>
              </a:p>
            </p:txBody>
          </p:sp>
          <p:sp>
            <p:nvSpPr>
              <p:cNvPr id="52" name="Rectangle 51"/>
              <p:cNvSpPr/>
              <p:nvPr/>
            </p:nvSpPr>
            <p:spPr>
              <a:xfrm>
                <a:off x="2122789" y="1268760"/>
                <a:ext cx="1330470" cy="36933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None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4583388" y="1383348"/>
              <a:ext cx="2016146" cy="369332"/>
              <a:chOff x="899592" y="1268760"/>
              <a:chExt cx="2285072" cy="369332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899592" y="1268760"/>
                <a:ext cx="10490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Industry</a:t>
                </a:r>
                <a:r>
                  <a:rPr lang="en-US" sz="1600" dirty="0" smtClean="0"/>
                  <a:t>:</a:t>
                </a:r>
                <a:endParaRPr lang="ms-MY" sz="1600" dirty="0"/>
              </a:p>
            </p:txBody>
          </p:sp>
          <p:sp>
            <p:nvSpPr>
              <p:cNvPr id="58" name="Rectangle 57"/>
              <p:cNvSpPr/>
              <p:nvPr/>
            </p:nvSpPr>
            <p:spPr>
              <a:xfrm>
                <a:off x="1854194" y="1268760"/>
                <a:ext cx="1330470" cy="36933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All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6566722" y="1373459"/>
              <a:ext cx="2124597" cy="379221"/>
              <a:chOff x="899592" y="1268760"/>
              <a:chExt cx="2332157" cy="369332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899592" y="1268760"/>
                <a:ext cx="108319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Business:</a:t>
                </a:r>
                <a:endParaRPr lang="ms-MY" sz="1600" dirty="0"/>
              </a:p>
            </p:txBody>
          </p:sp>
          <p:sp>
            <p:nvSpPr>
              <p:cNvPr id="61" name="Rectangle 60"/>
              <p:cNvSpPr/>
              <p:nvPr/>
            </p:nvSpPr>
            <p:spPr>
              <a:xfrm>
                <a:off x="1901279" y="1268760"/>
                <a:ext cx="1330470" cy="369332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All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</p:grpSp>
      <p:sp>
        <p:nvSpPr>
          <p:cNvPr id="62" name="Rectangle 61"/>
          <p:cNvSpPr/>
          <p:nvPr/>
        </p:nvSpPr>
        <p:spPr>
          <a:xfrm>
            <a:off x="285489" y="1988840"/>
            <a:ext cx="8534983" cy="460851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ms-MY"/>
          </a:p>
        </p:txBody>
      </p:sp>
      <p:grpSp>
        <p:nvGrpSpPr>
          <p:cNvPr id="27" name="Group 26"/>
          <p:cNvGrpSpPr/>
          <p:nvPr/>
        </p:nvGrpSpPr>
        <p:grpSpPr>
          <a:xfrm>
            <a:off x="382578" y="1406043"/>
            <a:ext cx="8274414" cy="382421"/>
            <a:chOff x="416905" y="1373459"/>
            <a:chExt cx="8274414" cy="382421"/>
          </a:xfrm>
        </p:grpSpPr>
        <p:grpSp>
          <p:nvGrpSpPr>
            <p:cNvPr id="28" name="Group 27"/>
            <p:cNvGrpSpPr/>
            <p:nvPr/>
          </p:nvGrpSpPr>
          <p:grpSpPr>
            <a:xfrm>
              <a:off x="416905" y="1386548"/>
              <a:ext cx="1860591" cy="369332"/>
              <a:chOff x="899592" y="1268760"/>
              <a:chExt cx="2049830" cy="369332"/>
            </a:xfrm>
          </p:grpSpPr>
          <p:sp>
            <p:nvSpPr>
              <p:cNvPr id="38" name="TextBox 37"/>
              <p:cNvSpPr txBox="1"/>
              <p:nvPr/>
            </p:nvSpPr>
            <p:spPr>
              <a:xfrm>
                <a:off x="899592" y="1268760"/>
                <a:ext cx="73305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State:</a:t>
                </a:r>
                <a:endParaRPr lang="ms-MY" sz="1600" dirty="0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1618952" y="1268760"/>
                <a:ext cx="1330470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All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2277496" y="1386548"/>
              <a:ext cx="2253130" cy="369332"/>
              <a:chOff x="899592" y="1268760"/>
              <a:chExt cx="2553667" cy="369332"/>
            </a:xfrm>
          </p:grpSpPr>
          <p:sp>
            <p:nvSpPr>
              <p:cNvPr id="36" name="TextBox 35"/>
              <p:cNvSpPr txBox="1"/>
              <p:nvPr/>
            </p:nvSpPr>
            <p:spPr>
              <a:xfrm>
                <a:off x="899592" y="1268760"/>
                <a:ext cx="129401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Parliament:</a:t>
                </a:r>
                <a:endParaRPr lang="ms-MY" sz="1600" dirty="0"/>
              </a:p>
            </p:txBody>
          </p:sp>
          <p:sp>
            <p:nvSpPr>
              <p:cNvPr id="37" name="Rectangle 36"/>
              <p:cNvSpPr/>
              <p:nvPr/>
            </p:nvSpPr>
            <p:spPr>
              <a:xfrm>
                <a:off x="2122789" y="1268760"/>
                <a:ext cx="1330470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None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4583388" y="1383348"/>
              <a:ext cx="2016146" cy="369332"/>
              <a:chOff x="899592" y="1268760"/>
              <a:chExt cx="2285072" cy="369332"/>
            </a:xfrm>
          </p:grpSpPr>
          <p:sp>
            <p:nvSpPr>
              <p:cNvPr id="34" name="TextBox 33"/>
              <p:cNvSpPr txBox="1"/>
              <p:nvPr/>
            </p:nvSpPr>
            <p:spPr>
              <a:xfrm>
                <a:off x="899592" y="1268760"/>
                <a:ext cx="1049033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Industry</a:t>
                </a:r>
                <a:r>
                  <a:rPr lang="en-US" sz="1600" dirty="0" smtClean="0"/>
                  <a:t>:</a:t>
                </a:r>
                <a:endParaRPr lang="ms-MY" sz="1600" dirty="0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1854194" y="1268760"/>
                <a:ext cx="1330470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All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6566722" y="1373459"/>
              <a:ext cx="2124597" cy="379221"/>
              <a:chOff x="899592" y="1268760"/>
              <a:chExt cx="2332157" cy="369332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899592" y="1268760"/>
                <a:ext cx="1083190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/>
                  <a:t>Business:</a:t>
                </a:r>
                <a:endParaRPr lang="ms-MY" sz="1600" dirty="0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1901279" y="1268760"/>
                <a:ext cx="1330470" cy="369332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1"/>
                    </a:solidFill>
                  </a:rPr>
                  <a:t>All</a:t>
                </a:r>
                <a:endParaRPr lang="ms-MY" sz="1600" dirty="0">
                  <a:solidFill>
                    <a:schemeClr val="tx1"/>
                  </a:solidFill>
                </a:endParaRPr>
              </a:p>
            </p:txBody>
          </p:sp>
        </p:grpSp>
      </p:grp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415419584"/>
              </p:ext>
            </p:extLst>
          </p:nvPr>
        </p:nvGraphicFramePr>
        <p:xfrm>
          <a:off x="785101" y="2448094"/>
          <a:ext cx="7469368" cy="42484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7055271" y="408771"/>
            <a:ext cx="16017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Courier New" pitchFamily="49" charset="0"/>
              <a:buChar char="o"/>
            </a:pPr>
            <a:r>
              <a:rPr lang="en-US" dirty="0" smtClean="0"/>
              <a:t>Comparison</a:t>
            </a:r>
            <a:endParaRPr lang="ms-MY" dirty="0"/>
          </a:p>
        </p:txBody>
      </p:sp>
      <p:sp>
        <p:nvSpPr>
          <p:cNvPr id="63" name="TextBox 62"/>
          <p:cNvSpPr txBox="1"/>
          <p:nvPr/>
        </p:nvSpPr>
        <p:spPr>
          <a:xfrm>
            <a:off x="6565207" y="5381348"/>
            <a:ext cx="822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</a:rPr>
              <a:t>Month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168161" y="2101498"/>
            <a:ext cx="9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sng" dirty="0" smtClean="0">
                <a:solidFill>
                  <a:schemeClr val="tx2"/>
                </a:solidFill>
              </a:rPr>
              <a:t>Amount</a:t>
            </a:r>
          </a:p>
        </p:txBody>
      </p:sp>
    </p:spTree>
    <p:extLst>
      <p:ext uri="{BB962C8B-B14F-4D97-AF65-F5344CB8AC3E}">
        <p14:creationId xmlns:p14="http://schemas.microsoft.com/office/powerpoint/2010/main" val="3074575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Lines Chart Rules</a:t>
            </a:r>
            <a:endParaRPr lang="ms-MY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All/None/Selected/Selected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Selected/Selected/All/All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Selected/Selected/All/Selected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Selected/Selected/Selected/All</a:t>
            </a:r>
            <a:endParaRPr lang="ms-MY" dirty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Selected/Selected/Selected/</a:t>
            </a:r>
            <a:r>
              <a:rPr lang="en-US" dirty="0"/>
              <a:t>Selected</a:t>
            </a:r>
            <a:endParaRPr lang="ms-MY" dirty="0"/>
          </a:p>
        </p:txBody>
      </p:sp>
    </p:spTree>
    <p:extLst>
      <p:ext uri="{BB962C8B-B14F-4D97-AF65-F5344CB8AC3E}">
        <p14:creationId xmlns:p14="http://schemas.microsoft.com/office/powerpoint/2010/main" val="23027864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315</TotalTime>
  <Words>86</Words>
  <Application>Microsoft Office PowerPoint</Application>
  <PresentationFormat>On-screen Show (4:3)</PresentationFormat>
  <Paragraphs>68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Bar Chart Rules</vt:lpstr>
      <vt:lpstr>PowerPoint Presentation</vt:lpstr>
      <vt:lpstr>Lines Chart Rules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27</cp:revision>
  <dcterms:created xsi:type="dcterms:W3CDTF">2016-06-23T01:08:52Z</dcterms:created>
  <dcterms:modified xsi:type="dcterms:W3CDTF">2016-06-27T02:20:21Z</dcterms:modified>
</cp:coreProperties>
</file>