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5361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4261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944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3918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2310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9181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602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625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76040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43055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37482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37E8E-5547-4C60-93AE-6307CA275770}" type="datetimeFigureOut">
              <a:rPr lang="en-MY" smtClean="0"/>
              <a:t>20/6/2016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BEE0D-13E9-4A13-A807-8830EE238C2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1210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1"/>
          <p:cNvGrpSpPr/>
          <p:nvPr/>
        </p:nvGrpSpPr>
        <p:grpSpPr>
          <a:xfrm>
            <a:off x="245660" y="1354157"/>
            <a:ext cx="8666327" cy="3639938"/>
            <a:chOff x="354842" y="1067554"/>
            <a:chExt cx="8666327" cy="3639938"/>
          </a:xfrm>
        </p:grpSpPr>
        <p:sp>
          <p:nvSpPr>
            <p:cNvPr id="24" name="Rounded Rectangle 23"/>
            <p:cNvSpPr/>
            <p:nvPr/>
          </p:nvSpPr>
          <p:spPr>
            <a:xfrm>
              <a:off x="354842" y="1067554"/>
              <a:ext cx="8666327" cy="3639938"/>
            </a:xfrm>
            <a:prstGeom prst="roundRect">
              <a:avLst/>
            </a:prstGeom>
            <a:noFill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MY"/>
            </a:p>
          </p:txBody>
        </p:sp>
        <p:grpSp>
          <p:nvGrpSpPr>
            <p:cNvPr id="98" name="Group 97"/>
            <p:cNvGrpSpPr/>
            <p:nvPr/>
          </p:nvGrpSpPr>
          <p:grpSpPr>
            <a:xfrm>
              <a:off x="461659" y="1519183"/>
              <a:ext cx="8382347" cy="2774142"/>
              <a:chOff x="560968" y="501445"/>
              <a:chExt cx="8382347" cy="2774142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2004064" y="1685119"/>
                <a:ext cx="985192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/>
                  <a:t>GRN</a:t>
                </a: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560968" y="1668815"/>
                <a:ext cx="549747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/>
                  <a:t>PO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930555" y="1666917"/>
                <a:ext cx="966308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/>
                  <a:t>P.INV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863171" y="1676018"/>
                <a:ext cx="1085297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en-MY" dirty="0"/>
                  <a:t>PAYMENT</a:t>
                </a:r>
              </a:p>
            </p:txBody>
          </p:sp>
          <p:cxnSp>
            <p:nvCxnSpPr>
              <p:cNvPr id="34" name="Straight Arrow Connector 33"/>
              <p:cNvCxnSpPr>
                <a:stCxn id="4" idx="3"/>
              </p:cNvCxnSpPr>
              <p:nvPr/>
            </p:nvCxnSpPr>
            <p:spPr>
              <a:xfrm>
                <a:off x="2989256" y="1869785"/>
                <a:ext cx="941299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1992625" y="501445"/>
                <a:ext cx="996631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/>
                  <a:t>GRR</a:t>
                </a:r>
              </a:p>
            </p:txBody>
          </p:sp>
          <p:cxnSp>
            <p:nvCxnSpPr>
              <p:cNvPr id="79" name="Straight Arrow Connector 78"/>
              <p:cNvCxnSpPr>
                <a:stCxn id="4" idx="0"/>
                <a:endCxn id="37" idx="2"/>
              </p:cNvCxnSpPr>
              <p:nvPr/>
            </p:nvCxnSpPr>
            <p:spPr>
              <a:xfrm flipH="1" flipV="1">
                <a:off x="2490941" y="870777"/>
                <a:ext cx="5719" cy="81434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5" idx="3"/>
              </p:cNvCxnSpPr>
              <p:nvPr/>
            </p:nvCxnSpPr>
            <p:spPr>
              <a:xfrm>
                <a:off x="1110715" y="1861633"/>
                <a:ext cx="912233" cy="8152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>
                <a:stCxn id="6" idx="3"/>
              </p:cNvCxnSpPr>
              <p:nvPr/>
            </p:nvCxnSpPr>
            <p:spPr>
              <a:xfrm>
                <a:off x="4896863" y="1851583"/>
                <a:ext cx="952778" cy="4513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3779966" y="517711"/>
                <a:ext cx="1267486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 smtClean="0"/>
                  <a:t>P. RETURN</a:t>
                </a:r>
                <a:endParaRPr lang="en-MY" dirty="0"/>
              </a:p>
            </p:txBody>
          </p:sp>
          <p:cxnSp>
            <p:nvCxnSpPr>
              <p:cNvPr id="42" name="Straight Arrow Connector 41"/>
              <p:cNvCxnSpPr>
                <a:stCxn id="6" idx="0"/>
                <a:endCxn id="41" idx="2"/>
              </p:cNvCxnSpPr>
              <p:nvPr/>
            </p:nvCxnSpPr>
            <p:spPr>
              <a:xfrm flipV="1">
                <a:off x="4413709" y="887043"/>
                <a:ext cx="0" cy="7798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7976384" y="1672064"/>
                <a:ext cx="966931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en-MY" dirty="0" smtClean="0"/>
                  <a:t>REFUND</a:t>
                </a:r>
                <a:endParaRPr lang="en-MY" dirty="0"/>
              </a:p>
            </p:txBody>
          </p:sp>
          <p:cxnSp>
            <p:nvCxnSpPr>
              <p:cNvPr id="63" name="Straight Arrow Connector 62"/>
              <p:cNvCxnSpPr>
                <a:stCxn id="7" idx="3"/>
                <a:endCxn id="52" idx="1"/>
              </p:cNvCxnSpPr>
              <p:nvPr/>
            </p:nvCxnSpPr>
            <p:spPr>
              <a:xfrm flipV="1">
                <a:off x="6948468" y="1856730"/>
                <a:ext cx="1027916" cy="395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/>
              <p:nvPr/>
            </p:nvCxnSpPr>
            <p:spPr>
              <a:xfrm flipV="1">
                <a:off x="6408557" y="889315"/>
                <a:ext cx="0" cy="77987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6" name="TextBox 85"/>
              <p:cNvSpPr txBox="1"/>
              <p:nvPr/>
            </p:nvSpPr>
            <p:spPr>
              <a:xfrm>
                <a:off x="5931201" y="501487"/>
                <a:ext cx="899221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en-MY" dirty="0" smtClean="0"/>
                  <a:t>D.NOTE</a:t>
                </a:r>
                <a:endParaRPr lang="en-MY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5863171" y="2906255"/>
                <a:ext cx="1085297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 smtClean="0"/>
                  <a:t>C.NOTE</a:t>
                </a:r>
                <a:endParaRPr lang="en-MY" dirty="0"/>
              </a:p>
            </p:txBody>
          </p:sp>
          <p:cxnSp>
            <p:nvCxnSpPr>
              <p:cNvPr id="88" name="Straight Arrow Connector 87"/>
              <p:cNvCxnSpPr>
                <a:stCxn id="7" idx="2"/>
                <a:endCxn id="87" idx="0"/>
              </p:cNvCxnSpPr>
              <p:nvPr/>
            </p:nvCxnSpPr>
            <p:spPr>
              <a:xfrm>
                <a:off x="6405820" y="2045350"/>
                <a:ext cx="0" cy="860905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4" name="TextBox 93"/>
              <p:cNvSpPr txBox="1"/>
              <p:nvPr/>
            </p:nvSpPr>
            <p:spPr>
              <a:xfrm>
                <a:off x="2022948" y="2906255"/>
                <a:ext cx="966308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MY" dirty="0" smtClean="0"/>
                  <a:t>STOCK</a:t>
                </a:r>
                <a:endParaRPr lang="en-MY" dirty="0"/>
              </a:p>
            </p:txBody>
          </p:sp>
          <p:cxnSp>
            <p:nvCxnSpPr>
              <p:cNvPr id="95" name="Straight Arrow Connector 94"/>
              <p:cNvCxnSpPr>
                <a:stCxn id="4" idx="2"/>
                <a:endCxn id="94" idx="0"/>
              </p:cNvCxnSpPr>
              <p:nvPr/>
            </p:nvCxnSpPr>
            <p:spPr>
              <a:xfrm>
                <a:off x="2496660" y="2054451"/>
                <a:ext cx="9442" cy="851804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TextBox 102"/>
          <p:cNvSpPr txBox="1"/>
          <p:nvPr/>
        </p:nvSpPr>
        <p:spPr>
          <a:xfrm>
            <a:off x="476507" y="3427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1</a:t>
            </a:r>
            <a:endParaRPr lang="en-MY" dirty="0"/>
          </a:p>
        </p:txBody>
      </p:sp>
      <p:sp>
        <p:nvSpPr>
          <p:cNvPr id="104" name="TextBox 103"/>
          <p:cNvSpPr txBox="1"/>
          <p:nvPr/>
        </p:nvSpPr>
        <p:spPr>
          <a:xfrm>
            <a:off x="2294489" y="3427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2</a:t>
            </a:r>
            <a:endParaRPr lang="en-MY" dirty="0"/>
          </a:p>
        </p:txBody>
      </p:sp>
      <p:sp>
        <p:nvSpPr>
          <p:cNvPr id="105" name="TextBox 104"/>
          <p:cNvSpPr txBox="1"/>
          <p:nvPr/>
        </p:nvSpPr>
        <p:spPr>
          <a:xfrm>
            <a:off x="2296872" y="22285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3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320245" y="34274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7</a:t>
            </a:r>
            <a:endParaRPr lang="en-MY" dirty="0"/>
          </a:p>
        </p:txBody>
      </p:sp>
      <p:sp>
        <p:nvSpPr>
          <p:cNvPr id="107" name="TextBox 106"/>
          <p:cNvSpPr txBox="1"/>
          <p:nvPr/>
        </p:nvSpPr>
        <p:spPr>
          <a:xfrm>
            <a:off x="7961727" y="34296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8</a:t>
            </a:r>
            <a:endParaRPr lang="en-MY" dirty="0"/>
          </a:p>
        </p:txBody>
      </p:sp>
      <p:sp>
        <p:nvSpPr>
          <p:cNvPr id="108" name="TextBox 107"/>
          <p:cNvSpPr txBox="1"/>
          <p:nvPr/>
        </p:nvSpPr>
        <p:spPr>
          <a:xfrm>
            <a:off x="4245909" y="33496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4</a:t>
            </a:r>
            <a:endParaRPr lang="en-MY" dirty="0"/>
          </a:p>
        </p:txBody>
      </p:sp>
      <p:sp>
        <p:nvSpPr>
          <p:cNvPr id="109" name="TextBox 108"/>
          <p:cNvSpPr txBox="1"/>
          <p:nvPr/>
        </p:nvSpPr>
        <p:spPr>
          <a:xfrm>
            <a:off x="4245909" y="22472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5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6320245" y="22574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6</a:t>
            </a:r>
            <a:endParaRPr lang="en-MY" dirty="0"/>
          </a:p>
        </p:txBody>
      </p:sp>
      <p:sp>
        <p:nvSpPr>
          <p:cNvPr id="111" name="TextBox 110"/>
          <p:cNvSpPr txBox="1"/>
          <p:nvPr/>
        </p:nvSpPr>
        <p:spPr>
          <a:xfrm>
            <a:off x="6320245" y="45559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6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17651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8740" y="464023"/>
            <a:ext cx="3549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FLOW OF INVENTORY IN TREEZSOFT</a:t>
            </a:r>
            <a:endParaRPr lang="en-MY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237499"/>
              </p:ext>
            </p:extLst>
          </p:nvPr>
        </p:nvGraphicFramePr>
        <p:xfrm>
          <a:off x="668740" y="1078170"/>
          <a:ext cx="8215953" cy="5222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1566"/>
                <a:gridCol w="2126263"/>
                <a:gridCol w="5558124"/>
              </a:tblGrid>
              <a:tr h="311698">
                <a:tc>
                  <a:txBody>
                    <a:bodyPr/>
                    <a:lstStyle/>
                    <a:p>
                      <a:r>
                        <a:rPr lang="en-MY" dirty="0" smtClean="0"/>
                        <a:t>NO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PROCESS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mtClean="0"/>
                        <a:t>FINDINGS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PO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Create PO. New item can be added directly.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GRN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Data will be taken from PO.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Can delete before create Invoice.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GRR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GRR is applied if user use GRN. 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Cannot do GRR once Invoice has created.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Invoice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Data will be taken from PO/GRN.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Cannot delete once payment is made.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dirty="0" smtClean="0"/>
                        <a:t>Create Purchase</a:t>
                      </a:r>
                      <a:r>
                        <a:rPr lang="en-MY" baseline="0" dirty="0" smtClean="0"/>
                        <a:t> Return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err="1" smtClean="0"/>
                        <a:t>P.Return</a:t>
                      </a:r>
                      <a:r>
                        <a:rPr lang="en-MY" dirty="0" smtClean="0"/>
                        <a:t> is applied if user create invoice without</a:t>
                      </a:r>
                      <a:r>
                        <a:rPr lang="en-MY" baseline="0" dirty="0" smtClean="0"/>
                        <a:t> GRN.</a:t>
                      </a:r>
                      <a:endParaRPr lang="en-MY" dirty="0" smtClean="0"/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MY" dirty="0" smtClean="0"/>
                        <a:t>Cannot</a:t>
                      </a:r>
                      <a:r>
                        <a:rPr lang="en-MY" baseline="0" dirty="0" smtClean="0"/>
                        <a:t> delete once payment is fully paid.</a:t>
                      </a:r>
                      <a:endParaRPr lang="en-MY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DN/CN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dirty="0" smtClean="0"/>
                        <a:t>Cannot create</a:t>
                      </a:r>
                      <a:r>
                        <a:rPr lang="en-MY" baseline="0" dirty="0" smtClean="0"/>
                        <a:t> CN </a:t>
                      </a:r>
                      <a:r>
                        <a:rPr lang="en-MY" dirty="0" smtClean="0"/>
                        <a:t>once full payment is made.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dirty="0" smtClean="0"/>
                        <a:t>DN</a:t>
                      </a:r>
                      <a:r>
                        <a:rPr lang="en-MY" baseline="0" dirty="0" smtClean="0"/>
                        <a:t> will increase invoice.</a:t>
                      </a:r>
                      <a:endParaRPr lang="en-MY" dirty="0" smtClean="0"/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dirty="0" smtClean="0"/>
                        <a:t>Effect</a:t>
                      </a:r>
                      <a:r>
                        <a:rPr lang="en-MY" baseline="0" dirty="0" smtClean="0"/>
                        <a:t> on invoice. Not inventory.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7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Payment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dirty="0" smtClean="0"/>
                        <a:t>Knock off</a:t>
                      </a:r>
                      <a:r>
                        <a:rPr lang="en-MY" baseline="0" dirty="0" smtClean="0"/>
                        <a:t> by invoice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baseline="0" dirty="0" smtClean="0"/>
                        <a:t>Cannot duplicate cheque no.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dirty="0" smtClean="0"/>
                        <a:t>Create Refund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MY" dirty="0" smtClean="0"/>
                        <a:t>Can</a:t>
                      </a:r>
                      <a:r>
                        <a:rPr lang="en-MY" baseline="0" dirty="0" smtClean="0"/>
                        <a:t> be refund if there is no invoice to be set off.</a:t>
                      </a:r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95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5093" y="682388"/>
            <a:ext cx="776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 smtClean="0"/>
              <a:t>ISSUE: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5093" y="1296538"/>
            <a:ext cx="488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MY" dirty="0" smtClean="0"/>
              <a:t>Amount of inventory is taken wrongly. Use FIFO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5093" y="1910688"/>
            <a:ext cx="7738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/>
              <a:t>Purchase 5 units </a:t>
            </a:r>
            <a:r>
              <a:rPr lang="en-MY" dirty="0" smtClean="0"/>
              <a:t>of goods </a:t>
            </a:r>
            <a:r>
              <a:rPr lang="en-MY" dirty="0" smtClean="0"/>
              <a:t>cost RM100 each. Then, return 2 units to supplier. Total quantity will be 3 units with cost RM300.</a:t>
            </a:r>
          </a:p>
          <a:p>
            <a:endParaRPr lang="en-MY" dirty="0"/>
          </a:p>
          <a:p>
            <a:r>
              <a:rPr lang="en-MY" dirty="0" smtClean="0"/>
              <a:t>Then, </a:t>
            </a:r>
            <a:r>
              <a:rPr lang="en-MY" dirty="0" smtClean="0"/>
              <a:t>purchase</a:t>
            </a:r>
            <a:r>
              <a:rPr lang="en-MY" dirty="0" smtClean="0"/>
              <a:t> </a:t>
            </a:r>
            <a:r>
              <a:rPr lang="en-MY" dirty="0" smtClean="0"/>
              <a:t>5 units </a:t>
            </a:r>
            <a:r>
              <a:rPr lang="en-MY" dirty="0" smtClean="0"/>
              <a:t>of goods </a:t>
            </a:r>
            <a:r>
              <a:rPr lang="en-MY" dirty="0" smtClean="0"/>
              <a:t>cost RM150 each. </a:t>
            </a:r>
          </a:p>
          <a:p>
            <a:r>
              <a:rPr lang="en-MY" dirty="0" smtClean="0"/>
              <a:t>The total quantity should be 8 units with cost RM 1,050.</a:t>
            </a:r>
          </a:p>
          <a:p>
            <a:r>
              <a:rPr lang="en-MY" dirty="0" smtClean="0"/>
              <a:t>But, the system recorded as RM 950.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65733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238</Words>
  <Application>Microsoft Office PowerPoint</Application>
  <PresentationFormat>On-screen Show (4:3)</PresentationFormat>
  <Paragraphs>61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GSTUser</dc:creator>
  <cp:lastModifiedBy>GSTUser</cp:lastModifiedBy>
  <cp:revision>37</cp:revision>
  <dcterms:created xsi:type="dcterms:W3CDTF">2016-06-20T02:51:30Z</dcterms:created>
  <dcterms:modified xsi:type="dcterms:W3CDTF">2016-06-20T07:17:09Z</dcterms:modified>
</cp:coreProperties>
</file>