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52" autoAdjust="0"/>
  </p:normalViewPr>
  <p:slideViewPr>
    <p:cSldViewPr>
      <p:cViewPr>
        <p:scale>
          <a:sx n="50" d="100"/>
          <a:sy n="50" d="100"/>
        </p:scale>
        <p:origin x="-1956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4033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4600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642299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59514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2007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6004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7757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85055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1667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55296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8799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7467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764704"/>
            <a:ext cx="7920880" cy="57606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5" name="TextBox 4"/>
          <p:cNvSpPr txBox="1"/>
          <p:nvPr/>
        </p:nvSpPr>
        <p:spPr>
          <a:xfrm>
            <a:off x="899592" y="1268760"/>
            <a:ext cx="727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 At:</a:t>
            </a:r>
            <a:endParaRPr lang="ms-MY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1737071"/>
            <a:ext cx="1405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Aging Range:</a:t>
            </a:r>
            <a:endParaRPr lang="ms-MY" dirty="0"/>
          </a:p>
        </p:txBody>
      </p:sp>
      <p:sp>
        <p:nvSpPr>
          <p:cNvPr id="7" name="Rectangle 6"/>
          <p:cNvSpPr/>
          <p:nvPr/>
        </p:nvSpPr>
        <p:spPr>
          <a:xfrm>
            <a:off x="2305426" y="1268760"/>
            <a:ext cx="133047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31/06/2016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16290" y="1737071"/>
            <a:ext cx="1319606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6/12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04048" y="1361093"/>
            <a:ext cx="144016" cy="1846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0" name="Oval 9"/>
          <p:cNvSpPr/>
          <p:nvPr/>
        </p:nvSpPr>
        <p:spPr>
          <a:xfrm>
            <a:off x="5004048" y="1829404"/>
            <a:ext cx="144016" cy="1846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1" name="TextBox 10"/>
          <p:cNvSpPr txBox="1"/>
          <p:nvPr/>
        </p:nvSpPr>
        <p:spPr>
          <a:xfrm>
            <a:off x="5364088" y="1268760"/>
            <a:ext cx="2070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Suppress Zero Value</a:t>
            </a:r>
            <a:endParaRPr lang="ms-MY" dirty="0"/>
          </a:p>
        </p:txBody>
      </p:sp>
      <p:sp>
        <p:nvSpPr>
          <p:cNvPr id="12" name="TextBox 11"/>
          <p:cNvSpPr txBox="1"/>
          <p:nvPr/>
        </p:nvSpPr>
        <p:spPr>
          <a:xfrm>
            <a:off x="5364088" y="1737071"/>
            <a:ext cx="15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Include Details</a:t>
            </a:r>
            <a:endParaRPr lang="ms-MY" dirty="0"/>
          </a:p>
        </p:txBody>
      </p:sp>
      <p:sp>
        <p:nvSpPr>
          <p:cNvPr id="13" name="Rectangle 12"/>
          <p:cNvSpPr/>
          <p:nvPr/>
        </p:nvSpPr>
        <p:spPr>
          <a:xfrm>
            <a:off x="1042905" y="2295453"/>
            <a:ext cx="7058189" cy="36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pSp>
        <p:nvGrpSpPr>
          <p:cNvPr id="28" name="Group 27"/>
          <p:cNvGrpSpPr/>
          <p:nvPr/>
        </p:nvGrpSpPr>
        <p:grpSpPr>
          <a:xfrm>
            <a:off x="1187196" y="2818672"/>
            <a:ext cx="2867148" cy="2184629"/>
            <a:chOff x="1403648" y="2564904"/>
            <a:chExt cx="2867148" cy="2184629"/>
          </a:xfrm>
        </p:grpSpPr>
        <p:sp>
          <p:nvSpPr>
            <p:cNvPr id="14" name="Oval 13"/>
            <p:cNvSpPr/>
            <p:nvPr/>
          </p:nvSpPr>
          <p:spPr>
            <a:xfrm>
              <a:off x="1403648" y="2657237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63688" y="2564904"/>
              <a:ext cx="18726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Al-Amin </a:t>
              </a:r>
              <a:r>
                <a:rPr lang="en-US" dirty="0" err="1" smtClean="0"/>
                <a:t>Sdn</a:t>
              </a:r>
              <a:r>
                <a:rPr lang="en-US" dirty="0" smtClean="0"/>
                <a:t>. Bhd.</a:t>
              </a:r>
              <a:endParaRPr lang="ms-MY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403648" y="3083191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763688" y="2990858"/>
              <a:ext cx="2118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Kaasman</a:t>
              </a:r>
              <a:r>
                <a:rPr lang="en-US" dirty="0" smtClean="0"/>
                <a:t> </a:t>
              </a:r>
              <a:r>
                <a:rPr lang="en-US" dirty="0" err="1" smtClean="0"/>
                <a:t>Sabir</a:t>
              </a:r>
              <a:r>
                <a:rPr lang="en-US" dirty="0" smtClean="0"/>
                <a:t> &amp; Co.</a:t>
              </a:r>
              <a:endParaRPr lang="ms-MY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1403648" y="3552691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763688" y="3460358"/>
              <a:ext cx="2355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Azmin</a:t>
              </a:r>
              <a:r>
                <a:rPr lang="en-US" dirty="0" smtClean="0"/>
                <a:t> </a:t>
              </a:r>
              <a:r>
                <a:rPr lang="en-US" dirty="0" err="1" smtClean="0"/>
                <a:t>Azram</a:t>
              </a:r>
              <a:r>
                <a:rPr lang="en-US" dirty="0" smtClean="0"/>
                <a:t> </a:t>
              </a:r>
              <a:r>
                <a:rPr lang="en-US" dirty="0" err="1" smtClean="0"/>
                <a:t>Sdn</a:t>
              </a:r>
              <a:r>
                <a:rPr lang="en-US" dirty="0" smtClean="0"/>
                <a:t>. Bhd.</a:t>
              </a:r>
              <a:endParaRPr lang="ms-MY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81525" y="3910987"/>
              <a:ext cx="2489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Salihin</a:t>
              </a:r>
              <a:r>
                <a:rPr lang="en-US" dirty="0" smtClean="0"/>
                <a:t> Consulting Group</a:t>
              </a:r>
              <a:endParaRPr lang="ms-MY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1403648" y="4003320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81525" y="4380201"/>
              <a:ext cx="12112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Salihin</a:t>
              </a:r>
              <a:r>
                <a:rPr lang="en-US" dirty="0" smtClean="0"/>
                <a:t> Tax </a:t>
              </a:r>
              <a:endParaRPr lang="ms-MY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1403648" y="4472534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7020272" y="6021288"/>
            <a:ext cx="1074442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Generate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53111" y="219998"/>
            <a:ext cx="1356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AR AGEING</a:t>
            </a:r>
            <a:endParaRPr lang="ms-MY" sz="2000" dirty="0"/>
          </a:p>
        </p:txBody>
      </p:sp>
      <p:sp>
        <p:nvSpPr>
          <p:cNvPr id="30" name="Rectangle 29"/>
          <p:cNvSpPr/>
          <p:nvPr/>
        </p:nvSpPr>
        <p:spPr>
          <a:xfrm>
            <a:off x="6012161" y="6035476"/>
            <a:ext cx="931208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Preview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48064" y="6038452"/>
            <a:ext cx="787192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Print</a:t>
            </a:r>
            <a:endParaRPr lang="ms-M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50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764704"/>
            <a:ext cx="7920880" cy="57606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5" name="TextBox 4"/>
          <p:cNvSpPr txBox="1"/>
          <p:nvPr/>
        </p:nvSpPr>
        <p:spPr>
          <a:xfrm>
            <a:off x="4167015" y="865861"/>
            <a:ext cx="928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SALIHIN</a:t>
            </a:r>
            <a:endParaRPr lang="ms-MY" dirty="0"/>
          </a:p>
        </p:txBody>
      </p:sp>
      <p:sp>
        <p:nvSpPr>
          <p:cNvPr id="7" name="Rectangle 6"/>
          <p:cNvSpPr/>
          <p:nvPr/>
        </p:nvSpPr>
        <p:spPr>
          <a:xfrm>
            <a:off x="785083" y="852804"/>
            <a:ext cx="133047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LOGO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93810" y="764704"/>
            <a:ext cx="204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 AGEING</a:t>
            </a:r>
            <a:endParaRPr lang="ms-MY" dirty="0"/>
          </a:p>
        </p:txBody>
      </p:sp>
      <p:sp>
        <p:nvSpPr>
          <p:cNvPr id="29" name="TextBox 28"/>
          <p:cNvSpPr txBox="1"/>
          <p:nvPr/>
        </p:nvSpPr>
        <p:spPr>
          <a:xfrm>
            <a:off x="3953111" y="219998"/>
            <a:ext cx="1356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AR AGEING</a:t>
            </a:r>
            <a:endParaRPr lang="ms-MY" sz="2000" dirty="0"/>
          </a:p>
        </p:txBody>
      </p:sp>
      <p:grpSp>
        <p:nvGrpSpPr>
          <p:cNvPr id="2" name="Group 1"/>
          <p:cNvGrpSpPr/>
          <p:nvPr/>
        </p:nvGrpSpPr>
        <p:grpSpPr>
          <a:xfrm>
            <a:off x="6943312" y="1214875"/>
            <a:ext cx="1376476" cy="518567"/>
            <a:chOff x="6493810" y="1214875"/>
            <a:chExt cx="1376476" cy="518567"/>
          </a:xfrm>
        </p:grpSpPr>
        <p:sp>
          <p:nvSpPr>
            <p:cNvPr id="12" name="TextBox 11"/>
            <p:cNvSpPr txBox="1"/>
            <p:nvPr/>
          </p:nvSpPr>
          <p:spPr>
            <a:xfrm>
              <a:off x="6493810" y="1214875"/>
              <a:ext cx="5196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As At:</a:t>
              </a:r>
              <a:endParaRPr lang="ms-MY" sz="11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999535" y="1214875"/>
              <a:ext cx="87075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30/06/2016</a:t>
              </a:r>
              <a:endParaRPr lang="ms-MY" sz="11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493810" y="1471832"/>
              <a:ext cx="5196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As At:</a:t>
              </a:r>
              <a:endParaRPr lang="ms-MY" sz="11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20272" y="1471832"/>
              <a:ext cx="5100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1 of 1</a:t>
              </a:r>
              <a:endParaRPr lang="ms-MY" sz="1100" dirty="0"/>
            </a:p>
          </p:txBody>
        </p:sp>
      </p:grpSp>
      <p:cxnSp>
        <p:nvCxnSpPr>
          <p:cNvPr id="20" name="Straight Connector 19"/>
          <p:cNvCxnSpPr/>
          <p:nvPr/>
        </p:nvCxnSpPr>
        <p:spPr>
          <a:xfrm flipH="1">
            <a:off x="755699" y="1844824"/>
            <a:ext cx="76326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755699" y="2044437"/>
            <a:ext cx="7632602" cy="967644"/>
            <a:chOff x="755699" y="2044437"/>
            <a:chExt cx="7632602" cy="967644"/>
          </a:xfrm>
        </p:grpSpPr>
        <p:grpSp>
          <p:nvGrpSpPr>
            <p:cNvPr id="22" name="Group 21"/>
            <p:cNvGrpSpPr/>
            <p:nvPr/>
          </p:nvGrpSpPr>
          <p:grpSpPr>
            <a:xfrm>
              <a:off x="755699" y="2044437"/>
              <a:ext cx="7632602" cy="272441"/>
              <a:chOff x="755699" y="2044437"/>
              <a:chExt cx="7632602" cy="272441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785083" y="2054501"/>
                <a:ext cx="106631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Customer Code</a:t>
                </a:r>
                <a:endParaRPr lang="ms-MY" sz="1100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979712" y="2054828"/>
                <a:ext cx="11144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Customer Name</a:t>
                </a:r>
                <a:endParaRPr lang="ms-MY" sz="1100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3233974" y="2044437"/>
                <a:ext cx="89479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Balance Due</a:t>
                </a:r>
                <a:endParaRPr lang="ms-MY" sz="1100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128770" y="2046569"/>
                <a:ext cx="62388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Current</a:t>
                </a:r>
                <a:endParaRPr lang="ms-MY" sz="110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4761024" y="2053136"/>
                <a:ext cx="6687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1 month</a:t>
                </a:r>
                <a:endParaRPr lang="ms-MY" sz="1100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470268" y="2055268"/>
                <a:ext cx="6687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2 month</a:t>
                </a:r>
                <a:endParaRPr lang="ms-MY" sz="1100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167653" y="2048701"/>
                <a:ext cx="6687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3 month</a:t>
                </a:r>
                <a:endParaRPr lang="ms-MY" sz="1100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858347" y="2046569"/>
                <a:ext cx="6687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4 month</a:t>
                </a:r>
                <a:endParaRPr lang="ms-MY" sz="1100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7546404" y="2055268"/>
                <a:ext cx="84189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5 month ++</a:t>
                </a:r>
                <a:endParaRPr lang="ms-MY" sz="1100" dirty="0"/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 flipH="1">
                <a:off x="755699" y="2316878"/>
                <a:ext cx="763260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/>
            <p:nvPr/>
          </p:nvGrpSpPr>
          <p:grpSpPr>
            <a:xfrm>
              <a:off x="956604" y="2372453"/>
              <a:ext cx="3702279" cy="273169"/>
              <a:chOff x="956604" y="2044437"/>
              <a:chExt cx="3702279" cy="273169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956604" y="2044437"/>
                <a:ext cx="72327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Cust0001</a:t>
                </a:r>
                <a:endParaRPr lang="ms-MY" sz="1100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1952461" y="2054828"/>
                <a:ext cx="1141659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Al-Amin </a:t>
                </a:r>
                <a:r>
                  <a:rPr lang="en-US" sz="1100" dirty="0" err="1" smtClean="0"/>
                  <a:t>Sdn</a:t>
                </a:r>
                <a:r>
                  <a:rPr lang="en-US" sz="1100" dirty="0" smtClean="0"/>
                  <a:t> </a:t>
                </a:r>
                <a:r>
                  <a:rPr lang="en-US" sz="1100" dirty="0" err="1" smtClean="0"/>
                  <a:t>Bhd</a:t>
                </a:r>
                <a:endParaRPr lang="ms-MY" sz="11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3346184" y="2044437"/>
                <a:ext cx="67037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RM2000</a:t>
                </a:r>
                <a:endParaRPr lang="ms-MY" sz="1100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4222545" y="2055996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6956130" y="2382844"/>
              <a:ext cx="47320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2000</a:t>
              </a:r>
              <a:endParaRPr lang="ms-MY" sz="11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877242" y="2384012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586485" y="2384012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283870" y="2384012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666243" y="2389319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943638" y="2514817"/>
              <a:ext cx="7431697" cy="287344"/>
              <a:chOff x="956604" y="2029534"/>
              <a:chExt cx="7431697" cy="287344"/>
            </a:xfrm>
          </p:grpSpPr>
          <p:sp>
            <p:nvSpPr>
              <p:cNvPr id="62" name="TextBox 61"/>
              <p:cNvSpPr txBox="1"/>
              <p:nvPr/>
            </p:nvSpPr>
            <p:spPr>
              <a:xfrm>
                <a:off x="956604" y="2044437"/>
                <a:ext cx="170271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 smtClean="0"/>
                  <a:t>*Due from INV00012 on 02/02/2016</a:t>
                </a:r>
                <a:endParaRPr lang="ms-MY" sz="800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3463810" y="2029534"/>
                <a:ext cx="534121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 smtClean="0"/>
                  <a:t>RM2000</a:t>
                </a:r>
                <a:endParaRPr lang="ms-MY" sz="800" dirty="0"/>
              </a:p>
            </p:txBody>
          </p:sp>
          <p:cxnSp>
            <p:nvCxnSpPr>
              <p:cNvPr id="66" name="Straight Connector 65"/>
              <p:cNvCxnSpPr/>
              <p:nvPr/>
            </p:nvCxnSpPr>
            <p:spPr>
              <a:xfrm flipH="1">
                <a:off x="3359150" y="2316878"/>
                <a:ext cx="50291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2872978" y="2743796"/>
              <a:ext cx="5502356" cy="268285"/>
              <a:chOff x="2872978" y="2743796"/>
              <a:chExt cx="5502356" cy="268285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 flipH="1">
                <a:off x="3346183" y="2954561"/>
                <a:ext cx="50291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TextBox 68"/>
              <p:cNvSpPr txBox="1"/>
              <p:nvPr/>
            </p:nvSpPr>
            <p:spPr>
              <a:xfrm>
                <a:off x="2872978" y="2743796"/>
                <a:ext cx="4732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Total</a:t>
                </a:r>
                <a:endParaRPr lang="ms-MY" sz="1100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3316095" y="2745164"/>
                <a:ext cx="67037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RM2000</a:t>
                </a:r>
                <a:endParaRPr lang="ms-MY" sz="1100" dirty="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6956130" y="2743996"/>
                <a:ext cx="4732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2000</a:t>
                </a:r>
                <a:endParaRPr lang="ms-MY" sz="1100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4877242" y="27451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5586485" y="27451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6283870" y="27451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7666243" y="2750471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4226842" y="27451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</p:grpSp>
      </p:grpSp>
      <p:grpSp>
        <p:nvGrpSpPr>
          <p:cNvPr id="79" name="Group 78"/>
          <p:cNvGrpSpPr/>
          <p:nvPr/>
        </p:nvGrpSpPr>
        <p:grpSpPr>
          <a:xfrm>
            <a:off x="2885966" y="3046586"/>
            <a:ext cx="5551336" cy="965512"/>
            <a:chOff x="2872978" y="2046569"/>
            <a:chExt cx="5551336" cy="965512"/>
          </a:xfrm>
        </p:grpSpPr>
        <p:grpSp>
          <p:nvGrpSpPr>
            <p:cNvPr id="80" name="Group 79"/>
            <p:cNvGrpSpPr/>
            <p:nvPr/>
          </p:nvGrpSpPr>
          <p:grpSpPr>
            <a:xfrm>
              <a:off x="3346183" y="2046569"/>
              <a:ext cx="5078131" cy="271027"/>
              <a:chOff x="3346183" y="2046569"/>
              <a:chExt cx="5078131" cy="271027"/>
            </a:xfrm>
          </p:grpSpPr>
          <p:sp>
            <p:nvSpPr>
              <p:cNvPr id="108" name="TextBox 107"/>
              <p:cNvSpPr txBox="1"/>
              <p:nvPr/>
            </p:nvSpPr>
            <p:spPr>
              <a:xfrm>
                <a:off x="4079263" y="2055986"/>
                <a:ext cx="6687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6 month</a:t>
                </a:r>
                <a:endParaRPr lang="ms-MY" sz="1100" dirty="0"/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4761024" y="2053136"/>
                <a:ext cx="6687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7</a:t>
                </a:r>
                <a:r>
                  <a:rPr lang="en-US" sz="1100" dirty="0" smtClean="0"/>
                  <a:t> month</a:t>
                </a:r>
                <a:endParaRPr lang="ms-MY" sz="1100" dirty="0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5470268" y="2055268"/>
                <a:ext cx="6687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8 month</a:t>
                </a:r>
                <a:endParaRPr lang="ms-MY" sz="1100" dirty="0"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6167653" y="2048701"/>
                <a:ext cx="66877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9 month</a:t>
                </a:r>
                <a:endParaRPr lang="ms-MY" sz="1100" dirty="0"/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6858347" y="2046569"/>
                <a:ext cx="7409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10 month</a:t>
                </a:r>
                <a:endParaRPr lang="ms-MY" sz="1100" dirty="0"/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7510281" y="2053136"/>
                <a:ext cx="91403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11 month ++</a:t>
                </a:r>
                <a:endParaRPr lang="ms-MY" sz="1100" dirty="0"/>
              </a:p>
            </p:txBody>
          </p:sp>
          <p:cxnSp>
            <p:nvCxnSpPr>
              <p:cNvPr id="114" name="Straight Connector 113"/>
              <p:cNvCxnSpPr/>
              <p:nvPr/>
            </p:nvCxnSpPr>
            <p:spPr>
              <a:xfrm flipH="1" flipV="1">
                <a:off x="3346183" y="2308179"/>
                <a:ext cx="5042119" cy="869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TextBox 103"/>
            <p:cNvSpPr txBox="1"/>
            <p:nvPr/>
          </p:nvSpPr>
          <p:spPr>
            <a:xfrm>
              <a:off x="4222545" y="2384012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77242" y="2384012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586485" y="2384012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283870" y="2384012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666243" y="2389319"/>
              <a:ext cx="43633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0.00</a:t>
              </a:r>
              <a:endParaRPr lang="ms-MY" sz="1100" dirty="0"/>
            </a:p>
          </p:txBody>
        </p:sp>
        <p:cxnSp>
          <p:nvCxnSpPr>
            <p:cNvPr id="100" name="Straight Connector 99"/>
            <p:cNvCxnSpPr/>
            <p:nvPr/>
          </p:nvCxnSpPr>
          <p:spPr>
            <a:xfrm flipH="1">
              <a:off x="3346184" y="2802161"/>
              <a:ext cx="50291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Group 87"/>
            <p:cNvGrpSpPr/>
            <p:nvPr/>
          </p:nvGrpSpPr>
          <p:grpSpPr>
            <a:xfrm>
              <a:off x="2872978" y="2743796"/>
              <a:ext cx="5502356" cy="268285"/>
              <a:chOff x="2872978" y="2743796"/>
              <a:chExt cx="5502356" cy="268285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 flipH="1">
                <a:off x="3346183" y="2954561"/>
                <a:ext cx="50291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TextBox 89"/>
              <p:cNvSpPr txBox="1"/>
              <p:nvPr/>
            </p:nvSpPr>
            <p:spPr>
              <a:xfrm>
                <a:off x="2872978" y="2743796"/>
                <a:ext cx="47320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Total</a:t>
                </a:r>
                <a:endParaRPr lang="ms-MY" sz="1100" dirty="0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3316095" y="2745164"/>
                <a:ext cx="633507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RM0.00</a:t>
                </a:r>
                <a:endParaRPr lang="ms-MY" sz="1100" dirty="0"/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4877242" y="27451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5586485" y="27451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6283870" y="27451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7666243" y="2750471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4226842" y="27451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</p:grpSp>
      </p:grpSp>
      <p:sp>
        <p:nvSpPr>
          <p:cNvPr id="115" name="TextBox 114"/>
          <p:cNvSpPr txBox="1"/>
          <p:nvPr/>
        </p:nvSpPr>
        <p:spPr>
          <a:xfrm>
            <a:off x="6974564" y="3383414"/>
            <a:ext cx="4363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0.00</a:t>
            </a:r>
            <a:endParaRPr lang="ms-MY" sz="1100" dirty="0"/>
          </a:p>
        </p:txBody>
      </p:sp>
      <p:sp>
        <p:nvSpPr>
          <p:cNvPr id="116" name="TextBox 115"/>
          <p:cNvSpPr txBox="1"/>
          <p:nvPr/>
        </p:nvSpPr>
        <p:spPr>
          <a:xfrm>
            <a:off x="6984990" y="3750488"/>
            <a:ext cx="4363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0.00</a:t>
            </a:r>
            <a:endParaRPr lang="ms-MY" sz="1100" dirty="0"/>
          </a:p>
        </p:txBody>
      </p:sp>
      <p:sp>
        <p:nvSpPr>
          <p:cNvPr id="119" name="TextBox 118"/>
          <p:cNvSpPr txBox="1"/>
          <p:nvPr/>
        </p:nvSpPr>
        <p:spPr>
          <a:xfrm>
            <a:off x="899838" y="4293096"/>
            <a:ext cx="17908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Total Customer Displayed: 1</a:t>
            </a:r>
            <a:endParaRPr lang="ms-MY" sz="1100" dirty="0"/>
          </a:p>
        </p:txBody>
      </p:sp>
    </p:spTree>
    <p:extLst>
      <p:ext uri="{BB962C8B-B14F-4D97-AF65-F5344CB8AC3E}">
        <p14:creationId xmlns:p14="http://schemas.microsoft.com/office/powerpoint/2010/main" val="844230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764704"/>
            <a:ext cx="7920880" cy="57606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5" name="TextBox 4"/>
          <p:cNvSpPr txBox="1"/>
          <p:nvPr/>
        </p:nvSpPr>
        <p:spPr>
          <a:xfrm>
            <a:off x="899592" y="1268760"/>
            <a:ext cx="1229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From:</a:t>
            </a:r>
            <a:endParaRPr lang="ms-MY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1737071"/>
            <a:ext cx="954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To:</a:t>
            </a:r>
            <a:endParaRPr lang="ms-MY" dirty="0"/>
          </a:p>
        </p:txBody>
      </p:sp>
      <p:sp>
        <p:nvSpPr>
          <p:cNvPr id="7" name="Rectangle 6"/>
          <p:cNvSpPr/>
          <p:nvPr/>
        </p:nvSpPr>
        <p:spPr>
          <a:xfrm>
            <a:off x="2305426" y="1268760"/>
            <a:ext cx="133047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31/06/2016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16290" y="1737071"/>
            <a:ext cx="1319606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6/12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04048" y="1361093"/>
            <a:ext cx="144016" cy="1846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0" name="Oval 9"/>
          <p:cNvSpPr/>
          <p:nvPr/>
        </p:nvSpPr>
        <p:spPr>
          <a:xfrm>
            <a:off x="5004048" y="1829404"/>
            <a:ext cx="144016" cy="1846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1" name="TextBox 10"/>
          <p:cNvSpPr txBox="1"/>
          <p:nvPr/>
        </p:nvSpPr>
        <p:spPr>
          <a:xfrm>
            <a:off x="5364088" y="1268760"/>
            <a:ext cx="2070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Suppress Zero Value</a:t>
            </a:r>
            <a:endParaRPr lang="ms-MY" dirty="0"/>
          </a:p>
        </p:txBody>
      </p:sp>
      <p:sp>
        <p:nvSpPr>
          <p:cNvPr id="12" name="TextBox 11"/>
          <p:cNvSpPr txBox="1"/>
          <p:nvPr/>
        </p:nvSpPr>
        <p:spPr>
          <a:xfrm>
            <a:off x="5364088" y="1737071"/>
            <a:ext cx="156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Include Details</a:t>
            </a:r>
            <a:endParaRPr lang="ms-MY" dirty="0"/>
          </a:p>
        </p:txBody>
      </p:sp>
      <p:sp>
        <p:nvSpPr>
          <p:cNvPr id="13" name="Rectangle 12"/>
          <p:cNvSpPr/>
          <p:nvPr/>
        </p:nvSpPr>
        <p:spPr>
          <a:xfrm>
            <a:off x="1042905" y="2295453"/>
            <a:ext cx="7058189" cy="36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26" name="Rectangle 25"/>
          <p:cNvSpPr/>
          <p:nvPr/>
        </p:nvSpPr>
        <p:spPr>
          <a:xfrm>
            <a:off x="7020272" y="6021288"/>
            <a:ext cx="1074442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Generate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88681" y="219998"/>
            <a:ext cx="17666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AR STATEMENT</a:t>
            </a:r>
            <a:endParaRPr lang="ms-MY" sz="2000" dirty="0"/>
          </a:p>
        </p:txBody>
      </p:sp>
      <p:sp>
        <p:nvSpPr>
          <p:cNvPr id="30" name="Rectangle 29"/>
          <p:cNvSpPr/>
          <p:nvPr/>
        </p:nvSpPr>
        <p:spPr>
          <a:xfrm>
            <a:off x="6012161" y="6035476"/>
            <a:ext cx="931208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Preview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48064" y="6038452"/>
            <a:ext cx="787192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Print</a:t>
            </a:r>
            <a:endParaRPr lang="ms-MY" dirty="0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187196" y="2818672"/>
            <a:ext cx="2867148" cy="2184629"/>
            <a:chOff x="1403648" y="2564904"/>
            <a:chExt cx="2867148" cy="2184629"/>
          </a:xfrm>
        </p:grpSpPr>
        <p:sp>
          <p:nvSpPr>
            <p:cNvPr id="32" name="Oval 31"/>
            <p:cNvSpPr/>
            <p:nvPr/>
          </p:nvSpPr>
          <p:spPr>
            <a:xfrm>
              <a:off x="1403648" y="2657237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763688" y="2564904"/>
              <a:ext cx="18726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Al-Amin </a:t>
              </a:r>
              <a:r>
                <a:rPr lang="en-US" dirty="0" err="1" smtClean="0"/>
                <a:t>Sdn</a:t>
              </a:r>
              <a:r>
                <a:rPr lang="en-US" dirty="0" smtClean="0"/>
                <a:t>. Bhd.</a:t>
              </a:r>
              <a:endParaRPr lang="ms-MY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1403648" y="3083191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763688" y="2990858"/>
              <a:ext cx="2118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Kaasman</a:t>
              </a:r>
              <a:r>
                <a:rPr lang="en-US" dirty="0" smtClean="0"/>
                <a:t> </a:t>
              </a:r>
              <a:r>
                <a:rPr lang="en-US" dirty="0" err="1" smtClean="0"/>
                <a:t>Sabir</a:t>
              </a:r>
              <a:r>
                <a:rPr lang="en-US" dirty="0" smtClean="0"/>
                <a:t> &amp; Co.</a:t>
              </a:r>
              <a:endParaRPr lang="ms-MY" dirty="0"/>
            </a:p>
          </p:txBody>
        </p:sp>
        <p:sp>
          <p:nvSpPr>
            <p:cNvPr id="36" name="Oval 35"/>
            <p:cNvSpPr/>
            <p:nvPr/>
          </p:nvSpPr>
          <p:spPr>
            <a:xfrm>
              <a:off x="1403648" y="3552691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763688" y="3460358"/>
              <a:ext cx="2355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Azmin</a:t>
              </a:r>
              <a:r>
                <a:rPr lang="en-US" dirty="0" smtClean="0"/>
                <a:t> </a:t>
              </a:r>
              <a:r>
                <a:rPr lang="en-US" dirty="0" err="1" smtClean="0"/>
                <a:t>Azram</a:t>
              </a:r>
              <a:r>
                <a:rPr lang="en-US" dirty="0" smtClean="0"/>
                <a:t> </a:t>
              </a:r>
              <a:r>
                <a:rPr lang="en-US" dirty="0" err="1" smtClean="0"/>
                <a:t>Sdn</a:t>
              </a:r>
              <a:r>
                <a:rPr lang="en-US" dirty="0" smtClean="0"/>
                <a:t>. Bhd.</a:t>
              </a:r>
              <a:endParaRPr lang="ms-MY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781525" y="3910987"/>
              <a:ext cx="2489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Salihin</a:t>
              </a:r>
              <a:r>
                <a:rPr lang="en-US" dirty="0" smtClean="0"/>
                <a:t> Consulting Group</a:t>
              </a:r>
              <a:endParaRPr lang="ms-MY" dirty="0"/>
            </a:p>
          </p:txBody>
        </p:sp>
        <p:sp>
          <p:nvSpPr>
            <p:cNvPr id="39" name="Oval 38"/>
            <p:cNvSpPr/>
            <p:nvPr/>
          </p:nvSpPr>
          <p:spPr>
            <a:xfrm>
              <a:off x="1403648" y="4003320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781525" y="4380201"/>
              <a:ext cx="12112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Salihin</a:t>
              </a:r>
              <a:r>
                <a:rPr lang="en-US" dirty="0" smtClean="0"/>
                <a:t> Tax </a:t>
              </a:r>
              <a:endParaRPr lang="ms-MY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1403648" y="4472534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</p:grpSp>
    </p:spTree>
    <p:extLst>
      <p:ext uri="{BB962C8B-B14F-4D97-AF65-F5344CB8AC3E}">
        <p14:creationId xmlns:p14="http://schemas.microsoft.com/office/powerpoint/2010/main" val="198483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764704"/>
            <a:ext cx="7920880" cy="57606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5" name="TextBox 4"/>
          <p:cNvSpPr txBox="1"/>
          <p:nvPr/>
        </p:nvSpPr>
        <p:spPr>
          <a:xfrm>
            <a:off x="4167015" y="865861"/>
            <a:ext cx="928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SALIHIN</a:t>
            </a:r>
            <a:endParaRPr lang="ms-MY" dirty="0"/>
          </a:p>
        </p:txBody>
      </p:sp>
      <p:sp>
        <p:nvSpPr>
          <p:cNvPr id="7" name="Rectangle 6"/>
          <p:cNvSpPr/>
          <p:nvPr/>
        </p:nvSpPr>
        <p:spPr>
          <a:xfrm>
            <a:off x="785083" y="852804"/>
            <a:ext cx="133047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LOGO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8894" y="764704"/>
            <a:ext cx="2413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 STATEMENT</a:t>
            </a:r>
            <a:endParaRPr lang="ms-MY" dirty="0"/>
          </a:p>
        </p:txBody>
      </p:sp>
      <p:sp>
        <p:nvSpPr>
          <p:cNvPr id="29" name="TextBox 28"/>
          <p:cNvSpPr txBox="1"/>
          <p:nvPr/>
        </p:nvSpPr>
        <p:spPr>
          <a:xfrm>
            <a:off x="3574680" y="219998"/>
            <a:ext cx="17666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AR STATEMENT</a:t>
            </a:r>
            <a:endParaRPr lang="ms-MY" sz="2000" dirty="0"/>
          </a:p>
        </p:txBody>
      </p:sp>
      <p:grpSp>
        <p:nvGrpSpPr>
          <p:cNvPr id="2" name="Group 1"/>
          <p:cNvGrpSpPr/>
          <p:nvPr/>
        </p:nvGrpSpPr>
        <p:grpSpPr>
          <a:xfrm>
            <a:off x="7043995" y="1414289"/>
            <a:ext cx="1376476" cy="518567"/>
            <a:chOff x="6493810" y="1214875"/>
            <a:chExt cx="1376476" cy="518567"/>
          </a:xfrm>
        </p:grpSpPr>
        <p:sp>
          <p:nvSpPr>
            <p:cNvPr id="12" name="TextBox 11"/>
            <p:cNvSpPr txBox="1"/>
            <p:nvPr/>
          </p:nvSpPr>
          <p:spPr>
            <a:xfrm>
              <a:off x="6493810" y="1214875"/>
              <a:ext cx="5196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As At:</a:t>
              </a:r>
              <a:endParaRPr lang="ms-MY" sz="11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999535" y="1214875"/>
              <a:ext cx="87075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30/06/2016</a:t>
              </a:r>
              <a:endParaRPr lang="ms-MY" sz="11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493810" y="1471832"/>
              <a:ext cx="5196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As At:</a:t>
              </a:r>
              <a:endParaRPr lang="ms-MY" sz="11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20272" y="1471832"/>
              <a:ext cx="5100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1 of 1</a:t>
              </a:r>
              <a:endParaRPr lang="ms-MY" sz="1100" dirty="0"/>
            </a:p>
          </p:txBody>
        </p:sp>
      </p:grpSp>
      <p:cxnSp>
        <p:nvCxnSpPr>
          <p:cNvPr id="20" name="Straight Connector 19"/>
          <p:cNvCxnSpPr/>
          <p:nvPr/>
        </p:nvCxnSpPr>
        <p:spPr>
          <a:xfrm flipH="1">
            <a:off x="755699" y="1340768"/>
            <a:ext cx="76326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41962" y="1413375"/>
            <a:ext cx="18421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AL-AMIN SDN. BHD.</a:t>
            </a:r>
            <a:endParaRPr lang="ms-MY" sz="1600" dirty="0"/>
          </a:p>
        </p:txBody>
      </p:sp>
      <p:grpSp>
        <p:nvGrpSpPr>
          <p:cNvPr id="9" name="Group 8"/>
          <p:cNvGrpSpPr/>
          <p:nvPr/>
        </p:nvGrpSpPr>
        <p:grpSpPr>
          <a:xfrm>
            <a:off x="737571" y="1932856"/>
            <a:ext cx="7711183" cy="989390"/>
            <a:chOff x="737571" y="1932856"/>
            <a:chExt cx="7711183" cy="989390"/>
          </a:xfrm>
        </p:grpSpPr>
        <p:cxnSp>
          <p:nvCxnSpPr>
            <p:cNvPr id="82" name="Straight Connector 81"/>
            <p:cNvCxnSpPr/>
            <p:nvPr/>
          </p:nvCxnSpPr>
          <p:spPr>
            <a:xfrm flipH="1">
              <a:off x="755699" y="1932856"/>
              <a:ext cx="76326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 91"/>
            <p:cNvGrpSpPr/>
            <p:nvPr/>
          </p:nvGrpSpPr>
          <p:grpSpPr>
            <a:xfrm>
              <a:off x="737571" y="1969489"/>
              <a:ext cx="7711183" cy="952757"/>
              <a:chOff x="755113" y="2052649"/>
              <a:chExt cx="7711183" cy="952757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755699" y="2052649"/>
                <a:ext cx="7632602" cy="270853"/>
                <a:chOff x="755699" y="2052649"/>
                <a:chExt cx="7632602" cy="270853"/>
              </a:xfrm>
            </p:grpSpPr>
            <p:sp>
              <p:nvSpPr>
                <p:cNvPr id="160" name="TextBox 159"/>
                <p:cNvSpPr txBox="1"/>
                <p:nvPr/>
              </p:nvSpPr>
              <p:spPr>
                <a:xfrm>
                  <a:off x="932709" y="2057570"/>
                  <a:ext cx="455574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Date</a:t>
                  </a:r>
                  <a:endParaRPr lang="ms-MY" sz="1100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1644151" y="2053089"/>
                  <a:ext cx="1002197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Reference No.</a:t>
                  </a:r>
                  <a:endParaRPr lang="ms-MY" sz="1100" dirty="0"/>
                </a:p>
              </p:txBody>
            </p:sp>
            <p:sp>
              <p:nvSpPr>
                <p:cNvPr id="162" name="TextBox 161"/>
                <p:cNvSpPr txBox="1"/>
                <p:nvPr/>
              </p:nvSpPr>
              <p:spPr>
                <a:xfrm>
                  <a:off x="2933105" y="2053628"/>
                  <a:ext cx="71686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Form No.</a:t>
                  </a:r>
                  <a:endParaRPr lang="ms-MY" sz="1100" dirty="0"/>
                </a:p>
              </p:txBody>
            </p:sp>
            <p:sp>
              <p:nvSpPr>
                <p:cNvPr id="163" name="TextBox 162"/>
                <p:cNvSpPr txBox="1"/>
                <p:nvPr/>
              </p:nvSpPr>
              <p:spPr>
                <a:xfrm>
                  <a:off x="4230210" y="2052649"/>
                  <a:ext cx="837089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Description</a:t>
                  </a:r>
                  <a:endParaRPr lang="ms-MY" sz="1100" dirty="0"/>
                </a:p>
              </p:txBody>
            </p:sp>
            <p:sp>
              <p:nvSpPr>
                <p:cNvPr id="164" name="TextBox 163"/>
                <p:cNvSpPr txBox="1"/>
                <p:nvPr/>
              </p:nvSpPr>
              <p:spPr>
                <a:xfrm>
                  <a:off x="5943809" y="2057570"/>
                  <a:ext cx="987771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Debit Amount</a:t>
                  </a:r>
                  <a:endParaRPr lang="ms-MY" sz="1100" dirty="0"/>
                </a:p>
              </p:txBody>
            </p:sp>
            <p:sp>
              <p:nvSpPr>
                <p:cNvPr id="166" name="TextBox 165"/>
                <p:cNvSpPr txBox="1"/>
                <p:nvPr/>
              </p:nvSpPr>
              <p:spPr>
                <a:xfrm>
                  <a:off x="6931580" y="2061892"/>
                  <a:ext cx="102624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Credit Amount</a:t>
                  </a:r>
                  <a:endParaRPr lang="ms-MY" sz="1100" dirty="0"/>
                </a:p>
              </p:txBody>
            </p:sp>
            <p:sp>
              <p:nvSpPr>
                <p:cNvPr id="168" name="TextBox 167"/>
                <p:cNvSpPr txBox="1"/>
                <p:nvPr/>
              </p:nvSpPr>
              <p:spPr>
                <a:xfrm>
                  <a:off x="7958853" y="2055268"/>
                  <a:ext cx="415498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Due</a:t>
                  </a:r>
                  <a:endParaRPr lang="ms-MY" sz="1100" dirty="0"/>
                </a:p>
              </p:txBody>
            </p:sp>
            <p:cxnSp>
              <p:nvCxnSpPr>
                <p:cNvPr id="169" name="Straight Connector 168"/>
                <p:cNvCxnSpPr/>
                <p:nvPr/>
              </p:nvCxnSpPr>
              <p:spPr>
                <a:xfrm flipH="1">
                  <a:off x="755699" y="2316878"/>
                  <a:ext cx="763260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6" name="Group 135"/>
              <p:cNvGrpSpPr/>
              <p:nvPr/>
            </p:nvGrpSpPr>
            <p:grpSpPr>
              <a:xfrm>
                <a:off x="755113" y="2354520"/>
                <a:ext cx="2908480" cy="280233"/>
                <a:chOff x="755113" y="2026504"/>
                <a:chExt cx="2908480" cy="280233"/>
              </a:xfrm>
            </p:grpSpPr>
            <p:sp>
              <p:nvSpPr>
                <p:cNvPr id="156" name="TextBox 155"/>
                <p:cNvSpPr txBox="1"/>
                <p:nvPr/>
              </p:nvSpPr>
              <p:spPr>
                <a:xfrm>
                  <a:off x="755113" y="2026504"/>
                  <a:ext cx="870751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20/10/2015</a:t>
                  </a:r>
                  <a:endParaRPr lang="ms-MY" sz="1100" dirty="0"/>
                </a:p>
              </p:txBody>
            </p:sp>
            <p:sp>
              <p:nvSpPr>
                <p:cNvPr id="157" name="TextBox 156"/>
                <p:cNvSpPr txBox="1"/>
                <p:nvPr/>
              </p:nvSpPr>
              <p:spPr>
                <a:xfrm>
                  <a:off x="1790023" y="2026504"/>
                  <a:ext cx="710451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PO09909</a:t>
                  </a:r>
                  <a:endParaRPr lang="ms-MY" sz="1100" dirty="0"/>
                </a:p>
              </p:txBody>
            </p:sp>
            <p:sp>
              <p:nvSpPr>
                <p:cNvPr id="158" name="TextBox 157"/>
                <p:cNvSpPr txBox="1"/>
                <p:nvPr/>
              </p:nvSpPr>
              <p:spPr>
                <a:xfrm>
                  <a:off x="2919479" y="2045127"/>
                  <a:ext cx="744114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IN009098</a:t>
                  </a:r>
                  <a:endParaRPr lang="ms-MY" sz="1100" dirty="0"/>
                </a:p>
              </p:txBody>
            </p:sp>
          </p:grpSp>
          <p:sp>
            <p:nvSpPr>
              <p:cNvPr id="138" name="TextBox 137"/>
              <p:cNvSpPr txBox="1"/>
              <p:nvPr/>
            </p:nvSpPr>
            <p:spPr>
              <a:xfrm>
                <a:off x="3778163" y="2354520"/>
                <a:ext cx="174118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ALUMINIUM COIL 2 X 10 M</a:t>
                </a:r>
                <a:endParaRPr lang="ms-MY" sz="1100" dirty="0"/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7226532" y="23820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7885688" y="2373143"/>
                <a:ext cx="5806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100.00</a:t>
                </a:r>
                <a:endParaRPr lang="ms-MY" sz="1100" dirty="0"/>
              </a:p>
            </p:txBody>
          </p:sp>
          <p:cxnSp>
            <p:nvCxnSpPr>
              <p:cNvPr id="155" name="Straight Connector 154"/>
              <p:cNvCxnSpPr/>
              <p:nvPr/>
            </p:nvCxnSpPr>
            <p:spPr>
              <a:xfrm flipH="1">
                <a:off x="3346184" y="2802161"/>
                <a:ext cx="50291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3" name="Group 142"/>
              <p:cNvGrpSpPr/>
              <p:nvPr/>
            </p:nvGrpSpPr>
            <p:grpSpPr>
              <a:xfrm>
                <a:off x="2872978" y="2743216"/>
                <a:ext cx="5592127" cy="262190"/>
                <a:chOff x="2872978" y="2743216"/>
                <a:chExt cx="5592127" cy="262190"/>
              </a:xfrm>
            </p:grpSpPr>
            <p:cxnSp>
              <p:nvCxnSpPr>
                <p:cNvPr id="144" name="Straight Connector 143"/>
                <p:cNvCxnSpPr/>
                <p:nvPr/>
              </p:nvCxnSpPr>
              <p:spPr>
                <a:xfrm flipH="1">
                  <a:off x="3346183" y="2954561"/>
                  <a:ext cx="50291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5" name="TextBox 144"/>
                <p:cNvSpPr txBox="1"/>
                <p:nvPr/>
              </p:nvSpPr>
              <p:spPr>
                <a:xfrm>
                  <a:off x="2872978" y="2743796"/>
                  <a:ext cx="473206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Total</a:t>
                  </a:r>
                  <a:endParaRPr lang="ms-MY" sz="1100" dirty="0"/>
                </a:p>
              </p:txBody>
            </p:sp>
            <p:sp>
              <p:nvSpPr>
                <p:cNvPr id="150" name="TextBox 149"/>
                <p:cNvSpPr txBox="1"/>
                <p:nvPr/>
              </p:nvSpPr>
              <p:spPr>
                <a:xfrm>
                  <a:off x="7226532" y="2743216"/>
                  <a:ext cx="436338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0.00</a:t>
                  </a:r>
                  <a:endParaRPr lang="ms-MY" sz="1100" dirty="0"/>
                </a:p>
              </p:txBody>
            </p:sp>
            <p:sp>
              <p:nvSpPr>
                <p:cNvPr id="151" name="TextBox 150"/>
                <p:cNvSpPr txBox="1"/>
                <p:nvPr/>
              </p:nvSpPr>
              <p:spPr>
                <a:xfrm>
                  <a:off x="7884497" y="2743216"/>
                  <a:ext cx="580608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100.00</a:t>
                  </a:r>
                  <a:endParaRPr lang="ms-MY" sz="1100" dirty="0"/>
                </a:p>
              </p:txBody>
            </p:sp>
          </p:grpSp>
        </p:grpSp>
      </p:grpSp>
      <p:sp>
        <p:nvSpPr>
          <p:cNvPr id="170" name="TextBox 169"/>
          <p:cNvSpPr txBox="1"/>
          <p:nvPr/>
        </p:nvSpPr>
        <p:spPr>
          <a:xfrm>
            <a:off x="6129848" y="2289983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100.00</a:t>
            </a:r>
            <a:endParaRPr lang="ms-MY" sz="1100" dirty="0"/>
          </a:p>
        </p:txBody>
      </p:sp>
      <p:sp>
        <p:nvSpPr>
          <p:cNvPr id="171" name="TextBox 170"/>
          <p:cNvSpPr txBox="1"/>
          <p:nvPr/>
        </p:nvSpPr>
        <p:spPr>
          <a:xfrm>
            <a:off x="6129848" y="2660919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100.00</a:t>
            </a:r>
            <a:endParaRPr lang="ms-MY" sz="11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213790"/>
              </p:ext>
            </p:extLst>
          </p:nvPr>
        </p:nvGraphicFramePr>
        <p:xfrm>
          <a:off x="755699" y="3646016"/>
          <a:ext cx="760111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852"/>
                <a:gridCol w="1266852"/>
                <a:gridCol w="1266852"/>
                <a:gridCol w="1266852"/>
                <a:gridCol w="1266852"/>
                <a:gridCol w="12668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CURRENT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 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 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 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 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 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72" name="Table 1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618357"/>
              </p:ext>
            </p:extLst>
          </p:nvPr>
        </p:nvGraphicFramePr>
        <p:xfrm>
          <a:off x="756680" y="4510112"/>
          <a:ext cx="760111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852"/>
                <a:gridCol w="1266852"/>
                <a:gridCol w="1266852"/>
                <a:gridCol w="1266852"/>
                <a:gridCol w="1266852"/>
                <a:gridCol w="12668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6 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7 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MONTH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MONTH++</a:t>
                      </a:r>
                      <a:endParaRPr lang="ms-MY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100.00</a:t>
                      </a:r>
                      <a:endParaRPr lang="ms-MY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3" name="TextBox 172"/>
          <p:cNvSpPr txBox="1"/>
          <p:nvPr/>
        </p:nvSpPr>
        <p:spPr>
          <a:xfrm>
            <a:off x="767609" y="5445224"/>
            <a:ext cx="17908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Total Customer Displayed: 1</a:t>
            </a:r>
            <a:endParaRPr lang="ms-MY" sz="1100" dirty="0"/>
          </a:p>
        </p:txBody>
      </p:sp>
      <p:sp>
        <p:nvSpPr>
          <p:cNvPr id="175" name="TextBox 174"/>
          <p:cNvSpPr txBox="1"/>
          <p:nvPr/>
        </p:nvSpPr>
        <p:spPr>
          <a:xfrm>
            <a:off x="6276402" y="3068960"/>
            <a:ext cx="204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 AGEING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18450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764704"/>
            <a:ext cx="7920880" cy="57606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5" name="TextBox 4"/>
          <p:cNvSpPr txBox="1"/>
          <p:nvPr/>
        </p:nvSpPr>
        <p:spPr>
          <a:xfrm>
            <a:off x="881755" y="991761"/>
            <a:ext cx="1378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Report Date:</a:t>
            </a:r>
            <a:endParaRPr lang="ms-MY" dirty="0"/>
          </a:p>
        </p:txBody>
      </p:sp>
      <p:sp>
        <p:nvSpPr>
          <p:cNvPr id="6" name="TextBox 5"/>
          <p:cNvSpPr txBox="1"/>
          <p:nvPr/>
        </p:nvSpPr>
        <p:spPr>
          <a:xfrm>
            <a:off x="881755" y="1460072"/>
            <a:ext cx="1229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From:</a:t>
            </a:r>
            <a:endParaRPr lang="ms-MY" dirty="0"/>
          </a:p>
        </p:txBody>
      </p:sp>
      <p:sp>
        <p:nvSpPr>
          <p:cNvPr id="7" name="Rectangle 6"/>
          <p:cNvSpPr/>
          <p:nvPr/>
        </p:nvSpPr>
        <p:spPr>
          <a:xfrm>
            <a:off x="2287589" y="991761"/>
            <a:ext cx="1610988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98453" y="1460072"/>
            <a:ext cx="1600124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01/01/2016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820674" y="1084094"/>
            <a:ext cx="144016" cy="1846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1" name="TextBox 10"/>
          <p:cNvSpPr txBox="1"/>
          <p:nvPr/>
        </p:nvSpPr>
        <p:spPr>
          <a:xfrm>
            <a:off x="5054325" y="991761"/>
            <a:ext cx="2070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Suppress Zero Value</a:t>
            </a:r>
            <a:endParaRPr lang="ms-MY" dirty="0"/>
          </a:p>
        </p:txBody>
      </p:sp>
      <p:sp>
        <p:nvSpPr>
          <p:cNvPr id="13" name="Rectangle 12"/>
          <p:cNvSpPr/>
          <p:nvPr/>
        </p:nvSpPr>
        <p:spPr>
          <a:xfrm>
            <a:off x="1042905" y="2295453"/>
            <a:ext cx="7058189" cy="36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26" name="Rectangle 25"/>
          <p:cNvSpPr/>
          <p:nvPr/>
        </p:nvSpPr>
        <p:spPr>
          <a:xfrm>
            <a:off x="7020272" y="6021288"/>
            <a:ext cx="1074442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Generate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98577" y="219998"/>
            <a:ext cx="1346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AR LEDGER</a:t>
            </a:r>
            <a:endParaRPr lang="ms-MY" sz="2000" dirty="0"/>
          </a:p>
        </p:txBody>
      </p:sp>
      <p:sp>
        <p:nvSpPr>
          <p:cNvPr id="30" name="Rectangle 29"/>
          <p:cNvSpPr/>
          <p:nvPr/>
        </p:nvSpPr>
        <p:spPr>
          <a:xfrm>
            <a:off x="6012161" y="6035476"/>
            <a:ext cx="931208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Preview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48064" y="6038452"/>
            <a:ext cx="787192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Print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38201" y="1460072"/>
            <a:ext cx="954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Date To:</a:t>
            </a:r>
            <a:endParaRPr lang="ms-MY" dirty="0"/>
          </a:p>
        </p:txBody>
      </p:sp>
      <p:sp>
        <p:nvSpPr>
          <p:cNvPr id="32" name="Rectangle 31"/>
          <p:cNvSpPr/>
          <p:nvPr/>
        </p:nvSpPr>
        <p:spPr>
          <a:xfrm>
            <a:off x="5817962" y="1460072"/>
            <a:ext cx="156235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30/01/2016</a:t>
            </a:r>
            <a:endParaRPr lang="ms-MY" dirty="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583256" y="991761"/>
            <a:ext cx="0" cy="36933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Merge 21"/>
          <p:cNvSpPr/>
          <p:nvPr/>
        </p:nvSpPr>
        <p:spPr>
          <a:xfrm>
            <a:off x="3635896" y="1037927"/>
            <a:ext cx="216024" cy="276999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pSp>
        <p:nvGrpSpPr>
          <p:cNvPr id="33" name="Group 32"/>
          <p:cNvGrpSpPr/>
          <p:nvPr/>
        </p:nvGrpSpPr>
        <p:grpSpPr>
          <a:xfrm>
            <a:off x="1187196" y="2818672"/>
            <a:ext cx="2867148" cy="2184629"/>
            <a:chOff x="1403648" y="2564904"/>
            <a:chExt cx="2867148" cy="2184629"/>
          </a:xfrm>
        </p:grpSpPr>
        <p:sp>
          <p:nvSpPr>
            <p:cNvPr id="34" name="Oval 33"/>
            <p:cNvSpPr/>
            <p:nvPr/>
          </p:nvSpPr>
          <p:spPr>
            <a:xfrm>
              <a:off x="1403648" y="2657237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763688" y="2564904"/>
              <a:ext cx="18726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Al-Amin </a:t>
              </a:r>
              <a:r>
                <a:rPr lang="en-US" dirty="0" err="1" smtClean="0"/>
                <a:t>Sdn</a:t>
              </a:r>
              <a:r>
                <a:rPr lang="en-US" dirty="0" smtClean="0"/>
                <a:t>. Bhd.</a:t>
              </a:r>
              <a:endParaRPr lang="ms-MY" dirty="0"/>
            </a:p>
          </p:txBody>
        </p:sp>
        <p:sp>
          <p:nvSpPr>
            <p:cNvPr id="36" name="Oval 35"/>
            <p:cNvSpPr/>
            <p:nvPr/>
          </p:nvSpPr>
          <p:spPr>
            <a:xfrm>
              <a:off x="1403648" y="3083191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763688" y="2990858"/>
              <a:ext cx="2118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Kaasman</a:t>
              </a:r>
              <a:r>
                <a:rPr lang="en-US" dirty="0" smtClean="0"/>
                <a:t> </a:t>
              </a:r>
              <a:r>
                <a:rPr lang="en-US" dirty="0" err="1" smtClean="0"/>
                <a:t>Sabir</a:t>
              </a:r>
              <a:r>
                <a:rPr lang="en-US" dirty="0" smtClean="0"/>
                <a:t> &amp; Co.</a:t>
              </a:r>
              <a:endParaRPr lang="ms-MY" dirty="0"/>
            </a:p>
          </p:txBody>
        </p:sp>
        <p:sp>
          <p:nvSpPr>
            <p:cNvPr id="38" name="Oval 37"/>
            <p:cNvSpPr/>
            <p:nvPr/>
          </p:nvSpPr>
          <p:spPr>
            <a:xfrm>
              <a:off x="1403648" y="3552691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63688" y="3460358"/>
              <a:ext cx="2355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Azmin</a:t>
              </a:r>
              <a:r>
                <a:rPr lang="en-US" dirty="0" smtClean="0"/>
                <a:t> </a:t>
              </a:r>
              <a:r>
                <a:rPr lang="en-US" dirty="0" err="1" smtClean="0"/>
                <a:t>Azram</a:t>
              </a:r>
              <a:r>
                <a:rPr lang="en-US" dirty="0" smtClean="0"/>
                <a:t> </a:t>
              </a:r>
              <a:r>
                <a:rPr lang="en-US" dirty="0" err="1" smtClean="0"/>
                <a:t>Sdn</a:t>
              </a:r>
              <a:r>
                <a:rPr lang="en-US" dirty="0" smtClean="0"/>
                <a:t>. Bhd.</a:t>
              </a:r>
              <a:endParaRPr lang="ms-MY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781525" y="3910987"/>
              <a:ext cx="2489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Salihin</a:t>
              </a:r>
              <a:r>
                <a:rPr lang="en-US" dirty="0" smtClean="0"/>
                <a:t> Consulting Group</a:t>
              </a:r>
              <a:endParaRPr lang="ms-MY" dirty="0"/>
            </a:p>
          </p:txBody>
        </p:sp>
        <p:sp>
          <p:nvSpPr>
            <p:cNvPr id="41" name="Oval 40"/>
            <p:cNvSpPr/>
            <p:nvPr/>
          </p:nvSpPr>
          <p:spPr>
            <a:xfrm>
              <a:off x="1403648" y="4003320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781525" y="4380201"/>
              <a:ext cx="12112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Salihin</a:t>
              </a:r>
              <a:r>
                <a:rPr lang="en-US" dirty="0" smtClean="0"/>
                <a:t> Tax </a:t>
              </a:r>
              <a:endParaRPr lang="ms-MY" dirty="0"/>
            </a:p>
          </p:txBody>
        </p:sp>
        <p:sp>
          <p:nvSpPr>
            <p:cNvPr id="43" name="Oval 42"/>
            <p:cNvSpPr/>
            <p:nvPr/>
          </p:nvSpPr>
          <p:spPr>
            <a:xfrm>
              <a:off x="1403648" y="4472534"/>
              <a:ext cx="144016" cy="18466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</p:grpSp>
    </p:spTree>
    <p:extLst>
      <p:ext uri="{BB962C8B-B14F-4D97-AF65-F5344CB8AC3E}">
        <p14:creationId xmlns:p14="http://schemas.microsoft.com/office/powerpoint/2010/main" val="182868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764704"/>
            <a:ext cx="7920880" cy="57606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5" name="TextBox 4"/>
          <p:cNvSpPr txBox="1"/>
          <p:nvPr/>
        </p:nvSpPr>
        <p:spPr>
          <a:xfrm>
            <a:off x="4167015" y="865861"/>
            <a:ext cx="928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SALIHIN</a:t>
            </a:r>
            <a:endParaRPr lang="ms-MY" dirty="0"/>
          </a:p>
        </p:txBody>
      </p:sp>
      <p:sp>
        <p:nvSpPr>
          <p:cNvPr id="7" name="Rectangle 6"/>
          <p:cNvSpPr/>
          <p:nvPr/>
        </p:nvSpPr>
        <p:spPr>
          <a:xfrm>
            <a:off x="785083" y="852804"/>
            <a:ext cx="133047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LOGO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93810" y="764704"/>
            <a:ext cx="2040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 LEDGER</a:t>
            </a:r>
            <a:endParaRPr lang="ms-MY" dirty="0"/>
          </a:p>
        </p:txBody>
      </p:sp>
      <p:sp>
        <p:nvSpPr>
          <p:cNvPr id="29" name="TextBox 28"/>
          <p:cNvSpPr txBox="1"/>
          <p:nvPr/>
        </p:nvSpPr>
        <p:spPr>
          <a:xfrm>
            <a:off x="3953111" y="219998"/>
            <a:ext cx="1356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AR AGEING</a:t>
            </a:r>
            <a:endParaRPr lang="ms-MY" sz="2000" dirty="0"/>
          </a:p>
        </p:txBody>
      </p:sp>
      <p:grpSp>
        <p:nvGrpSpPr>
          <p:cNvPr id="2" name="Group 1"/>
          <p:cNvGrpSpPr/>
          <p:nvPr/>
        </p:nvGrpSpPr>
        <p:grpSpPr>
          <a:xfrm>
            <a:off x="6943312" y="1214875"/>
            <a:ext cx="1376476" cy="518567"/>
            <a:chOff x="6493810" y="1214875"/>
            <a:chExt cx="1376476" cy="518567"/>
          </a:xfrm>
        </p:grpSpPr>
        <p:sp>
          <p:nvSpPr>
            <p:cNvPr id="12" name="TextBox 11"/>
            <p:cNvSpPr txBox="1"/>
            <p:nvPr/>
          </p:nvSpPr>
          <p:spPr>
            <a:xfrm>
              <a:off x="6493810" y="1214875"/>
              <a:ext cx="49404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Date:</a:t>
              </a:r>
              <a:endParaRPr lang="ms-MY" sz="11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999535" y="1214875"/>
              <a:ext cx="87075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30/06/2016</a:t>
              </a:r>
              <a:endParaRPr lang="ms-MY" sz="11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493810" y="1471832"/>
              <a:ext cx="4988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Page:</a:t>
              </a:r>
              <a:endParaRPr lang="ms-MY" sz="11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20272" y="1471832"/>
              <a:ext cx="5100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1 of 1</a:t>
              </a:r>
              <a:endParaRPr lang="ms-MY" sz="1100" dirty="0"/>
            </a:p>
          </p:txBody>
        </p:sp>
      </p:grpSp>
      <p:cxnSp>
        <p:nvCxnSpPr>
          <p:cNvPr id="20" name="Straight Connector 19"/>
          <p:cNvCxnSpPr/>
          <p:nvPr/>
        </p:nvCxnSpPr>
        <p:spPr>
          <a:xfrm flipH="1">
            <a:off x="755699" y="1844824"/>
            <a:ext cx="76326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785083" y="4271367"/>
            <a:ext cx="17908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Total Customer Displayed: 1</a:t>
            </a:r>
            <a:endParaRPr lang="ms-MY" sz="1100" dirty="0"/>
          </a:p>
        </p:txBody>
      </p:sp>
      <p:grpSp>
        <p:nvGrpSpPr>
          <p:cNvPr id="129" name="Group 128"/>
          <p:cNvGrpSpPr/>
          <p:nvPr/>
        </p:nvGrpSpPr>
        <p:grpSpPr>
          <a:xfrm>
            <a:off x="726383" y="2309664"/>
            <a:ext cx="7735640" cy="989390"/>
            <a:chOff x="737571" y="1932856"/>
            <a:chExt cx="7735640" cy="989390"/>
          </a:xfrm>
        </p:grpSpPr>
        <p:cxnSp>
          <p:nvCxnSpPr>
            <p:cNvPr id="130" name="Straight Connector 129"/>
            <p:cNvCxnSpPr/>
            <p:nvPr/>
          </p:nvCxnSpPr>
          <p:spPr>
            <a:xfrm flipH="1">
              <a:off x="755699" y="1932856"/>
              <a:ext cx="76326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/>
            <p:cNvGrpSpPr/>
            <p:nvPr/>
          </p:nvGrpSpPr>
          <p:grpSpPr>
            <a:xfrm>
              <a:off x="737571" y="1968905"/>
              <a:ext cx="7735640" cy="953341"/>
              <a:chOff x="755113" y="2052065"/>
              <a:chExt cx="7735640" cy="953341"/>
            </a:xfrm>
          </p:grpSpPr>
          <p:grpSp>
            <p:nvGrpSpPr>
              <p:cNvPr id="132" name="Group 131"/>
              <p:cNvGrpSpPr/>
              <p:nvPr/>
            </p:nvGrpSpPr>
            <p:grpSpPr>
              <a:xfrm>
                <a:off x="773241" y="2052065"/>
                <a:ext cx="7717512" cy="312854"/>
                <a:chOff x="773241" y="2052065"/>
                <a:chExt cx="7717512" cy="312854"/>
              </a:xfrm>
            </p:grpSpPr>
            <p:sp>
              <p:nvSpPr>
                <p:cNvPr id="146" name="TextBox 145"/>
                <p:cNvSpPr txBox="1"/>
                <p:nvPr/>
              </p:nvSpPr>
              <p:spPr>
                <a:xfrm>
                  <a:off x="932709" y="2057570"/>
                  <a:ext cx="455574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Date</a:t>
                  </a:r>
                  <a:endParaRPr lang="ms-MY" sz="1100" dirty="0"/>
                </a:p>
              </p:txBody>
            </p:sp>
            <p:sp>
              <p:nvSpPr>
                <p:cNvPr id="147" name="TextBox 146"/>
                <p:cNvSpPr txBox="1"/>
                <p:nvPr/>
              </p:nvSpPr>
              <p:spPr>
                <a:xfrm>
                  <a:off x="1450065" y="2052649"/>
                  <a:ext cx="1002197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Reference No.</a:t>
                  </a:r>
                  <a:endParaRPr lang="ms-MY" sz="1100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2477342" y="2052065"/>
                  <a:ext cx="71686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Form No.</a:t>
                  </a:r>
                  <a:endParaRPr lang="ms-MY" sz="1100" dirty="0"/>
                </a:p>
              </p:txBody>
            </p:sp>
            <p:sp>
              <p:nvSpPr>
                <p:cNvPr id="149" name="TextBox 148"/>
                <p:cNvSpPr txBox="1"/>
                <p:nvPr/>
              </p:nvSpPr>
              <p:spPr>
                <a:xfrm>
                  <a:off x="4690616" y="2056113"/>
                  <a:ext cx="837089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Description</a:t>
                  </a:r>
                  <a:endParaRPr lang="ms-MY" sz="1100" dirty="0"/>
                </a:p>
              </p:txBody>
            </p:sp>
            <p:sp>
              <p:nvSpPr>
                <p:cNvPr id="150" name="TextBox 149"/>
                <p:cNvSpPr txBox="1"/>
                <p:nvPr/>
              </p:nvSpPr>
              <p:spPr>
                <a:xfrm>
                  <a:off x="5943809" y="2057570"/>
                  <a:ext cx="987771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Debit Amount</a:t>
                  </a:r>
                  <a:endParaRPr lang="ms-MY" sz="1100" dirty="0"/>
                </a:p>
              </p:txBody>
            </p:sp>
            <p:sp>
              <p:nvSpPr>
                <p:cNvPr id="151" name="TextBox 150"/>
                <p:cNvSpPr txBox="1"/>
                <p:nvPr/>
              </p:nvSpPr>
              <p:spPr>
                <a:xfrm>
                  <a:off x="6931580" y="2061892"/>
                  <a:ext cx="1026243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Credit Amount</a:t>
                  </a:r>
                  <a:endParaRPr lang="ms-MY" sz="1100" dirty="0"/>
                </a:p>
              </p:txBody>
            </p:sp>
            <p:sp>
              <p:nvSpPr>
                <p:cNvPr id="152" name="TextBox 151"/>
                <p:cNvSpPr txBox="1"/>
                <p:nvPr/>
              </p:nvSpPr>
              <p:spPr>
                <a:xfrm>
                  <a:off x="7858849" y="2061892"/>
                  <a:ext cx="631904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Balance</a:t>
                  </a:r>
                  <a:endParaRPr lang="ms-MY" sz="1100" dirty="0"/>
                </a:p>
              </p:txBody>
            </p:sp>
            <p:cxnSp>
              <p:nvCxnSpPr>
                <p:cNvPr id="153" name="Straight Connector 152"/>
                <p:cNvCxnSpPr/>
                <p:nvPr/>
              </p:nvCxnSpPr>
              <p:spPr>
                <a:xfrm flipH="1">
                  <a:off x="773241" y="2364919"/>
                  <a:ext cx="763260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3" name="Group 132"/>
              <p:cNvGrpSpPr/>
              <p:nvPr/>
            </p:nvGrpSpPr>
            <p:grpSpPr>
              <a:xfrm>
                <a:off x="755113" y="2357984"/>
                <a:ext cx="2452717" cy="276769"/>
                <a:chOff x="755113" y="2029968"/>
                <a:chExt cx="2452717" cy="276769"/>
              </a:xfrm>
            </p:grpSpPr>
            <p:sp>
              <p:nvSpPr>
                <p:cNvPr id="143" name="TextBox 142"/>
                <p:cNvSpPr txBox="1"/>
                <p:nvPr/>
              </p:nvSpPr>
              <p:spPr>
                <a:xfrm>
                  <a:off x="755113" y="2045127"/>
                  <a:ext cx="870751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20/10/2015</a:t>
                  </a:r>
                  <a:endParaRPr lang="ms-MY" sz="1100" dirty="0"/>
                </a:p>
              </p:txBody>
            </p:sp>
            <p:sp>
              <p:nvSpPr>
                <p:cNvPr id="144" name="TextBox 143"/>
                <p:cNvSpPr txBox="1"/>
                <p:nvPr/>
              </p:nvSpPr>
              <p:spPr>
                <a:xfrm>
                  <a:off x="1595937" y="2029968"/>
                  <a:ext cx="710451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PO09909</a:t>
                  </a:r>
                  <a:endParaRPr lang="ms-MY" sz="1100" dirty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2463716" y="2036903"/>
                  <a:ext cx="744114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IN009098</a:t>
                  </a:r>
                  <a:endParaRPr lang="ms-MY" sz="1100" dirty="0"/>
                </a:p>
              </p:txBody>
            </p:sp>
          </p:grpSp>
          <p:sp>
            <p:nvSpPr>
              <p:cNvPr id="134" name="TextBox 133"/>
              <p:cNvSpPr txBox="1"/>
              <p:nvPr/>
            </p:nvSpPr>
            <p:spPr>
              <a:xfrm>
                <a:off x="4238569" y="2357984"/>
                <a:ext cx="174118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ALUMINIUM COIL 2 X 10 M</a:t>
                </a:r>
                <a:endParaRPr lang="ms-MY" sz="1100" dirty="0"/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7226532" y="2382064"/>
                <a:ext cx="43633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0.00</a:t>
                </a:r>
                <a:endParaRPr lang="ms-MY" sz="1100" dirty="0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7885688" y="2373143"/>
                <a:ext cx="58060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 smtClean="0"/>
                  <a:t>100.00</a:t>
                </a:r>
                <a:endParaRPr lang="ms-MY" sz="1100" dirty="0"/>
              </a:p>
            </p:txBody>
          </p:sp>
          <p:cxnSp>
            <p:nvCxnSpPr>
              <p:cNvPr id="137" name="Straight Connector 136"/>
              <p:cNvCxnSpPr/>
              <p:nvPr/>
            </p:nvCxnSpPr>
            <p:spPr>
              <a:xfrm flipH="1">
                <a:off x="3346184" y="2802161"/>
                <a:ext cx="50291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8" name="Group 137"/>
              <p:cNvGrpSpPr/>
              <p:nvPr/>
            </p:nvGrpSpPr>
            <p:grpSpPr>
              <a:xfrm>
                <a:off x="2872978" y="2743216"/>
                <a:ext cx="5592127" cy="262190"/>
                <a:chOff x="2872978" y="2743216"/>
                <a:chExt cx="5592127" cy="262190"/>
              </a:xfrm>
            </p:grpSpPr>
            <p:cxnSp>
              <p:nvCxnSpPr>
                <p:cNvPr id="139" name="Straight Connector 138"/>
                <p:cNvCxnSpPr/>
                <p:nvPr/>
              </p:nvCxnSpPr>
              <p:spPr>
                <a:xfrm flipH="1">
                  <a:off x="3346183" y="2954561"/>
                  <a:ext cx="50291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0" name="TextBox 139"/>
                <p:cNvSpPr txBox="1"/>
                <p:nvPr/>
              </p:nvSpPr>
              <p:spPr>
                <a:xfrm>
                  <a:off x="2872978" y="2743796"/>
                  <a:ext cx="473206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Total</a:t>
                  </a:r>
                  <a:endParaRPr lang="ms-MY" sz="1100" dirty="0"/>
                </a:p>
              </p:txBody>
            </p:sp>
            <p:sp>
              <p:nvSpPr>
                <p:cNvPr id="141" name="TextBox 140"/>
                <p:cNvSpPr txBox="1"/>
                <p:nvPr/>
              </p:nvSpPr>
              <p:spPr>
                <a:xfrm>
                  <a:off x="7226532" y="2743216"/>
                  <a:ext cx="436338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0.00</a:t>
                  </a:r>
                  <a:endParaRPr lang="ms-MY" sz="1100" dirty="0"/>
                </a:p>
              </p:txBody>
            </p:sp>
            <p:sp>
              <p:nvSpPr>
                <p:cNvPr id="142" name="TextBox 141"/>
                <p:cNvSpPr txBox="1"/>
                <p:nvPr/>
              </p:nvSpPr>
              <p:spPr>
                <a:xfrm>
                  <a:off x="7884497" y="2743216"/>
                  <a:ext cx="580608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 smtClean="0"/>
                    <a:t>100.00</a:t>
                  </a:r>
                  <a:endParaRPr lang="ms-MY" sz="1100" dirty="0"/>
                </a:p>
              </p:txBody>
            </p:sp>
          </p:grpSp>
        </p:grpSp>
      </p:grpSp>
      <p:sp>
        <p:nvSpPr>
          <p:cNvPr id="154" name="TextBox 153"/>
          <p:cNvSpPr txBox="1"/>
          <p:nvPr/>
        </p:nvSpPr>
        <p:spPr>
          <a:xfrm>
            <a:off x="696390" y="1583214"/>
            <a:ext cx="11496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Method: Custom</a:t>
            </a:r>
            <a:endParaRPr lang="ms-MY" sz="1100" dirty="0"/>
          </a:p>
        </p:txBody>
      </p:sp>
      <p:sp>
        <p:nvSpPr>
          <p:cNvPr id="155" name="TextBox 154"/>
          <p:cNvSpPr txBox="1"/>
          <p:nvPr/>
        </p:nvSpPr>
        <p:spPr>
          <a:xfrm>
            <a:off x="1904413" y="1566493"/>
            <a:ext cx="12121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Date: 01/01/2016</a:t>
            </a:r>
            <a:endParaRPr lang="ms-MY" sz="1100" dirty="0"/>
          </a:p>
        </p:txBody>
      </p:sp>
      <p:sp>
        <p:nvSpPr>
          <p:cNvPr id="156" name="TextBox 155"/>
          <p:cNvSpPr txBox="1"/>
          <p:nvPr/>
        </p:nvSpPr>
        <p:spPr>
          <a:xfrm>
            <a:off x="3373326" y="1566493"/>
            <a:ext cx="12121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Date: 30/01/2016</a:t>
            </a:r>
            <a:endParaRPr lang="ms-MY" sz="1100" dirty="0"/>
          </a:p>
        </p:txBody>
      </p:sp>
      <p:sp>
        <p:nvSpPr>
          <p:cNvPr id="157" name="TextBox 156"/>
          <p:cNvSpPr txBox="1"/>
          <p:nvPr/>
        </p:nvSpPr>
        <p:spPr>
          <a:xfrm>
            <a:off x="3116604" y="1566493"/>
            <a:ext cx="3273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T</a:t>
            </a:r>
            <a:r>
              <a:rPr lang="en-US" sz="1100" dirty="0" smtClean="0"/>
              <a:t>o</a:t>
            </a:r>
            <a:endParaRPr lang="ms-MY" sz="1100" dirty="0"/>
          </a:p>
        </p:txBody>
      </p:sp>
      <p:sp>
        <p:nvSpPr>
          <p:cNvPr id="158" name="TextBox 157"/>
          <p:cNvSpPr txBox="1"/>
          <p:nvPr/>
        </p:nvSpPr>
        <p:spPr>
          <a:xfrm>
            <a:off x="3304076" y="2345713"/>
            <a:ext cx="8547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 smtClean="0"/>
              <a:t>Cheque</a:t>
            </a:r>
            <a:r>
              <a:rPr lang="en-US" sz="1100" dirty="0" smtClean="0"/>
              <a:t> No.</a:t>
            </a:r>
            <a:endParaRPr lang="ms-MY" sz="1100" dirty="0"/>
          </a:p>
        </p:txBody>
      </p:sp>
      <p:sp>
        <p:nvSpPr>
          <p:cNvPr id="159" name="TextBox 158"/>
          <p:cNvSpPr txBox="1"/>
          <p:nvPr/>
        </p:nvSpPr>
        <p:spPr>
          <a:xfrm>
            <a:off x="3359380" y="2666791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IN009098</a:t>
            </a:r>
            <a:endParaRPr lang="ms-MY" sz="1100" dirty="0"/>
          </a:p>
        </p:txBody>
      </p:sp>
      <p:sp>
        <p:nvSpPr>
          <p:cNvPr id="160" name="TextBox 159"/>
          <p:cNvSpPr txBox="1"/>
          <p:nvPr/>
        </p:nvSpPr>
        <p:spPr>
          <a:xfrm>
            <a:off x="6118660" y="2658567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100.00</a:t>
            </a:r>
            <a:endParaRPr lang="ms-MY" sz="1100" dirty="0"/>
          </a:p>
        </p:txBody>
      </p:sp>
      <p:sp>
        <p:nvSpPr>
          <p:cNvPr id="161" name="TextBox 160"/>
          <p:cNvSpPr txBox="1"/>
          <p:nvPr/>
        </p:nvSpPr>
        <p:spPr>
          <a:xfrm>
            <a:off x="6117469" y="3037444"/>
            <a:ext cx="580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100.00</a:t>
            </a:r>
            <a:endParaRPr lang="ms-MY" sz="1100" dirty="0"/>
          </a:p>
        </p:txBody>
      </p:sp>
      <p:sp>
        <p:nvSpPr>
          <p:cNvPr id="162" name="TextBox 161"/>
          <p:cNvSpPr txBox="1"/>
          <p:nvPr/>
        </p:nvSpPr>
        <p:spPr>
          <a:xfrm>
            <a:off x="785083" y="1866419"/>
            <a:ext cx="13260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AL-AMIN SDN. BHD.</a:t>
            </a:r>
            <a:endParaRPr lang="ms-MY" sz="1100" dirty="0"/>
          </a:p>
        </p:txBody>
      </p:sp>
    </p:spTree>
    <p:extLst>
      <p:ext uri="{BB962C8B-B14F-4D97-AF65-F5344CB8AC3E}">
        <p14:creationId xmlns:p14="http://schemas.microsoft.com/office/powerpoint/2010/main" val="2490604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370</Words>
  <Application>Microsoft Office PowerPoint</Application>
  <PresentationFormat>On-screen Show (4:3)</PresentationFormat>
  <Paragraphs>189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18</cp:revision>
  <dcterms:created xsi:type="dcterms:W3CDTF">2016-06-23T01:08:52Z</dcterms:created>
  <dcterms:modified xsi:type="dcterms:W3CDTF">2016-06-27T01:00:27Z</dcterms:modified>
</cp:coreProperties>
</file>