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64" r:id="rId5"/>
    <p:sldId id="265" r:id="rId6"/>
    <p:sldId id="266" r:id="rId7"/>
    <p:sldId id="267" r:id="rId8"/>
    <p:sldId id="268" r:id="rId9"/>
    <p:sldId id="269" r:id="rId10"/>
    <p:sldId id="271" r:id="rId11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45344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975208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304254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79187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36662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0886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88201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3117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091347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225712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359350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38E4E-0B01-4619-ABF1-235BDC626382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76C96-C895-46F9-A2E7-B87046171D59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860957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000" dirty="0"/>
              <a:t>3 Level Chart of Account</a:t>
            </a:r>
            <a:endParaRPr lang="ms-MY" sz="6000" dirty="0"/>
          </a:p>
        </p:txBody>
      </p:sp>
    </p:spTree>
    <p:extLst>
      <p:ext uri="{BB962C8B-B14F-4D97-AF65-F5344CB8AC3E}">
        <p14:creationId xmlns:p14="http://schemas.microsoft.com/office/powerpoint/2010/main" val="148586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161" y="127348"/>
            <a:ext cx="8784976" cy="64807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sp>
        <p:nvSpPr>
          <p:cNvPr id="8" name="TextBox 7"/>
          <p:cNvSpPr txBox="1"/>
          <p:nvPr/>
        </p:nvSpPr>
        <p:spPr>
          <a:xfrm>
            <a:off x="2943690" y="169462"/>
            <a:ext cx="319670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 smtClean="0"/>
              <a:t>Cash Balance</a:t>
            </a:r>
            <a:endParaRPr lang="ms-MY" sz="4400" u="sng" dirty="0"/>
          </a:p>
        </p:txBody>
      </p:sp>
      <p:pic>
        <p:nvPicPr>
          <p:cNvPr id="1026" name="Picture 2" descr="C:\Users\User\Desktop\ba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95" y="1484783"/>
            <a:ext cx="735330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4739812" y="4728801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ms-MY" dirty="0"/>
          </a:p>
        </p:txBody>
      </p:sp>
      <p:sp>
        <p:nvSpPr>
          <p:cNvPr id="14" name="Rectangle 13"/>
          <p:cNvSpPr/>
          <p:nvPr/>
        </p:nvSpPr>
        <p:spPr>
          <a:xfrm>
            <a:off x="3245900" y="4728801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466616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25" y="790575"/>
            <a:ext cx="7372350" cy="5276850"/>
          </a:xfrm>
          <a:prstGeom prst="rect">
            <a:avLst/>
          </a:prstGeom>
        </p:spPr>
      </p:pic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885825" y="2780928"/>
            <a:ext cx="7372350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2200-100-00 [Bank &amp; Cash Balance]			</a:t>
            </a:r>
            <a:r>
              <a:rPr lang="en-US" dirty="0" smtClean="0"/>
              <a:t>            361,409.88 </a:t>
            </a:r>
            <a:endParaRPr lang="ms-MY" dirty="0"/>
          </a:p>
        </p:txBody>
      </p:sp>
      <p:sp>
        <p:nvSpPr>
          <p:cNvPr id="2" name="TextBox 1"/>
          <p:cNvSpPr txBox="1"/>
          <p:nvPr/>
        </p:nvSpPr>
        <p:spPr>
          <a:xfrm>
            <a:off x="1034813" y="144244"/>
            <a:ext cx="70743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STATEMENT OF FINANCIAL POSITION</a:t>
            </a:r>
            <a:endParaRPr lang="ms-MY" sz="3600" dirty="0"/>
          </a:p>
        </p:txBody>
      </p:sp>
    </p:spTree>
    <p:extLst>
      <p:ext uri="{BB962C8B-B14F-4D97-AF65-F5344CB8AC3E}">
        <p14:creationId xmlns:p14="http://schemas.microsoft.com/office/powerpoint/2010/main" val="230002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521" y="188640"/>
            <a:ext cx="8784976" cy="64807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897254" y="1924100"/>
            <a:ext cx="737235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2200-101-00 [Bank Balance]			               349,479.88 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897254" y="2500164"/>
            <a:ext cx="737235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2200-102-00 [Cash Balance]</a:t>
            </a:r>
            <a:r>
              <a:rPr lang="en-US" dirty="0">
                <a:solidFill>
                  <a:schemeClr val="tx1"/>
                </a:solidFill>
              </a:rPr>
              <a:t>	 </a:t>
            </a:r>
            <a:r>
              <a:rPr lang="en-US" dirty="0" smtClean="0">
                <a:solidFill>
                  <a:schemeClr val="tx1"/>
                </a:solidFill>
              </a:rPr>
              <a:t>                			11,930.00</a:t>
            </a:r>
            <a:endParaRPr lang="ms-MY" dirty="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346653" y="5517232"/>
            <a:ext cx="64087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660232" y="552365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361,409.88</a:t>
            </a:r>
            <a:endParaRPr lang="ms-MY" dirty="0"/>
          </a:p>
        </p:txBody>
      </p:sp>
      <p:sp>
        <p:nvSpPr>
          <p:cNvPr id="8" name="TextBox 7"/>
          <p:cNvSpPr txBox="1"/>
          <p:nvPr/>
        </p:nvSpPr>
        <p:spPr>
          <a:xfrm>
            <a:off x="1346653" y="188640"/>
            <a:ext cx="65192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 smtClean="0"/>
              <a:t>CASH AND BANK BALANCES</a:t>
            </a:r>
            <a:endParaRPr lang="ms-MY" sz="4400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6576267" y="1261170"/>
            <a:ext cx="1300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As At</a:t>
            </a:r>
          </a:p>
          <a:p>
            <a:pPr algn="ctr"/>
            <a:r>
              <a:rPr lang="en-US" dirty="0" smtClean="0"/>
              <a:t>30/06/2016</a:t>
            </a:r>
            <a:endParaRPr lang="ms-MY" dirty="0"/>
          </a:p>
        </p:txBody>
      </p:sp>
      <p:sp>
        <p:nvSpPr>
          <p:cNvPr id="10" name="TextBox 9"/>
          <p:cNvSpPr txBox="1"/>
          <p:nvPr/>
        </p:nvSpPr>
        <p:spPr>
          <a:xfrm>
            <a:off x="1346653" y="5530996"/>
            <a:ext cx="635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</a:t>
            </a:r>
            <a:endParaRPr lang="ms-MY" dirty="0"/>
          </a:p>
        </p:txBody>
      </p:sp>
      <p:sp>
        <p:nvSpPr>
          <p:cNvPr id="11" name="Rectangle 10">
            <a:hlinkClick r:id="rId4" action="ppaction://hlinksldjump"/>
          </p:cNvPr>
          <p:cNvSpPr/>
          <p:nvPr/>
        </p:nvSpPr>
        <p:spPr>
          <a:xfrm>
            <a:off x="4716016" y="6015849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ms-MY" dirty="0"/>
          </a:p>
        </p:txBody>
      </p:sp>
      <p:sp>
        <p:nvSpPr>
          <p:cNvPr id="12" name="Rectangle 11"/>
          <p:cNvSpPr/>
          <p:nvPr/>
        </p:nvSpPr>
        <p:spPr>
          <a:xfrm>
            <a:off x="3222104" y="6015849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134459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161" y="127348"/>
            <a:ext cx="8784976" cy="64807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187624" y="5517232"/>
            <a:ext cx="6708844" cy="6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58572" y="188640"/>
            <a:ext cx="398487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 smtClean="0"/>
              <a:t>BANK BALANCES</a:t>
            </a:r>
            <a:endParaRPr lang="ms-MY" sz="4400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6692611" y="1245990"/>
            <a:ext cx="1300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As At</a:t>
            </a:r>
          </a:p>
          <a:p>
            <a:pPr algn="ctr"/>
            <a:r>
              <a:rPr lang="en-US" dirty="0" smtClean="0"/>
              <a:t>30/06/2016</a:t>
            </a:r>
            <a:endParaRPr lang="ms-MY" dirty="0"/>
          </a:p>
        </p:txBody>
      </p:sp>
      <p:sp>
        <p:nvSpPr>
          <p:cNvPr id="10" name="Rectangle 9">
            <a:hlinkClick r:id="rId2" action="ppaction://hlinksldjump"/>
          </p:cNvPr>
          <p:cNvSpPr/>
          <p:nvPr/>
        </p:nvSpPr>
        <p:spPr>
          <a:xfrm>
            <a:off x="884728" y="1969518"/>
            <a:ext cx="737235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2200-101-01 [Maybank]         	            			 </a:t>
            </a:r>
            <a:r>
              <a:rPr lang="en-US" dirty="0" smtClean="0">
                <a:solidFill>
                  <a:schemeClr val="tx1"/>
                </a:solidFill>
              </a:rPr>
              <a:t>161,549.17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hlinkClick r:id="rId3" action="ppaction://hlinksldjump"/>
          </p:cNvPr>
          <p:cNvSpPr/>
          <p:nvPr/>
        </p:nvSpPr>
        <p:spPr>
          <a:xfrm>
            <a:off x="884728" y="2545582"/>
            <a:ext cx="737235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2200-101-02 [CIMB]				   78,980.91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hlinkClick r:id="rId4" action="ppaction://hlinksldjump"/>
          </p:cNvPr>
          <p:cNvSpPr/>
          <p:nvPr/>
        </p:nvSpPr>
        <p:spPr>
          <a:xfrm>
            <a:off x="884728" y="3130030"/>
            <a:ext cx="737235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2200-101-01 [BIMB]				 </a:t>
            </a:r>
            <a:r>
              <a:rPr lang="en-US" dirty="0" smtClean="0">
                <a:solidFill>
                  <a:schemeClr val="tx1"/>
                </a:solidFill>
              </a:rPr>
              <a:t>97,019.80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hlinkClick r:id="rId5" action="ppaction://hlinksldjump"/>
          </p:cNvPr>
          <p:cNvSpPr/>
          <p:nvPr/>
        </p:nvSpPr>
        <p:spPr>
          <a:xfrm>
            <a:off x="884728" y="3706094"/>
            <a:ext cx="737235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2200-101-02 [Bank Rakyat]</a:t>
            </a: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			   11,930.00</a:t>
            </a:r>
            <a:endParaRPr lang="ms-MY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56732" y="558532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349,479.88</a:t>
            </a:r>
            <a:endParaRPr lang="ms-MY" dirty="0"/>
          </a:p>
        </p:txBody>
      </p:sp>
      <p:sp>
        <p:nvSpPr>
          <p:cNvPr id="16" name="TextBox 15"/>
          <p:cNvSpPr txBox="1"/>
          <p:nvPr/>
        </p:nvSpPr>
        <p:spPr>
          <a:xfrm>
            <a:off x="1209378" y="5527326"/>
            <a:ext cx="635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</a:t>
            </a:r>
            <a:endParaRPr lang="ms-MY" dirty="0"/>
          </a:p>
        </p:txBody>
      </p:sp>
      <p:sp>
        <p:nvSpPr>
          <p:cNvPr id="19" name="Rectangle 18">
            <a:hlinkClick r:id="rId6" action="ppaction://hlinksldjump"/>
          </p:cNvPr>
          <p:cNvSpPr/>
          <p:nvPr/>
        </p:nvSpPr>
        <p:spPr>
          <a:xfrm>
            <a:off x="4768671" y="5963780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ms-MY" dirty="0"/>
          </a:p>
        </p:txBody>
      </p:sp>
      <p:sp>
        <p:nvSpPr>
          <p:cNvPr id="20" name="Rectangle 19"/>
          <p:cNvSpPr/>
          <p:nvPr/>
        </p:nvSpPr>
        <p:spPr>
          <a:xfrm>
            <a:off x="3274759" y="5963780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145598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161" y="127348"/>
            <a:ext cx="8784976" cy="64807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187624" y="5517232"/>
            <a:ext cx="6708844" cy="6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58572" y="188640"/>
            <a:ext cx="39390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 smtClean="0"/>
              <a:t>CASH BALANCES</a:t>
            </a:r>
            <a:endParaRPr lang="ms-MY" sz="4400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6596111" y="1245990"/>
            <a:ext cx="1300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As At</a:t>
            </a:r>
          </a:p>
          <a:p>
            <a:pPr algn="ctr"/>
            <a:r>
              <a:rPr lang="en-US" dirty="0" smtClean="0"/>
              <a:t>30/06/2016</a:t>
            </a:r>
            <a:endParaRPr lang="ms-MY" dirty="0"/>
          </a:p>
        </p:txBody>
      </p:sp>
      <p:sp>
        <p:nvSpPr>
          <p:cNvPr id="15" name="TextBox 14"/>
          <p:cNvSpPr txBox="1"/>
          <p:nvPr/>
        </p:nvSpPr>
        <p:spPr>
          <a:xfrm>
            <a:off x="6783117" y="5585320"/>
            <a:ext cx="11192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11,930.00</a:t>
            </a:r>
            <a:endParaRPr lang="ms-MY" dirty="0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841943" y="1944754"/>
            <a:ext cx="737235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2200-102-00 [Cash Balance]</a:t>
            </a:r>
            <a:r>
              <a:rPr lang="en-US" dirty="0"/>
              <a:t>	 </a:t>
            </a:r>
            <a:r>
              <a:rPr lang="en-US" dirty="0" smtClean="0"/>
              <a:t>                			11,930.00</a:t>
            </a:r>
            <a:endParaRPr lang="ms-MY" dirty="0"/>
          </a:p>
        </p:txBody>
      </p:sp>
      <p:sp>
        <p:nvSpPr>
          <p:cNvPr id="16" name="TextBox 15"/>
          <p:cNvSpPr txBox="1"/>
          <p:nvPr/>
        </p:nvSpPr>
        <p:spPr>
          <a:xfrm>
            <a:off x="1209378" y="5588990"/>
            <a:ext cx="635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Total</a:t>
            </a:r>
            <a:endParaRPr lang="ms-MY" dirty="0"/>
          </a:p>
        </p:txBody>
      </p:sp>
      <p:sp>
        <p:nvSpPr>
          <p:cNvPr id="17" name="Rectangle 16">
            <a:hlinkClick r:id="rId3" action="ppaction://hlinksldjump"/>
          </p:cNvPr>
          <p:cNvSpPr/>
          <p:nvPr/>
        </p:nvSpPr>
        <p:spPr>
          <a:xfrm>
            <a:off x="4756417" y="5927810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ms-MY" dirty="0"/>
          </a:p>
        </p:txBody>
      </p:sp>
      <p:sp>
        <p:nvSpPr>
          <p:cNvPr id="18" name="Rectangle 17"/>
          <p:cNvSpPr/>
          <p:nvPr/>
        </p:nvSpPr>
        <p:spPr>
          <a:xfrm>
            <a:off x="3262505" y="5927810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337250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161" y="127348"/>
            <a:ext cx="8784976" cy="64807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sp>
        <p:nvSpPr>
          <p:cNvPr id="8" name="TextBox 7"/>
          <p:cNvSpPr txBox="1"/>
          <p:nvPr/>
        </p:nvSpPr>
        <p:spPr>
          <a:xfrm>
            <a:off x="3390544" y="188640"/>
            <a:ext cx="23030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 smtClean="0"/>
              <a:t>Maybank</a:t>
            </a:r>
            <a:endParaRPr lang="ms-MY" sz="4400" u="sng" dirty="0"/>
          </a:p>
        </p:txBody>
      </p:sp>
      <p:pic>
        <p:nvPicPr>
          <p:cNvPr id="1026" name="Picture 2" descr="C:\Users\User\Desktop\ba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95" y="1484783"/>
            <a:ext cx="735330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4640382" y="4733528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ms-MY" dirty="0"/>
          </a:p>
        </p:txBody>
      </p:sp>
      <p:sp>
        <p:nvSpPr>
          <p:cNvPr id="14" name="Rectangle 13"/>
          <p:cNvSpPr/>
          <p:nvPr/>
        </p:nvSpPr>
        <p:spPr>
          <a:xfrm>
            <a:off x="3146470" y="4733528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337250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161" y="127348"/>
            <a:ext cx="8784976" cy="64807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sp>
        <p:nvSpPr>
          <p:cNvPr id="8" name="TextBox 7"/>
          <p:cNvSpPr txBox="1"/>
          <p:nvPr/>
        </p:nvSpPr>
        <p:spPr>
          <a:xfrm>
            <a:off x="3833357" y="188640"/>
            <a:ext cx="14173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 smtClean="0"/>
              <a:t>CIMB</a:t>
            </a:r>
            <a:endParaRPr lang="ms-MY" sz="4400" u="sng" dirty="0"/>
          </a:p>
        </p:txBody>
      </p:sp>
      <p:pic>
        <p:nvPicPr>
          <p:cNvPr id="1026" name="Picture 2" descr="C:\Users\User\Desktop\ba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95" y="1484783"/>
            <a:ext cx="735330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4644008" y="4733528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ms-MY" dirty="0"/>
          </a:p>
        </p:txBody>
      </p:sp>
      <p:sp>
        <p:nvSpPr>
          <p:cNvPr id="14" name="Rectangle 13"/>
          <p:cNvSpPr/>
          <p:nvPr/>
        </p:nvSpPr>
        <p:spPr>
          <a:xfrm>
            <a:off x="3150096" y="4733528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48180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161" y="127348"/>
            <a:ext cx="8784976" cy="64807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sp>
        <p:nvSpPr>
          <p:cNvPr id="8" name="TextBox 7"/>
          <p:cNvSpPr txBox="1"/>
          <p:nvPr/>
        </p:nvSpPr>
        <p:spPr>
          <a:xfrm>
            <a:off x="3212995" y="188640"/>
            <a:ext cx="26581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 smtClean="0"/>
              <a:t>Bank Islam</a:t>
            </a:r>
            <a:endParaRPr lang="ms-MY" sz="4400" u="sng" dirty="0"/>
          </a:p>
        </p:txBody>
      </p:sp>
      <p:pic>
        <p:nvPicPr>
          <p:cNvPr id="1026" name="Picture 2" descr="C:\Users\User\Desktop\ba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95" y="1484783"/>
            <a:ext cx="735330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4640991" y="4733528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ms-MY" dirty="0"/>
          </a:p>
        </p:txBody>
      </p:sp>
      <p:sp>
        <p:nvSpPr>
          <p:cNvPr id="14" name="Rectangle 13"/>
          <p:cNvSpPr/>
          <p:nvPr/>
        </p:nvSpPr>
        <p:spPr>
          <a:xfrm>
            <a:off x="3147079" y="4733528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48180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161" y="127348"/>
            <a:ext cx="8784976" cy="648072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ms-MY" dirty="0"/>
          </a:p>
        </p:txBody>
      </p:sp>
      <p:sp>
        <p:nvSpPr>
          <p:cNvPr id="8" name="TextBox 7"/>
          <p:cNvSpPr txBox="1"/>
          <p:nvPr/>
        </p:nvSpPr>
        <p:spPr>
          <a:xfrm>
            <a:off x="3069780" y="188640"/>
            <a:ext cx="29777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u="sng" dirty="0" smtClean="0"/>
              <a:t>Bank Rakyat</a:t>
            </a:r>
            <a:endParaRPr lang="ms-MY" sz="4400" u="sng" dirty="0"/>
          </a:p>
        </p:txBody>
      </p:sp>
      <p:pic>
        <p:nvPicPr>
          <p:cNvPr id="1026" name="Picture 2" descr="C:\Users\User\Desktop\ba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395" y="1484783"/>
            <a:ext cx="7353300" cy="2676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4756417" y="4728801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ms-MY" dirty="0"/>
          </a:p>
        </p:txBody>
      </p:sp>
      <p:sp>
        <p:nvSpPr>
          <p:cNvPr id="14" name="Rectangle 13"/>
          <p:cNvSpPr/>
          <p:nvPr/>
        </p:nvSpPr>
        <p:spPr>
          <a:xfrm>
            <a:off x="3262505" y="4728801"/>
            <a:ext cx="129614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Print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48180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95</Words>
  <Application>Microsoft Office PowerPoint</Application>
  <PresentationFormat>On-screen Show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</cp:revision>
  <dcterms:created xsi:type="dcterms:W3CDTF">2016-06-24T02:15:19Z</dcterms:created>
  <dcterms:modified xsi:type="dcterms:W3CDTF">2016-06-27T04:05:32Z</dcterms:modified>
</cp:coreProperties>
</file>