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57" r:id="rId3"/>
    <p:sldId id="260" r:id="rId4"/>
    <p:sldId id="262" r:id="rId5"/>
    <p:sldId id="264" r:id="rId6"/>
    <p:sldId id="259" r:id="rId7"/>
    <p:sldId id="261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5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DAB1F-C2F3-408A-BB1B-F3DC23171854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ms-MY"/>
        </a:p>
      </dgm:t>
    </dgm:pt>
    <dgm:pt modelId="{84AD0070-CB45-419C-8C87-867DDB91C0E1}">
      <dgm:prSet phldrT="[Text]"/>
      <dgm:spPr/>
      <dgm:t>
        <a:bodyPr/>
        <a:lstStyle/>
        <a:p>
          <a:r>
            <a:rPr lang="en-US" dirty="0" smtClean="0"/>
            <a:t>Wan Mohd </a:t>
          </a:r>
          <a:r>
            <a:rPr lang="en-US" dirty="0" err="1" smtClean="0"/>
            <a:t>Iskandar</a:t>
          </a:r>
          <a:endParaRPr lang="ms-MY" dirty="0"/>
        </a:p>
      </dgm:t>
    </dgm:pt>
    <dgm:pt modelId="{F2E1D5B7-E47C-4535-8DDC-038FC8272545}" type="parTrans" cxnId="{0D779145-5551-4FF5-9765-412FD4279EAB}">
      <dgm:prSet/>
      <dgm:spPr/>
      <dgm:t>
        <a:bodyPr/>
        <a:lstStyle/>
        <a:p>
          <a:endParaRPr lang="ms-MY"/>
        </a:p>
      </dgm:t>
    </dgm:pt>
    <dgm:pt modelId="{1DB11740-5DBD-4BC6-B5A1-3AC6FDFFAA62}" type="sibTrans" cxnId="{0D779145-5551-4FF5-9765-412FD4279EAB}">
      <dgm:prSet/>
      <dgm:spPr/>
      <dgm:t>
        <a:bodyPr/>
        <a:lstStyle/>
        <a:p>
          <a:endParaRPr lang="ms-MY"/>
        </a:p>
      </dgm:t>
    </dgm:pt>
    <dgm:pt modelId="{3C273253-BDBE-4396-9255-D1F018C274B8}" type="asst">
      <dgm:prSet phldrT="[Text]"/>
      <dgm:spPr/>
      <dgm:t>
        <a:bodyPr/>
        <a:lstStyle/>
        <a:p>
          <a:r>
            <a:rPr lang="en-US" dirty="0" err="1" smtClean="0"/>
            <a:t>Farhana</a:t>
          </a:r>
          <a:r>
            <a:rPr lang="en-US" dirty="0" smtClean="0"/>
            <a:t> </a:t>
          </a:r>
          <a:r>
            <a:rPr lang="en-US" dirty="0" err="1" smtClean="0"/>
            <a:t>Zahari</a:t>
          </a:r>
          <a:endParaRPr lang="ms-MY" dirty="0"/>
        </a:p>
      </dgm:t>
    </dgm:pt>
    <dgm:pt modelId="{EE25682A-AD31-4404-A74D-BB969121A46D}" type="parTrans" cxnId="{EB0F6CE6-D9B9-4A74-9A1E-F773DE2B1B0F}">
      <dgm:prSet/>
      <dgm:spPr/>
      <dgm:t>
        <a:bodyPr/>
        <a:lstStyle/>
        <a:p>
          <a:endParaRPr lang="ms-MY"/>
        </a:p>
      </dgm:t>
    </dgm:pt>
    <dgm:pt modelId="{161F946A-4852-4ECB-817F-31FABAB777CE}" type="sibTrans" cxnId="{EB0F6CE6-D9B9-4A74-9A1E-F773DE2B1B0F}">
      <dgm:prSet/>
      <dgm:spPr/>
      <dgm:t>
        <a:bodyPr/>
        <a:lstStyle/>
        <a:p>
          <a:pPr algn="ctr"/>
          <a:r>
            <a:rPr lang="en-US" dirty="0" smtClean="0"/>
            <a:t>IT Executive</a:t>
          </a:r>
          <a:endParaRPr lang="ms-MY" dirty="0"/>
        </a:p>
      </dgm:t>
    </dgm:pt>
    <dgm:pt modelId="{ED464F33-0FDE-463D-9C61-3EDA0381A3E7}">
      <dgm:prSet phldrT="[Text]"/>
      <dgm:spPr/>
      <dgm:t>
        <a:bodyPr/>
        <a:lstStyle/>
        <a:p>
          <a:r>
            <a:rPr lang="en-US" dirty="0" smtClean="0"/>
            <a:t>Mohd </a:t>
          </a:r>
          <a:r>
            <a:rPr lang="en-US" dirty="0" err="1" smtClean="0"/>
            <a:t>Norhijrah</a:t>
          </a:r>
          <a:endParaRPr lang="ms-MY" dirty="0"/>
        </a:p>
      </dgm:t>
    </dgm:pt>
    <dgm:pt modelId="{602C88AA-4D60-47BD-98F8-2636EACFBA56}" type="parTrans" cxnId="{0070A34E-97B6-4D39-8A09-2455BB89D934}">
      <dgm:prSet/>
      <dgm:spPr/>
      <dgm:t>
        <a:bodyPr/>
        <a:lstStyle/>
        <a:p>
          <a:endParaRPr lang="ms-MY"/>
        </a:p>
      </dgm:t>
    </dgm:pt>
    <dgm:pt modelId="{A68CAC49-4742-4656-9F85-B74B47B9CA0C}" type="sibTrans" cxnId="{0070A34E-97B6-4D39-8A09-2455BB89D934}">
      <dgm:prSet/>
      <dgm:spPr/>
      <dgm:t>
        <a:bodyPr/>
        <a:lstStyle/>
        <a:p>
          <a:endParaRPr lang="ms-MY"/>
        </a:p>
      </dgm:t>
    </dgm:pt>
    <dgm:pt modelId="{8D2C5C38-4A54-4680-8EDC-2ECFE2BD0D69}">
      <dgm:prSet phldrT="[Text]"/>
      <dgm:spPr/>
      <dgm:t>
        <a:bodyPr/>
        <a:lstStyle/>
        <a:p>
          <a:r>
            <a:rPr lang="en-US" dirty="0" smtClean="0"/>
            <a:t>Muhd </a:t>
          </a:r>
          <a:r>
            <a:rPr lang="en-US" dirty="0" err="1" smtClean="0"/>
            <a:t>Hanif</a:t>
          </a:r>
          <a:r>
            <a:rPr lang="en-US" dirty="0" smtClean="0"/>
            <a:t> </a:t>
          </a:r>
          <a:r>
            <a:rPr lang="en-US" dirty="0" err="1" smtClean="0"/>
            <a:t>Ngarisan</a:t>
          </a:r>
          <a:endParaRPr lang="ms-MY" dirty="0"/>
        </a:p>
      </dgm:t>
    </dgm:pt>
    <dgm:pt modelId="{4E64EA0A-7002-4A7B-B781-CABAFA29385A}" type="parTrans" cxnId="{FCB49DA9-C26C-4785-931C-F518FB0B146B}">
      <dgm:prSet/>
      <dgm:spPr/>
      <dgm:t>
        <a:bodyPr/>
        <a:lstStyle/>
        <a:p>
          <a:endParaRPr lang="ms-MY"/>
        </a:p>
      </dgm:t>
    </dgm:pt>
    <dgm:pt modelId="{85A1E1D7-F4A9-4699-9031-51C3942E8B04}" type="sibTrans" cxnId="{FCB49DA9-C26C-4785-931C-F518FB0B146B}">
      <dgm:prSet/>
      <dgm:spPr/>
      <dgm:t>
        <a:bodyPr/>
        <a:lstStyle/>
        <a:p>
          <a:endParaRPr lang="ms-MY"/>
        </a:p>
      </dgm:t>
    </dgm:pt>
    <dgm:pt modelId="{426920F9-3A6A-4E58-B1B7-9D87E0349A52}">
      <dgm:prSet phldrT="[Text]"/>
      <dgm:spPr/>
      <dgm:t>
        <a:bodyPr/>
        <a:lstStyle/>
        <a:p>
          <a:r>
            <a:rPr lang="en-US" dirty="0" smtClean="0"/>
            <a:t>Muhd </a:t>
          </a:r>
          <a:r>
            <a:rPr lang="en-US" dirty="0" err="1" smtClean="0"/>
            <a:t>Firdaus</a:t>
          </a:r>
          <a:endParaRPr lang="ms-MY" dirty="0"/>
        </a:p>
      </dgm:t>
    </dgm:pt>
    <dgm:pt modelId="{091825A7-D000-46D4-9129-773E34055031}" type="parTrans" cxnId="{7A991F03-8CD3-4CD7-BDAB-2D7DCA316BC1}">
      <dgm:prSet/>
      <dgm:spPr/>
      <dgm:t>
        <a:bodyPr/>
        <a:lstStyle/>
        <a:p>
          <a:endParaRPr lang="ms-MY"/>
        </a:p>
      </dgm:t>
    </dgm:pt>
    <dgm:pt modelId="{11C8D36B-3CCB-4AE6-821F-218664169AB9}" type="sibTrans" cxnId="{7A991F03-8CD3-4CD7-BDAB-2D7DCA316BC1}">
      <dgm:prSet/>
      <dgm:spPr/>
      <dgm:t>
        <a:bodyPr/>
        <a:lstStyle/>
        <a:p>
          <a:endParaRPr lang="ms-MY"/>
        </a:p>
      </dgm:t>
    </dgm:pt>
    <dgm:pt modelId="{69C4638E-5D38-4953-B9CF-18578C8D7045}" type="asst">
      <dgm:prSet phldrT="[Text]"/>
      <dgm:spPr/>
      <dgm:t>
        <a:bodyPr/>
        <a:lstStyle/>
        <a:p>
          <a:r>
            <a:rPr lang="en-US" dirty="0" smtClean="0"/>
            <a:t>Fadhirul Hilmi</a:t>
          </a:r>
          <a:endParaRPr lang="ms-MY" dirty="0"/>
        </a:p>
      </dgm:t>
    </dgm:pt>
    <dgm:pt modelId="{5E496BA4-355A-46CA-B4D4-B837D6DC2A75}" type="parTrans" cxnId="{810A19EE-21F1-4AC9-A413-67EF7E80A4E6}">
      <dgm:prSet/>
      <dgm:spPr/>
      <dgm:t>
        <a:bodyPr/>
        <a:lstStyle/>
        <a:p>
          <a:endParaRPr lang="ms-MY"/>
        </a:p>
      </dgm:t>
    </dgm:pt>
    <dgm:pt modelId="{DF09F620-B4EF-49F0-9659-779AD189D510}" type="sibTrans" cxnId="{810A19EE-21F1-4AC9-A413-67EF7E80A4E6}">
      <dgm:prSet/>
      <dgm:spPr/>
      <dgm:t>
        <a:bodyPr/>
        <a:lstStyle/>
        <a:p>
          <a:pPr algn="ctr"/>
          <a:r>
            <a:rPr lang="en-US" dirty="0" smtClean="0"/>
            <a:t>Senior Programmer</a:t>
          </a:r>
          <a:endParaRPr lang="ms-MY" dirty="0"/>
        </a:p>
      </dgm:t>
    </dgm:pt>
    <dgm:pt modelId="{820BE82C-6F4D-4EEA-9525-06EEEACDC964}">
      <dgm:prSet phldrT="[Text]"/>
      <dgm:spPr/>
      <dgm:t>
        <a:bodyPr/>
        <a:lstStyle/>
        <a:p>
          <a:r>
            <a:rPr lang="en-US" dirty="0" smtClean="0"/>
            <a:t>Mohd </a:t>
          </a:r>
          <a:r>
            <a:rPr lang="en-US" dirty="0" err="1" smtClean="0"/>
            <a:t>Aizat</a:t>
          </a:r>
          <a:endParaRPr lang="ms-MY" dirty="0"/>
        </a:p>
      </dgm:t>
    </dgm:pt>
    <dgm:pt modelId="{A96F4BB2-9613-4FDB-9E76-B20C3BC622A5}" type="parTrans" cxnId="{B23C55B0-7E79-425E-84AB-5C374F364901}">
      <dgm:prSet/>
      <dgm:spPr/>
      <dgm:t>
        <a:bodyPr/>
        <a:lstStyle/>
        <a:p>
          <a:endParaRPr lang="ms-MY"/>
        </a:p>
      </dgm:t>
    </dgm:pt>
    <dgm:pt modelId="{CA5CBBEB-D67B-42CF-A63F-5B4E29F68E7E}" type="sibTrans" cxnId="{B23C55B0-7E79-425E-84AB-5C374F364901}">
      <dgm:prSet/>
      <dgm:spPr/>
      <dgm:t>
        <a:bodyPr/>
        <a:lstStyle/>
        <a:p>
          <a:endParaRPr lang="ms-MY"/>
        </a:p>
      </dgm:t>
    </dgm:pt>
    <dgm:pt modelId="{A4574066-0503-4175-BC6F-5FF764706614}">
      <dgm:prSet phldrT="[Text]"/>
      <dgm:spPr/>
      <dgm:t>
        <a:bodyPr/>
        <a:lstStyle/>
        <a:p>
          <a:r>
            <a:rPr lang="en-US" dirty="0" smtClean="0"/>
            <a:t>Mohd </a:t>
          </a:r>
          <a:r>
            <a:rPr lang="en-US" dirty="0" err="1" smtClean="0"/>
            <a:t>Fikri</a:t>
          </a:r>
          <a:endParaRPr lang="ms-MY" dirty="0"/>
        </a:p>
      </dgm:t>
    </dgm:pt>
    <dgm:pt modelId="{E2A27364-64A6-47B4-B3DF-AB9651DB65F7}" type="parTrans" cxnId="{218302D4-C044-489D-8DC6-327F7C6586CB}">
      <dgm:prSet/>
      <dgm:spPr/>
      <dgm:t>
        <a:bodyPr/>
        <a:lstStyle/>
        <a:p>
          <a:endParaRPr lang="ms-MY"/>
        </a:p>
      </dgm:t>
    </dgm:pt>
    <dgm:pt modelId="{2EA50767-DCD8-4809-8071-BD9827727C01}" type="sibTrans" cxnId="{218302D4-C044-489D-8DC6-327F7C6586CB}">
      <dgm:prSet/>
      <dgm:spPr/>
      <dgm:t>
        <a:bodyPr/>
        <a:lstStyle/>
        <a:p>
          <a:endParaRPr lang="ms-MY"/>
        </a:p>
      </dgm:t>
    </dgm:pt>
    <dgm:pt modelId="{4757231D-9BAF-40BB-B21C-A5AAA435E2EC}">
      <dgm:prSet phldrT="[Text]"/>
      <dgm:spPr/>
      <dgm:t>
        <a:bodyPr/>
        <a:lstStyle/>
        <a:p>
          <a:r>
            <a:rPr lang="en-US" dirty="0" err="1" smtClean="0"/>
            <a:t>Farid</a:t>
          </a:r>
          <a:r>
            <a:rPr lang="en-US" dirty="0" smtClean="0"/>
            <a:t> </a:t>
          </a:r>
          <a:r>
            <a:rPr lang="en-US" dirty="0" err="1" smtClean="0"/>
            <a:t>Firdaus</a:t>
          </a:r>
          <a:endParaRPr lang="ms-MY" dirty="0"/>
        </a:p>
      </dgm:t>
    </dgm:pt>
    <dgm:pt modelId="{740192E0-5E86-4A9A-BBAA-DE0A90142609}" type="parTrans" cxnId="{E82CE5B7-6B8E-4D14-ABFF-DD8FDC5484D9}">
      <dgm:prSet/>
      <dgm:spPr/>
      <dgm:t>
        <a:bodyPr/>
        <a:lstStyle/>
        <a:p>
          <a:endParaRPr lang="ms-MY"/>
        </a:p>
      </dgm:t>
    </dgm:pt>
    <dgm:pt modelId="{59E83162-DDE8-45E0-8DF7-48F1C6263B8A}" type="sibTrans" cxnId="{E82CE5B7-6B8E-4D14-ABFF-DD8FDC5484D9}">
      <dgm:prSet/>
      <dgm:spPr/>
      <dgm:t>
        <a:bodyPr/>
        <a:lstStyle/>
        <a:p>
          <a:endParaRPr lang="ms-MY"/>
        </a:p>
      </dgm:t>
    </dgm:pt>
    <dgm:pt modelId="{D72611D8-FD32-409F-94BE-45CE02C70540}">
      <dgm:prSet phldrT="[Text]"/>
      <dgm:spPr/>
      <dgm:t>
        <a:bodyPr/>
        <a:lstStyle/>
        <a:p>
          <a:r>
            <a:rPr lang="en-US" dirty="0" smtClean="0"/>
            <a:t>Syed </a:t>
          </a:r>
          <a:r>
            <a:rPr lang="en-US" dirty="0" err="1" smtClean="0"/>
            <a:t>Asyrani</a:t>
          </a:r>
          <a:endParaRPr lang="ms-MY" dirty="0"/>
        </a:p>
      </dgm:t>
    </dgm:pt>
    <dgm:pt modelId="{AE1D6AE1-4578-4630-B981-B2346ED0BE19}" type="parTrans" cxnId="{BD984F26-1A6E-40D4-BD6F-8D3B5C6B3AF6}">
      <dgm:prSet/>
      <dgm:spPr/>
      <dgm:t>
        <a:bodyPr/>
        <a:lstStyle/>
        <a:p>
          <a:endParaRPr lang="ms-MY"/>
        </a:p>
      </dgm:t>
    </dgm:pt>
    <dgm:pt modelId="{FBA4D681-9FEF-4D57-A95C-A0C0BEBDD83A}" type="sibTrans" cxnId="{BD984F26-1A6E-40D4-BD6F-8D3B5C6B3AF6}">
      <dgm:prSet/>
      <dgm:spPr/>
      <dgm:t>
        <a:bodyPr/>
        <a:lstStyle/>
        <a:p>
          <a:endParaRPr lang="ms-MY"/>
        </a:p>
      </dgm:t>
    </dgm:pt>
    <dgm:pt modelId="{5180BCFE-0D07-4BEA-B985-72965B572ED1}">
      <dgm:prSet phldrT="[Text]"/>
      <dgm:spPr/>
      <dgm:t>
        <a:bodyPr/>
        <a:lstStyle/>
        <a:p>
          <a:r>
            <a:rPr lang="en-US" dirty="0" smtClean="0"/>
            <a:t>Mohd </a:t>
          </a:r>
          <a:r>
            <a:rPr lang="en-US" dirty="0" err="1" smtClean="0"/>
            <a:t>Akmaluddin</a:t>
          </a:r>
          <a:endParaRPr lang="ms-MY" dirty="0"/>
        </a:p>
      </dgm:t>
    </dgm:pt>
    <dgm:pt modelId="{B5D5B82C-6DF6-42C7-B51E-D2030B943FDE}" type="sibTrans" cxnId="{2D2D9316-C246-42F3-ADF5-FED1DA85D2F7}">
      <dgm:prSet/>
      <dgm:spPr/>
      <dgm:t>
        <a:bodyPr/>
        <a:lstStyle/>
        <a:p>
          <a:endParaRPr lang="ms-MY"/>
        </a:p>
      </dgm:t>
    </dgm:pt>
    <dgm:pt modelId="{846A5B36-310E-46E0-8D23-4E7254589F2A}" type="parTrans" cxnId="{2D2D9316-C246-42F3-ADF5-FED1DA85D2F7}">
      <dgm:prSet/>
      <dgm:spPr/>
      <dgm:t>
        <a:bodyPr/>
        <a:lstStyle/>
        <a:p>
          <a:endParaRPr lang="ms-MY"/>
        </a:p>
      </dgm:t>
    </dgm:pt>
    <dgm:pt modelId="{7293EF97-D027-49EA-82C3-621049004B11}" type="asst">
      <dgm:prSet phldrT="[Text]"/>
      <dgm:spPr/>
      <dgm:t>
        <a:bodyPr/>
        <a:lstStyle/>
        <a:p>
          <a:r>
            <a:rPr lang="en-US" dirty="0" smtClean="0"/>
            <a:t>Nur </a:t>
          </a:r>
          <a:r>
            <a:rPr lang="en-US" dirty="0" err="1" smtClean="0"/>
            <a:t>Salikeen</a:t>
          </a:r>
          <a:endParaRPr lang="ms-MY" dirty="0"/>
        </a:p>
      </dgm:t>
    </dgm:pt>
    <dgm:pt modelId="{D8A344CA-0F53-47D7-9DC4-65C51C6B7F47}" type="parTrans" cxnId="{8239A0C2-B1F3-49D7-8477-0346714DADDA}">
      <dgm:prSet/>
      <dgm:spPr/>
      <dgm:t>
        <a:bodyPr/>
        <a:lstStyle/>
        <a:p>
          <a:endParaRPr lang="ms-MY"/>
        </a:p>
      </dgm:t>
    </dgm:pt>
    <dgm:pt modelId="{4D84D32F-9DA9-4DF7-BB3D-27865B07CD05}" type="sibTrans" cxnId="{8239A0C2-B1F3-49D7-8477-0346714DADDA}">
      <dgm:prSet/>
      <dgm:spPr/>
      <dgm:t>
        <a:bodyPr/>
        <a:lstStyle/>
        <a:p>
          <a:r>
            <a:rPr lang="en-US" smtClean="0"/>
            <a:t>Senior Programmer</a:t>
          </a:r>
          <a:endParaRPr lang="ms-MY"/>
        </a:p>
      </dgm:t>
    </dgm:pt>
    <dgm:pt modelId="{5D96C894-276A-4F98-ADFE-350E628C1D26}" type="pres">
      <dgm:prSet presAssocID="{E48DAB1F-C2F3-408A-BB1B-F3DC231718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E1F5E3-679D-42D7-9D35-7E8EB369DD67}" type="pres">
      <dgm:prSet presAssocID="{84AD0070-CB45-419C-8C87-867DDB91C0E1}" presName="hierRoot1" presStyleCnt="0">
        <dgm:presLayoutVars>
          <dgm:hierBranch val="init"/>
        </dgm:presLayoutVars>
      </dgm:prSet>
      <dgm:spPr/>
    </dgm:pt>
    <dgm:pt modelId="{772BB79B-E805-490E-8B91-061B9C88DACC}" type="pres">
      <dgm:prSet presAssocID="{84AD0070-CB45-419C-8C87-867DDB91C0E1}" presName="rootComposite1" presStyleCnt="0"/>
      <dgm:spPr/>
    </dgm:pt>
    <dgm:pt modelId="{584196FF-9FC7-4E7B-A890-7241D9C99695}" type="pres">
      <dgm:prSet presAssocID="{84AD0070-CB45-419C-8C87-867DDB91C0E1}" presName="rootText1" presStyleLbl="node0" presStyleIdx="0" presStyleCnt="3" custLinFactX="198954" custLinFactNeighborX="200000" custLinFactNeighborY="6068">
        <dgm:presLayoutVars>
          <dgm:chMax/>
          <dgm:chPref val="3"/>
        </dgm:presLayoutVars>
      </dgm:prSet>
      <dgm:spPr/>
    </dgm:pt>
    <dgm:pt modelId="{3CFE5E49-5706-4F76-B169-D4C3ABB7C8A4}" type="pres">
      <dgm:prSet presAssocID="{84AD0070-CB45-419C-8C87-867DDB91C0E1}" presName="titleText1" presStyleLbl="fgAcc0" presStyleIdx="0" presStyleCnt="3" custLinFactX="200000" custLinFactNeighborX="244058" custLinFactNeighborY="12112">
        <dgm:presLayoutVars>
          <dgm:chMax val="0"/>
          <dgm:chPref val="0"/>
        </dgm:presLayoutVars>
      </dgm:prSet>
      <dgm:spPr/>
    </dgm:pt>
    <dgm:pt modelId="{9D327D82-4382-443E-8884-66454DA39878}" type="pres">
      <dgm:prSet presAssocID="{84AD0070-CB45-419C-8C87-867DDB91C0E1}" presName="rootConnector1" presStyleLbl="node1" presStyleIdx="0" presStyleCnt="6"/>
      <dgm:spPr/>
    </dgm:pt>
    <dgm:pt modelId="{B080A819-C3BE-46D9-9099-096BC158B8B4}" type="pres">
      <dgm:prSet presAssocID="{84AD0070-CB45-419C-8C87-867DDB91C0E1}" presName="hierChild2" presStyleCnt="0"/>
      <dgm:spPr/>
    </dgm:pt>
    <dgm:pt modelId="{1DCB44C4-468F-4381-A1A5-7E37C0CC7BD4}" type="pres">
      <dgm:prSet presAssocID="{84AD0070-CB45-419C-8C87-867DDB91C0E1}" presName="hierChild3" presStyleCnt="0"/>
      <dgm:spPr/>
    </dgm:pt>
    <dgm:pt modelId="{E3066A09-7A79-4018-8A0D-6E5E4EB60893}" type="pres">
      <dgm:prSet presAssocID="{820BE82C-6F4D-4EEA-9525-06EEEACDC964}" presName="hierRoot1" presStyleCnt="0">
        <dgm:presLayoutVars>
          <dgm:hierBranch val="init"/>
        </dgm:presLayoutVars>
      </dgm:prSet>
      <dgm:spPr/>
    </dgm:pt>
    <dgm:pt modelId="{ABB73BEF-EB73-4E72-A4C5-7CE064B2608C}" type="pres">
      <dgm:prSet presAssocID="{820BE82C-6F4D-4EEA-9525-06EEEACDC964}" presName="rootComposite1" presStyleCnt="0"/>
      <dgm:spPr/>
    </dgm:pt>
    <dgm:pt modelId="{B2CDC416-FF16-44D1-9E21-64AE684E4058}" type="pres">
      <dgm:prSet presAssocID="{820BE82C-6F4D-4EEA-9525-06EEEACDC964}" presName="rootText1" presStyleLbl="node0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ms-MY"/>
        </a:p>
      </dgm:t>
    </dgm:pt>
    <dgm:pt modelId="{72D175D0-6260-462C-87DE-4150CE8C69D9}" type="pres">
      <dgm:prSet presAssocID="{820BE82C-6F4D-4EEA-9525-06EEEACDC964}" presName="titleText1" presStyleLbl="fgAcc0" presStyleIdx="1" presStyleCnt="3">
        <dgm:presLayoutVars>
          <dgm:chMax val="0"/>
          <dgm:chPref val="0"/>
        </dgm:presLayoutVars>
      </dgm:prSet>
      <dgm:spPr/>
    </dgm:pt>
    <dgm:pt modelId="{72E65052-40E1-40FD-88C0-46EB99F53DFC}" type="pres">
      <dgm:prSet presAssocID="{820BE82C-6F4D-4EEA-9525-06EEEACDC964}" presName="rootConnector1" presStyleLbl="node1" presStyleIdx="0" presStyleCnt="6"/>
      <dgm:spPr/>
    </dgm:pt>
    <dgm:pt modelId="{183531BE-D014-4AB8-8675-FE171EE9E3BA}" type="pres">
      <dgm:prSet presAssocID="{820BE82C-6F4D-4EEA-9525-06EEEACDC964}" presName="hierChild2" presStyleCnt="0"/>
      <dgm:spPr/>
    </dgm:pt>
    <dgm:pt modelId="{EA94CF51-A846-4CF2-89D4-DC9E390A26AF}" type="pres">
      <dgm:prSet presAssocID="{820BE82C-6F4D-4EEA-9525-06EEEACDC964}" presName="hierChild3" presStyleCnt="0"/>
      <dgm:spPr/>
    </dgm:pt>
    <dgm:pt modelId="{3B0ACCF9-BFF7-4A92-93BF-5CF110CD6DC3}" type="pres">
      <dgm:prSet presAssocID="{5180BCFE-0D07-4BEA-B985-72965B572ED1}" presName="hierRoot1" presStyleCnt="0">
        <dgm:presLayoutVars>
          <dgm:hierBranch val="init"/>
        </dgm:presLayoutVars>
      </dgm:prSet>
      <dgm:spPr/>
    </dgm:pt>
    <dgm:pt modelId="{897F61E4-F5D6-4ECC-A624-9807D245698D}" type="pres">
      <dgm:prSet presAssocID="{5180BCFE-0D07-4BEA-B985-72965B572ED1}" presName="rootComposite1" presStyleCnt="0"/>
      <dgm:spPr/>
    </dgm:pt>
    <dgm:pt modelId="{BBD239EA-2C7E-478C-990A-53118AE829FF}" type="pres">
      <dgm:prSet presAssocID="{5180BCFE-0D07-4BEA-B985-72965B572ED1}" presName="rootText1" presStyleLbl="node0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ms-MY"/>
        </a:p>
      </dgm:t>
    </dgm:pt>
    <dgm:pt modelId="{954CDECA-99D1-403A-A189-44B4CC8515B2}" type="pres">
      <dgm:prSet presAssocID="{5180BCFE-0D07-4BEA-B985-72965B572ED1}" presName="titleText1" presStyleLbl="fgAcc0" presStyleIdx="2" presStyleCnt="3">
        <dgm:presLayoutVars>
          <dgm:chMax val="0"/>
          <dgm:chPref val="0"/>
        </dgm:presLayoutVars>
      </dgm:prSet>
      <dgm:spPr/>
    </dgm:pt>
    <dgm:pt modelId="{11BBC06C-FCCA-43FF-8369-1E68E5AB7106}" type="pres">
      <dgm:prSet presAssocID="{5180BCFE-0D07-4BEA-B985-72965B572ED1}" presName="rootConnector1" presStyleLbl="node1" presStyleIdx="0" presStyleCnt="6"/>
      <dgm:spPr/>
    </dgm:pt>
    <dgm:pt modelId="{EF072009-6940-45E2-ABD9-2425ED817EAE}" type="pres">
      <dgm:prSet presAssocID="{5180BCFE-0D07-4BEA-B985-72965B572ED1}" presName="hierChild2" presStyleCnt="0"/>
      <dgm:spPr/>
    </dgm:pt>
    <dgm:pt modelId="{B7512C49-C126-486C-8872-B83310EE4331}" type="pres">
      <dgm:prSet presAssocID="{602C88AA-4D60-47BD-98F8-2636EACFBA56}" presName="Name37" presStyleLbl="parChTrans1D2" presStyleIdx="0" presStyleCnt="9"/>
      <dgm:spPr/>
    </dgm:pt>
    <dgm:pt modelId="{D1CAFFAC-4EE6-4EA8-BA3B-3ADC67367744}" type="pres">
      <dgm:prSet presAssocID="{ED464F33-0FDE-463D-9C61-3EDA0381A3E7}" presName="hierRoot2" presStyleCnt="0">
        <dgm:presLayoutVars>
          <dgm:hierBranch val="init"/>
        </dgm:presLayoutVars>
      </dgm:prSet>
      <dgm:spPr/>
    </dgm:pt>
    <dgm:pt modelId="{503EA579-46C6-4AFD-A6B4-B29FDC65AFBC}" type="pres">
      <dgm:prSet presAssocID="{ED464F33-0FDE-463D-9C61-3EDA0381A3E7}" presName="rootComposite" presStyleCnt="0"/>
      <dgm:spPr/>
    </dgm:pt>
    <dgm:pt modelId="{9D69934D-DE47-4C75-90B8-D7DF80A88A6F}" type="pres">
      <dgm:prSet presAssocID="{ED464F33-0FDE-463D-9C61-3EDA0381A3E7}" presName="rootText" presStyleLbl="node1" presStyleIdx="0" presStyleCnt="6">
        <dgm:presLayoutVars>
          <dgm:chMax/>
          <dgm:chPref val="3"/>
        </dgm:presLayoutVars>
      </dgm:prSet>
      <dgm:spPr/>
    </dgm:pt>
    <dgm:pt modelId="{151CDA34-DA0B-4CA5-8079-331A853D38CF}" type="pres">
      <dgm:prSet presAssocID="{ED464F33-0FDE-463D-9C61-3EDA0381A3E7}" presName="titleText2" presStyleLbl="fgAcc1" presStyleIdx="0" presStyleCnt="6">
        <dgm:presLayoutVars>
          <dgm:chMax val="0"/>
          <dgm:chPref val="0"/>
        </dgm:presLayoutVars>
      </dgm:prSet>
      <dgm:spPr/>
    </dgm:pt>
    <dgm:pt modelId="{BBC7562C-4843-4457-BA73-3E528886093C}" type="pres">
      <dgm:prSet presAssocID="{ED464F33-0FDE-463D-9C61-3EDA0381A3E7}" presName="rootConnector" presStyleLbl="node2" presStyleIdx="0" presStyleCnt="0"/>
      <dgm:spPr/>
    </dgm:pt>
    <dgm:pt modelId="{80DD5161-3672-4EF2-BC2A-93B7C09A4CE6}" type="pres">
      <dgm:prSet presAssocID="{ED464F33-0FDE-463D-9C61-3EDA0381A3E7}" presName="hierChild4" presStyleCnt="0"/>
      <dgm:spPr/>
    </dgm:pt>
    <dgm:pt modelId="{A901D4DC-187B-465A-A6F4-833D1AAFEA82}" type="pres">
      <dgm:prSet presAssocID="{ED464F33-0FDE-463D-9C61-3EDA0381A3E7}" presName="hierChild5" presStyleCnt="0"/>
      <dgm:spPr/>
    </dgm:pt>
    <dgm:pt modelId="{A5FD3598-87C9-46E6-A938-AC8BDD1FAEFA}" type="pres">
      <dgm:prSet presAssocID="{4E64EA0A-7002-4A7B-B781-CABAFA29385A}" presName="Name37" presStyleLbl="parChTrans1D2" presStyleIdx="1" presStyleCnt="9"/>
      <dgm:spPr/>
    </dgm:pt>
    <dgm:pt modelId="{18E9EF9B-116A-42B3-9EFD-13BB01ABEFCD}" type="pres">
      <dgm:prSet presAssocID="{8D2C5C38-4A54-4680-8EDC-2ECFE2BD0D69}" presName="hierRoot2" presStyleCnt="0">
        <dgm:presLayoutVars>
          <dgm:hierBranch val="init"/>
        </dgm:presLayoutVars>
      </dgm:prSet>
      <dgm:spPr/>
    </dgm:pt>
    <dgm:pt modelId="{A6453585-8939-4733-BFF4-181B542B917F}" type="pres">
      <dgm:prSet presAssocID="{8D2C5C38-4A54-4680-8EDC-2ECFE2BD0D69}" presName="rootComposite" presStyleCnt="0"/>
      <dgm:spPr/>
    </dgm:pt>
    <dgm:pt modelId="{0137747B-F9B8-4279-B92B-C01C848F7C4F}" type="pres">
      <dgm:prSet presAssocID="{8D2C5C38-4A54-4680-8EDC-2ECFE2BD0D69}" presName="rootText" presStyleLbl="node1" presStyleIdx="1" presStyleCnt="6">
        <dgm:presLayoutVars>
          <dgm:chMax/>
          <dgm:chPref val="3"/>
        </dgm:presLayoutVars>
      </dgm:prSet>
      <dgm:spPr/>
      <dgm:t>
        <a:bodyPr/>
        <a:lstStyle/>
        <a:p>
          <a:endParaRPr lang="ms-MY"/>
        </a:p>
      </dgm:t>
    </dgm:pt>
    <dgm:pt modelId="{F4440B56-B78D-4654-A372-73757673C4A1}" type="pres">
      <dgm:prSet presAssocID="{8D2C5C38-4A54-4680-8EDC-2ECFE2BD0D69}" presName="titleText2" presStyleLbl="fgAcc1" presStyleIdx="1" presStyleCnt="6">
        <dgm:presLayoutVars>
          <dgm:chMax val="0"/>
          <dgm:chPref val="0"/>
        </dgm:presLayoutVars>
      </dgm:prSet>
      <dgm:spPr/>
    </dgm:pt>
    <dgm:pt modelId="{D11EE6A2-49D1-4782-BAB6-B9C1EF65829D}" type="pres">
      <dgm:prSet presAssocID="{8D2C5C38-4A54-4680-8EDC-2ECFE2BD0D69}" presName="rootConnector" presStyleLbl="node2" presStyleIdx="0" presStyleCnt="0"/>
      <dgm:spPr/>
    </dgm:pt>
    <dgm:pt modelId="{6D7E57A2-363F-4AB2-A91C-DD1F32E7EC0E}" type="pres">
      <dgm:prSet presAssocID="{8D2C5C38-4A54-4680-8EDC-2ECFE2BD0D69}" presName="hierChild4" presStyleCnt="0"/>
      <dgm:spPr/>
    </dgm:pt>
    <dgm:pt modelId="{9A048EA1-83F3-4D2C-8354-318C818239D9}" type="pres">
      <dgm:prSet presAssocID="{8D2C5C38-4A54-4680-8EDC-2ECFE2BD0D69}" presName="hierChild5" presStyleCnt="0"/>
      <dgm:spPr/>
    </dgm:pt>
    <dgm:pt modelId="{D1651765-E036-4697-8379-79332106E314}" type="pres">
      <dgm:prSet presAssocID="{091825A7-D000-46D4-9129-773E34055031}" presName="Name37" presStyleLbl="parChTrans1D2" presStyleIdx="2" presStyleCnt="9"/>
      <dgm:spPr/>
    </dgm:pt>
    <dgm:pt modelId="{DFC83837-CF94-48F5-B384-3B77D88F83C0}" type="pres">
      <dgm:prSet presAssocID="{426920F9-3A6A-4E58-B1B7-9D87E0349A52}" presName="hierRoot2" presStyleCnt="0">
        <dgm:presLayoutVars>
          <dgm:hierBranch val="init"/>
        </dgm:presLayoutVars>
      </dgm:prSet>
      <dgm:spPr/>
    </dgm:pt>
    <dgm:pt modelId="{F03E2ACD-630A-4BE7-ACBB-85F9F685FE86}" type="pres">
      <dgm:prSet presAssocID="{426920F9-3A6A-4E58-B1B7-9D87E0349A52}" presName="rootComposite" presStyleCnt="0"/>
      <dgm:spPr/>
    </dgm:pt>
    <dgm:pt modelId="{BC7FD02A-42D2-4DE9-95A1-72DDE339C1E8}" type="pres">
      <dgm:prSet presAssocID="{426920F9-3A6A-4E58-B1B7-9D87E0349A52}" presName="rootText" presStyleLbl="node1" presStyleIdx="2" presStyleCnt="6">
        <dgm:presLayoutVars>
          <dgm:chMax/>
          <dgm:chPref val="3"/>
        </dgm:presLayoutVars>
      </dgm:prSet>
      <dgm:spPr/>
      <dgm:t>
        <a:bodyPr/>
        <a:lstStyle/>
        <a:p>
          <a:endParaRPr lang="ms-MY"/>
        </a:p>
      </dgm:t>
    </dgm:pt>
    <dgm:pt modelId="{394C9D25-F2D4-4AFA-8F81-067AA8DE48B1}" type="pres">
      <dgm:prSet presAssocID="{426920F9-3A6A-4E58-B1B7-9D87E0349A52}" presName="titleText2" presStyleLbl="fgAcc1" presStyleIdx="2" presStyleCnt="6">
        <dgm:presLayoutVars>
          <dgm:chMax val="0"/>
          <dgm:chPref val="0"/>
        </dgm:presLayoutVars>
      </dgm:prSet>
      <dgm:spPr/>
    </dgm:pt>
    <dgm:pt modelId="{FD2A2035-FCCE-42D9-808E-A53ADA63132B}" type="pres">
      <dgm:prSet presAssocID="{426920F9-3A6A-4E58-B1B7-9D87E0349A52}" presName="rootConnector" presStyleLbl="node2" presStyleIdx="0" presStyleCnt="0"/>
      <dgm:spPr/>
    </dgm:pt>
    <dgm:pt modelId="{807F4726-0104-4C83-A988-30B5DED4BDB2}" type="pres">
      <dgm:prSet presAssocID="{426920F9-3A6A-4E58-B1B7-9D87E0349A52}" presName="hierChild4" presStyleCnt="0"/>
      <dgm:spPr/>
    </dgm:pt>
    <dgm:pt modelId="{59EE9F47-A533-4CC2-AD0B-51DFB34B5E31}" type="pres">
      <dgm:prSet presAssocID="{426920F9-3A6A-4E58-B1B7-9D87E0349A52}" presName="hierChild5" presStyleCnt="0"/>
      <dgm:spPr/>
    </dgm:pt>
    <dgm:pt modelId="{5A0E09B9-E7EF-4F45-B340-E5937838FD05}" type="pres">
      <dgm:prSet presAssocID="{740192E0-5E86-4A9A-BBAA-DE0A90142609}" presName="Name37" presStyleLbl="parChTrans1D2" presStyleIdx="3" presStyleCnt="9"/>
      <dgm:spPr/>
    </dgm:pt>
    <dgm:pt modelId="{6088E04A-CB5A-4BD6-BB18-A5A154EE3EE2}" type="pres">
      <dgm:prSet presAssocID="{4757231D-9BAF-40BB-B21C-A5AAA435E2EC}" presName="hierRoot2" presStyleCnt="0">
        <dgm:presLayoutVars>
          <dgm:hierBranch val="init"/>
        </dgm:presLayoutVars>
      </dgm:prSet>
      <dgm:spPr/>
    </dgm:pt>
    <dgm:pt modelId="{B357FF5D-6F19-474E-BC91-F9376726A068}" type="pres">
      <dgm:prSet presAssocID="{4757231D-9BAF-40BB-B21C-A5AAA435E2EC}" presName="rootComposite" presStyleCnt="0"/>
      <dgm:spPr/>
    </dgm:pt>
    <dgm:pt modelId="{0FD7310D-E9DD-4F4C-8E6F-6055A7E1A232}" type="pres">
      <dgm:prSet presAssocID="{4757231D-9BAF-40BB-B21C-A5AAA435E2EC}" presName="rootText" presStyleLbl="node1" presStyleIdx="3" presStyleCnt="6">
        <dgm:presLayoutVars>
          <dgm:chMax/>
          <dgm:chPref val="3"/>
        </dgm:presLayoutVars>
      </dgm:prSet>
      <dgm:spPr/>
    </dgm:pt>
    <dgm:pt modelId="{2D325922-7796-4C18-BA8F-EB637A61DBDB}" type="pres">
      <dgm:prSet presAssocID="{4757231D-9BAF-40BB-B21C-A5AAA435E2EC}" presName="titleText2" presStyleLbl="fgAcc1" presStyleIdx="3" presStyleCnt="6">
        <dgm:presLayoutVars>
          <dgm:chMax val="0"/>
          <dgm:chPref val="0"/>
        </dgm:presLayoutVars>
      </dgm:prSet>
      <dgm:spPr/>
    </dgm:pt>
    <dgm:pt modelId="{80EBBFC5-C413-4A75-AD88-0329B3171A39}" type="pres">
      <dgm:prSet presAssocID="{4757231D-9BAF-40BB-B21C-A5AAA435E2EC}" presName="rootConnector" presStyleLbl="node2" presStyleIdx="0" presStyleCnt="0"/>
      <dgm:spPr/>
    </dgm:pt>
    <dgm:pt modelId="{4A82A3EC-25C4-43A4-9080-A8C93C5FAE4E}" type="pres">
      <dgm:prSet presAssocID="{4757231D-9BAF-40BB-B21C-A5AAA435E2EC}" presName="hierChild4" presStyleCnt="0"/>
      <dgm:spPr/>
    </dgm:pt>
    <dgm:pt modelId="{E5945B75-4653-41AC-8F19-6A965CB3C7F5}" type="pres">
      <dgm:prSet presAssocID="{4757231D-9BAF-40BB-B21C-A5AAA435E2EC}" presName="hierChild5" presStyleCnt="0"/>
      <dgm:spPr/>
    </dgm:pt>
    <dgm:pt modelId="{93644F53-7B12-479A-9F33-B878E9DE58AB}" type="pres">
      <dgm:prSet presAssocID="{AE1D6AE1-4578-4630-B981-B2346ED0BE19}" presName="Name37" presStyleLbl="parChTrans1D2" presStyleIdx="4" presStyleCnt="9"/>
      <dgm:spPr/>
    </dgm:pt>
    <dgm:pt modelId="{E6E57231-F077-4D3E-B23F-55C74939C080}" type="pres">
      <dgm:prSet presAssocID="{D72611D8-FD32-409F-94BE-45CE02C70540}" presName="hierRoot2" presStyleCnt="0">
        <dgm:presLayoutVars>
          <dgm:hierBranch val="init"/>
        </dgm:presLayoutVars>
      </dgm:prSet>
      <dgm:spPr/>
    </dgm:pt>
    <dgm:pt modelId="{D652C2D4-1477-44E7-8F30-A012F76C42EF}" type="pres">
      <dgm:prSet presAssocID="{D72611D8-FD32-409F-94BE-45CE02C70540}" presName="rootComposite" presStyleCnt="0"/>
      <dgm:spPr/>
    </dgm:pt>
    <dgm:pt modelId="{ECB5EA65-5E4F-4D51-967A-C0A2C179BF31}" type="pres">
      <dgm:prSet presAssocID="{D72611D8-FD32-409F-94BE-45CE02C70540}" presName="rootText" presStyleLbl="node1" presStyleIdx="4" presStyleCnt="6">
        <dgm:presLayoutVars>
          <dgm:chMax/>
          <dgm:chPref val="3"/>
        </dgm:presLayoutVars>
      </dgm:prSet>
      <dgm:spPr/>
    </dgm:pt>
    <dgm:pt modelId="{0B4189B5-447B-4669-B06A-471AA354B6BA}" type="pres">
      <dgm:prSet presAssocID="{D72611D8-FD32-409F-94BE-45CE02C70540}" presName="titleText2" presStyleLbl="fgAcc1" presStyleIdx="4" presStyleCnt="6">
        <dgm:presLayoutVars>
          <dgm:chMax val="0"/>
          <dgm:chPref val="0"/>
        </dgm:presLayoutVars>
      </dgm:prSet>
      <dgm:spPr/>
    </dgm:pt>
    <dgm:pt modelId="{3B788CE8-9A78-45A5-A37D-80B8E0096858}" type="pres">
      <dgm:prSet presAssocID="{D72611D8-FD32-409F-94BE-45CE02C70540}" presName="rootConnector" presStyleLbl="node2" presStyleIdx="0" presStyleCnt="0"/>
      <dgm:spPr/>
    </dgm:pt>
    <dgm:pt modelId="{889E48D8-EB9D-4B7C-9C38-69E6B384D7A1}" type="pres">
      <dgm:prSet presAssocID="{D72611D8-FD32-409F-94BE-45CE02C70540}" presName="hierChild4" presStyleCnt="0"/>
      <dgm:spPr/>
    </dgm:pt>
    <dgm:pt modelId="{46E208C9-C53E-4EE9-8774-AF85F34B070E}" type="pres">
      <dgm:prSet presAssocID="{D72611D8-FD32-409F-94BE-45CE02C70540}" presName="hierChild5" presStyleCnt="0"/>
      <dgm:spPr/>
    </dgm:pt>
    <dgm:pt modelId="{268500D2-414A-42B8-93D3-6289BAE676F4}" type="pres">
      <dgm:prSet presAssocID="{E2A27364-64A6-47B4-B3DF-AB9651DB65F7}" presName="Name37" presStyleLbl="parChTrans1D2" presStyleIdx="5" presStyleCnt="9"/>
      <dgm:spPr/>
    </dgm:pt>
    <dgm:pt modelId="{AD57C003-7D25-4C11-A4E3-FCE6B6C89106}" type="pres">
      <dgm:prSet presAssocID="{A4574066-0503-4175-BC6F-5FF764706614}" presName="hierRoot2" presStyleCnt="0">
        <dgm:presLayoutVars>
          <dgm:hierBranch val="init"/>
        </dgm:presLayoutVars>
      </dgm:prSet>
      <dgm:spPr/>
    </dgm:pt>
    <dgm:pt modelId="{3AE1316B-7F54-4035-8E21-FF2953E5A723}" type="pres">
      <dgm:prSet presAssocID="{A4574066-0503-4175-BC6F-5FF764706614}" presName="rootComposite" presStyleCnt="0"/>
      <dgm:spPr/>
    </dgm:pt>
    <dgm:pt modelId="{4190BA5B-57B0-4912-8F6F-D5F70191FDC6}" type="pres">
      <dgm:prSet presAssocID="{A4574066-0503-4175-BC6F-5FF764706614}" presName="rootText" presStyleLbl="node1" presStyleIdx="5" presStyleCnt="6">
        <dgm:presLayoutVars>
          <dgm:chMax/>
          <dgm:chPref val="3"/>
        </dgm:presLayoutVars>
      </dgm:prSet>
      <dgm:spPr/>
      <dgm:t>
        <a:bodyPr/>
        <a:lstStyle/>
        <a:p>
          <a:endParaRPr lang="ms-MY"/>
        </a:p>
      </dgm:t>
    </dgm:pt>
    <dgm:pt modelId="{931BDC1B-8874-4E04-9C25-BC549A81D373}" type="pres">
      <dgm:prSet presAssocID="{A4574066-0503-4175-BC6F-5FF764706614}" presName="titleText2" presStyleLbl="fgAcc1" presStyleIdx="5" presStyleCnt="6">
        <dgm:presLayoutVars>
          <dgm:chMax val="0"/>
          <dgm:chPref val="0"/>
        </dgm:presLayoutVars>
      </dgm:prSet>
      <dgm:spPr/>
    </dgm:pt>
    <dgm:pt modelId="{B4D4F1BE-13A5-44BC-A19B-B554DC7ECE0F}" type="pres">
      <dgm:prSet presAssocID="{A4574066-0503-4175-BC6F-5FF764706614}" presName="rootConnector" presStyleLbl="node2" presStyleIdx="0" presStyleCnt="0"/>
      <dgm:spPr/>
    </dgm:pt>
    <dgm:pt modelId="{C1105FB2-D0DF-4C6D-AC0B-76588C29C5A8}" type="pres">
      <dgm:prSet presAssocID="{A4574066-0503-4175-BC6F-5FF764706614}" presName="hierChild4" presStyleCnt="0"/>
      <dgm:spPr/>
    </dgm:pt>
    <dgm:pt modelId="{E600E9B5-58D3-4A8B-B3B9-87ADF3A6C7BB}" type="pres">
      <dgm:prSet presAssocID="{A4574066-0503-4175-BC6F-5FF764706614}" presName="hierChild5" presStyleCnt="0"/>
      <dgm:spPr/>
    </dgm:pt>
    <dgm:pt modelId="{7751E3B1-AB94-43BB-993F-3ED829D49731}" type="pres">
      <dgm:prSet presAssocID="{5180BCFE-0D07-4BEA-B985-72965B572ED1}" presName="hierChild3" presStyleCnt="0"/>
      <dgm:spPr/>
    </dgm:pt>
    <dgm:pt modelId="{E92F7204-4C46-4713-B5A7-2F3F8DD8F848}" type="pres">
      <dgm:prSet presAssocID="{EE25682A-AD31-4404-A74D-BB969121A46D}" presName="Name96" presStyleLbl="parChTrans1D2" presStyleIdx="6" presStyleCnt="9"/>
      <dgm:spPr/>
    </dgm:pt>
    <dgm:pt modelId="{BC25A8C8-B69E-463E-B23A-C0187D117614}" type="pres">
      <dgm:prSet presAssocID="{3C273253-BDBE-4396-9255-D1F018C274B8}" presName="hierRoot3" presStyleCnt="0">
        <dgm:presLayoutVars>
          <dgm:hierBranch val="init"/>
        </dgm:presLayoutVars>
      </dgm:prSet>
      <dgm:spPr/>
    </dgm:pt>
    <dgm:pt modelId="{970D1320-6767-4643-BCA3-6B4165171F6D}" type="pres">
      <dgm:prSet presAssocID="{3C273253-BDBE-4396-9255-D1F018C274B8}" presName="rootComposite3" presStyleCnt="0"/>
      <dgm:spPr/>
    </dgm:pt>
    <dgm:pt modelId="{0FE0CA1D-BEFC-4218-8A0E-FBEA50EC5EAA}" type="pres">
      <dgm:prSet presAssocID="{3C273253-BDBE-4396-9255-D1F018C274B8}" presName="rootText3" presStyleLbl="asst1" presStyleIdx="0" presStyleCnt="3" custScaleX="115860" custScaleY="130631" custLinFactNeighborX="-54005" custLinFactNeighborY="32341">
        <dgm:presLayoutVars>
          <dgm:chPref val="3"/>
        </dgm:presLayoutVars>
      </dgm:prSet>
      <dgm:spPr/>
      <dgm:t>
        <a:bodyPr/>
        <a:lstStyle/>
        <a:p>
          <a:endParaRPr lang="ms-MY"/>
        </a:p>
      </dgm:t>
    </dgm:pt>
    <dgm:pt modelId="{9254FDA2-7540-4F78-9779-1288373726B4}" type="pres">
      <dgm:prSet presAssocID="{3C273253-BDBE-4396-9255-D1F018C274B8}" presName="titleText3" presStyleLbl="fgAcc2" presStyleIdx="0" presStyleCnt="3" custLinFactY="31263" custLinFactNeighborX="-46985" custLinFactNeighborY="100000">
        <dgm:presLayoutVars>
          <dgm:chMax val="0"/>
          <dgm:chPref val="0"/>
        </dgm:presLayoutVars>
      </dgm:prSet>
      <dgm:spPr/>
    </dgm:pt>
    <dgm:pt modelId="{3B17D7FC-08FF-48BC-AB0C-609C415C0326}" type="pres">
      <dgm:prSet presAssocID="{3C273253-BDBE-4396-9255-D1F018C274B8}" presName="rootConnector3" presStyleLbl="asst1" presStyleIdx="0" presStyleCnt="3"/>
      <dgm:spPr/>
    </dgm:pt>
    <dgm:pt modelId="{03D40113-0ACB-4839-B6F7-5D0EA5AB10AF}" type="pres">
      <dgm:prSet presAssocID="{3C273253-BDBE-4396-9255-D1F018C274B8}" presName="hierChild6" presStyleCnt="0"/>
      <dgm:spPr/>
    </dgm:pt>
    <dgm:pt modelId="{D3452103-3D20-41C5-8104-19FB66D10F75}" type="pres">
      <dgm:prSet presAssocID="{3C273253-BDBE-4396-9255-D1F018C274B8}" presName="hierChild7" presStyleCnt="0"/>
      <dgm:spPr/>
    </dgm:pt>
    <dgm:pt modelId="{5018A644-2E52-45F7-9A20-2196B4541C97}" type="pres">
      <dgm:prSet presAssocID="{5E496BA4-355A-46CA-B4D4-B837D6DC2A75}" presName="Name96" presStyleLbl="parChTrans1D2" presStyleIdx="7" presStyleCnt="9"/>
      <dgm:spPr/>
    </dgm:pt>
    <dgm:pt modelId="{5404236E-E4C8-448D-A75B-02A7ECFD7BEF}" type="pres">
      <dgm:prSet presAssocID="{69C4638E-5D38-4953-B9CF-18578C8D7045}" presName="hierRoot3" presStyleCnt="0">
        <dgm:presLayoutVars>
          <dgm:hierBranch val="init"/>
        </dgm:presLayoutVars>
      </dgm:prSet>
      <dgm:spPr/>
    </dgm:pt>
    <dgm:pt modelId="{49637435-CA2B-4DC1-8D8E-18BADCDEBD7B}" type="pres">
      <dgm:prSet presAssocID="{69C4638E-5D38-4953-B9CF-18578C8D7045}" presName="rootComposite3" presStyleCnt="0"/>
      <dgm:spPr/>
    </dgm:pt>
    <dgm:pt modelId="{07C2FFE2-871D-465E-9B4A-92311B4B1E25}" type="pres">
      <dgm:prSet presAssocID="{69C4638E-5D38-4953-B9CF-18578C8D7045}" presName="rootText3" presStyleLbl="asst1" presStyleIdx="1" presStyleCnt="3" custScaleX="115859" custScaleY="133938" custLinFactNeighborX="2146" custLinFactNeighborY="28439">
        <dgm:presLayoutVars>
          <dgm:chPref val="3"/>
        </dgm:presLayoutVars>
      </dgm:prSet>
      <dgm:spPr/>
    </dgm:pt>
    <dgm:pt modelId="{34178C81-1469-496B-9BE3-1D84582A0F22}" type="pres">
      <dgm:prSet presAssocID="{69C4638E-5D38-4953-B9CF-18578C8D7045}" presName="titleText3" presStyleLbl="fgAcc2" presStyleIdx="1" presStyleCnt="3" custLinFactY="22702" custLinFactNeighborX="6595" custLinFactNeighborY="100000">
        <dgm:presLayoutVars>
          <dgm:chMax val="0"/>
          <dgm:chPref val="0"/>
        </dgm:presLayoutVars>
      </dgm:prSet>
      <dgm:spPr/>
    </dgm:pt>
    <dgm:pt modelId="{5979E652-DAAB-473F-91C4-C1CE914C23AC}" type="pres">
      <dgm:prSet presAssocID="{69C4638E-5D38-4953-B9CF-18578C8D7045}" presName="rootConnector3" presStyleLbl="asst1" presStyleIdx="1" presStyleCnt="3"/>
      <dgm:spPr/>
    </dgm:pt>
    <dgm:pt modelId="{8CC1C6DA-1FDB-409A-BB00-89E9797DFB3C}" type="pres">
      <dgm:prSet presAssocID="{69C4638E-5D38-4953-B9CF-18578C8D7045}" presName="hierChild6" presStyleCnt="0"/>
      <dgm:spPr/>
    </dgm:pt>
    <dgm:pt modelId="{7964026A-909F-4C0C-BCE9-B896C3FD8EA6}" type="pres">
      <dgm:prSet presAssocID="{69C4638E-5D38-4953-B9CF-18578C8D7045}" presName="hierChild7" presStyleCnt="0"/>
      <dgm:spPr/>
    </dgm:pt>
    <dgm:pt modelId="{06D07211-2140-47A9-B1C6-93EDFF5F6CA3}" type="pres">
      <dgm:prSet presAssocID="{D8A344CA-0F53-47D7-9DC4-65C51C6B7F47}" presName="Name96" presStyleLbl="parChTrans1D2" presStyleIdx="8" presStyleCnt="9"/>
      <dgm:spPr/>
    </dgm:pt>
    <dgm:pt modelId="{04BBBAD3-67DE-4B86-AE8E-5E3926DBE1FF}" type="pres">
      <dgm:prSet presAssocID="{7293EF97-D027-49EA-82C3-621049004B11}" presName="hierRoot3" presStyleCnt="0">
        <dgm:presLayoutVars>
          <dgm:hierBranch val="init"/>
        </dgm:presLayoutVars>
      </dgm:prSet>
      <dgm:spPr/>
    </dgm:pt>
    <dgm:pt modelId="{A85FCDF7-5FF7-4799-AF1E-5601A3934F4F}" type="pres">
      <dgm:prSet presAssocID="{7293EF97-D027-49EA-82C3-621049004B11}" presName="rootComposite3" presStyleCnt="0"/>
      <dgm:spPr/>
    </dgm:pt>
    <dgm:pt modelId="{7FAA6567-49A6-4BF8-9D96-8204AC60AFA3}" type="pres">
      <dgm:prSet presAssocID="{7293EF97-D027-49EA-82C3-621049004B11}" presName="rootText3" presStyleLbl="asst1" presStyleIdx="2" presStyleCnt="3" custScaleX="115859" custScaleY="133938" custLinFactX="102832" custLinFactY="-56068" custLinFactNeighborX="200000" custLinFactNeighborY="-100000">
        <dgm:presLayoutVars>
          <dgm:chPref val="3"/>
        </dgm:presLayoutVars>
      </dgm:prSet>
      <dgm:spPr/>
      <dgm:t>
        <a:bodyPr/>
        <a:lstStyle/>
        <a:p>
          <a:endParaRPr lang="ms-MY"/>
        </a:p>
      </dgm:t>
    </dgm:pt>
    <dgm:pt modelId="{C4B139CF-C65F-4479-8985-FFAEAD194F39}" type="pres">
      <dgm:prSet presAssocID="{7293EF97-D027-49EA-82C3-621049004B11}" presName="titleText3" presStyleLbl="fgAcc2" presStyleIdx="2" presStyleCnt="3" custLinFactX="141405" custLinFactY="-200000" custLinFactNeighborX="200000" custLinFactNeighborY="-228659">
        <dgm:presLayoutVars>
          <dgm:chMax val="0"/>
          <dgm:chPref val="0"/>
        </dgm:presLayoutVars>
      </dgm:prSet>
      <dgm:spPr/>
      <dgm:t>
        <a:bodyPr/>
        <a:lstStyle/>
        <a:p>
          <a:endParaRPr lang="ms-MY"/>
        </a:p>
      </dgm:t>
    </dgm:pt>
    <dgm:pt modelId="{D33E0375-08FA-4FDB-8C30-3F1DEA82633A}" type="pres">
      <dgm:prSet presAssocID="{7293EF97-D027-49EA-82C3-621049004B11}" presName="rootConnector3" presStyleLbl="asst1" presStyleIdx="2" presStyleCnt="3"/>
      <dgm:spPr/>
    </dgm:pt>
    <dgm:pt modelId="{76E62917-AB32-4602-AE2E-425E248E724B}" type="pres">
      <dgm:prSet presAssocID="{7293EF97-D027-49EA-82C3-621049004B11}" presName="hierChild6" presStyleCnt="0"/>
      <dgm:spPr/>
    </dgm:pt>
    <dgm:pt modelId="{F00CEFE4-B169-48D3-8037-BBC88D39C0C9}" type="pres">
      <dgm:prSet presAssocID="{7293EF97-D027-49EA-82C3-621049004B11}" presName="hierChild7" presStyleCnt="0"/>
      <dgm:spPr/>
    </dgm:pt>
  </dgm:ptLst>
  <dgm:cxnLst>
    <dgm:cxn modelId="{218302D4-C044-489D-8DC6-327F7C6586CB}" srcId="{5180BCFE-0D07-4BEA-B985-72965B572ED1}" destId="{A4574066-0503-4175-BC6F-5FF764706614}" srcOrd="8" destOrd="0" parTransId="{E2A27364-64A6-47B4-B3DF-AB9651DB65F7}" sibTransId="{2EA50767-DCD8-4809-8071-BD9827727C01}"/>
    <dgm:cxn modelId="{08971FB6-3EF0-417F-9325-B56239132B37}" type="presOf" srcId="{740192E0-5E86-4A9A-BBAA-DE0A90142609}" destId="{5A0E09B9-E7EF-4F45-B340-E5937838FD05}" srcOrd="0" destOrd="0" presId="urn:microsoft.com/office/officeart/2008/layout/NameandTitleOrganizationalChart"/>
    <dgm:cxn modelId="{D895E81E-4BBE-499C-B5AD-65E00059EA20}" type="presOf" srcId="{8D2C5C38-4A54-4680-8EDC-2ECFE2BD0D69}" destId="{D11EE6A2-49D1-4782-BAB6-B9C1EF65829D}" srcOrd="1" destOrd="0" presId="urn:microsoft.com/office/officeart/2008/layout/NameandTitleOrganizationalChart"/>
    <dgm:cxn modelId="{38BA4955-3599-4B80-AB6E-0A11CD571849}" type="presOf" srcId="{D72611D8-FD32-409F-94BE-45CE02C70540}" destId="{3B788CE8-9A78-45A5-A37D-80B8E0096858}" srcOrd="1" destOrd="0" presId="urn:microsoft.com/office/officeart/2008/layout/NameandTitleOrganizationalChart"/>
    <dgm:cxn modelId="{5FC54625-94E4-40B8-B89E-3B212AB2E945}" type="presOf" srcId="{4757231D-9BAF-40BB-B21C-A5AAA435E2EC}" destId="{80EBBFC5-C413-4A75-AD88-0329B3171A39}" srcOrd="1" destOrd="0" presId="urn:microsoft.com/office/officeart/2008/layout/NameandTitleOrganizationalChart"/>
    <dgm:cxn modelId="{2EB1A618-CBEA-45A7-AEC0-7AEA87750C91}" type="presOf" srcId="{A4574066-0503-4175-BC6F-5FF764706614}" destId="{4190BA5B-57B0-4912-8F6F-D5F70191FDC6}" srcOrd="0" destOrd="0" presId="urn:microsoft.com/office/officeart/2008/layout/NameandTitleOrganizationalChart"/>
    <dgm:cxn modelId="{77CE3196-E259-45D1-A6F2-29DF3AAF4832}" type="presOf" srcId="{3C273253-BDBE-4396-9255-D1F018C274B8}" destId="{0FE0CA1D-BEFC-4218-8A0E-FBEA50EC5EAA}" srcOrd="0" destOrd="0" presId="urn:microsoft.com/office/officeart/2008/layout/NameandTitleOrganizationalChart"/>
    <dgm:cxn modelId="{2FB97442-9704-458D-863A-1C4D69BF9F69}" type="presOf" srcId="{A68CAC49-4742-4656-9F85-B74B47B9CA0C}" destId="{151CDA34-DA0B-4CA5-8079-331A853D38CF}" srcOrd="0" destOrd="0" presId="urn:microsoft.com/office/officeart/2008/layout/NameandTitleOrganizationalChart"/>
    <dgm:cxn modelId="{304FD1EA-F2D9-41F9-81D6-27A4816F1DEB}" type="presOf" srcId="{E48DAB1F-C2F3-408A-BB1B-F3DC23171854}" destId="{5D96C894-276A-4F98-ADFE-350E628C1D26}" srcOrd="0" destOrd="0" presId="urn:microsoft.com/office/officeart/2008/layout/NameandTitleOrganizationalChart"/>
    <dgm:cxn modelId="{BAE4BB8E-F70C-4FA3-80C2-0D771BEF578D}" type="presOf" srcId="{602C88AA-4D60-47BD-98F8-2636EACFBA56}" destId="{B7512C49-C126-486C-8872-B83310EE4331}" srcOrd="0" destOrd="0" presId="urn:microsoft.com/office/officeart/2008/layout/NameandTitleOrganizationalChart"/>
    <dgm:cxn modelId="{EB0F6CE6-D9B9-4A74-9A1E-F773DE2B1B0F}" srcId="{5180BCFE-0D07-4BEA-B985-72965B572ED1}" destId="{3C273253-BDBE-4396-9255-D1F018C274B8}" srcOrd="0" destOrd="0" parTransId="{EE25682A-AD31-4404-A74D-BB969121A46D}" sibTransId="{161F946A-4852-4ECB-817F-31FABAB777CE}"/>
    <dgm:cxn modelId="{73BA76AF-7180-46E5-BC19-52A9796FD895}" type="presOf" srcId="{4D84D32F-9DA9-4DF7-BB3D-27865B07CD05}" destId="{C4B139CF-C65F-4479-8985-FFAEAD194F39}" srcOrd="0" destOrd="0" presId="urn:microsoft.com/office/officeart/2008/layout/NameandTitleOrganizationalChart"/>
    <dgm:cxn modelId="{AE0DE0D2-5CF1-41EA-AEDF-6334CCA0AECF}" type="presOf" srcId="{7293EF97-D027-49EA-82C3-621049004B11}" destId="{D33E0375-08FA-4FDB-8C30-3F1DEA82633A}" srcOrd="1" destOrd="0" presId="urn:microsoft.com/office/officeart/2008/layout/NameandTitleOrganizationalChart"/>
    <dgm:cxn modelId="{F1186C2C-EFDC-4E05-8390-D86DEA910E31}" type="presOf" srcId="{820BE82C-6F4D-4EEA-9525-06EEEACDC964}" destId="{72E65052-40E1-40FD-88C0-46EB99F53DFC}" srcOrd="1" destOrd="0" presId="urn:microsoft.com/office/officeart/2008/layout/NameandTitleOrganizationalChart"/>
    <dgm:cxn modelId="{C603FF82-F275-4F61-B6FD-FDB739E3666E}" type="presOf" srcId="{CA5CBBEB-D67B-42CF-A63F-5B4E29F68E7E}" destId="{72D175D0-6260-462C-87DE-4150CE8C69D9}" srcOrd="0" destOrd="0" presId="urn:microsoft.com/office/officeart/2008/layout/NameandTitleOrganizationalChart"/>
    <dgm:cxn modelId="{6EA130F6-29DC-4A04-8E91-64FB9EA74AE7}" type="presOf" srcId="{091825A7-D000-46D4-9129-773E34055031}" destId="{D1651765-E036-4697-8379-79332106E314}" srcOrd="0" destOrd="0" presId="urn:microsoft.com/office/officeart/2008/layout/NameandTitleOrganizationalChart"/>
    <dgm:cxn modelId="{B3597A39-0CA5-4761-8829-D5D4050A4FAC}" type="presOf" srcId="{69C4638E-5D38-4953-B9CF-18578C8D7045}" destId="{07C2FFE2-871D-465E-9B4A-92311B4B1E25}" srcOrd="0" destOrd="0" presId="urn:microsoft.com/office/officeart/2008/layout/NameandTitleOrganizationalChart"/>
    <dgm:cxn modelId="{34FFD572-AD61-4FC1-84B7-C052F0ED6217}" type="presOf" srcId="{5180BCFE-0D07-4BEA-B985-72965B572ED1}" destId="{11BBC06C-FCCA-43FF-8369-1E68E5AB7106}" srcOrd="1" destOrd="0" presId="urn:microsoft.com/office/officeart/2008/layout/NameandTitleOrganizationalChart"/>
    <dgm:cxn modelId="{DD737BA8-27D7-4D11-B376-B3E5E8F7E903}" type="presOf" srcId="{85A1E1D7-F4A9-4699-9031-51C3942E8B04}" destId="{F4440B56-B78D-4654-A372-73757673C4A1}" srcOrd="0" destOrd="0" presId="urn:microsoft.com/office/officeart/2008/layout/NameandTitleOrganizationalChart"/>
    <dgm:cxn modelId="{810A19EE-21F1-4AC9-A413-67EF7E80A4E6}" srcId="{5180BCFE-0D07-4BEA-B985-72965B572ED1}" destId="{69C4638E-5D38-4953-B9CF-18578C8D7045}" srcOrd="1" destOrd="0" parTransId="{5E496BA4-355A-46CA-B4D4-B837D6DC2A75}" sibTransId="{DF09F620-B4EF-49F0-9659-779AD189D510}"/>
    <dgm:cxn modelId="{B7A9D052-AF83-408D-8A08-3B59E67D2E58}" type="presOf" srcId="{59E83162-DDE8-45E0-8DF7-48F1C6263B8A}" destId="{2D325922-7796-4C18-BA8F-EB637A61DBDB}" srcOrd="0" destOrd="0" presId="urn:microsoft.com/office/officeart/2008/layout/NameandTitleOrganizationalChart"/>
    <dgm:cxn modelId="{5606758A-6605-47AE-8F10-C90038635BBF}" type="presOf" srcId="{4757231D-9BAF-40BB-B21C-A5AAA435E2EC}" destId="{0FD7310D-E9DD-4F4C-8E6F-6055A7E1A232}" srcOrd="0" destOrd="0" presId="urn:microsoft.com/office/officeart/2008/layout/NameandTitleOrganizationalChart"/>
    <dgm:cxn modelId="{07A2CA3F-3BE9-46ED-B5B9-0A53C052D2D1}" type="presOf" srcId="{11C8D36B-3CCB-4AE6-821F-218664169AB9}" destId="{394C9D25-F2D4-4AFA-8F81-067AA8DE48B1}" srcOrd="0" destOrd="0" presId="urn:microsoft.com/office/officeart/2008/layout/NameandTitleOrganizationalChart"/>
    <dgm:cxn modelId="{7A991F03-8CD3-4CD7-BDAB-2D7DCA316BC1}" srcId="{5180BCFE-0D07-4BEA-B985-72965B572ED1}" destId="{426920F9-3A6A-4E58-B1B7-9D87E0349A52}" srcOrd="5" destOrd="0" parTransId="{091825A7-D000-46D4-9129-773E34055031}" sibTransId="{11C8D36B-3CCB-4AE6-821F-218664169AB9}"/>
    <dgm:cxn modelId="{145B9A1E-2776-4A7A-82EC-89ED76F081B7}" type="presOf" srcId="{5180BCFE-0D07-4BEA-B985-72965B572ED1}" destId="{BBD239EA-2C7E-478C-990A-53118AE829FF}" srcOrd="0" destOrd="0" presId="urn:microsoft.com/office/officeart/2008/layout/NameandTitleOrganizationalChart"/>
    <dgm:cxn modelId="{73EEB690-90BB-49BB-B277-0508BAB6C887}" type="presOf" srcId="{2EA50767-DCD8-4809-8071-BD9827727C01}" destId="{931BDC1B-8874-4E04-9C25-BC549A81D373}" srcOrd="0" destOrd="0" presId="urn:microsoft.com/office/officeart/2008/layout/NameandTitleOrganizationalChart"/>
    <dgm:cxn modelId="{7E0F8A6F-1975-4A8E-9179-A6FC47215264}" type="presOf" srcId="{161F946A-4852-4ECB-817F-31FABAB777CE}" destId="{9254FDA2-7540-4F78-9779-1288373726B4}" srcOrd="0" destOrd="0" presId="urn:microsoft.com/office/officeart/2008/layout/NameandTitleOrganizationalChart"/>
    <dgm:cxn modelId="{5B0514FC-3512-43AB-965F-412C0E8AC3F0}" type="presOf" srcId="{AE1D6AE1-4578-4630-B981-B2346ED0BE19}" destId="{93644F53-7B12-479A-9F33-B878E9DE58AB}" srcOrd="0" destOrd="0" presId="urn:microsoft.com/office/officeart/2008/layout/NameandTitleOrganizationalChart"/>
    <dgm:cxn modelId="{E12AD644-B644-4038-BA6E-15270AAF83F9}" type="presOf" srcId="{5E496BA4-355A-46CA-B4D4-B837D6DC2A75}" destId="{5018A644-2E52-45F7-9A20-2196B4541C97}" srcOrd="0" destOrd="0" presId="urn:microsoft.com/office/officeart/2008/layout/NameandTitleOrganizationalChart"/>
    <dgm:cxn modelId="{0070A34E-97B6-4D39-8A09-2455BB89D934}" srcId="{5180BCFE-0D07-4BEA-B985-72965B572ED1}" destId="{ED464F33-0FDE-463D-9C61-3EDA0381A3E7}" srcOrd="3" destOrd="0" parTransId="{602C88AA-4D60-47BD-98F8-2636EACFBA56}" sibTransId="{A68CAC49-4742-4656-9F85-B74B47B9CA0C}"/>
    <dgm:cxn modelId="{ABE10A16-3648-428C-A661-7C077AF185D5}" type="presOf" srcId="{A4574066-0503-4175-BC6F-5FF764706614}" destId="{B4D4F1BE-13A5-44BC-A19B-B554DC7ECE0F}" srcOrd="1" destOrd="0" presId="urn:microsoft.com/office/officeart/2008/layout/NameandTitleOrganizationalChart"/>
    <dgm:cxn modelId="{FCB49DA9-C26C-4785-931C-F518FB0B146B}" srcId="{5180BCFE-0D07-4BEA-B985-72965B572ED1}" destId="{8D2C5C38-4A54-4680-8EDC-2ECFE2BD0D69}" srcOrd="4" destOrd="0" parTransId="{4E64EA0A-7002-4A7B-B781-CABAFA29385A}" sibTransId="{85A1E1D7-F4A9-4699-9031-51C3942E8B04}"/>
    <dgm:cxn modelId="{41ACB933-A673-4305-9D06-1B25B1415D56}" type="presOf" srcId="{1DB11740-5DBD-4BC6-B5A1-3AC6FDFFAA62}" destId="{3CFE5E49-5706-4F76-B169-D4C3ABB7C8A4}" srcOrd="0" destOrd="0" presId="urn:microsoft.com/office/officeart/2008/layout/NameandTitleOrganizationalChart"/>
    <dgm:cxn modelId="{BC260034-6597-40EC-9AB4-9EEFC49E9B07}" type="presOf" srcId="{426920F9-3A6A-4E58-B1B7-9D87E0349A52}" destId="{FD2A2035-FCCE-42D9-808E-A53ADA63132B}" srcOrd="1" destOrd="0" presId="urn:microsoft.com/office/officeart/2008/layout/NameandTitleOrganizationalChart"/>
    <dgm:cxn modelId="{2D2D9316-C246-42F3-ADF5-FED1DA85D2F7}" srcId="{E48DAB1F-C2F3-408A-BB1B-F3DC23171854}" destId="{5180BCFE-0D07-4BEA-B985-72965B572ED1}" srcOrd="2" destOrd="0" parTransId="{846A5B36-310E-46E0-8D23-4E7254589F2A}" sibTransId="{B5D5B82C-6DF6-42C7-B51E-D2030B943FDE}"/>
    <dgm:cxn modelId="{92724007-A203-418E-BAC3-C7FDAF4B141C}" type="presOf" srcId="{84AD0070-CB45-419C-8C87-867DDB91C0E1}" destId="{9D327D82-4382-443E-8884-66454DA39878}" srcOrd="1" destOrd="0" presId="urn:microsoft.com/office/officeart/2008/layout/NameandTitleOrganizationalChart"/>
    <dgm:cxn modelId="{E4D49D30-B9AB-4597-9F2D-93F740FBEEDE}" type="presOf" srcId="{4E64EA0A-7002-4A7B-B781-CABAFA29385A}" destId="{A5FD3598-87C9-46E6-A938-AC8BDD1FAEFA}" srcOrd="0" destOrd="0" presId="urn:microsoft.com/office/officeart/2008/layout/NameandTitleOrganizationalChart"/>
    <dgm:cxn modelId="{3F518E4A-6DB8-4C02-B7F7-92901AB1D5B4}" type="presOf" srcId="{426920F9-3A6A-4E58-B1B7-9D87E0349A52}" destId="{BC7FD02A-42D2-4DE9-95A1-72DDE339C1E8}" srcOrd="0" destOrd="0" presId="urn:microsoft.com/office/officeart/2008/layout/NameandTitleOrganizationalChart"/>
    <dgm:cxn modelId="{B23C55B0-7E79-425E-84AB-5C374F364901}" srcId="{E48DAB1F-C2F3-408A-BB1B-F3DC23171854}" destId="{820BE82C-6F4D-4EEA-9525-06EEEACDC964}" srcOrd="1" destOrd="0" parTransId="{A96F4BB2-9613-4FDB-9E76-B20C3BC622A5}" sibTransId="{CA5CBBEB-D67B-42CF-A63F-5B4E29F68E7E}"/>
    <dgm:cxn modelId="{5D0F1DB5-DF36-4AE1-AB98-3492F1DE019F}" type="presOf" srcId="{ED464F33-0FDE-463D-9C61-3EDA0381A3E7}" destId="{BBC7562C-4843-4457-BA73-3E528886093C}" srcOrd="1" destOrd="0" presId="urn:microsoft.com/office/officeart/2008/layout/NameandTitleOrganizationalChart"/>
    <dgm:cxn modelId="{FA2666B3-0827-4CE0-8E18-9193343EF7C4}" type="presOf" srcId="{B5D5B82C-6DF6-42C7-B51E-D2030B943FDE}" destId="{954CDECA-99D1-403A-A189-44B4CC8515B2}" srcOrd="0" destOrd="0" presId="urn:microsoft.com/office/officeart/2008/layout/NameandTitleOrganizationalChart"/>
    <dgm:cxn modelId="{073E14B9-DB54-4C22-AC37-5A4A3B889A79}" type="presOf" srcId="{69C4638E-5D38-4953-B9CF-18578C8D7045}" destId="{5979E652-DAAB-473F-91C4-C1CE914C23AC}" srcOrd="1" destOrd="0" presId="urn:microsoft.com/office/officeart/2008/layout/NameandTitleOrganizationalChart"/>
    <dgm:cxn modelId="{C9206A0B-B294-4290-897A-D6A3A0B6E35C}" type="presOf" srcId="{84AD0070-CB45-419C-8C87-867DDB91C0E1}" destId="{584196FF-9FC7-4E7B-A890-7241D9C99695}" srcOrd="0" destOrd="0" presId="urn:microsoft.com/office/officeart/2008/layout/NameandTitleOrganizationalChart"/>
    <dgm:cxn modelId="{DF9CEDB1-1A6F-42A9-962A-963568FBD39A}" type="presOf" srcId="{DF09F620-B4EF-49F0-9659-779AD189D510}" destId="{34178C81-1469-496B-9BE3-1D84582A0F22}" srcOrd="0" destOrd="0" presId="urn:microsoft.com/office/officeart/2008/layout/NameandTitleOrganizationalChart"/>
    <dgm:cxn modelId="{7D4ED290-93EE-447A-8C30-D2AA4842018D}" type="presOf" srcId="{D72611D8-FD32-409F-94BE-45CE02C70540}" destId="{ECB5EA65-5E4F-4D51-967A-C0A2C179BF31}" srcOrd="0" destOrd="0" presId="urn:microsoft.com/office/officeart/2008/layout/NameandTitleOrganizationalChart"/>
    <dgm:cxn modelId="{3462B63E-BB5B-4087-85A0-F3EE9752CA9C}" type="presOf" srcId="{EE25682A-AD31-4404-A74D-BB969121A46D}" destId="{E92F7204-4C46-4713-B5A7-2F3F8DD8F848}" srcOrd="0" destOrd="0" presId="urn:microsoft.com/office/officeart/2008/layout/NameandTitleOrganizationalChart"/>
    <dgm:cxn modelId="{8239A0C2-B1F3-49D7-8477-0346714DADDA}" srcId="{5180BCFE-0D07-4BEA-B985-72965B572ED1}" destId="{7293EF97-D027-49EA-82C3-621049004B11}" srcOrd="2" destOrd="0" parTransId="{D8A344CA-0F53-47D7-9DC4-65C51C6B7F47}" sibTransId="{4D84D32F-9DA9-4DF7-BB3D-27865B07CD05}"/>
    <dgm:cxn modelId="{B3ACCB63-9FA3-4CAA-97E8-11F142CBFF9D}" type="presOf" srcId="{7293EF97-D027-49EA-82C3-621049004B11}" destId="{7FAA6567-49A6-4BF8-9D96-8204AC60AFA3}" srcOrd="0" destOrd="0" presId="urn:microsoft.com/office/officeart/2008/layout/NameandTitleOrganizationalChart"/>
    <dgm:cxn modelId="{2981D95D-0D51-45D2-852E-92A0C594EC31}" type="presOf" srcId="{3C273253-BDBE-4396-9255-D1F018C274B8}" destId="{3B17D7FC-08FF-48BC-AB0C-609C415C0326}" srcOrd="1" destOrd="0" presId="urn:microsoft.com/office/officeart/2008/layout/NameandTitleOrganizationalChart"/>
    <dgm:cxn modelId="{10C87708-B05D-41C7-BAE4-70B52D6422FF}" type="presOf" srcId="{8D2C5C38-4A54-4680-8EDC-2ECFE2BD0D69}" destId="{0137747B-F9B8-4279-B92B-C01C848F7C4F}" srcOrd="0" destOrd="0" presId="urn:microsoft.com/office/officeart/2008/layout/NameandTitleOrganizationalChart"/>
    <dgm:cxn modelId="{D5BDBE31-6CA6-4F31-AC30-DB7FF6923D87}" type="presOf" srcId="{D8A344CA-0F53-47D7-9DC4-65C51C6B7F47}" destId="{06D07211-2140-47A9-B1C6-93EDFF5F6CA3}" srcOrd="0" destOrd="0" presId="urn:microsoft.com/office/officeart/2008/layout/NameandTitleOrganizationalChart"/>
    <dgm:cxn modelId="{19DB911B-D0D2-437B-A23D-22C27C0F361C}" type="presOf" srcId="{ED464F33-0FDE-463D-9C61-3EDA0381A3E7}" destId="{9D69934D-DE47-4C75-90B8-D7DF80A88A6F}" srcOrd="0" destOrd="0" presId="urn:microsoft.com/office/officeart/2008/layout/NameandTitleOrganizationalChart"/>
    <dgm:cxn modelId="{F0FFDB84-1387-4A8E-8939-986649D8EDE9}" type="presOf" srcId="{E2A27364-64A6-47B4-B3DF-AB9651DB65F7}" destId="{268500D2-414A-42B8-93D3-6289BAE676F4}" srcOrd="0" destOrd="0" presId="urn:microsoft.com/office/officeart/2008/layout/NameandTitleOrganizationalChart"/>
    <dgm:cxn modelId="{0D779145-5551-4FF5-9765-412FD4279EAB}" srcId="{E48DAB1F-C2F3-408A-BB1B-F3DC23171854}" destId="{84AD0070-CB45-419C-8C87-867DDB91C0E1}" srcOrd="0" destOrd="0" parTransId="{F2E1D5B7-E47C-4535-8DDC-038FC8272545}" sibTransId="{1DB11740-5DBD-4BC6-B5A1-3AC6FDFFAA62}"/>
    <dgm:cxn modelId="{6D14B159-A35C-40DD-AABF-98DF559B382B}" type="presOf" srcId="{FBA4D681-9FEF-4D57-A95C-A0C0BEBDD83A}" destId="{0B4189B5-447B-4669-B06A-471AA354B6BA}" srcOrd="0" destOrd="0" presId="urn:microsoft.com/office/officeart/2008/layout/NameandTitleOrganizationalChart"/>
    <dgm:cxn modelId="{33C43281-B42F-43A3-9A38-D6B2230A661B}" type="presOf" srcId="{820BE82C-6F4D-4EEA-9525-06EEEACDC964}" destId="{B2CDC416-FF16-44D1-9E21-64AE684E4058}" srcOrd="0" destOrd="0" presId="urn:microsoft.com/office/officeart/2008/layout/NameandTitleOrganizationalChart"/>
    <dgm:cxn modelId="{E82CE5B7-6B8E-4D14-ABFF-DD8FDC5484D9}" srcId="{5180BCFE-0D07-4BEA-B985-72965B572ED1}" destId="{4757231D-9BAF-40BB-B21C-A5AAA435E2EC}" srcOrd="6" destOrd="0" parTransId="{740192E0-5E86-4A9A-BBAA-DE0A90142609}" sibTransId="{59E83162-DDE8-45E0-8DF7-48F1C6263B8A}"/>
    <dgm:cxn modelId="{BD984F26-1A6E-40D4-BD6F-8D3B5C6B3AF6}" srcId="{5180BCFE-0D07-4BEA-B985-72965B572ED1}" destId="{D72611D8-FD32-409F-94BE-45CE02C70540}" srcOrd="7" destOrd="0" parTransId="{AE1D6AE1-4578-4630-B981-B2346ED0BE19}" sibTransId="{FBA4D681-9FEF-4D57-A95C-A0C0BEBDD83A}"/>
    <dgm:cxn modelId="{7946F75F-8AFF-4965-8544-B21CF0187ADF}" type="presParOf" srcId="{5D96C894-276A-4F98-ADFE-350E628C1D26}" destId="{27E1F5E3-679D-42D7-9D35-7E8EB369DD67}" srcOrd="0" destOrd="0" presId="urn:microsoft.com/office/officeart/2008/layout/NameandTitleOrganizationalChart"/>
    <dgm:cxn modelId="{FC26FBAA-A21C-40A1-9190-DBB0875ABFC4}" type="presParOf" srcId="{27E1F5E3-679D-42D7-9D35-7E8EB369DD67}" destId="{772BB79B-E805-490E-8B91-061B9C88DACC}" srcOrd="0" destOrd="0" presId="urn:microsoft.com/office/officeart/2008/layout/NameandTitleOrganizationalChart"/>
    <dgm:cxn modelId="{19A46506-009D-45ED-AAD7-C014DCD3990F}" type="presParOf" srcId="{772BB79B-E805-490E-8B91-061B9C88DACC}" destId="{584196FF-9FC7-4E7B-A890-7241D9C99695}" srcOrd="0" destOrd="0" presId="urn:microsoft.com/office/officeart/2008/layout/NameandTitleOrganizationalChart"/>
    <dgm:cxn modelId="{F3227395-3644-45A8-9E5F-0BE5E4548481}" type="presParOf" srcId="{772BB79B-E805-490E-8B91-061B9C88DACC}" destId="{3CFE5E49-5706-4F76-B169-D4C3ABB7C8A4}" srcOrd="1" destOrd="0" presId="urn:microsoft.com/office/officeart/2008/layout/NameandTitleOrganizationalChart"/>
    <dgm:cxn modelId="{0FE3CF7A-6705-4DE4-AC98-FCD402F2FDA9}" type="presParOf" srcId="{772BB79B-E805-490E-8B91-061B9C88DACC}" destId="{9D327D82-4382-443E-8884-66454DA39878}" srcOrd="2" destOrd="0" presId="urn:microsoft.com/office/officeart/2008/layout/NameandTitleOrganizationalChart"/>
    <dgm:cxn modelId="{A59E5BAE-56EA-4E91-B592-EBAAE6C64AF2}" type="presParOf" srcId="{27E1F5E3-679D-42D7-9D35-7E8EB369DD67}" destId="{B080A819-C3BE-46D9-9099-096BC158B8B4}" srcOrd="1" destOrd="0" presId="urn:microsoft.com/office/officeart/2008/layout/NameandTitleOrganizationalChart"/>
    <dgm:cxn modelId="{F1D4250E-F004-4CDF-8B46-74B1111DFE0D}" type="presParOf" srcId="{27E1F5E3-679D-42D7-9D35-7E8EB369DD67}" destId="{1DCB44C4-468F-4381-A1A5-7E37C0CC7BD4}" srcOrd="2" destOrd="0" presId="urn:microsoft.com/office/officeart/2008/layout/NameandTitleOrganizationalChart"/>
    <dgm:cxn modelId="{D5F652D3-C3BB-445D-8879-98A2741D4D29}" type="presParOf" srcId="{5D96C894-276A-4F98-ADFE-350E628C1D26}" destId="{E3066A09-7A79-4018-8A0D-6E5E4EB60893}" srcOrd="1" destOrd="0" presId="urn:microsoft.com/office/officeart/2008/layout/NameandTitleOrganizationalChart"/>
    <dgm:cxn modelId="{6A63735A-E77C-4962-9BBC-AF0E79EB15A5}" type="presParOf" srcId="{E3066A09-7A79-4018-8A0D-6E5E4EB60893}" destId="{ABB73BEF-EB73-4E72-A4C5-7CE064B2608C}" srcOrd="0" destOrd="0" presId="urn:microsoft.com/office/officeart/2008/layout/NameandTitleOrganizationalChart"/>
    <dgm:cxn modelId="{76AC238B-63D1-464E-A746-BC2616CCA6A3}" type="presParOf" srcId="{ABB73BEF-EB73-4E72-A4C5-7CE064B2608C}" destId="{B2CDC416-FF16-44D1-9E21-64AE684E4058}" srcOrd="0" destOrd="0" presId="urn:microsoft.com/office/officeart/2008/layout/NameandTitleOrganizationalChart"/>
    <dgm:cxn modelId="{238659A9-279D-4E6C-9491-AF5B56B6E219}" type="presParOf" srcId="{ABB73BEF-EB73-4E72-A4C5-7CE064B2608C}" destId="{72D175D0-6260-462C-87DE-4150CE8C69D9}" srcOrd="1" destOrd="0" presId="urn:microsoft.com/office/officeart/2008/layout/NameandTitleOrganizationalChart"/>
    <dgm:cxn modelId="{280B2680-5236-4AA3-8D46-A07466969C7C}" type="presParOf" srcId="{ABB73BEF-EB73-4E72-A4C5-7CE064B2608C}" destId="{72E65052-40E1-40FD-88C0-46EB99F53DFC}" srcOrd="2" destOrd="0" presId="urn:microsoft.com/office/officeart/2008/layout/NameandTitleOrganizationalChart"/>
    <dgm:cxn modelId="{B7724C3D-EBD6-4188-B70A-A40EB76D2417}" type="presParOf" srcId="{E3066A09-7A79-4018-8A0D-6E5E4EB60893}" destId="{183531BE-D014-4AB8-8675-FE171EE9E3BA}" srcOrd="1" destOrd="0" presId="urn:microsoft.com/office/officeart/2008/layout/NameandTitleOrganizationalChart"/>
    <dgm:cxn modelId="{601986DA-9323-4373-B31E-F9BA0C9CFD27}" type="presParOf" srcId="{E3066A09-7A79-4018-8A0D-6E5E4EB60893}" destId="{EA94CF51-A846-4CF2-89D4-DC9E390A26AF}" srcOrd="2" destOrd="0" presId="urn:microsoft.com/office/officeart/2008/layout/NameandTitleOrganizationalChart"/>
    <dgm:cxn modelId="{2185C3BD-AFD7-4C1B-9A78-E110EF18BA6D}" type="presParOf" srcId="{5D96C894-276A-4F98-ADFE-350E628C1D26}" destId="{3B0ACCF9-BFF7-4A92-93BF-5CF110CD6DC3}" srcOrd="2" destOrd="0" presId="urn:microsoft.com/office/officeart/2008/layout/NameandTitleOrganizationalChart"/>
    <dgm:cxn modelId="{62BF9651-6BBA-44B5-BA80-8652535D3B6F}" type="presParOf" srcId="{3B0ACCF9-BFF7-4A92-93BF-5CF110CD6DC3}" destId="{897F61E4-F5D6-4ECC-A624-9807D245698D}" srcOrd="0" destOrd="0" presId="urn:microsoft.com/office/officeart/2008/layout/NameandTitleOrganizationalChart"/>
    <dgm:cxn modelId="{E6EB872C-06BD-4298-A836-28FA8995181D}" type="presParOf" srcId="{897F61E4-F5D6-4ECC-A624-9807D245698D}" destId="{BBD239EA-2C7E-478C-990A-53118AE829FF}" srcOrd="0" destOrd="0" presId="urn:microsoft.com/office/officeart/2008/layout/NameandTitleOrganizationalChart"/>
    <dgm:cxn modelId="{6C9D0736-C8EA-4A13-B4AF-AC5F83659186}" type="presParOf" srcId="{897F61E4-F5D6-4ECC-A624-9807D245698D}" destId="{954CDECA-99D1-403A-A189-44B4CC8515B2}" srcOrd="1" destOrd="0" presId="urn:microsoft.com/office/officeart/2008/layout/NameandTitleOrganizationalChart"/>
    <dgm:cxn modelId="{B893CC0C-FDA9-4CFF-88AD-E54AFBADC6C6}" type="presParOf" srcId="{897F61E4-F5D6-4ECC-A624-9807D245698D}" destId="{11BBC06C-FCCA-43FF-8369-1E68E5AB7106}" srcOrd="2" destOrd="0" presId="urn:microsoft.com/office/officeart/2008/layout/NameandTitleOrganizationalChart"/>
    <dgm:cxn modelId="{2C37841C-7B02-4D6E-B41F-A2F2822F5B18}" type="presParOf" srcId="{3B0ACCF9-BFF7-4A92-93BF-5CF110CD6DC3}" destId="{EF072009-6940-45E2-ABD9-2425ED817EAE}" srcOrd="1" destOrd="0" presId="urn:microsoft.com/office/officeart/2008/layout/NameandTitleOrganizationalChart"/>
    <dgm:cxn modelId="{75E439D5-C1B3-4996-AEF0-D52B48E3B0C5}" type="presParOf" srcId="{EF072009-6940-45E2-ABD9-2425ED817EAE}" destId="{B7512C49-C126-486C-8872-B83310EE4331}" srcOrd="0" destOrd="0" presId="urn:microsoft.com/office/officeart/2008/layout/NameandTitleOrganizationalChart"/>
    <dgm:cxn modelId="{FB6CB738-721B-41A9-A528-324982900627}" type="presParOf" srcId="{EF072009-6940-45E2-ABD9-2425ED817EAE}" destId="{D1CAFFAC-4EE6-4EA8-BA3B-3ADC67367744}" srcOrd="1" destOrd="0" presId="urn:microsoft.com/office/officeart/2008/layout/NameandTitleOrganizationalChart"/>
    <dgm:cxn modelId="{0E1400FD-F276-4064-8DB1-4F4BAD3D7F1D}" type="presParOf" srcId="{D1CAFFAC-4EE6-4EA8-BA3B-3ADC67367744}" destId="{503EA579-46C6-4AFD-A6B4-B29FDC65AFBC}" srcOrd="0" destOrd="0" presId="urn:microsoft.com/office/officeart/2008/layout/NameandTitleOrganizationalChart"/>
    <dgm:cxn modelId="{BA0F0E44-D159-4ECB-A633-167A220C2BF9}" type="presParOf" srcId="{503EA579-46C6-4AFD-A6B4-B29FDC65AFBC}" destId="{9D69934D-DE47-4C75-90B8-D7DF80A88A6F}" srcOrd="0" destOrd="0" presId="urn:microsoft.com/office/officeart/2008/layout/NameandTitleOrganizationalChart"/>
    <dgm:cxn modelId="{E3B848F1-B61C-4A62-9F4A-1B05C071B5A0}" type="presParOf" srcId="{503EA579-46C6-4AFD-A6B4-B29FDC65AFBC}" destId="{151CDA34-DA0B-4CA5-8079-331A853D38CF}" srcOrd="1" destOrd="0" presId="urn:microsoft.com/office/officeart/2008/layout/NameandTitleOrganizationalChart"/>
    <dgm:cxn modelId="{CB86A888-329A-4A8B-A597-E23F972ADA5C}" type="presParOf" srcId="{503EA579-46C6-4AFD-A6B4-B29FDC65AFBC}" destId="{BBC7562C-4843-4457-BA73-3E528886093C}" srcOrd="2" destOrd="0" presId="urn:microsoft.com/office/officeart/2008/layout/NameandTitleOrganizationalChart"/>
    <dgm:cxn modelId="{BF6A4D85-6F98-4517-8684-CBD960D0E275}" type="presParOf" srcId="{D1CAFFAC-4EE6-4EA8-BA3B-3ADC67367744}" destId="{80DD5161-3672-4EF2-BC2A-93B7C09A4CE6}" srcOrd="1" destOrd="0" presId="urn:microsoft.com/office/officeart/2008/layout/NameandTitleOrganizationalChart"/>
    <dgm:cxn modelId="{2BC27A54-BB53-46ED-9CBB-9E52F177E3C7}" type="presParOf" srcId="{D1CAFFAC-4EE6-4EA8-BA3B-3ADC67367744}" destId="{A901D4DC-187B-465A-A6F4-833D1AAFEA82}" srcOrd="2" destOrd="0" presId="urn:microsoft.com/office/officeart/2008/layout/NameandTitleOrganizationalChart"/>
    <dgm:cxn modelId="{FA5BD0F8-D49C-4441-AC6C-F287DECF2FA5}" type="presParOf" srcId="{EF072009-6940-45E2-ABD9-2425ED817EAE}" destId="{A5FD3598-87C9-46E6-A938-AC8BDD1FAEFA}" srcOrd="2" destOrd="0" presId="urn:microsoft.com/office/officeart/2008/layout/NameandTitleOrganizationalChart"/>
    <dgm:cxn modelId="{0E2CC7B3-9704-4057-8BB8-A6F4B95E74A5}" type="presParOf" srcId="{EF072009-6940-45E2-ABD9-2425ED817EAE}" destId="{18E9EF9B-116A-42B3-9EFD-13BB01ABEFCD}" srcOrd="3" destOrd="0" presId="urn:microsoft.com/office/officeart/2008/layout/NameandTitleOrganizationalChart"/>
    <dgm:cxn modelId="{AD14936A-80FC-4DF8-B42D-3A1579C4FB0C}" type="presParOf" srcId="{18E9EF9B-116A-42B3-9EFD-13BB01ABEFCD}" destId="{A6453585-8939-4733-BFF4-181B542B917F}" srcOrd="0" destOrd="0" presId="urn:microsoft.com/office/officeart/2008/layout/NameandTitleOrganizationalChart"/>
    <dgm:cxn modelId="{A79445AC-6291-4762-A44A-7CB9CC29D49C}" type="presParOf" srcId="{A6453585-8939-4733-BFF4-181B542B917F}" destId="{0137747B-F9B8-4279-B92B-C01C848F7C4F}" srcOrd="0" destOrd="0" presId="urn:microsoft.com/office/officeart/2008/layout/NameandTitleOrganizationalChart"/>
    <dgm:cxn modelId="{573F306B-AAB3-44EE-8F21-4B0F2C225B32}" type="presParOf" srcId="{A6453585-8939-4733-BFF4-181B542B917F}" destId="{F4440B56-B78D-4654-A372-73757673C4A1}" srcOrd="1" destOrd="0" presId="urn:microsoft.com/office/officeart/2008/layout/NameandTitleOrganizationalChart"/>
    <dgm:cxn modelId="{B193380E-E7BF-494B-A8F1-8FB4ACDC700B}" type="presParOf" srcId="{A6453585-8939-4733-BFF4-181B542B917F}" destId="{D11EE6A2-49D1-4782-BAB6-B9C1EF65829D}" srcOrd="2" destOrd="0" presId="urn:microsoft.com/office/officeart/2008/layout/NameandTitleOrganizationalChart"/>
    <dgm:cxn modelId="{E7E9759D-7B69-437A-9216-91444BE9F703}" type="presParOf" srcId="{18E9EF9B-116A-42B3-9EFD-13BB01ABEFCD}" destId="{6D7E57A2-363F-4AB2-A91C-DD1F32E7EC0E}" srcOrd="1" destOrd="0" presId="urn:microsoft.com/office/officeart/2008/layout/NameandTitleOrganizationalChart"/>
    <dgm:cxn modelId="{F99E5D7A-4367-4EE5-9239-30F66884C480}" type="presParOf" srcId="{18E9EF9B-116A-42B3-9EFD-13BB01ABEFCD}" destId="{9A048EA1-83F3-4D2C-8354-318C818239D9}" srcOrd="2" destOrd="0" presId="urn:microsoft.com/office/officeart/2008/layout/NameandTitleOrganizationalChart"/>
    <dgm:cxn modelId="{AFE3EBBF-34A4-45DA-9706-A65EC139E842}" type="presParOf" srcId="{EF072009-6940-45E2-ABD9-2425ED817EAE}" destId="{D1651765-E036-4697-8379-79332106E314}" srcOrd="4" destOrd="0" presId="urn:microsoft.com/office/officeart/2008/layout/NameandTitleOrganizationalChart"/>
    <dgm:cxn modelId="{3AA34104-C336-4A0D-90C3-9464A753CF48}" type="presParOf" srcId="{EF072009-6940-45E2-ABD9-2425ED817EAE}" destId="{DFC83837-CF94-48F5-B384-3B77D88F83C0}" srcOrd="5" destOrd="0" presId="urn:microsoft.com/office/officeart/2008/layout/NameandTitleOrganizationalChart"/>
    <dgm:cxn modelId="{45F242D5-11E6-4F77-A777-398EDAC53732}" type="presParOf" srcId="{DFC83837-CF94-48F5-B384-3B77D88F83C0}" destId="{F03E2ACD-630A-4BE7-ACBB-85F9F685FE86}" srcOrd="0" destOrd="0" presId="urn:microsoft.com/office/officeart/2008/layout/NameandTitleOrganizationalChart"/>
    <dgm:cxn modelId="{AF66A81D-C9A1-478D-A4D8-35198FF9DB1D}" type="presParOf" srcId="{F03E2ACD-630A-4BE7-ACBB-85F9F685FE86}" destId="{BC7FD02A-42D2-4DE9-95A1-72DDE339C1E8}" srcOrd="0" destOrd="0" presId="urn:microsoft.com/office/officeart/2008/layout/NameandTitleOrganizationalChart"/>
    <dgm:cxn modelId="{F6E0FC42-2775-4561-B9CE-21A87FB842C1}" type="presParOf" srcId="{F03E2ACD-630A-4BE7-ACBB-85F9F685FE86}" destId="{394C9D25-F2D4-4AFA-8F81-067AA8DE48B1}" srcOrd="1" destOrd="0" presId="urn:microsoft.com/office/officeart/2008/layout/NameandTitleOrganizationalChart"/>
    <dgm:cxn modelId="{F93D8A30-EA5B-4F6B-9054-1DD42DF887BB}" type="presParOf" srcId="{F03E2ACD-630A-4BE7-ACBB-85F9F685FE86}" destId="{FD2A2035-FCCE-42D9-808E-A53ADA63132B}" srcOrd="2" destOrd="0" presId="urn:microsoft.com/office/officeart/2008/layout/NameandTitleOrganizationalChart"/>
    <dgm:cxn modelId="{12D3497E-F3DB-4DA5-B670-5BB63484B29D}" type="presParOf" srcId="{DFC83837-CF94-48F5-B384-3B77D88F83C0}" destId="{807F4726-0104-4C83-A988-30B5DED4BDB2}" srcOrd="1" destOrd="0" presId="urn:microsoft.com/office/officeart/2008/layout/NameandTitleOrganizationalChart"/>
    <dgm:cxn modelId="{7C84D443-DA7A-43B4-A50C-1D619CD1708A}" type="presParOf" srcId="{DFC83837-CF94-48F5-B384-3B77D88F83C0}" destId="{59EE9F47-A533-4CC2-AD0B-51DFB34B5E31}" srcOrd="2" destOrd="0" presId="urn:microsoft.com/office/officeart/2008/layout/NameandTitleOrganizationalChart"/>
    <dgm:cxn modelId="{0BF313E4-43A5-461A-B2A4-BA5149D31B52}" type="presParOf" srcId="{EF072009-6940-45E2-ABD9-2425ED817EAE}" destId="{5A0E09B9-E7EF-4F45-B340-E5937838FD05}" srcOrd="6" destOrd="0" presId="urn:microsoft.com/office/officeart/2008/layout/NameandTitleOrganizationalChart"/>
    <dgm:cxn modelId="{4C85CC74-637D-43CF-9EE4-A970F5332456}" type="presParOf" srcId="{EF072009-6940-45E2-ABD9-2425ED817EAE}" destId="{6088E04A-CB5A-4BD6-BB18-A5A154EE3EE2}" srcOrd="7" destOrd="0" presId="urn:microsoft.com/office/officeart/2008/layout/NameandTitleOrganizationalChart"/>
    <dgm:cxn modelId="{E15C694A-0E08-4815-ACFE-E78EF444F02A}" type="presParOf" srcId="{6088E04A-CB5A-4BD6-BB18-A5A154EE3EE2}" destId="{B357FF5D-6F19-474E-BC91-F9376726A068}" srcOrd="0" destOrd="0" presId="urn:microsoft.com/office/officeart/2008/layout/NameandTitleOrganizationalChart"/>
    <dgm:cxn modelId="{1FA59982-51D5-4B59-A48E-EE91C89B3DA3}" type="presParOf" srcId="{B357FF5D-6F19-474E-BC91-F9376726A068}" destId="{0FD7310D-E9DD-4F4C-8E6F-6055A7E1A232}" srcOrd="0" destOrd="0" presId="urn:microsoft.com/office/officeart/2008/layout/NameandTitleOrganizationalChart"/>
    <dgm:cxn modelId="{C505ECC4-7076-4E53-B120-BAC5501D47E0}" type="presParOf" srcId="{B357FF5D-6F19-474E-BC91-F9376726A068}" destId="{2D325922-7796-4C18-BA8F-EB637A61DBDB}" srcOrd="1" destOrd="0" presId="urn:microsoft.com/office/officeart/2008/layout/NameandTitleOrganizationalChart"/>
    <dgm:cxn modelId="{615DC3D4-D8F1-4549-8345-462F3457DE3E}" type="presParOf" srcId="{B357FF5D-6F19-474E-BC91-F9376726A068}" destId="{80EBBFC5-C413-4A75-AD88-0329B3171A39}" srcOrd="2" destOrd="0" presId="urn:microsoft.com/office/officeart/2008/layout/NameandTitleOrganizationalChart"/>
    <dgm:cxn modelId="{57C1F9CF-CFE5-4D9D-BB3C-EEB972A895E7}" type="presParOf" srcId="{6088E04A-CB5A-4BD6-BB18-A5A154EE3EE2}" destId="{4A82A3EC-25C4-43A4-9080-A8C93C5FAE4E}" srcOrd="1" destOrd="0" presId="urn:microsoft.com/office/officeart/2008/layout/NameandTitleOrganizationalChart"/>
    <dgm:cxn modelId="{AA85F9A6-1348-4BA6-9713-9B0CA6EE1F17}" type="presParOf" srcId="{6088E04A-CB5A-4BD6-BB18-A5A154EE3EE2}" destId="{E5945B75-4653-41AC-8F19-6A965CB3C7F5}" srcOrd="2" destOrd="0" presId="urn:microsoft.com/office/officeart/2008/layout/NameandTitleOrganizationalChart"/>
    <dgm:cxn modelId="{5054514F-A38C-454A-A212-15D92F777190}" type="presParOf" srcId="{EF072009-6940-45E2-ABD9-2425ED817EAE}" destId="{93644F53-7B12-479A-9F33-B878E9DE58AB}" srcOrd="8" destOrd="0" presId="urn:microsoft.com/office/officeart/2008/layout/NameandTitleOrganizationalChart"/>
    <dgm:cxn modelId="{48AF2C73-DEB0-4FA2-85A7-9D484B2B2BFB}" type="presParOf" srcId="{EF072009-6940-45E2-ABD9-2425ED817EAE}" destId="{E6E57231-F077-4D3E-B23F-55C74939C080}" srcOrd="9" destOrd="0" presId="urn:microsoft.com/office/officeart/2008/layout/NameandTitleOrganizationalChart"/>
    <dgm:cxn modelId="{1F836D54-8428-47E2-AF00-DD849AB19C57}" type="presParOf" srcId="{E6E57231-F077-4D3E-B23F-55C74939C080}" destId="{D652C2D4-1477-44E7-8F30-A012F76C42EF}" srcOrd="0" destOrd="0" presId="urn:microsoft.com/office/officeart/2008/layout/NameandTitleOrganizationalChart"/>
    <dgm:cxn modelId="{AF563B9A-21F3-4BD5-9DB8-2811E1A5E707}" type="presParOf" srcId="{D652C2D4-1477-44E7-8F30-A012F76C42EF}" destId="{ECB5EA65-5E4F-4D51-967A-C0A2C179BF31}" srcOrd="0" destOrd="0" presId="urn:microsoft.com/office/officeart/2008/layout/NameandTitleOrganizationalChart"/>
    <dgm:cxn modelId="{4AEDDC21-070C-4279-B218-C8DAEF2A5873}" type="presParOf" srcId="{D652C2D4-1477-44E7-8F30-A012F76C42EF}" destId="{0B4189B5-447B-4669-B06A-471AA354B6BA}" srcOrd="1" destOrd="0" presId="urn:microsoft.com/office/officeart/2008/layout/NameandTitleOrganizationalChart"/>
    <dgm:cxn modelId="{426B0CB4-9A60-4E49-95BF-591AF96C4283}" type="presParOf" srcId="{D652C2D4-1477-44E7-8F30-A012F76C42EF}" destId="{3B788CE8-9A78-45A5-A37D-80B8E0096858}" srcOrd="2" destOrd="0" presId="urn:microsoft.com/office/officeart/2008/layout/NameandTitleOrganizationalChart"/>
    <dgm:cxn modelId="{386C0A89-7F15-40F2-9AD5-85C246FCA0AD}" type="presParOf" srcId="{E6E57231-F077-4D3E-B23F-55C74939C080}" destId="{889E48D8-EB9D-4B7C-9C38-69E6B384D7A1}" srcOrd="1" destOrd="0" presId="urn:microsoft.com/office/officeart/2008/layout/NameandTitleOrganizationalChart"/>
    <dgm:cxn modelId="{D16C6309-B624-4073-AF35-226D71B46CCF}" type="presParOf" srcId="{E6E57231-F077-4D3E-B23F-55C74939C080}" destId="{46E208C9-C53E-4EE9-8774-AF85F34B070E}" srcOrd="2" destOrd="0" presId="urn:microsoft.com/office/officeart/2008/layout/NameandTitleOrganizationalChart"/>
    <dgm:cxn modelId="{8D00703E-D9E8-4072-BA55-477CB124E7A4}" type="presParOf" srcId="{EF072009-6940-45E2-ABD9-2425ED817EAE}" destId="{268500D2-414A-42B8-93D3-6289BAE676F4}" srcOrd="10" destOrd="0" presId="urn:microsoft.com/office/officeart/2008/layout/NameandTitleOrganizationalChart"/>
    <dgm:cxn modelId="{E1FA7992-8CC6-49B7-85EC-1A2EEB853C6F}" type="presParOf" srcId="{EF072009-6940-45E2-ABD9-2425ED817EAE}" destId="{AD57C003-7D25-4C11-A4E3-FCE6B6C89106}" srcOrd="11" destOrd="0" presId="urn:microsoft.com/office/officeart/2008/layout/NameandTitleOrganizationalChart"/>
    <dgm:cxn modelId="{B229432A-867C-4FCE-9CA6-57FF012E9E22}" type="presParOf" srcId="{AD57C003-7D25-4C11-A4E3-FCE6B6C89106}" destId="{3AE1316B-7F54-4035-8E21-FF2953E5A723}" srcOrd="0" destOrd="0" presId="urn:microsoft.com/office/officeart/2008/layout/NameandTitleOrganizationalChart"/>
    <dgm:cxn modelId="{9FBA3A93-A711-476F-92CC-2702B3DA4A0B}" type="presParOf" srcId="{3AE1316B-7F54-4035-8E21-FF2953E5A723}" destId="{4190BA5B-57B0-4912-8F6F-D5F70191FDC6}" srcOrd="0" destOrd="0" presId="urn:microsoft.com/office/officeart/2008/layout/NameandTitleOrganizationalChart"/>
    <dgm:cxn modelId="{3130C2D0-C6AF-4EAD-8EF5-38D67CA599EA}" type="presParOf" srcId="{3AE1316B-7F54-4035-8E21-FF2953E5A723}" destId="{931BDC1B-8874-4E04-9C25-BC549A81D373}" srcOrd="1" destOrd="0" presId="urn:microsoft.com/office/officeart/2008/layout/NameandTitleOrganizationalChart"/>
    <dgm:cxn modelId="{E7DC406A-58D0-4345-9A61-0A991E5EC16C}" type="presParOf" srcId="{3AE1316B-7F54-4035-8E21-FF2953E5A723}" destId="{B4D4F1BE-13A5-44BC-A19B-B554DC7ECE0F}" srcOrd="2" destOrd="0" presId="urn:microsoft.com/office/officeart/2008/layout/NameandTitleOrganizationalChart"/>
    <dgm:cxn modelId="{A5716F04-4907-4364-98E2-3C582562F49E}" type="presParOf" srcId="{AD57C003-7D25-4C11-A4E3-FCE6B6C89106}" destId="{C1105FB2-D0DF-4C6D-AC0B-76588C29C5A8}" srcOrd="1" destOrd="0" presId="urn:microsoft.com/office/officeart/2008/layout/NameandTitleOrganizationalChart"/>
    <dgm:cxn modelId="{A833B4EC-E976-4A03-90B9-38A134392342}" type="presParOf" srcId="{AD57C003-7D25-4C11-A4E3-FCE6B6C89106}" destId="{E600E9B5-58D3-4A8B-B3B9-87ADF3A6C7BB}" srcOrd="2" destOrd="0" presId="urn:microsoft.com/office/officeart/2008/layout/NameandTitleOrganizationalChart"/>
    <dgm:cxn modelId="{6068BDF5-50E8-427B-95F5-A1ADDF6B86BF}" type="presParOf" srcId="{3B0ACCF9-BFF7-4A92-93BF-5CF110CD6DC3}" destId="{7751E3B1-AB94-43BB-993F-3ED829D49731}" srcOrd="2" destOrd="0" presId="urn:microsoft.com/office/officeart/2008/layout/NameandTitleOrganizationalChart"/>
    <dgm:cxn modelId="{90AB46EF-E6C7-4DCC-ACE4-A186A62A171F}" type="presParOf" srcId="{7751E3B1-AB94-43BB-993F-3ED829D49731}" destId="{E92F7204-4C46-4713-B5A7-2F3F8DD8F848}" srcOrd="0" destOrd="0" presId="urn:microsoft.com/office/officeart/2008/layout/NameandTitleOrganizationalChart"/>
    <dgm:cxn modelId="{C35D63D9-746D-4EEB-992E-C01ECDB74646}" type="presParOf" srcId="{7751E3B1-AB94-43BB-993F-3ED829D49731}" destId="{BC25A8C8-B69E-463E-B23A-C0187D117614}" srcOrd="1" destOrd="0" presId="urn:microsoft.com/office/officeart/2008/layout/NameandTitleOrganizationalChart"/>
    <dgm:cxn modelId="{A3A3CF7A-5C55-46C1-96BC-965E409E9753}" type="presParOf" srcId="{BC25A8C8-B69E-463E-B23A-C0187D117614}" destId="{970D1320-6767-4643-BCA3-6B4165171F6D}" srcOrd="0" destOrd="0" presId="urn:microsoft.com/office/officeart/2008/layout/NameandTitleOrganizationalChart"/>
    <dgm:cxn modelId="{A5ABD923-8308-4C1A-BB37-4B6C42CB1E01}" type="presParOf" srcId="{970D1320-6767-4643-BCA3-6B4165171F6D}" destId="{0FE0CA1D-BEFC-4218-8A0E-FBEA50EC5EAA}" srcOrd="0" destOrd="0" presId="urn:microsoft.com/office/officeart/2008/layout/NameandTitleOrganizationalChart"/>
    <dgm:cxn modelId="{7C008B83-1FF3-4578-991D-6C94CDF7EE1F}" type="presParOf" srcId="{970D1320-6767-4643-BCA3-6B4165171F6D}" destId="{9254FDA2-7540-4F78-9779-1288373726B4}" srcOrd="1" destOrd="0" presId="urn:microsoft.com/office/officeart/2008/layout/NameandTitleOrganizationalChart"/>
    <dgm:cxn modelId="{4C426E84-C468-4D2F-BA27-1DA7EEFCDE05}" type="presParOf" srcId="{970D1320-6767-4643-BCA3-6B4165171F6D}" destId="{3B17D7FC-08FF-48BC-AB0C-609C415C0326}" srcOrd="2" destOrd="0" presId="urn:microsoft.com/office/officeart/2008/layout/NameandTitleOrganizationalChart"/>
    <dgm:cxn modelId="{EE6B4EB9-2340-427C-8AE3-1DB3F0416AEE}" type="presParOf" srcId="{BC25A8C8-B69E-463E-B23A-C0187D117614}" destId="{03D40113-0ACB-4839-B6F7-5D0EA5AB10AF}" srcOrd="1" destOrd="0" presId="urn:microsoft.com/office/officeart/2008/layout/NameandTitleOrganizationalChart"/>
    <dgm:cxn modelId="{9228AC7E-E1E8-4A3F-9D04-51CC58D3B5FE}" type="presParOf" srcId="{BC25A8C8-B69E-463E-B23A-C0187D117614}" destId="{D3452103-3D20-41C5-8104-19FB66D10F75}" srcOrd="2" destOrd="0" presId="urn:microsoft.com/office/officeart/2008/layout/NameandTitleOrganizationalChart"/>
    <dgm:cxn modelId="{347AD2D7-4054-4C3B-8F87-ADF6432584FB}" type="presParOf" srcId="{7751E3B1-AB94-43BB-993F-3ED829D49731}" destId="{5018A644-2E52-45F7-9A20-2196B4541C97}" srcOrd="2" destOrd="0" presId="urn:microsoft.com/office/officeart/2008/layout/NameandTitleOrganizationalChart"/>
    <dgm:cxn modelId="{C4A43766-0180-4C75-BD53-60F0C86FED7C}" type="presParOf" srcId="{7751E3B1-AB94-43BB-993F-3ED829D49731}" destId="{5404236E-E4C8-448D-A75B-02A7ECFD7BEF}" srcOrd="3" destOrd="0" presId="urn:microsoft.com/office/officeart/2008/layout/NameandTitleOrganizationalChart"/>
    <dgm:cxn modelId="{F1666C4D-C7FA-4447-ADD6-CBF3800C57E5}" type="presParOf" srcId="{5404236E-E4C8-448D-A75B-02A7ECFD7BEF}" destId="{49637435-CA2B-4DC1-8D8E-18BADCDEBD7B}" srcOrd="0" destOrd="0" presId="urn:microsoft.com/office/officeart/2008/layout/NameandTitleOrganizationalChart"/>
    <dgm:cxn modelId="{185D8AEE-A3AF-4A51-B144-C7BF2C8A8DC9}" type="presParOf" srcId="{49637435-CA2B-4DC1-8D8E-18BADCDEBD7B}" destId="{07C2FFE2-871D-465E-9B4A-92311B4B1E25}" srcOrd="0" destOrd="0" presId="urn:microsoft.com/office/officeart/2008/layout/NameandTitleOrganizationalChart"/>
    <dgm:cxn modelId="{0EF75CF5-3455-44BF-BCAD-E0ABEAA32886}" type="presParOf" srcId="{49637435-CA2B-4DC1-8D8E-18BADCDEBD7B}" destId="{34178C81-1469-496B-9BE3-1D84582A0F22}" srcOrd="1" destOrd="0" presId="urn:microsoft.com/office/officeart/2008/layout/NameandTitleOrganizationalChart"/>
    <dgm:cxn modelId="{DC4BC62B-68DB-4C9E-A1A1-D6F634294C13}" type="presParOf" srcId="{49637435-CA2B-4DC1-8D8E-18BADCDEBD7B}" destId="{5979E652-DAAB-473F-91C4-C1CE914C23AC}" srcOrd="2" destOrd="0" presId="urn:microsoft.com/office/officeart/2008/layout/NameandTitleOrganizationalChart"/>
    <dgm:cxn modelId="{8D9F57FF-7F8B-4991-9CA8-450BC74010F3}" type="presParOf" srcId="{5404236E-E4C8-448D-A75B-02A7ECFD7BEF}" destId="{8CC1C6DA-1FDB-409A-BB00-89E9797DFB3C}" srcOrd="1" destOrd="0" presId="urn:microsoft.com/office/officeart/2008/layout/NameandTitleOrganizationalChart"/>
    <dgm:cxn modelId="{9CA6E3D1-3212-44CB-896E-FA6153645A7C}" type="presParOf" srcId="{5404236E-E4C8-448D-A75B-02A7ECFD7BEF}" destId="{7964026A-909F-4C0C-BCE9-B896C3FD8EA6}" srcOrd="2" destOrd="0" presId="urn:microsoft.com/office/officeart/2008/layout/NameandTitleOrganizationalChart"/>
    <dgm:cxn modelId="{F05D704B-5218-4FBE-8FD6-E1BFBDACA68F}" type="presParOf" srcId="{7751E3B1-AB94-43BB-993F-3ED829D49731}" destId="{06D07211-2140-47A9-B1C6-93EDFF5F6CA3}" srcOrd="4" destOrd="0" presId="urn:microsoft.com/office/officeart/2008/layout/NameandTitleOrganizationalChart"/>
    <dgm:cxn modelId="{436DA905-2A4E-4154-8CE0-782D91592D28}" type="presParOf" srcId="{7751E3B1-AB94-43BB-993F-3ED829D49731}" destId="{04BBBAD3-67DE-4B86-AE8E-5E3926DBE1FF}" srcOrd="5" destOrd="0" presId="urn:microsoft.com/office/officeart/2008/layout/NameandTitleOrganizationalChart"/>
    <dgm:cxn modelId="{5DABCCE5-2326-419A-94B7-79AA0A2F7CA7}" type="presParOf" srcId="{04BBBAD3-67DE-4B86-AE8E-5E3926DBE1FF}" destId="{A85FCDF7-5FF7-4799-AF1E-5601A3934F4F}" srcOrd="0" destOrd="0" presId="urn:microsoft.com/office/officeart/2008/layout/NameandTitleOrganizationalChart"/>
    <dgm:cxn modelId="{FA2CD51C-1D7B-4773-A9F4-E138036AFB7E}" type="presParOf" srcId="{A85FCDF7-5FF7-4799-AF1E-5601A3934F4F}" destId="{7FAA6567-49A6-4BF8-9D96-8204AC60AFA3}" srcOrd="0" destOrd="0" presId="urn:microsoft.com/office/officeart/2008/layout/NameandTitleOrganizationalChart"/>
    <dgm:cxn modelId="{6F342976-7A12-4E7C-8A56-B75324182802}" type="presParOf" srcId="{A85FCDF7-5FF7-4799-AF1E-5601A3934F4F}" destId="{C4B139CF-C65F-4479-8985-FFAEAD194F39}" srcOrd="1" destOrd="0" presId="urn:microsoft.com/office/officeart/2008/layout/NameandTitleOrganizationalChart"/>
    <dgm:cxn modelId="{23A9D0B2-0931-4B98-B3D9-33A7306E65C1}" type="presParOf" srcId="{A85FCDF7-5FF7-4799-AF1E-5601A3934F4F}" destId="{D33E0375-08FA-4FDB-8C30-3F1DEA82633A}" srcOrd="2" destOrd="0" presId="urn:microsoft.com/office/officeart/2008/layout/NameandTitleOrganizationalChart"/>
    <dgm:cxn modelId="{F147B216-4838-401A-B373-A00E760D89F5}" type="presParOf" srcId="{04BBBAD3-67DE-4B86-AE8E-5E3926DBE1FF}" destId="{76E62917-AB32-4602-AE2E-425E248E724B}" srcOrd="1" destOrd="0" presId="urn:microsoft.com/office/officeart/2008/layout/NameandTitleOrganizationalChart"/>
    <dgm:cxn modelId="{90BD9322-0793-4353-9D7F-5D52D6B78E7E}" type="presParOf" srcId="{04BBBAD3-67DE-4B86-AE8E-5E3926DBE1FF}" destId="{F00CEFE4-B169-48D3-8037-BBC88D39C0C9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7373C7-0270-477B-ADE6-4560AF7BC15F}" type="doc">
      <dgm:prSet loTypeId="urn:microsoft.com/office/officeart/2005/8/layout/pyramid1" loCatId="pyramid" qsTypeId="urn:microsoft.com/office/officeart/2005/8/quickstyle/simple2" qsCatId="simple" csTypeId="urn:microsoft.com/office/officeart/2005/8/colors/colorful5" csCatId="colorful" phldr="1"/>
      <dgm:spPr/>
    </dgm:pt>
    <dgm:pt modelId="{BCDEEF33-77D0-4082-B316-8C4CCD621D60}">
      <dgm:prSet phldrT="[Text]" custT="1"/>
      <dgm:spPr/>
      <dgm:t>
        <a:bodyPr/>
        <a:lstStyle/>
        <a:p>
          <a:r>
            <a:rPr lang="en-MY" sz="1600" b="1" smtClean="0"/>
            <a:t>Helpdesk</a:t>
          </a:r>
          <a:endParaRPr lang="en-MY" sz="1600" b="1" dirty="0"/>
        </a:p>
      </dgm:t>
    </dgm:pt>
    <dgm:pt modelId="{AD743D1A-64F4-4264-A3E9-C09D930909DE}" type="parTrans" cxnId="{915B65AF-CFAD-44D4-91FA-3F4F0859934D}">
      <dgm:prSet/>
      <dgm:spPr/>
      <dgm:t>
        <a:bodyPr/>
        <a:lstStyle/>
        <a:p>
          <a:endParaRPr lang="en-MY"/>
        </a:p>
      </dgm:t>
    </dgm:pt>
    <dgm:pt modelId="{19EB3682-7A93-402B-A9E2-CB0C8CCFF12A}" type="sibTrans" cxnId="{915B65AF-CFAD-44D4-91FA-3F4F0859934D}">
      <dgm:prSet/>
      <dgm:spPr/>
      <dgm:t>
        <a:bodyPr/>
        <a:lstStyle/>
        <a:p>
          <a:endParaRPr lang="en-MY"/>
        </a:p>
      </dgm:t>
    </dgm:pt>
    <dgm:pt modelId="{25E5BC65-FE90-4454-A2D9-447D8B261770}">
      <dgm:prSet phldrT="[Text]" custT="1"/>
      <dgm:spPr/>
      <dgm:t>
        <a:bodyPr/>
        <a:lstStyle/>
        <a:p>
          <a:r>
            <a:rPr lang="en-MY" sz="1800" b="1" dirty="0" smtClean="0"/>
            <a:t>End User Support</a:t>
          </a:r>
        </a:p>
        <a:p>
          <a:r>
            <a:rPr lang="en-MY" sz="1800" b="1" dirty="0" smtClean="0"/>
            <a:t>(Support Engineer/Product Consultant/Marketing)</a:t>
          </a:r>
          <a:endParaRPr lang="en-MY" sz="1800" b="1" dirty="0"/>
        </a:p>
      </dgm:t>
    </dgm:pt>
    <dgm:pt modelId="{924F5922-CCA1-4583-8F47-472D5F7DB145}" type="parTrans" cxnId="{EB6BAAB4-3911-43A5-BD28-B926E95FC1FF}">
      <dgm:prSet/>
      <dgm:spPr/>
      <dgm:t>
        <a:bodyPr/>
        <a:lstStyle/>
        <a:p>
          <a:endParaRPr lang="en-MY"/>
        </a:p>
      </dgm:t>
    </dgm:pt>
    <dgm:pt modelId="{B2330641-8085-4563-836E-2EB30D116986}" type="sibTrans" cxnId="{EB6BAAB4-3911-43A5-BD28-B926E95FC1FF}">
      <dgm:prSet/>
      <dgm:spPr/>
      <dgm:t>
        <a:bodyPr/>
        <a:lstStyle/>
        <a:p>
          <a:endParaRPr lang="en-MY"/>
        </a:p>
      </dgm:t>
    </dgm:pt>
    <dgm:pt modelId="{1DDC36D1-CAE2-4B0B-A1CB-04918628C2DA}">
      <dgm:prSet phldrT="[Text]" custT="1"/>
      <dgm:spPr/>
      <dgm:t>
        <a:bodyPr/>
        <a:lstStyle/>
        <a:p>
          <a:r>
            <a:rPr lang="en-MY" sz="2800" b="1" dirty="0" smtClean="0"/>
            <a:t>Programmer</a:t>
          </a:r>
          <a:endParaRPr lang="en-MY" sz="2800" b="1" dirty="0"/>
        </a:p>
      </dgm:t>
    </dgm:pt>
    <dgm:pt modelId="{F8678106-6666-4CC8-8E56-03B3CA057495}" type="parTrans" cxnId="{EFE130E6-EE58-476F-97B6-46E18986DFA1}">
      <dgm:prSet/>
      <dgm:spPr/>
      <dgm:t>
        <a:bodyPr/>
        <a:lstStyle/>
        <a:p>
          <a:endParaRPr lang="en-MY"/>
        </a:p>
      </dgm:t>
    </dgm:pt>
    <dgm:pt modelId="{69F3CD04-784B-4A87-A2CD-D6D4392A3753}" type="sibTrans" cxnId="{EFE130E6-EE58-476F-97B6-46E18986DFA1}">
      <dgm:prSet/>
      <dgm:spPr/>
      <dgm:t>
        <a:bodyPr/>
        <a:lstStyle/>
        <a:p>
          <a:endParaRPr lang="en-MY"/>
        </a:p>
      </dgm:t>
    </dgm:pt>
    <dgm:pt modelId="{40ADCA6C-4FA2-4CB2-828D-CC1C06E3AF12}" type="pres">
      <dgm:prSet presAssocID="{217373C7-0270-477B-ADE6-4560AF7BC15F}" presName="Name0" presStyleCnt="0">
        <dgm:presLayoutVars>
          <dgm:dir/>
          <dgm:animLvl val="lvl"/>
          <dgm:resizeHandles val="exact"/>
        </dgm:presLayoutVars>
      </dgm:prSet>
      <dgm:spPr/>
    </dgm:pt>
    <dgm:pt modelId="{34A5CFF8-8910-48D9-9F75-26ABD16AD041}" type="pres">
      <dgm:prSet presAssocID="{BCDEEF33-77D0-4082-B316-8C4CCD621D60}" presName="Name8" presStyleCnt="0"/>
      <dgm:spPr/>
    </dgm:pt>
    <dgm:pt modelId="{689BB8D8-C170-4245-91AE-0C40F3D898CE}" type="pres">
      <dgm:prSet presAssocID="{BCDEEF33-77D0-4082-B316-8C4CCD621D6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05F19CE-927C-43AA-BFCB-BA7CBF12C2E6}" type="pres">
      <dgm:prSet presAssocID="{BCDEEF33-77D0-4082-B316-8C4CCD621D6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CE3AC8D-D662-4C7E-A802-7726FDF3C10D}" type="pres">
      <dgm:prSet presAssocID="{25E5BC65-FE90-4454-A2D9-447D8B261770}" presName="Name8" presStyleCnt="0"/>
      <dgm:spPr/>
    </dgm:pt>
    <dgm:pt modelId="{01BE27D9-6991-47C1-9544-D326B0F0A603}" type="pres">
      <dgm:prSet presAssocID="{25E5BC65-FE90-4454-A2D9-447D8B26177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653C6D2-9834-44E0-B0C7-636BE4CB23AB}" type="pres">
      <dgm:prSet presAssocID="{25E5BC65-FE90-4454-A2D9-447D8B26177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7E20564-3D24-40A4-BAF9-C55E2AF04FC3}" type="pres">
      <dgm:prSet presAssocID="{1DDC36D1-CAE2-4B0B-A1CB-04918628C2DA}" presName="Name8" presStyleCnt="0"/>
      <dgm:spPr/>
    </dgm:pt>
    <dgm:pt modelId="{C93726BA-94C4-40BE-8686-8E2C699924A7}" type="pres">
      <dgm:prSet presAssocID="{1DDC36D1-CAE2-4B0B-A1CB-04918628C2DA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DE6642A-A54A-4D7E-9135-D6F040A5AA02}" type="pres">
      <dgm:prSet presAssocID="{1DDC36D1-CAE2-4B0B-A1CB-04918628C2D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B74CE297-72EF-467A-B70E-E417FAAE4626}" type="presOf" srcId="{25E5BC65-FE90-4454-A2D9-447D8B261770}" destId="{3653C6D2-9834-44E0-B0C7-636BE4CB23AB}" srcOrd="1" destOrd="0" presId="urn:microsoft.com/office/officeart/2005/8/layout/pyramid1"/>
    <dgm:cxn modelId="{59142293-5A76-44E9-8F25-0923DE2BF0F1}" type="presOf" srcId="{1DDC36D1-CAE2-4B0B-A1CB-04918628C2DA}" destId="{C93726BA-94C4-40BE-8686-8E2C699924A7}" srcOrd="0" destOrd="0" presId="urn:microsoft.com/office/officeart/2005/8/layout/pyramid1"/>
    <dgm:cxn modelId="{DC8C5CBF-5E4C-435C-8667-DE9BD205D640}" type="presOf" srcId="{1DDC36D1-CAE2-4B0B-A1CB-04918628C2DA}" destId="{6DE6642A-A54A-4D7E-9135-D6F040A5AA02}" srcOrd="1" destOrd="0" presId="urn:microsoft.com/office/officeart/2005/8/layout/pyramid1"/>
    <dgm:cxn modelId="{EB6BAAB4-3911-43A5-BD28-B926E95FC1FF}" srcId="{217373C7-0270-477B-ADE6-4560AF7BC15F}" destId="{25E5BC65-FE90-4454-A2D9-447D8B261770}" srcOrd="1" destOrd="0" parTransId="{924F5922-CCA1-4583-8F47-472D5F7DB145}" sibTransId="{B2330641-8085-4563-836E-2EB30D116986}"/>
    <dgm:cxn modelId="{9CA57720-CD9F-462B-82A0-243170A61C0A}" type="presOf" srcId="{217373C7-0270-477B-ADE6-4560AF7BC15F}" destId="{40ADCA6C-4FA2-4CB2-828D-CC1C06E3AF12}" srcOrd="0" destOrd="0" presId="urn:microsoft.com/office/officeart/2005/8/layout/pyramid1"/>
    <dgm:cxn modelId="{EFE130E6-EE58-476F-97B6-46E18986DFA1}" srcId="{217373C7-0270-477B-ADE6-4560AF7BC15F}" destId="{1DDC36D1-CAE2-4B0B-A1CB-04918628C2DA}" srcOrd="2" destOrd="0" parTransId="{F8678106-6666-4CC8-8E56-03B3CA057495}" sibTransId="{69F3CD04-784B-4A87-A2CD-D6D4392A3753}"/>
    <dgm:cxn modelId="{D34143D6-A0CA-4948-AFB8-227DD988EC92}" type="presOf" srcId="{BCDEEF33-77D0-4082-B316-8C4CCD621D60}" destId="{C05F19CE-927C-43AA-BFCB-BA7CBF12C2E6}" srcOrd="1" destOrd="0" presId="urn:microsoft.com/office/officeart/2005/8/layout/pyramid1"/>
    <dgm:cxn modelId="{A6A31DA0-497E-43FA-B648-9E345AE049D0}" type="presOf" srcId="{BCDEEF33-77D0-4082-B316-8C4CCD621D60}" destId="{689BB8D8-C170-4245-91AE-0C40F3D898CE}" srcOrd="0" destOrd="0" presId="urn:microsoft.com/office/officeart/2005/8/layout/pyramid1"/>
    <dgm:cxn modelId="{915B65AF-CFAD-44D4-91FA-3F4F0859934D}" srcId="{217373C7-0270-477B-ADE6-4560AF7BC15F}" destId="{BCDEEF33-77D0-4082-B316-8C4CCD621D60}" srcOrd="0" destOrd="0" parTransId="{AD743D1A-64F4-4264-A3E9-C09D930909DE}" sibTransId="{19EB3682-7A93-402B-A9E2-CB0C8CCFF12A}"/>
    <dgm:cxn modelId="{409F2B2B-2946-4C16-BF40-413B8ECB6263}" type="presOf" srcId="{25E5BC65-FE90-4454-A2D9-447D8B261770}" destId="{01BE27D9-6991-47C1-9544-D326B0F0A603}" srcOrd="0" destOrd="0" presId="urn:microsoft.com/office/officeart/2005/8/layout/pyramid1"/>
    <dgm:cxn modelId="{460575E9-2485-4C25-AB31-2C2138E3E098}" type="presParOf" srcId="{40ADCA6C-4FA2-4CB2-828D-CC1C06E3AF12}" destId="{34A5CFF8-8910-48D9-9F75-26ABD16AD041}" srcOrd="0" destOrd="0" presId="urn:microsoft.com/office/officeart/2005/8/layout/pyramid1"/>
    <dgm:cxn modelId="{45EE1BA6-3BE7-48F2-83E8-2B7798388573}" type="presParOf" srcId="{34A5CFF8-8910-48D9-9F75-26ABD16AD041}" destId="{689BB8D8-C170-4245-91AE-0C40F3D898CE}" srcOrd="0" destOrd="0" presId="urn:microsoft.com/office/officeart/2005/8/layout/pyramid1"/>
    <dgm:cxn modelId="{D483F9B8-15FB-4F8A-BA5B-8954ECFCA87D}" type="presParOf" srcId="{34A5CFF8-8910-48D9-9F75-26ABD16AD041}" destId="{C05F19CE-927C-43AA-BFCB-BA7CBF12C2E6}" srcOrd="1" destOrd="0" presId="urn:microsoft.com/office/officeart/2005/8/layout/pyramid1"/>
    <dgm:cxn modelId="{4C26FB91-F2B3-4248-8128-DCCBA422E916}" type="presParOf" srcId="{40ADCA6C-4FA2-4CB2-828D-CC1C06E3AF12}" destId="{ACE3AC8D-D662-4C7E-A802-7726FDF3C10D}" srcOrd="1" destOrd="0" presId="urn:microsoft.com/office/officeart/2005/8/layout/pyramid1"/>
    <dgm:cxn modelId="{6BB8788E-4C42-4338-924F-AFC2A1251B31}" type="presParOf" srcId="{ACE3AC8D-D662-4C7E-A802-7726FDF3C10D}" destId="{01BE27D9-6991-47C1-9544-D326B0F0A603}" srcOrd="0" destOrd="0" presId="urn:microsoft.com/office/officeart/2005/8/layout/pyramid1"/>
    <dgm:cxn modelId="{F3E4055B-9C46-451F-B045-1E89B9BC4F30}" type="presParOf" srcId="{ACE3AC8D-D662-4C7E-A802-7726FDF3C10D}" destId="{3653C6D2-9834-44E0-B0C7-636BE4CB23AB}" srcOrd="1" destOrd="0" presId="urn:microsoft.com/office/officeart/2005/8/layout/pyramid1"/>
    <dgm:cxn modelId="{A5D8C03C-DC2D-423C-BDA1-AEE93337333F}" type="presParOf" srcId="{40ADCA6C-4FA2-4CB2-828D-CC1C06E3AF12}" destId="{67E20564-3D24-40A4-BAF9-C55E2AF04FC3}" srcOrd="2" destOrd="0" presId="urn:microsoft.com/office/officeart/2005/8/layout/pyramid1"/>
    <dgm:cxn modelId="{3BFBFF95-8DAE-4C4F-9C56-22F4E8679090}" type="presParOf" srcId="{67E20564-3D24-40A4-BAF9-C55E2AF04FC3}" destId="{C93726BA-94C4-40BE-8686-8E2C699924A7}" srcOrd="0" destOrd="0" presId="urn:microsoft.com/office/officeart/2005/8/layout/pyramid1"/>
    <dgm:cxn modelId="{426FAF94-1A22-4D82-A02B-8143DA67AE73}" type="presParOf" srcId="{67E20564-3D24-40A4-BAF9-C55E2AF04FC3}" destId="{6DE6642A-A54A-4D7E-9135-D6F040A5AA0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78AA32-7B9C-4116-975A-A3FF96B8F684}" type="doc">
      <dgm:prSet loTypeId="urn:microsoft.com/office/officeart/2005/8/layout/vList3" loCatId="list" qsTypeId="urn:microsoft.com/office/officeart/2005/8/quickstyle/simple4" qsCatId="simple" csTypeId="urn:microsoft.com/office/officeart/2005/8/colors/colorful5" csCatId="colorful" phldr="1"/>
      <dgm:spPr/>
    </dgm:pt>
    <dgm:pt modelId="{E41F1EB7-F798-4018-841E-B711ED2B5550}">
      <dgm:prSet phldrT="[Text]"/>
      <dgm:spPr/>
      <dgm:t>
        <a:bodyPr/>
        <a:lstStyle/>
        <a:p>
          <a:r>
            <a:rPr lang="en-MY" dirty="0" smtClean="0"/>
            <a:t>On-Site Support</a:t>
          </a:r>
          <a:endParaRPr lang="en-MY" dirty="0"/>
        </a:p>
      </dgm:t>
    </dgm:pt>
    <dgm:pt modelId="{BA7E77B2-50CB-489E-9709-56CEF9C663B6}" type="parTrans" cxnId="{399B64CC-07BF-45AE-BBD9-1A0A33A81DBA}">
      <dgm:prSet/>
      <dgm:spPr/>
      <dgm:t>
        <a:bodyPr/>
        <a:lstStyle/>
        <a:p>
          <a:endParaRPr lang="en-MY"/>
        </a:p>
      </dgm:t>
    </dgm:pt>
    <dgm:pt modelId="{9207FADC-86B7-4D4F-BE02-7155A2F525D3}" type="sibTrans" cxnId="{399B64CC-07BF-45AE-BBD9-1A0A33A81DBA}">
      <dgm:prSet/>
      <dgm:spPr/>
      <dgm:t>
        <a:bodyPr/>
        <a:lstStyle/>
        <a:p>
          <a:endParaRPr lang="en-MY"/>
        </a:p>
      </dgm:t>
    </dgm:pt>
    <dgm:pt modelId="{B2535713-A054-4B95-930C-73D1C881714C}">
      <dgm:prSet phldrT="[Text]"/>
      <dgm:spPr/>
      <dgm:t>
        <a:bodyPr/>
        <a:lstStyle/>
        <a:p>
          <a:r>
            <a:rPr lang="en-MY" dirty="0" smtClean="0"/>
            <a:t>TeamViewer</a:t>
          </a:r>
          <a:endParaRPr lang="en-MY" dirty="0"/>
        </a:p>
      </dgm:t>
    </dgm:pt>
    <dgm:pt modelId="{7A316D9B-4D7B-4984-B67C-D40A95CAC037}" type="parTrans" cxnId="{0385DD23-11D4-4F50-98B2-778FAE55A1F3}">
      <dgm:prSet/>
      <dgm:spPr/>
      <dgm:t>
        <a:bodyPr/>
        <a:lstStyle/>
        <a:p>
          <a:endParaRPr lang="en-MY"/>
        </a:p>
      </dgm:t>
    </dgm:pt>
    <dgm:pt modelId="{9B1425F8-5F20-45A2-B390-B087572CF5A5}" type="sibTrans" cxnId="{0385DD23-11D4-4F50-98B2-778FAE55A1F3}">
      <dgm:prSet/>
      <dgm:spPr/>
      <dgm:t>
        <a:bodyPr/>
        <a:lstStyle/>
        <a:p>
          <a:endParaRPr lang="en-MY"/>
        </a:p>
      </dgm:t>
    </dgm:pt>
    <dgm:pt modelId="{B4619E8D-9B47-44AD-A23D-2B8D45A03117}">
      <dgm:prSet phldrT="[Text]"/>
      <dgm:spPr/>
      <dgm:t>
        <a:bodyPr/>
        <a:lstStyle/>
        <a:p>
          <a:r>
            <a:rPr lang="en-MY" dirty="0" smtClean="0"/>
            <a:t>Helpdesk Support</a:t>
          </a:r>
          <a:endParaRPr lang="en-MY" dirty="0"/>
        </a:p>
      </dgm:t>
    </dgm:pt>
    <dgm:pt modelId="{77695464-3413-4A6B-86B0-8AADDCCA7153}" type="parTrans" cxnId="{E10BC94B-08E2-4C2A-A370-050D488B3447}">
      <dgm:prSet/>
      <dgm:spPr/>
      <dgm:t>
        <a:bodyPr/>
        <a:lstStyle/>
        <a:p>
          <a:endParaRPr lang="en-MY"/>
        </a:p>
      </dgm:t>
    </dgm:pt>
    <dgm:pt modelId="{D9BC2AB1-5F03-407D-96C4-43A190BBFC99}" type="sibTrans" cxnId="{E10BC94B-08E2-4C2A-A370-050D488B3447}">
      <dgm:prSet/>
      <dgm:spPr/>
      <dgm:t>
        <a:bodyPr/>
        <a:lstStyle/>
        <a:p>
          <a:endParaRPr lang="en-MY"/>
        </a:p>
      </dgm:t>
    </dgm:pt>
    <dgm:pt modelId="{4A83C220-7009-4CB7-B1C6-E3ED8906D487}" type="pres">
      <dgm:prSet presAssocID="{1D78AA32-7B9C-4116-975A-A3FF96B8F684}" presName="linearFlow" presStyleCnt="0">
        <dgm:presLayoutVars>
          <dgm:dir/>
          <dgm:resizeHandles val="exact"/>
        </dgm:presLayoutVars>
      </dgm:prSet>
      <dgm:spPr/>
    </dgm:pt>
    <dgm:pt modelId="{A99B8217-044C-46A4-9C76-381B4DB4D23E}" type="pres">
      <dgm:prSet presAssocID="{E41F1EB7-F798-4018-841E-B711ED2B5550}" presName="composite" presStyleCnt="0"/>
      <dgm:spPr/>
    </dgm:pt>
    <dgm:pt modelId="{2E7D0ECB-DA98-4DE2-8C22-85E9F90B6B88}" type="pres">
      <dgm:prSet presAssocID="{E41F1EB7-F798-4018-841E-B711ED2B5550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93B4502B-11C1-4CC8-830D-CF7A3064CDF8}" type="pres">
      <dgm:prSet presAssocID="{E41F1EB7-F798-4018-841E-B711ED2B555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E506DB4-AB37-4A0A-9D39-F087D17AE1D9}" type="pres">
      <dgm:prSet presAssocID="{9207FADC-86B7-4D4F-BE02-7155A2F525D3}" presName="spacing" presStyleCnt="0"/>
      <dgm:spPr/>
    </dgm:pt>
    <dgm:pt modelId="{7692A48B-CC73-4A61-84B0-AC5ED276746F}" type="pres">
      <dgm:prSet presAssocID="{B2535713-A054-4B95-930C-73D1C881714C}" presName="composite" presStyleCnt="0"/>
      <dgm:spPr/>
    </dgm:pt>
    <dgm:pt modelId="{F6267334-66BE-4256-BF93-77AC3EC53A8A}" type="pres">
      <dgm:prSet presAssocID="{B2535713-A054-4B95-930C-73D1C881714C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ADBAD00-B8FC-45F7-84D6-239B88967705}" type="pres">
      <dgm:prSet presAssocID="{B2535713-A054-4B95-930C-73D1C881714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598FC22-BCC9-4A58-83D1-461E1DD1ED56}" type="pres">
      <dgm:prSet presAssocID="{9B1425F8-5F20-45A2-B390-B087572CF5A5}" presName="spacing" presStyleCnt="0"/>
      <dgm:spPr/>
    </dgm:pt>
    <dgm:pt modelId="{85DD6168-DEBC-41DC-BA45-E21DB8AEC04D}" type="pres">
      <dgm:prSet presAssocID="{B4619E8D-9B47-44AD-A23D-2B8D45A03117}" presName="composite" presStyleCnt="0"/>
      <dgm:spPr/>
    </dgm:pt>
    <dgm:pt modelId="{26A35A88-CD30-4AAA-8FDD-8336556962B3}" type="pres">
      <dgm:prSet presAssocID="{B4619E8D-9B47-44AD-A23D-2B8D45A03117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A21342D7-4C91-474A-B917-C662BDCF1C54}" type="pres">
      <dgm:prSet presAssocID="{B4619E8D-9B47-44AD-A23D-2B8D45A0311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A79A47A1-0B74-40D0-B8C6-1AD73296AD17}" type="presOf" srcId="{E41F1EB7-F798-4018-841E-B711ED2B5550}" destId="{93B4502B-11C1-4CC8-830D-CF7A3064CDF8}" srcOrd="0" destOrd="0" presId="urn:microsoft.com/office/officeart/2005/8/layout/vList3"/>
    <dgm:cxn modelId="{CDF19984-C44F-4CAE-BB0D-452478674441}" type="presOf" srcId="{1D78AA32-7B9C-4116-975A-A3FF96B8F684}" destId="{4A83C220-7009-4CB7-B1C6-E3ED8906D487}" srcOrd="0" destOrd="0" presId="urn:microsoft.com/office/officeart/2005/8/layout/vList3"/>
    <dgm:cxn modelId="{2C3A6564-CD49-415F-AD8F-4FCE3BE24FC2}" type="presOf" srcId="{B2535713-A054-4B95-930C-73D1C881714C}" destId="{CADBAD00-B8FC-45F7-84D6-239B88967705}" srcOrd="0" destOrd="0" presId="urn:microsoft.com/office/officeart/2005/8/layout/vList3"/>
    <dgm:cxn modelId="{E10BC94B-08E2-4C2A-A370-050D488B3447}" srcId="{1D78AA32-7B9C-4116-975A-A3FF96B8F684}" destId="{B4619E8D-9B47-44AD-A23D-2B8D45A03117}" srcOrd="2" destOrd="0" parTransId="{77695464-3413-4A6B-86B0-8AADDCCA7153}" sibTransId="{D9BC2AB1-5F03-407D-96C4-43A190BBFC99}"/>
    <dgm:cxn modelId="{520048BF-309F-4A44-9CEB-0E9A68B425AA}" type="presOf" srcId="{B4619E8D-9B47-44AD-A23D-2B8D45A03117}" destId="{A21342D7-4C91-474A-B917-C662BDCF1C54}" srcOrd="0" destOrd="0" presId="urn:microsoft.com/office/officeart/2005/8/layout/vList3"/>
    <dgm:cxn modelId="{399B64CC-07BF-45AE-BBD9-1A0A33A81DBA}" srcId="{1D78AA32-7B9C-4116-975A-A3FF96B8F684}" destId="{E41F1EB7-F798-4018-841E-B711ED2B5550}" srcOrd="0" destOrd="0" parTransId="{BA7E77B2-50CB-489E-9709-56CEF9C663B6}" sibTransId="{9207FADC-86B7-4D4F-BE02-7155A2F525D3}"/>
    <dgm:cxn modelId="{0385DD23-11D4-4F50-98B2-778FAE55A1F3}" srcId="{1D78AA32-7B9C-4116-975A-A3FF96B8F684}" destId="{B2535713-A054-4B95-930C-73D1C881714C}" srcOrd="1" destOrd="0" parTransId="{7A316D9B-4D7B-4984-B67C-D40A95CAC037}" sibTransId="{9B1425F8-5F20-45A2-B390-B087572CF5A5}"/>
    <dgm:cxn modelId="{EA28A2BB-F5F0-489D-99AD-4E44C290BC1B}" type="presParOf" srcId="{4A83C220-7009-4CB7-B1C6-E3ED8906D487}" destId="{A99B8217-044C-46A4-9C76-381B4DB4D23E}" srcOrd="0" destOrd="0" presId="urn:microsoft.com/office/officeart/2005/8/layout/vList3"/>
    <dgm:cxn modelId="{21291439-9AE1-4324-A950-14E712370488}" type="presParOf" srcId="{A99B8217-044C-46A4-9C76-381B4DB4D23E}" destId="{2E7D0ECB-DA98-4DE2-8C22-85E9F90B6B88}" srcOrd="0" destOrd="0" presId="urn:microsoft.com/office/officeart/2005/8/layout/vList3"/>
    <dgm:cxn modelId="{7A9DEDB3-3402-430B-93BA-935805C138DA}" type="presParOf" srcId="{A99B8217-044C-46A4-9C76-381B4DB4D23E}" destId="{93B4502B-11C1-4CC8-830D-CF7A3064CDF8}" srcOrd="1" destOrd="0" presId="urn:microsoft.com/office/officeart/2005/8/layout/vList3"/>
    <dgm:cxn modelId="{E0B246BB-8899-42D3-9C66-23ECFF15B810}" type="presParOf" srcId="{4A83C220-7009-4CB7-B1C6-E3ED8906D487}" destId="{2E506DB4-AB37-4A0A-9D39-F087D17AE1D9}" srcOrd="1" destOrd="0" presId="urn:microsoft.com/office/officeart/2005/8/layout/vList3"/>
    <dgm:cxn modelId="{6E449DF0-DAC8-453F-B593-F727E590EDD7}" type="presParOf" srcId="{4A83C220-7009-4CB7-B1C6-E3ED8906D487}" destId="{7692A48B-CC73-4A61-84B0-AC5ED276746F}" srcOrd="2" destOrd="0" presId="urn:microsoft.com/office/officeart/2005/8/layout/vList3"/>
    <dgm:cxn modelId="{72BA945D-5527-4DFC-A149-3D75603F0EAF}" type="presParOf" srcId="{7692A48B-CC73-4A61-84B0-AC5ED276746F}" destId="{F6267334-66BE-4256-BF93-77AC3EC53A8A}" srcOrd="0" destOrd="0" presId="urn:microsoft.com/office/officeart/2005/8/layout/vList3"/>
    <dgm:cxn modelId="{A42F8D95-D217-4BB2-B04C-E96936C9A201}" type="presParOf" srcId="{7692A48B-CC73-4A61-84B0-AC5ED276746F}" destId="{CADBAD00-B8FC-45F7-84D6-239B88967705}" srcOrd="1" destOrd="0" presId="urn:microsoft.com/office/officeart/2005/8/layout/vList3"/>
    <dgm:cxn modelId="{CD978042-606B-4D82-B930-0FBA7716A487}" type="presParOf" srcId="{4A83C220-7009-4CB7-B1C6-E3ED8906D487}" destId="{0598FC22-BCC9-4A58-83D1-461E1DD1ED56}" srcOrd="3" destOrd="0" presId="urn:microsoft.com/office/officeart/2005/8/layout/vList3"/>
    <dgm:cxn modelId="{9A733959-108E-4442-A956-31ACAB26FCB5}" type="presParOf" srcId="{4A83C220-7009-4CB7-B1C6-E3ED8906D487}" destId="{85DD6168-DEBC-41DC-BA45-E21DB8AEC04D}" srcOrd="4" destOrd="0" presId="urn:microsoft.com/office/officeart/2005/8/layout/vList3"/>
    <dgm:cxn modelId="{0ED89A8C-4A1F-4808-8BDB-17296D253EB5}" type="presParOf" srcId="{85DD6168-DEBC-41DC-BA45-E21DB8AEC04D}" destId="{26A35A88-CD30-4AAA-8FDD-8336556962B3}" srcOrd="0" destOrd="0" presId="urn:microsoft.com/office/officeart/2005/8/layout/vList3"/>
    <dgm:cxn modelId="{E1819D96-5D77-4F04-AAFE-833E172EE55E}" type="presParOf" srcId="{85DD6168-DEBC-41DC-BA45-E21DB8AEC04D}" destId="{A21342D7-4C91-474A-B917-C662BDCF1C5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07211-2140-47A9-B1C6-93EDFF5F6CA3}">
      <dsp:nvSpPr>
        <dsp:cNvPr id="0" name=""/>
        <dsp:cNvSpPr/>
      </dsp:nvSpPr>
      <dsp:spPr>
        <a:xfrm>
          <a:off x="3777640" y="962059"/>
          <a:ext cx="1708757" cy="742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734"/>
              </a:lnTo>
              <a:lnTo>
                <a:pt x="1708757" y="7427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8A644-2E52-45F7-9A20-2196B4541C97}">
      <dsp:nvSpPr>
        <dsp:cNvPr id="0" name=""/>
        <dsp:cNvSpPr/>
      </dsp:nvSpPr>
      <dsp:spPr>
        <a:xfrm>
          <a:off x="3777640" y="962059"/>
          <a:ext cx="184760" cy="762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150"/>
              </a:lnTo>
              <a:lnTo>
                <a:pt x="184760" y="7621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F7204-4C46-4713-B5A7-2F3F8DD8F848}">
      <dsp:nvSpPr>
        <dsp:cNvPr id="0" name=""/>
        <dsp:cNvSpPr/>
      </dsp:nvSpPr>
      <dsp:spPr>
        <a:xfrm>
          <a:off x="3170748" y="962059"/>
          <a:ext cx="606892" cy="773337"/>
        </a:xfrm>
        <a:custGeom>
          <a:avLst/>
          <a:gdLst/>
          <a:ahLst/>
          <a:cxnLst/>
          <a:rect l="0" t="0" r="0" b="0"/>
          <a:pathLst>
            <a:path>
              <a:moveTo>
                <a:pt x="606892" y="0"/>
              </a:moveTo>
              <a:lnTo>
                <a:pt x="606892" y="773337"/>
              </a:lnTo>
              <a:lnTo>
                <a:pt x="0" y="7733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500D2-414A-42B8-93D3-6289BAE676F4}">
      <dsp:nvSpPr>
        <dsp:cNvPr id="0" name=""/>
        <dsp:cNvSpPr/>
      </dsp:nvSpPr>
      <dsp:spPr>
        <a:xfrm>
          <a:off x="3777640" y="962059"/>
          <a:ext cx="3223046" cy="2084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8509"/>
              </a:lnTo>
              <a:lnTo>
                <a:pt x="3223046" y="1968509"/>
              </a:lnTo>
              <a:lnTo>
                <a:pt x="3223046" y="2084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44F53-7B12-479A-9F33-B878E9DE58AB}">
      <dsp:nvSpPr>
        <dsp:cNvPr id="0" name=""/>
        <dsp:cNvSpPr/>
      </dsp:nvSpPr>
      <dsp:spPr>
        <a:xfrm>
          <a:off x="3777640" y="962059"/>
          <a:ext cx="1933827" cy="2084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8509"/>
              </a:lnTo>
              <a:lnTo>
                <a:pt x="1933827" y="1968509"/>
              </a:lnTo>
              <a:lnTo>
                <a:pt x="1933827" y="2084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E09B9-E7EF-4F45-B340-E5937838FD05}">
      <dsp:nvSpPr>
        <dsp:cNvPr id="0" name=""/>
        <dsp:cNvSpPr/>
      </dsp:nvSpPr>
      <dsp:spPr>
        <a:xfrm>
          <a:off x="3777640" y="962059"/>
          <a:ext cx="644609" cy="2084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8509"/>
              </a:lnTo>
              <a:lnTo>
                <a:pt x="644609" y="1968509"/>
              </a:lnTo>
              <a:lnTo>
                <a:pt x="644609" y="2084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51765-E036-4697-8379-79332106E314}">
      <dsp:nvSpPr>
        <dsp:cNvPr id="0" name=""/>
        <dsp:cNvSpPr/>
      </dsp:nvSpPr>
      <dsp:spPr>
        <a:xfrm>
          <a:off x="3133031" y="962059"/>
          <a:ext cx="644609" cy="2084600"/>
        </a:xfrm>
        <a:custGeom>
          <a:avLst/>
          <a:gdLst/>
          <a:ahLst/>
          <a:cxnLst/>
          <a:rect l="0" t="0" r="0" b="0"/>
          <a:pathLst>
            <a:path>
              <a:moveTo>
                <a:pt x="644609" y="0"/>
              </a:moveTo>
              <a:lnTo>
                <a:pt x="644609" y="1968509"/>
              </a:lnTo>
              <a:lnTo>
                <a:pt x="0" y="1968509"/>
              </a:lnTo>
              <a:lnTo>
                <a:pt x="0" y="2084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D3598-87C9-46E6-A938-AC8BDD1FAEFA}">
      <dsp:nvSpPr>
        <dsp:cNvPr id="0" name=""/>
        <dsp:cNvSpPr/>
      </dsp:nvSpPr>
      <dsp:spPr>
        <a:xfrm>
          <a:off x="1843813" y="962059"/>
          <a:ext cx="1933827" cy="2084600"/>
        </a:xfrm>
        <a:custGeom>
          <a:avLst/>
          <a:gdLst/>
          <a:ahLst/>
          <a:cxnLst/>
          <a:rect l="0" t="0" r="0" b="0"/>
          <a:pathLst>
            <a:path>
              <a:moveTo>
                <a:pt x="1933827" y="0"/>
              </a:moveTo>
              <a:lnTo>
                <a:pt x="1933827" y="1968509"/>
              </a:lnTo>
              <a:lnTo>
                <a:pt x="0" y="1968509"/>
              </a:lnTo>
              <a:lnTo>
                <a:pt x="0" y="2084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12C49-C126-486C-8872-B83310EE4331}">
      <dsp:nvSpPr>
        <dsp:cNvPr id="0" name=""/>
        <dsp:cNvSpPr/>
      </dsp:nvSpPr>
      <dsp:spPr>
        <a:xfrm>
          <a:off x="554594" y="962059"/>
          <a:ext cx="3223046" cy="2084600"/>
        </a:xfrm>
        <a:custGeom>
          <a:avLst/>
          <a:gdLst/>
          <a:ahLst/>
          <a:cxnLst/>
          <a:rect l="0" t="0" r="0" b="0"/>
          <a:pathLst>
            <a:path>
              <a:moveTo>
                <a:pt x="3223046" y="0"/>
              </a:moveTo>
              <a:lnTo>
                <a:pt x="3223046" y="1968509"/>
              </a:lnTo>
              <a:lnTo>
                <a:pt x="0" y="1968509"/>
              </a:lnTo>
              <a:lnTo>
                <a:pt x="0" y="2084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196FF-9FC7-4E7B-A890-7241D9C99695}">
      <dsp:nvSpPr>
        <dsp:cNvPr id="0" name=""/>
        <dsp:cNvSpPr/>
      </dsp:nvSpPr>
      <dsp:spPr>
        <a:xfrm>
          <a:off x="4552449" y="494716"/>
          <a:ext cx="960942" cy="497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020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Wan Mohd </a:t>
          </a:r>
          <a:r>
            <a:rPr lang="en-US" sz="1400" kern="1200" dirty="0" err="1" smtClean="0"/>
            <a:t>Iskandar</a:t>
          </a:r>
          <a:endParaRPr lang="ms-MY" sz="1400" kern="1200" dirty="0"/>
        </a:p>
      </dsp:txBody>
      <dsp:txXfrm>
        <a:off x="4552449" y="494716"/>
        <a:ext cx="960942" cy="497533"/>
      </dsp:txXfrm>
    </dsp:sp>
    <dsp:sp modelId="{3CFE5E49-5706-4F76-B169-D4C3ABB7C8A4}">
      <dsp:nvSpPr>
        <dsp:cNvPr id="0" name=""/>
        <dsp:cNvSpPr/>
      </dsp:nvSpPr>
      <dsp:spPr>
        <a:xfrm>
          <a:off x="4751347" y="871583"/>
          <a:ext cx="864847" cy="1658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s-MY" sz="1000" kern="1200"/>
        </a:p>
      </dsp:txBody>
      <dsp:txXfrm>
        <a:off x="4751347" y="871583"/>
        <a:ext cx="864847" cy="165844"/>
      </dsp:txXfrm>
    </dsp:sp>
    <dsp:sp modelId="{B2CDC416-FF16-44D1-9E21-64AE684E4058}">
      <dsp:nvSpPr>
        <dsp:cNvPr id="0" name=""/>
        <dsp:cNvSpPr/>
      </dsp:nvSpPr>
      <dsp:spPr>
        <a:xfrm>
          <a:off x="2007951" y="464525"/>
          <a:ext cx="960942" cy="497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020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Mohd </a:t>
          </a:r>
          <a:r>
            <a:rPr lang="en-US" sz="1400" kern="1200" dirty="0" err="1" smtClean="0"/>
            <a:t>Aizat</a:t>
          </a:r>
          <a:endParaRPr lang="ms-MY" sz="1400" kern="1200" dirty="0"/>
        </a:p>
      </dsp:txBody>
      <dsp:txXfrm>
        <a:off x="2007951" y="464525"/>
        <a:ext cx="960942" cy="497533"/>
      </dsp:txXfrm>
    </dsp:sp>
    <dsp:sp modelId="{72D175D0-6260-462C-87DE-4150CE8C69D9}">
      <dsp:nvSpPr>
        <dsp:cNvPr id="0" name=""/>
        <dsp:cNvSpPr/>
      </dsp:nvSpPr>
      <dsp:spPr>
        <a:xfrm>
          <a:off x="2200139" y="851496"/>
          <a:ext cx="864847" cy="1658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s-MY" sz="1000" kern="1200"/>
        </a:p>
      </dsp:txBody>
      <dsp:txXfrm>
        <a:off x="2200139" y="851496"/>
        <a:ext cx="864847" cy="165844"/>
      </dsp:txXfrm>
    </dsp:sp>
    <dsp:sp modelId="{BBD239EA-2C7E-478C-990A-53118AE829FF}">
      <dsp:nvSpPr>
        <dsp:cNvPr id="0" name=""/>
        <dsp:cNvSpPr/>
      </dsp:nvSpPr>
      <dsp:spPr>
        <a:xfrm>
          <a:off x="3297169" y="464525"/>
          <a:ext cx="960942" cy="497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020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Mohd </a:t>
          </a:r>
          <a:r>
            <a:rPr lang="en-US" sz="1400" kern="1200" dirty="0" err="1" smtClean="0"/>
            <a:t>Akmaluddin</a:t>
          </a:r>
          <a:endParaRPr lang="ms-MY" sz="1400" kern="1200" dirty="0"/>
        </a:p>
      </dsp:txBody>
      <dsp:txXfrm>
        <a:off x="3297169" y="464525"/>
        <a:ext cx="960942" cy="497533"/>
      </dsp:txXfrm>
    </dsp:sp>
    <dsp:sp modelId="{954CDECA-99D1-403A-A189-44B4CC8515B2}">
      <dsp:nvSpPr>
        <dsp:cNvPr id="0" name=""/>
        <dsp:cNvSpPr/>
      </dsp:nvSpPr>
      <dsp:spPr>
        <a:xfrm>
          <a:off x="3489358" y="851496"/>
          <a:ext cx="864847" cy="1658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s-MY" sz="1000" kern="1200"/>
        </a:p>
      </dsp:txBody>
      <dsp:txXfrm>
        <a:off x="3489358" y="851496"/>
        <a:ext cx="864847" cy="165844"/>
      </dsp:txXfrm>
    </dsp:sp>
    <dsp:sp modelId="{9D69934D-DE47-4C75-90B8-D7DF80A88A6F}">
      <dsp:nvSpPr>
        <dsp:cNvPr id="0" name=""/>
        <dsp:cNvSpPr/>
      </dsp:nvSpPr>
      <dsp:spPr>
        <a:xfrm>
          <a:off x="74123" y="3046659"/>
          <a:ext cx="960942" cy="497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020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Mohd </a:t>
          </a:r>
          <a:r>
            <a:rPr lang="en-US" sz="1400" kern="1200" dirty="0" err="1" smtClean="0"/>
            <a:t>Norhijrah</a:t>
          </a:r>
          <a:endParaRPr lang="ms-MY" sz="1400" kern="1200" dirty="0"/>
        </a:p>
      </dsp:txBody>
      <dsp:txXfrm>
        <a:off x="74123" y="3046659"/>
        <a:ext cx="960942" cy="497533"/>
      </dsp:txXfrm>
    </dsp:sp>
    <dsp:sp modelId="{151CDA34-DA0B-4CA5-8079-331A853D38CF}">
      <dsp:nvSpPr>
        <dsp:cNvPr id="0" name=""/>
        <dsp:cNvSpPr/>
      </dsp:nvSpPr>
      <dsp:spPr>
        <a:xfrm>
          <a:off x="266311" y="3433629"/>
          <a:ext cx="864847" cy="1658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s-MY" sz="1000" kern="1200"/>
        </a:p>
      </dsp:txBody>
      <dsp:txXfrm>
        <a:off x="266311" y="3433629"/>
        <a:ext cx="864847" cy="165844"/>
      </dsp:txXfrm>
    </dsp:sp>
    <dsp:sp modelId="{0137747B-F9B8-4279-B92B-C01C848F7C4F}">
      <dsp:nvSpPr>
        <dsp:cNvPr id="0" name=""/>
        <dsp:cNvSpPr/>
      </dsp:nvSpPr>
      <dsp:spPr>
        <a:xfrm>
          <a:off x="1363342" y="3046659"/>
          <a:ext cx="960942" cy="497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020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Muhd </a:t>
          </a:r>
          <a:r>
            <a:rPr lang="en-US" sz="1400" kern="1200" dirty="0" err="1" smtClean="0"/>
            <a:t>Hanif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Ngarisan</a:t>
          </a:r>
          <a:endParaRPr lang="ms-MY" sz="1400" kern="1200" dirty="0"/>
        </a:p>
      </dsp:txBody>
      <dsp:txXfrm>
        <a:off x="1363342" y="3046659"/>
        <a:ext cx="960942" cy="497533"/>
      </dsp:txXfrm>
    </dsp:sp>
    <dsp:sp modelId="{F4440B56-B78D-4654-A372-73757673C4A1}">
      <dsp:nvSpPr>
        <dsp:cNvPr id="0" name=""/>
        <dsp:cNvSpPr/>
      </dsp:nvSpPr>
      <dsp:spPr>
        <a:xfrm>
          <a:off x="1555530" y="3433629"/>
          <a:ext cx="864847" cy="1658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s-MY" sz="1000" kern="1200"/>
        </a:p>
      </dsp:txBody>
      <dsp:txXfrm>
        <a:off x="1555530" y="3433629"/>
        <a:ext cx="864847" cy="165844"/>
      </dsp:txXfrm>
    </dsp:sp>
    <dsp:sp modelId="{BC7FD02A-42D2-4DE9-95A1-72DDE339C1E8}">
      <dsp:nvSpPr>
        <dsp:cNvPr id="0" name=""/>
        <dsp:cNvSpPr/>
      </dsp:nvSpPr>
      <dsp:spPr>
        <a:xfrm>
          <a:off x="2652560" y="3046659"/>
          <a:ext cx="960942" cy="497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020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Muhd </a:t>
          </a:r>
          <a:r>
            <a:rPr lang="en-US" sz="1400" kern="1200" dirty="0" err="1" smtClean="0"/>
            <a:t>Firdaus</a:t>
          </a:r>
          <a:endParaRPr lang="ms-MY" sz="1400" kern="1200" dirty="0"/>
        </a:p>
      </dsp:txBody>
      <dsp:txXfrm>
        <a:off x="2652560" y="3046659"/>
        <a:ext cx="960942" cy="497533"/>
      </dsp:txXfrm>
    </dsp:sp>
    <dsp:sp modelId="{394C9D25-F2D4-4AFA-8F81-067AA8DE48B1}">
      <dsp:nvSpPr>
        <dsp:cNvPr id="0" name=""/>
        <dsp:cNvSpPr/>
      </dsp:nvSpPr>
      <dsp:spPr>
        <a:xfrm>
          <a:off x="2844748" y="3433629"/>
          <a:ext cx="864847" cy="1658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s-MY" sz="1000" kern="1200"/>
        </a:p>
      </dsp:txBody>
      <dsp:txXfrm>
        <a:off x="2844748" y="3433629"/>
        <a:ext cx="864847" cy="165844"/>
      </dsp:txXfrm>
    </dsp:sp>
    <dsp:sp modelId="{0FD7310D-E9DD-4F4C-8E6F-6055A7E1A232}">
      <dsp:nvSpPr>
        <dsp:cNvPr id="0" name=""/>
        <dsp:cNvSpPr/>
      </dsp:nvSpPr>
      <dsp:spPr>
        <a:xfrm>
          <a:off x="3941779" y="3046659"/>
          <a:ext cx="960942" cy="497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020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Farid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Firdaus</a:t>
          </a:r>
          <a:endParaRPr lang="ms-MY" sz="1400" kern="1200" dirty="0"/>
        </a:p>
      </dsp:txBody>
      <dsp:txXfrm>
        <a:off x="3941779" y="3046659"/>
        <a:ext cx="960942" cy="497533"/>
      </dsp:txXfrm>
    </dsp:sp>
    <dsp:sp modelId="{2D325922-7796-4C18-BA8F-EB637A61DBDB}">
      <dsp:nvSpPr>
        <dsp:cNvPr id="0" name=""/>
        <dsp:cNvSpPr/>
      </dsp:nvSpPr>
      <dsp:spPr>
        <a:xfrm>
          <a:off x="4133967" y="3433629"/>
          <a:ext cx="864847" cy="1658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s-MY" sz="1000" kern="1200"/>
        </a:p>
      </dsp:txBody>
      <dsp:txXfrm>
        <a:off x="4133967" y="3433629"/>
        <a:ext cx="864847" cy="165844"/>
      </dsp:txXfrm>
    </dsp:sp>
    <dsp:sp modelId="{ECB5EA65-5E4F-4D51-967A-C0A2C179BF31}">
      <dsp:nvSpPr>
        <dsp:cNvPr id="0" name=""/>
        <dsp:cNvSpPr/>
      </dsp:nvSpPr>
      <dsp:spPr>
        <a:xfrm>
          <a:off x="5230997" y="3046659"/>
          <a:ext cx="960942" cy="497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020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Syed </a:t>
          </a:r>
          <a:r>
            <a:rPr lang="en-US" sz="1400" kern="1200" dirty="0" err="1" smtClean="0"/>
            <a:t>Asyrani</a:t>
          </a:r>
          <a:endParaRPr lang="ms-MY" sz="1400" kern="1200" dirty="0"/>
        </a:p>
      </dsp:txBody>
      <dsp:txXfrm>
        <a:off x="5230997" y="3046659"/>
        <a:ext cx="960942" cy="497533"/>
      </dsp:txXfrm>
    </dsp:sp>
    <dsp:sp modelId="{0B4189B5-447B-4669-B06A-471AA354B6BA}">
      <dsp:nvSpPr>
        <dsp:cNvPr id="0" name=""/>
        <dsp:cNvSpPr/>
      </dsp:nvSpPr>
      <dsp:spPr>
        <a:xfrm>
          <a:off x="5423186" y="3433629"/>
          <a:ext cx="864847" cy="1658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s-MY" sz="1000" kern="1200"/>
        </a:p>
      </dsp:txBody>
      <dsp:txXfrm>
        <a:off x="5423186" y="3433629"/>
        <a:ext cx="864847" cy="165844"/>
      </dsp:txXfrm>
    </dsp:sp>
    <dsp:sp modelId="{4190BA5B-57B0-4912-8F6F-D5F70191FDC6}">
      <dsp:nvSpPr>
        <dsp:cNvPr id="0" name=""/>
        <dsp:cNvSpPr/>
      </dsp:nvSpPr>
      <dsp:spPr>
        <a:xfrm>
          <a:off x="6520216" y="3046659"/>
          <a:ext cx="960942" cy="497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020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Mohd </a:t>
          </a:r>
          <a:r>
            <a:rPr lang="en-US" sz="1400" kern="1200" dirty="0" err="1" smtClean="0"/>
            <a:t>Fikri</a:t>
          </a:r>
          <a:endParaRPr lang="ms-MY" sz="1400" kern="1200" dirty="0"/>
        </a:p>
      </dsp:txBody>
      <dsp:txXfrm>
        <a:off x="6520216" y="3046659"/>
        <a:ext cx="960942" cy="497533"/>
      </dsp:txXfrm>
    </dsp:sp>
    <dsp:sp modelId="{931BDC1B-8874-4E04-9C25-BC549A81D373}">
      <dsp:nvSpPr>
        <dsp:cNvPr id="0" name=""/>
        <dsp:cNvSpPr/>
      </dsp:nvSpPr>
      <dsp:spPr>
        <a:xfrm>
          <a:off x="6712404" y="3433629"/>
          <a:ext cx="864847" cy="1658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s-MY" sz="1000" kern="1200"/>
        </a:p>
      </dsp:txBody>
      <dsp:txXfrm>
        <a:off x="6712404" y="3433629"/>
        <a:ext cx="864847" cy="165844"/>
      </dsp:txXfrm>
    </dsp:sp>
    <dsp:sp modelId="{0FE0CA1D-BEFC-4218-8A0E-FBEA50EC5EAA}">
      <dsp:nvSpPr>
        <dsp:cNvPr id="0" name=""/>
        <dsp:cNvSpPr/>
      </dsp:nvSpPr>
      <dsp:spPr>
        <a:xfrm>
          <a:off x="2057401" y="1410430"/>
          <a:ext cx="1113347" cy="64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020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Farhana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Zahari</a:t>
          </a:r>
          <a:endParaRPr lang="ms-MY" sz="1400" kern="1200" dirty="0"/>
        </a:p>
      </dsp:txBody>
      <dsp:txXfrm>
        <a:off x="2057401" y="1410430"/>
        <a:ext cx="1113347" cy="649932"/>
      </dsp:txXfrm>
    </dsp:sp>
    <dsp:sp modelId="{9254FDA2-7540-4F78-9779-1288373726B4}">
      <dsp:nvSpPr>
        <dsp:cNvPr id="0" name=""/>
        <dsp:cNvSpPr/>
      </dsp:nvSpPr>
      <dsp:spPr>
        <a:xfrm>
          <a:off x="2438400" y="1930385"/>
          <a:ext cx="864847" cy="1658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IT Executive</a:t>
          </a:r>
          <a:endParaRPr lang="ms-MY" sz="1000" kern="1200" dirty="0"/>
        </a:p>
      </dsp:txBody>
      <dsp:txXfrm>
        <a:off x="2438400" y="1930385"/>
        <a:ext cx="864847" cy="165844"/>
      </dsp:txXfrm>
    </dsp:sp>
    <dsp:sp modelId="{07C2FFE2-871D-465E-9B4A-92311B4B1E25}">
      <dsp:nvSpPr>
        <dsp:cNvPr id="0" name=""/>
        <dsp:cNvSpPr/>
      </dsp:nvSpPr>
      <dsp:spPr>
        <a:xfrm>
          <a:off x="3962400" y="1391016"/>
          <a:ext cx="1113337" cy="666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020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Fadhirul Hilmi</a:t>
          </a:r>
          <a:endParaRPr lang="ms-MY" sz="1400" kern="1200" dirty="0"/>
        </a:p>
      </dsp:txBody>
      <dsp:txXfrm>
        <a:off x="3962400" y="1391016"/>
        <a:ext cx="1113337" cy="666386"/>
      </dsp:txXfrm>
    </dsp:sp>
    <dsp:sp modelId="{34178C81-1469-496B-9BE3-1D84582A0F22}">
      <dsp:nvSpPr>
        <dsp:cNvPr id="0" name=""/>
        <dsp:cNvSpPr/>
      </dsp:nvSpPr>
      <dsp:spPr>
        <a:xfrm>
          <a:off x="4267202" y="1924413"/>
          <a:ext cx="864847" cy="1658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Senior Programmer</a:t>
          </a:r>
          <a:endParaRPr lang="ms-MY" sz="800" kern="1200" dirty="0"/>
        </a:p>
      </dsp:txBody>
      <dsp:txXfrm>
        <a:off x="4267202" y="1924413"/>
        <a:ext cx="864847" cy="165844"/>
      </dsp:txXfrm>
    </dsp:sp>
    <dsp:sp modelId="{7FAA6567-49A6-4BF8-9D96-8204AC60AFA3}">
      <dsp:nvSpPr>
        <dsp:cNvPr id="0" name=""/>
        <dsp:cNvSpPr/>
      </dsp:nvSpPr>
      <dsp:spPr>
        <a:xfrm>
          <a:off x="5486398" y="1371600"/>
          <a:ext cx="1113337" cy="666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020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Nur </a:t>
          </a:r>
          <a:r>
            <a:rPr lang="en-US" sz="1400" kern="1200" dirty="0" err="1" smtClean="0"/>
            <a:t>Salikeen</a:t>
          </a:r>
          <a:endParaRPr lang="ms-MY" sz="1400" kern="1200" dirty="0"/>
        </a:p>
      </dsp:txBody>
      <dsp:txXfrm>
        <a:off x="5486398" y="1371600"/>
        <a:ext cx="1113337" cy="666386"/>
      </dsp:txXfrm>
    </dsp:sp>
    <dsp:sp modelId="{C4B139CF-C65F-4479-8985-FFAEAD194F39}">
      <dsp:nvSpPr>
        <dsp:cNvPr id="0" name=""/>
        <dsp:cNvSpPr/>
      </dsp:nvSpPr>
      <dsp:spPr>
        <a:xfrm>
          <a:off x="5797378" y="1908580"/>
          <a:ext cx="864847" cy="1658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Senior Programmer</a:t>
          </a:r>
          <a:endParaRPr lang="ms-MY" sz="800" kern="1200"/>
        </a:p>
      </dsp:txBody>
      <dsp:txXfrm>
        <a:off x="5797378" y="1908580"/>
        <a:ext cx="864847" cy="165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BB8D8-C170-4245-91AE-0C40F3D898CE}">
      <dsp:nvSpPr>
        <dsp:cNvPr id="0" name=""/>
        <dsp:cNvSpPr/>
      </dsp:nvSpPr>
      <dsp:spPr>
        <a:xfrm>
          <a:off x="2176462" y="0"/>
          <a:ext cx="2176462" cy="1092200"/>
        </a:xfrm>
        <a:prstGeom prst="trapezoid">
          <a:avLst>
            <a:gd name="adj" fmla="val 9963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b="1" kern="1200" smtClean="0"/>
            <a:t>Helpdesk</a:t>
          </a:r>
          <a:endParaRPr lang="en-MY" sz="1600" b="1" kern="1200" dirty="0"/>
        </a:p>
      </dsp:txBody>
      <dsp:txXfrm>
        <a:off x="2176462" y="0"/>
        <a:ext cx="2176462" cy="1092200"/>
      </dsp:txXfrm>
    </dsp:sp>
    <dsp:sp modelId="{01BE27D9-6991-47C1-9544-D326B0F0A603}">
      <dsp:nvSpPr>
        <dsp:cNvPr id="0" name=""/>
        <dsp:cNvSpPr/>
      </dsp:nvSpPr>
      <dsp:spPr>
        <a:xfrm>
          <a:off x="1088231" y="1092200"/>
          <a:ext cx="4352925" cy="1092200"/>
        </a:xfrm>
        <a:prstGeom prst="trapezoid">
          <a:avLst>
            <a:gd name="adj" fmla="val 9963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b="1" kern="1200" dirty="0" smtClean="0"/>
            <a:t>End User Support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b="1" kern="1200" dirty="0" smtClean="0"/>
            <a:t>(Support Engineer/Product Consultant/Marketing)</a:t>
          </a:r>
          <a:endParaRPr lang="en-MY" sz="1800" b="1" kern="1200" dirty="0"/>
        </a:p>
      </dsp:txBody>
      <dsp:txXfrm>
        <a:off x="1849993" y="1092200"/>
        <a:ext cx="2829401" cy="1092200"/>
      </dsp:txXfrm>
    </dsp:sp>
    <dsp:sp modelId="{C93726BA-94C4-40BE-8686-8E2C699924A7}">
      <dsp:nvSpPr>
        <dsp:cNvPr id="0" name=""/>
        <dsp:cNvSpPr/>
      </dsp:nvSpPr>
      <dsp:spPr>
        <a:xfrm>
          <a:off x="0" y="2184400"/>
          <a:ext cx="6529388" cy="1092200"/>
        </a:xfrm>
        <a:prstGeom prst="trapezoid">
          <a:avLst>
            <a:gd name="adj" fmla="val 99637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b="1" kern="1200" dirty="0" smtClean="0"/>
            <a:t>Programmer</a:t>
          </a:r>
          <a:endParaRPr lang="en-MY" sz="2800" b="1" kern="1200" dirty="0"/>
        </a:p>
      </dsp:txBody>
      <dsp:txXfrm>
        <a:off x="1142642" y="2184400"/>
        <a:ext cx="4244102" cy="1092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4502B-11C1-4CC8-830D-CF7A3064CDF8}">
      <dsp:nvSpPr>
        <dsp:cNvPr id="0" name=""/>
        <dsp:cNvSpPr/>
      </dsp:nvSpPr>
      <dsp:spPr>
        <a:xfrm rot="10800000">
          <a:off x="1195708" y="1264"/>
          <a:ext cx="3672893" cy="108232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276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000" kern="1200" dirty="0" smtClean="0"/>
            <a:t>On-Site Support</a:t>
          </a:r>
          <a:endParaRPr lang="en-MY" sz="3000" kern="1200" dirty="0"/>
        </a:p>
      </dsp:txBody>
      <dsp:txXfrm rot="10800000">
        <a:off x="1466289" y="1264"/>
        <a:ext cx="3402312" cy="1082326"/>
      </dsp:txXfrm>
    </dsp:sp>
    <dsp:sp modelId="{2E7D0ECB-DA98-4DE2-8C22-85E9F90B6B88}">
      <dsp:nvSpPr>
        <dsp:cNvPr id="0" name=""/>
        <dsp:cNvSpPr/>
      </dsp:nvSpPr>
      <dsp:spPr>
        <a:xfrm>
          <a:off x="654545" y="1264"/>
          <a:ext cx="1082326" cy="108232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DBAD00-B8FC-45F7-84D6-239B88967705}">
      <dsp:nvSpPr>
        <dsp:cNvPr id="0" name=""/>
        <dsp:cNvSpPr/>
      </dsp:nvSpPr>
      <dsp:spPr>
        <a:xfrm rot="10800000">
          <a:off x="1195708" y="1406674"/>
          <a:ext cx="3672893" cy="1082326"/>
        </a:xfrm>
        <a:prstGeom prst="homePlat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276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000" kern="1200" dirty="0" smtClean="0"/>
            <a:t>TeamViewer</a:t>
          </a:r>
          <a:endParaRPr lang="en-MY" sz="3000" kern="1200" dirty="0"/>
        </a:p>
      </dsp:txBody>
      <dsp:txXfrm rot="10800000">
        <a:off x="1466289" y="1406674"/>
        <a:ext cx="3402312" cy="1082326"/>
      </dsp:txXfrm>
    </dsp:sp>
    <dsp:sp modelId="{F6267334-66BE-4256-BF93-77AC3EC53A8A}">
      <dsp:nvSpPr>
        <dsp:cNvPr id="0" name=""/>
        <dsp:cNvSpPr/>
      </dsp:nvSpPr>
      <dsp:spPr>
        <a:xfrm>
          <a:off x="654545" y="1406674"/>
          <a:ext cx="1082326" cy="108232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1342D7-4C91-474A-B917-C662BDCF1C54}">
      <dsp:nvSpPr>
        <dsp:cNvPr id="0" name=""/>
        <dsp:cNvSpPr/>
      </dsp:nvSpPr>
      <dsp:spPr>
        <a:xfrm rot="10800000">
          <a:off x="1195708" y="2812083"/>
          <a:ext cx="3672893" cy="1082326"/>
        </a:xfrm>
        <a:prstGeom prst="homePlat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276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000" kern="1200" dirty="0" smtClean="0"/>
            <a:t>Helpdesk Support</a:t>
          </a:r>
          <a:endParaRPr lang="en-MY" sz="3000" kern="1200" dirty="0"/>
        </a:p>
      </dsp:txBody>
      <dsp:txXfrm rot="10800000">
        <a:off x="1466289" y="2812083"/>
        <a:ext cx="3402312" cy="1082326"/>
      </dsp:txXfrm>
    </dsp:sp>
    <dsp:sp modelId="{26A35A88-CD30-4AAA-8FDD-8336556962B3}">
      <dsp:nvSpPr>
        <dsp:cNvPr id="0" name=""/>
        <dsp:cNvSpPr/>
      </dsp:nvSpPr>
      <dsp:spPr>
        <a:xfrm>
          <a:off x="654545" y="2812083"/>
          <a:ext cx="1082326" cy="108232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E0CDF-C16C-4B6D-96CC-4EBCD24C6A90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B4D0E-2C5D-468A-92BC-53DCE99E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35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1A001-F550-453C-871F-1415C414BA62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57997-BF9F-44A6-977C-D96423580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57997-BF9F-44A6-977C-D96423580F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06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ADF1D-9D48-47C2-B7B0-B475E227541E}" type="slidenum">
              <a:rPr lang="en-MY" smtClean="0"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2721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CB45E-DA69-42DD-A31D-6186A5D0C705}" type="slidenum">
              <a:rPr lang="en-MY" smtClean="0"/>
              <a:t>16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2954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717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D:\IT\Work\Audry\Desktop\Printing Item\Salihin Premier\stationery\label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2" r="10865" b="33566"/>
          <a:stretch/>
        </p:blipFill>
        <p:spPr bwMode="auto">
          <a:xfrm rot="5400000">
            <a:off x="-3278189" y="3278188"/>
            <a:ext cx="6858003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IT\Work\Audry\Desktop\Printing Item\Salihin Premier\stationery\slide6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 t="15622" r="32030" b="16255"/>
          <a:stretch/>
        </p:blipFill>
        <p:spPr bwMode="auto">
          <a:xfrm>
            <a:off x="1" y="1600200"/>
            <a:ext cx="9147176" cy="525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  <p:pic>
        <p:nvPicPr>
          <p:cNvPr id="2053" name="Picture 5" descr="D:\IT\Work\Audry\Desktop\Printing Item\Salihin Premier\stationery\slide5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477" y="304800"/>
            <a:ext cx="377672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 userDrawn="1"/>
        </p:nvSpPr>
        <p:spPr>
          <a:xfrm>
            <a:off x="-302096" y="6591771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© </a:t>
            </a:r>
            <a:r>
              <a:rPr lang="en-US" sz="900" dirty="0" smtClean="0">
                <a:solidFill>
                  <a:srgbClr val="FF0000"/>
                </a:solidFill>
                <a:latin typeface="Neuropol" pitchFamily="34" charset="0"/>
              </a:rPr>
              <a:t>SPS 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r>
              <a:rPr lang="en-US" sz="900" dirty="0" smtClean="0"/>
              <a:t>2015. Strictly Private &amp; Confidential</a:t>
            </a:r>
            <a:endParaRPr lang="en-SG" sz="900" dirty="0"/>
          </a:p>
        </p:txBody>
      </p:sp>
    </p:spTree>
    <p:extLst>
      <p:ext uri="{BB962C8B-B14F-4D97-AF65-F5344CB8AC3E}">
        <p14:creationId xmlns:p14="http://schemas.microsoft.com/office/powerpoint/2010/main" val="338646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5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1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2" descr="D:\IT\Work\Audry\Desktop\Printing Item\Salihin Premier\stationery\label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66"/>
          <a:stretch/>
        </p:blipFill>
        <p:spPr bwMode="auto">
          <a:xfrm>
            <a:off x="0" y="6556375"/>
            <a:ext cx="9147176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743201" y="679971"/>
            <a:ext cx="6403976" cy="45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D:\IT\Work\Audry\Desktop\Printing Item\MIA 2015\MIA - Sponsorship logo-0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810809" cy="55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IT\Work\Audry\Desktop\Printing Item\Salihin Premier\Design\slide3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2" y="6094434"/>
            <a:ext cx="3398838" cy="7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-302096" y="6591771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© </a:t>
            </a:r>
            <a:r>
              <a:rPr lang="en-US" sz="900" dirty="0" smtClean="0">
                <a:solidFill>
                  <a:srgbClr val="FF0000"/>
                </a:solidFill>
                <a:latin typeface="Neuropol" pitchFamily="34" charset="0"/>
              </a:rPr>
              <a:t>SPS 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r>
              <a:rPr lang="en-US" sz="900" dirty="0" smtClean="0"/>
              <a:t>2015. Strictly Private &amp; Confidential</a:t>
            </a:r>
            <a:endParaRPr lang="en-SG" sz="900" dirty="0"/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681566" y="6515100"/>
            <a:ext cx="367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5E794-307C-49D3-8CE5-47BF882ED0AE}" type="slidenum">
              <a:rPr lang="en-MY" sz="900" smtClean="0">
                <a:solidFill>
                  <a:schemeClr val="tx1"/>
                </a:solidFill>
              </a:rPr>
              <a:pPr/>
              <a:t>‹#›</a:t>
            </a:fld>
            <a:endParaRPr lang="en-MY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8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IT\Work\Audry\Desktop\Printing Item\Salihin Premier\stationery\bg-0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" b="2928"/>
          <a:stretch/>
        </p:blipFill>
        <p:spPr bwMode="auto">
          <a:xfrm>
            <a:off x="0" y="205099"/>
            <a:ext cx="9144000" cy="645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D:\IT\Work\Audry\Desktop\Printing Item\Salihin Premier\stationery\label3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66"/>
          <a:stretch/>
        </p:blipFill>
        <p:spPr bwMode="auto">
          <a:xfrm>
            <a:off x="0" y="6556375"/>
            <a:ext cx="9147176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IT\Work\Audry\Desktop\Printing Item\MIA 2015\MIA - Sponsorship logo-0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810809" cy="55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IT\Work\Audry\Desktop\Printing Item\Salihin Premier\stationery\slide7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7536"/>
            <a:ext cx="5318199" cy="485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-302096" y="6591771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© </a:t>
            </a:r>
            <a:r>
              <a:rPr lang="en-US" sz="900" dirty="0" smtClean="0">
                <a:solidFill>
                  <a:srgbClr val="FF0000"/>
                </a:solidFill>
                <a:latin typeface="Neuropol" pitchFamily="34" charset="0"/>
              </a:rPr>
              <a:t>SPS 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r>
              <a:rPr lang="en-US" sz="900" dirty="0" smtClean="0"/>
              <a:t>2015. Strictly Private &amp; Confidential</a:t>
            </a:r>
            <a:endParaRPr lang="en-SG" sz="900" dirty="0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8681566" y="6515100"/>
            <a:ext cx="367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5E794-307C-49D3-8CE5-47BF882ED0AE}" type="slidenum">
              <a:rPr lang="en-MY" sz="900" smtClean="0">
                <a:solidFill>
                  <a:schemeClr val="tx1"/>
                </a:solidFill>
              </a:rPr>
              <a:pPr/>
              <a:t>‹#›</a:t>
            </a:fld>
            <a:endParaRPr lang="en-MY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3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3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8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1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7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CCFCF-26A9-4D7A-970A-2239FACBBEE9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1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It department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Orientation Program </a:t>
            </a:r>
            <a:r>
              <a:rPr lang="en-US" sz="2400" b="1" dirty="0" smtClean="0">
                <a:solidFill>
                  <a:schemeClr val="tx1"/>
                </a:solidFill>
              </a:rPr>
              <a:t>Aug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‘16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5562600"/>
            <a:ext cx="2880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Presented by :</a:t>
            </a:r>
          </a:p>
          <a:p>
            <a:r>
              <a:rPr lang="en-US" dirty="0" err="1" smtClean="0"/>
              <a:t>En</a:t>
            </a:r>
            <a:r>
              <a:rPr lang="en-US" dirty="0" smtClean="0"/>
              <a:t>. </a:t>
            </a:r>
            <a:r>
              <a:rPr lang="en-US" dirty="0" err="1" smtClean="0"/>
              <a:t>Akmaluddin</a:t>
            </a:r>
            <a:r>
              <a:rPr lang="en-US" dirty="0" smtClean="0"/>
              <a:t> Bin </a:t>
            </a:r>
            <a:r>
              <a:rPr lang="en-US" dirty="0" err="1" smtClean="0"/>
              <a:t>Mustajid</a:t>
            </a:r>
            <a:endParaRPr lang="en-US" dirty="0" smtClean="0"/>
          </a:p>
          <a:p>
            <a:r>
              <a:rPr lang="en-US" dirty="0" smtClean="0"/>
              <a:t>IT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1371600" y="2057400"/>
            <a:ext cx="6500813" cy="1841622"/>
            <a:chOff x="609600" y="3008662"/>
            <a:chExt cx="8001000" cy="245549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09600" y="5464158"/>
              <a:ext cx="800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1"/>
            <p:cNvGrpSpPr/>
            <p:nvPr/>
          </p:nvGrpSpPr>
          <p:grpSpPr>
            <a:xfrm>
              <a:off x="609600" y="3008662"/>
              <a:ext cx="1905000" cy="2231303"/>
              <a:chOff x="609600" y="3008662"/>
              <a:chExt cx="1905000" cy="223130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09600" y="3564693"/>
                <a:ext cx="1676400" cy="167527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350" dirty="0"/>
              </a:p>
            </p:txBody>
          </p:sp>
          <p:pic>
            <p:nvPicPr>
              <p:cNvPr id="8" name="Picture 3" descr="C:\Users\Account\Desktop\Untitled-4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7111" y="3008662"/>
                <a:ext cx="1557489" cy="198797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TextBox 8"/>
          <p:cNvSpPr txBox="1"/>
          <p:nvPr/>
        </p:nvSpPr>
        <p:spPr>
          <a:xfrm>
            <a:off x="3200400" y="3200400"/>
            <a:ext cx="4854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Helpdesk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143000"/>
            <a:ext cx="85343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u="sng" dirty="0" smtClean="0"/>
              <a:t>STANDARD OPERATING PROCEDURES (SOP) – SUPPORT SYSTEM</a:t>
            </a:r>
          </a:p>
          <a:p>
            <a:pPr algn="just"/>
            <a:endParaRPr lang="en-MY" u="sng" dirty="0"/>
          </a:p>
          <a:p>
            <a:pPr algn="just"/>
            <a:r>
              <a:rPr lang="en-MY" sz="1600" dirty="0"/>
              <a:t>SALIHIN IT SOLUTIONS SDN BHD delivers the resources you need to </a:t>
            </a:r>
            <a:r>
              <a:rPr lang="en-MY" sz="1600" dirty="0" smtClean="0"/>
              <a:t>achieve Long-term </a:t>
            </a:r>
            <a:r>
              <a:rPr lang="en-MY" sz="1600" dirty="0"/>
              <a:t>success with our products. We take our support services very seriously  </a:t>
            </a:r>
            <a:r>
              <a:rPr lang="en-MY" sz="1600" dirty="0" smtClean="0"/>
              <a:t>and </a:t>
            </a:r>
            <a:r>
              <a:rPr lang="en-MY" sz="1600" dirty="0"/>
              <a:t>continually reviewing ways in which to ask our customers what they think of our services and what we could do to make things even better.</a:t>
            </a:r>
          </a:p>
          <a:p>
            <a:endParaRPr lang="en-MY" u="sng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371600" y="2590800"/>
          <a:ext cx="6529388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18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8" y="2514600"/>
            <a:ext cx="2807162" cy="208108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3620852" y="1676400"/>
          <a:ext cx="5523148" cy="389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ight Arrow 5"/>
          <p:cNvSpPr/>
          <p:nvPr/>
        </p:nvSpPr>
        <p:spPr>
          <a:xfrm rot="20700000">
            <a:off x="2991797" y="2474199"/>
            <a:ext cx="10668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201752" y="3439457"/>
            <a:ext cx="8382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ight Arrow 7"/>
          <p:cNvSpPr/>
          <p:nvPr/>
        </p:nvSpPr>
        <p:spPr>
          <a:xfrm rot="1401156">
            <a:off x="3087452" y="4619532"/>
            <a:ext cx="10668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TextBox 8"/>
          <p:cNvSpPr txBox="1"/>
          <p:nvPr/>
        </p:nvSpPr>
        <p:spPr>
          <a:xfrm>
            <a:off x="5289780" y="152400"/>
            <a:ext cx="3397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3200" dirty="0" smtClean="0"/>
              <a:t>TYPES OF SUPPORT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131208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143000"/>
            <a:ext cx="8534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u="sng" dirty="0" smtClean="0"/>
              <a:t>SELECTING URGENCY</a:t>
            </a:r>
          </a:p>
          <a:p>
            <a:pPr algn="just"/>
            <a:endParaRPr lang="en-MY" dirty="0" smtClean="0"/>
          </a:p>
          <a:p>
            <a:pPr algn="just"/>
            <a:r>
              <a:rPr lang="en-MY" dirty="0" smtClean="0"/>
              <a:t>Each tickets submitted have urgency level. There are 4 types of urgency level :-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33399" y="2362200"/>
          <a:ext cx="7924800" cy="29717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41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4741">
                <a:tc>
                  <a:txBody>
                    <a:bodyPr/>
                    <a:lstStyle/>
                    <a:p>
                      <a:pPr algn="l"/>
                      <a:r>
                        <a:rPr lang="en-MY" dirty="0" smtClean="0"/>
                        <a:t>Urgency Level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Description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741">
                <a:tc>
                  <a:txBody>
                    <a:bodyPr/>
                    <a:lstStyle/>
                    <a:p>
                      <a:r>
                        <a:rPr lang="en-MY" sz="1600" dirty="0" smtClean="0"/>
                        <a:t>Critical 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1600" dirty="0" smtClean="0"/>
                        <a:t>NA</a:t>
                      </a:r>
                      <a:endParaRPr lang="en-MY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2062">
                <a:tc>
                  <a:txBody>
                    <a:bodyPr/>
                    <a:lstStyle/>
                    <a:p>
                      <a:r>
                        <a:rPr lang="en-MY" sz="1600" dirty="0" smtClean="0"/>
                        <a:t>High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the SPS issue is causing significant disruption of business operations; workaround is inadequate.</a:t>
                      </a:r>
                      <a:endParaRPr lang="en-MY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2062">
                <a:tc>
                  <a:txBody>
                    <a:bodyPr/>
                    <a:lstStyle/>
                    <a:p>
                      <a:r>
                        <a:rPr lang="en-MY" sz="1600" dirty="0" smtClean="0"/>
                        <a:t>Medium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en-MY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SPS </a:t>
                      </a:r>
                      <a:r>
                        <a:rPr lang="en-MY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issue’s impact on business operations is moderate to low; a workaround or alternative is available.</a:t>
                      </a:r>
                      <a:endParaRPr lang="en-MY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8193">
                <a:tc>
                  <a:txBody>
                    <a:bodyPr/>
                    <a:lstStyle/>
                    <a:p>
                      <a:r>
                        <a:rPr lang="en-MY" sz="1600" dirty="0" smtClean="0"/>
                        <a:t>Low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en-MY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SPS issue is </a:t>
                      </a:r>
                      <a:r>
                        <a:rPr lang="en-MY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minor inconvenience and does not impact business operations in any significant way; issues with little or no time sensitivity.</a:t>
                      </a:r>
                      <a:endParaRPr lang="en-MY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62600" y="196335"/>
            <a:ext cx="3239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 smtClean="0"/>
              <a:t>SUPPORT INDICATOR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287084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143000"/>
            <a:ext cx="8534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u="sng" dirty="0" smtClean="0"/>
              <a:t>SUPPORT CHARTER</a:t>
            </a:r>
          </a:p>
          <a:p>
            <a:endParaRPr lang="en-MY" u="sng" dirty="0"/>
          </a:p>
          <a:p>
            <a:endParaRPr lang="en-MY" u="sng" dirty="0" smtClean="0"/>
          </a:p>
          <a:p>
            <a:pPr algn="just"/>
            <a:endParaRPr lang="en-MY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904139" y="196335"/>
            <a:ext cx="2998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 smtClean="0"/>
              <a:t>SUPPORT CHARTER</a:t>
            </a:r>
            <a:endParaRPr lang="en-MY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23849" y="1743164"/>
          <a:ext cx="8343900" cy="34561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0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759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399">
                  <a:extLst>
                    <a:ext uri="{9D8B030D-6E8A-4147-A177-3AD203B41FA5}">
                      <a16:colId xmlns:a16="http://schemas.microsoft.com/office/drawing/2014/main" xmlns="" val="2873816349"/>
                    </a:ext>
                  </a:extLst>
                </a:gridCol>
              </a:tblGrid>
              <a:tr h="370143">
                <a:tc>
                  <a:txBody>
                    <a:bodyPr/>
                    <a:lstStyle/>
                    <a:p>
                      <a:pPr algn="l"/>
                      <a:r>
                        <a:rPr lang="en-MY" dirty="0" smtClean="0"/>
                        <a:t>Indicator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Description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PIC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143">
                <a:tc>
                  <a:txBody>
                    <a:bodyPr/>
                    <a:lstStyle/>
                    <a:p>
                      <a:r>
                        <a:rPr lang="en-MY" sz="1600" dirty="0" smtClean="0"/>
                        <a:t>Admin</a:t>
                      </a:r>
                      <a:r>
                        <a:rPr lang="en-MY" sz="1600" baseline="0" dirty="0" smtClean="0"/>
                        <a:t> Support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1600" dirty="0" smtClean="0"/>
                        <a:t>Billing, Quotation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dirty="0" smtClean="0"/>
                        <a:t>SHIMA</a:t>
                      </a:r>
                      <a:endParaRPr lang="en-MY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7666">
                <a:tc>
                  <a:txBody>
                    <a:bodyPr/>
                    <a:lstStyle/>
                    <a:p>
                      <a:r>
                        <a:rPr lang="en-MY" sz="1600" dirty="0" smtClean="0"/>
                        <a:t>Technical</a:t>
                      </a:r>
                      <a:r>
                        <a:rPr lang="en-MY" sz="1600" baseline="0" dirty="0" smtClean="0"/>
                        <a:t> Support </a:t>
                      </a:r>
                    </a:p>
                    <a:p>
                      <a:r>
                        <a:rPr lang="en-MY" sz="1600" baseline="0" dirty="0" smtClean="0"/>
                        <a:t>(Low)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1600" dirty="0" smtClean="0"/>
                        <a:t>SPS</a:t>
                      </a:r>
                      <a:r>
                        <a:rPr lang="en-MY" sz="1600" baseline="0" dirty="0" smtClean="0"/>
                        <a:t> Installation, SPS Activation Key, SPS Licensing, SPS Re-Issue License, User Manual, E-mail (Upgrade Version), Tutorial Online (PDF)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dirty="0" smtClean="0"/>
                        <a:t>FARHANA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432">
                <a:tc>
                  <a:txBody>
                    <a:bodyPr/>
                    <a:lstStyle/>
                    <a:p>
                      <a:r>
                        <a:rPr lang="en-MY" sz="1600" dirty="0" smtClean="0"/>
                        <a:t>Technical</a:t>
                      </a:r>
                      <a:r>
                        <a:rPr lang="en-MY" sz="1600" baseline="0" dirty="0" smtClean="0"/>
                        <a:t> Support</a:t>
                      </a:r>
                    </a:p>
                    <a:p>
                      <a:r>
                        <a:rPr lang="en-MY" sz="1600" baseline="0" dirty="0" smtClean="0"/>
                        <a:t>(Medium/High)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1600" dirty="0" smtClean="0"/>
                        <a:t>SPS issues on Financial</a:t>
                      </a:r>
                      <a:r>
                        <a:rPr lang="en-MY" sz="1600" baseline="0" dirty="0" smtClean="0"/>
                        <a:t> Module, GST Module, Zakat &amp; </a:t>
                      </a:r>
                      <a:r>
                        <a:rPr lang="en-MY" sz="1600" baseline="0" dirty="0" err="1" smtClean="0"/>
                        <a:t>Waqaf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dirty="0" smtClean="0"/>
                        <a:t>FIRDAUS,</a:t>
                      </a:r>
                      <a:r>
                        <a:rPr lang="en-MY" sz="1600" baseline="0" dirty="0" smtClean="0"/>
                        <a:t> IZUWAN, HIJRAH</a:t>
                      </a:r>
                    </a:p>
                    <a:p>
                      <a:pPr algn="ctr"/>
                      <a:r>
                        <a:rPr lang="en-MY" sz="1600" baseline="0" dirty="0" smtClean="0"/>
                        <a:t>+</a:t>
                      </a:r>
                    </a:p>
                    <a:p>
                      <a:pPr algn="ctr"/>
                      <a:r>
                        <a:rPr lang="en-MY" sz="1600" baseline="0" dirty="0" smtClean="0"/>
                        <a:t>TEAM DEVELOPMENT</a:t>
                      </a:r>
                      <a:endParaRPr lang="en-MY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1416">
                <a:tc>
                  <a:txBody>
                    <a:bodyPr/>
                    <a:lstStyle/>
                    <a:p>
                      <a:r>
                        <a:rPr lang="en-MY" sz="1600" dirty="0" smtClean="0"/>
                        <a:t>Technical</a:t>
                      </a:r>
                      <a:r>
                        <a:rPr lang="en-MY" sz="1600" baseline="0" dirty="0" smtClean="0"/>
                        <a:t> Support - Sales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SPS</a:t>
                      </a:r>
                      <a:r>
                        <a:rPr lang="en-MY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Product Demo, SPS Promotion, SPS Training Support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dirty="0" smtClean="0"/>
                        <a:t>EN.ISKANDAR,</a:t>
                      </a:r>
                      <a:r>
                        <a:rPr lang="en-MY" sz="1600" baseline="0" dirty="0" smtClean="0"/>
                        <a:t> HANIF, FARHANA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3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0" y="206555"/>
            <a:ext cx="4626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400" dirty="0" smtClean="0"/>
              <a:t>CUSTOMER LOG REPORT FEEDBACK</a:t>
            </a:r>
            <a:endParaRPr lang="en-MY" sz="24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81" y="1657093"/>
            <a:ext cx="814317" cy="814317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8248678" y="1925751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200" dirty="0" smtClean="0"/>
              <a:t>LEVEL 1</a:t>
            </a:r>
            <a:endParaRPr lang="en-MY" sz="1200" dirty="0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1" y="1471479"/>
            <a:ext cx="1099921" cy="109992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28179" y="2471410"/>
            <a:ext cx="103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400" b="1" dirty="0" smtClean="0"/>
              <a:t>CUSTOMER</a:t>
            </a:r>
            <a:endParaRPr lang="en-MY" sz="1400" b="1" dirty="0"/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1878381" y="2133600"/>
            <a:ext cx="1981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906455" y="1671935"/>
            <a:ext cx="18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 smtClean="0"/>
              <a:t>Call and log report on</a:t>
            </a:r>
          </a:p>
          <a:p>
            <a:pPr algn="ctr"/>
            <a:r>
              <a:rPr lang="en-MY" sz="1200" dirty="0" smtClean="0"/>
              <a:t>SPS problem</a:t>
            </a:r>
            <a:endParaRPr lang="en-MY" sz="1200" dirty="0"/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02" y="1540022"/>
            <a:ext cx="1003304" cy="1003304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938185" y="2483334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400" b="1" dirty="0" smtClean="0"/>
              <a:t>IT ADMIN</a:t>
            </a:r>
            <a:endParaRPr lang="en-MY" sz="1400" b="1" dirty="0"/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4920969" y="2133600"/>
            <a:ext cx="1981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949043" y="1671935"/>
            <a:ext cx="18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 smtClean="0"/>
              <a:t>Transfer call to related Support Engineer</a:t>
            </a:r>
            <a:endParaRPr lang="en-MY" sz="1200" dirty="0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81" y="2936605"/>
            <a:ext cx="814317" cy="814317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8254326" y="3132247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200" dirty="0" smtClean="0"/>
              <a:t>LEVEL 2</a:t>
            </a:r>
            <a:endParaRPr lang="en-MY" sz="1200" dirty="0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412" y="4241080"/>
            <a:ext cx="814317" cy="814317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8248678" y="4371239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200" dirty="0" smtClean="0"/>
              <a:t>LEVEL 3</a:t>
            </a:r>
            <a:endParaRPr lang="en-MY" sz="1200" dirty="0"/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4961074" y="2276963"/>
            <a:ext cx="2263338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4937478" y="2418846"/>
            <a:ext cx="2315980" cy="2209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7791570" y="51816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1243640" y="5562600"/>
            <a:ext cx="65479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 flipV="1">
            <a:off x="1209141" y="2936605"/>
            <a:ext cx="34499" cy="2625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2119000" y="4893886"/>
            <a:ext cx="479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sz="1400" dirty="0" smtClean="0"/>
              <a:t>Support Engineer &amp; Programmer will debug and fix the problem</a:t>
            </a:r>
          </a:p>
          <a:p>
            <a:pPr algn="ctr"/>
            <a:r>
              <a:rPr lang="en-MY" sz="1400" dirty="0" smtClean="0"/>
              <a:t>Via phone and TeamViewer</a:t>
            </a: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9120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2275" y="175290"/>
            <a:ext cx="3845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MY" sz="2800" dirty="0" smtClean="0"/>
              <a:t>SPS TRAINING SCHEDULE</a:t>
            </a:r>
            <a:endParaRPr lang="en-MY" sz="2800" dirty="0"/>
          </a:p>
        </p:txBody>
      </p:sp>
      <p:sp>
        <p:nvSpPr>
          <p:cNvPr id="4" name="Rectangle 3"/>
          <p:cNvSpPr/>
          <p:nvPr/>
        </p:nvSpPr>
        <p:spPr>
          <a:xfrm>
            <a:off x="2590800" y="94734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MY" sz="1600" b="1" dirty="0"/>
              <a:t>SPS Product Training will be on </a:t>
            </a:r>
            <a:r>
              <a:rPr lang="en-MY" sz="1600" b="1" dirty="0" smtClean="0"/>
              <a:t>Tuesday &amp; Thursday</a:t>
            </a:r>
            <a:endParaRPr lang="en-MY" sz="1600" b="1" dirty="0"/>
          </a:p>
          <a:p>
            <a:pPr algn="ctr"/>
            <a:r>
              <a:rPr lang="en-MY" sz="1600" b="1" dirty="0"/>
              <a:t>(2 days a week)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445193"/>
              </p:ext>
            </p:extLst>
          </p:nvPr>
        </p:nvGraphicFramePr>
        <p:xfrm>
          <a:off x="838200" y="1602338"/>
          <a:ext cx="7620000" cy="3259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5096">
                  <a:extLst>
                    <a:ext uri="{9D8B030D-6E8A-4147-A177-3AD203B41FA5}">
                      <a16:colId xmlns:a16="http://schemas.microsoft.com/office/drawing/2014/main" xmlns="" val="1012143359"/>
                    </a:ext>
                  </a:extLst>
                </a:gridCol>
                <a:gridCol w="2724904">
                  <a:extLst>
                    <a:ext uri="{9D8B030D-6E8A-4147-A177-3AD203B41FA5}">
                      <a16:colId xmlns:a16="http://schemas.microsoft.com/office/drawing/2014/main" xmlns="" val="547177723"/>
                    </a:ext>
                  </a:extLst>
                </a:gridCol>
              </a:tblGrid>
              <a:tr h="323090">
                <a:tc>
                  <a:txBody>
                    <a:bodyPr/>
                    <a:lstStyle/>
                    <a:p>
                      <a:pPr algn="ctr"/>
                      <a:r>
                        <a:rPr lang="en-MY" sz="1600" dirty="0" smtClean="0"/>
                        <a:t>Training</a:t>
                      </a:r>
                      <a:r>
                        <a:rPr lang="en-MY" sz="1600" baseline="0" dirty="0" smtClean="0"/>
                        <a:t> Details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dirty="0" smtClean="0"/>
                        <a:t>Day and Time</a:t>
                      </a:r>
                      <a:endParaRPr lang="en-MY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5258364"/>
                  </a:ext>
                </a:extLst>
              </a:tr>
              <a:tr h="1261585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MY" sz="1600" baseline="0" dirty="0" smtClean="0">
                        <a:latin typeface="Calibri" panose="020F050202020403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600" baseline="0" dirty="0" smtClean="0">
                          <a:latin typeface="Calibri" panose="020F0502020204030204" pitchFamily="34" charset="0"/>
                        </a:rPr>
                        <a:t>How to Install SPS ?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600" baseline="0" dirty="0" smtClean="0">
                          <a:latin typeface="Calibri" panose="020F0502020204030204" pitchFamily="34" charset="0"/>
                        </a:rPr>
                        <a:t>How to Setup SPS ?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600" baseline="0" dirty="0" smtClean="0">
                          <a:latin typeface="Calibri" panose="020F0502020204030204" pitchFamily="34" charset="0"/>
                        </a:rPr>
                        <a:t>How to Use SPS ? (Theory &amp; Practical)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MY" sz="1600" baseline="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600" dirty="0" smtClean="0"/>
                    </a:p>
                    <a:p>
                      <a:pPr algn="ctr"/>
                      <a:r>
                        <a:rPr lang="en-MY" sz="1600" dirty="0" smtClean="0"/>
                        <a:t>Tuesday</a:t>
                      </a:r>
                    </a:p>
                    <a:p>
                      <a:pPr algn="ctr"/>
                      <a:r>
                        <a:rPr lang="en-MY" sz="1600" dirty="0" smtClean="0"/>
                        <a:t>9.00 – 5.00</a:t>
                      </a:r>
                      <a:endParaRPr lang="en-MY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9943132"/>
                  </a:ext>
                </a:extLst>
              </a:tr>
              <a:tr h="1613587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MY" sz="1600" baseline="0" dirty="0" smtClean="0">
                        <a:latin typeface="Calibri" panose="020F050202020403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600" baseline="0" dirty="0" smtClean="0">
                          <a:latin typeface="Calibri" panose="020F0502020204030204" pitchFamily="34" charset="0"/>
                        </a:rPr>
                        <a:t>Based of the list of upgrade 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smtClean="0"/>
                        <a:t>Thursday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smtClean="0"/>
                        <a:t>3.30</a:t>
                      </a:r>
                      <a:r>
                        <a:rPr lang="en-MY" sz="1600" baseline="0" dirty="0" smtClean="0"/>
                        <a:t> – 5.00</a:t>
                      </a:r>
                      <a:endParaRPr lang="en-MY" sz="1600" dirty="0" smtClean="0"/>
                    </a:p>
                    <a:p>
                      <a:endParaRPr lang="en-MY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258179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75594" y="5402881"/>
            <a:ext cx="6387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 smtClean="0">
                <a:solidFill>
                  <a:srgbClr val="FF0000"/>
                </a:solidFill>
              </a:rPr>
              <a:t>** Tuesday : For New SPS User</a:t>
            </a:r>
          </a:p>
          <a:p>
            <a:r>
              <a:rPr lang="en-MY" b="1" dirty="0" smtClean="0">
                <a:solidFill>
                  <a:srgbClr val="FF0000"/>
                </a:solidFill>
              </a:rPr>
              <a:t>** Thursday : For current Dealer/Client.</a:t>
            </a:r>
          </a:p>
          <a:p>
            <a:r>
              <a:rPr lang="en-MY" b="1" dirty="0">
                <a:solidFill>
                  <a:srgbClr val="FF0000"/>
                </a:solidFill>
              </a:rPr>
              <a:t>T</a:t>
            </a:r>
            <a:r>
              <a:rPr lang="en-MY" b="1" dirty="0" smtClean="0">
                <a:solidFill>
                  <a:srgbClr val="FF0000"/>
                </a:solidFill>
              </a:rPr>
              <a:t>raining modules is based on the list of upgrade version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0" y="228600"/>
            <a:ext cx="3499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 smtClean="0"/>
              <a:t>OUR RESPONSIBILITIES</a:t>
            </a:r>
            <a:endParaRPr lang="en-MY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860" y="4038600"/>
            <a:ext cx="2386988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1" b="24991"/>
          <a:stretch/>
        </p:blipFill>
        <p:spPr>
          <a:xfrm>
            <a:off x="248256" y="1143000"/>
            <a:ext cx="6404416" cy="441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1600200"/>
            <a:ext cx="541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dirty="0" smtClean="0"/>
              <a:t>Taking </a:t>
            </a:r>
            <a:r>
              <a:rPr lang="en-MY" dirty="0"/>
              <a:t>ownership of technical issues, and working with d</a:t>
            </a:r>
            <a:r>
              <a:rPr lang="en-MY" dirty="0" smtClean="0"/>
              <a:t>evelopment </a:t>
            </a:r>
            <a:r>
              <a:rPr lang="en-MY" dirty="0"/>
              <a:t>group to resolve more advanced issues when </a:t>
            </a:r>
            <a:r>
              <a:rPr lang="en-MY" dirty="0" smtClean="0"/>
              <a:t>necessary.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dirty="0"/>
              <a:t>Documenting troubleshooting and problem resolution </a:t>
            </a:r>
            <a:r>
              <a:rPr lang="en-MY" dirty="0" smtClean="0"/>
              <a:t>steps.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dirty="0"/>
              <a:t>Testing and fixing faulty </a:t>
            </a:r>
            <a:r>
              <a:rPr lang="en-MY" dirty="0" smtClean="0"/>
              <a:t>equipment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dirty="0"/>
              <a:t>Logging and keeping records of customer/employee </a:t>
            </a:r>
            <a:r>
              <a:rPr lang="en-MY" dirty="0" smtClean="0"/>
              <a:t>queries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MY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MY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MY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334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6" y="8589615"/>
            <a:ext cx="1158045" cy="316320"/>
          </a:xfrm>
          <a:prstGeom prst="rect">
            <a:avLst/>
          </a:prstGeom>
        </p:spPr>
      </p:pic>
      <p:pic>
        <p:nvPicPr>
          <p:cNvPr id="4098" name="Picture 2" descr="http://austinmccann.files.wordpress.com/2013/05/smic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57888"/>
            <a:ext cx="2024586" cy="177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7000" y="5010090"/>
            <a:ext cx="3841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www.facebook.com/salihinpremier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673824" y="5619690"/>
            <a:ext cx="3923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www.instagram.com/salihinpremier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6229290"/>
            <a:ext cx="3573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www.twitter.com/salihinpremier</a:t>
            </a:r>
            <a:endParaRPr lang="en-US" sz="2000" dirty="0"/>
          </a:p>
        </p:txBody>
      </p:sp>
      <p:pic>
        <p:nvPicPr>
          <p:cNvPr id="4100" name="Picture 4" descr="https://media.licdn.com/media/AAEAAQAAAAAAAAOyAAAAJDk4M2M3YjlhLTRjN2QtNDAwMy04MTI5LTc5MmNhYjM5YjM4M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669" y="1371600"/>
            <a:ext cx="6153150" cy="238739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2647666" y="4419600"/>
            <a:ext cx="2771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www.salihinpremier.com</a:t>
            </a:r>
            <a:endParaRPr lang="en-US" sz="2000" dirty="0"/>
          </a:p>
        </p:txBody>
      </p:sp>
      <p:pic>
        <p:nvPicPr>
          <p:cNvPr id="4102" name="Picture 6" descr="http://miaconference.mia.org.my/images/logo/platinum/SALIHIN-90x36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81" y="4191000"/>
            <a:ext cx="1958019" cy="55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2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/>
          <p:nvPr/>
        </p:nvGrpSpPr>
        <p:grpSpPr>
          <a:xfrm>
            <a:off x="1371600" y="2057400"/>
            <a:ext cx="6500813" cy="1841622"/>
            <a:chOff x="609600" y="3008662"/>
            <a:chExt cx="8001000" cy="245549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09600" y="5464158"/>
              <a:ext cx="800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1"/>
            <p:cNvGrpSpPr/>
            <p:nvPr/>
          </p:nvGrpSpPr>
          <p:grpSpPr>
            <a:xfrm>
              <a:off x="609600" y="3008662"/>
              <a:ext cx="1905000" cy="2231303"/>
              <a:chOff x="609600" y="3008662"/>
              <a:chExt cx="1905000" cy="223130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09600" y="3564693"/>
                <a:ext cx="1676400" cy="167527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350" dirty="0"/>
              </a:p>
            </p:txBody>
          </p:sp>
          <p:pic>
            <p:nvPicPr>
              <p:cNvPr id="11" name="Picture 3" descr="C:\Users\Account\Desktop\Untitled-4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7111" y="3008662"/>
                <a:ext cx="1557489" cy="198797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2" name="TextBox 11"/>
          <p:cNvSpPr txBox="1"/>
          <p:nvPr/>
        </p:nvSpPr>
        <p:spPr>
          <a:xfrm>
            <a:off x="3527647" y="3200400"/>
            <a:ext cx="5235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3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Today’s business landscape is largely dictated by Information Technology (IT). </a:t>
            </a:r>
            <a:endParaRPr lang="en-US" sz="2400" dirty="0" smtClean="0"/>
          </a:p>
          <a:p>
            <a:r>
              <a:rPr lang="en-US" sz="2400" dirty="0" smtClean="0"/>
              <a:t>Competitive </a:t>
            </a:r>
            <a:r>
              <a:rPr lang="en-US" sz="2400" dirty="0"/>
              <a:t>pressures mounted on firms by IT are cushioned by sound, efficient and effective IT management and </a:t>
            </a:r>
            <a:r>
              <a:rPr lang="en-US" sz="2400" dirty="0" smtClean="0"/>
              <a:t>governance.</a:t>
            </a:r>
          </a:p>
          <a:p>
            <a:r>
              <a:rPr lang="en-US" sz="2400" dirty="0" smtClean="0"/>
              <a:t>                         has </a:t>
            </a:r>
            <a:r>
              <a:rPr lang="en-US" sz="2400" dirty="0"/>
              <a:t>assembled a competent and experienced team of IT professionals to assist clients to remain competitive and to minimize IT related risks.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23867"/>
            <a:ext cx="1835707" cy="3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1371600" y="2057400"/>
            <a:ext cx="6500813" cy="1841622"/>
            <a:chOff x="609600" y="3008662"/>
            <a:chExt cx="8001000" cy="245549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09600" y="5464158"/>
              <a:ext cx="800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1"/>
            <p:cNvGrpSpPr/>
            <p:nvPr/>
          </p:nvGrpSpPr>
          <p:grpSpPr>
            <a:xfrm>
              <a:off x="609600" y="3008662"/>
              <a:ext cx="1905000" cy="2231303"/>
              <a:chOff x="609600" y="3008662"/>
              <a:chExt cx="1905000" cy="223130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09600" y="3564693"/>
                <a:ext cx="1676400" cy="167527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350" dirty="0"/>
              </a:p>
            </p:txBody>
          </p:sp>
          <p:pic>
            <p:nvPicPr>
              <p:cNvPr id="8" name="Picture 3" descr="C:\Users\Account\Desktop\Untitled-4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7111" y="3008662"/>
                <a:ext cx="1557489" cy="198797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TextBox 8"/>
          <p:cNvSpPr txBox="1"/>
          <p:nvPr/>
        </p:nvSpPr>
        <p:spPr>
          <a:xfrm>
            <a:off x="5181600" y="3200400"/>
            <a:ext cx="5235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7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smtClean="0"/>
              <a:t>                              offers </a:t>
            </a:r>
            <a:r>
              <a:rPr lang="en-US" sz="1800" dirty="0" smtClean="0"/>
              <a:t>the </a:t>
            </a:r>
            <a:r>
              <a:rPr lang="en-US" sz="1800" dirty="0"/>
              <a:t>following IT management and consultancy related to:</a:t>
            </a:r>
          </a:p>
          <a:p>
            <a:endParaRPr lang="en-US" sz="1800" dirty="0"/>
          </a:p>
          <a:p>
            <a:r>
              <a:rPr lang="en-US" sz="1800" dirty="0"/>
              <a:t>Enterprise Resource Planning (ERP)</a:t>
            </a:r>
          </a:p>
          <a:p>
            <a:r>
              <a:rPr lang="en-US" sz="1800" dirty="0"/>
              <a:t>IT Strategy and assessment</a:t>
            </a:r>
          </a:p>
          <a:p>
            <a:r>
              <a:rPr lang="en-US" sz="1800" dirty="0"/>
              <a:t>IT Governance and Planning</a:t>
            </a:r>
          </a:p>
          <a:p>
            <a:r>
              <a:rPr lang="en-US" sz="1800" dirty="0"/>
              <a:t>IT Project Management and Advisory</a:t>
            </a:r>
          </a:p>
          <a:p>
            <a:r>
              <a:rPr lang="en-US" sz="1800" dirty="0"/>
              <a:t>Data Management</a:t>
            </a:r>
          </a:p>
          <a:p>
            <a:r>
              <a:rPr lang="en-US" sz="1800" dirty="0"/>
              <a:t>Personal Data Protection</a:t>
            </a:r>
          </a:p>
          <a:p>
            <a:r>
              <a:rPr lang="en-US" sz="1800" dirty="0"/>
              <a:t>IT Sourcing/Outsourcing</a:t>
            </a:r>
          </a:p>
          <a:p>
            <a:r>
              <a:rPr lang="en-US" sz="1800" dirty="0"/>
              <a:t>Business Intelligence</a:t>
            </a:r>
          </a:p>
          <a:p>
            <a:r>
              <a:rPr lang="en-US" sz="1800" dirty="0"/>
              <a:t>IT Internal Audit</a:t>
            </a:r>
          </a:p>
          <a:p>
            <a:r>
              <a:rPr lang="en-US" sz="1800" dirty="0"/>
              <a:t>IT Risk Management and Assurance</a:t>
            </a:r>
          </a:p>
          <a:p>
            <a:r>
              <a:rPr lang="en-US" sz="1800" dirty="0"/>
              <a:t>Software Development and </a:t>
            </a:r>
            <a:r>
              <a:rPr lang="en-US" sz="1800" dirty="0" smtClean="0"/>
              <a:t>Customization</a:t>
            </a:r>
            <a:endParaRPr lang="en-US" sz="1800" dirty="0"/>
          </a:p>
          <a:p>
            <a:r>
              <a:rPr lang="en-US" sz="1800" dirty="0"/>
              <a:t>Website Design and Development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1835707" cy="3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5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1371600" y="2057400"/>
            <a:ext cx="6500813" cy="1841622"/>
            <a:chOff x="609600" y="3008662"/>
            <a:chExt cx="8001000" cy="245549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09600" y="5464158"/>
              <a:ext cx="800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1"/>
            <p:cNvGrpSpPr/>
            <p:nvPr/>
          </p:nvGrpSpPr>
          <p:grpSpPr>
            <a:xfrm>
              <a:off x="609600" y="3008662"/>
              <a:ext cx="1905000" cy="2231303"/>
              <a:chOff x="609600" y="3008662"/>
              <a:chExt cx="1905000" cy="223130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09600" y="3564693"/>
                <a:ext cx="1676400" cy="167527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350" dirty="0"/>
              </a:p>
            </p:txBody>
          </p:sp>
          <p:pic>
            <p:nvPicPr>
              <p:cNvPr id="8" name="Picture 3" descr="C:\Users\Account\Desktop\Untitled-4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7111" y="3008662"/>
                <a:ext cx="1557489" cy="198797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TextBox 8"/>
          <p:cNvSpPr txBox="1"/>
          <p:nvPr/>
        </p:nvSpPr>
        <p:spPr>
          <a:xfrm>
            <a:off x="4061047" y="3200400"/>
            <a:ext cx="5235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Chart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0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51060845"/>
              </p:ext>
            </p:extLst>
          </p:nvPr>
        </p:nvGraphicFramePr>
        <p:xfrm>
          <a:off x="914400" y="685800"/>
          <a:ext cx="76513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22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1371600" y="2057400"/>
            <a:ext cx="6500813" cy="1841622"/>
            <a:chOff x="609600" y="3008662"/>
            <a:chExt cx="8001000" cy="245549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09600" y="5464158"/>
              <a:ext cx="800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1"/>
            <p:cNvGrpSpPr/>
            <p:nvPr/>
          </p:nvGrpSpPr>
          <p:grpSpPr>
            <a:xfrm>
              <a:off x="609600" y="3008662"/>
              <a:ext cx="1905000" cy="2231303"/>
              <a:chOff x="609600" y="3008662"/>
              <a:chExt cx="1905000" cy="223130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09600" y="3564693"/>
                <a:ext cx="1676400" cy="167527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350" dirty="0"/>
              </a:p>
            </p:txBody>
          </p:sp>
          <p:pic>
            <p:nvPicPr>
              <p:cNvPr id="8" name="Picture 3" descr="C:\Users\Account\Desktop\Untitled-4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7111" y="3008662"/>
                <a:ext cx="1557489" cy="198797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TextBox 8"/>
          <p:cNvSpPr txBox="1"/>
          <p:nvPr/>
        </p:nvSpPr>
        <p:spPr>
          <a:xfrm>
            <a:off x="2819400" y="3200400"/>
            <a:ext cx="5235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9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754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                              implements </a:t>
            </a:r>
            <a:r>
              <a:rPr lang="en-US" sz="1800" dirty="0"/>
              <a:t>the following </a:t>
            </a:r>
            <a:r>
              <a:rPr lang="en-US" sz="1800" dirty="0" smtClean="0"/>
              <a:t>software development process 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smtClean="0"/>
              <a:t>Proof of Concept</a:t>
            </a:r>
            <a:endParaRPr lang="en-US" sz="1800" dirty="0"/>
          </a:p>
          <a:p>
            <a:r>
              <a:rPr lang="en-US" sz="1800" dirty="0" smtClean="0"/>
              <a:t>Business Requirement Study</a:t>
            </a:r>
            <a:endParaRPr lang="en-US" sz="1800" dirty="0"/>
          </a:p>
          <a:p>
            <a:r>
              <a:rPr lang="en-US" sz="1800" dirty="0" smtClean="0"/>
              <a:t>Design Prototype </a:t>
            </a:r>
            <a:endParaRPr lang="en-US" sz="1800" dirty="0"/>
          </a:p>
          <a:p>
            <a:r>
              <a:rPr lang="en-US" sz="1800" dirty="0" smtClean="0"/>
              <a:t>Get Approval or Redesign Prototype</a:t>
            </a:r>
            <a:endParaRPr lang="en-US" sz="1800" dirty="0"/>
          </a:p>
          <a:p>
            <a:r>
              <a:rPr lang="en-US" sz="1800" dirty="0"/>
              <a:t>Data </a:t>
            </a:r>
            <a:r>
              <a:rPr lang="en-US" sz="1800" dirty="0" smtClean="0"/>
              <a:t>Modelling </a:t>
            </a:r>
            <a:endParaRPr lang="en-US" sz="1800" dirty="0"/>
          </a:p>
          <a:p>
            <a:r>
              <a:rPr lang="en-US" sz="1800" dirty="0" smtClean="0"/>
              <a:t>Coding </a:t>
            </a:r>
            <a:endParaRPr lang="en-US" sz="1800" dirty="0"/>
          </a:p>
          <a:p>
            <a:r>
              <a:rPr lang="en-US" sz="1800" dirty="0" smtClean="0"/>
              <a:t>Functional Testing </a:t>
            </a:r>
            <a:endParaRPr lang="en-US" sz="1800" dirty="0"/>
          </a:p>
          <a:p>
            <a:r>
              <a:rPr lang="en-US" sz="1800" dirty="0" smtClean="0"/>
              <a:t>Model Office </a:t>
            </a:r>
            <a:endParaRPr lang="en-US" sz="1800" dirty="0"/>
          </a:p>
          <a:p>
            <a:r>
              <a:rPr lang="en-US" sz="1800" dirty="0" smtClean="0"/>
              <a:t>User Guide</a:t>
            </a:r>
            <a:endParaRPr lang="en-US" sz="1800" dirty="0"/>
          </a:p>
          <a:p>
            <a:r>
              <a:rPr lang="en-US" sz="1800" dirty="0"/>
              <a:t>Installation </a:t>
            </a:r>
            <a:r>
              <a:rPr lang="en-US" sz="1800" dirty="0" smtClean="0"/>
              <a:t> and Implementation</a:t>
            </a:r>
            <a:endParaRPr lang="en-US" sz="1800" dirty="0"/>
          </a:p>
          <a:p>
            <a:r>
              <a:rPr lang="en-US" sz="1800" dirty="0" smtClean="0"/>
              <a:t>Training </a:t>
            </a:r>
            <a:endParaRPr lang="en-US" sz="1800" dirty="0"/>
          </a:p>
          <a:p>
            <a:r>
              <a:rPr lang="en-US" sz="1800" dirty="0" smtClean="0"/>
              <a:t>Reevaluation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1835707" cy="3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632</Words>
  <Application>Microsoft Office PowerPoint</Application>
  <PresentationFormat>On-screen Show (4:3)</PresentationFormat>
  <Paragraphs>148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It department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SCG-IT</dc:creator>
  <cp:lastModifiedBy>User</cp:lastModifiedBy>
  <cp:revision>51</cp:revision>
  <dcterms:created xsi:type="dcterms:W3CDTF">2015-09-02T03:54:44Z</dcterms:created>
  <dcterms:modified xsi:type="dcterms:W3CDTF">2016-07-26T09:43:21Z</dcterms:modified>
</cp:coreProperties>
</file>