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handoutMasterIdLst>
    <p:handoutMasterId r:id="rId31"/>
  </p:handoutMasterIdLst>
  <p:sldIdLst>
    <p:sldId id="364" r:id="rId2"/>
    <p:sldId id="342" r:id="rId3"/>
    <p:sldId id="333" r:id="rId4"/>
    <p:sldId id="259" r:id="rId5"/>
    <p:sldId id="339" r:id="rId6"/>
    <p:sldId id="332" r:id="rId7"/>
    <p:sldId id="359" r:id="rId8"/>
    <p:sldId id="361" r:id="rId9"/>
    <p:sldId id="345" r:id="rId10"/>
    <p:sldId id="346" r:id="rId11"/>
    <p:sldId id="347" r:id="rId12"/>
    <p:sldId id="360" r:id="rId13"/>
    <p:sldId id="353" r:id="rId14"/>
    <p:sldId id="350" r:id="rId15"/>
    <p:sldId id="351" r:id="rId16"/>
    <p:sldId id="352" r:id="rId17"/>
    <p:sldId id="354" r:id="rId18"/>
    <p:sldId id="366" r:id="rId19"/>
    <p:sldId id="367" r:id="rId20"/>
    <p:sldId id="368" r:id="rId21"/>
    <p:sldId id="369" r:id="rId22"/>
    <p:sldId id="370" r:id="rId23"/>
    <p:sldId id="371" r:id="rId24"/>
    <p:sldId id="372" r:id="rId25"/>
    <p:sldId id="358" r:id="rId26"/>
    <p:sldId id="357" r:id="rId27"/>
    <p:sldId id="337" r:id="rId28"/>
    <p:sldId id="362" r:id="rId29"/>
  </p:sldIdLst>
  <p:sldSz cx="24387175" cy="13716000"/>
  <p:notesSz cx="6858000" cy="9144000"/>
  <p:defaultTextStyle>
    <a:defPPr>
      <a:defRPr lang="en-US"/>
    </a:defPPr>
    <a:lvl1pPr marL="0" algn="l" defTabSz="1087444" rtl="0" eaLnBrk="1" latinLnBrk="0" hangingPunct="1">
      <a:defRPr sz="4300" kern="1200">
        <a:solidFill>
          <a:schemeClr val="tx1"/>
        </a:solidFill>
        <a:latin typeface="+mn-lt"/>
        <a:ea typeface="+mn-ea"/>
        <a:cs typeface="+mn-cs"/>
      </a:defRPr>
    </a:lvl1pPr>
    <a:lvl2pPr marL="1087444" algn="l" defTabSz="1087444" rtl="0" eaLnBrk="1" latinLnBrk="0" hangingPunct="1">
      <a:defRPr sz="4300" kern="1200">
        <a:solidFill>
          <a:schemeClr val="tx1"/>
        </a:solidFill>
        <a:latin typeface="+mn-lt"/>
        <a:ea typeface="+mn-ea"/>
        <a:cs typeface="+mn-cs"/>
      </a:defRPr>
    </a:lvl2pPr>
    <a:lvl3pPr marL="2174887" algn="l" defTabSz="1087444" rtl="0" eaLnBrk="1" latinLnBrk="0" hangingPunct="1">
      <a:defRPr sz="4300" kern="1200">
        <a:solidFill>
          <a:schemeClr val="tx1"/>
        </a:solidFill>
        <a:latin typeface="+mn-lt"/>
        <a:ea typeface="+mn-ea"/>
        <a:cs typeface="+mn-cs"/>
      </a:defRPr>
    </a:lvl3pPr>
    <a:lvl4pPr marL="3262338" algn="l" defTabSz="1087444" rtl="0" eaLnBrk="1" latinLnBrk="0" hangingPunct="1">
      <a:defRPr sz="4300" kern="1200">
        <a:solidFill>
          <a:schemeClr val="tx1"/>
        </a:solidFill>
        <a:latin typeface="+mn-lt"/>
        <a:ea typeface="+mn-ea"/>
        <a:cs typeface="+mn-cs"/>
      </a:defRPr>
    </a:lvl4pPr>
    <a:lvl5pPr marL="4349779" algn="l" defTabSz="1087444" rtl="0" eaLnBrk="1" latinLnBrk="0" hangingPunct="1">
      <a:defRPr sz="4300" kern="1200">
        <a:solidFill>
          <a:schemeClr val="tx1"/>
        </a:solidFill>
        <a:latin typeface="+mn-lt"/>
        <a:ea typeface="+mn-ea"/>
        <a:cs typeface="+mn-cs"/>
      </a:defRPr>
    </a:lvl5pPr>
    <a:lvl6pPr marL="5437225" algn="l" defTabSz="1087444" rtl="0" eaLnBrk="1" latinLnBrk="0" hangingPunct="1">
      <a:defRPr sz="4300" kern="1200">
        <a:solidFill>
          <a:schemeClr val="tx1"/>
        </a:solidFill>
        <a:latin typeface="+mn-lt"/>
        <a:ea typeface="+mn-ea"/>
        <a:cs typeface="+mn-cs"/>
      </a:defRPr>
    </a:lvl6pPr>
    <a:lvl7pPr marL="6524671" algn="l" defTabSz="1087444" rtl="0" eaLnBrk="1" latinLnBrk="0" hangingPunct="1">
      <a:defRPr sz="4300" kern="1200">
        <a:solidFill>
          <a:schemeClr val="tx1"/>
        </a:solidFill>
        <a:latin typeface="+mn-lt"/>
        <a:ea typeface="+mn-ea"/>
        <a:cs typeface="+mn-cs"/>
      </a:defRPr>
    </a:lvl7pPr>
    <a:lvl8pPr marL="7612115" algn="l" defTabSz="1087444" rtl="0" eaLnBrk="1" latinLnBrk="0" hangingPunct="1">
      <a:defRPr sz="4300" kern="1200">
        <a:solidFill>
          <a:schemeClr val="tx1"/>
        </a:solidFill>
        <a:latin typeface="+mn-lt"/>
        <a:ea typeface="+mn-ea"/>
        <a:cs typeface="+mn-cs"/>
      </a:defRPr>
    </a:lvl8pPr>
    <a:lvl9pPr marL="8699558" algn="l" defTabSz="1087444" rtl="0" eaLnBrk="1" latinLnBrk="0" hangingPunct="1">
      <a:defRPr sz="4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12">
          <p15:clr>
            <a:srgbClr val="A4A3A4"/>
          </p15:clr>
        </p15:guide>
        <p15:guide id="2" pos="768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6929A2"/>
    <a:srgbClr val="A80000"/>
    <a:srgbClr val="F88B00"/>
    <a:srgbClr val="1A9172"/>
    <a:srgbClr val="C7A927"/>
    <a:srgbClr val="F8D00B"/>
    <a:srgbClr val="22C299"/>
    <a:srgbClr val="4D7096"/>
    <a:srgbClr val="212F3F"/>
    <a:srgbClr val="216BA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15" autoAdjust="0"/>
    <p:restoredTop sz="87189" autoAdjust="0"/>
  </p:normalViewPr>
  <p:slideViewPr>
    <p:cSldViewPr snapToGrid="0" snapToObjects="1">
      <p:cViewPr varScale="1">
        <p:scale>
          <a:sx n="32" d="100"/>
          <a:sy n="32" d="100"/>
        </p:scale>
        <p:origin x="924" y="72"/>
      </p:cViewPr>
      <p:guideLst>
        <p:guide orient="horz" pos="4312"/>
        <p:guide pos="7688"/>
      </p:guideLst>
    </p:cSldViewPr>
  </p:slideViewPr>
  <p:notesTextViewPr>
    <p:cViewPr>
      <p:scale>
        <a:sx n="100" d="100"/>
        <a:sy n="100" d="100"/>
      </p:scale>
      <p:origin x="0" y="0"/>
    </p:cViewPr>
  </p:notesTextViewPr>
  <p:sorterViewPr>
    <p:cViewPr>
      <p:scale>
        <a:sx n="37" d="100"/>
        <a:sy n="37"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image" Target="../media/image75.png"/><Relationship Id="rId4" Type="http://schemas.openxmlformats.org/officeDocument/2006/relationships/image" Target="../media/image78.png"/></Relationships>
</file>

<file path=ppt/diagrams/_rels/data2.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image" Target="../media/image83.png"/><Relationship Id="rId1" Type="http://schemas.openxmlformats.org/officeDocument/2006/relationships/image" Target="../media/image82.jpg"/></Relationships>
</file>

<file path=ppt/diagrams/_rels/drawing1.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image" Target="../media/image75.png"/><Relationship Id="rId4" Type="http://schemas.openxmlformats.org/officeDocument/2006/relationships/image" Target="../media/image78.png"/></Relationships>
</file>

<file path=ppt/diagrams/_rels/drawing2.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image" Target="../media/image83.png"/><Relationship Id="rId1" Type="http://schemas.openxmlformats.org/officeDocument/2006/relationships/image" Target="../media/image82.jp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CE88E1-C854-4BF0-97C6-25805A96C105}" type="doc">
      <dgm:prSet loTypeId="urn:microsoft.com/office/officeart/2005/8/layout/pList2" loCatId="picture" qsTypeId="urn:microsoft.com/office/officeart/2005/8/quickstyle/simple3" qsCatId="simple" csTypeId="urn:microsoft.com/office/officeart/2005/8/colors/colorful5" csCatId="colorful" phldr="1"/>
      <dgm:spPr/>
    </dgm:pt>
    <dgm:pt modelId="{7FB755DE-6303-4D4B-96F3-E4E3F2D615AD}">
      <dgm:prSet phldrT="[Text]"/>
      <dgm:spPr/>
      <dgm:t>
        <a:bodyPr/>
        <a:lstStyle/>
        <a:p>
          <a:pPr algn="ctr"/>
          <a:r>
            <a:rPr lang="en-MY" b="1"/>
            <a:t>INTERNET</a:t>
          </a:r>
          <a:endParaRPr lang="en-MY" b="1" dirty="0"/>
        </a:p>
      </dgm:t>
    </dgm:pt>
    <dgm:pt modelId="{6FF253FE-1FE0-43C3-A345-C5FF920EA7B7}" type="parTrans" cxnId="{A89036CD-02FE-462D-9C66-0CDDE24985DE}">
      <dgm:prSet/>
      <dgm:spPr/>
      <dgm:t>
        <a:bodyPr/>
        <a:lstStyle/>
        <a:p>
          <a:endParaRPr lang="en-MY"/>
        </a:p>
      </dgm:t>
    </dgm:pt>
    <dgm:pt modelId="{651FA06A-F59D-47D8-86C9-2B4BB7110F66}" type="sibTrans" cxnId="{A89036CD-02FE-462D-9C66-0CDDE24985DE}">
      <dgm:prSet/>
      <dgm:spPr/>
      <dgm:t>
        <a:bodyPr/>
        <a:lstStyle/>
        <a:p>
          <a:endParaRPr lang="en-MY"/>
        </a:p>
      </dgm:t>
    </dgm:pt>
    <dgm:pt modelId="{E6D13389-9B93-40A5-99B2-AA4205BB498D}">
      <dgm:prSet phldrT="[Text]"/>
      <dgm:spPr/>
      <dgm:t>
        <a:bodyPr/>
        <a:lstStyle/>
        <a:p>
          <a:pPr algn="ctr"/>
          <a:r>
            <a:rPr lang="en-MY" b="1"/>
            <a:t>HARDWARE</a:t>
          </a:r>
          <a:endParaRPr lang="en-MY" b="1" dirty="0"/>
        </a:p>
      </dgm:t>
    </dgm:pt>
    <dgm:pt modelId="{13251F3F-1EEC-4934-A286-0129AD942626}" type="parTrans" cxnId="{DD32CDDD-93D7-49D1-B25F-EEB2BF7854D1}">
      <dgm:prSet/>
      <dgm:spPr/>
      <dgm:t>
        <a:bodyPr/>
        <a:lstStyle/>
        <a:p>
          <a:endParaRPr lang="en-MY"/>
        </a:p>
      </dgm:t>
    </dgm:pt>
    <dgm:pt modelId="{FA8E659D-C63E-4727-BAA0-CF83C8B1C8AD}" type="sibTrans" cxnId="{DD32CDDD-93D7-49D1-B25F-EEB2BF7854D1}">
      <dgm:prSet/>
      <dgm:spPr/>
      <dgm:t>
        <a:bodyPr/>
        <a:lstStyle/>
        <a:p>
          <a:endParaRPr lang="en-MY"/>
        </a:p>
      </dgm:t>
    </dgm:pt>
    <dgm:pt modelId="{41316DBF-8E32-45E6-9EB1-9AE4ADC5F65B}">
      <dgm:prSet phldrT="[Text]"/>
      <dgm:spPr/>
      <dgm:t>
        <a:bodyPr/>
        <a:lstStyle/>
        <a:p>
          <a:pPr algn="ctr"/>
          <a:r>
            <a:rPr lang="en-MY" b="1"/>
            <a:t>SOFTWARE</a:t>
          </a:r>
          <a:endParaRPr lang="en-MY" b="1" dirty="0"/>
        </a:p>
      </dgm:t>
    </dgm:pt>
    <dgm:pt modelId="{D998FED0-2632-4B51-BCAE-2BDD1A77B063}" type="parTrans" cxnId="{5831EA6B-3765-448C-8A54-854659F74D6D}">
      <dgm:prSet/>
      <dgm:spPr/>
      <dgm:t>
        <a:bodyPr/>
        <a:lstStyle/>
        <a:p>
          <a:endParaRPr lang="en-MY"/>
        </a:p>
      </dgm:t>
    </dgm:pt>
    <dgm:pt modelId="{A4424B5F-3E43-4AC8-8F47-31CF934E137B}" type="sibTrans" cxnId="{5831EA6B-3765-448C-8A54-854659F74D6D}">
      <dgm:prSet/>
      <dgm:spPr/>
      <dgm:t>
        <a:bodyPr/>
        <a:lstStyle/>
        <a:p>
          <a:endParaRPr lang="en-MY"/>
        </a:p>
      </dgm:t>
    </dgm:pt>
    <dgm:pt modelId="{79D5583F-9C74-43DD-9C68-04AC519DFE40}">
      <dgm:prSet/>
      <dgm:spPr/>
      <dgm:t>
        <a:bodyPr/>
        <a:lstStyle/>
        <a:p>
          <a:pPr algn="l"/>
          <a:r>
            <a:rPr lang="en-MY"/>
            <a:t>Win 7 and above</a:t>
          </a:r>
          <a:endParaRPr lang="en-MY" dirty="0"/>
        </a:p>
      </dgm:t>
    </dgm:pt>
    <dgm:pt modelId="{28B1F804-F738-4FA8-8757-610E76BE8B2E}" type="parTrans" cxnId="{0B391229-FF6B-4FC9-AD46-4118215B6BD0}">
      <dgm:prSet/>
      <dgm:spPr/>
      <dgm:t>
        <a:bodyPr/>
        <a:lstStyle/>
        <a:p>
          <a:endParaRPr lang="en-MY"/>
        </a:p>
      </dgm:t>
    </dgm:pt>
    <dgm:pt modelId="{2A762EE7-942C-4827-A996-50968611C977}" type="sibTrans" cxnId="{0B391229-FF6B-4FC9-AD46-4118215B6BD0}">
      <dgm:prSet/>
      <dgm:spPr/>
      <dgm:t>
        <a:bodyPr/>
        <a:lstStyle/>
        <a:p>
          <a:endParaRPr lang="en-MY"/>
        </a:p>
      </dgm:t>
    </dgm:pt>
    <dgm:pt modelId="{91077CB2-4D15-4CA6-B43B-FEE7DC7CA79E}">
      <dgm:prSet/>
      <dgm:spPr/>
      <dgm:t>
        <a:bodyPr/>
        <a:lstStyle/>
        <a:p>
          <a:pPr algn="l"/>
          <a:r>
            <a:rPr lang="en-MY"/>
            <a:t>Important note: Win XP &amp; Win 2003 are not supported</a:t>
          </a:r>
          <a:endParaRPr lang="en-MY" dirty="0"/>
        </a:p>
      </dgm:t>
    </dgm:pt>
    <dgm:pt modelId="{6B1E1D2F-C43D-40EF-82C3-37DEB367F859}" type="parTrans" cxnId="{2B8857D9-DD52-4D74-B04F-626DC27B3D24}">
      <dgm:prSet/>
      <dgm:spPr/>
      <dgm:t>
        <a:bodyPr/>
        <a:lstStyle/>
        <a:p>
          <a:endParaRPr lang="en-MY"/>
        </a:p>
      </dgm:t>
    </dgm:pt>
    <dgm:pt modelId="{23F68EB9-BA8C-44C5-99E0-2EB58C57BD59}" type="sibTrans" cxnId="{2B8857D9-DD52-4D74-B04F-626DC27B3D24}">
      <dgm:prSet/>
      <dgm:spPr/>
      <dgm:t>
        <a:bodyPr/>
        <a:lstStyle/>
        <a:p>
          <a:endParaRPr lang="en-MY"/>
        </a:p>
      </dgm:t>
    </dgm:pt>
    <dgm:pt modelId="{76E2F934-901D-4EF9-B520-FA50A2F6712B}">
      <dgm:prSet/>
      <dgm:spPr/>
      <dgm:t>
        <a:bodyPr/>
        <a:lstStyle/>
        <a:p>
          <a:pPr algn="l"/>
          <a:r>
            <a:rPr lang="en-MY"/>
            <a:t>Microsoft Office 2010 and above</a:t>
          </a:r>
          <a:endParaRPr lang="en-MY" dirty="0"/>
        </a:p>
      </dgm:t>
    </dgm:pt>
    <dgm:pt modelId="{DAA6ABCC-1CAA-4EBB-AEC8-CE975CA4355B}" type="parTrans" cxnId="{43979998-C5C2-4987-BB4F-F1BC09C38B19}">
      <dgm:prSet/>
      <dgm:spPr/>
      <dgm:t>
        <a:bodyPr/>
        <a:lstStyle/>
        <a:p>
          <a:endParaRPr lang="en-MY"/>
        </a:p>
      </dgm:t>
    </dgm:pt>
    <dgm:pt modelId="{19ACFFCC-FEC5-4FCF-8A34-AD7C8470F014}" type="sibTrans" cxnId="{43979998-C5C2-4987-BB4F-F1BC09C38B19}">
      <dgm:prSet/>
      <dgm:spPr/>
      <dgm:t>
        <a:bodyPr/>
        <a:lstStyle/>
        <a:p>
          <a:endParaRPr lang="en-MY"/>
        </a:p>
      </dgm:t>
    </dgm:pt>
    <dgm:pt modelId="{5696B288-6FED-4C4C-9B14-4344E49A7F22}">
      <dgm:prSet/>
      <dgm:spPr/>
      <dgm:t>
        <a:bodyPr/>
        <a:lstStyle/>
        <a:p>
          <a:pPr algn="l"/>
          <a:r>
            <a:rPr lang="en-MY" dirty="0"/>
            <a:t>A broadband internet connection will be required only for WAN environment and usage within an </a:t>
          </a:r>
          <a:r>
            <a:rPr lang="en-MY"/>
            <a:t>office will </a:t>
          </a:r>
          <a:r>
            <a:rPr lang="en-MY" dirty="0"/>
            <a:t>require a basic LAN configuration</a:t>
          </a:r>
        </a:p>
      </dgm:t>
    </dgm:pt>
    <dgm:pt modelId="{728460E8-39EE-4B82-9353-4940369D4DF7}" type="parTrans" cxnId="{783195A3-E5A5-4F9E-9CE2-579668A684B9}">
      <dgm:prSet/>
      <dgm:spPr/>
      <dgm:t>
        <a:bodyPr/>
        <a:lstStyle/>
        <a:p>
          <a:endParaRPr lang="en-MY"/>
        </a:p>
      </dgm:t>
    </dgm:pt>
    <dgm:pt modelId="{F47DF396-C976-4412-9F03-4494E1F646C1}" type="sibTrans" cxnId="{783195A3-E5A5-4F9E-9CE2-579668A684B9}">
      <dgm:prSet/>
      <dgm:spPr/>
      <dgm:t>
        <a:bodyPr/>
        <a:lstStyle/>
        <a:p>
          <a:endParaRPr lang="en-MY"/>
        </a:p>
      </dgm:t>
    </dgm:pt>
    <dgm:pt modelId="{F687753D-62CB-4B0E-958D-82E2C314B472}">
      <dgm:prSet/>
      <dgm:spPr/>
      <dgm:t>
        <a:bodyPr/>
        <a:lstStyle/>
        <a:p>
          <a:pPr algn="l"/>
          <a:r>
            <a:rPr lang="en-MY"/>
            <a:t>1 GHz processor or faster</a:t>
          </a:r>
          <a:endParaRPr lang="en-MY" dirty="0"/>
        </a:p>
      </dgm:t>
    </dgm:pt>
    <dgm:pt modelId="{48568373-436E-46A8-8125-C1706EED1356}" type="parTrans" cxnId="{B957273D-8E4C-4F3F-9FA8-2559AF72B5E0}">
      <dgm:prSet/>
      <dgm:spPr/>
      <dgm:t>
        <a:bodyPr/>
        <a:lstStyle/>
        <a:p>
          <a:endParaRPr lang="en-MY"/>
        </a:p>
      </dgm:t>
    </dgm:pt>
    <dgm:pt modelId="{64EA3112-ADD8-4F4C-BB4F-46C1EC278FBA}" type="sibTrans" cxnId="{B957273D-8E4C-4F3F-9FA8-2559AF72B5E0}">
      <dgm:prSet/>
      <dgm:spPr/>
      <dgm:t>
        <a:bodyPr/>
        <a:lstStyle/>
        <a:p>
          <a:endParaRPr lang="en-MY"/>
        </a:p>
      </dgm:t>
    </dgm:pt>
    <dgm:pt modelId="{E2ED872A-21BA-438B-A5B7-826ABFBA884E}">
      <dgm:prSet/>
      <dgm:spPr/>
      <dgm:t>
        <a:bodyPr/>
        <a:lstStyle/>
        <a:p>
          <a:pPr algn="l"/>
          <a:r>
            <a:rPr lang="en-MY"/>
            <a:t>1 GB of RAM</a:t>
          </a:r>
          <a:endParaRPr lang="en-MY" dirty="0"/>
        </a:p>
      </dgm:t>
    </dgm:pt>
    <dgm:pt modelId="{29673D3F-5E7E-4AB6-9DF3-ECDF18B0B14B}" type="parTrans" cxnId="{40AB469E-700F-44F7-AD61-D052CB4DDC9A}">
      <dgm:prSet/>
      <dgm:spPr/>
      <dgm:t>
        <a:bodyPr/>
        <a:lstStyle/>
        <a:p>
          <a:endParaRPr lang="en-MY"/>
        </a:p>
      </dgm:t>
    </dgm:pt>
    <dgm:pt modelId="{FFE6A031-E985-4385-919C-77F3096D3C84}" type="sibTrans" cxnId="{40AB469E-700F-44F7-AD61-D052CB4DDC9A}">
      <dgm:prSet/>
      <dgm:spPr/>
      <dgm:t>
        <a:bodyPr/>
        <a:lstStyle/>
        <a:p>
          <a:endParaRPr lang="en-MY"/>
        </a:p>
      </dgm:t>
    </dgm:pt>
    <dgm:pt modelId="{C3CF339E-7A90-4057-B616-E5452EA43FEE}">
      <dgm:prSet/>
      <dgm:spPr/>
      <dgm:t>
        <a:bodyPr/>
        <a:lstStyle/>
        <a:p>
          <a:pPr algn="l"/>
          <a:r>
            <a:rPr lang="en-MY"/>
            <a:t>10 GB of hard disk space</a:t>
          </a:r>
          <a:endParaRPr lang="en-MY" dirty="0"/>
        </a:p>
      </dgm:t>
    </dgm:pt>
    <dgm:pt modelId="{09E61D62-C387-4AAC-84DC-B5FB5EF972FC}" type="parTrans" cxnId="{119FD544-F491-4E47-A299-8008F481DB7A}">
      <dgm:prSet/>
      <dgm:spPr/>
      <dgm:t>
        <a:bodyPr/>
        <a:lstStyle/>
        <a:p>
          <a:endParaRPr lang="en-MY"/>
        </a:p>
      </dgm:t>
    </dgm:pt>
    <dgm:pt modelId="{3DF48530-1CE5-4B7B-B44E-57416F70C40E}" type="sibTrans" cxnId="{119FD544-F491-4E47-A299-8008F481DB7A}">
      <dgm:prSet/>
      <dgm:spPr/>
      <dgm:t>
        <a:bodyPr/>
        <a:lstStyle/>
        <a:p>
          <a:endParaRPr lang="en-MY"/>
        </a:p>
      </dgm:t>
    </dgm:pt>
    <dgm:pt modelId="{F2F545CD-A741-4228-97F3-4A97FA9055FC}">
      <dgm:prSet phldrT="[Text]"/>
      <dgm:spPr/>
      <dgm:t>
        <a:bodyPr/>
        <a:lstStyle/>
        <a:p>
          <a:pPr algn="ctr"/>
          <a:r>
            <a:rPr lang="en-MY" b="1"/>
            <a:t>OPERATING SYSTEM</a:t>
          </a:r>
          <a:endParaRPr lang="en-MY" b="1" dirty="0"/>
        </a:p>
      </dgm:t>
    </dgm:pt>
    <dgm:pt modelId="{0A9D465B-684E-4C44-9FFB-4CFF352D9A1A}" type="sibTrans" cxnId="{95C495F0-08BD-44F4-BA6B-3B859DB438E3}">
      <dgm:prSet/>
      <dgm:spPr/>
      <dgm:t>
        <a:bodyPr/>
        <a:lstStyle/>
        <a:p>
          <a:endParaRPr lang="en-MY"/>
        </a:p>
      </dgm:t>
    </dgm:pt>
    <dgm:pt modelId="{C1BB3306-A3EF-4DA1-A4F7-4A22B46B2A43}" type="parTrans" cxnId="{95C495F0-08BD-44F4-BA6B-3B859DB438E3}">
      <dgm:prSet/>
      <dgm:spPr/>
      <dgm:t>
        <a:bodyPr/>
        <a:lstStyle/>
        <a:p>
          <a:endParaRPr lang="en-MY"/>
        </a:p>
      </dgm:t>
    </dgm:pt>
    <dgm:pt modelId="{ED1ED7C8-8284-46CC-B130-BD6478E03BA1}" type="pres">
      <dgm:prSet presAssocID="{E5CE88E1-C854-4BF0-97C6-25805A96C105}" presName="Name0" presStyleCnt="0">
        <dgm:presLayoutVars>
          <dgm:dir/>
          <dgm:resizeHandles val="exact"/>
        </dgm:presLayoutVars>
      </dgm:prSet>
      <dgm:spPr/>
    </dgm:pt>
    <dgm:pt modelId="{6EE983D6-3E37-4AAB-A380-21CF907E2271}" type="pres">
      <dgm:prSet presAssocID="{E5CE88E1-C854-4BF0-97C6-25805A96C105}" presName="bkgdShp" presStyleLbl="alignAccFollowNode1" presStyleIdx="0" presStyleCnt="1" custLinFactNeighborX="3371" custLinFactNeighborY="-4314"/>
      <dgm:spPr/>
    </dgm:pt>
    <dgm:pt modelId="{53DA7D12-72A7-4716-87DA-31EB028E4CA0}" type="pres">
      <dgm:prSet presAssocID="{E5CE88E1-C854-4BF0-97C6-25805A96C105}" presName="linComp" presStyleCnt="0"/>
      <dgm:spPr/>
    </dgm:pt>
    <dgm:pt modelId="{E2D4C922-FFB0-4CC2-B88B-02513B804492}" type="pres">
      <dgm:prSet presAssocID="{F2F545CD-A741-4228-97F3-4A97FA9055FC}" presName="compNode" presStyleCnt="0"/>
      <dgm:spPr/>
    </dgm:pt>
    <dgm:pt modelId="{A4832D1B-CD84-40CF-8935-6C27BD5C9549}" type="pres">
      <dgm:prSet presAssocID="{F2F545CD-A741-4228-97F3-4A97FA9055FC}" presName="node" presStyleLbl="node1" presStyleIdx="0" presStyleCnt="4">
        <dgm:presLayoutVars>
          <dgm:bulletEnabled val="1"/>
        </dgm:presLayoutVars>
      </dgm:prSet>
      <dgm:spPr/>
    </dgm:pt>
    <dgm:pt modelId="{57BE455D-1B32-475D-BBDB-1C7CE7AE5DEB}" type="pres">
      <dgm:prSet presAssocID="{F2F545CD-A741-4228-97F3-4A97FA9055FC}" presName="invisiNode" presStyleLbl="node1" presStyleIdx="0" presStyleCnt="4"/>
      <dgm:spPr/>
    </dgm:pt>
    <dgm:pt modelId="{9A04AE50-99D7-4BFF-BF09-1B8775436993}" type="pres">
      <dgm:prSet presAssocID="{F2F545CD-A741-4228-97F3-4A97FA9055FC}" presName="imagNode" presStyleLbl="fgImgPlace1" presStyleIdx="0" presStyleCnt="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7000" b="-7000"/>
          </a:stretch>
        </a:blipFill>
      </dgm:spPr>
    </dgm:pt>
    <dgm:pt modelId="{9765EF04-D4F7-4DE5-8706-7E459C28DE50}" type="pres">
      <dgm:prSet presAssocID="{0A9D465B-684E-4C44-9FFB-4CFF352D9A1A}" presName="sibTrans" presStyleLbl="sibTrans2D1" presStyleIdx="0" presStyleCnt="0"/>
      <dgm:spPr/>
    </dgm:pt>
    <dgm:pt modelId="{D18AB6A7-24FF-43E2-9309-AE1B91E1329A}" type="pres">
      <dgm:prSet presAssocID="{7FB755DE-6303-4D4B-96F3-E4E3F2D615AD}" presName="compNode" presStyleCnt="0"/>
      <dgm:spPr/>
    </dgm:pt>
    <dgm:pt modelId="{6A3737BD-EC8C-46FD-94CF-A85D362EFC15}" type="pres">
      <dgm:prSet presAssocID="{7FB755DE-6303-4D4B-96F3-E4E3F2D615AD}" presName="node" presStyleLbl="node1" presStyleIdx="1" presStyleCnt="4">
        <dgm:presLayoutVars>
          <dgm:bulletEnabled val="1"/>
        </dgm:presLayoutVars>
      </dgm:prSet>
      <dgm:spPr/>
    </dgm:pt>
    <dgm:pt modelId="{1612C80D-02E9-4F12-A97F-30BC2E840649}" type="pres">
      <dgm:prSet presAssocID="{7FB755DE-6303-4D4B-96F3-E4E3F2D615AD}" presName="invisiNode" presStyleLbl="node1" presStyleIdx="1" presStyleCnt="4"/>
      <dgm:spPr/>
    </dgm:pt>
    <dgm:pt modelId="{8A30E841-2952-4629-8C3A-BBC4A035123D}" type="pres">
      <dgm:prSet presAssocID="{7FB755DE-6303-4D4B-96F3-E4E3F2D615AD}" presName="imagNode" presStyleLbl="fgImgPlac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CCBF8D2B-96E8-46AD-8625-9CE63171C5B0}" type="pres">
      <dgm:prSet presAssocID="{651FA06A-F59D-47D8-86C9-2B4BB7110F66}" presName="sibTrans" presStyleLbl="sibTrans2D1" presStyleIdx="0" presStyleCnt="0"/>
      <dgm:spPr/>
    </dgm:pt>
    <dgm:pt modelId="{E4EA52E6-7BF0-4F86-84F5-BFBEB6E81BD6}" type="pres">
      <dgm:prSet presAssocID="{E6D13389-9B93-40A5-99B2-AA4205BB498D}" presName="compNode" presStyleCnt="0"/>
      <dgm:spPr/>
    </dgm:pt>
    <dgm:pt modelId="{BD3FAD19-13BD-44AC-9EFB-E6A9D2FE2A73}" type="pres">
      <dgm:prSet presAssocID="{E6D13389-9B93-40A5-99B2-AA4205BB498D}" presName="node" presStyleLbl="node1" presStyleIdx="2" presStyleCnt="4">
        <dgm:presLayoutVars>
          <dgm:bulletEnabled val="1"/>
        </dgm:presLayoutVars>
      </dgm:prSet>
      <dgm:spPr/>
    </dgm:pt>
    <dgm:pt modelId="{F81449BF-DEFD-40A7-AA91-E8DBE26D0B18}" type="pres">
      <dgm:prSet presAssocID="{E6D13389-9B93-40A5-99B2-AA4205BB498D}" presName="invisiNode" presStyleLbl="node1" presStyleIdx="2" presStyleCnt="4"/>
      <dgm:spPr/>
    </dgm:pt>
    <dgm:pt modelId="{0FCAE164-6A0A-4200-9F33-A7A0A4CA66AB}" type="pres">
      <dgm:prSet presAssocID="{E6D13389-9B93-40A5-99B2-AA4205BB498D}" presName="imagNode" presStyleLbl="f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 modelId="{86066614-8CC7-4BC8-AA27-F5F15B814A34}" type="pres">
      <dgm:prSet presAssocID="{FA8E659D-C63E-4727-BAA0-CF83C8B1C8AD}" presName="sibTrans" presStyleLbl="sibTrans2D1" presStyleIdx="0" presStyleCnt="0"/>
      <dgm:spPr/>
    </dgm:pt>
    <dgm:pt modelId="{C44CEC48-4C33-4012-ADFE-4CFA29F3B006}" type="pres">
      <dgm:prSet presAssocID="{41316DBF-8E32-45E6-9EB1-9AE4ADC5F65B}" presName="compNode" presStyleCnt="0"/>
      <dgm:spPr/>
    </dgm:pt>
    <dgm:pt modelId="{9EBBDF49-85CD-4A5B-AF90-36CA5A62B40C}" type="pres">
      <dgm:prSet presAssocID="{41316DBF-8E32-45E6-9EB1-9AE4ADC5F65B}" presName="node" presStyleLbl="node1" presStyleIdx="3" presStyleCnt="4">
        <dgm:presLayoutVars>
          <dgm:bulletEnabled val="1"/>
        </dgm:presLayoutVars>
      </dgm:prSet>
      <dgm:spPr/>
    </dgm:pt>
    <dgm:pt modelId="{690F74AC-990A-4BA3-BD77-D1D1231C9822}" type="pres">
      <dgm:prSet presAssocID="{41316DBF-8E32-45E6-9EB1-9AE4ADC5F65B}" presName="invisiNode" presStyleLbl="node1" presStyleIdx="3" presStyleCnt="4"/>
      <dgm:spPr/>
    </dgm:pt>
    <dgm:pt modelId="{83E6D1D9-A976-4A55-AB72-2F6F50F154C5}" type="pres">
      <dgm:prSet presAssocID="{41316DBF-8E32-45E6-9EB1-9AE4ADC5F65B}" presName="imagNode" presStyleLbl="fgImgPlac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t="-7000" b="-7000"/>
          </a:stretch>
        </a:blipFill>
      </dgm:spPr>
    </dgm:pt>
  </dgm:ptLst>
  <dgm:cxnLst>
    <dgm:cxn modelId="{9B693204-E743-4076-806B-A39436383391}" type="presOf" srcId="{41316DBF-8E32-45E6-9EB1-9AE4ADC5F65B}" destId="{9EBBDF49-85CD-4A5B-AF90-36CA5A62B40C}" srcOrd="0" destOrd="0" presId="urn:microsoft.com/office/officeart/2005/8/layout/pList2"/>
    <dgm:cxn modelId="{9C08800D-1C65-40E0-993B-3BA3FAFEC5C4}" type="presOf" srcId="{FA8E659D-C63E-4727-BAA0-CF83C8B1C8AD}" destId="{86066614-8CC7-4BC8-AA27-F5F15B814A34}" srcOrd="0" destOrd="0" presId="urn:microsoft.com/office/officeart/2005/8/layout/pList2"/>
    <dgm:cxn modelId="{E93A4618-B3B4-4FCD-AE7F-8D071CC597A2}" type="presOf" srcId="{E5CE88E1-C854-4BF0-97C6-25805A96C105}" destId="{ED1ED7C8-8284-46CC-B130-BD6478E03BA1}" srcOrd="0" destOrd="0" presId="urn:microsoft.com/office/officeart/2005/8/layout/pList2"/>
    <dgm:cxn modelId="{0B391229-FF6B-4FC9-AD46-4118215B6BD0}" srcId="{F2F545CD-A741-4228-97F3-4A97FA9055FC}" destId="{79D5583F-9C74-43DD-9C68-04AC519DFE40}" srcOrd="0" destOrd="0" parTransId="{28B1F804-F738-4FA8-8757-610E76BE8B2E}" sibTransId="{2A762EE7-942C-4827-A996-50968611C977}"/>
    <dgm:cxn modelId="{C85F2B33-B069-4D17-B594-6D8B3B18E9C1}" type="presOf" srcId="{E2ED872A-21BA-438B-A5B7-826ABFBA884E}" destId="{BD3FAD19-13BD-44AC-9EFB-E6A9D2FE2A73}" srcOrd="0" destOrd="2" presId="urn:microsoft.com/office/officeart/2005/8/layout/pList2"/>
    <dgm:cxn modelId="{C38B8F39-7E9D-4CDF-85F4-29C9D759EE62}" type="presOf" srcId="{79D5583F-9C74-43DD-9C68-04AC519DFE40}" destId="{A4832D1B-CD84-40CF-8935-6C27BD5C9549}" srcOrd="0" destOrd="1" presId="urn:microsoft.com/office/officeart/2005/8/layout/pList2"/>
    <dgm:cxn modelId="{B957273D-8E4C-4F3F-9FA8-2559AF72B5E0}" srcId="{E6D13389-9B93-40A5-99B2-AA4205BB498D}" destId="{F687753D-62CB-4B0E-958D-82E2C314B472}" srcOrd="0" destOrd="0" parTransId="{48568373-436E-46A8-8125-C1706EED1356}" sibTransId="{64EA3112-ADD8-4F4C-BB4F-46C1EC278FBA}"/>
    <dgm:cxn modelId="{78F0213F-F14C-497C-B2D2-EC8BC860E11F}" type="presOf" srcId="{7FB755DE-6303-4D4B-96F3-E4E3F2D615AD}" destId="{6A3737BD-EC8C-46FD-94CF-A85D362EFC15}" srcOrd="0" destOrd="0" presId="urn:microsoft.com/office/officeart/2005/8/layout/pList2"/>
    <dgm:cxn modelId="{119FD544-F491-4E47-A299-8008F481DB7A}" srcId="{E6D13389-9B93-40A5-99B2-AA4205BB498D}" destId="{C3CF339E-7A90-4057-B616-E5452EA43FEE}" srcOrd="2" destOrd="0" parTransId="{09E61D62-C387-4AAC-84DC-B5FB5EF972FC}" sibTransId="{3DF48530-1CE5-4B7B-B44E-57416F70C40E}"/>
    <dgm:cxn modelId="{5831EA6B-3765-448C-8A54-854659F74D6D}" srcId="{E5CE88E1-C854-4BF0-97C6-25805A96C105}" destId="{41316DBF-8E32-45E6-9EB1-9AE4ADC5F65B}" srcOrd="3" destOrd="0" parTransId="{D998FED0-2632-4B51-BCAE-2BDD1A77B063}" sibTransId="{A4424B5F-3E43-4AC8-8F47-31CF934E137B}"/>
    <dgm:cxn modelId="{4A0E704D-AD69-465C-A01E-AFAFCD78705A}" type="presOf" srcId="{E6D13389-9B93-40A5-99B2-AA4205BB498D}" destId="{BD3FAD19-13BD-44AC-9EFB-E6A9D2FE2A73}" srcOrd="0" destOrd="0" presId="urn:microsoft.com/office/officeart/2005/8/layout/pList2"/>
    <dgm:cxn modelId="{36ACB872-326D-42CC-9ED9-05B30EB9154F}" type="presOf" srcId="{651FA06A-F59D-47D8-86C9-2B4BB7110F66}" destId="{CCBF8D2B-96E8-46AD-8625-9CE63171C5B0}" srcOrd="0" destOrd="0" presId="urn:microsoft.com/office/officeart/2005/8/layout/pList2"/>
    <dgm:cxn modelId="{A1726C7E-414D-4E9F-9168-C8EC786A2E9E}" type="presOf" srcId="{F687753D-62CB-4B0E-958D-82E2C314B472}" destId="{BD3FAD19-13BD-44AC-9EFB-E6A9D2FE2A73}" srcOrd="0" destOrd="1" presId="urn:microsoft.com/office/officeart/2005/8/layout/pList2"/>
    <dgm:cxn modelId="{51A47589-205B-4E3B-A29D-3625F683AE31}" type="presOf" srcId="{C3CF339E-7A90-4057-B616-E5452EA43FEE}" destId="{BD3FAD19-13BD-44AC-9EFB-E6A9D2FE2A73}" srcOrd="0" destOrd="3" presId="urn:microsoft.com/office/officeart/2005/8/layout/pList2"/>
    <dgm:cxn modelId="{43979998-C5C2-4987-BB4F-F1BC09C38B19}" srcId="{41316DBF-8E32-45E6-9EB1-9AE4ADC5F65B}" destId="{76E2F934-901D-4EF9-B520-FA50A2F6712B}" srcOrd="0" destOrd="0" parTransId="{DAA6ABCC-1CAA-4EBB-AEC8-CE975CA4355B}" sibTransId="{19ACFFCC-FEC5-4FCF-8A34-AD7C8470F014}"/>
    <dgm:cxn modelId="{40AB469E-700F-44F7-AD61-D052CB4DDC9A}" srcId="{E6D13389-9B93-40A5-99B2-AA4205BB498D}" destId="{E2ED872A-21BA-438B-A5B7-826ABFBA884E}" srcOrd="1" destOrd="0" parTransId="{29673D3F-5E7E-4AB6-9DF3-ECDF18B0B14B}" sibTransId="{FFE6A031-E985-4385-919C-77F3096D3C84}"/>
    <dgm:cxn modelId="{783195A3-E5A5-4F9E-9CE2-579668A684B9}" srcId="{7FB755DE-6303-4D4B-96F3-E4E3F2D615AD}" destId="{5696B288-6FED-4C4C-9B14-4344E49A7F22}" srcOrd="0" destOrd="0" parTransId="{728460E8-39EE-4B82-9353-4940369D4DF7}" sibTransId="{F47DF396-C976-4412-9F03-4494E1F646C1}"/>
    <dgm:cxn modelId="{A0D7FEA6-9B6C-40C9-B35B-AACD4FA38577}" type="presOf" srcId="{76E2F934-901D-4EF9-B520-FA50A2F6712B}" destId="{9EBBDF49-85CD-4A5B-AF90-36CA5A62B40C}" srcOrd="0" destOrd="1" presId="urn:microsoft.com/office/officeart/2005/8/layout/pList2"/>
    <dgm:cxn modelId="{0CA33BBE-AFF8-4832-A6D9-EEBB8EE88CBD}" type="presOf" srcId="{F2F545CD-A741-4228-97F3-4A97FA9055FC}" destId="{A4832D1B-CD84-40CF-8935-6C27BD5C9549}" srcOrd="0" destOrd="0" presId="urn:microsoft.com/office/officeart/2005/8/layout/pList2"/>
    <dgm:cxn modelId="{A89036CD-02FE-462D-9C66-0CDDE24985DE}" srcId="{E5CE88E1-C854-4BF0-97C6-25805A96C105}" destId="{7FB755DE-6303-4D4B-96F3-E4E3F2D615AD}" srcOrd="1" destOrd="0" parTransId="{6FF253FE-1FE0-43C3-A345-C5FF920EA7B7}" sibTransId="{651FA06A-F59D-47D8-86C9-2B4BB7110F66}"/>
    <dgm:cxn modelId="{9240C7D0-26FD-4CB3-B43A-CB60ADF8C7A7}" type="presOf" srcId="{0A9D465B-684E-4C44-9FFB-4CFF352D9A1A}" destId="{9765EF04-D4F7-4DE5-8706-7E459C28DE50}" srcOrd="0" destOrd="0" presId="urn:microsoft.com/office/officeart/2005/8/layout/pList2"/>
    <dgm:cxn modelId="{EED430D1-A6BF-4DAD-A98F-9A5F0F5B47A9}" type="presOf" srcId="{5696B288-6FED-4C4C-9B14-4344E49A7F22}" destId="{6A3737BD-EC8C-46FD-94CF-A85D362EFC15}" srcOrd="0" destOrd="1" presId="urn:microsoft.com/office/officeart/2005/8/layout/pList2"/>
    <dgm:cxn modelId="{2B8857D9-DD52-4D74-B04F-626DC27B3D24}" srcId="{F2F545CD-A741-4228-97F3-4A97FA9055FC}" destId="{91077CB2-4D15-4CA6-B43B-FEE7DC7CA79E}" srcOrd="1" destOrd="0" parTransId="{6B1E1D2F-C43D-40EF-82C3-37DEB367F859}" sibTransId="{23F68EB9-BA8C-44C5-99E0-2EB58C57BD59}"/>
    <dgm:cxn modelId="{DD32CDDD-93D7-49D1-B25F-EEB2BF7854D1}" srcId="{E5CE88E1-C854-4BF0-97C6-25805A96C105}" destId="{E6D13389-9B93-40A5-99B2-AA4205BB498D}" srcOrd="2" destOrd="0" parTransId="{13251F3F-1EEC-4934-A286-0129AD942626}" sibTransId="{FA8E659D-C63E-4727-BAA0-CF83C8B1C8AD}"/>
    <dgm:cxn modelId="{EE8032DF-A088-4519-8FE4-055233FB3C7B}" type="presOf" srcId="{91077CB2-4D15-4CA6-B43B-FEE7DC7CA79E}" destId="{A4832D1B-CD84-40CF-8935-6C27BD5C9549}" srcOrd="0" destOrd="2" presId="urn:microsoft.com/office/officeart/2005/8/layout/pList2"/>
    <dgm:cxn modelId="{95C495F0-08BD-44F4-BA6B-3B859DB438E3}" srcId="{E5CE88E1-C854-4BF0-97C6-25805A96C105}" destId="{F2F545CD-A741-4228-97F3-4A97FA9055FC}" srcOrd="0" destOrd="0" parTransId="{C1BB3306-A3EF-4DA1-A4F7-4A22B46B2A43}" sibTransId="{0A9D465B-684E-4C44-9FFB-4CFF352D9A1A}"/>
    <dgm:cxn modelId="{0F3EA08C-8E37-4B6C-8D0F-AD7538F2BBE1}" type="presParOf" srcId="{ED1ED7C8-8284-46CC-B130-BD6478E03BA1}" destId="{6EE983D6-3E37-4AAB-A380-21CF907E2271}" srcOrd="0" destOrd="0" presId="urn:microsoft.com/office/officeart/2005/8/layout/pList2"/>
    <dgm:cxn modelId="{B2984F29-6519-4B5A-B65F-4883BD314E80}" type="presParOf" srcId="{ED1ED7C8-8284-46CC-B130-BD6478E03BA1}" destId="{53DA7D12-72A7-4716-87DA-31EB028E4CA0}" srcOrd="1" destOrd="0" presId="urn:microsoft.com/office/officeart/2005/8/layout/pList2"/>
    <dgm:cxn modelId="{3184B291-2FAD-4951-92F9-50E549B6848E}" type="presParOf" srcId="{53DA7D12-72A7-4716-87DA-31EB028E4CA0}" destId="{E2D4C922-FFB0-4CC2-B88B-02513B804492}" srcOrd="0" destOrd="0" presId="urn:microsoft.com/office/officeart/2005/8/layout/pList2"/>
    <dgm:cxn modelId="{E6A905D8-11E9-4C65-B92C-A126BE0F820D}" type="presParOf" srcId="{E2D4C922-FFB0-4CC2-B88B-02513B804492}" destId="{A4832D1B-CD84-40CF-8935-6C27BD5C9549}" srcOrd="0" destOrd="0" presId="urn:microsoft.com/office/officeart/2005/8/layout/pList2"/>
    <dgm:cxn modelId="{F104FDB4-384B-4148-A9CA-C05176690E86}" type="presParOf" srcId="{E2D4C922-FFB0-4CC2-B88B-02513B804492}" destId="{57BE455D-1B32-475D-BBDB-1C7CE7AE5DEB}" srcOrd="1" destOrd="0" presId="urn:microsoft.com/office/officeart/2005/8/layout/pList2"/>
    <dgm:cxn modelId="{CF935E1A-7A9E-4D1A-BDDB-4F7F6D7B7515}" type="presParOf" srcId="{E2D4C922-FFB0-4CC2-B88B-02513B804492}" destId="{9A04AE50-99D7-4BFF-BF09-1B8775436993}" srcOrd="2" destOrd="0" presId="urn:microsoft.com/office/officeart/2005/8/layout/pList2"/>
    <dgm:cxn modelId="{285F3393-A3E9-46F9-8FB9-AFB0D1D66664}" type="presParOf" srcId="{53DA7D12-72A7-4716-87DA-31EB028E4CA0}" destId="{9765EF04-D4F7-4DE5-8706-7E459C28DE50}" srcOrd="1" destOrd="0" presId="urn:microsoft.com/office/officeart/2005/8/layout/pList2"/>
    <dgm:cxn modelId="{97114516-85A2-4D88-98C9-641F3E176ABA}" type="presParOf" srcId="{53DA7D12-72A7-4716-87DA-31EB028E4CA0}" destId="{D18AB6A7-24FF-43E2-9309-AE1B91E1329A}" srcOrd="2" destOrd="0" presId="urn:microsoft.com/office/officeart/2005/8/layout/pList2"/>
    <dgm:cxn modelId="{881A6856-7308-42FF-8FA1-869D7FCA58B5}" type="presParOf" srcId="{D18AB6A7-24FF-43E2-9309-AE1B91E1329A}" destId="{6A3737BD-EC8C-46FD-94CF-A85D362EFC15}" srcOrd="0" destOrd="0" presId="urn:microsoft.com/office/officeart/2005/8/layout/pList2"/>
    <dgm:cxn modelId="{F3A23ABF-AD0B-4BCC-A389-0392F642B58E}" type="presParOf" srcId="{D18AB6A7-24FF-43E2-9309-AE1B91E1329A}" destId="{1612C80D-02E9-4F12-A97F-30BC2E840649}" srcOrd="1" destOrd="0" presId="urn:microsoft.com/office/officeart/2005/8/layout/pList2"/>
    <dgm:cxn modelId="{6BA1A18F-F7CC-4EAA-B9FF-F2276221E4F2}" type="presParOf" srcId="{D18AB6A7-24FF-43E2-9309-AE1B91E1329A}" destId="{8A30E841-2952-4629-8C3A-BBC4A035123D}" srcOrd="2" destOrd="0" presId="urn:microsoft.com/office/officeart/2005/8/layout/pList2"/>
    <dgm:cxn modelId="{C1A2CB3C-22B7-4B77-922F-C7150E32D8EA}" type="presParOf" srcId="{53DA7D12-72A7-4716-87DA-31EB028E4CA0}" destId="{CCBF8D2B-96E8-46AD-8625-9CE63171C5B0}" srcOrd="3" destOrd="0" presId="urn:microsoft.com/office/officeart/2005/8/layout/pList2"/>
    <dgm:cxn modelId="{68A27EC1-A2F2-4E99-B313-AEBDAB902F48}" type="presParOf" srcId="{53DA7D12-72A7-4716-87DA-31EB028E4CA0}" destId="{E4EA52E6-7BF0-4F86-84F5-BFBEB6E81BD6}" srcOrd="4" destOrd="0" presId="urn:microsoft.com/office/officeart/2005/8/layout/pList2"/>
    <dgm:cxn modelId="{85AD814E-14C1-4964-8296-F121F65AF49E}" type="presParOf" srcId="{E4EA52E6-7BF0-4F86-84F5-BFBEB6E81BD6}" destId="{BD3FAD19-13BD-44AC-9EFB-E6A9D2FE2A73}" srcOrd="0" destOrd="0" presId="urn:microsoft.com/office/officeart/2005/8/layout/pList2"/>
    <dgm:cxn modelId="{561A15F4-D4B7-4832-B640-6A8CA544C2EE}" type="presParOf" srcId="{E4EA52E6-7BF0-4F86-84F5-BFBEB6E81BD6}" destId="{F81449BF-DEFD-40A7-AA91-E8DBE26D0B18}" srcOrd="1" destOrd="0" presId="urn:microsoft.com/office/officeart/2005/8/layout/pList2"/>
    <dgm:cxn modelId="{3DB61E28-D2ED-403C-AB2A-B16FE0F6C8ED}" type="presParOf" srcId="{E4EA52E6-7BF0-4F86-84F5-BFBEB6E81BD6}" destId="{0FCAE164-6A0A-4200-9F33-A7A0A4CA66AB}" srcOrd="2" destOrd="0" presId="urn:microsoft.com/office/officeart/2005/8/layout/pList2"/>
    <dgm:cxn modelId="{F5B336FA-496D-4C00-9A23-E3D0AF86A7EA}" type="presParOf" srcId="{53DA7D12-72A7-4716-87DA-31EB028E4CA0}" destId="{86066614-8CC7-4BC8-AA27-F5F15B814A34}" srcOrd="5" destOrd="0" presId="urn:microsoft.com/office/officeart/2005/8/layout/pList2"/>
    <dgm:cxn modelId="{23458B6A-D9A4-4468-AD0C-B7E72AF1D706}" type="presParOf" srcId="{53DA7D12-72A7-4716-87DA-31EB028E4CA0}" destId="{C44CEC48-4C33-4012-ADFE-4CFA29F3B006}" srcOrd="6" destOrd="0" presId="urn:microsoft.com/office/officeart/2005/8/layout/pList2"/>
    <dgm:cxn modelId="{4A4FA82E-2469-4FEE-B1DC-EBCD2E867CBA}" type="presParOf" srcId="{C44CEC48-4C33-4012-ADFE-4CFA29F3B006}" destId="{9EBBDF49-85CD-4A5B-AF90-36CA5A62B40C}" srcOrd="0" destOrd="0" presId="urn:microsoft.com/office/officeart/2005/8/layout/pList2"/>
    <dgm:cxn modelId="{1F909F71-4381-48C0-99B9-1A52A8B36092}" type="presParOf" srcId="{C44CEC48-4C33-4012-ADFE-4CFA29F3B006}" destId="{690F74AC-990A-4BA3-BD77-D1D1231C9822}" srcOrd="1" destOrd="0" presId="urn:microsoft.com/office/officeart/2005/8/layout/pList2"/>
    <dgm:cxn modelId="{8FBDCADE-7E37-41B5-9920-F9AD5EA7E2E8}" type="presParOf" srcId="{C44CEC48-4C33-4012-ADFE-4CFA29F3B006}" destId="{83E6D1D9-A976-4A55-AB72-2F6F50F154C5}"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D78AA32-7B9C-4116-975A-A3FF96B8F684}" type="doc">
      <dgm:prSet loTypeId="urn:microsoft.com/office/officeart/2005/8/layout/vList3" loCatId="list" qsTypeId="urn:microsoft.com/office/officeart/2005/8/quickstyle/simple4" qsCatId="simple" csTypeId="urn:microsoft.com/office/officeart/2005/8/colors/colorful5" csCatId="colorful" phldr="1"/>
      <dgm:spPr/>
    </dgm:pt>
    <dgm:pt modelId="{E41F1EB7-F798-4018-841E-B711ED2B5550}">
      <dgm:prSet phldrT="[Text]"/>
      <dgm:spPr/>
      <dgm:t>
        <a:bodyPr/>
        <a:lstStyle/>
        <a:p>
          <a:r>
            <a:rPr lang="en-MY" dirty="0"/>
            <a:t>On-Site Support</a:t>
          </a:r>
        </a:p>
      </dgm:t>
    </dgm:pt>
    <dgm:pt modelId="{BA7E77B2-50CB-489E-9709-56CEF9C663B6}" type="parTrans" cxnId="{399B64CC-07BF-45AE-BBD9-1A0A33A81DBA}">
      <dgm:prSet/>
      <dgm:spPr/>
      <dgm:t>
        <a:bodyPr/>
        <a:lstStyle/>
        <a:p>
          <a:endParaRPr lang="en-MY"/>
        </a:p>
      </dgm:t>
    </dgm:pt>
    <dgm:pt modelId="{9207FADC-86B7-4D4F-BE02-7155A2F525D3}" type="sibTrans" cxnId="{399B64CC-07BF-45AE-BBD9-1A0A33A81DBA}">
      <dgm:prSet/>
      <dgm:spPr/>
      <dgm:t>
        <a:bodyPr/>
        <a:lstStyle/>
        <a:p>
          <a:endParaRPr lang="en-MY"/>
        </a:p>
      </dgm:t>
    </dgm:pt>
    <dgm:pt modelId="{B2535713-A054-4B95-930C-73D1C881714C}">
      <dgm:prSet phldrT="[Text]"/>
      <dgm:spPr/>
      <dgm:t>
        <a:bodyPr/>
        <a:lstStyle/>
        <a:p>
          <a:r>
            <a:rPr lang="en-MY" dirty="0"/>
            <a:t>TeamViewer</a:t>
          </a:r>
        </a:p>
      </dgm:t>
    </dgm:pt>
    <dgm:pt modelId="{7A316D9B-4D7B-4984-B67C-D40A95CAC037}" type="parTrans" cxnId="{0385DD23-11D4-4F50-98B2-778FAE55A1F3}">
      <dgm:prSet/>
      <dgm:spPr/>
      <dgm:t>
        <a:bodyPr/>
        <a:lstStyle/>
        <a:p>
          <a:endParaRPr lang="en-MY"/>
        </a:p>
      </dgm:t>
    </dgm:pt>
    <dgm:pt modelId="{9B1425F8-5F20-45A2-B390-B087572CF5A5}" type="sibTrans" cxnId="{0385DD23-11D4-4F50-98B2-778FAE55A1F3}">
      <dgm:prSet/>
      <dgm:spPr/>
      <dgm:t>
        <a:bodyPr/>
        <a:lstStyle/>
        <a:p>
          <a:endParaRPr lang="en-MY"/>
        </a:p>
      </dgm:t>
    </dgm:pt>
    <dgm:pt modelId="{B4619E8D-9B47-44AD-A23D-2B8D45A03117}">
      <dgm:prSet phldrT="[Text]"/>
      <dgm:spPr/>
      <dgm:t>
        <a:bodyPr/>
        <a:lstStyle/>
        <a:p>
          <a:r>
            <a:rPr lang="en-MY" dirty="0"/>
            <a:t>Helpdesk Support</a:t>
          </a:r>
        </a:p>
      </dgm:t>
    </dgm:pt>
    <dgm:pt modelId="{77695464-3413-4A6B-86B0-8AADDCCA7153}" type="parTrans" cxnId="{E10BC94B-08E2-4C2A-A370-050D488B3447}">
      <dgm:prSet/>
      <dgm:spPr/>
      <dgm:t>
        <a:bodyPr/>
        <a:lstStyle/>
        <a:p>
          <a:endParaRPr lang="en-MY"/>
        </a:p>
      </dgm:t>
    </dgm:pt>
    <dgm:pt modelId="{D9BC2AB1-5F03-407D-96C4-43A190BBFC99}" type="sibTrans" cxnId="{E10BC94B-08E2-4C2A-A370-050D488B3447}">
      <dgm:prSet/>
      <dgm:spPr/>
      <dgm:t>
        <a:bodyPr/>
        <a:lstStyle/>
        <a:p>
          <a:endParaRPr lang="en-MY"/>
        </a:p>
      </dgm:t>
    </dgm:pt>
    <dgm:pt modelId="{4A83C220-7009-4CB7-B1C6-E3ED8906D487}" type="pres">
      <dgm:prSet presAssocID="{1D78AA32-7B9C-4116-975A-A3FF96B8F684}" presName="linearFlow" presStyleCnt="0">
        <dgm:presLayoutVars>
          <dgm:dir/>
          <dgm:resizeHandles val="exact"/>
        </dgm:presLayoutVars>
      </dgm:prSet>
      <dgm:spPr/>
    </dgm:pt>
    <dgm:pt modelId="{A99B8217-044C-46A4-9C76-381B4DB4D23E}" type="pres">
      <dgm:prSet presAssocID="{E41F1EB7-F798-4018-841E-B711ED2B5550}" presName="composite" presStyleCnt="0"/>
      <dgm:spPr/>
    </dgm:pt>
    <dgm:pt modelId="{2E7D0ECB-DA98-4DE2-8C22-85E9F90B6B88}" type="pres">
      <dgm:prSet presAssocID="{E41F1EB7-F798-4018-841E-B711ED2B5550}" presName="imgShp"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t="-16000" b="-16000"/>
          </a:stretch>
        </a:blipFill>
      </dgm:spPr>
    </dgm:pt>
    <dgm:pt modelId="{93B4502B-11C1-4CC8-830D-CF7A3064CDF8}" type="pres">
      <dgm:prSet presAssocID="{E41F1EB7-F798-4018-841E-B711ED2B5550}" presName="txShp" presStyleLbl="node1" presStyleIdx="0" presStyleCnt="3">
        <dgm:presLayoutVars>
          <dgm:bulletEnabled val="1"/>
        </dgm:presLayoutVars>
      </dgm:prSet>
      <dgm:spPr/>
    </dgm:pt>
    <dgm:pt modelId="{2E506DB4-AB37-4A0A-9D39-F087D17AE1D9}" type="pres">
      <dgm:prSet presAssocID="{9207FADC-86B7-4D4F-BE02-7155A2F525D3}" presName="spacing" presStyleCnt="0"/>
      <dgm:spPr/>
    </dgm:pt>
    <dgm:pt modelId="{7692A48B-CC73-4A61-84B0-AC5ED276746F}" type="pres">
      <dgm:prSet presAssocID="{B2535713-A054-4B95-930C-73D1C881714C}" presName="composite" presStyleCnt="0"/>
      <dgm:spPr/>
    </dgm:pt>
    <dgm:pt modelId="{F6267334-66BE-4256-BF93-77AC3EC53A8A}" type="pres">
      <dgm:prSet presAssocID="{B2535713-A054-4B95-930C-73D1C881714C}" presName="imgShp"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CADBAD00-B8FC-45F7-84D6-239B88967705}" type="pres">
      <dgm:prSet presAssocID="{B2535713-A054-4B95-930C-73D1C881714C}" presName="txShp" presStyleLbl="node1" presStyleIdx="1" presStyleCnt="3">
        <dgm:presLayoutVars>
          <dgm:bulletEnabled val="1"/>
        </dgm:presLayoutVars>
      </dgm:prSet>
      <dgm:spPr/>
    </dgm:pt>
    <dgm:pt modelId="{0598FC22-BCC9-4A58-83D1-461E1DD1ED56}" type="pres">
      <dgm:prSet presAssocID="{9B1425F8-5F20-45A2-B390-B087572CF5A5}" presName="spacing" presStyleCnt="0"/>
      <dgm:spPr/>
    </dgm:pt>
    <dgm:pt modelId="{85DD6168-DEBC-41DC-BA45-E21DB8AEC04D}" type="pres">
      <dgm:prSet presAssocID="{B4619E8D-9B47-44AD-A23D-2B8D45A03117}" presName="composite" presStyleCnt="0"/>
      <dgm:spPr/>
    </dgm:pt>
    <dgm:pt modelId="{26A35A88-CD30-4AAA-8FDD-8336556962B3}" type="pres">
      <dgm:prSet presAssocID="{B4619E8D-9B47-44AD-A23D-2B8D45A03117}" presName="imgShp" presStyleLbl="fgImgPlac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11000" r="-11000"/>
          </a:stretch>
        </a:blipFill>
      </dgm:spPr>
    </dgm:pt>
    <dgm:pt modelId="{A21342D7-4C91-474A-B917-C662BDCF1C54}" type="pres">
      <dgm:prSet presAssocID="{B4619E8D-9B47-44AD-A23D-2B8D45A03117}" presName="txShp" presStyleLbl="node1" presStyleIdx="2" presStyleCnt="3">
        <dgm:presLayoutVars>
          <dgm:bulletEnabled val="1"/>
        </dgm:presLayoutVars>
      </dgm:prSet>
      <dgm:spPr/>
    </dgm:pt>
  </dgm:ptLst>
  <dgm:cxnLst>
    <dgm:cxn modelId="{0385DD23-11D4-4F50-98B2-778FAE55A1F3}" srcId="{1D78AA32-7B9C-4116-975A-A3FF96B8F684}" destId="{B2535713-A054-4B95-930C-73D1C881714C}" srcOrd="1" destOrd="0" parTransId="{7A316D9B-4D7B-4984-B67C-D40A95CAC037}" sibTransId="{9B1425F8-5F20-45A2-B390-B087572CF5A5}"/>
    <dgm:cxn modelId="{E10BC94B-08E2-4C2A-A370-050D488B3447}" srcId="{1D78AA32-7B9C-4116-975A-A3FF96B8F684}" destId="{B4619E8D-9B47-44AD-A23D-2B8D45A03117}" srcOrd="2" destOrd="0" parTransId="{77695464-3413-4A6B-86B0-8AADDCCA7153}" sibTransId="{D9BC2AB1-5F03-407D-96C4-43A190BBFC99}"/>
    <dgm:cxn modelId="{5A64D184-9031-4E5D-B6D4-0FE147504551}" type="presOf" srcId="{B4619E8D-9B47-44AD-A23D-2B8D45A03117}" destId="{A21342D7-4C91-474A-B917-C662BDCF1C54}" srcOrd="0" destOrd="0" presId="urn:microsoft.com/office/officeart/2005/8/layout/vList3"/>
    <dgm:cxn modelId="{3B55C88E-EC73-4E8E-9935-CB8F7AA0DC98}" type="presOf" srcId="{B2535713-A054-4B95-930C-73D1C881714C}" destId="{CADBAD00-B8FC-45F7-84D6-239B88967705}" srcOrd="0" destOrd="0" presId="urn:microsoft.com/office/officeart/2005/8/layout/vList3"/>
    <dgm:cxn modelId="{399B64CC-07BF-45AE-BBD9-1A0A33A81DBA}" srcId="{1D78AA32-7B9C-4116-975A-A3FF96B8F684}" destId="{E41F1EB7-F798-4018-841E-B711ED2B5550}" srcOrd="0" destOrd="0" parTransId="{BA7E77B2-50CB-489E-9709-56CEF9C663B6}" sibTransId="{9207FADC-86B7-4D4F-BE02-7155A2F525D3}"/>
    <dgm:cxn modelId="{6031D5D9-A86C-443A-9B47-2D10A9682671}" type="presOf" srcId="{1D78AA32-7B9C-4116-975A-A3FF96B8F684}" destId="{4A83C220-7009-4CB7-B1C6-E3ED8906D487}" srcOrd="0" destOrd="0" presId="urn:microsoft.com/office/officeart/2005/8/layout/vList3"/>
    <dgm:cxn modelId="{1A6546EA-DD03-48D1-B1A7-CB8C0907810C}" type="presOf" srcId="{E41F1EB7-F798-4018-841E-B711ED2B5550}" destId="{93B4502B-11C1-4CC8-830D-CF7A3064CDF8}" srcOrd="0" destOrd="0" presId="urn:microsoft.com/office/officeart/2005/8/layout/vList3"/>
    <dgm:cxn modelId="{3EB2255F-92A9-4C1A-A127-20255D71D854}" type="presParOf" srcId="{4A83C220-7009-4CB7-B1C6-E3ED8906D487}" destId="{A99B8217-044C-46A4-9C76-381B4DB4D23E}" srcOrd="0" destOrd="0" presId="urn:microsoft.com/office/officeart/2005/8/layout/vList3"/>
    <dgm:cxn modelId="{66A92C11-FAA4-4921-A65B-E5274C01C63B}" type="presParOf" srcId="{A99B8217-044C-46A4-9C76-381B4DB4D23E}" destId="{2E7D0ECB-DA98-4DE2-8C22-85E9F90B6B88}" srcOrd="0" destOrd="0" presId="urn:microsoft.com/office/officeart/2005/8/layout/vList3"/>
    <dgm:cxn modelId="{03F65AAB-D3D5-4F35-9B07-12CDE7446DFC}" type="presParOf" srcId="{A99B8217-044C-46A4-9C76-381B4DB4D23E}" destId="{93B4502B-11C1-4CC8-830D-CF7A3064CDF8}" srcOrd="1" destOrd="0" presId="urn:microsoft.com/office/officeart/2005/8/layout/vList3"/>
    <dgm:cxn modelId="{EC840CFF-554E-41A6-8878-FD6EA2DC88AF}" type="presParOf" srcId="{4A83C220-7009-4CB7-B1C6-E3ED8906D487}" destId="{2E506DB4-AB37-4A0A-9D39-F087D17AE1D9}" srcOrd="1" destOrd="0" presId="urn:microsoft.com/office/officeart/2005/8/layout/vList3"/>
    <dgm:cxn modelId="{E9E2D261-D056-496D-BD3C-12367ABB612A}" type="presParOf" srcId="{4A83C220-7009-4CB7-B1C6-E3ED8906D487}" destId="{7692A48B-CC73-4A61-84B0-AC5ED276746F}" srcOrd="2" destOrd="0" presId="urn:microsoft.com/office/officeart/2005/8/layout/vList3"/>
    <dgm:cxn modelId="{714E8FC7-8CD0-4764-ADF0-526A410CFBEE}" type="presParOf" srcId="{7692A48B-CC73-4A61-84B0-AC5ED276746F}" destId="{F6267334-66BE-4256-BF93-77AC3EC53A8A}" srcOrd="0" destOrd="0" presId="urn:microsoft.com/office/officeart/2005/8/layout/vList3"/>
    <dgm:cxn modelId="{43F9FA9F-6C37-45F5-947F-53785B2A740F}" type="presParOf" srcId="{7692A48B-CC73-4A61-84B0-AC5ED276746F}" destId="{CADBAD00-B8FC-45F7-84D6-239B88967705}" srcOrd="1" destOrd="0" presId="urn:microsoft.com/office/officeart/2005/8/layout/vList3"/>
    <dgm:cxn modelId="{62AA6B45-BF3D-43F7-B01B-ADDA89BF3CB0}" type="presParOf" srcId="{4A83C220-7009-4CB7-B1C6-E3ED8906D487}" destId="{0598FC22-BCC9-4A58-83D1-461E1DD1ED56}" srcOrd="3" destOrd="0" presId="urn:microsoft.com/office/officeart/2005/8/layout/vList3"/>
    <dgm:cxn modelId="{994B8428-3E2E-4411-BB68-A5EA881F0004}" type="presParOf" srcId="{4A83C220-7009-4CB7-B1C6-E3ED8906D487}" destId="{85DD6168-DEBC-41DC-BA45-E21DB8AEC04D}" srcOrd="4" destOrd="0" presId="urn:microsoft.com/office/officeart/2005/8/layout/vList3"/>
    <dgm:cxn modelId="{F40A40E5-3DA7-4A49-BF8E-94BD4B71FA26}" type="presParOf" srcId="{85DD6168-DEBC-41DC-BA45-E21DB8AEC04D}" destId="{26A35A88-CD30-4AAA-8FDD-8336556962B3}" srcOrd="0" destOrd="0" presId="urn:microsoft.com/office/officeart/2005/8/layout/vList3"/>
    <dgm:cxn modelId="{D9AE8922-9890-41BA-9E78-F46CF81CD74B}" type="presParOf" srcId="{85DD6168-DEBC-41DC-BA45-E21DB8AEC04D}" destId="{A21342D7-4C91-474A-B917-C662BDCF1C54}"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E983D6-3E37-4AAB-A380-21CF907E2271}">
      <dsp:nvSpPr>
        <dsp:cNvPr id="0" name=""/>
        <dsp:cNvSpPr/>
      </dsp:nvSpPr>
      <dsp:spPr>
        <a:xfrm>
          <a:off x="0" y="0"/>
          <a:ext cx="14684884" cy="3824932"/>
        </a:xfrm>
        <a:prstGeom prst="roundRect">
          <a:avLst>
            <a:gd name="adj" fmla="val 10000"/>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A04AE50-99D7-4BFF-BF09-1B8775436993}">
      <dsp:nvSpPr>
        <dsp:cNvPr id="0" name=""/>
        <dsp:cNvSpPr/>
      </dsp:nvSpPr>
      <dsp:spPr>
        <a:xfrm>
          <a:off x="444590" y="509990"/>
          <a:ext cx="3208302" cy="2804950"/>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7000" b="-7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A4832D1B-CD84-40CF-8935-6C27BD5C9549}">
      <dsp:nvSpPr>
        <dsp:cNvPr id="0" name=""/>
        <dsp:cNvSpPr/>
      </dsp:nvSpPr>
      <dsp:spPr>
        <a:xfrm rot="10800000">
          <a:off x="444590" y="3824932"/>
          <a:ext cx="3208302" cy="4674916"/>
        </a:xfrm>
        <a:prstGeom prst="round2SameRect">
          <a:avLst>
            <a:gd name="adj1" fmla="val 10500"/>
            <a:gd name="adj2" fmla="val 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7584" tIns="227584" rIns="227584" bIns="227584" numCol="1" spcCol="1270" anchor="t" anchorCtr="0">
          <a:noAutofit/>
        </a:bodyPr>
        <a:lstStyle/>
        <a:p>
          <a:pPr marL="0" lvl="0" indent="0" algn="ctr" defTabSz="1422400">
            <a:lnSpc>
              <a:spcPct val="90000"/>
            </a:lnSpc>
            <a:spcBef>
              <a:spcPct val="0"/>
            </a:spcBef>
            <a:spcAft>
              <a:spcPct val="35000"/>
            </a:spcAft>
            <a:buNone/>
          </a:pPr>
          <a:r>
            <a:rPr lang="en-MY" sz="3200" b="1" kern="1200"/>
            <a:t>OPERATING SYSTEM</a:t>
          </a:r>
          <a:endParaRPr lang="en-MY" sz="3200" b="1" kern="1200" dirty="0"/>
        </a:p>
        <a:p>
          <a:pPr marL="228600" lvl="1" indent="-228600" algn="l" defTabSz="1111250">
            <a:lnSpc>
              <a:spcPct val="90000"/>
            </a:lnSpc>
            <a:spcBef>
              <a:spcPct val="0"/>
            </a:spcBef>
            <a:spcAft>
              <a:spcPct val="15000"/>
            </a:spcAft>
            <a:buChar char="•"/>
          </a:pPr>
          <a:r>
            <a:rPr lang="en-MY" sz="2500" kern="1200"/>
            <a:t>Win 7 and above</a:t>
          </a:r>
          <a:endParaRPr lang="en-MY" sz="2500" kern="1200" dirty="0"/>
        </a:p>
        <a:p>
          <a:pPr marL="228600" lvl="1" indent="-228600" algn="l" defTabSz="1111250">
            <a:lnSpc>
              <a:spcPct val="90000"/>
            </a:lnSpc>
            <a:spcBef>
              <a:spcPct val="0"/>
            </a:spcBef>
            <a:spcAft>
              <a:spcPct val="15000"/>
            </a:spcAft>
            <a:buChar char="•"/>
          </a:pPr>
          <a:r>
            <a:rPr lang="en-MY" sz="2500" kern="1200"/>
            <a:t>Important note: Win XP &amp; Win 2003 are not supported</a:t>
          </a:r>
          <a:endParaRPr lang="en-MY" sz="2500" kern="1200" dirty="0"/>
        </a:p>
      </dsp:txBody>
      <dsp:txXfrm rot="10800000">
        <a:off x="543256" y="3824932"/>
        <a:ext cx="3010970" cy="4576250"/>
      </dsp:txXfrm>
    </dsp:sp>
    <dsp:sp modelId="{8A30E841-2952-4629-8C3A-BBC4A035123D}">
      <dsp:nvSpPr>
        <dsp:cNvPr id="0" name=""/>
        <dsp:cNvSpPr/>
      </dsp:nvSpPr>
      <dsp:spPr>
        <a:xfrm>
          <a:off x="3973723" y="509990"/>
          <a:ext cx="3208302" cy="2804950"/>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6A3737BD-EC8C-46FD-94CF-A85D362EFC15}">
      <dsp:nvSpPr>
        <dsp:cNvPr id="0" name=""/>
        <dsp:cNvSpPr/>
      </dsp:nvSpPr>
      <dsp:spPr>
        <a:xfrm rot="10800000">
          <a:off x="3973723" y="3824932"/>
          <a:ext cx="3208302" cy="4674916"/>
        </a:xfrm>
        <a:prstGeom prst="round2SameRect">
          <a:avLst>
            <a:gd name="adj1" fmla="val 10500"/>
            <a:gd name="adj2" fmla="val 0"/>
          </a:avLst>
        </a:prstGeom>
        <a:gradFill rotWithShape="0">
          <a:gsLst>
            <a:gs pos="0">
              <a:schemeClr val="accent5">
                <a:hueOff val="-3359973"/>
                <a:satOff val="-3345"/>
                <a:lumOff val="11895"/>
                <a:alphaOff val="0"/>
                <a:tint val="50000"/>
                <a:satMod val="300000"/>
              </a:schemeClr>
            </a:gs>
            <a:gs pos="35000">
              <a:schemeClr val="accent5">
                <a:hueOff val="-3359973"/>
                <a:satOff val="-3345"/>
                <a:lumOff val="11895"/>
                <a:alphaOff val="0"/>
                <a:tint val="37000"/>
                <a:satMod val="300000"/>
              </a:schemeClr>
            </a:gs>
            <a:gs pos="100000">
              <a:schemeClr val="accent5">
                <a:hueOff val="-3359973"/>
                <a:satOff val="-3345"/>
                <a:lumOff val="1189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7584" tIns="227584" rIns="227584" bIns="227584" numCol="1" spcCol="1270" anchor="t" anchorCtr="0">
          <a:noAutofit/>
        </a:bodyPr>
        <a:lstStyle/>
        <a:p>
          <a:pPr marL="0" lvl="0" indent="0" algn="ctr" defTabSz="1422400">
            <a:lnSpc>
              <a:spcPct val="90000"/>
            </a:lnSpc>
            <a:spcBef>
              <a:spcPct val="0"/>
            </a:spcBef>
            <a:spcAft>
              <a:spcPct val="35000"/>
            </a:spcAft>
            <a:buNone/>
          </a:pPr>
          <a:r>
            <a:rPr lang="en-MY" sz="3200" b="1" kern="1200"/>
            <a:t>INTERNET</a:t>
          </a:r>
          <a:endParaRPr lang="en-MY" sz="3200" b="1" kern="1200" dirty="0"/>
        </a:p>
        <a:p>
          <a:pPr marL="228600" lvl="1" indent="-228600" algn="l" defTabSz="1111250">
            <a:lnSpc>
              <a:spcPct val="90000"/>
            </a:lnSpc>
            <a:spcBef>
              <a:spcPct val="0"/>
            </a:spcBef>
            <a:spcAft>
              <a:spcPct val="15000"/>
            </a:spcAft>
            <a:buChar char="•"/>
          </a:pPr>
          <a:r>
            <a:rPr lang="en-MY" sz="2500" kern="1200" dirty="0"/>
            <a:t>A broadband internet connection will be required only for WAN environment and usage within an </a:t>
          </a:r>
          <a:r>
            <a:rPr lang="en-MY" sz="2500" kern="1200"/>
            <a:t>office will </a:t>
          </a:r>
          <a:r>
            <a:rPr lang="en-MY" sz="2500" kern="1200" dirty="0"/>
            <a:t>require a basic LAN configuration</a:t>
          </a:r>
        </a:p>
      </dsp:txBody>
      <dsp:txXfrm rot="10800000">
        <a:off x="4072389" y="3824932"/>
        <a:ext cx="3010970" cy="4576250"/>
      </dsp:txXfrm>
    </dsp:sp>
    <dsp:sp modelId="{0FCAE164-6A0A-4200-9F33-A7A0A4CA66AB}">
      <dsp:nvSpPr>
        <dsp:cNvPr id="0" name=""/>
        <dsp:cNvSpPr/>
      </dsp:nvSpPr>
      <dsp:spPr>
        <a:xfrm>
          <a:off x="7502857" y="509990"/>
          <a:ext cx="3208302" cy="2804950"/>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BD3FAD19-13BD-44AC-9EFB-E6A9D2FE2A73}">
      <dsp:nvSpPr>
        <dsp:cNvPr id="0" name=""/>
        <dsp:cNvSpPr/>
      </dsp:nvSpPr>
      <dsp:spPr>
        <a:xfrm rot="10800000">
          <a:off x="7502857" y="3824932"/>
          <a:ext cx="3208302" cy="4674916"/>
        </a:xfrm>
        <a:prstGeom prst="round2SameRect">
          <a:avLst>
            <a:gd name="adj1" fmla="val 10500"/>
            <a:gd name="adj2" fmla="val 0"/>
          </a:avLst>
        </a:prstGeom>
        <a:gradFill rotWithShape="0">
          <a:gsLst>
            <a:gs pos="0">
              <a:schemeClr val="accent5">
                <a:hueOff val="-6719945"/>
                <a:satOff val="-6689"/>
                <a:lumOff val="23791"/>
                <a:alphaOff val="0"/>
                <a:tint val="50000"/>
                <a:satMod val="300000"/>
              </a:schemeClr>
            </a:gs>
            <a:gs pos="35000">
              <a:schemeClr val="accent5">
                <a:hueOff val="-6719945"/>
                <a:satOff val="-6689"/>
                <a:lumOff val="23791"/>
                <a:alphaOff val="0"/>
                <a:tint val="37000"/>
                <a:satMod val="300000"/>
              </a:schemeClr>
            </a:gs>
            <a:gs pos="100000">
              <a:schemeClr val="accent5">
                <a:hueOff val="-6719945"/>
                <a:satOff val="-6689"/>
                <a:lumOff val="23791"/>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7584" tIns="227584" rIns="227584" bIns="227584" numCol="1" spcCol="1270" anchor="t" anchorCtr="0">
          <a:noAutofit/>
        </a:bodyPr>
        <a:lstStyle/>
        <a:p>
          <a:pPr marL="0" lvl="0" indent="0" algn="ctr" defTabSz="1422400">
            <a:lnSpc>
              <a:spcPct val="90000"/>
            </a:lnSpc>
            <a:spcBef>
              <a:spcPct val="0"/>
            </a:spcBef>
            <a:spcAft>
              <a:spcPct val="35000"/>
            </a:spcAft>
            <a:buNone/>
          </a:pPr>
          <a:r>
            <a:rPr lang="en-MY" sz="3200" b="1" kern="1200"/>
            <a:t>HARDWARE</a:t>
          </a:r>
          <a:endParaRPr lang="en-MY" sz="3200" b="1" kern="1200" dirty="0"/>
        </a:p>
        <a:p>
          <a:pPr marL="228600" lvl="1" indent="-228600" algn="l" defTabSz="1111250">
            <a:lnSpc>
              <a:spcPct val="90000"/>
            </a:lnSpc>
            <a:spcBef>
              <a:spcPct val="0"/>
            </a:spcBef>
            <a:spcAft>
              <a:spcPct val="15000"/>
            </a:spcAft>
            <a:buChar char="•"/>
          </a:pPr>
          <a:r>
            <a:rPr lang="en-MY" sz="2500" kern="1200"/>
            <a:t>1 GHz processor or faster</a:t>
          </a:r>
          <a:endParaRPr lang="en-MY" sz="2500" kern="1200" dirty="0"/>
        </a:p>
        <a:p>
          <a:pPr marL="228600" lvl="1" indent="-228600" algn="l" defTabSz="1111250">
            <a:lnSpc>
              <a:spcPct val="90000"/>
            </a:lnSpc>
            <a:spcBef>
              <a:spcPct val="0"/>
            </a:spcBef>
            <a:spcAft>
              <a:spcPct val="15000"/>
            </a:spcAft>
            <a:buChar char="•"/>
          </a:pPr>
          <a:r>
            <a:rPr lang="en-MY" sz="2500" kern="1200"/>
            <a:t>1 GB of RAM</a:t>
          </a:r>
          <a:endParaRPr lang="en-MY" sz="2500" kern="1200" dirty="0"/>
        </a:p>
        <a:p>
          <a:pPr marL="228600" lvl="1" indent="-228600" algn="l" defTabSz="1111250">
            <a:lnSpc>
              <a:spcPct val="90000"/>
            </a:lnSpc>
            <a:spcBef>
              <a:spcPct val="0"/>
            </a:spcBef>
            <a:spcAft>
              <a:spcPct val="15000"/>
            </a:spcAft>
            <a:buChar char="•"/>
          </a:pPr>
          <a:r>
            <a:rPr lang="en-MY" sz="2500" kern="1200"/>
            <a:t>10 GB of hard disk space</a:t>
          </a:r>
          <a:endParaRPr lang="en-MY" sz="2500" kern="1200" dirty="0"/>
        </a:p>
      </dsp:txBody>
      <dsp:txXfrm rot="10800000">
        <a:off x="7601523" y="3824932"/>
        <a:ext cx="3010970" cy="4576250"/>
      </dsp:txXfrm>
    </dsp:sp>
    <dsp:sp modelId="{83E6D1D9-A976-4A55-AB72-2F6F50F154C5}">
      <dsp:nvSpPr>
        <dsp:cNvPr id="0" name=""/>
        <dsp:cNvSpPr/>
      </dsp:nvSpPr>
      <dsp:spPr>
        <a:xfrm>
          <a:off x="11031990" y="509990"/>
          <a:ext cx="3208302" cy="2804950"/>
        </a:xfrm>
        <a:prstGeom prst="roundRect">
          <a:avLst>
            <a:gd name="adj" fmla="val 1000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7000" b="-7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9EBBDF49-85CD-4A5B-AF90-36CA5A62B40C}">
      <dsp:nvSpPr>
        <dsp:cNvPr id="0" name=""/>
        <dsp:cNvSpPr/>
      </dsp:nvSpPr>
      <dsp:spPr>
        <a:xfrm rot="10800000">
          <a:off x="11031990" y="3824932"/>
          <a:ext cx="3208302" cy="4674916"/>
        </a:xfrm>
        <a:prstGeom prst="round2SameRect">
          <a:avLst>
            <a:gd name="adj1" fmla="val 10500"/>
            <a:gd name="adj2" fmla="val 0"/>
          </a:avLst>
        </a:prstGeom>
        <a:gradFill rotWithShape="0">
          <a:gsLst>
            <a:gs pos="0">
              <a:schemeClr val="accent5">
                <a:hueOff val="-10079918"/>
                <a:satOff val="-10034"/>
                <a:lumOff val="35686"/>
                <a:alphaOff val="0"/>
                <a:tint val="50000"/>
                <a:satMod val="300000"/>
              </a:schemeClr>
            </a:gs>
            <a:gs pos="35000">
              <a:schemeClr val="accent5">
                <a:hueOff val="-10079918"/>
                <a:satOff val="-10034"/>
                <a:lumOff val="35686"/>
                <a:alphaOff val="0"/>
                <a:tint val="37000"/>
                <a:satMod val="300000"/>
              </a:schemeClr>
            </a:gs>
            <a:gs pos="100000">
              <a:schemeClr val="accent5">
                <a:hueOff val="-10079918"/>
                <a:satOff val="-10034"/>
                <a:lumOff val="3568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7584" tIns="227584" rIns="227584" bIns="227584" numCol="1" spcCol="1270" anchor="t" anchorCtr="0">
          <a:noAutofit/>
        </a:bodyPr>
        <a:lstStyle/>
        <a:p>
          <a:pPr marL="0" lvl="0" indent="0" algn="ctr" defTabSz="1422400">
            <a:lnSpc>
              <a:spcPct val="90000"/>
            </a:lnSpc>
            <a:spcBef>
              <a:spcPct val="0"/>
            </a:spcBef>
            <a:spcAft>
              <a:spcPct val="35000"/>
            </a:spcAft>
            <a:buNone/>
          </a:pPr>
          <a:r>
            <a:rPr lang="en-MY" sz="3200" b="1" kern="1200"/>
            <a:t>SOFTWARE</a:t>
          </a:r>
          <a:endParaRPr lang="en-MY" sz="3200" b="1" kern="1200" dirty="0"/>
        </a:p>
        <a:p>
          <a:pPr marL="228600" lvl="1" indent="-228600" algn="l" defTabSz="1111250">
            <a:lnSpc>
              <a:spcPct val="90000"/>
            </a:lnSpc>
            <a:spcBef>
              <a:spcPct val="0"/>
            </a:spcBef>
            <a:spcAft>
              <a:spcPct val="15000"/>
            </a:spcAft>
            <a:buChar char="•"/>
          </a:pPr>
          <a:r>
            <a:rPr lang="en-MY" sz="2500" kern="1200"/>
            <a:t>Microsoft Office 2010 and above</a:t>
          </a:r>
          <a:endParaRPr lang="en-MY" sz="2500" kern="1200" dirty="0"/>
        </a:p>
      </dsp:txBody>
      <dsp:txXfrm rot="10800000">
        <a:off x="11130656" y="3824932"/>
        <a:ext cx="3010970" cy="45762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B4502B-11C1-4CC8-830D-CF7A3064CDF8}">
      <dsp:nvSpPr>
        <dsp:cNvPr id="0" name=""/>
        <dsp:cNvSpPr/>
      </dsp:nvSpPr>
      <dsp:spPr>
        <a:xfrm rot="10800000">
          <a:off x="2203367" y="2330"/>
          <a:ext cx="6768145" cy="1994434"/>
        </a:xfrm>
        <a:prstGeom prst="homePlate">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9490" tIns="213360" rIns="398272" bIns="213360" numCol="1" spcCol="1270" anchor="ctr" anchorCtr="0">
          <a:noAutofit/>
        </a:bodyPr>
        <a:lstStyle/>
        <a:p>
          <a:pPr marL="0" lvl="0" indent="0" algn="ctr" defTabSz="2489200">
            <a:lnSpc>
              <a:spcPct val="90000"/>
            </a:lnSpc>
            <a:spcBef>
              <a:spcPct val="0"/>
            </a:spcBef>
            <a:spcAft>
              <a:spcPct val="35000"/>
            </a:spcAft>
            <a:buNone/>
          </a:pPr>
          <a:r>
            <a:rPr lang="en-MY" sz="5600" kern="1200" dirty="0"/>
            <a:t>On-Site Support</a:t>
          </a:r>
        </a:p>
      </dsp:txBody>
      <dsp:txXfrm rot="10800000">
        <a:off x="2701975" y="2330"/>
        <a:ext cx="6269537" cy="1994434"/>
      </dsp:txXfrm>
    </dsp:sp>
    <dsp:sp modelId="{2E7D0ECB-DA98-4DE2-8C22-85E9F90B6B88}">
      <dsp:nvSpPr>
        <dsp:cNvPr id="0" name=""/>
        <dsp:cNvSpPr/>
      </dsp:nvSpPr>
      <dsp:spPr>
        <a:xfrm>
          <a:off x="1206149" y="2330"/>
          <a:ext cx="1994434" cy="1994434"/>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6000" b="-16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CADBAD00-B8FC-45F7-84D6-239B88967705}">
      <dsp:nvSpPr>
        <dsp:cNvPr id="0" name=""/>
        <dsp:cNvSpPr/>
      </dsp:nvSpPr>
      <dsp:spPr>
        <a:xfrm rot="10800000">
          <a:off x="2203367" y="2592118"/>
          <a:ext cx="6768145" cy="1994434"/>
        </a:xfrm>
        <a:prstGeom prst="homePlate">
          <a:avLst/>
        </a:prstGeom>
        <a:gradFill rotWithShape="0">
          <a:gsLst>
            <a:gs pos="0">
              <a:schemeClr val="accent5">
                <a:hueOff val="-5039959"/>
                <a:satOff val="-5017"/>
                <a:lumOff val="17843"/>
                <a:alphaOff val="0"/>
                <a:tint val="100000"/>
                <a:shade val="100000"/>
                <a:satMod val="130000"/>
              </a:schemeClr>
            </a:gs>
            <a:gs pos="100000">
              <a:schemeClr val="accent5">
                <a:hueOff val="-5039959"/>
                <a:satOff val="-5017"/>
                <a:lumOff val="17843"/>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9490" tIns="213360" rIns="398272" bIns="213360" numCol="1" spcCol="1270" anchor="ctr" anchorCtr="0">
          <a:noAutofit/>
        </a:bodyPr>
        <a:lstStyle/>
        <a:p>
          <a:pPr marL="0" lvl="0" indent="0" algn="ctr" defTabSz="2489200">
            <a:lnSpc>
              <a:spcPct val="90000"/>
            </a:lnSpc>
            <a:spcBef>
              <a:spcPct val="0"/>
            </a:spcBef>
            <a:spcAft>
              <a:spcPct val="35000"/>
            </a:spcAft>
            <a:buNone/>
          </a:pPr>
          <a:r>
            <a:rPr lang="en-MY" sz="5600" kern="1200" dirty="0"/>
            <a:t>TeamViewer</a:t>
          </a:r>
        </a:p>
      </dsp:txBody>
      <dsp:txXfrm rot="10800000">
        <a:off x="2701975" y="2592118"/>
        <a:ext cx="6269537" cy="1994434"/>
      </dsp:txXfrm>
    </dsp:sp>
    <dsp:sp modelId="{F6267334-66BE-4256-BF93-77AC3EC53A8A}">
      <dsp:nvSpPr>
        <dsp:cNvPr id="0" name=""/>
        <dsp:cNvSpPr/>
      </dsp:nvSpPr>
      <dsp:spPr>
        <a:xfrm>
          <a:off x="1206149" y="2592118"/>
          <a:ext cx="1994434" cy="1994434"/>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A21342D7-4C91-474A-B917-C662BDCF1C54}">
      <dsp:nvSpPr>
        <dsp:cNvPr id="0" name=""/>
        <dsp:cNvSpPr/>
      </dsp:nvSpPr>
      <dsp:spPr>
        <a:xfrm rot="10800000">
          <a:off x="2203367" y="5181906"/>
          <a:ext cx="6768145" cy="1994434"/>
        </a:xfrm>
        <a:prstGeom prst="homePlate">
          <a:avLst/>
        </a:prstGeom>
        <a:gradFill rotWithShape="0">
          <a:gsLst>
            <a:gs pos="0">
              <a:schemeClr val="accent5">
                <a:hueOff val="-10079918"/>
                <a:satOff val="-10034"/>
                <a:lumOff val="35686"/>
                <a:alphaOff val="0"/>
                <a:tint val="100000"/>
                <a:shade val="100000"/>
                <a:satMod val="130000"/>
              </a:schemeClr>
            </a:gs>
            <a:gs pos="100000">
              <a:schemeClr val="accent5">
                <a:hueOff val="-10079918"/>
                <a:satOff val="-10034"/>
                <a:lumOff val="35686"/>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9490" tIns="213360" rIns="398272" bIns="213360" numCol="1" spcCol="1270" anchor="ctr" anchorCtr="0">
          <a:noAutofit/>
        </a:bodyPr>
        <a:lstStyle/>
        <a:p>
          <a:pPr marL="0" lvl="0" indent="0" algn="ctr" defTabSz="2489200">
            <a:lnSpc>
              <a:spcPct val="90000"/>
            </a:lnSpc>
            <a:spcBef>
              <a:spcPct val="0"/>
            </a:spcBef>
            <a:spcAft>
              <a:spcPct val="35000"/>
            </a:spcAft>
            <a:buNone/>
          </a:pPr>
          <a:r>
            <a:rPr lang="en-MY" sz="5600" kern="1200" dirty="0"/>
            <a:t>Helpdesk Support</a:t>
          </a:r>
        </a:p>
      </dsp:txBody>
      <dsp:txXfrm rot="10800000">
        <a:off x="2701975" y="5181906"/>
        <a:ext cx="6269537" cy="1994434"/>
      </dsp:txXfrm>
    </dsp:sp>
    <dsp:sp modelId="{26A35A88-CD30-4AAA-8FDD-8336556962B3}">
      <dsp:nvSpPr>
        <dsp:cNvPr id="0" name=""/>
        <dsp:cNvSpPr/>
      </dsp:nvSpPr>
      <dsp:spPr>
        <a:xfrm>
          <a:off x="1206149" y="5181906"/>
          <a:ext cx="1994434" cy="1994434"/>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11000" r="-11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Open Sans Light"/>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B157C50-CCBC-2A42-B4C4-22B7CB18877D}" type="datetimeFigureOut">
              <a:rPr lang="en-US" smtClean="0">
                <a:latin typeface="Open Sans Light"/>
              </a:rPr>
              <a:t>8/15/2017</a:t>
            </a:fld>
            <a:endParaRPr lang="en-US" dirty="0">
              <a:latin typeface="Open Sans Light"/>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Open Sans Light"/>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C373154-D89E-B24F-ACC1-E214AA320E62}" type="slidenum">
              <a:rPr lang="en-US" smtClean="0">
                <a:latin typeface="Open Sans Light"/>
              </a:rPr>
              <a:t>‹#›</a:t>
            </a:fld>
            <a:endParaRPr lang="en-US" dirty="0">
              <a:latin typeface="Open Sans Light"/>
            </a:endParaRPr>
          </a:p>
        </p:txBody>
      </p:sp>
    </p:spTree>
    <p:extLst>
      <p:ext uri="{BB962C8B-B14F-4D97-AF65-F5344CB8AC3E}">
        <p14:creationId xmlns:p14="http://schemas.microsoft.com/office/powerpoint/2010/main" val="361932130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Open Sans Light"/>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Open Sans Light"/>
              </a:defRPr>
            </a:lvl1pPr>
          </a:lstStyle>
          <a:p>
            <a:fld id="{4777BE1B-B234-614A-B080-4D121D4DF535}" type="datetimeFigureOut">
              <a:rPr lang="en-US" smtClean="0"/>
              <a:pPr/>
              <a:t>8/15/2017</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Open Sans Light"/>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Open Sans Light"/>
              </a:defRPr>
            </a:lvl1pPr>
          </a:lstStyle>
          <a:p>
            <a:fld id="{C94E8D62-D41F-6042-BCDF-79D228EFA10F}" type="slidenum">
              <a:rPr lang="en-US" smtClean="0"/>
              <a:pPr/>
              <a:t>‹#›</a:t>
            </a:fld>
            <a:endParaRPr lang="en-US" dirty="0"/>
          </a:p>
        </p:txBody>
      </p:sp>
    </p:spTree>
    <p:extLst>
      <p:ext uri="{BB962C8B-B14F-4D97-AF65-F5344CB8AC3E}">
        <p14:creationId xmlns:p14="http://schemas.microsoft.com/office/powerpoint/2010/main" val="3579544509"/>
      </p:ext>
    </p:extLst>
  </p:cSld>
  <p:clrMap bg1="lt1" tx1="dk1" bg2="lt2" tx2="dk2" accent1="accent1" accent2="accent2" accent3="accent3" accent4="accent4" accent5="accent5" accent6="accent6" hlink="hlink" folHlink="folHlink"/>
  <p:hf hdr="0" ftr="0" dt="0"/>
  <p:notesStyle>
    <a:lvl1pPr marL="0" algn="l" defTabSz="456697" rtl="0" eaLnBrk="1" latinLnBrk="0" hangingPunct="1">
      <a:defRPr sz="1200" kern="1200">
        <a:solidFill>
          <a:schemeClr val="tx1"/>
        </a:solidFill>
        <a:latin typeface="Open Sans Light"/>
        <a:ea typeface="+mn-ea"/>
        <a:cs typeface="+mn-cs"/>
      </a:defRPr>
    </a:lvl1pPr>
    <a:lvl2pPr marL="456697" algn="l" defTabSz="456697" rtl="0" eaLnBrk="1" latinLnBrk="0" hangingPunct="1">
      <a:defRPr sz="1200" kern="1200">
        <a:solidFill>
          <a:schemeClr val="tx1"/>
        </a:solidFill>
        <a:latin typeface="Open Sans Light"/>
        <a:ea typeface="+mn-ea"/>
        <a:cs typeface="+mn-cs"/>
      </a:defRPr>
    </a:lvl2pPr>
    <a:lvl3pPr marL="913395" algn="l" defTabSz="456697" rtl="0" eaLnBrk="1" latinLnBrk="0" hangingPunct="1">
      <a:defRPr sz="1200" kern="1200">
        <a:solidFill>
          <a:schemeClr val="tx1"/>
        </a:solidFill>
        <a:latin typeface="Open Sans Light"/>
        <a:ea typeface="+mn-ea"/>
        <a:cs typeface="+mn-cs"/>
      </a:defRPr>
    </a:lvl3pPr>
    <a:lvl4pPr marL="1370094" algn="l" defTabSz="456697" rtl="0" eaLnBrk="1" latinLnBrk="0" hangingPunct="1">
      <a:defRPr sz="1200" kern="1200">
        <a:solidFill>
          <a:schemeClr val="tx1"/>
        </a:solidFill>
        <a:latin typeface="Open Sans Light"/>
        <a:ea typeface="+mn-ea"/>
        <a:cs typeface="+mn-cs"/>
      </a:defRPr>
    </a:lvl4pPr>
    <a:lvl5pPr marL="1826797" algn="l" defTabSz="456697" rtl="0" eaLnBrk="1" latinLnBrk="0" hangingPunct="1">
      <a:defRPr sz="1200" kern="1200">
        <a:solidFill>
          <a:schemeClr val="tx1"/>
        </a:solidFill>
        <a:latin typeface="Open Sans Light"/>
        <a:ea typeface="+mn-ea"/>
        <a:cs typeface="+mn-cs"/>
      </a:defRPr>
    </a:lvl5pPr>
    <a:lvl6pPr marL="2283492" algn="l" defTabSz="456697" rtl="0" eaLnBrk="1" latinLnBrk="0" hangingPunct="1">
      <a:defRPr sz="1200" kern="1200">
        <a:solidFill>
          <a:schemeClr val="tx1"/>
        </a:solidFill>
        <a:latin typeface="+mn-lt"/>
        <a:ea typeface="+mn-ea"/>
        <a:cs typeface="+mn-cs"/>
      </a:defRPr>
    </a:lvl6pPr>
    <a:lvl7pPr marL="2740191" algn="l" defTabSz="456697" rtl="0" eaLnBrk="1" latinLnBrk="0" hangingPunct="1">
      <a:defRPr sz="1200" kern="1200">
        <a:solidFill>
          <a:schemeClr val="tx1"/>
        </a:solidFill>
        <a:latin typeface="+mn-lt"/>
        <a:ea typeface="+mn-ea"/>
        <a:cs typeface="+mn-cs"/>
      </a:defRPr>
    </a:lvl7pPr>
    <a:lvl8pPr marL="3196889" algn="l" defTabSz="456697" rtl="0" eaLnBrk="1" latinLnBrk="0" hangingPunct="1">
      <a:defRPr sz="1200" kern="1200">
        <a:solidFill>
          <a:schemeClr val="tx1"/>
        </a:solidFill>
        <a:latin typeface="+mn-lt"/>
        <a:ea typeface="+mn-ea"/>
        <a:cs typeface="+mn-cs"/>
      </a:defRPr>
    </a:lvl8pPr>
    <a:lvl9pPr marL="3653588" algn="l" defTabSz="45669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Font Type: Open Sans</a:t>
            </a:r>
          </a:p>
          <a:p>
            <a:r>
              <a:rPr lang="en-US" dirty="0"/>
              <a:t>Font Size: Proposal Title (60),</a:t>
            </a:r>
            <a:r>
              <a:rPr lang="en-US" baseline="0" dirty="0"/>
              <a:t> Proposal Details (40)</a:t>
            </a:r>
          </a:p>
          <a:p>
            <a:endParaRPr lang="en-US" baseline="0" dirty="0"/>
          </a:p>
          <a:p>
            <a:r>
              <a:rPr lang="en-US" baseline="0" dirty="0"/>
              <a:t>Business unit &amp; Client logo: Small size</a:t>
            </a:r>
            <a:endParaRPr lang="en-MY" dirty="0"/>
          </a:p>
        </p:txBody>
      </p:sp>
      <p:sp>
        <p:nvSpPr>
          <p:cNvPr id="4" name="Slide Number Placeholder 3"/>
          <p:cNvSpPr>
            <a:spLocks noGrp="1"/>
          </p:cNvSpPr>
          <p:nvPr>
            <p:ph type="sldNum" sz="quarter" idx="10"/>
          </p:nvPr>
        </p:nvSpPr>
        <p:spPr/>
        <p:txBody>
          <a:bodyPr/>
          <a:lstStyle/>
          <a:p>
            <a:fld id="{C94E8D62-D41F-6042-BCDF-79D228EFA10F}" type="slidenum">
              <a:rPr lang="en-US" smtClean="0"/>
              <a:pPr/>
              <a:t>1</a:t>
            </a:fld>
            <a:endParaRPr lang="en-US" dirty="0"/>
          </a:p>
        </p:txBody>
      </p:sp>
    </p:spTree>
    <p:extLst>
      <p:ext uri="{BB962C8B-B14F-4D97-AF65-F5344CB8AC3E}">
        <p14:creationId xmlns:p14="http://schemas.microsoft.com/office/powerpoint/2010/main" val="10803417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6697" rtl="0" eaLnBrk="1" fontAlgn="auto" latinLnBrk="0" hangingPunct="1">
              <a:lnSpc>
                <a:spcPct val="100000"/>
              </a:lnSpc>
              <a:spcBef>
                <a:spcPts val="0"/>
              </a:spcBef>
              <a:spcAft>
                <a:spcPts val="0"/>
              </a:spcAft>
              <a:buClrTx/>
              <a:buSzTx/>
              <a:buFontTx/>
              <a:buNone/>
              <a:tabLst/>
              <a:defRPr/>
            </a:pPr>
            <a:r>
              <a:rPr lang="en-US" dirty="0"/>
              <a:t>Attention: Please don’t change any content here</a:t>
            </a:r>
            <a:r>
              <a:rPr lang="en-US" baseline="0" dirty="0"/>
              <a:t>. Thank you very much </a:t>
            </a:r>
            <a:r>
              <a:rPr lang="en-US" baseline="0" dirty="0">
                <a:sym typeface="Wingdings" panose="05000000000000000000" pitchFamily="2" charset="2"/>
              </a:rPr>
              <a:t></a:t>
            </a:r>
            <a:endParaRPr lang="en-MY" dirty="0"/>
          </a:p>
        </p:txBody>
      </p:sp>
      <p:sp>
        <p:nvSpPr>
          <p:cNvPr id="4" name="Slide Number Placeholder 3"/>
          <p:cNvSpPr>
            <a:spLocks noGrp="1"/>
          </p:cNvSpPr>
          <p:nvPr>
            <p:ph type="sldNum" sz="quarter" idx="10"/>
          </p:nvPr>
        </p:nvSpPr>
        <p:spPr/>
        <p:txBody>
          <a:bodyPr/>
          <a:lstStyle/>
          <a:p>
            <a:fld id="{C94E8D62-D41F-6042-BCDF-79D228EFA10F}" type="slidenum">
              <a:rPr lang="en-US" smtClean="0"/>
              <a:pPr/>
              <a:t>10</a:t>
            </a:fld>
            <a:endParaRPr lang="en-US" dirty="0"/>
          </a:p>
        </p:txBody>
      </p:sp>
    </p:spTree>
    <p:extLst>
      <p:ext uri="{BB962C8B-B14F-4D97-AF65-F5344CB8AC3E}">
        <p14:creationId xmlns:p14="http://schemas.microsoft.com/office/powerpoint/2010/main" val="17132899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6697" rtl="0" eaLnBrk="1" fontAlgn="auto" latinLnBrk="0" hangingPunct="1">
              <a:lnSpc>
                <a:spcPct val="100000"/>
              </a:lnSpc>
              <a:spcBef>
                <a:spcPts val="0"/>
              </a:spcBef>
              <a:spcAft>
                <a:spcPts val="0"/>
              </a:spcAft>
              <a:buClrTx/>
              <a:buSzTx/>
              <a:buFontTx/>
              <a:buNone/>
              <a:tabLst/>
              <a:defRPr/>
            </a:pPr>
            <a:r>
              <a:rPr lang="en-US" dirty="0"/>
              <a:t>Attention: Please don’t change any content here</a:t>
            </a:r>
            <a:r>
              <a:rPr lang="en-US" baseline="0" dirty="0"/>
              <a:t>. Thank you very much </a:t>
            </a:r>
            <a:r>
              <a:rPr lang="en-US" baseline="0" dirty="0">
                <a:sym typeface="Wingdings" panose="05000000000000000000" pitchFamily="2" charset="2"/>
              </a:rPr>
              <a:t></a:t>
            </a:r>
            <a:endParaRPr lang="en-MY" dirty="0"/>
          </a:p>
        </p:txBody>
      </p:sp>
      <p:sp>
        <p:nvSpPr>
          <p:cNvPr id="4" name="Slide Number Placeholder 3"/>
          <p:cNvSpPr>
            <a:spLocks noGrp="1"/>
          </p:cNvSpPr>
          <p:nvPr>
            <p:ph type="sldNum" sz="quarter" idx="10"/>
          </p:nvPr>
        </p:nvSpPr>
        <p:spPr/>
        <p:txBody>
          <a:bodyPr/>
          <a:lstStyle/>
          <a:p>
            <a:fld id="{C94E8D62-D41F-6042-BCDF-79D228EFA10F}" type="slidenum">
              <a:rPr lang="en-US" smtClean="0"/>
              <a:pPr/>
              <a:t>11</a:t>
            </a:fld>
            <a:endParaRPr lang="en-US" dirty="0"/>
          </a:p>
        </p:txBody>
      </p:sp>
    </p:spTree>
    <p:extLst>
      <p:ext uri="{BB962C8B-B14F-4D97-AF65-F5344CB8AC3E}">
        <p14:creationId xmlns:p14="http://schemas.microsoft.com/office/powerpoint/2010/main" val="17132899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Font Type: Open Sans &amp; Open Sans Light</a:t>
            </a:r>
          </a:p>
          <a:p>
            <a:pPr marL="0" marR="0" indent="0" algn="l" defTabSz="456697" rtl="0" eaLnBrk="1" fontAlgn="auto" latinLnBrk="0" hangingPunct="1">
              <a:lnSpc>
                <a:spcPct val="100000"/>
              </a:lnSpc>
              <a:spcBef>
                <a:spcPts val="0"/>
              </a:spcBef>
              <a:spcAft>
                <a:spcPts val="0"/>
              </a:spcAft>
              <a:buClrTx/>
              <a:buSzTx/>
              <a:buFontTx/>
              <a:buNone/>
              <a:tabLst/>
              <a:defRPr/>
            </a:pPr>
            <a:r>
              <a:rPr lang="en-US" dirty="0"/>
              <a:t>Font Size: The Proposal (60), Content (36)</a:t>
            </a:r>
            <a:endParaRPr lang="en-US" sz="1200" baseline="0" dirty="0"/>
          </a:p>
          <a:p>
            <a:pPr marL="0" indent="0">
              <a:buNone/>
            </a:pPr>
            <a:endParaRPr lang="en-US" sz="1200" baseline="0" dirty="0"/>
          </a:p>
          <a:p>
            <a:pPr marL="0" indent="0">
              <a:buNone/>
            </a:pPr>
            <a:r>
              <a:rPr lang="en-US" sz="1200" baseline="0" dirty="0"/>
              <a:t>Proposal Title’s Example (at the right-top of the red box) : Audit Proposal (For Audit Dept.) or GST Proposal (For GST Dept.)</a:t>
            </a:r>
          </a:p>
          <a:p>
            <a:pPr marL="0" indent="0">
              <a:buNone/>
            </a:pPr>
            <a:endParaRPr lang="en-US" sz="1200" baseline="0" dirty="0"/>
          </a:p>
        </p:txBody>
      </p:sp>
      <p:sp>
        <p:nvSpPr>
          <p:cNvPr id="4" name="Slide Number Placeholder 3"/>
          <p:cNvSpPr>
            <a:spLocks noGrp="1"/>
          </p:cNvSpPr>
          <p:nvPr>
            <p:ph type="sldNum" sz="quarter" idx="10"/>
          </p:nvPr>
        </p:nvSpPr>
        <p:spPr/>
        <p:txBody>
          <a:bodyPr/>
          <a:lstStyle/>
          <a:p>
            <a:fld id="{C94E8D62-D41F-6042-BCDF-79D228EFA10F}" type="slidenum">
              <a:rPr lang="en-US" smtClean="0"/>
              <a:pPr/>
              <a:t>12</a:t>
            </a:fld>
            <a:endParaRPr lang="en-US" dirty="0"/>
          </a:p>
        </p:txBody>
      </p:sp>
    </p:spTree>
    <p:extLst>
      <p:ext uri="{BB962C8B-B14F-4D97-AF65-F5344CB8AC3E}">
        <p14:creationId xmlns:p14="http://schemas.microsoft.com/office/powerpoint/2010/main" val="29489513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Font Type:</a:t>
            </a:r>
            <a:r>
              <a:rPr lang="en-US" baseline="0" dirty="0"/>
              <a:t> </a:t>
            </a:r>
            <a:r>
              <a:rPr lang="en-US" dirty="0"/>
              <a:t>Open Sans Light</a:t>
            </a:r>
          </a:p>
          <a:p>
            <a:pPr marL="0" marR="0" indent="0" algn="l" defTabSz="456697" rtl="0" eaLnBrk="1" fontAlgn="auto" latinLnBrk="0" hangingPunct="1">
              <a:lnSpc>
                <a:spcPct val="100000"/>
              </a:lnSpc>
              <a:spcBef>
                <a:spcPts val="0"/>
              </a:spcBef>
              <a:spcAft>
                <a:spcPts val="0"/>
              </a:spcAft>
              <a:buClrTx/>
              <a:buSzTx/>
              <a:buFontTx/>
              <a:buNone/>
              <a:tabLst/>
              <a:defRPr/>
            </a:pPr>
            <a:r>
              <a:rPr lang="en-US" dirty="0"/>
              <a:t>Font Size:</a:t>
            </a:r>
            <a:r>
              <a:rPr lang="en-US" baseline="0" dirty="0"/>
              <a:t> </a:t>
            </a:r>
            <a:r>
              <a:rPr lang="en-US" dirty="0"/>
              <a:t>Content (36)</a:t>
            </a:r>
            <a:endParaRPr lang="en-US" sz="1200" baseline="0" dirty="0"/>
          </a:p>
          <a:p>
            <a:endParaRPr lang="en-US" dirty="0"/>
          </a:p>
          <a:p>
            <a:r>
              <a:rPr lang="en-US" dirty="0"/>
              <a:t>Content suggestion:</a:t>
            </a:r>
            <a:r>
              <a:rPr lang="en-US" baseline="0" dirty="0"/>
              <a:t> Client and proposal background.</a:t>
            </a:r>
            <a:endParaRPr lang="en-MY" dirty="0"/>
          </a:p>
        </p:txBody>
      </p:sp>
      <p:sp>
        <p:nvSpPr>
          <p:cNvPr id="4" name="Slide Number Placeholder 3"/>
          <p:cNvSpPr>
            <a:spLocks noGrp="1"/>
          </p:cNvSpPr>
          <p:nvPr>
            <p:ph type="sldNum" sz="quarter" idx="10"/>
          </p:nvPr>
        </p:nvSpPr>
        <p:spPr/>
        <p:txBody>
          <a:bodyPr/>
          <a:lstStyle/>
          <a:p>
            <a:fld id="{C94E8D62-D41F-6042-BCDF-79D228EFA10F}" type="slidenum">
              <a:rPr lang="en-US" smtClean="0"/>
              <a:pPr/>
              <a:t>13</a:t>
            </a:fld>
            <a:endParaRPr lang="en-US" dirty="0"/>
          </a:p>
        </p:txBody>
      </p:sp>
    </p:spTree>
    <p:extLst>
      <p:ext uri="{BB962C8B-B14F-4D97-AF65-F5344CB8AC3E}">
        <p14:creationId xmlns:p14="http://schemas.microsoft.com/office/powerpoint/2010/main" val="30909309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Font Type:</a:t>
            </a:r>
            <a:r>
              <a:rPr lang="en-US" baseline="0" dirty="0"/>
              <a:t> </a:t>
            </a:r>
            <a:r>
              <a:rPr lang="en-US" dirty="0"/>
              <a:t>Open Sans Light</a:t>
            </a:r>
          </a:p>
          <a:p>
            <a:pPr marL="0" marR="0" indent="0" algn="l" defTabSz="456697" rtl="0" eaLnBrk="1" fontAlgn="auto" latinLnBrk="0" hangingPunct="1">
              <a:lnSpc>
                <a:spcPct val="100000"/>
              </a:lnSpc>
              <a:spcBef>
                <a:spcPts val="0"/>
              </a:spcBef>
              <a:spcAft>
                <a:spcPts val="0"/>
              </a:spcAft>
              <a:buClrTx/>
              <a:buSzTx/>
              <a:buFontTx/>
              <a:buNone/>
              <a:tabLst/>
              <a:defRPr/>
            </a:pPr>
            <a:r>
              <a:rPr lang="en-US" dirty="0"/>
              <a:t>Font Size:</a:t>
            </a:r>
            <a:r>
              <a:rPr lang="en-US" baseline="0" dirty="0"/>
              <a:t> </a:t>
            </a:r>
            <a:r>
              <a:rPr lang="en-US" dirty="0"/>
              <a:t>Content (36)</a:t>
            </a:r>
            <a:endParaRPr lang="en-US" sz="1200" baseline="0" dirty="0"/>
          </a:p>
        </p:txBody>
      </p:sp>
      <p:sp>
        <p:nvSpPr>
          <p:cNvPr id="4" name="Slide Number Placeholder 3"/>
          <p:cNvSpPr>
            <a:spLocks noGrp="1"/>
          </p:cNvSpPr>
          <p:nvPr>
            <p:ph type="sldNum" sz="quarter" idx="10"/>
          </p:nvPr>
        </p:nvSpPr>
        <p:spPr/>
        <p:txBody>
          <a:bodyPr/>
          <a:lstStyle/>
          <a:p>
            <a:fld id="{C94E8D62-D41F-6042-BCDF-79D228EFA10F}" type="slidenum">
              <a:rPr lang="en-US" smtClean="0"/>
              <a:pPr/>
              <a:t>14</a:t>
            </a:fld>
            <a:endParaRPr lang="en-US" dirty="0"/>
          </a:p>
        </p:txBody>
      </p:sp>
    </p:spTree>
    <p:extLst>
      <p:ext uri="{BB962C8B-B14F-4D97-AF65-F5344CB8AC3E}">
        <p14:creationId xmlns:p14="http://schemas.microsoft.com/office/powerpoint/2010/main" val="42211151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Font Type:</a:t>
            </a:r>
            <a:r>
              <a:rPr lang="en-US" baseline="0" dirty="0"/>
              <a:t> </a:t>
            </a:r>
            <a:r>
              <a:rPr lang="en-US" dirty="0"/>
              <a:t>Open Sans Light</a:t>
            </a:r>
          </a:p>
          <a:p>
            <a:pPr marL="0" marR="0" indent="0" algn="l" defTabSz="456697" rtl="0" eaLnBrk="1" fontAlgn="auto" latinLnBrk="0" hangingPunct="1">
              <a:lnSpc>
                <a:spcPct val="100000"/>
              </a:lnSpc>
              <a:spcBef>
                <a:spcPts val="0"/>
              </a:spcBef>
              <a:spcAft>
                <a:spcPts val="0"/>
              </a:spcAft>
              <a:buClrTx/>
              <a:buSzTx/>
              <a:buFontTx/>
              <a:buNone/>
              <a:tabLst/>
              <a:defRPr/>
            </a:pPr>
            <a:r>
              <a:rPr lang="en-US" dirty="0"/>
              <a:t>Font Size:</a:t>
            </a:r>
            <a:r>
              <a:rPr lang="en-US" baseline="0" dirty="0"/>
              <a:t> </a:t>
            </a:r>
            <a:r>
              <a:rPr lang="en-US" dirty="0"/>
              <a:t>Content (36)</a:t>
            </a:r>
            <a:endParaRPr lang="en-US" sz="1200" baseline="0" dirty="0"/>
          </a:p>
        </p:txBody>
      </p:sp>
      <p:sp>
        <p:nvSpPr>
          <p:cNvPr id="4" name="Slide Number Placeholder 3"/>
          <p:cNvSpPr>
            <a:spLocks noGrp="1"/>
          </p:cNvSpPr>
          <p:nvPr>
            <p:ph type="sldNum" sz="quarter" idx="10"/>
          </p:nvPr>
        </p:nvSpPr>
        <p:spPr/>
        <p:txBody>
          <a:bodyPr/>
          <a:lstStyle/>
          <a:p>
            <a:fld id="{C94E8D62-D41F-6042-BCDF-79D228EFA10F}" type="slidenum">
              <a:rPr lang="en-US" smtClean="0"/>
              <a:pPr/>
              <a:t>15</a:t>
            </a:fld>
            <a:endParaRPr lang="en-US" dirty="0"/>
          </a:p>
        </p:txBody>
      </p:sp>
    </p:spTree>
    <p:extLst>
      <p:ext uri="{BB962C8B-B14F-4D97-AF65-F5344CB8AC3E}">
        <p14:creationId xmlns:p14="http://schemas.microsoft.com/office/powerpoint/2010/main" val="24071269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Font Type:</a:t>
            </a:r>
            <a:r>
              <a:rPr lang="en-US" baseline="0" dirty="0"/>
              <a:t> </a:t>
            </a:r>
            <a:r>
              <a:rPr lang="en-US" dirty="0"/>
              <a:t>Open Sans Light</a:t>
            </a:r>
          </a:p>
          <a:p>
            <a:pPr marL="0" marR="0" indent="0" algn="l" defTabSz="456697" rtl="0" eaLnBrk="1" fontAlgn="auto" latinLnBrk="0" hangingPunct="1">
              <a:lnSpc>
                <a:spcPct val="100000"/>
              </a:lnSpc>
              <a:spcBef>
                <a:spcPts val="0"/>
              </a:spcBef>
              <a:spcAft>
                <a:spcPts val="0"/>
              </a:spcAft>
              <a:buClrTx/>
              <a:buSzTx/>
              <a:buFontTx/>
              <a:buNone/>
              <a:tabLst/>
              <a:defRPr/>
            </a:pPr>
            <a:r>
              <a:rPr lang="en-US" dirty="0"/>
              <a:t>Font Size:</a:t>
            </a:r>
            <a:r>
              <a:rPr lang="en-US" baseline="0" dirty="0"/>
              <a:t> </a:t>
            </a:r>
            <a:r>
              <a:rPr lang="en-US" dirty="0"/>
              <a:t>Content (36)</a:t>
            </a:r>
            <a:endParaRPr lang="en-US" sz="1200" baseline="0" dirty="0"/>
          </a:p>
          <a:p>
            <a:endParaRPr lang="en-MY" dirty="0"/>
          </a:p>
        </p:txBody>
      </p:sp>
      <p:sp>
        <p:nvSpPr>
          <p:cNvPr id="4" name="Slide Number Placeholder 3"/>
          <p:cNvSpPr>
            <a:spLocks noGrp="1"/>
          </p:cNvSpPr>
          <p:nvPr>
            <p:ph type="sldNum" sz="quarter" idx="10"/>
          </p:nvPr>
        </p:nvSpPr>
        <p:spPr/>
        <p:txBody>
          <a:bodyPr/>
          <a:lstStyle/>
          <a:p>
            <a:fld id="{C94E8D62-D41F-6042-BCDF-79D228EFA10F}" type="slidenum">
              <a:rPr lang="en-US" smtClean="0"/>
              <a:pPr/>
              <a:t>16</a:t>
            </a:fld>
            <a:endParaRPr lang="en-US" dirty="0"/>
          </a:p>
        </p:txBody>
      </p:sp>
    </p:spTree>
    <p:extLst>
      <p:ext uri="{BB962C8B-B14F-4D97-AF65-F5344CB8AC3E}">
        <p14:creationId xmlns:p14="http://schemas.microsoft.com/office/powerpoint/2010/main" val="42573588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Font Type:</a:t>
            </a:r>
            <a:r>
              <a:rPr lang="en-US" baseline="0" dirty="0"/>
              <a:t> </a:t>
            </a:r>
            <a:r>
              <a:rPr lang="en-US" dirty="0"/>
              <a:t>Open Sans Light</a:t>
            </a:r>
          </a:p>
          <a:p>
            <a:pPr marL="0" marR="0" indent="0" algn="l" defTabSz="456697" rtl="0" eaLnBrk="1" fontAlgn="auto" latinLnBrk="0" hangingPunct="1">
              <a:lnSpc>
                <a:spcPct val="100000"/>
              </a:lnSpc>
              <a:spcBef>
                <a:spcPts val="0"/>
              </a:spcBef>
              <a:spcAft>
                <a:spcPts val="0"/>
              </a:spcAft>
              <a:buClrTx/>
              <a:buSzTx/>
              <a:buFontTx/>
              <a:buNone/>
              <a:tabLst/>
              <a:defRPr/>
            </a:pPr>
            <a:r>
              <a:rPr lang="en-US" dirty="0"/>
              <a:t>Font Size:</a:t>
            </a:r>
            <a:r>
              <a:rPr lang="en-US" baseline="0" dirty="0"/>
              <a:t> </a:t>
            </a:r>
            <a:r>
              <a:rPr lang="en-US" dirty="0"/>
              <a:t>Content (36), Date (32)</a:t>
            </a:r>
            <a:endParaRPr lang="en-US" sz="1200" baseline="0" dirty="0"/>
          </a:p>
        </p:txBody>
      </p:sp>
      <p:sp>
        <p:nvSpPr>
          <p:cNvPr id="4" name="Slide Number Placeholder 3"/>
          <p:cNvSpPr>
            <a:spLocks noGrp="1"/>
          </p:cNvSpPr>
          <p:nvPr>
            <p:ph type="sldNum" sz="quarter" idx="10"/>
          </p:nvPr>
        </p:nvSpPr>
        <p:spPr/>
        <p:txBody>
          <a:bodyPr/>
          <a:lstStyle/>
          <a:p>
            <a:fld id="{C94E8D62-D41F-6042-BCDF-79D228EFA10F}" type="slidenum">
              <a:rPr lang="en-US" smtClean="0"/>
              <a:pPr/>
              <a:t>17</a:t>
            </a:fld>
            <a:endParaRPr lang="en-US" dirty="0"/>
          </a:p>
        </p:txBody>
      </p:sp>
    </p:spTree>
    <p:extLst>
      <p:ext uri="{BB962C8B-B14F-4D97-AF65-F5344CB8AC3E}">
        <p14:creationId xmlns:p14="http://schemas.microsoft.com/office/powerpoint/2010/main" val="41714202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Font Type:</a:t>
            </a:r>
            <a:r>
              <a:rPr lang="en-US" baseline="0" dirty="0"/>
              <a:t> </a:t>
            </a:r>
            <a:r>
              <a:rPr lang="en-US" dirty="0"/>
              <a:t>Open Sans Light</a:t>
            </a:r>
          </a:p>
          <a:p>
            <a:pPr marL="0" marR="0" indent="0" algn="l" defTabSz="456697" rtl="0" eaLnBrk="1" fontAlgn="auto" latinLnBrk="0" hangingPunct="1">
              <a:lnSpc>
                <a:spcPct val="100000"/>
              </a:lnSpc>
              <a:spcBef>
                <a:spcPts val="0"/>
              </a:spcBef>
              <a:spcAft>
                <a:spcPts val="0"/>
              </a:spcAft>
              <a:buClrTx/>
              <a:buSzTx/>
              <a:buFontTx/>
              <a:buNone/>
              <a:tabLst/>
              <a:defRPr/>
            </a:pPr>
            <a:r>
              <a:rPr lang="en-US" dirty="0"/>
              <a:t>Font Size:</a:t>
            </a:r>
            <a:r>
              <a:rPr lang="en-US" baseline="0" dirty="0"/>
              <a:t> </a:t>
            </a:r>
            <a:r>
              <a:rPr lang="en-US" dirty="0"/>
              <a:t>Content (36), Date (32)</a:t>
            </a:r>
            <a:endParaRPr lang="en-US" sz="1200" baseline="0" dirty="0"/>
          </a:p>
        </p:txBody>
      </p:sp>
      <p:sp>
        <p:nvSpPr>
          <p:cNvPr id="4" name="Slide Number Placeholder 3"/>
          <p:cNvSpPr>
            <a:spLocks noGrp="1"/>
          </p:cNvSpPr>
          <p:nvPr>
            <p:ph type="sldNum" sz="quarter" idx="10"/>
          </p:nvPr>
        </p:nvSpPr>
        <p:spPr/>
        <p:txBody>
          <a:bodyPr/>
          <a:lstStyle/>
          <a:p>
            <a:fld id="{C94E8D62-D41F-6042-BCDF-79D228EFA10F}" type="slidenum">
              <a:rPr lang="en-US" smtClean="0"/>
              <a:pPr/>
              <a:t>18</a:t>
            </a:fld>
            <a:endParaRPr lang="en-US" dirty="0"/>
          </a:p>
        </p:txBody>
      </p:sp>
    </p:spTree>
    <p:extLst>
      <p:ext uri="{BB962C8B-B14F-4D97-AF65-F5344CB8AC3E}">
        <p14:creationId xmlns:p14="http://schemas.microsoft.com/office/powerpoint/2010/main" val="21960276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Font Type:</a:t>
            </a:r>
            <a:r>
              <a:rPr lang="en-US" baseline="0" dirty="0"/>
              <a:t> </a:t>
            </a:r>
            <a:r>
              <a:rPr lang="en-US" dirty="0"/>
              <a:t>Open Sans Light</a:t>
            </a:r>
          </a:p>
          <a:p>
            <a:pPr marL="0" marR="0" indent="0" algn="l" defTabSz="456697" rtl="0" eaLnBrk="1" fontAlgn="auto" latinLnBrk="0" hangingPunct="1">
              <a:lnSpc>
                <a:spcPct val="100000"/>
              </a:lnSpc>
              <a:spcBef>
                <a:spcPts val="0"/>
              </a:spcBef>
              <a:spcAft>
                <a:spcPts val="0"/>
              </a:spcAft>
              <a:buClrTx/>
              <a:buSzTx/>
              <a:buFontTx/>
              <a:buNone/>
              <a:tabLst/>
              <a:defRPr/>
            </a:pPr>
            <a:r>
              <a:rPr lang="en-US" dirty="0"/>
              <a:t>Font Size:</a:t>
            </a:r>
            <a:r>
              <a:rPr lang="en-US" baseline="0" dirty="0"/>
              <a:t> </a:t>
            </a:r>
            <a:r>
              <a:rPr lang="en-US" dirty="0"/>
              <a:t>Content (36), Date (32)</a:t>
            </a:r>
            <a:endParaRPr lang="en-US" sz="1200" baseline="0" dirty="0"/>
          </a:p>
        </p:txBody>
      </p:sp>
      <p:sp>
        <p:nvSpPr>
          <p:cNvPr id="4" name="Slide Number Placeholder 3"/>
          <p:cNvSpPr>
            <a:spLocks noGrp="1"/>
          </p:cNvSpPr>
          <p:nvPr>
            <p:ph type="sldNum" sz="quarter" idx="10"/>
          </p:nvPr>
        </p:nvSpPr>
        <p:spPr/>
        <p:txBody>
          <a:bodyPr/>
          <a:lstStyle/>
          <a:p>
            <a:fld id="{C94E8D62-D41F-6042-BCDF-79D228EFA10F}" type="slidenum">
              <a:rPr lang="en-US" smtClean="0"/>
              <a:pPr/>
              <a:t>19</a:t>
            </a:fld>
            <a:endParaRPr lang="en-US" dirty="0"/>
          </a:p>
        </p:txBody>
      </p:sp>
    </p:spTree>
    <p:extLst>
      <p:ext uri="{BB962C8B-B14F-4D97-AF65-F5344CB8AC3E}">
        <p14:creationId xmlns:p14="http://schemas.microsoft.com/office/powerpoint/2010/main" val="15625121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Font Type: Open Sans Light</a:t>
            </a:r>
          </a:p>
          <a:p>
            <a:pPr marL="0" marR="0" indent="0" algn="l" defTabSz="456697" rtl="0" eaLnBrk="1" fontAlgn="auto" latinLnBrk="0" hangingPunct="1">
              <a:lnSpc>
                <a:spcPct val="100000"/>
              </a:lnSpc>
              <a:spcBef>
                <a:spcPts val="0"/>
              </a:spcBef>
              <a:spcAft>
                <a:spcPts val="0"/>
              </a:spcAft>
              <a:buClrTx/>
              <a:buSzTx/>
              <a:buFontTx/>
              <a:buNone/>
              <a:tabLst/>
              <a:defRPr/>
            </a:pPr>
            <a:r>
              <a:rPr lang="en-US" dirty="0"/>
              <a:t>Font Size: Table</a:t>
            </a:r>
            <a:r>
              <a:rPr lang="en-US" baseline="0" dirty="0"/>
              <a:t> of Content </a:t>
            </a:r>
            <a:r>
              <a:rPr lang="en-US" dirty="0"/>
              <a:t>(44)</a:t>
            </a:r>
            <a:endParaRPr lang="en-US" baseline="0" dirty="0"/>
          </a:p>
          <a:p>
            <a:pPr marL="0" marR="0" indent="0" algn="l" defTabSz="456697" rtl="0" eaLnBrk="1" fontAlgn="auto" latinLnBrk="0" hangingPunct="1">
              <a:lnSpc>
                <a:spcPct val="100000"/>
              </a:lnSpc>
              <a:spcBef>
                <a:spcPts val="0"/>
              </a:spcBef>
              <a:spcAft>
                <a:spcPts val="0"/>
              </a:spcAft>
              <a:buClrTx/>
              <a:buSzTx/>
              <a:buFontTx/>
              <a:buNone/>
              <a:tabLst/>
              <a:defRPr/>
            </a:pPr>
            <a:endParaRPr lang="en-MY" dirty="0"/>
          </a:p>
          <a:p>
            <a:r>
              <a:rPr lang="en-US" dirty="0"/>
              <a:t>Attention: Please change the</a:t>
            </a:r>
            <a:r>
              <a:rPr lang="en-US" baseline="0" dirty="0"/>
              <a:t> table of content and page numbering accordingly. Thank you very much </a:t>
            </a:r>
            <a:r>
              <a:rPr lang="en-US" baseline="0" dirty="0">
                <a:sym typeface="Wingdings" panose="05000000000000000000" pitchFamily="2" charset="2"/>
              </a:rPr>
              <a:t></a:t>
            </a:r>
            <a:endParaRPr lang="en-MY" dirty="0"/>
          </a:p>
        </p:txBody>
      </p:sp>
      <p:sp>
        <p:nvSpPr>
          <p:cNvPr id="4" name="Slide Number Placeholder 3"/>
          <p:cNvSpPr>
            <a:spLocks noGrp="1"/>
          </p:cNvSpPr>
          <p:nvPr>
            <p:ph type="sldNum" sz="quarter" idx="10"/>
          </p:nvPr>
        </p:nvSpPr>
        <p:spPr/>
        <p:txBody>
          <a:bodyPr/>
          <a:lstStyle/>
          <a:p>
            <a:fld id="{C94E8D62-D41F-6042-BCDF-79D228EFA10F}" type="slidenum">
              <a:rPr lang="en-US" smtClean="0"/>
              <a:pPr/>
              <a:t>2</a:t>
            </a:fld>
            <a:endParaRPr lang="en-US" dirty="0"/>
          </a:p>
        </p:txBody>
      </p:sp>
    </p:spTree>
    <p:extLst>
      <p:ext uri="{BB962C8B-B14F-4D97-AF65-F5344CB8AC3E}">
        <p14:creationId xmlns:p14="http://schemas.microsoft.com/office/powerpoint/2010/main" val="21302499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Font Type:</a:t>
            </a:r>
            <a:r>
              <a:rPr lang="en-US" baseline="0" dirty="0"/>
              <a:t> </a:t>
            </a:r>
            <a:r>
              <a:rPr lang="en-US" dirty="0"/>
              <a:t>Open Sans Light</a:t>
            </a:r>
          </a:p>
          <a:p>
            <a:pPr marL="0" marR="0" indent="0" algn="l" defTabSz="456697" rtl="0" eaLnBrk="1" fontAlgn="auto" latinLnBrk="0" hangingPunct="1">
              <a:lnSpc>
                <a:spcPct val="100000"/>
              </a:lnSpc>
              <a:spcBef>
                <a:spcPts val="0"/>
              </a:spcBef>
              <a:spcAft>
                <a:spcPts val="0"/>
              </a:spcAft>
              <a:buClrTx/>
              <a:buSzTx/>
              <a:buFontTx/>
              <a:buNone/>
              <a:tabLst/>
              <a:defRPr/>
            </a:pPr>
            <a:r>
              <a:rPr lang="en-US" dirty="0"/>
              <a:t>Font Size:</a:t>
            </a:r>
            <a:r>
              <a:rPr lang="en-US" baseline="0" dirty="0"/>
              <a:t> </a:t>
            </a:r>
            <a:r>
              <a:rPr lang="en-US" dirty="0"/>
              <a:t>Content (36), Date (32)</a:t>
            </a:r>
            <a:endParaRPr lang="en-US" sz="1200" baseline="0" dirty="0"/>
          </a:p>
        </p:txBody>
      </p:sp>
      <p:sp>
        <p:nvSpPr>
          <p:cNvPr id="4" name="Slide Number Placeholder 3"/>
          <p:cNvSpPr>
            <a:spLocks noGrp="1"/>
          </p:cNvSpPr>
          <p:nvPr>
            <p:ph type="sldNum" sz="quarter" idx="10"/>
          </p:nvPr>
        </p:nvSpPr>
        <p:spPr/>
        <p:txBody>
          <a:bodyPr/>
          <a:lstStyle/>
          <a:p>
            <a:fld id="{C94E8D62-D41F-6042-BCDF-79D228EFA10F}" type="slidenum">
              <a:rPr lang="en-US" smtClean="0"/>
              <a:pPr/>
              <a:t>20</a:t>
            </a:fld>
            <a:endParaRPr lang="en-US" dirty="0"/>
          </a:p>
        </p:txBody>
      </p:sp>
    </p:spTree>
    <p:extLst>
      <p:ext uri="{BB962C8B-B14F-4D97-AF65-F5344CB8AC3E}">
        <p14:creationId xmlns:p14="http://schemas.microsoft.com/office/powerpoint/2010/main" val="21281195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Font Type:</a:t>
            </a:r>
            <a:r>
              <a:rPr lang="en-US" baseline="0" dirty="0"/>
              <a:t> </a:t>
            </a:r>
            <a:r>
              <a:rPr lang="en-US" dirty="0"/>
              <a:t>Open Sans Light</a:t>
            </a:r>
          </a:p>
          <a:p>
            <a:pPr marL="0" marR="0" indent="0" algn="l" defTabSz="456697" rtl="0" eaLnBrk="1" fontAlgn="auto" latinLnBrk="0" hangingPunct="1">
              <a:lnSpc>
                <a:spcPct val="100000"/>
              </a:lnSpc>
              <a:spcBef>
                <a:spcPts val="0"/>
              </a:spcBef>
              <a:spcAft>
                <a:spcPts val="0"/>
              </a:spcAft>
              <a:buClrTx/>
              <a:buSzTx/>
              <a:buFontTx/>
              <a:buNone/>
              <a:tabLst/>
              <a:defRPr/>
            </a:pPr>
            <a:r>
              <a:rPr lang="en-US" dirty="0"/>
              <a:t>Font Size:</a:t>
            </a:r>
            <a:r>
              <a:rPr lang="en-US" baseline="0" dirty="0"/>
              <a:t> </a:t>
            </a:r>
            <a:r>
              <a:rPr lang="en-US" dirty="0"/>
              <a:t>Content (36), Date (32)</a:t>
            </a:r>
            <a:endParaRPr lang="en-US" sz="1200" baseline="0" dirty="0"/>
          </a:p>
        </p:txBody>
      </p:sp>
      <p:sp>
        <p:nvSpPr>
          <p:cNvPr id="4" name="Slide Number Placeholder 3"/>
          <p:cNvSpPr>
            <a:spLocks noGrp="1"/>
          </p:cNvSpPr>
          <p:nvPr>
            <p:ph type="sldNum" sz="quarter" idx="10"/>
          </p:nvPr>
        </p:nvSpPr>
        <p:spPr/>
        <p:txBody>
          <a:bodyPr/>
          <a:lstStyle/>
          <a:p>
            <a:fld id="{C94E8D62-D41F-6042-BCDF-79D228EFA10F}" type="slidenum">
              <a:rPr lang="en-US" smtClean="0"/>
              <a:pPr/>
              <a:t>21</a:t>
            </a:fld>
            <a:endParaRPr lang="en-US" dirty="0"/>
          </a:p>
        </p:txBody>
      </p:sp>
    </p:spTree>
    <p:extLst>
      <p:ext uri="{BB962C8B-B14F-4D97-AF65-F5344CB8AC3E}">
        <p14:creationId xmlns:p14="http://schemas.microsoft.com/office/powerpoint/2010/main" val="27389682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Font Type:</a:t>
            </a:r>
            <a:r>
              <a:rPr lang="en-US" baseline="0" dirty="0"/>
              <a:t> </a:t>
            </a:r>
            <a:r>
              <a:rPr lang="en-US" dirty="0"/>
              <a:t>Open Sans Light</a:t>
            </a:r>
          </a:p>
          <a:p>
            <a:pPr marL="0" marR="0" indent="0" algn="l" defTabSz="456697" rtl="0" eaLnBrk="1" fontAlgn="auto" latinLnBrk="0" hangingPunct="1">
              <a:lnSpc>
                <a:spcPct val="100000"/>
              </a:lnSpc>
              <a:spcBef>
                <a:spcPts val="0"/>
              </a:spcBef>
              <a:spcAft>
                <a:spcPts val="0"/>
              </a:spcAft>
              <a:buClrTx/>
              <a:buSzTx/>
              <a:buFontTx/>
              <a:buNone/>
              <a:tabLst/>
              <a:defRPr/>
            </a:pPr>
            <a:r>
              <a:rPr lang="en-US" dirty="0"/>
              <a:t>Font Size:</a:t>
            </a:r>
            <a:r>
              <a:rPr lang="en-US" baseline="0" dirty="0"/>
              <a:t> </a:t>
            </a:r>
            <a:r>
              <a:rPr lang="en-US" dirty="0"/>
              <a:t>Content (36), Date (32)</a:t>
            </a:r>
            <a:endParaRPr lang="en-US" sz="1200" baseline="0" dirty="0"/>
          </a:p>
        </p:txBody>
      </p:sp>
      <p:sp>
        <p:nvSpPr>
          <p:cNvPr id="4" name="Slide Number Placeholder 3"/>
          <p:cNvSpPr>
            <a:spLocks noGrp="1"/>
          </p:cNvSpPr>
          <p:nvPr>
            <p:ph type="sldNum" sz="quarter" idx="10"/>
          </p:nvPr>
        </p:nvSpPr>
        <p:spPr/>
        <p:txBody>
          <a:bodyPr/>
          <a:lstStyle/>
          <a:p>
            <a:fld id="{C94E8D62-D41F-6042-BCDF-79D228EFA10F}" type="slidenum">
              <a:rPr lang="en-US" smtClean="0"/>
              <a:pPr/>
              <a:t>22</a:t>
            </a:fld>
            <a:endParaRPr lang="en-US" dirty="0"/>
          </a:p>
        </p:txBody>
      </p:sp>
    </p:spTree>
    <p:extLst>
      <p:ext uri="{BB962C8B-B14F-4D97-AF65-F5344CB8AC3E}">
        <p14:creationId xmlns:p14="http://schemas.microsoft.com/office/powerpoint/2010/main" val="38893250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Font Type:</a:t>
            </a:r>
            <a:r>
              <a:rPr lang="en-US" baseline="0" dirty="0"/>
              <a:t> </a:t>
            </a:r>
            <a:r>
              <a:rPr lang="en-US" dirty="0"/>
              <a:t>Open Sans Light</a:t>
            </a:r>
          </a:p>
          <a:p>
            <a:pPr marL="0" marR="0" indent="0" algn="l" defTabSz="456697" rtl="0" eaLnBrk="1" fontAlgn="auto" latinLnBrk="0" hangingPunct="1">
              <a:lnSpc>
                <a:spcPct val="100000"/>
              </a:lnSpc>
              <a:spcBef>
                <a:spcPts val="0"/>
              </a:spcBef>
              <a:spcAft>
                <a:spcPts val="0"/>
              </a:spcAft>
              <a:buClrTx/>
              <a:buSzTx/>
              <a:buFontTx/>
              <a:buNone/>
              <a:tabLst/>
              <a:defRPr/>
            </a:pPr>
            <a:r>
              <a:rPr lang="en-US" dirty="0"/>
              <a:t>Font Size:</a:t>
            </a:r>
            <a:r>
              <a:rPr lang="en-US" baseline="0" dirty="0"/>
              <a:t> </a:t>
            </a:r>
            <a:r>
              <a:rPr lang="en-US" dirty="0"/>
              <a:t>Content (36), Date (32)</a:t>
            </a:r>
            <a:endParaRPr lang="en-US" sz="1200" baseline="0" dirty="0"/>
          </a:p>
        </p:txBody>
      </p:sp>
      <p:sp>
        <p:nvSpPr>
          <p:cNvPr id="4" name="Slide Number Placeholder 3"/>
          <p:cNvSpPr>
            <a:spLocks noGrp="1"/>
          </p:cNvSpPr>
          <p:nvPr>
            <p:ph type="sldNum" sz="quarter" idx="10"/>
          </p:nvPr>
        </p:nvSpPr>
        <p:spPr/>
        <p:txBody>
          <a:bodyPr/>
          <a:lstStyle/>
          <a:p>
            <a:fld id="{C94E8D62-D41F-6042-BCDF-79D228EFA10F}" type="slidenum">
              <a:rPr lang="en-US" smtClean="0"/>
              <a:pPr/>
              <a:t>23</a:t>
            </a:fld>
            <a:endParaRPr lang="en-US" dirty="0"/>
          </a:p>
        </p:txBody>
      </p:sp>
    </p:spTree>
    <p:extLst>
      <p:ext uri="{BB962C8B-B14F-4D97-AF65-F5344CB8AC3E}">
        <p14:creationId xmlns:p14="http://schemas.microsoft.com/office/powerpoint/2010/main" val="30263805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Font Type:</a:t>
            </a:r>
            <a:r>
              <a:rPr lang="en-US" baseline="0" dirty="0"/>
              <a:t> </a:t>
            </a:r>
            <a:r>
              <a:rPr lang="en-US" dirty="0"/>
              <a:t>Open Sans Light</a:t>
            </a:r>
          </a:p>
          <a:p>
            <a:pPr marL="0" marR="0" indent="0" algn="l" defTabSz="456697" rtl="0" eaLnBrk="1" fontAlgn="auto" latinLnBrk="0" hangingPunct="1">
              <a:lnSpc>
                <a:spcPct val="100000"/>
              </a:lnSpc>
              <a:spcBef>
                <a:spcPts val="0"/>
              </a:spcBef>
              <a:spcAft>
                <a:spcPts val="0"/>
              </a:spcAft>
              <a:buClrTx/>
              <a:buSzTx/>
              <a:buFontTx/>
              <a:buNone/>
              <a:tabLst/>
              <a:defRPr/>
            </a:pPr>
            <a:r>
              <a:rPr lang="en-US" dirty="0"/>
              <a:t>Font Size:</a:t>
            </a:r>
            <a:r>
              <a:rPr lang="en-US" baseline="0" dirty="0"/>
              <a:t> </a:t>
            </a:r>
            <a:r>
              <a:rPr lang="en-US" dirty="0"/>
              <a:t>Content (36), Date (32)</a:t>
            </a:r>
            <a:endParaRPr lang="en-US" sz="1200" baseline="0" dirty="0"/>
          </a:p>
        </p:txBody>
      </p:sp>
      <p:sp>
        <p:nvSpPr>
          <p:cNvPr id="4" name="Slide Number Placeholder 3"/>
          <p:cNvSpPr>
            <a:spLocks noGrp="1"/>
          </p:cNvSpPr>
          <p:nvPr>
            <p:ph type="sldNum" sz="quarter" idx="10"/>
          </p:nvPr>
        </p:nvSpPr>
        <p:spPr/>
        <p:txBody>
          <a:bodyPr/>
          <a:lstStyle/>
          <a:p>
            <a:fld id="{C94E8D62-D41F-6042-BCDF-79D228EFA10F}" type="slidenum">
              <a:rPr lang="en-US" smtClean="0"/>
              <a:pPr/>
              <a:t>24</a:t>
            </a:fld>
            <a:endParaRPr lang="en-US" dirty="0"/>
          </a:p>
        </p:txBody>
      </p:sp>
    </p:spTree>
    <p:extLst>
      <p:ext uri="{BB962C8B-B14F-4D97-AF65-F5344CB8AC3E}">
        <p14:creationId xmlns:p14="http://schemas.microsoft.com/office/powerpoint/2010/main" val="5776863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6697" rtl="0" eaLnBrk="1" fontAlgn="auto" latinLnBrk="0" hangingPunct="1">
              <a:lnSpc>
                <a:spcPct val="100000"/>
              </a:lnSpc>
              <a:spcBef>
                <a:spcPts val="0"/>
              </a:spcBef>
              <a:spcAft>
                <a:spcPts val="0"/>
              </a:spcAft>
              <a:buClrTx/>
              <a:buSzTx/>
              <a:buFontTx/>
              <a:buNone/>
              <a:tabLst/>
              <a:defRPr/>
            </a:pPr>
            <a:r>
              <a:rPr lang="en-US" dirty="0"/>
              <a:t>Attention: Please don’t change any content here</a:t>
            </a:r>
            <a:r>
              <a:rPr lang="en-US" baseline="0" dirty="0"/>
              <a:t>. Thank you very much </a:t>
            </a:r>
            <a:r>
              <a:rPr lang="en-US" baseline="0" dirty="0">
                <a:sym typeface="Wingdings" panose="05000000000000000000" pitchFamily="2" charset="2"/>
              </a:rPr>
              <a:t></a:t>
            </a:r>
            <a:endParaRPr lang="en-MY" dirty="0"/>
          </a:p>
        </p:txBody>
      </p:sp>
      <p:sp>
        <p:nvSpPr>
          <p:cNvPr id="4" name="Slide Number Placeholder 3"/>
          <p:cNvSpPr>
            <a:spLocks noGrp="1"/>
          </p:cNvSpPr>
          <p:nvPr>
            <p:ph type="sldNum" sz="quarter" idx="10"/>
          </p:nvPr>
        </p:nvSpPr>
        <p:spPr/>
        <p:txBody>
          <a:bodyPr/>
          <a:lstStyle/>
          <a:p>
            <a:fld id="{C94E8D62-D41F-6042-BCDF-79D228EFA10F}" type="slidenum">
              <a:rPr lang="en-US" smtClean="0"/>
              <a:pPr/>
              <a:t>25</a:t>
            </a:fld>
            <a:endParaRPr lang="en-US" dirty="0"/>
          </a:p>
        </p:txBody>
      </p:sp>
    </p:spTree>
    <p:extLst>
      <p:ext uri="{BB962C8B-B14F-4D97-AF65-F5344CB8AC3E}">
        <p14:creationId xmlns:p14="http://schemas.microsoft.com/office/powerpoint/2010/main" val="21188635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1"/>
                </a:solidFill>
              </a:rPr>
              <a:t>Font Type:</a:t>
            </a:r>
            <a:r>
              <a:rPr lang="en-US" baseline="0" dirty="0">
                <a:solidFill>
                  <a:schemeClr val="tx1"/>
                </a:solidFill>
              </a:rPr>
              <a:t> </a:t>
            </a:r>
            <a:r>
              <a:rPr lang="en-US" dirty="0">
                <a:solidFill>
                  <a:schemeClr val="tx1"/>
                </a:solidFill>
              </a:rPr>
              <a:t>Open Sans Light</a:t>
            </a:r>
          </a:p>
          <a:p>
            <a:pPr marL="0" marR="0" indent="0" algn="l" defTabSz="456697" rtl="0" eaLnBrk="1" fontAlgn="auto" latinLnBrk="0" hangingPunct="1">
              <a:lnSpc>
                <a:spcPct val="100000"/>
              </a:lnSpc>
              <a:spcBef>
                <a:spcPts val="0"/>
              </a:spcBef>
              <a:spcAft>
                <a:spcPts val="0"/>
              </a:spcAft>
              <a:buClrTx/>
              <a:buSzTx/>
              <a:buFontTx/>
              <a:buNone/>
              <a:tabLst/>
              <a:defRPr/>
            </a:pPr>
            <a:r>
              <a:rPr lang="en-US" dirty="0">
                <a:solidFill>
                  <a:schemeClr val="tx1"/>
                </a:solidFill>
              </a:rPr>
              <a:t>Font Size:</a:t>
            </a:r>
            <a:r>
              <a:rPr lang="en-US" baseline="0" dirty="0">
                <a:solidFill>
                  <a:schemeClr val="tx1"/>
                </a:solidFill>
              </a:rPr>
              <a:t> </a:t>
            </a:r>
            <a:r>
              <a:rPr lang="en-US" dirty="0">
                <a:solidFill>
                  <a:schemeClr val="tx1"/>
                </a:solidFill>
              </a:rPr>
              <a:t>Content (28)</a:t>
            </a:r>
          </a:p>
          <a:p>
            <a:pPr marL="0" indent="0">
              <a:buNone/>
            </a:pPr>
            <a:endParaRPr lang="en-US" dirty="0">
              <a:solidFill>
                <a:schemeClr val="tx1"/>
              </a:solidFill>
            </a:endParaRPr>
          </a:p>
          <a:p>
            <a:pPr marL="0" indent="0">
              <a:buNone/>
            </a:pPr>
            <a:r>
              <a:rPr lang="en-US" dirty="0">
                <a:solidFill>
                  <a:schemeClr val="tx1"/>
                </a:solidFill>
              </a:rPr>
              <a:t>Attention: Please</a:t>
            </a:r>
            <a:r>
              <a:rPr lang="en-US" baseline="0" dirty="0">
                <a:solidFill>
                  <a:schemeClr val="tx1"/>
                </a:solidFill>
              </a:rPr>
              <a:t> insert the details of the project team members appropriately.</a:t>
            </a:r>
          </a:p>
          <a:p>
            <a:pPr marL="0" indent="0">
              <a:buNone/>
            </a:pPr>
            <a:endParaRPr lang="en-US" baseline="0" dirty="0">
              <a:solidFill>
                <a:schemeClr val="tx1"/>
              </a:solidFill>
            </a:endParaRPr>
          </a:p>
          <a:p>
            <a:pPr marL="0" indent="0">
              <a:buNone/>
            </a:pPr>
            <a:r>
              <a:rPr lang="en-US" baseline="0" dirty="0">
                <a:solidFill>
                  <a:schemeClr val="tx1"/>
                </a:solidFill>
              </a:rPr>
              <a:t>Directory: Pictures can be obtained from PUBLIC/</a:t>
            </a:r>
            <a:r>
              <a:rPr lang="en-US" baseline="0" dirty="0" err="1">
                <a:solidFill>
                  <a:schemeClr val="tx1"/>
                </a:solidFill>
              </a:rPr>
              <a:t>SALIHINAlbum</a:t>
            </a:r>
            <a:r>
              <a:rPr lang="en-US" baseline="0" dirty="0">
                <a:solidFill>
                  <a:schemeClr val="tx1"/>
                </a:solidFill>
              </a:rPr>
              <a:t>/</a:t>
            </a:r>
            <a:r>
              <a:rPr lang="en-US" baseline="0" dirty="0" err="1">
                <a:solidFill>
                  <a:schemeClr val="tx1"/>
                </a:solidFill>
              </a:rPr>
              <a:t>ProposalPictures</a:t>
            </a:r>
            <a:endParaRPr lang="en-US" dirty="0">
              <a:solidFill>
                <a:schemeClr val="tx1"/>
              </a:solidFill>
            </a:endParaRPr>
          </a:p>
        </p:txBody>
      </p:sp>
      <p:sp>
        <p:nvSpPr>
          <p:cNvPr id="4" name="Slide Number Placeholder 3"/>
          <p:cNvSpPr>
            <a:spLocks noGrp="1"/>
          </p:cNvSpPr>
          <p:nvPr>
            <p:ph type="sldNum" sz="quarter" idx="10"/>
          </p:nvPr>
        </p:nvSpPr>
        <p:spPr/>
        <p:txBody>
          <a:bodyPr/>
          <a:lstStyle/>
          <a:p>
            <a:fld id="{C94E8D62-D41F-6042-BCDF-79D228EFA10F}" type="slidenum">
              <a:rPr lang="en-US" smtClean="0"/>
              <a:pPr/>
              <a:t>26</a:t>
            </a:fld>
            <a:endParaRPr lang="en-US" dirty="0"/>
          </a:p>
        </p:txBody>
      </p:sp>
    </p:spTree>
    <p:extLst>
      <p:ext uri="{BB962C8B-B14F-4D97-AF65-F5344CB8AC3E}">
        <p14:creationId xmlns:p14="http://schemas.microsoft.com/office/powerpoint/2010/main" val="21188635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Font Type:</a:t>
            </a:r>
            <a:r>
              <a:rPr lang="en-US" baseline="0" dirty="0"/>
              <a:t> </a:t>
            </a:r>
            <a:r>
              <a:rPr lang="en-US" dirty="0"/>
              <a:t>Open Sans Light</a:t>
            </a:r>
          </a:p>
          <a:p>
            <a:pPr marL="0" marR="0" indent="0" algn="l" defTabSz="456697" rtl="0" eaLnBrk="1" fontAlgn="auto" latinLnBrk="0" hangingPunct="1">
              <a:lnSpc>
                <a:spcPct val="100000"/>
              </a:lnSpc>
              <a:spcBef>
                <a:spcPts val="0"/>
              </a:spcBef>
              <a:spcAft>
                <a:spcPts val="0"/>
              </a:spcAft>
              <a:buClrTx/>
              <a:buSzTx/>
              <a:buFontTx/>
              <a:buNone/>
              <a:tabLst/>
              <a:defRPr/>
            </a:pPr>
            <a:r>
              <a:rPr lang="en-US" dirty="0"/>
              <a:t>Font Size:</a:t>
            </a:r>
            <a:r>
              <a:rPr lang="en-US" baseline="0" dirty="0"/>
              <a:t> </a:t>
            </a:r>
            <a:r>
              <a:rPr lang="en-US" dirty="0"/>
              <a:t>Content (28)</a:t>
            </a:r>
            <a:endParaRPr lang="en-US" sz="1200" baseline="0" dirty="0"/>
          </a:p>
          <a:p>
            <a:pPr marL="0" indent="0">
              <a:buNone/>
            </a:pPr>
            <a:endParaRPr lang="en-US" sz="1200" baseline="0" dirty="0"/>
          </a:p>
          <a:p>
            <a:pPr marL="0" indent="0">
              <a:buNone/>
            </a:pPr>
            <a:r>
              <a:rPr lang="en-US" sz="1200" baseline="0" dirty="0"/>
              <a:t>Attention: You may add / edit this section.</a:t>
            </a:r>
          </a:p>
        </p:txBody>
      </p:sp>
      <p:sp>
        <p:nvSpPr>
          <p:cNvPr id="4" name="Slide Number Placeholder 3"/>
          <p:cNvSpPr>
            <a:spLocks noGrp="1"/>
          </p:cNvSpPr>
          <p:nvPr>
            <p:ph type="sldNum" sz="quarter" idx="10"/>
          </p:nvPr>
        </p:nvSpPr>
        <p:spPr/>
        <p:txBody>
          <a:bodyPr/>
          <a:lstStyle/>
          <a:p>
            <a:fld id="{C94E8D62-D41F-6042-BCDF-79D228EFA10F}" type="slidenum">
              <a:rPr lang="en-US" smtClean="0"/>
              <a:pPr/>
              <a:t>27</a:t>
            </a:fld>
            <a:endParaRPr lang="en-US" dirty="0"/>
          </a:p>
        </p:txBody>
      </p:sp>
    </p:spTree>
    <p:extLst>
      <p:ext uri="{BB962C8B-B14F-4D97-AF65-F5344CB8AC3E}">
        <p14:creationId xmlns:p14="http://schemas.microsoft.com/office/powerpoint/2010/main" val="25814896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6697" rtl="0" eaLnBrk="1" fontAlgn="auto" latinLnBrk="0" hangingPunct="1">
              <a:lnSpc>
                <a:spcPct val="100000"/>
              </a:lnSpc>
              <a:spcBef>
                <a:spcPts val="0"/>
              </a:spcBef>
              <a:spcAft>
                <a:spcPts val="0"/>
              </a:spcAft>
              <a:buClrTx/>
              <a:buSzTx/>
              <a:buFontTx/>
              <a:buNone/>
              <a:tabLst/>
              <a:defRPr/>
            </a:pPr>
            <a:r>
              <a:rPr lang="en-US" dirty="0"/>
              <a:t>Attention: Please don’t change any content here</a:t>
            </a:r>
            <a:r>
              <a:rPr lang="en-US" baseline="0" dirty="0"/>
              <a:t>. Thank you very much </a:t>
            </a:r>
            <a:r>
              <a:rPr lang="en-US" baseline="0" dirty="0">
                <a:sym typeface="Wingdings" panose="05000000000000000000" pitchFamily="2" charset="2"/>
              </a:rPr>
              <a:t></a:t>
            </a:r>
            <a:endParaRPr lang="en-MY" dirty="0"/>
          </a:p>
          <a:p>
            <a:endParaRPr lang="en-MY" dirty="0"/>
          </a:p>
        </p:txBody>
      </p:sp>
      <p:sp>
        <p:nvSpPr>
          <p:cNvPr id="4" name="Slide Number Placeholder 3"/>
          <p:cNvSpPr>
            <a:spLocks noGrp="1"/>
          </p:cNvSpPr>
          <p:nvPr>
            <p:ph type="sldNum" sz="quarter" idx="10"/>
          </p:nvPr>
        </p:nvSpPr>
        <p:spPr/>
        <p:txBody>
          <a:bodyPr/>
          <a:lstStyle/>
          <a:p>
            <a:fld id="{C94E8D62-D41F-6042-BCDF-79D228EFA10F}" type="slidenum">
              <a:rPr lang="en-US" smtClean="0"/>
              <a:pPr/>
              <a:t>28</a:t>
            </a:fld>
            <a:endParaRPr lang="en-US" dirty="0"/>
          </a:p>
        </p:txBody>
      </p:sp>
    </p:spTree>
    <p:extLst>
      <p:ext uri="{BB962C8B-B14F-4D97-AF65-F5344CB8AC3E}">
        <p14:creationId xmlns:p14="http://schemas.microsoft.com/office/powerpoint/2010/main" val="1631102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Font Type: Open Sans (Bold)</a:t>
            </a:r>
          </a:p>
          <a:p>
            <a:pPr marL="0" marR="0" indent="0" algn="l" defTabSz="456697" rtl="0" eaLnBrk="1" fontAlgn="auto" latinLnBrk="0" hangingPunct="1">
              <a:lnSpc>
                <a:spcPct val="100000"/>
              </a:lnSpc>
              <a:spcBef>
                <a:spcPts val="0"/>
              </a:spcBef>
              <a:spcAft>
                <a:spcPts val="0"/>
              </a:spcAft>
              <a:buClrTx/>
              <a:buSzTx/>
              <a:buFontTx/>
              <a:buNone/>
              <a:tabLst/>
              <a:defRPr/>
            </a:pPr>
            <a:r>
              <a:rPr lang="en-US" dirty="0"/>
              <a:t>Font Size: About</a:t>
            </a:r>
            <a:r>
              <a:rPr lang="en-US" baseline="0" dirty="0"/>
              <a:t> Us </a:t>
            </a:r>
            <a:r>
              <a:rPr lang="en-US" dirty="0"/>
              <a:t>(60)</a:t>
            </a:r>
            <a:endParaRPr lang="en-US" baseline="0" dirty="0"/>
          </a:p>
        </p:txBody>
      </p:sp>
      <p:sp>
        <p:nvSpPr>
          <p:cNvPr id="4" name="Slide Number Placeholder 3"/>
          <p:cNvSpPr>
            <a:spLocks noGrp="1"/>
          </p:cNvSpPr>
          <p:nvPr>
            <p:ph type="sldNum" sz="quarter" idx="10"/>
          </p:nvPr>
        </p:nvSpPr>
        <p:spPr/>
        <p:txBody>
          <a:bodyPr/>
          <a:lstStyle/>
          <a:p>
            <a:fld id="{C94E8D62-D41F-6042-BCDF-79D228EFA10F}" type="slidenum">
              <a:rPr lang="en-US" smtClean="0"/>
              <a:pPr/>
              <a:t>3</a:t>
            </a:fld>
            <a:endParaRPr lang="en-US" dirty="0"/>
          </a:p>
        </p:txBody>
      </p:sp>
    </p:spTree>
    <p:extLst>
      <p:ext uri="{BB962C8B-B14F-4D97-AF65-F5344CB8AC3E}">
        <p14:creationId xmlns:p14="http://schemas.microsoft.com/office/powerpoint/2010/main" val="29489513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6697" rtl="0" eaLnBrk="1" fontAlgn="auto" latinLnBrk="0" hangingPunct="1">
              <a:lnSpc>
                <a:spcPct val="100000"/>
              </a:lnSpc>
              <a:spcBef>
                <a:spcPts val="0"/>
              </a:spcBef>
              <a:spcAft>
                <a:spcPts val="0"/>
              </a:spcAft>
              <a:buClrTx/>
              <a:buSzTx/>
              <a:buFontTx/>
              <a:buNone/>
              <a:tabLst/>
              <a:defRPr/>
            </a:pPr>
            <a:r>
              <a:rPr lang="en-US" dirty="0"/>
              <a:t>Attention: Please don’t change any content here</a:t>
            </a:r>
            <a:r>
              <a:rPr lang="en-US" baseline="0" dirty="0"/>
              <a:t>. Thank you very much </a:t>
            </a:r>
            <a:r>
              <a:rPr lang="en-US" baseline="0" dirty="0">
                <a:sym typeface="Wingdings" panose="05000000000000000000" pitchFamily="2" charset="2"/>
              </a:rPr>
              <a:t></a:t>
            </a:r>
            <a:endParaRPr lang="en-MY" dirty="0"/>
          </a:p>
        </p:txBody>
      </p:sp>
      <p:sp>
        <p:nvSpPr>
          <p:cNvPr id="4" name="Slide Number Placeholder 3"/>
          <p:cNvSpPr>
            <a:spLocks noGrp="1"/>
          </p:cNvSpPr>
          <p:nvPr>
            <p:ph type="sldNum" sz="quarter" idx="10"/>
          </p:nvPr>
        </p:nvSpPr>
        <p:spPr/>
        <p:txBody>
          <a:bodyPr/>
          <a:lstStyle/>
          <a:p>
            <a:fld id="{C94E8D62-D41F-6042-BCDF-79D228EFA10F}" type="slidenum">
              <a:rPr lang="en-US" smtClean="0"/>
              <a:pPr/>
              <a:t>4</a:t>
            </a:fld>
            <a:endParaRPr lang="en-US" dirty="0"/>
          </a:p>
        </p:txBody>
      </p:sp>
    </p:spTree>
    <p:extLst>
      <p:ext uri="{BB962C8B-B14F-4D97-AF65-F5344CB8AC3E}">
        <p14:creationId xmlns:p14="http://schemas.microsoft.com/office/powerpoint/2010/main" val="3271095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6697" rtl="0" eaLnBrk="1" fontAlgn="auto" latinLnBrk="0" hangingPunct="1">
              <a:lnSpc>
                <a:spcPct val="100000"/>
              </a:lnSpc>
              <a:spcBef>
                <a:spcPts val="0"/>
              </a:spcBef>
              <a:spcAft>
                <a:spcPts val="0"/>
              </a:spcAft>
              <a:buClrTx/>
              <a:buSzTx/>
              <a:buFontTx/>
              <a:buNone/>
              <a:tabLst/>
              <a:defRPr/>
            </a:pPr>
            <a:r>
              <a:rPr lang="en-US" dirty="0"/>
              <a:t>Attention: Please don’t change any content here</a:t>
            </a:r>
            <a:r>
              <a:rPr lang="en-US" baseline="0" dirty="0"/>
              <a:t>. Thank you very much </a:t>
            </a:r>
            <a:r>
              <a:rPr lang="en-US" baseline="0" dirty="0">
                <a:sym typeface="Wingdings" panose="05000000000000000000" pitchFamily="2" charset="2"/>
              </a:rPr>
              <a:t></a:t>
            </a:r>
            <a:endParaRPr lang="en-MY" dirty="0"/>
          </a:p>
        </p:txBody>
      </p:sp>
      <p:sp>
        <p:nvSpPr>
          <p:cNvPr id="4" name="Slide Number Placeholder 3"/>
          <p:cNvSpPr>
            <a:spLocks noGrp="1"/>
          </p:cNvSpPr>
          <p:nvPr>
            <p:ph type="sldNum" sz="quarter" idx="10"/>
          </p:nvPr>
        </p:nvSpPr>
        <p:spPr/>
        <p:txBody>
          <a:bodyPr/>
          <a:lstStyle/>
          <a:p>
            <a:fld id="{C94E8D62-D41F-6042-BCDF-79D228EFA10F}" type="slidenum">
              <a:rPr lang="en-US" smtClean="0"/>
              <a:pPr/>
              <a:t>5</a:t>
            </a:fld>
            <a:endParaRPr lang="en-US" dirty="0"/>
          </a:p>
        </p:txBody>
      </p:sp>
    </p:spTree>
    <p:extLst>
      <p:ext uri="{BB962C8B-B14F-4D97-AF65-F5344CB8AC3E}">
        <p14:creationId xmlns:p14="http://schemas.microsoft.com/office/powerpoint/2010/main" val="483934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6697" rtl="0" eaLnBrk="1" fontAlgn="auto" latinLnBrk="0" hangingPunct="1">
              <a:lnSpc>
                <a:spcPct val="100000"/>
              </a:lnSpc>
              <a:spcBef>
                <a:spcPts val="0"/>
              </a:spcBef>
              <a:spcAft>
                <a:spcPts val="0"/>
              </a:spcAft>
              <a:buClrTx/>
              <a:buSzTx/>
              <a:buFontTx/>
              <a:buNone/>
              <a:tabLst/>
              <a:defRPr/>
            </a:pPr>
            <a:r>
              <a:rPr lang="en-US" dirty="0"/>
              <a:t>Attention: Please don’t change any content here</a:t>
            </a:r>
            <a:r>
              <a:rPr lang="en-US" baseline="0" dirty="0"/>
              <a:t>. Thank you very much </a:t>
            </a:r>
            <a:r>
              <a:rPr lang="en-US" baseline="0" dirty="0">
                <a:sym typeface="Wingdings" panose="05000000000000000000" pitchFamily="2" charset="2"/>
              </a:rPr>
              <a:t></a:t>
            </a:r>
            <a:endParaRPr lang="en-MY" dirty="0"/>
          </a:p>
          <a:p>
            <a:endParaRPr lang="en-MY" dirty="0"/>
          </a:p>
        </p:txBody>
      </p:sp>
      <p:sp>
        <p:nvSpPr>
          <p:cNvPr id="4" name="Slide Number Placeholder 3"/>
          <p:cNvSpPr>
            <a:spLocks noGrp="1"/>
          </p:cNvSpPr>
          <p:nvPr>
            <p:ph type="sldNum" sz="quarter" idx="10"/>
          </p:nvPr>
        </p:nvSpPr>
        <p:spPr/>
        <p:txBody>
          <a:bodyPr/>
          <a:lstStyle/>
          <a:p>
            <a:fld id="{C94E8D62-D41F-6042-BCDF-79D228EFA10F}" type="slidenum">
              <a:rPr lang="en-US" smtClean="0"/>
              <a:pPr/>
              <a:t>6</a:t>
            </a:fld>
            <a:endParaRPr lang="en-US" dirty="0"/>
          </a:p>
        </p:txBody>
      </p:sp>
    </p:spTree>
    <p:extLst>
      <p:ext uri="{BB962C8B-B14F-4D97-AF65-F5344CB8AC3E}">
        <p14:creationId xmlns:p14="http://schemas.microsoft.com/office/powerpoint/2010/main" val="3035816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6697" rtl="0" eaLnBrk="1" fontAlgn="auto" latinLnBrk="0" hangingPunct="1">
              <a:lnSpc>
                <a:spcPct val="100000"/>
              </a:lnSpc>
              <a:spcBef>
                <a:spcPts val="0"/>
              </a:spcBef>
              <a:spcAft>
                <a:spcPts val="0"/>
              </a:spcAft>
              <a:buClrTx/>
              <a:buSzTx/>
              <a:buFontTx/>
              <a:buNone/>
              <a:tabLst/>
              <a:defRPr/>
            </a:pPr>
            <a:r>
              <a:rPr lang="en-US" dirty="0"/>
              <a:t>Attention: Please don’t change any content here</a:t>
            </a:r>
            <a:r>
              <a:rPr lang="en-US" baseline="0" dirty="0"/>
              <a:t>. Thank you very much </a:t>
            </a:r>
            <a:r>
              <a:rPr lang="en-US" baseline="0" dirty="0">
                <a:sym typeface="Wingdings" panose="05000000000000000000" pitchFamily="2" charset="2"/>
              </a:rPr>
              <a:t></a:t>
            </a:r>
            <a:endParaRPr lang="en-MY" dirty="0"/>
          </a:p>
        </p:txBody>
      </p:sp>
      <p:sp>
        <p:nvSpPr>
          <p:cNvPr id="4" name="Slide Number Placeholder 3"/>
          <p:cNvSpPr>
            <a:spLocks noGrp="1"/>
          </p:cNvSpPr>
          <p:nvPr>
            <p:ph type="sldNum" sz="quarter" idx="10"/>
          </p:nvPr>
        </p:nvSpPr>
        <p:spPr/>
        <p:txBody>
          <a:bodyPr/>
          <a:lstStyle/>
          <a:p>
            <a:fld id="{C94E8D62-D41F-6042-BCDF-79D228EFA10F}" type="slidenum">
              <a:rPr lang="en-US" smtClean="0"/>
              <a:pPr/>
              <a:t>7</a:t>
            </a:fld>
            <a:endParaRPr lang="en-US" dirty="0"/>
          </a:p>
        </p:txBody>
      </p:sp>
    </p:spTree>
    <p:extLst>
      <p:ext uri="{BB962C8B-B14F-4D97-AF65-F5344CB8AC3E}">
        <p14:creationId xmlns:p14="http://schemas.microsoft.com/office/powerpoint/2010/main" val="3035816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6697" rtl="0" eaLnBrk="1" fontAlgn="auto" latinLnBrk="0" hangingPunct="1">
              <a:lnSpc>
                <a:spcPct val="100000"/>
              </a:lnSpc>
              <a:spcBef>
                <a:spcPts val="0"/>
              </a:spcBef>
              <a:spcAft>
                <a:spcPts val="0"/>
              </a:spcAft>
              <a:buClrTx/>
              <a:buSzTx/>
              <a:buFontTx/>
              <a:buNone/>
              <a:tabLst/>
              <a:defRPr/>
            </a:pPr>
            <a:r>
              <a:rPr lang="en-US" dirty="0"/>
              <a:t>Attention: Please don’t change any content here</a:t>
            </a:r>
            <a:r>
              <a:rPr lang="en-US" baseline="0" dirty="0"/>
              <a:t>. Thank you very much </a:t>
            </a:r>
            <a:r>
              <a:rPr lang="en-US" baseline="0" dirty="0">
                <a:sym typeface="Wingdings" panose="05000000000000000000" pitchFamily="2" charset="2"/>
              </a:rPr>
              <a:t></a:t>
            </a:r>
            <a:endParaRPr lang="en-MY" dirty="0"/>
          </a:p>
          <a:p>
            <a:endParaRPr lang="en-MY" dirty="0"/>
          </a:p>
        </p:txBody>
      </p:sp>
      <p:sp>
        <p:nvSpPr>
          <p:cNvPr id="4" name="Slide Number Placeholder 3"/>
          <p:cNvSpPr>
            <a:spLocks noGrp="1"/>
          </p:cNvSpPr>
          <p:nvPr>
            <p:ph type="sldNum" sz="quarter" idx="10"/>
          </p:nvPr>
        </p:nvSpPr>
        <p:spPr/>
        <p:txBody>
          <a:bodyPr/>
          <a:lstStyle/>
          <a:p>
            <a:fld id="{C94E8D62-D41F-6042-BCDF-79D228EFA10F}" type="slidenum">
              <a:rPr lang="en-US" smtClean="0"/>
              <a:pPr/>
              <a:t>8</a:t>
            </a:fld>
            <a:endParaRPr lang="en-US" dirty="0"/>
          </a:p>
        </p:txBody>
      </p:sp>
    </p:spTree>
    <p:extLst>
      <p:ext uri="{BB962C8B-B14F-4D97-AF65-F5344CB8AC3E}">
        <p14:creationId xmlns:p14="http://schemas.microsoft.com/office/powerpoint/2010/main" val="24829978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6697" rtl="0" eaLnBrk="1" fontAlgn="auto" latinLnBrk="0" hangingPunct="1">
              <a:lnSpc>
                <a:spcPct val="100000"/>
              </a:lnSpc>
              <a:spcBef>
                <a:spcPts val="0"/>
              </a:spcBef>
              <a:spcAft>
                <a:spcPts val="0"/>
              </a:spcAft>
              <a:buClrTx/>
              <a:buSzTx/>
              <a:buFontTx/>
              <a:buNone/>
              <a:tabLst/>
              <a:defRPr/>
            </a:pPr>
            <a:r>
              <a:rPr lang="en-US" dirty="0"/>
              <a:t>Attention: Please don’t change any content here</a:t>
            </a:r>
            <a:r>
              <a:rPr lang="en-US" baseline="0" dirty="0"/>
              <a:t>. Thank you very much </a:t>
            </a:r>
            <a:r>
              <a:rPr lang="en-US" baseline="0" dirty="0">
                <a:sym typeface="Wingdings" panose="05000000000000000000" pitchFamily="2" charset="2"/>
              </a:rPr>
              <a:t></a:t>
            </a:r>
            <a:endParaRPr lang="en-MY" dirty="0"/>
          </a:p>
        </p:txBody>
      </p:sp>
      <p:sp>
        <p:nvSpPr>
          <p:cNvPr id="4" name="Slide Number Placeholder 3"/>
          <p:cNvSpPr>
            <a:spLocks noGrp="1"/>
          </p:cNvSpPr>
          <p:nvPr>
            <p:ph type="sldNum" sz="quarter" idx="10"/>
          </p:nvPr>
        </p:nvSpPr>
        <p:spPr/>
        <p:txBody>
          <a:bodyPr/>
          <a:lstStyle/>
          <a:p>
            <a:fld id="{C94E8D62-D41F-6042-BCDF-79D228EFA10F}" type="slidenum">
              <a:rPr lang="en-US" smtClean="0"/>
              <a:pPr/>
              <a:t>9</a:t>
            </a:fld>
            <a:endParaRPr lang="en-US" dirty="0"/>
          </a:p>
        </p:txBody>
      </p:sp>
    </p:spTree>
    <p:extLst>
      <p:ext uri="{BB962C8B-B14F-4D97-AF65-F5344CB8AC3E}">
        <p14:creationId xmlns:p14="http://schemas.microsoft.com/office/powerpoint/2010/main" val="15530797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3658076" y="5414843"/>
            <a:ext cx="17071023" cy="3505200"/>
          </a:xfrm>
        </p:spPr>
        <p:txBody>
          <a:bodyPr>
            <a:normAutofit/>
          </a:bodyPr>
          <a:lstStyle>
            <a:lvl1pPr marL="0" indent="0" algn="ctr">
              <a:lnSpc>
                <a:spcPct val="120000"/>
              </a:lnSpc>
              <a:buNone/>
              <a:defRPr sz="40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1087444" indent="0" algn="ctr">
              <a:buNone/>
              <a:defRPr>
                <a:solidFill>
                  <a:schemeClr val="tx1">
                    <a:tint val="75000"/>
                  </a:schemeClr>
                </a:solidFill>
              </a:defRPr>
            </a:lvl2pPr>
            <a:lvl3pPr marL="2174887" indent="0" algn="ctr">
              <a:buNone/>
              <a:defRPr>
                <a:solidFill>
                  <a:schemeClr val="tx1">
                    <a:tint val="75000"/>
                  </a:schemeClr>
                </a:solidFill>
              </a:defRPr>
            </a:lvl3pPr>
            <a:lvl4pPr marL="3262338" indent="0" algn="ctr">
              <a:buNone/>
              <a:defRPr>
                <a:solidFill>
                  <a:schemeClr val="tx1">
                    <a:tint val="75000"/>
                  </a:schemeClr>
                </a:solidFill>
              </a:defRPr>
            </a:lvl4pPr>
            <a:lvl5pPr marL="4349779" indent="0" algn="ctr">
              <a:buNone/>
              <a:defRPr>
                <a:solidFill>
                  <a:schemeClr val="tx1">
                    <a:tint val="75000"/>
                  </a:schemeClr>
                </a:solidFill>
              </a:defRPr>
            </a:lvl5pPr>
            <a:lvl6pPr marL="5437225" indent="0" algn="ctr">
              <a:buNone/>
              <a:defRPr>
                <a:solidFill>
                  <a:schemeClr val="tx1">
                    <a:tint val="75000"/>
                  </a:schemeClr>
                </a:solidFill>
              </a:defRPr>
            </a:lvl6pPr>
            <a:lvl7pPr marL="6524671" indent="0" algn="ctr">
              <a:buNone/>
              <a:defRPr>
                <a:solidFill>
                  <a:schemeClr val="tx1">
                    <a:tint val="75000"/>
                  </a:schemeClr>
                </a:solidFill>
              </a:defRPr>
            </a:lvl7pPr>
            <a:lvl8pPr marL="7612115" indent="0" algn="ctr">
              <a:buNone/>
              <a:defRPr>
                <a:solidFill>
                  <a:schemeClr val="tx1">
                    <a:tint val="75000"/>
                  </a:schemeClr>
                </a:solidFill>
              </a:defRPr>
            </a:lvl8pPr>
            <a:lvl9pPr marL="8699558" indent="0" algn="ctr">
              <a:buNone/>
              <a:defRPr>
                <a:solidFill>
                  <a:schemeClr val="tx1">
                    <a:tint val="75000"/>
                  </a:schemeClr>
                </a:solidFill>
              </a:defRPr>
            </a:lvl9pPr>
          </a:lstStyle>
          <a:p>
            <a:r>
              <a:rPr lang="en-US" dirty="0"/>
              <a:t>Proposal Details</a:t>
            </a:r>
          </a:p>
        </p:txBody>
      </p:sp>
      <p:sp>
        <p:nvSpPr>
          <p:cNvPr id="2" name="Title 1"/>
          <p:cNvSpPr>
            <a:spLocks noGrp="1"/>
          </p:cNvSpPr>
          <p:nvPr>
            <p:ph type="ctrTitle" hasCustomPrompt="1"/>
          </p:nvPr>
        </p:nvSpPr>
        <p:spPr>
          <a:xfrm>
            <a:off x="3658076" y="3567460"/>
            <a:ext cx="17071023" cy="1825542"/>
          </a:xfrm>
        </p:spPr>
        <p:txBody>
          <a:bodyPr/>
          <a:lstStyle>
            <a:lvl1pPr>
              <a:defRPr b="1">
                <a:solidFill>
                  <a:schemeClr val="tx1">
                    <a:lumMod val="65000"/>
                    <a:lumOff val="35000"/>
                  </a:schemeClr>
                </a:solidFill>
              </a:defRPr>
            </a:lvl1pPr>
          </a:lstStyle>
          <a:p>
            <a:r>
              <a:rPr lang="en-US" dirty="0"/>
              <a:t>PROPOSAL TITLE</a:t>
            </a:r>
          </a:p>
        </p:txBody>
      </p:sp>
      <p:sp>
        <p:nvSpPr>
          <p:cNvPr id="5" name="Slide Number Placeholder 5"/>
          <p:cNvSpPr>
            <a:spLocks noGrp="1"/>
          </p:cNvSpPr>
          <p:nvPr>
            <p:ph type="sldNum" sz="quarter" idx="4"/>
          </p:nvPr>
        </p:nvSpPr>
        <p:spPr>
          <a:xfrm>
            <a:off x="23562367" y="13007259"/>
            <a:ext cx="824808" cy="462198"/>
          </a:xfrm>
          <a:prstGeom prst="rect">
            <a:avLst/>
          </a:prstGeom>
          <a:solidFill>
            <a:srgbClr val="C00000"/>
          </a:solidFill>
        </p:spPr>
        <p:txBody>
          <a:bodyPr vert="horz" lIns="0" tIns="182680" rIns="0" bIns="182680" rtlCol="0" anchor="ctr">
            <a:spAutoFit/>
          </a:bodyPr>
          <a:lstStyle>
            <a:lvl1pPr algn="ctr">
              <a:defRPr sz="2000">
                <a:ln>
                  <a:noFill/>
                </a:ln>
                <a:solidFill>
                  <a:schemeClr val="bg1"/>
                </a:solidFill>
                <a:latin typeface="Open Sans"/>
                <a:cs typeface="Open Sans"/>
              </a:defRPr>
            </a:lvl1pPr>
          </a:lstStyle>
          <a:p>
            <a:fld id="{C9468CE9-3F3D-1446-A027-4B4CDD3883B0}" type="slidenum">
              <a:rPr lang="en-US" smtClean="0"/>
              <a:pPr/>
              <a:t>‹#›</a:t>
            </a:fld>
            <a:endParaRPr lang="en-US"/>
          </a:p>
        </p:txBody>
      </p:sp>
    </p:spTree>
    <p:extLst>
      <p:ext uri="{BB962C8B-B14F-4D97-AF65-F5344CB8AC3E}">
        <p14:creationId xmlns:p14="http://schemas.microsoft.com/office/powerpoint/2010/main" val="3594741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elcome Message">
    <p:spTree>
      <p:nvGrpSpPr>
        <p:cNvPr id="1" name=""/>
        <p:cNvGrpSpPr/>
        <p:nvPr/>
      </p:nvGrpSpPr>
      <p:grpSpPr>
        <a:xfrm>
          <a:off x="0" y="0"/>
          <a:ext cx="0" cy="0"/>
          <a:chOff x="0" y="0"/>
          <a:chExt cx="0" cy="0"/>
        </a:xfrm>
      </p:grpSpPr>
      <p:sp>
        <p:nvSpPr>
          <p:cNvPr id="12" name="Picture Placeholder 2"/>
          <p:cNvSpPr>
            <a:spLocks noGrp="1"/>
          </p:cNvSpPr>
          <p:nvPr>
            <p:ph type="pic" sz="quarter" idx="14"/>
          </p:nvPr>
        </p:nvSpPr>
        <p:spPr>
          <a:xfrm>
            <a:off x="12193588" y="6858000"/>
            <a:ext cx="12193588" cy="6858000"/>
          </a:xfrm>
        </p:spPr>
        <p:txBody>
          <a:bodyPr/>
          <a:lstStyle/>
          <a:p>
            <a:endParaRPr lang="en-US" dirty="0"/>
          </a:p>
        </p:txBody>
      </p:sp>
      <p:sp>
        <p:nvSpPr>
          <p:cNvPr id="13" name="Picture Placeholder 2"/>
          <p:cNvSpPr>
            <a:spLocks noGrp="1"/>
          </p:cNvSpPr>
          <p:nvPr>
            <p:ph type="pic" sz="quarter" idx="13"/>
          </p:nvPr>
        </p:nvSpPr>
        <p:spPr>
          <a:xfrm>
            <a:off x="0" y="0"/>
            <a:ext cx="12193588" cy="6858000"/>
          </a:xfrm>
        </p:spPr>
        <p:txBody>
          <a:bodyPr/>
          <a:lstStyle/>
          <a:p>
            <a:endParaRPr lang="en-US"/>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2793029" y="461432"/>
            <a:ext cx="1058318" cy="1408605"/>
          </a:xfrm>
          <a:prstGeom prst="rect">
            <a:avLst/>
          </a:prstGeom>
        </p:spPr>
      </p:pic>
      <p:sp>
        <p:nvSpPr>
          <p:cNvPr id="6" name="Slide Number Placeholder 5"/>
          <p:cNvSpPr>
            <a:spLocks noGrp="1"/>
          </p:cNvSpPr>
          <p:nvPr>
            <p:ph type="sldNum" sz="quarter" idx="4"/>
          </p:nvPr>
        </p:nvSpPr>
        <p:spPr>
          <a:xfrm>
            <a:off x="23562367" y="13007259"/>
            <a:ext cx="824808" cy="462198"/>
          </a:xfrm>
          <a:prstGeom prst="rect">
            <a:avLst/>
          </a:prstGeom>
          <a:solidFill>
            <a:srgbClr val="C00000"/>
          </a:solidFill>
        </p:spPr>
        <p:txBody>
          <a:bodyPr vert="horz" lIns="0" tIns="182680" rIns="0" bIns="182680" rtlCol="0" anchor="ctr">
            <a:spAutoFit/>
          </a:bodyPr>
          <a:lstStyle>
            <a:lvl1pPr algn="ctr">
              <a:defRPr sz="2000">
                <a:ln>
                  <a:noFill/>
                </a:ln>
                <a:solidFill>
                  <a:schemeClr val="bg1"/>
                </a:solidFill>
                <a:latin typeface="Open Sans"/>
                <a:cs typeface="Open Sans"/>
              </a:defRPr>
            </a:lvl1pPr>
          </a:lstStyle>
          <a:p>
            <a:fld id="{C9468CE9-3F3D-1446-A027-4B4CDD3883B0}" type="slidenum">
              <a:rPr lang="en-US" smtClean="0"/>
              <a:pPr/>
              <a:t>‹#›</a:t>
            </a:fld>
            <a:endParaRPr lang="en-US"/>
          </a:p>
        </p:txBody>
      </p:sp>
      <p:sp>
        <p:nvSpPr>
          <p:cNvPr id="8" name="Subtitle 2"/>
          <p:cNvSpPr txBox="1">
            <a:spLocks/>
          </p:cNvSpPr>
          <p:nvPr userDrawn="1"/>
        </p:nvSpPr>
        <p:spPr>
          <a:xfrm>
            <a:off x="10539661" y="13188976"/>
            <a:ext cx="3320716" cy="708741"/>
          </a:xfrm>
          <a:prstGeom prst="rect">
            <a:avLst/>
          </a:prstGeom>
        </p:spPr>
        <p:txBody>
          <a:bodyPr vert="horz" lIns="217490" tIns="108745" rIns="217490" bIns="108745" rtlCol="0">
            <a:noAutofit/>
          </a:bodyPr>
          <a:lstStyle>
            <a:lvl1pPr marL="0" indent="0" algn="ctr" defTabSz="1087444"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444"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2pPr>
            <a:lvl3pPr marL="2174887"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3pPr>
            <a:lvl4pPr marL="3262338"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4pPr>
            <a:lvl5pPr marL="4349779"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5pPr>
            <a:lvl6pPr marL="5437225"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4671"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2115"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8pPr>
            <a:lvl9pPr marL="8699558"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2000" b="1"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Private &amp; Confidential</a:t>
            </a:r>
          </a:p>
        </p:txBody>
      </p:sp>
    </p:spTree>
    <p:extLst>
      <p:ext uri="{BB962C8B-B14F-4D97-AF65-F5344CB8AC3E}">
        <p14:creationId xmlns:p14="http://schemas.microsoft.com/office/powerpoint/2010/main" val="2251567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Welcome Message">
    <p:spTree>
      <p:nvGrpSpPr>
        <p:cNvPr id="1" name=""/>
        <p:cNvGrpSpPr/>
        <p:nvPr/>
      </p:nvGrpSpPr>
      <p:grpSpPr>
        <a:xfrm>
          <a:off x="0" y="0"/>
          <a:ext cx="0" cy="0"/>
          <a:chOff x="0" y="0"/>
          <a:chExt cx="0" cy="0"/>
        </a:xfrm>
      </p:grpSpPr>
      <p:sp>
        <p:nvSpPr>
          <p:cNvPr id="7" name="Picture Placeholder 2"/>
          <p:cNvSpPr>
            <a:spLocks noGrp="1"/>
          </p:cNvSpPr>
          <p:nvPr>
            <p:ph type="pic" sz="quarter" idx="13"/>
          </p:nvPr>
        </p:nvSpPr>
        <p:spPr>
          <a:xfrm>
            <a:off x="-1" y="0"/>
            <a:ext cx="24387175" cy="4876800"/>
          </a:xfrm>
        </p:spPr>
        <p:txBody>
          <a:bodyPr/>
          <a:lstStyle/>
          <a:p>
            <a:endParaRPr lang="en-US"/>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2793029" y="461432"/>
            <a:ext cx="1058318" cy="1408605"/>
          </a:xfrm>
          <a:prstGeom prst="rect">
            <a:avLst/>
          </a:prstGeom>
        </p:spPr>
      </p:pic>
      <p:sp>
        <p:nvSpPr>
          <p:cNvPr id="5" name="Slide Number Placeholder 5"/>
          <p:cNvSpPr>
            <a:spLocks noGrp="1"/>
          </p:cNvSpPr>
          <p:nvPr>
            <p:ph type="sldNum" sz="quarter" idx="4"/>
          </p:nvPr>
        </p:nvSpPr>
        <p:spPr>
          <a:xfrm>
            <a:off x="23562367" y="13007259"/>
            <a:ext cx="824808" cy="462198"/>
          </a:xfrm>
          <a:prstGeom prst="rect">
            <a:avLst/>
          </a:prstGeom>
          <a:solidFill>
            <a:srgbClr val="C00000"/>
          </a:solidFill>
        </p:spPr>
        <p:txBody>
          <a:bodyPr vert="horz" lIns="0" tIns="182680" rIns="0" bIns="182680" rtlCol="0" anchor="ctr">
            <a:spAutoFit/>
          </a:bodyPr>
          <a:lstStyle>
            <a:lvl1pPr algn="ctr">
              <a:defRPr sz="2000">
                <a:ln>
                  <a:noFill/>
                </a:ln>
                <a:solidFill>
                  <a:schemeClr val="bg1"/>
                </a:solidFill>
                <a:latin typeface="Open Sans"/>
                <a:cs typeface="Open Sans"/>
              </a:defRPr>
            </a:lvl1pPr>
          </a:lstStyle>
          <a:p>
            <a:fld id="{C9468CE9-3F3D-1446-A027-4B4CDD3883B0}" type="slidenum">
              <a:rPr lang="en-US" smtClean="0"/>
              <a:pPr/>
              <a:t>‹#›</a:t>
            </a:fld>
            <a:endParaRPr lang="en-US"/>
          </a:p>
        </p:txBody>
      </p:sp>
      <p:sp>
        <p:nvSpPr>
          <p:cNvPr id="9" name="Subtitle 2"/>
          <p:cNvSpPr txBox="1">
            <a:spLocks/>
          </p:cNvSpPr>
          <p:nvPr userDrawn="1"/>
        </p:nvSpPr>
        <p:spPr>
          <a:xfrm>
            <a:off x="10539661" y="13188976"/>
            <a:ext cx="3320716" cy="708741"/>
          </a:xfrm>
          <a:prstGeom prst="rect">
            <a:avLst/>
          </a:prstGeom>
        </p:spPr>
        <p:txBody>
          <a:bodyPr vert="horz" lIns="217490" tIns="108745" rIns="217490" bIns="108745" rtlCol="0">
            <a:noAutofit/>
          </a:bodyPr>
          <a:lstStyle>
            <a:lvl1pPr marL="0" indent="0" algn="ctr" defTabSz="1087444"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444"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2pPr>
            <a:lvl3pPr marL="2174887"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3pPr>
            <a:lvl4pPr marL="3262338"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4pPr>
            <a:lvl5pPr marL="4349779"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5pPr>
            <a:lvl6pPr marL="5437225"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4671"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2115"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8pPr>
            <a:lvl9pPr marL="8699558"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2000" b="1"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Private &amp; Confidential</a:t>
            </a:r>
          </a:p>
        </p:txBody>
      </p:sp>
    </p:spTree>
    <p:extLst>
      <p:ext uri="{BB962C8B-B14F-4D97-AF65-F5344CB8AC3E}">
        <p14:creationId xmlns:p14="http://schemas.microsoft.com/office/powerpoint/2010/main" val="8599633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reaks">
    <p:spTree>
      <p:nvGrpSpPr>
        <p:cNvPr id="1" name=""/>
        <p:cNvGrpSpPr/>
        <p:nvPr/>
      </p:nvGrpSpPr>
      <p:grpSpPr>
        <a:xfrm>
          <a:off x="0" y="0"/>
          <a:ext cx="0" cy="0"/>
          <a:chOff x="0" y="0"/>
          <a:chExt cx="0" cy="0"/>
        </a:xfrm>
      </p:grpSpPr>
      <p:sp>
        <p:nvSpPr>
          <p:cNvPr id="8" name="Picture Placeholder 4"/>
          <p:cNvSpPr>
            <a:spLocks noGrp="1"/>
          </p:cNvSpPr>
          <p:nvPr>
            <p:ph type="pic" sz="quarter" idx="13" hasCustomPrompt="1"/>
          </p:nvPr>
        </p:nvSpPr>
        <p:spPr>
          <a:xfrm>
            <a:off x="0" y="0"/>
            <a:ext cx="24387175" cy="13716000"/>
          </a:xfrm>
        </p:spPr>
        <p:txBody>
          <a:bodyPr/>
          <a:lstStyle>
            <a:lvl1pPr>
              <a:defRPr baseline="0"/>
            </a:lvl1pPr>
          </a:lstStyle>
          <a:p>
            <a:r>
              <a:rPr lang="en-US" dirty="0"/>
              <a:t>Drag / Drop / Send to Back</a:t>
            </a:r>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2793029" y="461432"/>
            <a:ext cx="1058318" cy="1408605"/>
          </a:xfrm>
          <a:prstGeom prst="rect">
            <a:avLst/>
          </a:prstGeom>
        </p:spPr>
      </p:pic>
      <p:sp>
        <p:nvSpPr>
          <p:cNvPr id="6" name="Slide Number Placeholder 5"/>
          <p:cNvSpPr>
            <a:spLocks noGrp="1"/>
          </p:cNvSpPr>
          <p:nvPr>
            <p:ph type="sldNum" sz="quarter" idx="4"/>
          </p:nvPr>
        </p:nvSpPr>
        <p:spPr>
          <a:xfrm>
            <a:off x="23562367" y="13007259"/>
            <a:ext cx="824808" cy="462198"/>
          </a:xfrm>
          <a:prstGeom prst="rect">
            <a:avLst/>
          </a:prstGeom>
          <a:solidFill>
            <a:srgbClr val="C00000"/>
          </a:solidFill>
        </p:spPr>
        <p:txBody>
          <a:bodyPr vert="horz" lIns="0" tIns="182680" rIns="0" bIns="182680" rtlCol="0" anchor="ctr">
            <a:spAutoFit/>
          </a:bodyPr>
          <a:lstStyle>
            <a:lvl1pPr algn="ctr">
              <a:defRPr sz="2000">
                <a:ln>
                  <a:noFill/>
                </a:ln>
                <a:solidFill>
                  <a:schemeClr val="bg1"/>
                </a:solidFill>
                <a:latin typeface="Open Sans"/>
                <a:cs typeface="Open Sans"/>
              </a:defRPr>
            </a:lvl1pPr>
          </a:lstStyle>
          <a:p>
            <a:fld id="{C9468CE9-3F3D-1446-A027-4B4CDD3883B0}" type="slidenum">
              <a:rPr lang="en-US" smtClean="0"/>
              <a:pPr/>
              <a:t>‹#›</a:t>
            </a:fld>
            <a:endParaRPr lang="en-US"/>
          </a:p>
        </p:txBody>
      </p:sp>
      <p:sp>
        <p:nvSpPr>
          <p:cNvPr id="7" name="Subtitle 2"/>
          <p:cNvSpPr txBox="1">
            <a:spLocks/>
          </p:cNvSpPr>
          <p:nvPr userDrawn="1"/>
        </p:nvSpPr>
        <p:spPr>
          <a:xfrm>
            <a:off x="10539661" y="13188976"/>
            <a:ext cx="3320716" cy="708741"/>
          </a:xfrm>
          <a:prstGeom prst="rect">
            <a:avLst/>
          </a:prstGeom>
        </p:spPr>
        <p:txBody>
          <a:bodyPr vert="horz" lIns="217490" tIns="108745" rIns="217490" bIns="108745" rtlCol="0">
            <a:noAutofit/>
          </a:bodyPr>
          <a:lstStyle>
            <a:lvl1pPr marL="0" indent="0" algn="ctr" defTabSz="1087444"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444"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2pPr>
            <a:lvl3pPr marL="2174887"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3pPr>
            <a:lvl4pPr marL="3262338"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4pPr>
            <a:lvl5pPr marL="4349779"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5pPr>
            <a:lvl6pPr marL="5437225"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4671"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2115"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8pPr>
            <a:lvl9pPr marL="8699558"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2000" b="1"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Private &amp; Confidential</a:t>
            </a:r>
          </a:p>
        </p:txBody>
      </p:sp>
    </p:spTree>
    <p:extLst>
      <p:ext uri="{BB962C8B-B14F-4D97-AF65-F5344CB8AC3E}">
        <p14:creationId xmlns:p14="http://schemas.microsoft.com/office/powerpoint/2010/main" val="30043681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12" name="Picture Placeholder 2"/>
          <p:cNvSpPr>
            <a:spLocks noGrp="1"/>
          </p:cNvSpPr>
          <p:nvPr>
            <p:ph type="pic" sz="quarter" idx="13"/>
          </p:nvPr>
        </p:nvSpPr>
        <p:spPr>
          <a:xfrm>
            <a:off x="2043799" y="3667381"/>
            <a:ext cx="4823726" cy="3657600"/>
          </a:xfrm>
        </p:spPr>
        <p:txBody>
          <a:bodyPr/>
          <a:lstStyle/>
          <a:p>
            <a:endParaRPr lang="en-US"/>
          </a:p>
        </p:txBody>
      </p:sp>
      <p:sp>
        <p:nvSpPr>
          <p:cNvPr id="13" name="Picture Placeholder 2"/>
          <p:cNvSpPr>
            <a:spLocks noGrp="1"/>
          </p:cNvSpPr>
          <p:nvPr>
            <p:ph type="pic" sz="quarter" idx="14"/>
          </p:nvPr>
        </p:nvSpPr>
        <p:spPr>
          <a:xfrm>
            <a:off x="7243796" y="3667381"/>
            <a:ext cx="4823726" cy="3657600"/>
          </a:xfrm>
        </p:spPr>
        <p:txBody>
          <a:bodyPr/>
          <a:lstStyle/>
          <a:p>
            <a:endParaRPr lang="en-US"/>
          </a:p>
        </p:txBody>
      </p:sp>
      <p:sp>
        <p:nvSpPr>
          <p:cNvPr id="14" name="Picture Placeholder 2"/>
          <p:cNvSpPr>
            <a:spLocks noGrp="1"/>
          </p:cNvSpPr>
          <p:nvPr>
            <p:ph type="pic" sz="quarter" idx="15"/>
          </p:nvPr>
        </p:nvSpPr>
        <p:spPr>
          <a:xfrm>
            <a:off x="12450926" y="3667381"/>
            <a:ext cx="4823726" cy="3657600"/>
          </a:xfrm>
        </p:spPr>
        <p:txBody>
          <a:bodyPr/>
          <a:lstStyle/>
          <a:p>
            <a:endParaRPr lang="en-US"/>
          </a:p>
        </p:txBody>
      </p:sp>
      <p:sp>
        <p:nvSpPr>
          <p:cNvPr id="15" name="Picture Placeholder 2"/>
          <p:cNvSpPr>
            <a:spLocks noGrp="1"/>
          </p:cNvSpPr>
          <p:nvPr>
            <p:ph type="pic" sz="quarter" idx="16"/>
          </p:nvPr>
        </p:nvSpPr>
        <p:spPr>
          <a:xfrm>
            <a:off x="17650923" y="3667381"/>
            <a:ext cx="4823726" cy="3657600"/>
          </a:xfrm>
        </p:spPr>
        <p:txBody>
          <a:bodyPr/>
          <a:lstStyle/>
          <a:p>
            <a:endParaRPr lang="en-US"/>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2793029" y="461432"/>
            <a:ext cx="1058318" cy="1408605"/>
          </a:xfrm>
          <a:prstGeom prst="rect">
            <a:avLst/>
          </a:prstGeom>
        </p:spPr>
      </p:pic>
      <p:sp>
        <p:nvSpPr>
          <p:cNvPr id="9" name="Slide Number Placeholder 5"/>
          <p:cNvSpPr>
            <a:spLocks noGrp="1"/>
          </p:cNvSpPr>
          <p:nvPr>
            <p:ph type="sldNum" sz="quarter" idx="4"/>
          </p:nvPr>
        </p:nvSpPr>
        <p:spPr>
          <a:xfrm>
            <a:off x="23562367" y="13007259"/>
            <a:ext cx="824808" cy="462198"/>
          </a:xfrm>
          <a:prstGeom prst="rect">
            <a:avLst/>
          </a:prstGeom>
          <a:solidFill>
            <a:srgbClr val="C00000"/>
          </a:solidFill>
        </p:spPr>
        <p:txBody>
          <a:bodyPr vert="horz" lIns="0" tIns="182680" rIns="0" bIns="182680" rtlCol="0" anchor="ctr">
            <a:spAutoFit/>
          </a:bodyPr>
          <a:lstStyle>
            <a:lvl1pPr algn="ctr">
              <a:defRPr sz="2000">
                <a:ln>
                  <a:noFill/>
                </a:ln>
                <a:solidFill>
                  <a:schemeClr val="bg1"/>
                </a:solidFill>
                <a:latin typeface="Open Sans"/>
                <a:cs typeface="Open Sans"/>
              </a:defRPr>
            </a:lvl1pPr>
          </a:lstStyle>
          <a:p>
            <a:fld id="{C9468CE9-3F3D-1446-A027-4B4CDD3883B0}" type="slidenum">
              <a:rPr lang="en-US" smtClean="0"/>
              <a:pPr/>
              <a:t>‹#›</a:t>
            </a:fld>
            <a:endParaRPr lang="en-US"/>
          </a:p>
        </p:txBody>
      </p:sp>
      <p:sp>
        <p:nvSpPr>
          <p:cNvPr id="16" name="Subtitle 2"/>
          <p:cNvSpPr txBox="1">
            <a:spLocks/>
          </p:cNvSpPr>
          <p:nvPr userDrawn="1"/>
        </p:nvSpPr>
        <p:spPr>
          <a:xfrm>
            <a:off x="10539661" y="13188976"/>
            <a:ext cx="3320716" cy="708741"/>
          </a:xfrm>
          <a:prstGeom prst="rect">
            <a:avLst/>
          </a:prstGeom>
        </p:spPr>
        <p:txBody>
          <a:bodyPr vert="horz" lIns="217490" tIns="108745" rIns="217490" bIns="108745" rtlCol="0">
            <a:noAutofit/>
          </a:bodyPr>
          <a:lstStyle>
            <a:lvl1pPr marL="0" indent="0" algn="ctr" defTabSz="1087444"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444"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2pPr>
            <a:lvl3pPr marL="2174887"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3pPr>
            <a:lvl4pPr marL="3262338"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4pPr>
            <a:lvl5pPr marL="4349779"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5pPr>
            <a:lvl6pPr marL="5437225"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4671"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2115"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8pPr>
            <a:lvl9pPr marL="8699558"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2000" b="1"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Private &amp; Confidential</a:t>
            </a:r>
          </a:p>
        </p:txBody>
      </p:sp>
    </p:spTree>
    <p:extLst>
      <p:ext uri="{BB962C8B-B14F-4D97-AF65-F5344CB8AC3E}">
        <p14:creationId xmlns:p14="http://schemas.microsoft.com/office/powerpoint/2010/main" val="4242595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8" name="Picture Placeholder 6"/>
          <p:cNvSpPr>
            <a:spLocks noGrp="1"/>
          </p:cNvSpPr>
          <p:nvPr>
            <p:ph type="pic" sz="quarter" idx="10"/>
          </p:nvPr>
        </p:nvSpPr>
        <p:spPr>
          <a:xfrm>
            <a:off x="1822450" y="3197225"/>
            <a:ext cx="3659188" cy="3657600"/>
          </a:xfrm>
        </p:spPr>
        <p:txBody>
          <a:bodyPr/>
          <a:lstStyle/>
          <a:p>
            <a:endParaRPr lang="en-US"/>
          </a:p>
        </p:txBody>
      </p:sp>
      <p:sp>
        <p:nvSpPr>
          <p:cNvPr id="10" name="Picture Placeholder 6"/>
          <p:cNvSpPr>
            <a:spLocks noGrp="1"/>
          </p:cNvSpPr>
          <p:nvPr>
            <p:ph type="pic" sz="quarter" idx="11"/>
          </p:nvPr>
        </p:nvSpPr>
        <p:spPr>
          <a:xfrm>
            <a:off x="5639534" y="3197225"/>
            <a:ext cx="3659188" cy="3657600"/>
          </a:xfrm>
        </p:spPr>
        <p:txBody>
          <a:bodyPr/>
          <a:lstStyle/>
          <a:p>
            <a:endParaRPr lang="en-US"/>
          </a:p>
        </p:txBody>
      </p:sp>
      <p:sp>
        <p:nvSpPr>
          <p:cNvPr id="11" name="Picture Placeholder 6"/>
          <p:cNvSpPr>
            <a:spLocks noGrp="1"/>
          </p:cNvSpPr>
          <p:nvPr>
            <p:ph type="pic" sz="quarter" idx="12"/>
          </p:nvPr>
        </p:nvSpPr>
        <p:spPr>
          <a:xfrm>
            <a:off x="1822450" y="7063669"/>
            <a:ext cx="3659188" cy="3657600"/>
          </a:xfrm>
        </p:spPr>
        <p:txBody>
          <a:bodyPr/>
          <a:lstStyle/>
          <a:p>
            <a:endParaRPr lang="en-US"/>
          </a:p>
        </p:txBody>
      </p:sp>
      <p:sp>
        <p:nvSpPr>
          <p:cNvPr id="12" name="Picture Placeholder 6"/>
          <p:cNvSpPr>
            <a:spLocks noGrp="1"/>
          </p:cNvSpPr>
          <p:nvPr>
            <p:ph type="pic" sz="quarter" idx="13"/>
          </p:nvPr>
        </p:nvSpPr>
        <p:spPr>
          <a:xfrm>
            <a:off x="5639534" y="7063669"/>
            <a:ext cx="3659188" cy="3657600"/>
          </a:xfrm>
        </p:spPr>
        <p:txBody>
          <a:bodyPr/>
          <a:lstStyle/>
          <a:p>
            <a:endParaRPr lang="en-US"/>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2793029" y="461432"/>
            <a:ext cx="1058318" cy="1408605"/>
          </a:xfrm>
          <a:prstGeom prst="rect">
            <a:avLst/>
          </a:prstGeom>
        </p:spPr>
      </p:pic>
      <p:sp>
        <p:nvSpPr>
          <p:cNvPr id="13" name="Slide Number Placeholder 5"/>
          <p:cNvSpPr>
            <a:spLocks noGrp="1"/>
          </p:cNvSpPr>
          <p:nvPr>
            <p:ph type="sldNum" sz="quarter" idx="4"/>
          </p:nvPr>
        </p:nvSpPr>
        <p:spPr>
          <a:xfrm>
            <a:off x="23562367" y="13007259"/>
            <a:ext cx="824808" cy="462198"/>
          </a:xfrm>
          <a:prstGeom prst="rect">
            <a:avLst/>
          </a:prstGeom>
          <a:solidFill>
            <a:srgbClr val="C00000"/>
          </a:solidFill>
        </p:spPr>
        <p:txBody>
          <a:bodyPr vert="horz" lIns="0" tIns="182680" rIns="0" bIns="182680" rtlCol="0" anchor="ctr">
            <a:spAutoFit/>
          </a:bodyPr>
          <a:lstStyle>
            <a:lvl1pPr algn="ctr">
              <a:defRPr sz="2000">
                <a:ln>
                  <a:noFill/>
                </a:ln>
                <a:solidFill>
                  <a:schemeClr val="bg1"/>
                </a:solidFill>
                <a:latin typeface="Open Sans"/>
                <a:cs typeface="Open Sans"/>
              </a:defRPr>
            </a:lvl1pPr>
          </a:lstStyle>
          <a:p>
            <a:fld id="{C9468CE9-3F3D-1446-A027-4B4CDD3883B0}" type="slidenum">
              <a:rPr lang="en-US" smtClean="0"/>
              <a:pPr/>
              <a:t>‹#›</a:t>
            </a:fld>
            <a:endParaRPr lang="en-US"/>
          </a:p>
        </p:txBody>
      </p:sp>
      <p:sp>
        <p:nvSpPr>
          <p:cNvPr id="16" name="Subtitle 2"/>
          <p:cNvSpPr txBox="1">
            <a:spLocks/>
          </p:cNvSpPr>
          <p:nvPr userDrawn="1"/>
        </p:nvSpPr>
        <p:spPr>
          <a:xfrm>
            <a:off x="10539661" y="13188976"/>
            <a:ext cx="3320716" cy="708741"/>
          </a:xfrm>
          <a:prstGeom prst="rect">
            <a:avLst/>
          </a:prstGeom>
        </p:spPr>
        <p:txBody>
          <a:bodyPr vert="horz" lIns="217490" tIns="108745" rIns="217490" bIns="108745" rtlCol="0">
            <a:noAutofit/>
          </a:bodyPr>
          <a:lstStyle>
            <a:lvl1pPr marL="0" indent="0" algn="ctr" defTabSz="1087444"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444"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2pPr>
            <a:lvl3pPr marL="2174887"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3pPr>
            <a:lvl4pPr marL="3262338"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4pPr>
            <a:lvl5pPr marL="4349779"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5pPr>
            <a:lvl6pPr marL="5437225"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4671"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2115"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8pPr>
            <a:lvl9pPr marL="8699558"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2000" b="1"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Private &amp; Confidential</a:t>
            </a:r>
          </a:p>
        </p:txBody>
      </p:sp>
    </p:spTree>
    <p:extLst>
      <p:ext uri="{BB962C8B-B14F-4D97-AF65-F5344CB8AC3E}">
        <p14:creationId xmlns:p14="http://schemas.microsoft.com/office/powerpoint/2010/main" val="306906971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9359" y="549278"/>
            <a:ext cx="21948458" cy="2286000"/>
          </a:xfrm>
          <a:prstGeom prst="rect">
            <a:avLst/>
          </a:prstGeom>
        </p:spPr>
        <p:txBody>
          <a:bodyPr vert="horz" lIns="217490" tIns="108745" rIns="217490" bIns="108745" rtlCol="0" anchor="ctr">
            <a:noAutofit/>
          </a:bodyPr>
          <a:lstStyle/>
          <a:p>
            <a:r>
              <a:rPr lang="en-US" dirty="0"/>
              <a:t>Click to edit Master title style</a:t>
            </a:r>
          </a:p>
        </p:txBody>
      </p:sp>
      <p:sp>
        <p:nvSpPr>
          <p:cNvPr id="3" name="Text Placeholder 2"/>
          <p:cNvSpPr>
            <a:spLocks noGrp="1"/>
          </p:cNvSpPr>
          <p:nvPr>
            <p:ph type="body" idx="1"/>
          </p:nvPr>
        </p:nvSpPr>
        <p:spPr>
          <a:xfrm>
            <a:off x="1219359" y="3200413"/>
            <a:ext cx="21948458" cy="9051926"/>
          </a:xfrm>
          <a:prstGeom prst="rect">
            <a:avLst/>
          </a:prstGeom>
        </p:spPr>
        <p:txBody>
          <a:bodyPr vert="horz" lIns="217490" tIns="108745" rIns="217490" bIns="108745" rtlCol="0">
            <a:noAutofit/>
          </a:bodyPr>
          <a:lstStyle/>
          <a:p>
            <a:pPr lvl="0"/>
            <a:r>
              <a:rPr lang="en-US" dirty="0"/>
              <a:t>Click to edit Master text styles</a:t>
            </a:r>
          </a:p>
        </p:txBody>
      </p:sp>
      <p:sp>
        <p:nvSpPr>
          <p:cNvPr id="6" name="Slide Number Placeholder 5"/>
          <p:cNvSpPr>
            <a:spLocks noGrp="1"/>
          </p:cNvSpPr>
          <p:nvPr>
            <p:ph type="sldNum" sz="quarter" idx="4"/>
          </p:nvPr>
        </p:nvSpPr>
        <p:spPr>
          <a:xfrm>
            <a:off x="23562367" y="13007259"/>
            <a:ext cx="824808" cy="462198"/>
          </a:xfrm>
          <a:prstGeom prst="rect">
            <a:avLst/>
          </a:prstGeom>
          <a:solidFill>
            <a:srgbClr val="C00000"/>
          </a:solidFill>
        </p:spPr>
        <p:txBody>
          <a:bodyPr vert="horz" lIns="0" tIns="182680" rIns="0" bIns="182680" rtlCol="0" anchor="ctr">
            <a:spAutoFit/>
          </a:bodyPr>
          <a:lstStyle>
            <a:lvl1pPr algn="ctr">
              <a:defRPr sz="2000">
                <a:ln>
                  <a:noFill/>
                </a:ln>
                <a:solidFill>
                  <a:schemeClr val="bg1"/>
                </a:solidFill>
                <a:latin typeface="Open Sans"/>
                <a:cs typeface="Open Sans"/>
              </a:defRPr>
            </a:lvl1pPr>
          </a:lstStyle>
          <a:p>
            <a:fld id="{C9468CE9-3F3D-1446-A027-4B4CDD3883B0}" type="slidenum">
              <a:rPr lang="en-US" smtClean="0"/>
              <a:pPr/>
              <a:t>‹#›</a:t>
            </a:fld>
            <a:endParaRPr lang="en-US"/>
          </a:p>
        </p:txBody>
      </p:sp>
    </p:spTree>
    <p:extLst>
      <p:ext uri="{BB962C8B-B14F-4D97-AF65-F5344CB8AC3E}">
        <p14:creationId xmlns:p14="http://schemas.microsoft.com/office/powerpoint/2010/main" val="4025151764"/>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83" r:id="rId3"/>
    <p:sldLayoutId id="2147483661" r:id="rId4"/>
    <p:sldLayoutId id="2147483663" r:id="rId5"/>
    <p:sldLayoutId id="2147483665" r:id="rId6"/>
  </p:sldLayoutIdLst>
  <p:hf hdr="0" ftr="0" dt="0"/>
  <p:txStyles>
    <p:titleStyle>
      <a:lvl1pPr algn="ctr" defTabSz="1087444" rtl="0" eaLnBrk="1" latinLnBrk="0" hangingPunct="1">
        <a:spcBef>
          <a:spcPct val="0"/>
        </a:spcBef>
        <a:buNone/>
        <a:defRPr sz="6000" kern="1200">
          <a:solidFill>
            <a:schemeClr val="bg2"/>
          </a:solidFill>
          <a:latin typeface="Open Sans"/>
          <a:ea typeface="+mj-ea"/>
          <a:cs typeface="Open Sans"/>
        </a:defRPr>
      </a:lvl1pPr>
    </p:titleStyle>
    <p:bodyStyle>
      <a:lvl1pPr marL="0" indent="0" algn="ctr" defTabSz="1087444" rtl="0" eaLnBrk="1" latinLnBrk="0" hangingPunct="1">
        <a:lnSpc>
          <a:spcPct val="130000"/>
        </a:lnSpc>
        <a:spcBef>
          <a:spcPct val="20000"/>
        </a:spcBef>
        <a:buFont typeface="Arial"/>
        <a:buNone/>
        <a:defRPr sz="2400" kern="1200">
          <a:solidFill>
            <a:schemeClr val="tx2"/>
          </a:solidFill>
          <a:latin typeface="Open Sans Light"/>
          <a:ea typeface="+mn-ea"/>
          <a:cs typeface="Open Sans Light"/>
        </a:defRPr>
      </a:lvl1pPr>
      <a:lvl2pPr marL="1087444" indent="0" algn="ctr" defTabSz="1087444" rtl="0" eaLnBrk="1" latinLnBrk="0" hangingPunct="1">
        <a:lnSpc>
          <a:spcPct val="130000"/>
        </a:lnSpc>
        <a:spcBef>
          <a:spcPct val="20000"/>
        </a:spcBef>
        <a:buFont typeface="Arial"/>
        <a:buNone/>
        <a:defRPr sz="3100" kern="1200">
          <a:solidFill>
            <a:schemeClr val="tx2"/>
          </a:solidFill>
          <a:latin typeface="Open Sans"/>
          <a:ea typeface="+mn-ea"/>
          <a:cs typeface="Open Sans"/>
        </a:defRPr>
      </a:lvl2pPr>
      <a:lvl3pPr marL="2174887" indent="0" algn="ctr" defTabSz="1087444" rtl="0" eaLnBrk="1" latinLnBrk="0" hangingPunct="1">
        <a:lnSpc>
          <a:spcPct val="130000"/>
        </a:lnSpc>
        <a:spcBef>
          <a:spcPct val="20000"/>
        </a:spcBef>
        <a:buFont typeface="Arial"/>
        <a:buNone/>
        <a:defRPr sz="3100" kern="1200">
          <a:solidFill>
            <a:schemeClr val="tx2"/>
          </a:solidFill>
          <a:latin typeface="Open Sans"/>
          <a:ea typeface="+mn-ea"/>
          <a:cs typeface="Open Sans"/>
        </a:defRPr>
      </a:lvl3pPr>
      <a:lvl4pPr marL="3262338" indent="0" algn="ctr" defTabSz="1087444" rtl="0" eaLnBrk="1" latinLnBrk="0" hangingPunct="1">
        <a:lnSpc>
          <a:spcPct val="130000"/>
        </a:lnSpc>
        <a:spcBef>
          <a:spcPct val="20000"/>
        </a:spcBef>
        <a:buFont typeface="Arial"/>
        <a:buNone/>
        <a:defRPr sz="3100" kern="1200">
          <a:solidFill>
            <a:schemeClr val="tx2"/>
          </a:solidFill>
          <a:latin typeface="Open Sans"/>
          <a:ea typeface="+mn-ea"/>
          <a:cs typeface="Open Sans"/>
        </a:defRPr>
      </a:lvl4pPr>
      <a:lvl5pPr marL="4349779" indent="0" algn="ctr" defTabSz="1087444" rtl="0" eaLnBrk="1" latinLnBrk="0" hangingPunct="1">
        <a:lnSpc>
          <a:spcPct val="130000"/>
        </a:lnSpc>
        <a:spcBef>
          <a:spcPct val="20000"/>
        </a:spcBef>
        <a:buFont typeface="Arial"/>
        <a:buNone/>
        <a:defRPr sz="3100" kern="1200">
          <a:solidFill>
            <a:schemeClr val="tx2"/>
          </a:solidFill>
          <a:latin typeface="Open Sans"/>
          <a:ea typeface="+mn-ea"/>
          <a:cs typeface="Open Sans"/>
        </a:defRPr>
      </a:lvl5pPr>
      <a:lvl6pPr marL="5980947" indent="-543724" algn="l" defTabSz="1087444" rtl="0" eaLnBrk="1" latinLnBrk="0" hangingPunct="1">
        <a:spcBef>
          <a:spcPct val="20000"/>
        </a:spcBef>
        <a:buFont typeface="Arial"/>
        <a:buChar char="•"/>
        <a:defRPr sz="4800" kern="1200">
          <a:solidFill>
            <a:schemeClr val="tx1"/>
          </a:solidFill>
          <a:latin typeface="+mn-lt"/>
          <a:ea typeface="+mn-ea"/>
          <a:cs typeface="+mn-cs"/>
        </a:defRPr>
      </a:lvl6pPr>
      <a:lvl7pPr marL="7068393" indent="-543724" algn="l" defTabSz="1087444" rtl="0" eaLnBrk="1" latinLnBrk="0" hangingPunct="1">
        <a:spcBef>
          <a:spcPct val="20000"/>
        </a:spcBef>
        <a:buFont typeface="Arial"/>
        <a:buChar char="•"/>
        <a:defRPr sz="4800" kern="1200">
          <a:solidFill>
            <a:schemeClr val="tx1"/>
          </a:solidFill>
          <a:latin typeface="+mn-lt"/>
          <a:ea typeface="+mn-ea"/>
          <a:cs typeface="+mn-cs"/>
        </a:defRPr>
      </a:lvl7pPr>
      <a:lvl8pPr marL="8155841" indent="-543724" algn="l" defTabSz="1087444" rtl="0" eaLnBrk="1" latinLnBrk="0" hangingPunct="1">
        <a:spcBef>
          <a:spcPct val="20000"/>
        </a:spcBef>
        <a:buFont typeface="Arial"/>
        <a:buChar char="•"/>
        <a:defRPr sz="4800" kern="1200">
          <a:solidFill>
            <a:schemeClr val="tx1"/>
          </a:solidFill>
          <a:latin typeface="+mn-lt"/>
          <a:ea typeface="+mn-ea"/>
          <a:cs typeface="+mn-cs"/>
        </a:defRPr>
      </a:lvl8pPr>
      <a:lvl9pPr marL="9243285" indent="-543724" algn="l" defTabSz="1087444" rtl="0" eaLnBrk="1" latinLnBrk="0" hangingPunct="1">
        <a:spcBef>
          <a:spcPct val="20000"/>
        </a:spcBef>
        <a:buFont typeface="Arial"/>
        <a:buChar char="•"/>
        <a:defRPr sz="4800" kern="1200">
          <a:solidFill>
            <a:schemeClr val="tx1"/>
          </a:solidFill>
          <a:latin typeface="+mn-lt"/>
          <a:ea typeface="+mn-ea"/>
          <a:cs typeface="+mn-cs"/>
        </a:defRPr>
      </a:lvl9pPr>
    </p:bodyStyle>
    <p:otherStyle>
      <a:defPPr>
        <a:defRPr lang="en-US"/>
      </a:defPPr>
      <a:lvl1pPr marL="0" algn="l" defTabSz="1087444" rtl="0" eaLnBrk="1" latinLnBrk="0" hangingPunct="1">
        <a:defRPr sz="4300" kern="1200">
          <a:solidFill>
            <a:schemeClr val="tx1"/>
          </a:solidFill>
          <a:latin typeface="+mn-lt"/>
          <a:ea typeface="+mn-ea"/>
          <a:cs typeface="+mn-cs"/>
        </a:defRPr>
      </a:lvl1pPr>
      <a:lvl2pPr marL="1087444" algn="l" defTabSz="1087444" rtl="0" eaLnBrk="1" latinLnBrk="0" hangingPunct="1">
        <a:defRPr sz="4300" kern="1200">
          <a:solidFill>
            <a:schemeClr val="tx1"/>
          </a:solidFill>
          <a:latin typeface="+mn-lt"/>
          <a:ea typeface="+mn-ea"/>
          <a:cs typeface="+mn-cs"/>
        </a:defRPr>
      </a:lvl2pPr>
      <a:lvl3pPr marL="2174887" algn="l" defTabSz="1087444" rtl="0" eaLnBrk="1" latinLnBrk="0" hangingPunct="1">
        <a:defRPr sz="4300" kern="1200">
          <a:solidFill>
            <a:schemeClr val="tx1"/>
          </a:solidFill>
          <a:latin typeface="+mn-lt"/>
          <a:ea typeface="+mn-ea"/>
          <a:cs typeface="+mn-cs"/>
        </a:defRPr>
      </a:lvl3pPr>
      <a:lvl4pPr marL="3262338" algn="l" defTabSz="1087444" rtl="0" eaLnBrk="1" latinLnBrk="0" hangingPunct="1">
        <a:defRPr sz="4300" kern="1200">
          <a:solidFill>
            <a:schemeClr val="tx1"/>
          </a:solidFill>
          <a:latin typeface="+mn-lt"/>
          <a:ea typeface="+mn-ea"/>
          <a:cs typeface="+mn-cs"/>
        </a:defRPr>
      </a:lvl4pPr>
      <a:lvl5pPr marL="4349779" algn="l" defTabSz="1087444" rtl="0" eaLnBrk="1" latinLnBrk="0" hangingPunct="1">
        <a:defRPr sz="4300" kern="1200">
          <a:solidFill>
            <a:schemeClr val="tx1"/>
          </a:solidFill>
          <a:latin typeface="+mn-lt"/>
          <a:ea typeface="+mn-ea"/>
          <a:cs typeface="+mn-cs"/>
        </a:defRPr>
      </a:lvl5pPr>
      <a:lvl6pPr marL="5437225" algn="l" defTabSz="1087444" rtl="0" eaLnBrk="1" latinLnBrk="0" hangingPunct="1">
        <a:defRPr sz="4300" kern="1200">
          <a:solidFill>
            <a:schemeClr val="tx1"/>
          </a:solidFill>
          <a:latin typeface="+mn-lt"/>
          <a:ea typeface="+mn-ea"/>
          <a:cs typeface="+mn-cs"/>
        </a:defRPr>
      </a:lvl6pPr>
      <a:lvl7pPr marL="6524671" algn="l" defTabSz="1087444" rtl="0" eaLnBrk="1" latinLnBrk="0" hangingPunct="1">
        <a:defRPr sz="4300" kern="1200">
          <a:solidFill>
            <a:schemeClr val="tx1"/>
          </a:solidFill>
          <a:latin typeface="+mn-lt"/>
          <a:ea typeface="+mn-ea"/>
          <a:cs typeface="+mn-cs"/>
        </a:defRPr>
      </a:lvl7pPr>
      <a:lvl8pPr marL="7612115" algn="l" defTabSz="1087444" rtl="0" eaLnBrk="1" latinLnBrk="0" hangingPunct="1">
        <a:defRPr sz="4300" kern="1200">
          <a:solidFill>
            <a:schemeClr val="tx1"/>
          </a:solidFill>
          <a:latin typeface="+mn-lt"/>
          <a:ea typeface="+mn-ea"/>
          <a:cs typeface="+mn-cs"/>
        </a:defRPr>
      </a:lvl8pPr>
      <a:lvl9pPr marL="8699558" algn="l" defTabSz="1087444" rtl="0" eaLnBrk="1" latinLnBrk="0" hangingPunct="1">
        <a:defRPr sz="4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11.xml.rels><?xml version="1.0" encoding="UTF-8" standalone="yes"?>
<Relationships xmlns="http://schemas.openxmlformats.org/package/2006/relationships"><Relationship Id="rId3" Type="http://schemas.openxmlformats.org/officeDocument/2006/relationships/image" Target="../media/image57.jpeg"/><Relationship Id="rId7" Type="http://schemas.openxmlformats.org/officeDocument/2006/relationships/image" Target="../media/image61.jpe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60.jpeg"/><Relationship Id="rId5" Type="http://schemas.openxmlformats.org/officeDocument/2006/relationships/image" Target="../media/image59.jpeg"/><Relationship Id="rId4" Type="http://schemas.openxmlformats.org/officeDocument/2006/relationships/image" Target="../media/image58.jpe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63.png"/></Relationships>
</file>

<file path=ppt/slides/_rels/slide1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65.png"/><Relationship Id="rId7" Type="http://schemas.openxmlformats.org/officeDocument/2006/relationships/image" Target="../media/image69.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68.png"/><Relationship Id="rId11" Type="http://schemas.openxmlformats.org/officeDocument/2006/relationships/image" Target="../media/image73.png"/><Relationship Id="rId5" Type="http://schemas.openxmlformats.org/officeDocument/2006/relationships/image" Target="../media/image67.png"/><Relationship Id="rId10" Type="http://schemas.openxmlformats.org/officeDocument/2006/relationships/image" Target="../media/image72.png"/><Relationship Id="rId4" Type="http://schemas.openxmlformats.org/officeDocument/2006/relationships/image" Target="../media/image66.png"/><Relationship Id="rId9" Type="http://schemas.openxmlformats.org/officeDocument/2006/relationships/image" Target="../media/image71.png"/></Relationships>
</file>

<file path=ppt/slides/_rels/slide16.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80.png"/></Relationships>
</file>

<file path=ppt/slides/_rels/slide21.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81.png"/><Relationship Id="rId7" Type="http://schemas.openxmlformats.org/officeDocument/2006/relationships/diagramColors" Target="../diagrams/colors2.xml"/><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2.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26.xml"/><Relationship Id="rId1" Type="http://schemas.openxmlformats.org/officeDocument/2006/relationships/slideLayout" Target="../slideLayouts/slideLayout5.xml"/><Relationship Id="rId5" Type="http://schemas.openxmlformats.org/officeDocument/2006/relationships/image" Target="../media/image91.png"/><Relationship Id="rId4" Type="http://schemas.openxmlformats.org/officeDocument/2006/relationships/image" Target="../media/image90.png"/></Relationships>
</file>

<file path=ppt/slides/_rels/slide27.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18" Type="http://schemas.openxmlformats.org/officeDocument/2006/relationships/image" Target="../media/image28.png"/><Relationship Id="rId26" Type="http://schemas.openxmlformats.org/officeDocument/2006/relationships/image" Target="../media/image36.png"/><Relationship Id="rId39" Type="http://schemas.openxmlformats.org/officeDocument/2006/relationships/image" Target="../media/image49.png"/><Relationship Id="rId3" Type="http://schemas.openxmlformats.org/officeDocument/2006/relationships/image" Target="../media/image13.png"/><Relationship Id="rId21" Type="http://schemas.openxmlformats.org/officeDocument/2006/relationships/image" Target="../media/image31.png"/><Relationship Id="rId34" Type="http://schemas.openxmlformats.org/officeDocument/2006/relationships/image" Target="../media/image44.png"/><Relationship Id="rId42" Type="http://schemas.openxmlformats.org/officeDocument/2006/relationships/image" Target="../media/image52.jpg"/><Relationship Id="rId7" Type="http://schemas.openxmlformats.org/officeDocument/2006/relationships/image" Target="../media/image17.png"/><Relationship Id="rId12" Type="http://schemas.openxmlformats.org/officeDocument/2006/relationships/image" Target="../media/image22.png"/><Relationship Id="rId17" Type="http://schemas.openxmlformats.org/officeDocument/2006/relationships/image" Target="../media/image27.png"/><Relationship Id="rId25" Type="http://schemas.openxmlformats.org/officeDocument/2006/relationships/image" Target="../media/image35.png"/><Relationship Id="rId33" Type="http://schemas.openxmlformats.org/officeDocument/2006/relationships/image" Target="../media/image43.png"/><Relationship Id="rId38" Type="http://schemas.openxmlformats.org/officeDocument/2006/relationships/image" Target="../media/image48.png"/><Relationship Id="rId2" Type="http://schemas.openxmlformats.org/officeDocument/2006/relationships/notesSlide" Target="../notesSlides/notesSlide9.xml"/><Relationship Id="rId16" Type="http://schemas.openxmlformats.org/officeDocument/2006/relationships/image" Target="../media/image26.png"/><Relationship Id="rId20" Type="http://schemas.openxmlformats.org/officeDocument/2006/relationships/image" Target="../media/image30.png"/><Relationship Id="rId29" Type="http://schemas.openxmlformats.org/officeDocument/2006/relationships/image" Target="../media/image39.png"/><Relationship Id="rId41" Type="http://schemas.openxmlformats.org/officeDocument/2006/relationships/image" Target="../media/image51.png"/><Relationship Id="rId1" Type="http://schemas.openxmlformats.org/officeDocument/2006/relationships/slideLayout" Target="../slideLayouts/slideLayout4.xml"/><Relationship Id="rId6" Type="http://schemas.openxmlformats.org/officeDocument/2006/relationships/image" Target="../media/image16.png"/><Relationship Id="rId11" Type="http://schemas.openxmlformats.org/officeDocument/2006/relationships/image" Target="../media/image21.png"/><Relationship Id="rId24" Type="http://schemas.openxmlformats.org/officeDocument/2006/relationships/image" Target="../media/image34.png"/><Relationship Id="rId32" Type="http://schemas.openxmlformats.org/officeDocument/2006/relationships/image" Target="../media/image42.png"/><Relationship Id="rId37" Type="http://schemas.openxmlformats.org/officeDocument/2006/relationships/image" Target="../media/image47.png"/><Relationship Id="rId40" Type="http://schemas.openxmlformats.org/officeDocument/2006/relationships/image" Target="../media/image50.png"/><Relationship Id="rId5" Type="http://schemas.openxmlformats.org/officeDocument/2006/relationships/image" Target="../media/image15.png"/><Relationship Id="rId15" Type="http://schemas.openxmlformats.org/officeDocument/2006/relationships/image" Target="../media/image25.png"/><Relationship Id="rId23" Type="http://schemas.openxmlformats.org/officeDocument/2006/relationships/image" Target="../media/image33.png"/><Relationship Id="rId28" Type="http://schemas.openxmlformats.org/officeDocument/2006/relationships/image" Target="../media/image38.png"/><Relationship Id="rId36" Type="http://schemas.openxmlformats.org/officeDocument/2006/relationships/image" Target="../media/image46.png"/><Relationship Id="rId10" Type="http://schemas.openxmlformats.org/officeDocument/2006/relationships/image" Target="../media/image20.png"/><Relationship Id="rId19" Type="http://schemas.openxmlformats.org/officeDocument/2006/relationships/image" Target="../media/image29.png"/><Relationship Id="rId31" Type="http://schemas.openxmlformats.org/officeDocument/2006/relationships/image" Target="../media/image41.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png"/><Relationship Id="rId22" Type="http://schemas.openxmlformats.org/officeDocument/2006/relationships/image" Target="../media/image32.png"/><Relationship Id="rId27" Type="http://schemas.openxmlformats.org/officeDocument/2006/relationships/image" Target="../media/image37.png"/><Relationship Id="rId30" Type="http://schemas.openxmlformats.org/officeDocument/2006/relationships/image" Target="../media/image40.png"/><Relationship Id="rId35" Type="http://schemas.openxmlformats.org/officeDocument/2006/relationships/image" Target="../media/image4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p:txBody>
          <a:bodyPr/>
          <a:lstStyle/>
          <a:p>
            <a:r>
              <a:rPr lang="en-US" dirty="0"/>
              <a:t>SPS ACCOUNTING SOFTWARE </a:t>
            </a:r>
            <a:r>
              <a:rPr lang="en-US" dirty="0" err="1"/>
              <a:t>ver</a:t>
            </a:r>
            <a:r>
              <a:rPr lang="en-US" dirty="0"/>
              <a:t> 14.1</a:t>
            </a:r>
            <a:endParaRPr lang="en-MY" dirty="0"/>
          </a:p>
        </p:txBody>
      </p:sp>
      <p:sp>
        <p:nvSpPr>
          <p:cNvPr id="5" name="Title 4"/>
          <p:cNvSpPr>
            <a:spLocks noGrp="1"/>
          </p:cNvSpPr>
          <p:nvPr>
            <p:ph type="ctrTitle"/>
          </p:nvPr>
        </p:nvSpPr>
        <p:spPr/>
        <p:txBody>
          <a:bodyPr/>
          <a:lstStyle/>
          <a:p>
            <a:r>
              <a:rPr lang="en-US" dirty="0">
                <a:latin typeface="Open Sans" panose="020B0606030504020204" pitchFamily="34" charset="0"/>
                <a:ea typeface="Open Sans" panose="020B0606030504020204" pitchFamily="34" charset="0"/>
                <a:cs typeface="Open Sans" panose="020B0606030504020204" pitchFamily="34" charset="0"/>
              </a:rPr>
              <a:t>SALIHIN PREMIER SOLUTIONS</a:t>
            </a:r>
            <a:endParaRPr lang="en-MY" dirty="0">
              <a:latin typeface="Open Sans" panose="020B0606030504020204" pitchFamily="34" charset="0"/>
              <a:ea typeface="Open Sans" panose="020B0606030504020204" pitchFamily="34" charset="0"/>
              <a:cs typeface="Open Sans" panose="020B0606030504020204" pitchFamily="34" charset="0"/>
            </a:endParaRP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77249" y="962467"/>
            <a:ext cx="7432431" cy="1545195"/>
          </a:xfrm>
          <a:prstGeom prst="rect">
            <a:avLst/>
          </a:prstGeom>
        </p:spPr>
      </p:pic>
      <p:sp>
        <p:nvSpPr>
          <p:cNvPr id="8" name="Subtitle 5"/>
          <p:cNvSpPr txBox="1">
            <a:spLocks/>
          </p:cNvSpPr>
          <p:nvPr/>
        </p:nvSpPr>
        <p:spPr>
          <a:xfrm>
            <a:off x="3658076" y="9695791"/>
            <a:ext cx="4876323" cy="3505200"/>
          </a:xfrm>
          <a:prstGeom prst="rect">
            <a:avLst/>
          </a:prstGeom>
        </p:spPr>
        <p:txBody>
          <a:bodyPr vert="horz" lIns="217490" tIns="108745" rIns="217490" bIns="108745" rtlCol="0">
            <a:normAutofit/>
          </a:bodyPr>
          <a:lstStyle>
            <a:lvl1pPr marL="0" indent="0" algn="ctr" defTabSz="1087444" rtl="0" eaLnBrk="1" latinLnBrk="0" hangingPunct="1">
              <a:lnSpc>
                <a:spcPct val="120000"/>
              </a:lnSpc>
              <a:spcBef>
                <a:spcPct val="20000"/>
              </a:spcBef>
              <a:buFont typeface="Arial"/>
              <a:buNone/>
              <a:defRPr sz="40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1087444"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2pPr>
            <a:lvl3pPr marL="2174887"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3pPr>
            <a:lvl4pPr marL="3262338"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4pPr>
            <a:lvl5pPr marL="4349779"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5pPr>
            <a:lvl6pPr marL="5437225"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4671"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2115"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8pPr>
            <a:lvl9pPr marL="8699558"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2800" b="1" dirty="0">
                <a:solidFill>
                  <a:schemeClr val="tx1"/>
                </a:solidFill>
              </a:rPr>
              <a:t>PREPARED BY:</a:t>
            </a:r>
          </a:p>
        </p:txBody>
      </p:sp>
      <p:sp>
        <p:nvSpPr>
          <p:cNvPr id="9" name="Subtitle 5"/>
          <p:cNvSpPr txBox="1">
            <a:spLocks/>
          </p:cNvSpPr>
          <p:nvPr/>
        </p:nvSpPr>
        <p:spPr>
          <a:xfrm>
            <a:off x="15966830" y="9680025"/>
            <a:ext cx="4876323" cy="3505200"/>
          </a:xfrm>
          <a:prstGeom prst="rect">
            <a:avLst/>
          </a:prstGeom>
        </p:spPr>
        <p:txBody>
          <a:bodyPr vert="horz" lIns="217490" tIns="108745" rIns="217490" bIns="108745" rtlCol="0">
            <a:normAutofit/>
          </a:bodyPr>
          <a:lstStyle>
            <a:lvl1pPr marL="0" indent="0" algn="ctr" defTabSz="1087444"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444"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2pPr>
            <a:lvl3pPr marL="2174887"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3pPr>
            <a:lvl4pPr marL="3262338"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4pPr>
            <a:lvl5pPr marL="4349779"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5pPr>
            <a:lvl6pPr marL="5437225"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4671"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2115"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8pPr>
            <a:lvl9pPr marL="8699558"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2800" b="1" dirty="0">
                <a:solidFill>
                  <a:schemeClr val="tx1"/>
                </a:solidFill>
                <a:latin typeface="Open Sans" panose="020B0606030504020204" pitchFamily="34" charset="0"/>
                <a:ea typeface="Open Sans" panose="020B0606030504020204" pitchFamily="34" charset="0"/>
                <a:cs typeface="Open Sans" panose="020B0606030504020204" pitchFamily="34" charset="0"/>
              </a:rPr>
              <a:t>SUBMITTED TO:</a:t>
            </a:r>
          </a:p>
          <a:p>
            <a:endParaRPr lang="en-US" sz="28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r>
              <a:rPr lang="en-US" sz="2800" b="1" dirty="0">
                <a:solidFill>
                  <a:schemeClr val="tx1"/>
                </a:solidFill>
                <a:latin typeface="Open Sans" panose="020B0606030504020204" pitchFamily="34" charset="0"/>
                <a:ea typeface="Open Sans" panose="020B0606030504020204" pitchFamily="34" charset="0"/>
                <a:cs typeface="Open Sans" panose="020B0606030504020204" pitchFamily="34" charset="0"/>
              </a:rPr>
              <a:t>TERENGGANU KITCHEN SDN. BHD.</a:t>
            </a:r>
          </a:p>
          <a:p>
            <a:endParaRPr lang="en-US" sz="28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 name="Rectangle 11"/>
          <p:cNvSpPr/>
          <p:nvPr/>
        </p:nvSpPr>
        <p:spPr>
          <a:xfrm>
            <a:off x="2848213" y="3567458"/>
            <a:ext cx="609601" cy="5371635"/>
          </a:xfrm>
          <a:prstGeom prst="rect">
            <a:avLst/>
          </a:prstGeom>
          <a:solidFill>
            <a:srgbClr val="A8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MY" dirty="0">
              <a:latin typeface="Open Sans Light"/>
            </a:endParaRPr>
          </a:p>
        </p:txBody>
      </p:sp>
      <p:pic>
        <p:nvPicPr>
          <p:cNvPr id="13" name="Picture 12">
            <a:extLst>
              <a:ext uri="{FF2B5EF4-FFF2-40B4-BE49-F238E27FC236}">
                <a16:creationId xmlns:a16="http://schemas.microsoft.com/office/drawing/2014/main" id="{F48AE1BD-4AF9-428C-9351-3D1A97B68D3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02000" y="10996628"/>
            <a:ext cx="2188473" cy="871994"/>
          </a:xfrm>
          <a:prstGeom prst="rect">
            <a:avLst/>
          </a:prstGeom>
        </p:spPr>
      </p:pic>
    </p:spTree>
    <p:extLst>
      <p:ext uri="{BB962C8B-B14F-4D97-AF65-F5344CB8AC3E}">
        <p14:creationId xmlns:p14="http://schemas.microsoft.com/office/powerpoint/2010/main" val="39393667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11"/>
          <p:cNvSpPr/>
          <p:nvPr/>
        </p:nvSpPr>
        <p:spPr>
          <a:xfrm>
            <a:off x="2156775" y="6464649"/>
            <a:ext cx="12882700" cy="1716826"/>
          </a:xfrm>
          <a:custGeom>
            <a:avLst/>
            <a:gdLst>
              <a:gd name="connsiteX0" fmla="*/ 0 w 12175958"/>
              <a:gd name="connsiteY0" fmla="*/ 0 h 1564105"/>
              <a:gd name="connsiteX1" fmla="*/ 5029200 w 12175958"/>
              <a:gd name="connsiteY1" fmla="*/ 1564105 h 1564105"/>
              <a:gd name="connsiteX2" fmla="*/ 12175958 w 12175958"/>
              <a:gd name="connsiteY2" fmla="*/ 0 h 1564105"/>
            </a:gdLst>
            <a:ahLst/>
            <a:cxnLst>
              <a:cxn ang="0">
                <a:pos x="connsiteX0" y="connsiteY0"/>
              </a:cxn>
              <a:cxn ang="0">
                <a:pos x="connsiteX1" y="connsiteY1"/>
              </a:cxn>
              <a:cxn ang="0">
                <a:pos x="connsiteX2" y="connsiteY2"/>
              </a:cxn>
            </a:cxnLst>
            <a:rect l="l" t="t" r="r" b="b"/>
            <a:pathLst>
              <a:path w="12175958" h="1564105">
                <a:moveTo>
                  <a:pt x="0" y="0"/>
                </a:moveTo>
                <a:cubicBezTo>
                  <a:pt x="1499937" y="782052"/>
                  <a:pt x="2999874" y="1564105"/>
                  <a:pt x="5029200" y="1564105"/>
                </a:cubicBezTo>
                <a:cubicBezTo>
                  <a:pt x="7058526" y="1564105"/>
                  <a:pt x="9617242" y="782052"/>
                  <a:pt x="12175958" y="0"/>
                </a:cubicBezTo>
              </a:path>
            </a:pathLst>
          </a:custGeom>
          <a:ln w="3175">
            <a:solidFill>
              <a:schemeClr val="tx1">
                <a:lumMod val="50000"/>
                <a:lumOff val="50000"/>
              </a:schemeClr>
            </a:solidFill>
          </a:ln>
        </p:spPr>
        <p:style>
          <a:lnRef idx="1">
            <a:schemeClr val="accent5"/>
          </a:lnRef>
          <a:fillRef idx="0">
            <a:schemeClr val="accent5"/>
          </a:fillRef>
          <a:effectRef idx="0">
            <a:schemeClr val="accent5"/>
          </a:effectRef>
          <a:fontRef idx="minor">
            <a:schemeClr val="tx1"/>
          </a:fontRef>
        </p:style>
        <p:txBody>
          <a:bodyPr rtlCol="0" anchor="ctr"/>
          <a:lstStyle/>
          <a:p>
            <a:pPr algn="ctr"/>
            <a:endParaRPr lang="en-MY"/>
          </a:p>
        </p:txBody>
      </p:sp>
      <p:sp>
        <p:nvSpPr>
          <p:cNvPr id="35" name="Shape 1117"/>
          <p:cNvSpPr/>
          <p:nvPr/>
        </p:nvSpPr>
        <p:spPr>
          <a:xfrm>
            <a:off x="21340632" y="3819695"/>
            <a:ext cx="559095" cy="428163"/>
          </a:xfrm>
          <a:prstGeom prst="triangle">
            <a:avLst>
              <a:gd name="adj" fmla="val 50000"/>
            </a:avLst>
          </a:prstGeom>
          <a:solidFill>
            <a:srgbClr val="C00000"/>
          </a:solidFill>
          <a:ln>
            <a:noFill/>
          </a:ln>
          <a:effectLst>
            <a:outerShdw blurRad="50800" dist="38100" dir="2700000" algn="tl" rotWithShape="0">
              <a:prstClr val="black">
                <a:alpha val="40000"/>
              </a:prstClr>
            </a:outerShdw>
          </a:effectLst>
        </p:spPr>
        <p:txBody>
          <a:bodyPr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85" name="Arc 84"/>
          <p:cNvSpPr/>
          <p:nvPr/>
        </p:nvSpPr>
        <p:spPr>
          <a:xfrm rot="19590467">
            <a:off x="4594585" y="3389242"/>
            <a:ext cx="19308151" cy="14041205"/>
          </a:xfrm>
          <a:prstGeom prst="arc">
            <a:avLst>
              <a:gd name="adj1" fmla="val 14907324"/>
              <a:gd name="adj2" fmla="val 21327619"/>
            </a:avLst>
          </a:prstGeom>
          <a:ln w="3175">
            <a:solidFill>
              <a:schemeClr val="tx1">
                <a:lumMod val="65000"/>
                <a:lumOff val="3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MY"/>
          </a:p>
        </p:txBody>
      </p:sp>
      <p:sp>
        <p:nvSpPr>
          <p:cNvPr id="8" name="TextBox 7"/>
          <p:cNvSpPr txBox="1"/>
          <p:nvPr/>
        </p:nvSpPr>
        <p:spPr>
          <a:xfrm>
            <a:off x="1400414" y="953164"/>
            <a:ext cx="21586688" cy="1231107"/>
          </a:xfrm>
          <a:prstGeom prst="rect">
            <a:avLst/>
          </a:prstGeom>
          <a:noFill/>
        </p:spPr>
        <p:txBody>
          <a:bodyPr wrap="square" lIns="243852" tIns="121926" rIns="243852" bIns="121926" rtlCol="0">
            <a:spAutoFit/>
          </a:bodyPr>
          <a:lstStyle/>
          <a:p>
            <a:pPr algn="ctr"/>
            <a:r>
              <a:rPr lang="en-US" sz="6400" dirty="0">
                <a:solidFill>
                  <a:srgbClr val="C00000"/>
                </a:solidFill>
                <a:latin typeface="Open Sans Light"/>
                <a:cs typeface="Open Sans Light"/>
              </a:rPr>
              <a:t>Our Local &amp; International Networks</a:t>
            </a:r>
          </a:p>
        </p:txBody>
      </p:sp>
      <p:sp>
        <p:nvSpPr>
          <p:cNvPr id="3" name="Slide Number Placeholder 2"/>
          <p:cNvSpPr>
            <a:spLocks noGrp="1"/>
          </p:cNvSpPr>
          <p:nvPr>
            <p:ph type="sldNum" sz="quarter" idx="4"/>
          </p:nvPr>
        </p:nvSpPr>
        <p:spPr/>
        <p:txBody>
          <a:bodyPr/>
          <a:lstStyle/>
          <a:p>
            <a:fld id="{C9468CE9-3F3D-1446-A027-4B4CDD3883B0}" type="slidenum">
              <a:rPr lang="en-US" smtClean="0"/>
              <a:pPr/>
              <a:t>10</a:t>
            </a:fld>
            <a:endParaRPr lang="en-US"/>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46353" y="2180403"/>
            <a:ext cx="11965158" cy="6945944"/>
          </a:xfrm>
          <a:prstGeom prst="rect">
            <a:avLst/>
          </a:prstGeom>
          <a:ln>
            <a:noFill/>
          </a:ln>
          <a:effectLst>
            <a:outerShdw blurRad="292100" dist="139700" dir="2700000" algn="tl" rotWithShape="0">
              <a:srgbClr val="333333">
                <a:alpha val="65000"/>
              </a:srgbClr>
            </a:outerShdw>
          </a:effectLst>
        </p:spPr>
      </p:pic>
      <p:sp>
        <p:nvSpPr>
          <p:cNvPr id="66" name="Shape 1117"/>
          <p:cNvSpPr/>
          <p:nvPr/>
        </p:nvSpPr>
        <p:spPr>
          <a:xfrm>
            <a:off x="5960705" y="6041270"/>
            <a:ext cx="264200" cy="202328"/>
          </a:xfrm>
          <a:prstGeom prst="triangle">
            <a:avLst>
              <a:gd name="adj" fmla="val 50000"/>
            </a:avLst>
          </a:prstGeom>
          <a:solidFill>
            <a:srgbClr val="C00000"/>
          </a:solidFill>
          <a:ln>
            <a:noFill/>
          </a:ln>
        </p:spPr>
        <p:txBody>
          <a:bodyPr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67" name="Shape 1140"/>
          <p:cNvSpPr txBox="1"/>
          <p:nvPr/>
        </p:nvSpPr>
        <p:spPr>
          <a:xfrm>
            <a:off x="5792264" y="6222985"/>
            <a:ext cx="2485460" cy="675830"/>
          </a:xfrm>
          <a:prstGeom prst="rect">
            <a:avLst/>
          </a:prstGeom>
          <a:solidFill>
            <a:srgbClr val="C00000"/>
          </a:solidFill>
          <a:ln>
            <a:noFill/>
          </a:ln>
        </p:spPr>
        <p:txBody>
          <a:bodyPr lIns="91425" tIns="91425" rIns="91425" bIns="91425" anchor="ctr" anchorCtr="0">
            <a:noAutofit/>
          </a:bodyPr>
          <a:lstStyle/>
          <a:p>
            <a:pPr lvl="0" algn="ctr" rtl="0">
              <a:spcBef>
                <a:spcPts val="0"/>
              </a:spcBef>
              <a:buNone/>
            </a:pPr>
            <a:r>
              <a:rPr lang="en" sz="2400" b="1"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Dosis"/>
              </a:rPr>
              <a:t>America</a:t>
            </a:r>
          </a:p>
        </p:txBody>
      </p:sp>
      <p:sp>
        <p:nvSpPr>
          <p:cNvPr id="68" name="Shape 1140"/>
          <p:cNvSpPr txBox="1"/>
          <p:nvPr/>
        </p:nvSpPr>
        <p:spPr>
          <a:xfrm>
            <a:off x="5299650" y="3433680"/>
            <a:ext cx="3665737" cy="3055987"/>
          </a:xfrm>
          <a:prstGeom prst="rect">
            <a:avLst/>
          </a:prstGeom>
          <a:noFill/>
          <a:ln>
            <a:noFill/>
          </a:ln>
        </p:spPr>
        <p:txBody>
          <a:bodyPr lIns="91425" tIns="91425" rIns="91425" bIns="91425" anchor="ctr" anchorCtr="0">
            <a:noAutofit/>
          </a:bodyPr>
          <a:lstStyle/>
          <a:p>
            <a:pPr lvl="0" algn="ctr" rtl="0">
              <a:spcBef>
                <a:spcPts val="0"/>
              </a:spcBef>
              <a:buNone/>
            </a:pPr>
            <a:r>
              <a:rPr lang="en" sz="2000" dirty="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rPr>
              <a:t>Buenos Aires</a:t>
            </a:r>
          </a:p>
          <a:p>
            <a:pPr lvl="0" algn="ctr" rtl="0">
              <a:spcBef>
                <a:spcPts val="0"/>
              </a:spcBef>
              <a:buNone/>
            </a:pPr>
            <a:r>
              <a:rPr lang="en" sz="2000" dirty="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rPr>
              <a:t>Mexico</a:t>
            </a:r>
          </a:p>
          <a:p>
            <a:pPr lvl="0" algn="ctr" rtl="0">
              <a:spcBef>
                <a:spcPts val="0"/>
              </a:spcBef>
              <a:buNone/>
            </a:pPr>
            <a:r>
              <a:rPr lang="en" sz="2000" dirty="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rPr>
              <a:t>Boston</a:t>
            </a:r>
          </a:p>
          <a:p>
            <a:pPr lvl="0" algn="ctr" rtl="0">
              <a:spcBef>
                <a:spcPts val="0"/>
              </a:spcBef>
              <a:buNone/>
            </a:pPr>
            <a:r>
              <a:rPr lang="en" sz="2000" dirty="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rPr>
              <a:t>Los Angeles</a:t>
            </a:r>
          </a:p>
          <a:p>
            <a:pPr lvl="0" algn="ctr" rtl="0">
              <a:spcBef>
                <a:spcPts val="0"/>
              </a:spcBef>
              <a:buNone/>
            </a:pPr>
            <a:r>
              <a:rPr lang="en" sz="2000" dirty="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rPr>
              <a:t>Miami</a:t>
            </a:r>
          </a:p>
          <a:p>
            <a:pPr lvl="0" algn="ctr" rtl="0">
              <a:spcBef>
                <a:spcPts val="0"/>
              </a:spcBef>
              <a:buNone/>
            </a:pPr>
            <a:r>
              <a:rPr lang="en" sz="2000" dirty="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rPr>
              <a:t>New York</a:t>
            </a:r>
          </a:p>
          <a:p>
            <a:pPr lvl="0" algn="ctr" rtl="0">
              <a:spcBef>
                <a:spcPts val="0"/>
              </a:spcBef>
              <a:buNone/>
            </a:pPr>
            <a:r>
              <a:rPr lang="en" sz="2000" dirty="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rPr>
              <a:t>San Francisco</a:t>
            </a:r>
          </a:p>
        </p:txBody>
      </p:sp>
      <p:sp>
        <p:nvSpPr>
          <p:cNvPr id="70" name="Shape 1120"/>
          <p:cNvSpPr/>
          <p:nvPr/>
        </p:nvSpPr>
        <p:spPr>
          <a:xfrm>
            <a:off x="10362942" y="3622162"/>
            <a:ext cx="2687563" cy="683800"/>
          </a:xfrm>
          <a:prstGeom prst="rect">
            <a:avLst/>
          </a:prstGeom>
          <a:solidFill>
            <a:schemeClr val="accent5"/>
          </a:solidFill>
          <a:ln>
            <a:noFill/>
          </a:ln>
        </p:spPr>
        <p:txBody>
          <a:bodyPr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71" name="Shape 1121"/>
          <p:cNvSpPr/>
          <p:nvPr/>
        </p:nvSpPr>
        <p:spPr>
          <a:xfrm rot="10800000">
            <a:off x="10482506" y="4285959"/>
            <a:ext cx="317006" cy="274379"/>
          </a:xfrm>
          <a:prstGeom prst="triangle">
            <a:avLst>
              <a:gd name="adj" fmla="val 50000"/>
            </a:avLst>
          </a:prstGeom>
          <a:solidFill>
            <a:srgbClr val="C00000"/>
          </a:solidFill>
          <a:ln>
            <a:noFill/>
          </a:ln>
        </p:spPr>
        <p:txBody>
          <a:bodyPr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73" name="Shape 1140"/>
          <p:cNvSpPr txBox="1"/>
          <p:nvPr/>
        </p:nvSpPr>
        <p:spPr>
          <a:xfrm>
            <a:off x="9625263" y="4584769"/>
            <a:ext cx="4138863" cy="2736097"/>
          </a:xfrm>
          <a:prstGeom prst="rect">
            <a:avLst/>
          </a:prstGeom>
          <a:noFill/>
          <a:ln>
            <a:noFill/>
          </a:ln>
        </p:spPr>
        <p:txBody>
          <a:bodyPr lIns="91425" tIns="91425" rIns="91425" bIns="91425" numCol="2" anchor="ctr" anchorCtr="0">
            <a:noAutofit/>
          </a:bodyPr>
          <a:lstStyle/>
          <a:p>
            <a:pPr lvl="0" algn="ctr" rtl="0">
              <a:spcBef>
                <a:spcPts val="0"/>
              </a:spcBef>
              <a:buNone/>
            </a:pPr>
            <a:r>
              <a:rPr lang="en" sz="2000" dirty="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rPr>
              <a:t>Vienna</a:t>
            </a:r>
          </a:p>
          <a:p>
            <a:pPr lvl="0" algn="ctr" rtl="0">
              <a:spcBef>
                <a:spcPts val="0"/>
              </a:spcBef>
              <a:buNone/>
            </a:pPr>
            <a:r>
              <a:rPr lang="en" sz="2000" dirty="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rPr>
              <a:t>Brussels</a:t>
            </a:r>
          </a:p>
          <a:p>
            <a:pPr lvl="0" algn="ctr" rtl="0">
              <a:spcBef>
                <a:spcPts val="0"/>
              </a:spcBef>
              <a:buNone/>
            </a:pPr>
            <a:r>
              <a:rPr lang="en" sz="2000" dirty="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rPr>
              <a:t>Limassol</a:t>
            </a:r>
          </a:p>
          <a:p>
            <a:pPr lvl="0" algn="ctr" rtl="0">
              <a:spcBef>
                <a:spcPts val="0"/>
              </a:spcBef>
              <a:buNone/>
            </a:pPr>
            <a:r>
              <a:rPr lang="en" sz="2000" dirty="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rPr>
              <a:t>Paris</a:t>
            </a:r>
          </a:p>
          <a:p>
            <a:pPr lvl="0" algn="ctr" rtl="0">
              <a:spcBef>
                <a:spcPts val="0"/>
              </a:spcBef>
              <a:buNone/>
            </a:pPr>
            <a:r>
              <a:rPr lang="en" sz="2000" dirty="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rPr>
              <a:t>Frankfurt</a:t>
            </a:r>
          </a:p>
          <a:p>
            <a:pPr lvl="0" algn="ctr" rtl="0">
              <a:spcBef>
                <a:spcPts val="0"/>
              </a:spcBef>
              <a:buNone/>
            </a:pPr>
            <a:r>
              <a:rPr lang="en" sz="2000" dirty="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rPr>
              <a:t>Milan</a:t>
            </a:r>
          </a:p>
          <a:p>
            <a:pPr lvl="0" algn="ctr" rtl="0">
              <a:spcBef>
                <a:spcPts val="0"/>
              </a:spcBef>
              <a:buNone/>
            </a:pPr>
            <a:r>
              <a:rPr lang="en" sz="2000" dirty="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rPr>
              <a:t>Rrome</a:t>
            </a:r>
          </a:p>
          <a:p>
            <a:pPr lvl="0" algn="ctr" rtl="0">
              <a:spcBef>
                <a:spcPts val="0"/>
              </a:spcBef>
              <a:buNone/>
            </a:pPr>
            <a:r>
              <a:rPr lang="en" sz="2000" dirty="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rPr>
              <a:t>Luxemborg</a:t>
            </a:r>
          </a:p>
          <a:p>
            <a:pPr lvl="0" algn="ctr" rtl="0">
              <a:spcBef>
                <a:spcPts val="0"/>
              </a:spcBef>
              <a:buNone/>
            </a:pPr>
            <a:r>
              <a:rPr lang="en" sz="2000" dirty="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rPr>
              <a:t>Bucharest</a:t>
            </a:r>
          </a:p>
          <a:p>
            <a:pPr lvl="0" algn="ctr" rtl="0">
              <a:spcBef>
                <a:spcPts val="0"/>
              </a:spcBef>
              <a:buNone/>
            </a:pPr>
            <a:r>
              <a:rPr lang="en" sz="2000" dirty="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rPr>
              <a:t>Moscow</a:t>
            </a:r>
          </a:p>
          <a:p>
            <a:pPr lvl="0" algn="ctr" rtl="0">
              <a:spcBef>
                <a:spcPts val="0"/>
              </a:spcBef>
              <a:buNone/>
            </a:pPr>
            <a:r>
              <a:rPr lang="en" sz="2000" dirty="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rPr>
              <a:t>Barcelona</a:t>
            </a:r>
          </a:p>
          <a:p>
            <a:pPr lvl="0" algn="ctr" rtl="0">
              <a:spcBef>
                <a:spcPts val="0"/>
              </a:spcBef>
              <a:buNone/>
            </a:pPr>
            <a:r>
              <a:rPr lang="en" sz="2000" dirty="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rPr>
              <a:t>Madrid</a:t>
            </a:r>
          </a:p>
          <a:p>
            <a:pPr lvl="0" algn="ctr" rtl="0">
              <a:spcBef>
                <a:spcPts val="0"/>
              </a:spcBef>
              <a:buNone/>
            </a:pPr>
            <a:r>
              <a:rPr lang="en" sz="2000" dirty="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rPr>
              <a:t>Lausanne</a:t>
            </a:r>
          </a:p>
          <a:p>
            <a:pPr lvl="0" algn="ctr" rtl="0">
              <a:spcBef>
                <a:spcPts val="0"/>
              </a:spcBef>
              <a:buNone/>
            </a:pPr>
            <a:r>
              <a:rPr lang="en" sz="2000" dirty="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rPr>
              <a:t>Rotterdam</a:t>
            </a:r>
          </a:p>
          <a:p>
            <a:pPr lvl="0" algn="ctr" rtl="0">
              <a:spcBef>
                <a:spcPts val="0"/>
              </a:spcBef>
              <a:buNone/>
            </a:pPr>
            <a:r>
              <a:rPr lang="en" sz="2000" dirty="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rPr>
              <a:t>London</a:t>
            </a:r>
          </a:p>
          <a:p>
            <a:pPr lvl="0" algn="ctr" rtl="0">
              <a:spcBef>
                <a:spcPts val="0"/>
              </a:spcBef>
              <a:buNone/>
            </a:pPr>
            <a:r>
              <a:rPr lang="en" sz="2000" dirty="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rPr>
              <a:t>Kyiv</a:t>
            </a:r>
          </a:p>
        </p:txBody>
      </p:sp>
      <p:sp>
        <p:nvSpPr>
          <p:cNvPr id="79" name="Shape 1121"/>
          <p:cNvSpPr/>
          <p:nvPr/>
        </p:nvSpPr>
        <p:spPr>
          <a:xfrm rot="10800000">
            <a:off x="16453504" y="5751047"/>
            <a:ext cx="293353" cy="253907"/>
          </a:xfrm>
          <a:prstGeom prst="triangle">
            <a:avLst>
              <a:gd name="adj" fmla="val 50000"/>
            </a:avLst>
          </a:prstGeom>
          <a:solidFill>
            <a:srgbClr val="C00000"/>
          </a:solidFill>
          <a:ln>
            <a:noFill/>
          </a:ln>
        </p:spPr>
        <p:txBody>
          <a:bodyPr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80" name="Shape 1140"/>
          <p:cNvSpPr txBox="1"/>
          <p:nvPr/>
        </p:nvSpPr>
        <p:spPr>
          <a:xfrm>
            <a:off x="16333944" y="5117799"/>
            <a:ext cx="2266878" cy="632779"/>
          </a:xfrm>
          <a:prstGeom prst="rect">
            <a:avLst/>
          </a:prstGeom>
          <a:solidFill>
            <a:srgbClr val="C00000"/>
          </a:solidFill>
          <a:ln>
            <a:noFill/>
          </a:ln>
        </p:spPr>
        <p:txBody>
          <a:bodyPr lIns="91425" tIns="91425" rIns="91425" bIns="91425" anchor="ctr" anchorCtr="0">
            <a:noAutofit/>
          </a:bodyPr>
          <a:lstStyle/>
          <a:p>
            <a:pPr lvl="0" algn="ctr" rtl="0">
              <a:spcBef>
                <a:spcPts val="0"/>
              </a:spcBef>
              <a:buNone/>
            </a:pPr>
            <a:r>
              <a:rPr lang="en" sz="2400" b="1"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Dosis"/>
              </a:rPr>
              <a:t>Asia</a:t>
            </a:r>
          </a:p>
        </p:txBody>
      </p:sp>
      <p:sp>
        <p:nvSpPr>
          <p:cNvPr id="81" name="Shape 1140"/>
          <p:cNvSpPr txBox="1"/>
          <p:nvPr/>
        </p:nvSpPr>
        <p:spPr>
          <a:xfrm>
            <a:off x="15921288" y="5408842"/>
            <a:ext cx="3312348" cy="3824049"/>
          </a:xfrm>
          <a:prstGeom prst="rect">
            <a:avLst/>
          </a:prstGeom>
          <a:noFill/>
          <a:ln>
            <a:noFill/>
          </a:ln>
        </p:spPr>
        <p:txBody>
          <a:bodyPr lIns="91425" tIns="91425" rIns="91425" bIns="91425" anchor="ctr" anchorCtr="0">
            <a:noAutofit/>
          </a:bodyPr>
          <a:lstStyle/>
          <a:p>
            <a:pPr lvl="0" algn="ctr" rtl="0">
              <a:spcBef>
                <a:spcPts val="0"/>
              </a:spcBef>
              <a:buNone/>
            </a:pPr>
            <a:r>
              <a:rPr lang="en" sz="2000" dirty="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rPr>
              <a:t>Shanghai</a:t>
            </a:r>
          </a:p>
          <a:p>
            <a:pPr lvl="0" algn="ctr" rtl="0">
              <a:spcBef>
                <a:spcPts val="0"/>
              </a:spcBef>
              <a:buNone/>
            </a:pPr>
            <a:r>
              <a:rPr lang="en" sz="2000" dirty="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rPr>
              <a:t>Hong Kong</a:t>
            </a:r>
          </a:p>
          <a:p>
            <a:pPr lvl="0" algn="ctr" rtl="0">
              <a:spcBef>
                <a:spcPts val="0"/>
              </a:spcBef>
              <a:buNone/>
            </a:pPr>
            <a:r>
              <a:rPr lang="en" sz="2000" dirty="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rPr>
              <a:t>Tokyo Kuala Lumpur</a:t>
            </a:r>
          </a:p>
          <a:p>
            <a:pPr lvl="0" algn="ctr" rtl="0">
              <a:spcBef>
                <a:spcPts val="0"/>
              </a:spcBef>
              <a:buNone/>
            </a:pPr>
            <a:r>
              <a:rPr lang="en" sz="2000" dirty="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rPr>
              <a:t>Singapore</a:t>
            </a:r>
          </a:p>
          <a:p>
            <a:pPr lvl="0" algn="ctr" rtl="0">
              <a:spcBef>
                <a:spcPts val="0"/>
              </a:spcBef>
              <a:buNone/>
            </a:pPr>
            <a:r>
              <a:rPr lang="en" sz="2000" dirty="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rPr>
              <a:t>Dubai</a:t>
            </a:r>
          </a:p>
          <a:p>
            <a:pPr lvl="0" algn="ctr" rtl="0">
              <a:spcBef>
                <a:spcPts val="0"/>
              </a:spcBef>
              <a:buNone/>
            </a:pPr>
            <a:r>
              <a:rPr lang="en" sz="2000" dirty="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rPr>
              <a:t>Sydney</a:t>
            </a:r>
          </a:p>
          <a:p>
            <a:pPr lvl="0" algn="ctr" rtl="0">
              <a:spcBef>
                <a:spcPts val="0"/>
              </a:spcBef>
              <a:buNone/>
            </a:pPr>
            <a:r>
              <a:rPr lang="en" sz="2000" dirty="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rPr>
              <a:t>New Delhi</a:t>
            </a:r>
          </a:p>
          <a:p>
            <a:pPr lvl="0" algn="ctr" rtl="0">
              <a:spcBef>
                <a:spcPts val="0"/>
              </a:spcBef>
              <a:buNone/>
            </a:pPr>
            <a:r>
              <a:rPr lang="en" sz="2000" dirty="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rPr>
              <a:t>Ramat Gan</a:t>
            </a:r>
          </a:p>
          <a:p>
            <a:pPr lvl="0" algn="ctr" rtl="0">
              <a:spcBef>
                <a:spcPts val="0"/>
              </a:spcBef>
              <a:buNone/>
            </a:pPr>
            <a:r>
              <a:rPr lang="en" sz="2000" dirty="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rPr>
              <a:t>Taiwan</a:t>
            </a:r>
          </a:p>
        </p:txBody>
      </p:sp>
      <p:sp>
        <p:nvSpPr>
          <p:cNvPr id="4" name="Arc 3"/>
          <p:cNvSpPr/>
          <p:nvPr/>
        </p:nvSpPr>
        <p:spPr>
          <a:xfrm rot="17914636">
            <a:off x="16307229" y="3573353"/>
            <a:ext cx="6947010" cy="7156799"/>
          </a:xfrm>
          <a:prstGeom prst="arc">
            <a:avLst>
              <a:gd name="adj1" fmla="val 16571388"/>
              <a:gd name="adj2" fmla="val 169161"/>
            </a:avLst>
          </a:prstGeom>
          <a:ln w="3175">
            <a:solidFill>
              <a:schemeClr val="tx1">
                <a:lumMod val="65000"/>
                <a:lumOff val="3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MY"/>
          </a:p>
        </p:txBody>
      </p:sp>
      <p:sp>
        <p:nvSpPr>
          <p:cNvPr id="84" name="Arc 83"/>
          <p:cNvSpPr/>
          <p:nvPr/>
        </p:nvSpPr>
        <p:spPr>
          <a:xfrm rot="20102000">
            <a:off x="9402051" y="2953941"/>
            <a:ext cx="14432379" cy="12674364"/>
          </a:xfrm>
          <a:prstGeom prst="arc">
            <a:avLst>
              <a:gd name="adj1" fmla="val 15566681"/>
              <a:gd name="adj2" fmla="val 20330836"/>
            </a:avLst>
          </a:prstGeom>
          <a:ln w="3175">
            <a:solidFill>
              <a:schemeClr val="tx1">
                <a:lumMod val="65000"/>
                <a:lumOff val="3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MY"/>
          </a:p>
        </p:txBody>
      </p:sp>
      <p:sp>
        <p:nvSpPr>
          <p:cNvPr id="72" name="Shape 1140"/>
          <p:cNvSpPr txBox="1"/>
          <p:nvPr/>
        </p:nvSpPr>
        <p:spPr>
          <a:xfrm>
            <a:off x="10362943" y="3622161"/>
            <a:ext cx="2687563" cy="683800"/>
          </a:xfrm>
          <a:prstGeom prst="rect">
            <a:avLst/>
          </a:prstGeom>
          <a:solidFill>
            <a:srgbClr val="C00000"/>
          </a:solidFill>
          <a:ln>
            <a:noFill/>
          </a:ln>
        </p:spPr>
        <p:txBody>
          <a:bodyPr lIns="91425" tIns="91425" rIns="91425" bIns="91425" anchor="ctr" anchorCtr="0">
            <a:noAutofit/>
          </a:bodyPr>
          <a:lstStyle/>
          <a:p>
            <a:pPr lvl="0" algn="ctr" rtl="0">
              <a:spcBef>
                <a:spcPts val="0"/>
              </a:spcBef>
              <a:buNone/>
            </a:pPr>
            <a:r>
              <a:rPr lang="en" sz="2400" b="1"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Dosis"/>
              </a:rPr>
              <a:t>Europe</a:t>
            </a:r>
          </a:p>
        </p:txBody>
      </p:sp>
      <p:grpSp>
        <p:nvGrpSpPr>
          <p:cNvPr id="111" name="Shape 365"/>
          <p:cNvGrpSpPr/>
          <p:nvPr/>
        </p:nvGrpSpPr>
        <p:grpSpPr>
          <a:xfrm>
            <a:off x="555210" y="2428750"/>
            <a:ext cx="3620210" cy="4587342"/>
            <a:chOff x="580350" y="1270850"/>
            <a:chExt cx="1911300" cy="2991900"/>
          </a:xfrm>
          <a:solidFill>
            <a:srgbClr val="C00000"/>
          </a:solidFill>
          <a:effectLst>
            <a:outerShdw blurRad="50800" dist="38100" dir="2700000" algn="tl" rotWithShape="0">
              <a:prstClr val="black">
                <a:alpha val="40000"/>
              </a:prstClr>
            </a:outerShdw>
          </a:effectLst>
        </p:grpSpPr>
        <p:sp>
          <p:nvSpPr>
            <p:cNvPr id="112" name="Shape 366"/>
            <p:cNvSpPr/>
            <p:nvPr/>
          </p:nvSpPr>
          <p:spPr>
            <a:xfrm>
              <a:off x="580350" y="1270850"/>
              <a:ext cx="1911300" cy="2791800"/>
            </a:xfrm>
            <a:prstGeom prst="roundRect">
              <a:avLst>
                <a:gd name="adj" fmla="val 7329"/>
              </a:avLst>
            </a:prstGeom>
            <a:grpFill/>
            <a:ln>
              <a:noFill/>
            </a:ln>
          </p:spPr>
          <p:txBody>
            <a:bodyPr lIns="91425" tIns="91425" rIns="91425" bIns="91425" anchor="ctr" anchorCtr="0">
              <a:noAutofit/>
            </a:bodyPr>
            <a:lstStyle/>
            <a:p>
              <a:pPr lvl="0">
                <a:spcBef>
                  <a:spcPts val="0"/>
                </a:spcBef>
                <a:buNone/>
              </a:pPr>
              <a:endParaRPr/>
            </a:p>
          </p:txBody>
        </p:sp>
        <p:sp>
          <p:nvSpPr>
            <p:cNvPr id="113" name="Shape 367"/>
            <p:cNvSpPr/>
            <p:nvPr/>
          </p:nvSpPr>
          <p:spPr>
            <a:xfrm rot="10800000">
              <a:off x="1425900" y="4062650"/>
              <a:ext cx="220200" cy="200100"/>
            </a:xfrm>
            <a:prstGeom prst="triangle">
              <a:avLst>
                <a:gd name="adj" fmla="val 50000"/>
              </a:avLst>
            </a:prstGeom>
            <a:grpFill/>
            <a:ln>
              <a:noFill/>
            </a:ln>
            <a:effectLst>
              <a:outerShdw blurRad="50800" dist="38100" dir="2700000" algn="tl" rotWithShape="0">
                <a:prstClr val="black">
                  <a:alpha val="40000"/>
                </a:prstClr>
              </a:outerShdw>
            </a:effectLst>
          </p:spPr>
          <p:txBody>
            <a:bodyPr lIns="91425" tIns="91425" rIns="91425" bIns="91425" anchor="ctr" anchorCtr="0">
              <a:noAutofit/>
            </a:bodyPr>
            <a:lstStyle/>
            <a:p>
              <a:pPr lvl="0">
                <a:spcBef>
                  <a:spcPts val="0"/>
                </a:spcBef>
                <a:buNone/>
              </a:pPr>
              <a:endParaRPr/>
            </a:p>
          </p:txBody>
        </p:sp>
      </p:grpSp>
      <p:sp>
        <p:nvSpPr>
          <p:cNvPr id="115" name="Shape 385"/>
          <p:cNvSpPr txBox="1"/>
          <p:nvPr/>
        </p:nvSpPr>
        <p:spPr>
          <a:xfrm>
            <a:off x="555210" y="3944040"/>
            <a:ext cx="3620209" cy="2713069"/>
          </a:xfrm>
          <a:prstGeom prst="rect">
            <a:avLst/>
          </a:prstGeom>
          <a:noFill/>
          <a:ln>
            <a:noFill/>
          </a:ln>
        </p:spPr>
        <p:txBody>
          <a:bodyPr lIns="91425" tIns="91425" rIns="91425" bIns="91425" anchor="ctr" anchorCtr="0">
            <a:noAutofit/>
          </a:bodyPr>
          <a:lstStyle/>
          <a:p>
            <a:pPr lvl="0" algn="ctr" rtl="0">
              <a:spcBef>
                <a:spcPts val="0"/>
              </a:spcBef>
            </a:pPr>
            <a:r>
              <a:rPr lang="en" sz="2800" dirty="0">
                <a:solidFill>
                  <a:srgbClr val="FFFFFF"/>
                </a:solidFill>
                <a:latin typeface="Open Sans"/>
                <a:ea typeface="Open Sans"/>
                <a:cs typeface="Open Sans"/>
                <a:sym typeface="Open Sans"/>
              </a:rPr>
              <a:t>Batu Caves</a:t>
            </a:r>
          </a:p>
          <a:p>
            <a:pPr lvl="0" algn="ctr" rtl="0">
              <a:spcBef>
                <a:spcPts val="0"/>
              </a:spcBef>
            </a:pPr>
            <a:r>
              <a:rPr lang="en" sz="2800" dirty="0">
                <a:solidFill>
                  <a:srgbClr val="FFFFFF"/>
                </a:solidFill>
                <a:latin typeface="Open Sans"/>
                <a:ea typeface="Open Sans"/>
                <a:cs typeface="Open Sans"/>
                <a:sym typeface="Open Sans"/>
              </a:rPr>
              <a:t>Johor Bahru</a:t>
            </a:r>
          </a:p>
          <a:p>
            <a:pPr lvl="0" algn="ctr" rtl="0">
              <a:spcBef>
                <a:spcPts val="0"/>
              </a:spcBef>
            </a:pPr>
            <a:r>
              <a:rPr lang="en" sz="2800" dirty="0">
                <a:solidFill>
                  <a:srgbClr val="FFFFFF"/>
                </a:solidFill>
                <a:latin typeface="Open Sans"/>
                <a:ea typeface="Open Sans"/>
                <a:cs typeface="Open Sans"/>
                <a:sym typeface="Open Sans"/>
              </a:rPr>
              <a:t>Kuching</a:t>
            </a:r>
          </a:p>
          <a:p>
            <a:pPr lvl="0" algn="ctr" rtl="0">
              <a:spcBef>
                <a:spcPts val="0"/>
              </a:spcBef>
            </a:pPr>
            <a:r>
              <a:rPr lang="en" sz="2800" dirty="0">
                <a:solidFill>
                  <a:srgbClr val="FFFFFF"/>
                </a:solidFill>
                <a:latin typeface="Open Sans"/>
                <a:ea typeface="Open Sans"/>
                <a:cs typeface="Open Sans"/>
                <a:sym typeface="Open Sans"/>
              </a:rPr>
              <a:t>Kuala Terengganu (TAF)</a:t>
            </a:r>
          </a:p>
        </p:txBody>
      </p:sp>
      <p:sp>
        <p:nvSpPr>
          <p:cNvPr id="116" name="Shape 390"/>
          <p:cNvSpPr txBox="1"/>
          <p:nvPr/>
        </p:nvSpPr>
        <p:spPr>
          <a:xfrm>
            <a:off x="651175" y="7151752"/>
            <a:ext cx="3403166" cy="1053770"/>
          </a:xfrm>
          <a:prstGeom prst="rect">
            <a:avLst/>
          </a:prstGeom>
          <a:noFill/>
          <a:ln>
            <a:noFill/>
          </a:ln>
        </p:spPr>
        <p:txBody>
          <a:bodyPr lIns="91425" tIns="91425" rIns="91425" bIns="91425" anchor="ctr" anchorCtr="0">
            <a:noAutofit/>
          </a:bodyPr>
          <a:lstStyle/>
          <a:p>
            <a:pPr lvl="0" algn="ctr" rtl="0">
              <a:spcBef>
                <a:spcPts val="0"/>
              </a:spcBef>
              <a:buNone/>
            </a:pPr>
            <a:r>
              <a:rPr lang="en" sz="2800" b="1" dirty="0">
                <a:solidFill>
                  <a:srgbClr val="C00000"/>
                </a:solidFill>
                <a:latin typeface="Open Sans" panose="020B0606030504020204" pitchFamily="34" charset="0"/>
                <a:ea typeface="Open Sans" panose="020B0606030504020204" pitchFamily="34" charset="0"/>
                <a:cs typeface="Open Sans" panose="020B0606030504020204" pitchFamily="34" charset="0"/>
                <a:sym typeface="Dosis"/>
              </a:rPr>
              <a:t>Our Local Branches</a:t>
            </a:r>
          </a:p>
        </p:txBody>
      </p:sp>
      <p:pic>
        <p:nvPicPr>
          <p:cNvPr id="2049" name="Picture 2048"/>
          <p:cNvPicPr>
            <a:picLocks noChangeAspect="1"/>
          </p:cNvPicPr>
          <p:nvPr/>
        </p:nvPicPr>
        <p:blipFill rotWithShape="1">
          <a:blip r:embed="rId4">
            <a:extLst>
              <a:ext uri="{28A0092B-C50C-407E-A947-70E740481C1C}">
                <a14:useLocalDpi xmlns:a14="http://schemas.microsoft.com/office/drawing/2010/main"/>
              </a:ext>
            </a:extLst>
          </a:blip>
          <a:srcRect t="6311" r="9504"/>
          <a:stretch/>
        </p:blipFill>
        <p:spPr>
          <a:xfrm>
            <a:off x="-82639" y="8851890"/>
            <a:ext cx="24488864" cy="4874475"/>
          </a:xfrm>
          <a:prstGeom prst="rect">
            <a:avLst/>
          </a:prstGeom>
        </p:spPr>
      </p:pic>
      <p:pic>
        <p:nvPicPr>
          <p:cNvPr id="2052" name="Picture 205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0701315" y="2551423"/>
            <a:ext cx="1923837" cy="1168252"/>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15017" y="2783383"/>
            <a:ext cx="1300593" cy="1300593"/>
          </a:xfrm>
          <a:prstGeom prst="rect">
            <a:avLst/>
          </a:prstGeom>
        </p:spPr>
      </p:pic>
      <p:sp>
        <p:nvSpPr>
          <p:cNvPr id="33" name="Shape 366"/>
          <p:cNvSpPr/>
          <p:nvPr/>
        </p:nvSpPr>
        <p:spPr>
          <a:xfrm>
            <a:off x="19792950" y="4120816"/>
            <a:ext cx="3620210" cy="4280538"/>
          </a:xfrm>
          <a:prstGeom prst="roundRect">
            <a:avLst>
              <a:gd name="adj" fmla="val 7329"/>
            </a:avLst>
          </a:prstGeom>
          <a:solidFill>
            <a:srgbClr val="C00000"/>
          </a:solidFill>
          <a:ln>
            <a:noFill/>
          </a:ln>
          <a:effectLst>
            <a:outerShdw blurRad="50800" dist="38100" dir="2700000" algn="tl" rotWithShape="0">
              <a:prstClr val="black">
                <a:alpha val="40000"/>
              </a:prstClr>
            </a:outerShdw>
          </a:effectLst>
        </p:spPr>
        <p:txBody>
          <a:bodyPr lIns="91425" tIns="91425" rIns="91425" bIns="91425" anchor="ctr" anchorCtr="0">
            <a:noAutofit/>
          </a:bodyPr>
          <a:lstStyle/>
          <a:p>
            <a:pPr lvl="0">
              <a:spcBef>
                <a:spcPts val="0"/>
              </a:spcBef>
              <a:buNone/>
            </a:pPr>
            <a:endParaRPr/>
          </a:p>
        </p:txBody>
      </p:sp>
      <p:sp>
        <p:nvSpPr>
          <p:cNvPr id="83" name="Rectangle 82"/>
          <p:cNvSpPr/>
          <p:nvPr/>
        </p:nvSpPr>
        <p:spPr>
          <a:xfrm>
            <a:off x="20000592" y="4416936"/>
            <a:ext cx="3238501" cy="3785652"/>
          </a:xfrm>
          <a:prstGeom prst="rect">
            <a:avLst/>
          </a:prstGeom>
          <a:noFill/>
          <a:ln>
            <a:noFill/>
          </a:ln>
          <a:effectLst/>
        </p:spPr>
        <p:txBody>
          <a:bodyPr wrap="square">
            <a:spAutoFit/>
          </a:bodyPr>
          <a:lstStyle/>
          <a:p>
            <a:pPr algn="ctr"/>
            <a:r>
              <a:rPr lang="en-SG" sz="2400" dirty="0">
                <a:solidFill>
                  <a:schemeClr val="bg1"/>
                </a:solidFill>
                <a:latin typeface="Neuropol X Rg" panose="02000503040000020004" pitchFamily="2" charset="0"/>
                <a:ea typeface="Open Sans" panose="020B0606030504020204" pitchFamily="34" charset="0"/>
                <a:cs typeface="Open Sans" panose="020B0606030504020204" pitchFamily="34" charset="0"/>
              </a:rPr>
              <a:t>SALIHIN</a:t>
            </a:r>
            <a:r>
              <a:rPr lang="en-SG" sz="2400" dirty="0">
                <a:solidFill>
                  <a:schemeClr val="bg1"/>
                </a:solidFill>
                <a:latin typeface="Open Sans" panose="020B0606030504020204" pitchFamily="34" charset="0"/>
                <a:ea typeface="Open Sans" panose="020B0606030504020204" pitchFamily="34" charset="0"/>
                <a:cs typeface="Open Sans" panose="020B0606030504020204" pitchFamily="34" charset="0"/>
              </a:rPr>
              <a:t> is a member firm of i2an,</a:t>
            </a:r>
          </a:p>
          <a:p>
            <a:pPr algn="ctr"/>
            <a:r>
              <a:rPr lang="en-SG" sz="2400" dirty="0">
                <a:solidFill>
                  <a:schemeClr val="bg1"/>
                </a:solidFill>
                <a:latin typeface="Open Sans" panose="020B0606030504020204" pitchFamily="34" charset="0"/>
                <a:ea typeface="Open Sans" panose="020B0606030504020204" pitchFamily="34" charset="0"/>
                <a:cs typeface="Open Sans" panose="020B0606030504020204" pitchFamily="34" charset="0"/>
              </a:rPr>
              <a:t>a reputable global network of accountants which have presence in America, Asia and Europe as well as all the international financial centres.</a:t>
            </a:r>
          </a:p>
        </p:txBody>
      </p:sp>
    </p:spTree>
    <p:extLst>
      <p:ext uri="{BB962C8B-B14F-4D97-AF65-F5344CB8AC3E}">
        <p14:creationId xmlns:p14="http://schemas.microsoft.com/office/powerpoint/2010/main" val="30459543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400414" y="953164"/>
            <a:ext cx="21586688" cy="1231107"/>
          </a:xfrm>
          <a:prstGeom prst="rect">
            <a:avLst/>
          </a:prstGeom>
          <a:noFill/>
        </p:spPr>
        <p:txBody>
          <a:bodyPr wrap="square" lIns="243852" tIns="121926" rIns="243852" bIns="121926" rtlCol="0">
            <a:spAutoFit/>
          </a:bodyPr>
          <a:lstStyle/>
          <a:p>
            <a:pPr algn="ctr"/>
            <a:r>
              <a:rPr lang="en-US" sz="6400" dirty="0">
                <a:solidFill>
                  <a:srgbClr val="C00000"/>
                </a:solidFill>
                <a:latin typeface="Open Sans Light"/>
                <a:cs typeface="Open Sans Light"/>
              </a:rPr>
              <a:t>Why SALIHIN?</a:t>
            </a:r>
          </a:p>
        </p:txBody>
      </p:sp>
      <p:pic>
        <p:nvPicPr>
          <p:cNvPr id="20" name="Picture Placeholder 19"/>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a:xfrm>
            <a:off x="1104900" y="3571055"/>
            <a:ext cx="3452813" cy="3186112"/>
          </a:xfrm>
          <a:prstGeom prst="rect">
            <a:avLst/>
          </a:prstGeom>
          <a:ln>
            <a:noFill/>
          </a:ln>
          <a:effectLst>
            <a:outerShdw blurRad="292100" dist="139700" dir="2700000" algn="tl" rotWithShape="0">
              <a:srgbClr val="333333">
                <a:alpha val="65000"/>
              </a:srgbClr>
            </a:outerShdw>
          </a:effectLst>
        </p:spPr>
      </p:pic>
      <p:pic>
        <p:nvPicPr>
          <p:cNvPr id="21" name="Picture Placeholder 20"/>
          <p:cNvPicPr>
            <a:picLocks noGrp="1" noChangeAspect="1"/>
          </p:cNvPicPr>
          <p:nvPr>
            <p:ph type="pic" sz="quarter" idx="14"/>
          </p:nvPr>
        </p:nvPicPr>
        <p:blipFill>
          <a:blip r:embed="rId4" cstate="email">
            <a:extLst>
              <a:ext uri="{28A0092B-C50C-407E-A947-70E740481C1C}">
                <a14:useLocalDpi xmlns:a14="http://schemas.microsoft.com/office/drawing/2010/main"/>
              </a:ext>
            </a:extLst>
          </a:blip>
          <a:srcRect/>
          <a:stretch>
            <a:fillRect/>
          </a:stretch>
        </p:blipFill>
        <p:spPr>
          <a:xfrm>
            <a:off x="5535613" y="3571055"/>
            <a:ext cx="3452812" cy="3186112"/>
          </a:xfrm>
          <a:prstGeom prst="rect">
            <a:avLst/>
          </a:prstGeom>
          <a:ln>
            <a:noFill/>
          </a:ln>
          <a:effectLst>
            <a:outerShdw blurRad="292100" dist="139700" dir="2700000" algn="tl" rotWithShape="0">
              <a:srgbClr val="333333">
                <a:alpha val="65000"/>
              </a:srgbClr>
            </a:outerShdw>
          </a:effectLst>
        </p:spPr>
      </p:pic>
      <p:pic>
        <p:nvPicPr>
          <p:cNvPr id="22" name="Picture Placeholder 21"/>
          <p:cNvPicPr>
            <a:picLocks noGrp="1" noChangeAspect="1"/>
          </p:cNvPicPr>
          <p:nvPr>
            <p:ph type="pic" sz="quarter" idx="15"/>
          </p:nvPr>
        </p:nvPicPr>
        <p:blipFill rotWithShape="1">
          <a:blip r:embed="rId5" cstate="email">
            <a:extLst>
              <a:ext uri="{28A0092B-C50C-407E-A947-70E740481C1C}">
                <a14:useLocalDpi xmlns:a14="http://schemas.microsoft.com/office/drawing/2010/main"/>
              </a:ext>
            </a:extLst>
          </a:blip>
          <a:srcRect/>
          <a:stretch/>
        </p:blipFill>
        <p:spPr>
          <a:xfrm>
            <a:off x="10333038" y="3571055"/>
            <a:ext cx="3452812" cy="3186112"/>
          </a:xfrm>
          <a:prstGeom prst="rect">
            <a:avLst/>
          </a:prstGeom>
          <a:ln>
            <a:noFill/>
          </a:ln>
          <a:effectLst>
            <a:outerShdw blurRad="292100" dist="139700" dir="2700000" algn="tl" rotWithShape="0">
              <a:srgbClr val="333333">
                <a:alpha val="65000"/>
              </a:srgbClr>
            </a:outerShdw>
          </a:effectLst>
        </p:spPr>
      </p:pic>
      <p:pic>
        <p:nvPicPr>
          <p:cNvPr id="27" name="Picture Placeholder 26"/>
          <p:cNvPicPr>
            <a:picLocks noGrp="1" noChangeAspect="1"/>
          </p:cNvPicPr>
          <p:nvPr>
            <p:ph type="pic" sz="quarter" idx="16"/>
          </p:nvPr>
        </p:nvPicPr>
        <p:blipFill>
          <a:blip r:embed="rId6" cstate="email">
            <a:extLst>
              <a:ext uri="{28A0092B-C50C-407E-A947-70E740481C1C}">
                <a14:useLocalDpi xmlns:a14="http://schemas.microsoft.com/office/drawing/2010/main"/>
              </a:ext>
            </a:extLst>
          </a:blip>
          <a:srcRect/>
          <a:stretch>
            <a:fillRect/>
          </a:stretch>
        </p:blipFill>
        <p:spPr>
          <a:xfrm>
            <a:off x="14979650" y="3571055"/>
            <a:ext cx="3452813" cy="3186112"/>
          </a:xfrm>
          <a:prstGeom prst="rect">
            <a:avLst/>
          </a:prstGeom>
          <a:ln>
            <a:noFill/>
          </a:ln>
          <a:effectLst>
            <a:outerShdw blurRad="292100" dist="139700" dir="2700000" algn="tl" rotWithShape="0">
              <a:srgbClr val="333333">
                <a:alpha val="65000"/>
              </a:srgbClr>
            </a:outerShdw>
          </a:effectLst>
        </p:spPr>
      </p:pic>
      <p:sp>
        <p:nvSpPr>
          <p:cNvPr id="3" name="Slide Number Placeholder 2"/>
          <p:cNvSpPr>
            <a:spLocks noGrp="1"/>
          </p:cNvSpPr>
          <p:nvPr>
            <p:ph type="sldNum" sz="quarter" idx="4"/>
          </p:nvPr>
        </p:nvSpPr>
        <p:spPr/>
        <p:txBody>
          <a:bodyPr/>
          <a:lstStyle/>
          <a:p>
            <a:fld id="{C9468CE9-3F3D-1446-A027-4B4CDD3883B0}" type="slidenum">
              <a:rPr lang="en-US" smtClean="0"/>
              <a:pPr/>
              <a:t>11</a:t>
            </a:fld>
            <a:endParaRPr lang="en-US"/>
          </a:p>
        </p:txBody>
      </p:sp>
      <p:sp>
        <p:nvSpPr>
          <p:cNvPr id="6" name="TextBox 5"/>
          <p:cNvSpPr txBox="1"/>
          <p:nvPr/>
        </p:nvSpPr>
        <p:spPr>
          <a:xfrm>
            <a:off x="1446791" y="1951975"/>
            <a:ext cx="21586688" cy="738676"/>
          </a:xfrm>
          <a:prstGeom prst="rect">
            <a:avLst/>
          </a:prstGeom>
          <a:noFill/>
        </p:spPr>
        <p:txBody>
          <a:bodyPr wrap="square" lIns="243852" tIns="121926" rIns="243852" bIns="121926" rtlCol="0">
            <a:spAutoFit/>
          </a:bodyPr>
          <a:lstStyle/>
          <a:p>
            <a:pPr algn="ctr"/>
            <a:r>
              <a:rPr lang="en-US" sz="3200" dirty="0">
                <a:solidFill>
                  <a:schemeClr val="tx1">
                    <a:lumMod val="65000"/>
                    <a:lumOff val="35000"/>
                  </a:schemeClr>
                </a:solidFill>
                <a:latin typeface="Open Sans Light"/>
                <a:cs typeface="Open Sans Light"/>
              </a:rPr>
              <a:t>The following are key reasons why </a:t>
            </a:r>
            <a:r>
              <a:rPr lang="en-US" sz="3200" dirty="0">
                <a:solidFill>
                  <a:srgbClr val="C00000"/>
                </a:solidFill>
                <a:latin typeface="Neuropol X Rg" panose="02000503040000020004" pitchFamily="2" charset="0"/>
                <a:cs typeface="Open Sans Light"/>
              </a:rPr>
              <a:t>SALIHIN</a:t>
            </a:r>
            <a:r>
              <a:rPr lang="en-US" sz="3200" dirty="0">
                <a:solidFill>
                  <a:schemeClr val="tx1">
                    <a:lumMod val="65000"/>
                    <a:lumOff val="35000"/>
                  </a:schemeClr>
                </a:solidFill>
                <a:latin typeface="Open Sans Light"/>
                <a:cs typeface="Open Sans Light"/>
              </a:rPr>
              <a:t> should be your firm’s preferred choice:</a:t>
            </a:r>
          </a:p>
        </p:txBody>
      </p:sp>
      <p:sp>
        <p:nvSpPr>
          <p:cNvPr id="11" name="Rectangle 10"/>
          <p:cNvSpPr/>
          <p:nvPr/>
        </p:nvSpPr>
        <p:spPr>
          <a:xfrm>
            <a:off x="880015" y="7669704"/>
            <a:ext cx="3973549" cy="4124216"/>
          </a:xfrm>
          <a:prstGeom prst="rect">
            <a:avLst/>
          </a:prstGeom>
        </p:spPr>
        <p:txBody>
          <a:bodyPr wrap="square" lIns="182889" tIns="91445" rIns="182889" bIns="91445">
            <a:spAutoFit/>
          </a:bodyPr>
          <a:lstStyle/>
          <a:p>
            <a:r>
              <a:rPr lang="en-US" sz="6400" dirty="0">
                <a:solidFill>
                  <a:schemeClr val="tx1">
                    <a:lumMod val="65000"/>
                    <a:lumOff val="35000"/>
                  </a:schemeClr>
                </a:solidFill>
                <a:latin typeface="Open Sans"/>
                <a:ea typeface="Open Sans Light"/>
                <a:cs typeface="Open Sans"/>
              </a:rPr>
              <a:t>01.</a:t>
            </a:r>
          </a:p>
          <a:p>
            <a:r>
              <a:rPr lang="en-US" sz="2400" dirty="0">
                <a:solidFill>
                  <a:schemeClr val="tx1">
                    <a:lumMod val="65000"/>
                    <a:lumOff val="35000"/>
                  </a:schemeClr>
                </a:solidFill>
                <a:latin typeface="Open Sans"/>
                <a:ea typeface="Open Sans Light"/>
                <a:cs typeface="Open Sans"/>
              </a:rPr>
              <a:t>Experienced Employees</a:t>
            </a:r>
          </a:p>
          <a:p>
            <a:endParaRPr lang="en-US" sz="2400" dirty="0">
              <a:solidFill>
                <a:schemeClr val="tx1">
                  <a:lumMod val="65000"/>
                  <a:lumOff val="35000"/>
                </a:schemeClr>
              </a:solidFill>
              <a:latin typeface="Open Sans Light"/>
              <a:ea typeface="Open Sans Light"/>
              <a:cs typeface="Open Sans Light"/>
            </a:endParaRPr>
          </a:p>
          <a:p>
            <a:pPr algn="just">
              <a:lnSpc>
                <a:spcPct val="150000"/>
              </a:lnSpc>
            </a:pPr>
            <a:r>
              <a:rPr lang="en-US" sz="2400" dirty="0">
                <a:solidFill>
                  <a:schemeClr val="tx1">
                    <a:lumMod val="65000"/>
                    <a:lumOff val="35000"/>
                  </a:schemeClr>
                </a:solidFill>
                <a:latin typeface="Open Sans Light"/>
                <a:cs typeface="Open Sans Light"/>
              </a:rPr>
              <a:t>We have the right ‘hands-on’ team with vast knowledge and relevant experience.</a:t>
            </a:r>
            <a:endParaRPr lang="en-US" sz="2000" dirty="0">
              <a:solidFill>
                <a:schemeClr val="tx1">
                  <a:lumMod val="65000"/>
                  <a:lumOff val="35000"/>
                </a:schemeClr>
              </a:solidFill>
              <a:latin typeface="Open Sans Light"/>
              <a:cs typeface="Open Sans Light"/>
            </a:endParaRPr>
          </a:p>
        </p:txBody>
      </p:sp>
      <p:sp>
        <p:nvSpPr>
          <p:cNvPr id="12" name="Rectangle 11"/>
          <p:cNvSpPr/>
          <p:nvPr/>
        </p:nvSpPr>
        <p:spPr>
          <a:xfrm>
            <a:off x="5261871" y="7659767"/>
            <a:ext cx="3973549" cy="4678214"/>
          </a:xfrm>
          <a:prstGeom prst="rect">
            <a:avLst/>
          </a:prstGeom>
        </p:spPr>
        <p:txBody>
          <a:bodyPr wrap="square" lIns="182889" tIns="91445" rIns="182889" bIns="91445">
            <a:spAutoFit/>
          </a:bodyPr>
          <a:lstStyle/>
          <a:p>
            <a:r>
              <a:rPr lang="en-US" sz="6400" dirty="0">
                <a:solidFill>
                  <a:schemeClr val="tx1">
                    <a:lumMod val="65000"/>
                    <a:lumOff val="35000"/>
                  </a:schemeClr>
                </a:solidFill>
                <a:latin typeface="Open Sans"/>
                <a:ea typeface="Open Sans Light"/>
                <a:cs typeface="Open Sans"/>
              </a:rPr>
              <a:t>02.</a:t>
            </a:r>
          </a:p>
          <a:p>
            <a:r>
              <a:rPr lang="en-US" sz="2400" dirty="0">
                <a:solidFill>
                  <a:schemeClr val="tx1">
                    <a:lumMod val="65000"/>
                    <a:lumOff val="35000"/>
                  </a:schemeClr>
                </a:solidFill>
                <a:latin typeface="Open Sans"/>
                <a:ea typeface="Open Sans Light"/>
                <a:cs typeface="Open Sans"/>
              </a:rPr>
              <a:t>Comprehensive Reports</a:t>
            </a:r>
          </a:p>
          <a:p>
            <a:endParaRPr lang="en-US" sz="2400" dirty="0">
              <a:solidFill>
                <a:schemeClr val="tx1">
                  <a:lumMod val="65000"/>
                  <a:lumOff val="35000"/>
                </a:schemeClr>
              </a:solidFill>
              <a:latin typeface="Open Sans Light"/>
              <a:ea typeface="Open Sans Light"/>
              <a:cs typeface="Open Sans Light"/>
            </a:endParaRPr>
          </a:p>
          <a:p>
            <a:pPr algn="just">
              <a:lnSpc>
                <a:spcPct val="150000"/>
              </a:lnSpc>
            </a:pPr>
            <a:r>
              <a:rPr lang="en-US" sz="2400" dirty="0">
                <a:solidFill>
                  <a:schemeClr val="tx1">
                    <a:lumMod val="65000"/>
                    <a:lumOff val="35000"/>
                  </a:schemeClr>
                </a:solidFill>
                <a:latin typeface="Open Sans Light"/>
                <a:cs typeface="Open Sans Light"/>
              </a:rPr>
              <a:t>We would be able to provide complete and comprehensive reports in tandem to your key areas of concern.</a:t>
            </a:r>
            <a:endParaRPr lang="en-US" sz="2100" dirty="0">
              <a:solidFill>
                <a:schemeClr val="tx1">
                  <a:lumMod val="65000"/>
                  <a:lumOff val="35000"/>
                </a:schemeClr>
              </a:solidFill>
              <a:latin typeface="Open Sans Light"/>
              <a:cs typeface="Open Sans Light"/>
            </a:endParaRPr>
          </a:p>
        </p:txBody>
      </p:sp>
      <p:sp>
        <p:nvSpPr>
          <p:cNvPr id="13" name="Rectangle 12"/>
          <p:cNvSpPr/>
          <p:nvPr/>
        </p:nvSpPr>
        <p:spPr>
          <a:xfrm>
            <a:off x="10100923" y="7678816"/>
            <a:ext cx="3973549" cy="4601270"/>
          </a:xfrm>
          <a:prstGeom prst="rect">
            <a:avLst/>
          </a:prstGeom>
        </p:spPr>
        <p:txBody>
          <a:bodyPr wrap="square" lIns="182889" tIns="91445" rIns="182889" bIns="91445">
            <a:spAutoFit/>
          </a:bodyPr>
          <a:lstStyle/>
          <a:p>
            <a:r>
              <a:rPr lang="en-US" sz="6400" dirty="0">
                <a:solidFill>
                  <a:schemeClr val="tx1">
                    <a:lumMod val="65000"/>
                    <a:lumOff val="35000"/>
                  </a:schemeClr>
                </a:solidFill>
                <a:latin typeface="Open Sans"/>
                <a:ea typeface="Open Sans Light"/>
                <a:cs typeface="Open Sans"/>
              </a:rPr>
              <a:t>03.</a:t>
            </a:r>
          </a:p>
          <a:p>
            <a:r>
              <a:rPr lang="en-US" sz="2400" dirty="0">
                <a:solidFill>
                  <a:schemeClr val="tx1">
                    <a:lumMod val="65000"/>
                    <a:lumOff val="35000"/>
                  </a:schemeClr>
                </a:solidFill>
                <a:latin typeface="Open Sans"/>
                <a:ea typeface="Open Sans Light"/>
                <a:cs typeface="Open Sans"/>
              </a:rPr>
              <a:t>Quality Service Delivery</a:t>
            </a:r>
          </a:p>
          <a:p>
            <a:endParaRPr lang="en-US" sz="1900" dirty="0">
              <a:solidFill>
                <a:schemeClr val="tx1">
                  <a:lumMod val="65000"/>
                  <a:lumOff val="35000"/>
                </a:schemeClr>
              </a:solidFill>
              <a:latin typeface="Open Sans Light"/>
              <a:ea typeface="Open Sans Light"/>
              <a:cs typeface="Open Sans Light"/>
            </a:endParaRPr>
          </a:p>
          <a:p>
            <a:pPr algn="just">
              <a:lnSpc>
                <a:spcPct val="150000"/>
              </a:lnSpc>
            </a:pPr>
            <a:r>
              <a:rPr lang="en-US" sz="2400" dirty="0">
                <a:solidFill>
                  <a:schemeClr val="tx1">
                    <a:lumMod val="65000"/>
                    <a:lumOff val="35000"/>
                  </a:schemeClr>
                </a:solidFill>
                <a:latin typeface="Open Sans Light"/>
                <a:cs typeface="Open Sans Light"/>
              </a:rPr>
              <a:t>Our Engagement Partner, Board of Advisors and Managers will be involved in closed co-operation for quality service delivery.</a:t>
            </a:r>
            <a:endParaRPr lang="en-US" sz="2000" dirty="0">
              <a:solidFill>
                <a:schemeClr val="tx1">
                  <a:lumMod val="65000"/>
                  <a:lumOff val="35000"/>
                </a:schemeClr>
              </a:solidFill>
              <a:latin typeface="Open Sans Light"/>
              <a:cs typeface="Open Sans Light"/>
            </a:endParaRPr>
          </a:p>
        </p:txBody>
      </p:sp>
      <p:sp>
        <p:nvSpPr>
          <p:cNvPr id="14" name="Rectangle 13"/>
          <p:cNvSpPr/>
          <p:nvPr/>
        </p:nvSpPr>
        <p:spPr>
          <a:xfrm>
            <a:off x="14723408" y="7659767"/>
            <a:ext cx="3973549" cy="4124216"/>
          </a:xfrm>
          <a:prstGeom prst="rect">
            <a:avLst/>
          </a:prstGeom>
        </p:spPr>
        <p:txBody>
          <a:bodyPr wrap="square" lIns="182889" tIns="91445" rIns="182889" bIns="91445">
            <a:spAutoFit/>
          </a:bodyPr>
          <a:lstStyle/>
          <a:p>
            <a:r>
              <a:rPr lang="en-US" sz="6400" dirty="0">
                <a:solidFill>
                  <a:schemeClr val="tx1">
                    <a:lumMod val="65000"/>
                    <a:lumOff val="35000"/>
                  </a:schemeClr>
                </a:solidFill>
                <a:latin typeface="Open Sans"/>
                <a:ea typeface="Open Sans Light"/>
                <a:cs typeface="Open Sans"/>
              </a:rPr>
              <a:t>04.</a:t>
            </a:r>
          </a:p>
          <a:p>
            <a:r>
              <a:rPr lang="en-US" sz="2400" dirty="0">
                <a:solidFill>
                  <a:schemeClr val="tx1">
                    <a:lumMod val="65000"/>
                    <a:lumOff val="35000"/>
                  </a:schemeClr>
                </a:solidFill>
                <a:latin typeface="Open Sans"/>
                <a:ea typeface="Open Sans Light"/>
                <a:cs typeface="Open Sans"/>
              </a:rPr>
              <a:t>Value for Money</a:t>
            </a:r>
          </a:p>
          <a:p>
            <a:endParaRPr lang="en-US" sz="2400" b="1" dirty="0">
              <a:solidFill>
                <a:schemeClr val="tx1">
                  <a:lumMod val="65000"/>
                  <a:lumOff val="35000"/>
                </a:schemeClr>
              </a:solidFill>
              <a:latin typeface="Open Sans Light"/>
              <a:ea typeface="Open Sans Light"/>
              <a:cs typeface="Open Sans Light"/>
            </a:endParaRPr>
          </a:p>
          <a:p>
            <a:pPr algn="just">
              <a:lnSpc>
                <a:spcPct val="150000"/>
              </a:lnSpc>
            </a:pPr>
            <a:r>
              <a:rPr lang="en-US" sz="2400" dirty="0">
                <a:solidFill>
                  <a:schemeClr val="tx1">
                    <a:lumMod val="65000"/>
                    <a:lumOff val="35000"/>
                  </a:schemeClr>
                </a:solidFill>
                <a:latin typeface="Open Sans Light"/>
                <a:cs typeface="Open Sans Light"/>
              </a:rPr>
              <a:t>We offer ‘value for money’ without compromising on the quality  and timeliness of our services.</a:t>
            </a:r>
            <a:endParaRPr lang="en-US" sz="2100" dirty="0">
              <a:solidFill>
                <a:schemeClr val="tx1">
                  <a:lumMod val="65000"/>
                  <a:lumOff val="35000"/>
                </a:schemeClr>
              </a:solidFill>
              <a:latin typeface="Open Sans Light"/>
              <a:cs typeface="Open Sans Light"/>
            </a:endParaRPr>
          </a:p>
        </p:txBody>
      </p:sp>
      <p:sp>
        <p:nvSpPr>
          <p:cNvPr id="15" name="Rectangle 14"/>
          <p:cNvSpPr/>
          <p:nvPr/>
        </p:nvSpPr>
        <p:spPr>
          <a:xfrm>
            <a:off x="19519999" y="7668790"/>
            <a:ext cx="3973549" cy="4678214"/>
          </a:xfrm>
          <a:prstGeom prst="rect">
            <a:avLst/>
          </a:prstGeom>
        </p:spPr>
        <p:txBody>
          <a:bodyPr wrap="square" lIns="182889" tIns="91445" rIns="182889" bIns="91445">
            <a:spAutoFit/>
          </a:bodyPr>
          <a:lstStyle/>
          <a:p>
            <a:r>
              <a:rPr lang="en-US" sz="6400" dirty="0">
                <a:solidFill>
                  <a:schemeClr val="tx1">
                    <a:lumMod val="65000"/>
                    <a:lumOff val="35000"/>
                  </a:schemeClr>
                </a:solidFill>
                <a:latin typeface="Open Sans"/>
                <a:ea typeface="Open Sans Light"/>
                <a:cs typeface="Open Sans"/>
              </a:rPr>
              <a:t>05.</a:t>
            </a:r>
          </a:p>
          <a:p>
            <a:r>
              <a:rPr lang="en-US" sz="2400" dirty="0">
                <a:solidFill>
                  <a:schemeClr val="tx1">
                    <a:lumMod val="65000"/>
                    <a:lumOff val="35000"/>
                  </a:schemeClr>
                </a:solidFill>
                <a:latin typeface="Open Sans"/>
                <a:ea typeface="Open Sans Light"/>
                <a:cs typeface="Open Sans"/>
              </a:rPr>
              <a:t>Minimal Disruption</a:t>
            </a:r>
          </a:p>
          <a:p>
            <a:endParaRPr lang="en-US" sz="2400" b="1" dirty="0">
              <a:solidFill>
                <a:schemeClr val="tx1">
                  <a:lumMod val="65000"/>
                  <a:lumOff val="35000"/>
                </a:schemeClr>
              </a:solidFill>
              <a:latin typeface="Open Sans Light"/>
              <a:ea typeface="Open Sans Light"/>
              <a:cs typeface="Open Sans Light"/>
            </a:endParaRPr>
          </a:p>
          <a:p>
            <a:pPr algn="just">
              <a:lnSpc>
                <a:spcPct val="150000"/>
              </a:lnSpc>
            </a:pPr>
            <a:r>
              <a:rPr lang="en-US" sz="2400" dirty="0">
                <a:solidFill>
                  <a:schemeClr val="tx1">
                    <a:lumMod val="65000"/>
                    <a:lumOff val="35000"/>
                  </a:schemeClr>
                </a:solidFill>
                <a:latin typeface="Open Sans Light"/>
                <a:cs typeface="Open Sans Light"/>
              </a:rPr>
              <a:t>We will apply our considerable experience to ensure minimal disruption to clients’ daily operations.</a:t>
            </a:r>
            <a:endParaRPr lang="en-US" sz="2100" dirty="0">
              <a:solidFill>
                <a:schemeClr val="tx1">
                  <a:lumMod val="65000"/>
                  <a:lumOff val="35000"/>
                </a:schemeClr>
              </a:solidFill>
              <a:latin typeface="Open Sans Light"/>
              <a:cs typeface="Open Sans Light"/>
            </a:endParaRPr>
          </a:p>
        </p:txBody>
      </p:sp>
      <p:pic>
        <p:nvPicPr>
          <p:cNvPr id="29" name="Picture Placeholder 26"/>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19779917" y="3571055"/>
            <a:ext cx="3489157" cy="3186112"/>
          </a:xfrm>
          <a:prstGeom prst="rect">
            <a:avLst/>
          </a:prstGeom>
          <a:ln>
            <a:noFill/>
          </a:ln>
          <a:effectLst>
            <a:outerShdw blurRad="292100" dist="139700" dir="2700000" algn="tl" rotWithShape="0">
              <a:srgbClr val="333333">
                <a:alpha val="65000"/>
              </a:srgbClr>
            </a:outerShdw>
          </a:effectLst>
        </p:spPr>
      </p:pic>
      <p:sp>
        <p:nvSpPr>
          <p:cNvPr id="16" name="Rectangle 15"/>
          <p:cNvSpPr/>
          <p:nvPr/>
        </p:nvSpPr>
        <p:spPr>
          <a:xfrm>
            <a:off x="746665" y="9636550"/>
            <a:ext cx="152400" cy="1871619"/>
          </a:xfrm>
          <a:prstGeom prst="rect">
            <a:avLst/>
          </a:prstGeom>
          <a:solidFill>
            <a:srgbClr val="A8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MY" dirty="0">
              <a:latin typeface="Open Sans Light"/>
            </a:endParaRPr>
          </a:p>
        </p:txBody>
      </p:sp>
      <p:sp>
        <p:nvSpPr>
          <p:cNvPr id="17" name="Rectangle 16"/>
          <p:cNvSpPr/>
          <p:nvPr/>
        </p:nvSpPr>
        <p:spPr>
          <a:xfrm>
            <a:off x="5109115" y="9636550"/>
            <a:ext cx="152400" cy="1871619"/>
          </a:xfrm>
          <a:prstGeom prst="rect">
            <a:avLst/>
          </a:prstGeom>
          <a:solidFill>
            <a:srgbClr val="A8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MY" dirty="0">
              <a:latin typeface="Open Sans Light"/>
            </a:endParaRPr>
          </a:p>
        </p:txBody>
      </p:sp>
      <p:sp>
        <p:nvSpPr>
          <p:cNvPr id="18" name="Rectangle 17"/>
          <p:cNvSpPr/>
          <p:nvPr/>
        </p:nvSpPr>
        <p:spPr>
          <a:xfrm>
            <a:off x="9966865" y="9636550"/>
            <a:ext cx="152400" cy="1871619"/>
          </a:xfrm>
          <a:prstGeom prst="rect">
            <a:avLst/>
          </a:prstGeom>
          <a:solidFill>
            <a:srgbClr val="A8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MY" dirty="0">
              <a:latin typeface="Open Sans Light"/>
            </a:endParaRPr>
          </a:p>
        </p:txBody>
      </p:sp>
      <p:sp>
        <p:nvSpPr>
          <p:cNvPr id="19" name="Rectangle 18"/>
          <p:cNvSpPr/>
          <p:nvPr/>
        </p:nvSpPr>
        <p:spPr>
          <a:xfrm>
            <a:off x="14615065" y="9636550"/>
            <a:ext cx="152400" cy="1871619"/>
          </a:xfrm>
          <a:prstGeom prst="rect">
            <a:avLst/>
          </a:prstGeom>
          <a:solidFill>
            <a:srgbClr val="A8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MY" dirty="0">
              <a:latin typeface="Open Sans Light"/>
            </a:endParaRPr>
          </a:p>
        </p:txBody>
      </p:sp>
      <p:sp>
        <p:nvSpPr>
          <p:cNvPr id="23" name="Rectangle 22"/>
          <p:cNvSpPr/>
          <p:nvPr/>
        </p:nvSpPr>
        <p:spPr>
          <a:xfrm>
            <a:off x="19377565" y="9636550"/>
            <a:ext cx="152400" cy="1871619"/>
          </a:xfrm>
          <a:prstGeom prst="rect">
            <a:avLst/>
          </a:prstGeom>
          <a:solidFill>
            <a:srgbClr val="A8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MY" dirty="0">
              <a:latin typeface="Open Sans Light"/>
            </a:endParaRPr>
          </a:p>
        </p:txBody>
      </p:sp>
    </p:spTree>
    <p:extLst>
      <p:ext uri="{BB962C8B-B14F-4D97-AF65-F5344CB8AC3E}">
        <p14:creationId xmlns:p14="http://schemas.microsoft.com/office/powerpoint/2010/main" val="33867171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18533389" y="-94944"/>
            <a:ext cx="5352782" cy="6519749"/>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rtlCol="0" anchor="ctr"/>
          <a:lstStyle/>
          <a:p>
            <a:pPr algn="ctr"/>
            <a:endParaRPr lang="en-US" dirty="0">
              <a:latin typeface="Open Sans Light"/>
            </a:endParaRPr>
          </a:p>
        </p:txBody>
      </p:sp>
      <p:sp>
        <p:nvSpPr>
          <p:cNvPr id="23" name="Rectangle 22"/>
          <p:cNvSpPr/>
          <p:nvPr/>
        </p:nvSpPr>
        <p:spPr>
          <a:xfrm>
            <a:off x="19056883" y="2809124"/>
            <a:ext cx="4311545" cy="2154446"/>
          </a:xfrm>
          <a:prstGeom prst="rect">
            <a:avLst/>
          </a:prstGeom>
        </p:spPr>
        <p:txBody>
          <a:bodyPr wrap="square" lIns="182889" tIns="91445" rIns="182889" bIns="91445">
            <a:spAutoFit/>
          </a:bodyPr>
          <a:lstStyle/>
          <a:p>
            <a:pPr algn="ctr"/>
            <a:r>
              <a:rPr lang="en-US" sz="4300" dirty="0">
                <a:solidFill>
                  <a:schemeClr val="bg1"/>
                </a:solidFill>
                <a:latin typeface="Open Sans Light"/>
                <a:ea typeface="Open Sans Light"/>
                <a:cs typeface="Open Sans Light"/>
              </a:rPr>
              <a:t>The Proposal</a:t>
            </a:r>
          </a:p>
          <a:p>
            <a:pPr algn="ctr"/>
            <a:r>
              <a:rPr lang="en-US" sz="3700" dirty="0">
                <a:solidFill>
                  <a:schemeClr val="bg1"/>
                </a:solidFill>
                <a:latin typeface="Open Sans Light"/>
                <a:ea typeface="Open Sans Light"/>
                <a:cs typeface="Open Sans Light"/>
              </a:rPr>
              <a:t>—</a:t>
            </a:r>
          </a:p>
          <a:p>
            <a:pPr algn="ctr"/>
            <a:r>
              <a:rPr lang="en-US" sz="2400" dirty="0">
                <a:solidFill>
                  <a:schemeClr val="bg1"/>
                </a:solidFill>
                <a:latin typeface="Open Sans Light"/>
                <a:cs typeface="Open Sans Light"/>
              </a:rPr>
              <a:t>SPS Accounting Software 14.1</a:t>
            </a:r>
          </a:p>
        </p:txBody>
      </p:sp>
      <p:sp>
        <p:nvSpPr>
          <p:cNvPr id="2" name="Slide Number Placeholder 1"/>
          <p:cNvSpPr>
            <a:spLocks noGrp="1"/>
          </p:cNvSpPr>
          <p:nvPr>
            <p:ph type="sldNum" sz="quarter" idx="4"/>
          </p:nvPr>
        </p:nvSpPr>
        <p:spPr>
          <a:xfrm>
            <a:off x="23562818" y="13011887"/>
            <a:ext cx="824808" cy="462198"/>
          </a:xfrm>
        </p:spPr>
        <p:txBody>
          <a:bodyPr/>
          <a:lstStyle/>
          <a:p>
            <a:fld id="{C9468CE9-3F3D-1446-A027-4B4CDD3883B0}" type="slidenum">
              <a:rPr lang="en-US" smtClean="0"/>
              <a:t>12</a:t>
            </a:fld>
            <a:endParaRPr lang="en-US" dirty="0"/>
          </a:p>
        </p:txBody>
      </p:sp>
      <p:sp>
        <p:nvSpPr>
          <p:cNvPr id="16" name="Shape 2041"/>
          <p:cNvSpPr/>
          <p:nvPr/>
        </p:nvSpPr>
        <p:spPr>
          <a:xfrm>
            <a:off x="20458343" y="585921"/>
            <a:ext cx="1508623" cy="1862258"/>
          </a:xfrm>
          <a:custGeom>
            <a:avLst/>
            <a:gdLst/>
            <a:ahLst/>
            <a:cxnLst/>
            <a:rect l="0" t="0" r="0" b="0"/>
            <a:pathLst>
              <a:path w="120000" h="120000" extrusionOk="0">
                <a:moveTo>
                  <a:pt x="69921" y="90048"/>
                </a:moveTo>
                <a:lnTo>
                  <a:pt x="30000" y="90048"/>
                </a:lnTo>
                <a:cubicBezTo>
                  <a:pt x="27992" y="90048"/>
                  <a:pt x="26692" y="91111"/>
                  <a:pt x="26692" y="92753"/>
                </a:cubicBezTo>
                <a:cubicBezTo>
                  <a:pt x="26692" y="94396"/>
                  <a:pt x="27992" y="95458"/>
                  <a:pt x="30000" y="95458"/>
                </a:cubicBezTo>
                <a:lnTo>
                  <a:pt x="69921" y="95458"/>
                </a:lnTo>
                <a:cubicBezTo>
                  <a:pt x="71929" y="95458"/>
                  <a:pt x="73346" y="94396"/>
                  <a:pt x="73346" y="92753"/>
                </a:cubicBezTo>
                <a:cubicBezTo>
                  <a:pt x="73346" y="91111"/>
                  <a:pt x="71929" y="90048"/>
                  <a:pt x="69921" y="90048"/>
                </a:cubicBezTo>
                <a:close/>
                <a:moveTo>
                  <a:pt x="30000" y="30048"/>
                </a:moveTo>
                <a:lnTo>
                  <a:pt x="46653" y="30048"/>
                </a:lnTo>
                <a:cubicBezTo>
                  <a:pt x="48661" y="30048"/>
                  <a:pt x="49960" y="28985"/>
                  <a:pt x="49960" y="27342"/>
                </a:cubicBezTo>
                <a:cubicBezTo>
                  <a:pt x="49960" y="25700"/>
                  <a:pt x="48661" y="24541"/>
                  <a:pt x="46653" y="24541"/>
                </a:cubicBezTo>
                <a:lnTo>
                  <a:pt x="30000" y="24541"/>
                </a:lnTo>
                <a:cubicBezTo>
                  <a:pt x="27992" y="24541"/>
                  <a:pt x="26692" y="25700"/>
                  <a:pt x="26692" y="27342"/>
                </a:cubicBezTo>
                <a:cubicBezTo>
                  <a:pt x="26692" y="28985"/>
                  <a:pt x="27992" y="30048"/>
                  <a:pt x="30000" y="30048"/>
                </a:cubicBezTo>
                <a:close/>
                <a:moveTo>
                  <a:pt x="90000" y="68212"/>
                </a:moveTo>
                <a:lnTo>
                  <a:pt x="30000" y="68212"/>
                </a:lnTo>
                <a:cubicBezTo>
                  <a:pt x="27992" y="68212"/>
                  <a:pt x="26692" y="69275"/>
                  <a:pt x="26692" y="70917"/>
                </a:cubicBezTo>
                <a:cubicBezTo>
                  <a:pt x="26692" y="72560"/>
                  <a:pt x="27992" y="73623"/>
                  <a:pt x="30000" y="73623"/>
                </a:cubicBezTo>
                <a:lnTo>
                  <a:pt x="90000" y="73623"/>
                </a:lnTo>
                <a:cubicBezTo>
                  <a:pt x="92007" y="73623"/>
                  <a:pt x="93307" y="72560"/>
                  <a:pt x="93307" y="70917"/>
                </a:cubicBezTo>
                <a:cubicBezTo>
                  <a:pt x="93307" y="69275"/>
                  <a:pt x="92007" y="68212"/>
                  <a:pt x="90000" y="68212"/>
                </a:cubicBezTo>
                <a:close/>
                <a:moveTo>
                  <a:pt x="26692" y="49082"/>
                </a:moveTo>
                <a:cubicBezTo>
                  <a:pt x="26692" y="50724"/>
                  <a:pt x="27992" y="51884"/>
                  <a:pt x="30000" y="51884"/>
                </a:cubicBezTo>
                <a:lnTo>
                  <a:pt x="90000" y="51884"/>
                </a:lnTo>
                <a:cubicBezTo>
                  <a:pt x="92007" y="51884"/>
                  <a:pt x="93307" y="50724"/>
                  <a:pt x="93307" y="49082"/>
                </a:cubicBezTo>
                <a:cubicBezTo>
                  <a:pt x="93307" y="47536"/>
                  <a:pt x="92007" y="46376"/>
                  <a:pt x="90000" y="46376"/>
                </a:cubicBezTo>
                <a:lnTo>
                  <a:pt x="30000" y="46376"/>
                </a:lnTo>
                <a:cubicBezTo>
                  <a:pt x="27992" y="46376"/>
                  <a:pt x="26692" y="47536"/>
                  <a:pt x="26692" y="49082"/>
                </a:cubicBezTo>
                <a:close/>
                <a:moveTo>
                  <a:pt x="86692" y="0"/>
                </a:moveTo>
                <a:lnTo>
                  <a:pt x="13346" y="0"/>
                </a:lnTo>
                <a:cubicBezTo>
                  <a:pt x="6023" y="0"/>
                  <a:pt x="0" y="4927"/>
                  <a:pt x="0" y="10917"/>
                </a:cubicBezTo>
                <a:lnTo>
                  <a:pt x="0" y="109082"/>
                </a:lnTo>
                <a:cubicBezTo>
                  <a:pt x="0" y="115072"/>
                  <a:pt x="6023" y="120000"/>
                  <a:pt x="13346" y="120000"/>
                </a:cubicBezTo>
                <a:lnTo>
                  <a:pt x="106653" y="120000"/>
                </a:lnTo>
                <a:cubicBezTo>
                  <a:pt x="113976" y="120000"/>
                  <a:pt x="120000" y="115072"/>
                  <a:pt x="120000" y="109082"/>
                </a:cubicBezTo>
                <a:lnTo>
                  <a:pt x="120000" y="30048"/>
                </a:lnTo>
                <a:lnTo>
                  <a:pt x="86692" y="0"/>
                </a:lnTo>
                <a:close/>
                <a:moveTo>
                  <a:pt x="113267" y="109082"/>
                </a:moveTo>
                <a:cubicBezTo>
                  <a:pt x="113267" y="112077"/>
                  <a:pt x="110314" y="114589"/>
                  <a:pt x="106653" y="114589"/>
                </a:cubicBezTo>
                <a:lnTo>
                  <a:pt x="13346" y="114589"/>
                </a:lnTo>
                <a:cubicBezTo>
                  <a:pt x="9685" y="114589"/>
                  <a:pt x="6614" y="112077"/>
                  <a:pt x="6614" y="109082"/>
                </a:cubicBezTo>
                <a:lnTo>
                  <a:pt x="6614" y="10917"/>
                </a:lnTo>
                <a:cubicBezTo>
                  <a:pt x="6614" y="7922"/>
                  <a:pt x="9685" y="5507"/>
                  <a:pt x="13346" y="5507"/>
                </a:cubicBezTo>
                <a:lnTo>
                  <a:pt x="73346" y="5507"/>
                </a:lnTo>
                <a:lnTo>
                  <a:pt x="73346" y="32753"/>
                </a:lnTo>
                <a:cubicBezTo>
                  <a:pt x="73346" y="35748"/>
                  <a:pt x="76299" y="38260"/>
                  <a:pt x="79960" y="38260"/>
                </a:cubicBezTo>
                <a:lnTo>
                  <a:pt x="113267" y="38260"/>
                </a:lnTo>
                <a:lnTo>
                  <a:pt x="113267" y="109082"/>
                </a:lnTo>
                <a:close/>
                <a:moveTo>
                  <a:pt x="79960" y="32753"/>
                </a:moveTo>
                <a:lnTo>
                  <a:pt x="79960" y="5507"/>
                </a:lnTo>
                <a:lnTo>
                  <a:pt x="83267" y="5507"/>
                </a:lnTo>
                <a:lnTo>
                  <a:pt x="113267" y="32753"/>
                </a:lnTo>
                <a:lnTo>
                  <a:pt x="79960" y="32753"/>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a:solidFill>
                <a:srgbClr val="000000"/>
              </a:solidFill>
              <a:latin typeface="Calibri"/>
              <a:ea typeface="Calibri"/>
              <a:cs typeface="Calibri"/>
              <a:sym typeface="Calibri"/>
            </a:endParaRPr>
          </a:p>
        </p:txBody>
      </p:sp>
      <p:pic>
        <p:nvPicPr>
          <p:cNvPr id="17" name="Picture 1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51561" y="5372052"/>
            <a:ext cx="2383554" cy="145507"/>
          </a:xfrm>
          <a:prstGeom prst="rect">
            <a:avLst/>
          </a:prstGeom>
        </p:spPr>
      </p:pic>
      <p:sp>
        <p:nvSpPr>
          <p:cNvPr id="18" name="Title 4"/>
          <p:cNvSpPr txBox="1">
            <a:spLocks/>
          </p:cNvSpPr>
          <p:nvPr/>
        </p:nvSpPr>
        <p:spPr>
          <a:xfrm>
            <a:off x="1779372" y="5660330"/>
            <a:ext cx="16754017" cy="5480911"/>
          </a:xfrm>
          <a:prstGeom prst="rect">
            <a:avLst/>
          </a:prstGeom>
        </p:spPr>
        <p:txBody>
          <a:bodyPr/>
          <a:lstStyle>
            <a:lvl1pPr algn="ctr" defTabSz="1087444" rtl="0" eaLnBrk="1" latinLnBrk="0" hangingPunct="1">
              <a:spcBef>
                <a:spcPct val="0"/>
              </a:spcBef>
              <a:buNone/>
              <a:defRPr sz="6000" kern="1200">
                <a:solidFill>
                  <a:schemeClr val="bg2"/>
                </a:solidFill>
                <a:latin typeface="Open Sans"/>
                <a:ea typeface="+mj-ea"/>
                <a:cs typeface="Open Sans"/>
              </a:defRPr>
            </a:lvl1pPr>
          </a:lstStyle>
          <a:p>
            <a:pPr algn="l"/>
            <a:r>
              <a:rPr lang="en-US" b="1" dirty="0">
                <a:solidFill>
                  <a:schemeClr val="tx1"/>
                </a:solidFill>
              </a:rPr>
              <a:t>3.0 The Proposal</a:t>
            </a:r>
          </a:p>
          <a:p>
            <a:pPr marL="1419225" indent="-95250" algn="l">
              <a:buClr>
                <a:srgbClr val="C00000"/>
              </a:buClr>
              <a:buFont typeface="Wingdings" panose="05000000000000000000" pitchFamily="2" charset="2"/>
              <a:buChar char="§"/>
            </a:pPr>
            <a:r>
              <a:rPr lang="en-US" sz="36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SPS Overview</a:t>
            </a:r>
          </a:p>
          <a:p>
            <a:pPr marL="1419225" indent="-95250" algn="l">
              <a:buClr>
                <a:srgbClr val="C00000"/>
              </a:buClr>
              <a:buFont typeface="Wingdings" panose="05000000000000000000" pitchFamily="2" charset="2"/>
              <a:buChar char="§"/>
            </a:pPr>
            <a:r>
              <a:rPr lang="en-US" sz="36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SPS Module, Diagram &amp; Flowchart</a:t>
            </a:r>
          </a:p>
          <a:p>
            <a:pPr marL="1419225" indent="-95250" algn="l">
              <a:buClr>
                <a:srgbClr val="C00000"/>
              </a:buClr>
              <a:buFont typeface="Wingdings" panose="05000000000000000000" pitchFamily="2" charset="2"/>
              <a:buChar char="§"/>
            </a:pPr>
            <a:r>
              <a:rPr lang="en-US" sz="36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After Sales Support</a:t>
            </a:r>
          </a:p>
          <a:p>
            <a:pPr marL="1323975" algn="l">
              <a:buClr>
                <a:srgbClr val="C00000"/>
              </a:buClr>
            </a:pPr>
            <a:endParaRPr lang="en-US" sz="36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12780449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p:cNvSpPr txBox="1">
            <a:spLocks/>
          </p:cNvSpPr>
          <p:nvPr/>
        </p:nvSpPr>
        <p:spPr>
          <a:xfrm>
            <a:off x="1545259" y="1192050"/>
            <a:ext cx="20729099" cy="1825542"/>
          </a:xfrm>
          <a:prstGeom prst="rect">
            <a:avLst/>
          </a:prstGeom>
        </p:spPr>
        <p:txBody>
          <a:bodyPr/>
          <a:lstStyle>
            <a:lvl1pPr algn="ctr" defTabSz="1087444" rtl="0" eaLnBrk="1" latinLnBrk="0" hangingPunct="1">
              <a:spcBef>
                <a:spcPct val="0"/>
              </a:spcBef>
              <a:buNone/>
              <a:defRPr sz="6000" kern="1200">
                <a:solidFill>
                  <a:schemeClr val="bg2"/>
                </a:solidFill>
                <a:latin typeface="Open Sans"/>
                <a:ea typeface="+mj-ea"/>
                <a:cs typeface="Open Sans"/>
              </a:defRPr>
            </a:lvl1pPr>
          </a:lstStyle>
          <a:p>
            <a:endParaRPr lang="en-MY" dirty="0">
              <a:solidFill>
                <a:srgbClr val="C00000"/>
              </a:solidFill>
            </a:endParaRPr>
          </a:p>
        </p:txBody>
      </p:sp>
      <p:sp>
        <p:nvSpPr>
          <p:cNvPr id="10" name="TextBox 9"/>
          <p:cNvSpPr txBox="1"/>
          <p:nvPr/>
        </p:nvSpPr>
        <p:spPr>
          <a:xfrm>
            <a:off x="1400414" y="953164"/>
            <a:ext cx="21586688" cy="1231107"/>
          </a:xfrm>
          <a:prstGeom prst="rect">
            <a:avLst/>
          </a:prstGeom>
          <a:noFill/>
        </p:spPr>
        <p:txBody>
          <a:bodyPr wrap="square" lIns="243852" tIns="121926" rIns="243852" bIns="121926" rtlCol="0">
            <a:spAutoFit/>
          </a:bodyPr>
          <a:lstStyle/>
          <a:p>
            <a:pPr algn="ctr"/>
            <a:r>
              <a:rPr lang="en-US" sz="6400" dirty="0">
                <a:solidFill>
                  <a:srgbClr val="C00000"/>
                </a:solidFill>
                <a:latin typeface="Open Sans Light"/>
                <a:cs typeface="Open Sans Light"/>
              </a:rPr>
              <a:t>The Proposal</a:t>
            </a:r>
          </a:p>
        </p:txBody>
      </p:sp>
      <p:sp>
        <p:nvSpPr>
          <p:cNvPr id="11" name="TextBox 10"/>
          <p:cNvSpPr txBox="1"/>
          <p:nvPr/>
        </p:nvSpPr>
        <p:spPr>
          <a:xfrm>
            <a:off x="1446791" y="1951975"/>
            <a:ext cx="21586688" cy="820739"/>
          </a:xfrm>
          <a:prstGeom prst="rect">
            <a:avLst/>
          </a:prstGeom>
          <a:noFill/>
        </p:spPr>
        <p:txBody>
          <a:bodyPr wrap="square" lIns="243852" tIns="121926" rIns="243852" bIns="121926" rtlCol="0">
            <a:spAutoFit/>
          </a:bodyPr>
          <a:lstStyle/>
          <a:p>
            <a:pPr algn="ctr"/>
            <a:r>
              <a:rPr lang="en-US" sz="3700" dirty="0">
                <a:solidFill>
                  <a:schemeClr val="tx1">
                    <a:lumMod val="65000"/>
                    <a:lumOff val="35000"/>
                  </a:schemeClr>
                </a:solidFill>
                <a:latin typeface="Open Sans Light"/>
                <a:cs typeface="Open Sans Light"/>
              </a:rPr>
              <a:t>SPS Overview</a:t>
            </a:r>
          </a:p>
        </p:txBody>
      </p:sp>
      <p:sp>
        <p:nvSpPr>
          <p:cNvPr id="2" name="Slide Number Placeholder 1"/>
          <p:cNvSpPr>
            <a:spLocks noGrp="1"/>
          </p:cNvSpPr>
          <p:nvPr>
            <p:ph type="sldNum" sz="quarter" idx="4"/>
          </p:nvPr>
        </p:nvSpPr>
        <p:spPr>
          <a:xfrm>
            <a:off x="23562818" y="13011887"/>
            <a:ext cx="824808" cy="462198"/>
          </a:xfrm>
        </p:spPr>
        <p:txBody>
          <a:bodyPr/>
          <a:lstStyle/>
          <a:p>
            <a:fld id="{C9468CE9-3F3D-1446-A027-4B4CDD3883B0}" type="slidenum">
              <a:rPr lang="en-US" smtClean="0"/>
              <a:t>13</a:t>
            </a:fld>
            <a:endParaRPr lang="en-US"/>
          </a:p>
        </p:txBody>
      </p:sp>
      <p:sp>
        <p:nvSpPr>
          <p:cNvPr id="9" name="Rectangle 8">
            <a:extLst>
              <a:ext uri="{FF2B5EF4-FFF2-40B4-BE49-F238E27FC236}">
                <a16:creationId xmlns:a16="http://schemas.microsoft.com/office/drawing/2014/main" id="{036DA78D-2518-4A84-8F41-F57534CAD9F9}"/>
              </a:ext>
            </a:extLst>
          </p:cNvPr>
          <p:cNvSpPr/>
          <p:nvPr/>
        </p:nvSpPr>
        <p:spPr>
          <a:xfrm>
            <a:off x="832515" y="3017592"/>
            <a:ext cx="12806006" cy="482259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lvl="0" algn="just">
              <a:buSzPct val="25000"/>
            </a:pPr>
            <a:r>
              <a:rPr lang="en-US" dirty="0">
                <a:solidFill>
                  <a:srgbClr val="FF0000"/>
                </a:solidFill>
                <a:ea typeface="Calibri"/>
                <a:cs typeface="Calibri"/>
                <a:sym typeface="Calibri"/>
              </a:rPr>
              <a:t>SALIHIN PREMIER SOLUTIONS </a:t>
            </a:r>
            <a:r>
              <a:rPr lang="en-US" dirty="0">
                <a:solidFill>
                  <a:schemeClr val="dk1"/>
                </a:solidFill>
                <a:ea typeface="Calibri"/>
                <a:cs typeface="Calibri"/>
                <a:sym typeface="Calibri"/>
              </a:rPr>
              <a:t>also known as </a:t>
            </a:r>
            <a:r>
              <a:rPr lang="en-US" dirty="0">
                <a:solidFill>
                  <a:srgbClr val="FF0000"/>
                </a:solidFill>
                <a:ea typeface="Calibri"/>
                <a:cs typeface="Calibri"/>
                <a:sym typeface="Calibri"/>
              </a:rPr>
              <a:t>SPS SOFTWARE </a:t>
            </a:r>
            <a:r>
              <a:rPr lang="en-US" dirty="0">
                <a:solidFill>
                  <a:schemeClr val="dk1"/>
                </a:solidFill>
                <a:ea typeface="Calibri"/>
                <a:cs typeface="Calibri"/>
                <a:sym typeface="Calibri"/>
              </a:rPr>
              <a:t>, the intelligent software in the world that can manage numerous aspects of financial accounting including Goods and Services Tax (GST) and Zakat calculation, customized especially for Small and Medium Enterprises (SMEs). </a:t>
            </a:r>
          </a:p>
        </p:txBody>
      </p:sp>
      <p:sp>
        <p:nvSpPr>
          <p:cNvPr id="12" name="Rectangle 11">
            <a:extLst>
              <a:ext uri="{FF2B5EF4-FFF2-40B4-BE49-F238E27FC236}">
                <a16:creationId xmlns:a16="http://schemas.microsoft.com/office/drawing/2014/main" id="{5527D200-CDE0-48C9-BC6E-14341E58CED4}"/>
              </a:ext>
            </a:extLst>
          </p:cNvPr>
          <p:cNvSpPr/>
          <p:nvPr/>
        </p:nvSpPr>
        <p:spPr>
          <a:xfrm>
            <a:off x="832515" y="7992938"/>
            <a:ext cx="12806006" cy="501894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lvl="0" algn="just">
              <a:buSzPct val="25000"/>
            </a:pPr>
            <a:r>
              <a:rPr lang="en-US" dirty="0">
                <a:solidFill>
                  <a:srgbClr val="FF0000"/>
                </a:solidFill>
                <a:ea typeface="Calibri"/>
                <a:cs typeface="Calibri"/>
                <a:sym typeface="Calibri"/>
              </a:rPr>
              <a:t>SPS SOFTWARE </a:t>
            </a:r>
            <a:r>
              <a:rPr lang="en-US" dirty="0">
                <a:solidFill>
                  <a:schemeClr val="dk1"/>
                </a:solidFill>
                <a:ea typeface="Calibri"/>
                <a:cs typeface="Calibri"/>
                <a:sym typeface="Calibri"/>
              </a:rPr>
              <a:t>is an efficient and effective accounting software that accommodate invoicing and billing system of business process. The software is powered by the latest security features to secure data for optimal integrity and confidentiality. It is tailor made for small and medium industries by professional accountants. </a:t>
            </a:r>
          </a:p>
        </p:txBody>
      </p:sp>
      <p:pic>
        <p:nvPicPr>
          <p:cNvPr id="13" name="Picture 12">
            <a:extLst>
              <a:ext uri="{FF2B5EF4-FFF2-40B4-BE49-F238E27FC236}">
                <a16:creationId xmlns:a16="http://schemas.microsoft.com/office/drawing/2014/main" id="{03E0BB30-2071-4936-B07A-4C25BE7ECE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11500" y="6008680"/>
            <a:ext cx="7586808" cy="7003207"/>
          </a:xfrm>
          <a:prstGeom prst="rect">
            <a:avLst/>
          </a:prstGeom>
        </p:spPr>
      </p:pic>
      <p:grpSp>
        <p:nvGrpSpPr>
          <p:cNvPr id="14" name="Group 13">
            <a:extLst>
              <a:ext uri="{FF2B5EF4-FFF2-40B4-BE49-F238E27FC236}">
                <a16:creationId xmlns:a16="http://schemas.microsoft.com/office/drawing/2014/main" id="{1D98C6DE-FD59-4AFE-8513-572851423795}"/>
              </a:ext>
            </a:extLst>
          </p:cNvPr>
          <p:cNvGrpSpPr/>
          <p:nvPr/>
        </p:nvGrpSpPr>
        <p:grpSpPr>
          <a:xfrm>
            <a:off x="13982699" y="2135937"/>
            <a:ext cx="7384461" cy="7401154"/>
            <a:chOff x="5710999" y="824139"/>
            <a:chExt cx="2595857" cy="2601725"/>
          </a:xfrm>
        </p:grpSpPr>
        <p:pic>
          <p:nvPicPr>
            <p:cNvPr id="15" name="Picture 14">
              <a:extLst>
                <a:ext uri="{FF2B5EF4-FFF2-40B4-BE49-F238E27FC236}">
                  <a16:creationId xmlns:a16="http://schemas.microsoft.com/office/drawing/2014/main" id="{A51DBB02-4263-43C1-BDE9-67CF35D0EE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10999" y="824139"/>
              <a:ext cx="2387465" cy="2601725"/>
            </a:xfrm>
            <a:prstGeom prst="rect">
              <a:avLst/>
            </a:prstGeom>
          </p:spPr>
        </p:pic>
        <p:sp>
          <p:nvSpPr>
            <p:cNvPr id="16" name="TextBox 15">
              <a:extLst>
                <a:ext uri="{FF2B5EF4-FFF2-40B4-BE49-F238E27FC236}">
                  <a16:creationId xmlns:a16="http://schemas.microsoft.com/office/drawing/2014/main" id="{5889EC20-ABBB-49AE-886F-475DB5A9711E}"/>
                </a:ext>
              </a:extLst>
            </p:cNvPr>
            <p:cNvSpPr txBox="1"/>
            <p:nvPr/>
          </p:nvSpPr>
          <p:spPr>
            <a:xfrm>
              <a:off x="6478115" y="1356743"/>
              <a:ext cx="1828741" cy="324578"/>
            </a:xfrm>
            <a:prstGeom prst="rect">
              <a:avLst/>
            </a:prstGeom>
            <a:noFill/>
          </p:spPr>
          <p:txBody>
            <a:bodyPr wrap="square" rtlCol="0">
              <a:spAutoFit/>
            </a:bodyPr>
            <a:lstStyle/>
            <a:p>
              <a:r>
                <a:rPr lang="en-MY" sz="5400" b="1" dirty="0">
                  <a:solidFill>
                    <a:schemeClr val="accent1">
                      <a:lumMod val="75000"/>
                    </a:schemeClr>
                  </a:solidFill>
                </a:rPr>
                <a:t>ACCOUNTING</a:t>
              </a:r>
            </a:p>
          </p:txBody>
        </p:sp>
        <p:sp>
          <p:nvSpPr>
            <p:cNvPr id="17" name="TextBox 16">
              <a:extLst>
                <a:ext uri="{FF2B5EF4-FFF2-40B4-BE49-F238E27FC236}">
                  <a16:creationId xmlns:a16="http://schemas.microsoft.com/office/drawing/2014/main" id="{B65689CA-8B8B-411A-9E58-40CF5EAFFC18}"/>
                </a:ext>
              </a:extLst>
            </p:cNvPr>
            <p:cNvSpPr txBox="1"/>
            <p:nvPr/>
          </p:nvSpPr>
          <p:spPr>
            <a:xfrm>
              <a:off x="6920685" y="993995"/>
              <a:ext cx="436828" cy="270481"/>
            </a:xfrm>
            <a:prstGeom prst="rect">
              <a:avLst/>
            </a:prstGeom>
            <a:noFill/>
          </p:spPr>
          <p:txBody>
            <a:bodyPr wrap="none" rtlCol="0">
              <a:spAutoFit/>
            </a:bodyPr>
            <a:lstStyle/>
            <a:p>
              <a:r>
                <a:rPr lang="en-MY" sz="4400" b="1" dirty="0">
                  <a:solidFill>
                    <a:srgbClr val="7030A0"/>
                  </a:solidFill>
                </a:rPr>
                <a:t>MSC</a:t>
              </a:r>
            </a:p>
          </p:txBody>
        </p:sp>
        <p:sp>
          <p:nvSpPr>
            <p:cNvPr id="18" name="TextBox 17">
              <a:extLst>
                <a:ext uri="{FF2B5EF4-FFF2-40B4-BE49-F238E27FC236}">
                  <a16:creationId xmlns:a16="http://schemas.microsoft.com/office/drawing/2014/main" id="{E1A8BC59-D52A-4CB4-921B-401529B1A70A}"/>
                </a:ext>
              </a:extLst>
            </p:cNvPr>
            <p:cNvSpPr txBox="1"/>
            <p:nvPr/>
          </p:nvSpPr>
          <p:spPr>
            <a:xfrm rot="19389418">
              <a:off x="5956266" y="1397450"/>
              <a:ext cx="776175" cy="369332"/>
            </a:xfrm>
            <a:prstGeom prst="rect">
              <a:avLst/>
            </a:prstGeom>
            <a:noFill/>
          </p:spPr>
          <p:txBody>
            <a:bodyPr wrap="none" rtlCol="0">
              <a:spAutoFit/>
            </a:bodyPr>
            <a:lstStyle/>
            <a:p>
              <a:r>
                <a:rPr lang="en-MY" b="1" dirty="0">
                  <a:solidFill>
                    <a:srgbClr val="FF0000"/>
                  </a:solidFill>
                </a:rPr>
                <a:t>SME’S</a:t>
              </a:r>
            </a:p>
          </p:txBody>
        </p:sp>
        <p:sp>
          <p:nvSpPr>
            <p:cNvPr id="19" name="TextBox 18">
              <a:extLst>
                <a:ext uri="{FF2B5EF4-FFF2-40B4-BE49-F238E27FC236}">
                  <a16:creationId xmlns:a16="http://schemas.microsoft.com/office/drawing/2014/main" id="{73899681-501E-46D8-9CFA-008336709048}"/>
                </a:ext>
              </a:extLst>
            </p:cNvPr>
            <p:cNvSpPr txBox="1"/>
            <p:nvPr/>
          </p:nvSpPr>
          <p:spPr>
            <a:xfrm>
              <a:off x="6224714" y="1132494"/>
              <a:ext cx="496739" cy="357036"/>
            </a:xfrm>
            <a:prstGeom prst="rect">
              <a:avLst/>
            </a:prstGeom>
            <a:noFill/>
          </p:spPr>
          <p:txBody>
            <a:bodyPr wrap="none" rtlCol="0">
              <a:spAutoFit/>
            </a:bodyPr>
            <a:lstStyle/>
            <a:p>
              <a:r>
                <a:rPr lang="en-MY" sz="6000" b="1" dirty="0">
                  <a:solidFill>
                    <a:srgbClr val="FF0000"/>
                  </a:solidFill>
                </a:rPr>
                <a:t>GST</a:t>
              </a:r>
            </a:p>
          </p:txBody>
        </p:sp>
        <p:sp>
          <p:nvSpPr>
            <p:cNvPr id="20" name="TextBox 19">
              <a:extLst>
                <a:ext uri="{FF2B5EF4-FFF2-40B4-BE49-F238E27FC236}">
                  <a16:creationId xmlns:a16="http://schemas.microsoft.com/office/drawing/2014/main" id="{8A592A31-1F0C-4BB9-9AEA-88D4E5923D8A}"/>
                </a:ext>
              </a:extLst>
            </p:cNvPr>
            <p:cNvSpPr txBox="1"/>
            <p:nvPr/>
          </p:nvSpPr>
          <p:spPr>
            <a:xfrm>
              <a:off x="6656638" y="1192242"/>
              <a:ext cx="775087" cy="292120"/>
            </a:xfrm>
            <a:prstGeom prst="rect">
              <a:avLst/>
            </a:prstGeom>
            <a:noFill/>
          </p:spPr>
          <p:txBody>
            <a:bodyPr wrap="none" rtlCol="0">
              <a:spAutoFit/>
            </a:bodyPr>
            <a:lstStyle/>
            <a:p>
              <a:r>
                <a:rPr lang="en-MY" sz="4800" b="1" dirty="0">
                  <a:solidFill>
                    <a:srgbClr val="FF0000"/>
                  </a:solidFill>
                </a:rPr>
                <a:t>SYSTEM</a:t>
              </a:r>
            </a:p>
          </p:txBody>
        </p:sp>
        <p:sp>
          <p:nvSpPr>
            <p:cNvPr id="21" name="TextBox 20">
              <a:extLst>
                <a:ext uri="{FF2B5EF4-FFF2-40B4-BE49-F238E27FC236}">
                  <a16:creationId xmlns:a16="http://schemas.microsoft.com/office/drawing/2014/main" id="{C1D4BBCF-34B9-4BE4-A97A-35B219331D79}"/>
                </a:ext>
              </a:extLst>
            </p:cNvPr>
            <p:cNvSpPr txBox="1"/>
            <p:nvPr/>
          </p:nvSpPr>
          <p:spPr>
            <a:xfrm>
              <a:off x="6318983" y="1548538"/>
              <a:ext cx="1605758" cy="324578"/>
            </a:xfrm>
            <a:prstGeom prst="rect">
              <a:avLst/>
            </a:prstGeom>
            <a:noFill/>
          </p:spPr>
          <p:txBody>
            <a:bodyPr wrap="none" rtlCol="0">
              <a:spAutoFit/>
            </a:bodyPr>
            <a:lstStyle/>
            <a:p>
              <a:r>
                <a:rPr lang="en-MY" sz="5400" b="1" dirty="0"/>
                <a:t>DEVELOPMENT</a:t>
              </a:r>
            </a:p>
          </p:txBody>
        </p:sp>
        <p:sp>
          <p:nvSpPr>
            <p:cNvPr id="22" name="TextBox 21">
              <a:extLst>
                <a:ext uri="{FF2B5EF4-FFF2-40B4-BE49-F238E27FC236}">
                  <a16:creationId xmlns:a16="http://schemas.microsoft.com/office/drawing/2014/main" id="{C64B4CCD-A6BA-43DF-A2F1-D0906D603B16}"/>
                </a:ext>
              </a:extLst>
            </p:cNvPr>
            <p:cNvSpPr txBox="1"/>
            <p:nvPr/>
          </p:nvSpPr>
          <p:spPr>
            <a:xfrm>
              <a:off x="5859881" y="1744535"/>
              <a:ext cx="1449871" cy="324578"/>
            </a:xfrm>
            <a:prstGeom prst="rect">
              <a:avLst/>
            </a:prstGeom>
            <a:noFill/>
          </p:spPr>
          <p:txBody>
            <a:bodyPr wrap="none" rtlCol="0">
              <a:spAutoFit/>
            </a:bodyPr>
            <a:lstStyle/>
            <a:p>
              <a:r>
                <a:rPr lang="en-MY" sz="5400" b="1" dirty="0">
                  <a:solidFill>
                    <a:schemeClr val="accent6">
                      <a:lumMod val="75000"/>
                    </a:schemeClr>
                  </a:solidFill>
                </a:rPr>
                <a:t>TECHNOLOGY</a:t>
              </a:r>
            </a:p>
          </p:txBody>
        </p:sp>
        <p:sp>
          <p:nvSpPr>
            <p:cNvPr id="24" name="TextBox 23">
              <a:extLst>
                <a:ext uri="{FF2B5EF4-FFF2-40B4-BE49-F238E27FC236}">
                  <a16:creationId xmlns:a16="http://schemas.microsoft.com/office/drawing/2014/main" id="{1F3980B3-1D39-4AB3-81BA-B0860085C64E}"/>
                </a:ext>
              </a:extLst>
            </p:cNvPr>
            <p:cNvSpPr txBox="1"/>
            <p:nvPr/>
          </p:nvSpPr>
          <p:spPr>
            <a:xfrm>
              <a:off x="6055418" y="1962608"/>
              <a:ext cx="1715534" cy="369332"/>
            </a:xfrm>
            <a:prstGeom prst="rect">
              <a:avLst/>
            </a:prstGeom>
            <a:noFill/>
          </p:spPr>
          <p:txBody>
            <a:bodyPr wrap="none" rtlCol="0">
              <a:spAutoFit/>
            </a:bodyPr>
            <a:lstStyle/>
            <a:p>
              <a:r>
                <a:rPr lang="en-MY" b="1" dirty="0">
                  <a:solidFill>
                    <a:srgbClr val="FF0000"/>
                  </a:solidFill>
                </a:rPr>
                <a:t>ENTREPRENUER</a:t>
              </a:r>
            </a:p>
          </p:txBody>
        </p:sp>
        <p:sp>
          <p:nvSpPr>
            <p:cNvPr id="25" name="TextBox 24">
              <a:extLst>
                <a:ext uri="{FF2B5EF4-FFF2-40B4-BE49-F238E27FC236}">
                  <a16:creationId xmlns:a16="http://schemas.microsoft.com/office/drawing/2014/main" id="{4752BCB4-E782-4944-83F2-8888C39D2D6D}"/>
                </a:ext>
              </a:extLst>
            </p:cNvPr>
            <p:cNvSpPr txBox="1"/>
            <p:nvPr/>
          </p:nvSpPr>
          <p:spPr>
            <a:xfrm>
              <a:off x="6457755" y="2101447"/>
              <a:ext cx="1659752" cy="357036"/>
            </a:xfrm>
            <a:prstGeom prst="rect">
              <a:avLst/>
            </a:prstGeom>
            <a:noFill/>
          </p:spPr>
          <p:txBody>
            <a:bodyPr wrap="square" rtlCol="0">
              <a:spAutoFit/>
            </a:bodyPr>
            <a:lstStyle/>
            <a:p>
              <a:r>
                <a:rPr lang="en-MY" sz="6000" b="1" dirty="0">
                  <a:solidFill>
                    <a:srgbClr val="00B050"/>
                  </a:solidFill>
                </a:rPr>
                <a:t>INTELLIGENT</a:t>
              </a:r>
            </a:p>
          </p:txBody>
        </p:sp>
        <p:sp>
          <p:nvSpPr>
            <p:cNvPr id="26" name="TextBox 25">
              <a:extLst>
                <a:ext uri="{FF2B5EF4-FFF2-40B4-BE49-F238E27FC236}">
                  <a16:creationId xmlns:a16="http://schemas.microsoft.com/office/drawing/2014/main" id="{42C081B8-365D-4CBE-A1E4-C3CEB0AF04F6}"/>
                </a:ext>
              </a:extLst>
            </p:cNvPr>
            <p:cNvSpPr txBox="1"/>
            <p:nvPr/>
          </p:nvSpPr>
          <p:spPr>
            <a:xfrm>
              <a:off x="6232887" y="2290464"/>
              <a:ext cx="1159599" cy="357036"/>
            </a:xfrm>
            <a:prstGeom prst="rect">
              <a:avLst/>
            </a:prstGeom>
            <a:noFill/>
          </p:spPr>
          <p:txBody>
            <a:bodyPr wrap="none" rtlCol="0">
              <a:spAutoFit/>
            </a:bodyPr>
            <a:lstStyle/>
            <a:p>
              <a:r>
                <a:rPr lang="en-MY" sz="6000" b="1" dirty="0">
                  <a:solidFill>
                    <a:srgbClr val="FFC000"/>
                  </a:solidFill>
                </a:rPr>
                <a:t>SO</a:t>
              </a:r>
              <a:r>
                <a:rPr lang="en-MY" sz="4800" b="1" dirty="0">
                  <a:solidFill>
                    <a:srgbClr val="FFC000"/>
                  </a:solidFill>
                </a:rPr>
                <a:t>LUTIONS</a:t>
              </a:r>
              <a:endParaRPr lang="en-MY" sz="3600" b="1" dirty="0">
                <a:solidFill>
                  <a:srgbClr val="FFC000"/>
                </a:solidFill>
              </a:endParaRPr>
            </a:p>
          </p:txBody>
        </p:sp>
      </p:grpSp>
      <p:sp>
        <p:nvSpPr>
          <p:cNvPr id="27" name="TextBox 26">
            <a:extLst>
              <a:ext uri="{FF2B5EF4-FFF2-40B4-BE49-F238E27FC236}">
                <a16:creationId xmlns:a16="http://schemas.microsoft.com/office/drawing/2014/main" id="{BB3B5D55-A57F-4FB8-AD24-43FCD9AF7308}"/>
              </a:ext>
            </a:extLst>
          </p:cNvPr>
          <p:cNvSpPr txBox="1"/>
          <p:nvPr/>
        </p:nvSpPr>
        <p:spPr>
          <a:xfrm>
            <a:off x="18725734" y="5344667"/>
            <a:ext cx="1677190" cy="769441"/>
          </a:xfrm>
          <a:prstGeom prst="rect">
            <a:avLst/>
          </a:prstGeom>
          <a:noFill/>
        </p:spPr>
        <p:txBody>
          <a:bodyPr wrap="none" rtlCol="0">
            <a:spAutoFit/>
          </a:bodyPr>
          <a:lstStyle/>
          <a:p>
            <a:r>
              <a:rPr lang="en-MY" sz="4400" b="1" dirty="0">
                <a:solidFill>
                  <a:srgbClr val="00B0F0"/>
                </a:solidFill>
              </a:rPr>
              <a:t>ZAKAT</a:t>
            </a:r>
          </a:p>
        </p:txBody>
      </p:sp>
      <p:sp>
        <p:nvSpPr>
          <p:cNvPr id="28" name="TextBox 27">
            <a:extLst>
              <a:ext uri="{FF2B5EF4-FFF2-40B4-BE49-F238E27FC236}">
                <a16:creationId xmlns:a16="http://schemas.microsoft.com/office/drawing/2014/main" id="{B61DC26C-CBE1-4135-A303-7B30B744DEF5}"/>
              </a:ext>
            </a:extLst>
          </p:cNvPr>
          <p:cNvSpPr txBox="1"/>
          <p:nvPr/>
        </p:nvSpPr>
        <p:spPr>
          <a:xfrm>
            <a:off x="18461886" y="4847599"/>
            <a:ext cx="1649298" cy="769441"/>
          </a:xfrm>
          <a:prstGeom prst="rect">
            <a:avLst/>
          </a:prstGeom>
          <a:noFill/>
        </p:spPr>
        <p:txBody>
          <a:bodyPr wrap="none" rtlCol="0">
            <a:spAutoFit/>
          </a:bodyPr>
          <a:lstStyle/>
          <a:p>
            <a:r>
              <a:rPr lang="en-MY" sz="4400" b="1" dirty="0">
                <a:solidFill>
                  <a:srgbClr val="6929A2"/>
                </a:solidFill>
              </a:rPr>
              <a:t>WAQF</a:t>
            </a:r>
          </a:p>
        </p:txBody>
      </p:sp>
    </p:spTree>
    <p:extLst>
      <p:ext uri="{BB962C8B-B14F-4D97-AF65-F5344CB8AC3E}">
        <p14:creationId xmlns:p14="http://schemas.microsoft.com/office/powerpoint/2010/main" val="19168487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p:cNvSpPr txBox="1">
            <a:spLocks/>
          </p:cNvSpPr>
          <p:nvPr/>
        </p:nvSpPr>
        <p:spPr>
          <a:xfrm>
            <a:off x="1545259" y="1192050"/>
            <a:ext cx="20729099" cy="1825542"/>
          </a:xfrm>
          <a:prstGeom prst="rect">
            <a:avLst/>
          </a:prstGeom>
        </p:spPr>
        <p:txBody>
          <a:bodyPr/>
          <a:lstStyle>
            <a:lvl1pPr algn="ctr" defTabSz="1087444" rtl="0" eaLnBrk="1" latinLnBrk="0" hangingPunct="1">
              <a:spcBef>
                <a:spcPct val="0"/>
              </a:spcBef>
              <a:buNone/>
              <a:defRPr sz="6000" kern="1200">
                <a:solidFill>
                  <a:schemeClr val="bg2"/>
                </a:solidFill>
                <a:latin typeface="Open Sans"/>
                <a:ea typeface="+mj-ea"/>
                <a:cs typeface="Open Sans"/>
              </a:defRPr>
            </a:lvl1pPr>
          </a:lstStyle>
          <a:p>
            <a:endParaRPr lang="en-MY" dirty="0">
              <a:solidFill>
                <a:srgbClr val="C00000"/>
              </a:solidFill>
            </a:endParaRPr>
          </a:p>
        </p:txBody>
      </p:sp>
      <p:sp>
        <p:nvSpPr>
          <p:cNvPr id="6" name="TextBox 5"/>
          <p:cNvSpPr txBox="1"/>
          <p:nvPr/>
        </p:nvSpPr>
        <p:spPr>
          <a:xfrm>
            <a:off x="1400414" y="953164"/>
            <a:ext cx="21586688" cy="1231107"/>
          </a:xfrm>
          <a:prstGeom prst="rect">
            <a:avLst/>
          </a:prstGeom>
          <a:noFill/>
        </p:spPr>
        <p:txBody>
          <a:bodyPr wrap="square" lIns="243852" tIns="121926" rIns="243852" bIns="121926" rtlCol="0">
            <a:spAutoFit/>
          </a:bodyPr>
          <a:lstStyle/>
          <a:p>
            <a:pPr algn="ctr"/>
            <a:r>
              <a:rPr lang="en-US" sz="6400" dirty="0">
                <a:solidFill>
                  <a:srgbClr val="C00000"/>
                </a:solidFill>
                <a:latin typeface="Open Sans Light"/>
                <a:cs typeface="Open Sans Light"/>
              </a:rPr>
              <a:t>The Proposal</a:t>
            </a:r>
          </a:p>
        </p:txBody>
      </p:sp>
      <p:sp>
        <p:nvSpPr>
          <p:cNvPr id="7" name="TextBox 6"/>
          <p:cNvSpPr txBox="1"/>
          <p:nvPr/>
        </p:nvSpPr>
        <p:spPr>
          <a:xfrm>
            <a:off x="1446791" y="1951975"/>
            <a:ext cx="21586688" cy="820739"/>
          </a:xfrm>
          <a:prstGeom prst="rect">
            <a:avLst/>
          </a:prstGeom>
          <a:noFill/>
        </p:spPr>
        <p:txBody>
          <a:bodyPr wrap="square" lIns="243852" tIns="121926" rIns="243852" bIns="121926" rtlCol="0">
            <a:spAutoFit/>
          </a:bodyPr>
          <a:lstStyle/>
          <a:p>
            <a:pPr algn="ctr"/>
            <a:r>
              <a:rPr lang="en-US" sz="3700" dirty="0">
                <a:solidFill>
                  <a:schemeClr val="tx1">
                    <a:lumMod val="65000"/>
                    <a:lumOff val="35000"/>
                  </a:schemeClr>
                </a:solidFill>
                <a:latin typeface="Open Sans Light"/>
                <a:cs typeface="Open Sans Light"/>
              </a:rPr>
              <a:t>WHY CHOOSE SPS</a:t>
            </a:r>
          </a:p>
        </p:txBody>
      </p:sp>
      <p:sp>
        <p:nvSpPr>
          <p:cNvPr id="4" name="Slide Number Placeholder 3"/>
          <p:cNvSpPr>
            <a:spLocks noGrp="1"/>
          </p:cNvSpPr>
          <p:nvPr>
            <p:ph type="sldNum" sz="quarter" idx="4"/>
          </p:nvPr>
        </p:nvSpPr>
        <p:spPr>
          <a:xfrm>
            <a:off x="23562818" y="13011887"/>
            <a:ext cx="824808" cy="462198"/>
          </a:xfrm>
        </p:spPr>
        <p:txBody>
          <a:bodyPr/>
          <a:lstStyle/>
          <a:p>
            <a:fld id="{C9468CE9-3F3D-1446-A027-4B4CDD3883B0}" type="slidenum">
              <a:rPr lang="en-US" smtClean="0"/>
              <a:t>14</a:t>
            </a:fld>
            <a:endParaRPr lang="en-US"/>
          </a:p>
        </p:txBody>
      </p:sp>
      <p:grpSp>
        <p:nvGrpSpPr>
          <p:cNvPr id="27" name="Group 26">
            <a:extLst>
              <a:ext uri="{FF2B5EF4-FFF2-40B4-BE49-F238E27FC236}">
                <a16:creationId xmlns:a16="http://schemas.microsoft.com/office/drawing/2014/main" id="{EBE41C07-0410-4412-9C44-8B588D28F136}"/>
              </a:ext>
            </a:extLst>
          </p:cNvPr>
          <p:cNvGrpSpPr/>
          <p:nvPr/>
        </p:nvGrpSpPr>
        <p:grpSpPr>
          <a:xfrm>
            <a:off x="4370518" y="3466044"/>
            <a:ext cx="15739233" cy="8854228"/>
            <a:chOff x="228600" y="1204312"/>
            <a:chExt cx="8782651" cy="4940749"/>
          </a:xfrm>
        </p:grpSpPr>
        <p:sp>
          <p:nvSpPr>
            <p:cNvPr id="28" name="Freeform 11">
              <a:extLst>
                <a:ext uri="{FF2B5EF4-FFF2-40B4-BE49-F238E27FC236}">
                  <a16:creationId xmlns:a16="http://schemas.microsoft.com/office/drawing/2014/main" id="{B49E55B6-D7BE-48CC-A8FB-C4308181AB29}"/>
                </a:ext>
              </a:extLst>
            </p:cNvPr>
            <p:cNvSpPr>
              <a:spLocks/>
            </p:cNvSpPr>
            <p:nvPr/>
          </p:nvSpPr>
          <p:spPr bwMode="auto">
            <a:xfrm rot="18501521">
              <a:off x="4088611" y="1579394"/>
              <a:ext cx="1243013" cy="1057533"/>
            </a:xfrm>
            <a:custGeom>
              <a:avLst/>
              <a:gdLst>
                <a:gd name="connsiteX0" fmla="*/ 1241823 w 1243013"/>
                <a:gd name="connsiteY0" fmla="*/ 38358 h 1057533"/>
                <a:gd name="connsiteX1" fmla="*/ 1243013 w 1243013"/>
                <a:gd name="connsiteY1" fmla="*/ 66525 h 1057533"/>
                <a:gd name="connsiteX2" fmla="*/ 1242894 w 1243013"/>
                <a:gd name="connsiteY2" fmla="*/ 83759 h 1057533"/>
                <a:gd name="connsiteX3" fmla="*/ 1242616 w 1243013"/>
                <a:gd name="connsiteY3" fmla="*/ 123653 h 1057533"/>
                <a:gd name="connsiteX4" fmla="*/ 1239044 w 1243013"/>
                <a:gd name="connsiteY4" fmla="*/ 180384 h 1057533"/>
                <a:gd name="connsiteX5" fmla="*/ 1232298 w 1243013"/>
                <a:gd name="connsiteY5" fmla="*/ 236718 h 1057533"/>
                <a:gd name="connsiteX6" fmla="*/ 1221979 w 1243013"/>
                <a:gd name="connsiteY6" fmla="*/ 292259 h 1057533"/>
                <a:gd name="connsiteX7" fmla="*/ 1208882 w 1243013"/>
                <a:gd name="connsiteY7" fmla="*/ 347800 h 1057533"/>
                <a:gd name="connsiteX8" fmla="*/ 1192213 w 1243013"/>
                <a:gd name="connsiteY8" fmla="*/ 402150 h 1057533"/>
                <a:gd name="connsiteX9" fmla="*/ 1172369 w 1243013"/>
                <a:gd name="connsiteY9" fmla="*/ 455708 h 1057533"/>
                <a:gd name="connsiteX10" fmla="*/ 1148954 w 1243013"/>
                <a:gd name="connsiteY10" fmla="*/ 507678 h 1057533"/>
                <a:gd name="connsiteX11" fmla="*/ 1122760 w 1243013"/>
                <a:gd name="connsiteY11" fmla="*/ 559252 h 1057533"/>
                <a:gd name="connsiteX12" fmla="*/ 1093391 w 1243013"/>
                <a:gd name="connsiteY12" fmla="*/ 608842 h 1057533"/>
                <a:gd name="connsiteX13" fmla="*/ 1061245 w 1243013"/>
                <a:gd name="connsiteY13" fmla="*/ 656845 h 1057533"/>
                <a:gd name="connsiteX14" fmla="*/ 1025526 w 1243013"/>
                <a:gd name="connsiteY14" fmla="*/ 703262 h 1057533"/>
                <a:gd name="connsiteX15" fmla="*/ 986632 w 1243013"/>
                <a:gd name="connsiteY15" fmla="*/ 747694 h 1057533"/>
                <a:gd name="connsiteX16" fmla="*/ 944960 w 1243013"/>
                <a:gd name="connsiteY16" fmla="*/ 790540 h 1057533"/>
                <a:gd name="connsiteX17" fmla="*/ 899716 w 1243013"/>
                <a:gd name="connsiteY17" fmla="*/ 830609 h 1057533"/>
                <a:gd name="connsiteX18" fmla="*/ 875904 w 1243013"/>
                <a:gd name="connsiteY18" fmla="*/ 849651 h 1057533"/>
                <a:gd name="connsiteX19" fmla="*/ 842566 w 1243013"/>
                <a:gd name="connsiteY19" fmla="*/ 875438 h 1057533"/>
                <a:gd name="connsiteX20" fmla="*/ 773113 w 1243013"/>
                <a:gd name="connsiteY20" fmla="*/ 921061 h 1057533"/>
                <a:gd name="connsiteX21" fmla="*/ 700882 w 1243013"/>
                <a:gd name="connsiteY21" fmla="*/ 960336 h 1057533"/>
                <a:gd name="connsiteX22" fmla="*/ 627063 w 1243013"/>
                <a:gd name="connsiteY22" fmla="*/ 992470 h 1057533"/>
                <a:gd name="connsiteX23" fmla="*/ 550863 w 1243013"/>
                <a:gd name="connsiteY23" fmla="*/ 1018258 h 1057533"/>
                <a:gd name="connsiteX24" fmla="*/ 473472 w 1243013"/>
                <a:gd name="connsiteY24" fmla="*/ 1037697 h 1057533"/>
                <a:gd name="connsiteX25" fmla="*/ 396082 w 1243013"/>
                <a:gd name="connsiteY25" fmla="*/ 1050788 h 1057533"/>
                <a:gd name="connsiteX26" fmla="*/ 317103 w 1243013"/>
                <a:gd name="connsiteY26" fmla="*/ 1056739 h 1057533"/>
                <a:gd name="connsiteX27" fmla="*/ 277813 w 1243013"/>
                <a:gd name="connsiteY27" fmla="*/ 1057533 h 1057533"/>
                <a:gd name="connsiteX28" fmla="*/ 242491 w 1243013"/>
                <a:gd name="connsiteY28" fmla="*/ 1056739 h 1057533"/>
                <a:gd name="connsiteX29" fmla="*/ 173038 w 1243013"/>
                <a:gd name="connsiteY29" fmla="*/ 1052375 h 1057533"/>
                <a:gd name="connsiteX30" fmla="*/ 103585 w 1243013"/>
                <a:gd name="connsiteY30" fmla="*/ 1042061 h 1057533"/>
                <a:gd name="connsiteX31" fmla="*/ 35322 w 1243013"/>
                <a:gd name="connsiteY31" fmla="*/ 1026985 h 1057533"/>
                <a:gd name="connsiteX32" fmla="*/ 2532 w 1243013"/>
                <a:gd name="connsiteY32" fmla="*/ 1018116 h 1057533"/>
                <a:gd name="connsiteX33" fmla="*/ 1191 w 1243013"/>
                <a:gd name="connsiteY33" fmla="*/ 1019175 h 1057533"/>
                <a:gd name="connsiteX34" fmla="*/ 0 w 1243013"/>
                <a:gd name="connsiteY34" fmla="*/ 991008 h 1057533"/>
                <a:gd name="connsiteX35" fmla="*/ 120 w 1243013"/>
                <a:gd name="connsiteY35" fmla="*/ 973775 h 1057533"/>
                <a:gd name="connsiteX36" fmla="*/ 397 w 1243013"/>
                <a:gd name="connsiteY36" fmla="*/ 933880 h 1057533"/>
                <a:gd name="connsiteX37" fmla="*/ 3969 w 1243013"/>
                <a:gd name="connsiteY37" fmla="*/ 877149 h 1057533"/>
                <a:gd name="connsiteX38" fmla="*/ 10716 w 1243013"/>
                <a:gd name="connsiteY38" fmla="*/ 820815 h 1057533"/>
                <a:gd name="connsiteX39" fmla="*/ 21034 w 1243013"/>
                <a:gd name="connsiteY39" fmla="*/ 765274 h 1057533"/>
                <a:gd name="connsiteX40" fmla="*/ 34131 w 1243013"/>
                <a:gd name="connsiteY40" fmla="*/ 709733 h 1057533"/>
                <a:gd name="connsiteX41" fmla="*/ 50800 w 1243013"/>
                <a:gd name="connsiteY41" fmla="*/ 655383 h 1057533"/>
                <a:gd name="connsiteX42" fmla="*/ 70644 w 1243013"/>
                <a:gd name="connsiteY42" fmla="*/ 601825 h 1057533"/>
                <a:gd name="connsiteX43" fmla="*/ 94059 w 1243013"/>
                <a:gd name="connsiteY43" fmla="*/ 549854 h 1057533"/>
                <a:gd name="connsiteX44" fmla="*/ 120253 w 1243013"/>
                <a:gd name="connsiteY44" fmla="*/ 498281 h 1057533"/>
                <a:gd name="connsiteX45" fmla="*/ 149622 w 1243013"/>
                <a:gd name="connsiteY45" fmla="*/ 448691 h 1057533"/>
                <a:gd name="connsiteX46" fmla="*/ 181769 w 1243013"/>
                <a:gd name="connsiteY46" fmla="*/ 400688 h 1057533"/>
                <a:gd name="connsiteX47" fmla="*/ 217487 w 1243013"/>
                <a:gd name="connsiteY47" fmla="*/ 354271 h 1057533"/>
                <a:gd name="connsiteX48" fmla="*/ 256381 w 1243013"/>
                <a:gd name="connsiteY48" fmla="*/ 309839 h 1057533"/>
                <a:gd name="connsiteX49" fmla="*/ 298053 w 1243013"/>
                <a:gd name="connsiteY49" fmla="*/ 266993 h 1057533"/>
                <a:gd name="connsiteX50" fmla="*/ 343297 w 1243013"/>
                <a:gd name="connsiteY50" fmla="*/ 226924 h 1057533"/>
                <a:gd name="connsiteX51" fmla="*/ 367109 w 1243013"/>
                <a:gd name="connsiteY51" fmla="*/ 207881 h 1057533"/>
                <a:gd name="connsiteX52" fmla="*/ 400447 w 1243013"/>
                <a:gd name="connsiteY52" fmla="*/ 182095 h 1057533"/>
                <a:gd name="connsiteX53" fmla="*/ 469900 w 1243013"/>
                <a:gd name="connsiteY53" fmla="*/ 136472 h 1057533"/>
                <a:gd name="connsiteX54" fmla="*/ 542131 w 1243013"/>
                <a:gd name="connsiteY54" fmla="*/ 97197 h 1057533"/>
                <a:gd name="connsiteX55" fmla="*/ 615950 w 1243013"/>
                <a:gd name="connsiteY55" fmla="*/ 65062 h 1057533"/>
                <a:gd name="connsiteX56" fmla="*/ 692150 w 1243013"/>
                <a:gd name="connsiteY56" fmla="*/ 39275 h 1057533"/>
                <a:gd name="connsiteX57" fmla="*/ 769541 w 1243013"/>
                <a:gd name="connsiteY57" fmla="*/ 19836 h 1057533"/>
                <a:gd name="connsiteX58" fmla="*/ 846932 w 1243013"/>
                <a:gd name="connsiteY58" fmla="*/ 6744 h 1057533"/>
                <a:gd name="connsiteX59" fmla="*/ 925910 w 1243013"/>
                <a:gd name="connsiteY59" fmla="*/ 794 h 1057533"/>
                <a:gd name="connsiteX60" fmla="*/ 965201 w 1243013"/>
                <a:gd name="connsiteY60" fmla="*/ 0 h 1057533"/>
                <a:gd name="connsiteX61" fmla="*/ 1000522 w 1243013"/>
                <a:gd name="connsiteY61" fmla="*/ 793 h 1057533"/>
                <a:gd name="connsiteX62" fmla="*/ 1069975 w 1243013"/>
                <a:gd name="connsiteY62" fmla="*/ 5157 h 1057533"/>
                <a:gd name="connsiteX63" fmla="*/ 1139429 w 1243013"/>
                <a:gd name="connsiteY63" fmla="*/ 15472 h 1057533"/>
                <a:gd name="connsiteX64" fmla="*/ 1207691 w 1243013"/>
                <a:gd name="connsiteY64" fmla="*/ 30548 h 1057533"/>
                <a:gd name="connsiteX65" fmla="*/ 1240482 w 1243013"/>
                <a:gd name="connsiteY65" fmla="*/ 39417 h 1057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243013" h="1057533">
                  <a:moveTo>
                    <a:pt x="1241823" y="38358"/>
                  </a:moveTo>
                  <a:lnTo>
                    <a:pt x="1243013" y="66525"/>
                  </a:lnTo>
                  <a:lnTo>
                    <a:pt x="1242894" y="83759"/>
                  </a:lnTo>
                  <a:lnTo>
                    <a:pt x="1242616" y="123653"/>
                  </a:lnTo>
                  <a:lnTo>
                    <a:pt x="1239044" y="180384"/>
                  </a:lnTo>
                  <a:lnTo>
                    <a:pt x="1232298" y="236718"/>
                  </a:lnTo>
                  <a:lnTo>
                    <a:pt x="1221979" y="292259"/>
                  </a:lnTo>
                  <a:lnTo>
                    <a:pt x="1208882" y="347800"/>
                  </a:lnTo>
                  <a:lnTo>
                    <a:pt x="1192213" y="402150"/>
                  </a:lnTo>
                  <a:lnTo>
                    <a:pt x="1172369" y="455708"/>
                  </a:lnTo>
                  <a:lnTo>
                    <a:pt x="1148954" y="507678"/>
                  </a:lnTo>
                  <a:lnTo>
                    <a:pt x="1122760" y="559252"/>
                  </a:lnTo>
                  <a:lnTo>
                    <a:pt x="1093391" y="608842"/>
                  </a:lnTo>
                  <a:lnTo>
                    <a:pt x="1061245" y="656845"/>
                  </a:lnTo>
                  <a:lnTo>
                    <a:pt x="1025526" y="703262"/>
                  </a:lnTo>
                  <a:lnTo>
                    <a:pt x="986632" y="747694"/>
                  </a:lnTo>
                  <a:lnTo>
                    <a:pt x="944960" y="790540"/>
                  </a:lnTo>
                  <a:lnTo>
                    <a:pt x="899716" y="830609"/>
                  </a:lnTo>
                  <a:lnTo>
                    <a:pt x="875904" y="849651"/>
                  </a:lnTo>
                  <a:lnTo>
                    <a:pt x="842566" y="875438"/>
                  </a:lnTo>
                  <a:lnTo>
                    <a:pt x="773113" y="921061"/>
                  </a:lnTo>
                  <a:lnTo>
                    <a:pt x="700882" y="960336"/>
                  </a:lnTo>
                  <a:lnTo>
                    <a:pt x="627063" y="992470"/>
                  </a:lnTo>
                  <a:lnTo>
                    <a:pt x="550863" y="1018258"/>
                  </a:lnTo>
                  <a:lnTo>
                    <a:pt x="473472" y="1037697"/>
                  </a:lnTo>
                  <a:lnTo>
                    <a:pt x="396082" y="1050788"/>
                  </a:lnTo>
                  <a:lnTo>
                    <a:pt x="317103" y="1056739"/>
                  </a:lnTo>
                  <a:lnTo>
                    <a:pt x="277813" y="1057533"/>
                  </a:lnTo>
                  <a:lnTo>
                    <a:pt x="242491" y="1056739"/>
                  </a:lnTo>
                  <a:lnTo>
                    <a:pt x="173038" y="1052375"/>
                  </a:lnTo>
                  <a:lnTo>
                    <a:pt x="103585" y="1042061"/>
                  </a:lnTo>
                  <a:lnTo>
                    <a:pt x="35322" y="1026985"/>
                  </a:lnTo>
                  <a:lnTo>
                    <a:pt x="2532" y="1018116"/>
                  </a:lnTo>
                  <a:lnTo>
                    <a:pt x="1191" y="1019175"/>
                  </a:lnTo>
                  <a:lnTo>
                    <a:pt x="0" y="991008"/>
                  </a:lnTo>
                  <a:lnTo>
                    <a:pt x="120" y="973775"/>
                  </a:lnTo>
                  <a:lnTo>
                    <a:pt x="397" y="933880"/>
                  </a:lnTo>
                  <a:lnTo>
                    <a:pt x="3969" y="877149"/>
                  </a:lnTo>
                  <a:lnTo>
                    <a:pt x="10716" y="820815"/>
                  </a:lnTo>
                  <a:lnTo>
                    <a:pt x="21034" y="765274"/>
                  </a:lnTo>
                  <a:lnTo>
                    <a:pt x="34131" y="709733"/>
                  </a:lnTo>
                  <a:lnTo>
                    <a:pt x="50800" y="655383"/>
                  </a:lnTo>
                  <a:lnTo>
                    <a:pt x="70644" y="601825"/>
                  </a:lnTo>
                  <a:lnTo>
                    <a:pt x="94059" y="549854"/>
                  </a:lnTo>
                  <a:lnTo>
                    <a:pt x="120253" y="498281"/>
                  </a:lnTo>
                  <a:lnTo>
                    <a:pt x="149622" y="448691"/>
                  </a:lnTo>
                  <a:lnTo>
                    <a:pt x="181769" y="400688"/>
                  </a:lnTo>
                  <a:lnTo>
                    <a:pt x="217487" y="354271"/>
                  </a:lnTo>
                  <a:lnTo>
                    <a:pt x="256381" y="309839"/>
                  </a:lnTo>
                  <a:lnTo>
                    <a:pt x="298053" y="266993"/>
                  </a:lnTo>
                  <a:lnTo>
                    <a:pt x="343297" y="226924"/>
                  </a:lnTo>
                  <a:lnTo>
                    <a:pt x="367109" y="207881"/>
                  </a:lnTo>
                  <a:lnTo>
                    <a:pt x="400447" y="182095"/>
                  </a:lnTo>
                  <a:lnTo>
                    <a:pt x="469900" y="136472"/>
                  </a:lnTo>
                  <a:lnTo>
                    <a:pt x="542131" y="97197"/>
                  </a:lnTo>
                  <a:lnTo>
                    <a:pt x="615950" y="65062"/>
                  </a:lnTo>
                  <a:lnTo>
                    <a:pt x="692150" y="39275"/>
                  </a:lnTo>
                  <a:lnTo>
                    <a:pt x="769541" y="19836"/>
                  </a:lnTo>
                  <a:lnTo>
                    <a:pt x="846932" y="6744"/>
                  </a:lnTo>
                  <a:lnTo>
                    <a:pt x="925910" y="794"/>
                  </a:lnTo>
                  <a:lnTo>
                    <a:pt x="965201" y="0"/>
                  </a:lnTo>
                  <a:lnTo>
                    <a:pt x="1000522" y="793"/>
                  </a:lnTo>
                  <a:lnTo>
                    <a:pt x="1069975" y="5157"/>
                  </a:lnTo>
                  <a:lnTo>
                    <a:pt x="1139429" y="15472"/>
                  </a:lnTo>
                  <a:lnTo>
                    <a:pt x="1207691" y="30548"/>
                  </a:lnTo>
                  <a:lnTo>
                    <a:pt x="1240482" y="39417"/>
                  </a:lnTo>
                  <a:close/>
                </a:path>
              </a:pathLst>
            </a:custGeom>
            <a:solidFill>
              <a:srgbClr val="AECA00"/>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29" name="Freeform 12">
              <a:extLst>
                <a:ext uri="{FF2B5EF4-FFF2-40B4-BE49-F238E27FC236}">
                  <a16:creationId xmlns:a16="http://schemas.microsoft.com/office/drawing/2014/main" id="{E51D10EB-1A10-4746-A455-76FAB80C3FA9}"/>
                </a:ext>
              </a:extLst>
            </p:cNvPr>
            <p:cNvSpPr>
              <a:spLocks/>
            </p:cNvSpPr>
            <p:nvPr/>
          </p:nvSpPr>
          <p:spPr bwMode="auto">
            <a:xfrm>
              <a:off x="5406137" y="2120062"/>
              <a:ext cx="1243013" cy="1057533"/>
            </a:xfrm>
            <a:custGeom>
              <a:avLst/>
              <a:gdLst>
                <a:gd name="connsiteX0" fmla="*/ 965201 w 1243013"/>
                <a:gd name="connsiteY0" fmla="*/ 0 h 1057533"/>
                <a:gd name="connsiteX1" fmla="*/ 1000522 w 1243013"/>
                <a:gd name="connsiteY1" fmla="*/ 794 h 1057533"/>
                <a:gd name="connsiteX2" fmla="*/ 1069976 w 1243013"/>
                <a:gd name="connsiteY2" fmla="*/ 5157 h 1057533"/>
                <a:gd name="connsiteX3" fmla="*/ 1139429 w 1243013"/>
                <a:gd name="connsiteY3" fmla="*/ 15472 h 1057533"/>
                <a:gd name="connsiteX4" fmla="*/ 1207691 w 1243013"/>
                <a:gd name="connsiteY4" fmla="*/ 30548 h 1057533"/>
                <a:gd name="connsiteX5" fmla="*/ 1240482 w 1243013"/>
                <a:gd name="connsiteY5" fmla="*/ 39417 h 1057533"/>
                <a:gd name="connsiteX6" fmla="*/ 1241823 w 1243013"/>
                <a:gd name="connsiteY6" fmla="*/ 38358 h 1057533"/>
                <a:gd name="connsiteX7" fmla="*/ 1243013 w 1243013"/>
                <a:gd name="connsiteY7" fmla="*/ 66525 h 1057533"/>
                <a:gd name="connsiteX8" fmla="*/ 1242894 w 1243013"/>
                <a:gd name="connsiteY8" fmla="*/ 83749 h 1057533"/>
                <a:gd name="connsiteX9" fmla="*/ 1242616 w 1243013"/>
                <a:gd name="connsiteY9" fmla="*/ 123653 h 1057533"/>
                <a:gd name="connsiteX10" fmla="*/ 1239044 w 1243013"/>
                <a:gd name="connsiteY10" fmla="*/ 180384 h 1057533"/>
                <a:gd name="connsiteX11" fmla="*/ 1232298 w 1243013"/>
                <a:gd name="connsiteY11" fmla="*/ 236718 h 1057533"/>
                <a:gd name="connsiteX12" fmla="*/ 1221979 w 1243013"/>
                <a:gd name="connsiteY12" fmla="*/ 292259 h 1057533"/>
                <a:gd name="connsiteX13" fmla="*/ 1208882 w 1243013"/>
                <a:gd name="connsiteY13" fmla="*/ 347800 h 1057533"/>
                <a:gd name="connsiteX14" fmla="*/ 1192213 w 1243013"/>
                <a:gd name="connsiteY14" fmla="*/ 402151 h 1057533"/>
                <a:gd name="connsiteX15" fmla="*/ 1172369 w 1243013"/>
                <a:gd name="connsiteY15" fmla="*/ 455708 h 1057533"/>
                <a:gd name="connsiteX16" fmla="*/ 1148954 w 1243013"/>
                <a:gd name="connsiteY16" fmla="*/ 507679 h 1057533"/>
                <a:gd name="connsiteX17" fmla="*/ 1122760 w 1243013"/>
                <a:gd name="connsiteY17" fmla="*/ 559252 h 1057533"/>
                <a:gd name="connsiteX18" fmla="*/ 1093391 w 1243013"/>
                <a:gd name="connsiteY18" fmla="*/ 608842 h 1057533"/>
                <a:gd name="connsiteX19" fmla="*/ 1061244 w 1243013"/>
                <a:gd name="connsiteY19" fmla="*/ 656845 h 1057533"/>
                <a:gd name="connsiteX20" fmla="*/ 1025526 w 1243013"/>
                <a:gd name="connsiteY20" fmla="*/ 703262 h 1057533"/>
                <a:gd name="connsiteX21" fmla="*/ 986632 w 1243013"/>
                <a:gd name="connsiteY21" fmla="*/ 747694 h 1057533"/>
                <a:gd name="connsiteX22" fmla="*/ 944960 w 1243013"/>
                <a:gd name="connsiteY22" fmla="*/ 790540 h 1057533"/>
                <a:gd name="connsiteX23" fmla="*/ 899716 w 1243013"/>
                <a:gd name="connsiteY23" fmla="*/ 830609 h 1057533"/>
                <a:gd name="connsiteX24" fmla="*/ 875904 w 1243013"/>
                <a:gd name="connsiteY24" fmla="*/ 849652 h 1057533"/>
                <a:gd name="connsiteX25" fmla="*/ 842566 w 1243013"/>
                <a:gd name="connsiteY25" fmla="*/ 875438 h 1057533"/>
                <a:gd name="connsiteX26" fmla="*/ 773113 w 1243013"/>
                <a:gd name="connsiteY26" fmla="*/ 921061 h 1057533"/>
                <a:gd name="connsiteX27" fmla="*/ 700882 w 1243013"/>
                <a:gd name="connsiteY27" fmla="*/ 960337 h 1057533"/>
                <a:gd name="connsiteX28" fmla="*/ 627063 w 1243013"/>
                <a:gd name="connsiteY28" fmla="*/ 992471 h 1057533"/>
                <a:gd name="connsiteX29" fmla="*/ 550863 w 1243013"/>
                <a:gd name="connsiteY29" fmla="*/ 1018258 h 1057533"/>
                <a:gd name="connsiteX30" fmla="*/ 473472 w 1243013"/>
                <a:gd name="connsiteY30" fmla="*/ 1037697 h 1057533"/>
                <a:gd name="connsiteX31" fmla="*/ 396082 w 1243013"/>
                <a:gd name="connsiteY31" fmla="*/ 1050789 h 1057533"/>
                <a:gd name="connsiteX32" fmla="*/ 317103 w 1243013"/>
                <a:gd name="connsiteY32" fmla="*/ 1056740 h 1057533"/>
                <a:gd name="connsiteX33" fmla="*/ 277813 w 1243013"/>
                <a:gd name="connsiteY33" fmla="*/ 1057533 h 1057533"/>
                <a:gd name="connsiteX34" fmla="*/ 242491 w 1243013"/>
                <a:gd name="connsiteY34" fmla="*/ 1056740 h 1057533"/>
                <a:gd name="connsiteX35" fmla="*/ 173038 w 1243013"/>
                <a:gd name="connsiteY35" fmla="*/ 1052376 h 1057533"/>
                <a:gd name="connsiteX36" fmla="*/ 103585 w 1243013"/>
                <a:gd name="connsiteY36" fmla="*/ 1042061 h 1057533"/>
                <a:gd name="connsiteX37" fmla="*/ 35322 w 1243013"/>
                <a:gd name="connsiteY37" fmla="*/ 1026986 h 1057533"/>
                <a:gd name="connsiteX38" fmla="*/ 2531 w 1243013"/>
                <a:gd name="connsiteY38" fmla="*/ 1018116 h 1057533"/>
                <a:gd name="connsiteX39" fmla="*/ 1191 w 1243013"/>
                <a:gd name="connsiteY39" fmla="*/ 1019175 h 1057533"/>
                <a:gd name="connsiteX40" fmla="*/ 0 w 1243013"/>
                <a:gd name="connsiteY40" fmla="*/ 991008 h 1057533"/>
                <a:gd name="connsiteX41" fmla="*/ 120 w 1243013"/>
                <a:gd name="connsiteY41" fmla="*/ 973785 h 1057533"/>
                <a:gd name="connsiteX42" fmla="*/ 397 w 1243013"/>
                <a:gd name="connsiteY42" fmla="*/ 933880 h 1057533"/>
                <a:gd name="connsiteX43" fmla="*/ 3969 w 1243013"/>
                <a:gd name="connsiteY43" fmla="*/ 877149 h 1057533"/>
                <a:gd name="connsiteX44" fmla="*/ 10716 w 1243013"/>
                <a:gd name="connsiteY44" fmla="*/ 820815 h 1057533"/>
                <a:gd name="connsiteX45" fmla="*/ 21035 w 1243013"/>
                <a:gd name="connsiteY45" fmla="*/ 765274 h 1057533"/>
                <a:gd name="connsiteX46" fmla="*/ 34132 w 1243013"/>
                <a:gd name="connsiteY46" fmla="*/ 709733 h 1057533"/>
                <a:gd name="connsiteX47" fmla="*/ 50800 w 1243013"/>
                <a:gd name="connsiteY47" fmla="*/ 655382 h 1057533"/>
                <a:gd name="connsiteX48" fmla="*/ 70644 w 1243013"/>
                <a:gd name="connsiteY48" fmla="*/ 601825 h 1057533"/>
                <a:gd name="connsiteX49" fmla="*/ 94060 w 1243013"/>
                <a:gd name="connsiteY49" fmla="*/ 549855 h 1057533"/>
                <a:gd name="connsiteX50" fmla="*/ 120253 w 1243013"/>
                <a:gd name="connsiteY50" fmla="*/ 498281 h 1057533"/>
                <a:gd name="connsiteX51" fmla="*/ 149622 w 1243013"/>
                <a:gd name="connsiteY51" fmla="*/ 448691 h 1057533"/>
                <a:gd name="connsiteX52" fmla="*/ 181769 w 1243013"/>
                <a:gd name="connsiteY52" fmla="*/ 400688 h 1057533"/>
                <a:gd name="connsiteX53" fmla="*/ 217488 w 1243013"/>
                <a:gd name="connsiteY53" fmla="*/ 354272 h 1057533"/>
                <a:gd name="connsiteX54" fmla="*/ 256382 w 1243013"/>
                <a:gd name="connsiteY54" fmla="*/ 309839 h 1057533"/>
                <a:gd name="connsiteX55" fmla="*/ 298053 w 1243013"/>
                <a:gd name="connsiteY55" fmla="*/ 266993 h 1057533"/>
                <a:gd name="connsiteX56" fmla="*/ 343297 w 1243013"/>
                <a:gd name="connsiteY56" fmla="*/ 226924 h 1057533"/>
                <a:gd name="connsiteX57" fmla="*/ 367110 w 1243013"/>
                <a:gd name="connsiteY57" fmla="*/ 207882 h 1057533"/>
                <a:gd name="connsiteX58" fmla="*/ 400447 w 1243013"/>
                <a:gd name="connsiteY58" fmla="*/ 182095 h 1057533"/>
                <a:gd name="connsiteX59" fmla="*/ 469900 w 1243013"/>
                <a:gd name="connsiteY59" fmla="*/ 136472 h 1057533"/>
                <a:gd name="connsiteX60" fmla="*/ 542132 w 1243013"/>
                <a:gd name="connsiteY60" fmla="*/ 97197 h 1057533"/>
                <a:gd name="connsiteX61" fmla="*/ 615950 w 1243013"/>
                <a:gd name="connsiteY61" fmla="*/ 65062 h 1057533"/>
                <a:gd name="connsiteX62" fmla="*/ 692150 w 1243013"/>
                <a:gd name="connsiteY62" fmla="*/ 39275 h 1057533"/>
                <a:gd name="connsiteX63" fmla="*/ 769541 w 1243013"/>
                <a:gd name="connsiteY63" fmla="*/ 19836 h 1057533"/>
                <a:gd name="connsiteX64" fmla="*/ 846932 w 1243013"/>
                <a:gd name="connsiteY64" fmla="*/ 6744 h 1057533"/>
                <a:gd name="connsiteX65" fmla="*/ 925910 w 1243013"/>
                <a:gd name="connsiteY65" fmla="*/ 794 h 1057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243013" h="1057533">
                  <a:moveTo>
                    <a:pt x="965201" y="0"/>
                  </a:moveTo>
                  <a:lnTo>
                    <a:pt x="1000522" y="794"/>
                  </a:lnTo>
                  <a:lnTo>
                    <a:pt x="1069976" y="5157"/>
                  </a:lnTo>
                  <a:lnTo>
                    <a:pt x="1139429" y="15472"/>
                  </a:lnTo>
                  <a:lnTo>
                    <a:pt x="1207691" y="30548"/>
                  </a:lnTo>
                  <a:lnTo>
                    <a:pt x="1240482" y="39417"/>
                  </a:lnTo>
                  <a:lnTo>
                    <a:pt x="1241823" y="38358"/>
                  </a:lnTo>
                  <a:lnTo>
                    <a:pt x="1243013" y="66525"/>
                  </a:lnTo>
                  <a:lnTo>
                    <a:pt x="1242894" y="83749"/>
                  </a:lnTo>
                  <a:lnTo>
                    <a:pt x="1242616" y="123653"/>
                  </a:lnTo>
                  <a:lnTo>
                    <a:pt x="1239044" y="180384"/>
                  </a:lnTo>
                  <a:lnTo>
                    <a:pt x="1232298" y="236718"/>
                  </a:lnTo>
                  <a:lnTo>
                    <a:pt x="1221979" y="292259"/>
                  </a:lnTo>
                  <a:lnTo>
                    <a:pt x="1208882" y="347800"/>
                  </a:lnTo>
                  <a:lnTo>
                    <a:pt x="1192213" y="402151"/>
                  </a:lnTo>
                  <a:lnTo>
                    <a:pt x="1172369" y="455708"/>
                  </a:lnTo>
                  <a:lnTo>
                    <a:pt x="1148954" y="507679"/>
                  </a:lnTo>
                  <a:lnTo>
                    <a:pt x="1122760" y="559252"/>
                  </a:lnTo>
                  <a:lnTo>
                    <a:pt x="1093391" y="608842"/>
                  </a:lnTo>
                  <a:lnTo>
                    <a:pt x="1061244" y="656845"/>
                  </a:lnTo>
                  <a:lnTo>
                    <a:pt x="1025526" y="703262"/>
                  </a:lnTo>
                  <a:lnTo>
                    <a:pt x="986632" y="747694"/>
                  </a:lnTo>
                  <a:lnTo>
                    <a:pt x="944960" y="790540"/>
                  </a:lnTo>
                  <a:lnTo>
                    <a:pt x="899716" y="830609"/>
                  </a:lnTo>
                  <a:lnTo>
                    <a:pt x="875904" y="849652"/>
                  </a:lnTo>
                  <a:lnTo>
                    <a:pt x="842566" y="875438"/>
                  </a:lnTo>
                  <a:lnTo>
                    <a:pt x="773113" y="921061"/>
                  </a:lnTo>
                  <a:lnTo>
                    <a:pt x="700882" y="960337"/>
                  </a:lnTo>
                  <a:lnTo>
                    <a:pt x="627063" y="992471"/>
                  </a:lnTo>
                  <a:lnTo>
                    <a:pt x="550863" y="1018258"/>
                  </a:lnTo>
                  <a:lnTo>
                    <a:pt x="473472" y="1037697"/>
                  </a:lnTo>
                  <a:lnTo>
                    <a:pt x="396082" y="1050789"/>
                  </a:lnTo>
                  <a:lnTo>
                    <a:pt x="317103" y="1056740"/>
                  </a:lnTo>
                  <a:lnTo>
                    <a:pt x="277813" y="1057533"/>
                  </a:lnTo>
                  <a:lnTo>
                    <a:pt x="242491" y="1056740"/>
                  </a:lnTo>
                  <a:lnTo>
                    <a:pt x="173038" y="1052376"/>
                  </a:lnTo>
                  <a:lnTo>
                    <a:pt x="103585" y="1042061"/>
                  </a:lnTo>
                  <a:lnTo>
                    <a:pt x="35322" y="1026986"/>
                  </a:lnTo>
                  <a:lnTo>
                    <a:pt x="2531" y="1018116"/>
                  </a:lnTo>
                  <a:lnTo>
                    <a:pt x="1191" y="1019175"/>
                  </a:lnTo>
                  <a:lnTo>
                    <a:pt x="0" y="991008"/>
                  </a:lnTo>
                  <a:lnTo>
                    <a:pt x="120" y="973785"/>
                  </a:lnTo>
                  <a:lnTo>
                    <a:pt x="397" y="933880"/>
                  </a:lnTo>
                  <a:lnTo>
                    <a:pt x="3969" y="877149"/>
                  </a:lnTo>
                  <a:lnTo>
                    <a:pt x="10716" y="820815"/>
                  </a:lnTo>
                  <a:lnTo>
                    <a:pt x="21035" y="765274"/>
                  </a:lnTo>
                  <a:lnTo>
                    <a:pt x="34132" y="709733"/>
                  </a:lnTo>
                  <a:lnTo>
                    <a:pt x="50800" y="655382"/>
                  </a:lnTo>
                  <a:lnTo>
                    <a:pt x="70644" y="601825"/>
                  </a:lnTo>
                  <a:lnTo>
                    <a:pt x="94060" y="549855"/>
                  </a:lnTo>
                  <a:lnTo>
                    <a:pt x="120253" y="498281"/>
                  </a:lnTo>
                  <a:lnTo>
                    <a:pt x="149622" y="448691"/>
                  </a:lnTo>
                  <a:lnTo>
                    <a:pt x="181769" y="400688"/>
                  </a:lnTo>
                  <a:lnTo>
                    <a:pt x="217488" y="354272"/>
                  </a:lnTo>
                  <a:lnTo>
                    <a:pt x="256382" y="309839"/>
                  </a:lnTo>
                  <a:lnTo>
                    <a:pt x="298053" y="266993"/>
                  </a:lnTo>
                  <a:lnTo>
                    <a:pt x="343297" y="226924"/>
                  </a:lnTo>
                  <a:lnTo>
                    <a:pt x="367110" y="207882"/>
                  </a:lnTo>
                  <a:lnTo>
                    <a:pt x="400447" y="182095"/>
                  </a:lnTo>
                  <a:lnTo>
                    <a:pt x="469900" y="136472"/>
                  </a:lnTo>
                  <a:lnTo>
                    <a:pt x="542132" y="97197"/>
                  </a:lnTo>
                  <a:lnTo>
                    <a:pt x="615950" y="65062"/>
                  </a:lnTo>
                  <a:lnTo>
                    <a:pt x="692150" y="39275"/>
                  </a:lnTo>
                  <a:lnTo>
                    <a:pt x="769541" y="19836"/>
                  </a:lnTo>
                  <a:lnTo>
                    <a:pt x="846932" y="6744"/>
                  </a:lnTo>
                  <a:lnTo>
                    <a:pt x="925910" y="794"/>
                  </a:lnTo>
                  <a:close/>
                </a:path>
              </a:pathLst>
            </a:custGeom>
            <a:solidFill>
              <a:srgbClr val="E4363F"/>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30" name="Freeform 13">
              <a:extLst>
                <a:ext uri="{FF2B5EF4-FFF2-40B4-BE49-F238E27FC236}">
                  <a16:creationId xmlns:a16="http://schemas.microsoft.com/office/drawing/2014/main" id="{DDAF3C24-3BBD-4F75-871A-D9E1A15E0540}"/>
                </a:ext>
              </a:extLst>
            </p:cNvPr>
            <p:cNvSpPr>
              <a:spLocks/>
            </p:cNvSpPr>
            <p:nvPr/>
          </p:nvSpPr>
          <p:spPr bwMode="auto">
            <a:xfrm rot="4500000">
              <a:off x="5549556" y="4334725"/>
              <a:ext cx="1243014" cy="1057532"/>
            </a:xfrm>
            <a:custGeom>
              <a:avLst/>
              <a:gdLst>
                <a:gd name="connsiteX0" fmla="*/ 34131 w 1243014"/>
                <a:gd name="connsiteY0" fmla="*/ 709733 h 1057532"/>
                <a:gd name="connsiteX1" fmla="*/ 50800 w 1243014"/>
                <a:gd name="connsiteY1" fmla="*/ 655382 h 1057532"/>
                <a:gd name="connsiteX2" fmla="*/ 70644 w 1243014"/>
                <a:gd name="connsiteY2" fmla="*/ 601825 h 1057532"/>
                <a:gd name="connsiteX3" fmla="*/ 94059 w 1243014"/>
                <a:gd name="connsiteY3" fmla="*/ 549855 h 1057532"/>
                <a:gd name="connsiteX4" fmla="*/ 120253 w 1243014"/>
                <a:gd name="connsiteY4" fmla="*/ 498281 h 1057532"/>
                <a:gd name="connsiteX5" fmla="*/ 149622 w 1243014"/>
                <a:gd name="connsiteY5" fmla="*/ 448691 h 1057532"/>
                <a:gd name="connsiteX6" fmla="*/ 181769 w 1243014"/>
                <a:gd name="connsiteY6" fmla="*/ 400688 h 1057532"/>
                <a:gd name="connsiteX7" fmla="*/ 217488 w 1243014"/>
                <a:gd name="connsiteY7" fmla="*/ 354271 h 1057532"/>
                <a:gd name="connsiteX8" fmla="*/ 256381 w 1243014"/>
                <a:gd name="connsiteY8" fmla="*/ 309839 h 1057532"/>
                <a:gd name="connsiteX9" fmla="*/ 298053 w 1243014"/>
                <a:gd name="connsiteY9" fmla="*/ 266993 h 1057532"/>
                <a:gd name="connsiteX10" fmla="*/ 343297 w 1243014"/>
                <a:gd name="connsiteY10" fmla="*/ 226924 h 1057532"/>
                <a:gd name="connsiteX11" fmla="*/ 367109 w 1243014"/>
                <a:gd name="connsiteY11" fmla="*/ 207881 h 1057532"/>
                <a:gd name="connsiteX12" fmla="*/ 400447 w 1243014"/>
                <a:gd name="connsiteY12" fmla="*/ 182095 h 1057532"/>
                <a:gd name="connsiteX13" fmla="*/ 469900 w 1243014"/>
                <a:gd name="connsiteY13" fmla="*/ 136472 h 1057532"/>
                <a:gd name="connsiteX14" fmla="*/ 542132 w 1243014"/>
                <a:gd name="connsiteY14" fmla="*/ 97196 h 1057532"/>
                <a:gd name="connsiteX15" fmla="*/ 615950 w 1243014"/>
                <a:gd name="connsiteY15" fmla="*/ 65062 h 1057532"/>
                <a:gd name="connsiteX16" fmla="*/ 692150 w 1243014"/>
                <a:gd name="connsiteY16" fmla="*/ 39275 h 1057532"/>
                <a:gd name="connsiteX17" fmla="*/ 769541 w 1243014"/>
                <a:gd name="connsiteY17" fmla="*/ 19836 h 1057532"/>
                <a:gd name="connsiteX18" fmla="*/ 846932 w 1243014"/>
                <a:gd name="connsiteY18" fmla="*/ 6744 h 1057532"/>
                <a:gd name="connsiteX19" fmla="*/ 925910 w 1243014"/>
                <a:gd name="connsiteY19" fmla="*/ 794 h 1057532"/>
                <a:gd name="connsiteX20" fmla="*/ 965200 w 1243014"/>
                <a:gd name="connsiteY20" fmla="*/ 0 h 1057532"/>
                <a:gd name="connsiteX21" fmla="*/ 1000522 w 1243014"/>
                <a:gd name="connsiteY21" fmla="*/ 793 h 1057532"/>
                <a:gd name="connsiteX22" fmla="*/ 1069975 w 1243014"/>
                <a:gd name="connsiteY22" fmla="*/ 5157 h 1057532"/>
                <a:gd name="connsiteX23" fmla="*/ 1139429 w 1243014"/>
                <a:gd name="connsiteY23" fmla="*/ 15472 h 1057532"/>
                <a:gd name="connsiteX24" fmla="*/ 1207691 w 1243014"/>
                <a:gd name="connsiteY24" fmla="*/ 30547 h 1057532"/>
                <a:gd name="connsiteX25" fmla="*/ 1240481 w 1243014"/>
                <a:gd name="connsiteY25" fmla="*/ 39416 h 1057532"/>
                <a:gd name="connsiteX26" fmla="*/ 1241823 w 1243014"/>
                <a:gd name="connsiteY26" fmla="*/ 38357 h 1057532"/>
                <a:gd name="connsiteX27" fmla="*/ 1243014 w 1243014"/>
                <a:gd name="connsiteY27" fmla="*/ 66524 h 1057532"/>
                <a:gd name="connsiteX28" fmla="*/ 1242894 w 1243014"/>
                <a:gd name="connsiteY28" fmla="*/ 83773 h 1057532"/>
                <a:gd name="connsiteX29" fmla="*/ 1242617 w 1243014"/>
                <a:gd name="connsiteY29" fmla="*/ 123652 h 1057532"/>
                <a:gd name="connsiteX30" fmla="*/ 1239044 w 1243014"/>
                <a:gd name="connsiteY30" fmla="*/ 180383 h 1057532"/>
                <a:gd name="connsiteX31" fmla="*/ 1232298 w 1243014"/>
                <a:gd name="connsiteY31" fmla="*/ 236718 h 1057532"/>
                <a:gd name="connsiteX32" fmla="*/ 1221979 w 1243014"/>
                <a:gd name="connsiteY32" fmla="*/ 292258 h 1057532"/>
                <a:gd name="connsiteX33" fmla="*/ 1208882 w 1243014"/>
                <a:gd name="connsiteY33" fmla="*/ 347799 h 1057532"/>
                <a:gd name="connsiteX34" fmla="*/ 1192213 w 1243014"/>
                <a:gd name="connsiteY34" fmla="*/ 402150 h 1057532"/>
                <a:gd name="connsiteX35" fmla="*/ 1172370 w 1243014"/>
                <a:gd name="connsiteY35" fmla="*/ 455707 h 1057532"/>
                <a:gd name="connsiteX36" fmla="*/ 1148954 w 1243014"/>
                <a:gd name="connsiteY36" fmla="*/ 507677 h 1057532"/>
                <a:gd name="connsiteX37" fmla="*/ 1122760 w 1243014"/>
                <a:gd name="connsiteY37" fmla="*/ 559251 h 1057532"/>
                <a:gd name="connsiteX38" fmla="*/ 1093391 w 1243014"/>
                <a:gd name="connsiteY38" fmla="*/ 608841 h 1057532"/>
                <a:gd name="connsiteX39" fmla="*/ 1061245 w 1243014"/>
                <a:gd name="connsiteY39" fmla="*/ 656844 h 1057532"/>
                <a:gd name="connsiteX40" fmla="*/ 1025526 w 1243014"/>
                <a:gd name="connsiteY40" fmla="*/ 703261 h 1057532"/>
                <a:gd name="connsiteX41" fmla="*/ 986632 w 1243014"/>
                <a:gd name="connsiteY41" fmla="*/ 747693 h 1057532"/>
                <a:gd name="connsiteX42" fmla="*/ 944960 w 1243014"/>
                <a:gd name="connsiteY42" fmla="*/ 790539 h 1057532"/>
                <a:gd name="connsiteX43" fmla="*/ 899717 w 1243014"/>
                <a:gd name="connsiteY43" fmla="*/ 830608 h 1057532"/>
                <a:gd name="connsiteX44" fmla="*/ 875904 w 1243014"/>
                <a:gd name="connsiteY44" fmla="*/ 849651 h 1057532"/>
                <a:gd name="connsiteX45" fmla="*/ 842567 w 1243014"/>
                <a:gd name="connsiteY45" fmla="*/ 875438 h 1057532"/>
                <a:gd name="connsiteX46" fmla="*/ 773113 w 1243014"/>
                <a:gd name="connsiteY46" fmla="*/ 921060 h 1057532"/>
                <a:gd name="connsiteX47" fmla="*/ 700882 w 1243014"/>
                <a:gd name="connsiteY47" fmla="*/ 960336 h 1057532"/>
                <a:gd name="connsiteX48" fmla="*/ 627063 w 1243014"/>
                <a:gd name="connsiteY48" fmla="*/ 992470 h 1057532"/>
                <a:gd name="connsiteX49" fmla="*/ 550863 w 1243014"/>
                <a:gd name="connsiteY49" fmla="*/ 1018257 h 1057532"/>
                <a:gd name="connsiteX50" fmla="*/ 473472 w 1243014"/>
                <a:gd name="connsiteY50" fmla="*/ 1037696 h 1057532"/>
                <a:gd name="connsiteX51" fmla="*/ 396082 w 1243014"/>
                <a:gd name="connsiteY51" fmla="*/ 1050788 h 1057532"/>
                <a:gd name="connsiteX52" fmla="*/ 317104 w 1243014"/>
                <a:gd name="connsiteY52" fmla="*/ 1056739 h 1057532"/>
                <a:gd name="connsiteX53" fmla="*/ 277813 w 1243014"/>
                <a:gd name="connsiteY53" fmla="*/ 1057532 h 1057532"/>
                <a:gd name="connsiteX54" fmla="*/ 242491 w 1243014"/>
                <a:gd name="connsiteY54" fmla="*/ 1056739 h 1057532"/>
                <a:gd name="connsiteX55" fmla="*/ 173038 w 1243014"/>
                <a:gd name="connsiteY55" fmla="*/ 1052375 h 1057532"/>
                <a:gd name="connsiteX56" fmla="*/ 103585 w 1243014"/>
                <a:gd name="connsiteY56" fmla="*/ 1042060 h 1057532"/>
                <a:gd name="connsiteX57" fmla="*/ 35322 w 1243014"/>
                <a:gd name="connsiteY57" fmla="*/ 1026985 h 1057532"/>
                <a:gd name="connsiteX58" fmla="*/ 2532 w 1243014"/>
                <a:gd name="connsiteY58" fmla="*/ 1018116 h 1057532"/>
                <a:gd name="connsiteX59" fmla="*/ 1191 w 1243014"/>
                <a:gd name="connsiteY59" fmla="*/ 1019175 h 1057532"/>
                <a:gd name="connsiteX60" fmla="*/ 0 w 1243014"/>
                <a:gd name="connsiteY60" fmla="*/ 991008 h 1057532"/>
                <a:gd name="connsiteX61" fmla="*/ 120 w 1243014"/>
                <a:gd name="connsiteY61" fmla="*/ 973759 h 1057532"/>
                <a:gd name="connsiteX62" fmla="*/ 397 w 1243014"/>
                <a:gd name="connsiteY62" fmla="*/ 933880 h 1057532"/>
                <a:gd name="connsiteX63" fmla="*/ 3969 w 1243014"/>
                <a:gd name="connsiteY63" fmla="*/ 877149 h 1057532"/>
                <a:gd name="connsiteX64" fmla="*/ 10716 w 1243014"/>
                <a:gd name="connsiteY64" fmla="*/ 820815 h 1057532"/>
                <a:gd name="connsiteX65" fmla="*/ 21034 w 1243014"/>
                <a:gd name="connsiteY65" fmla="*/ 765274 h 1057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243014" h="1057532">
                  <a:moveTo>
                    <a:pt x="34131" y="709733"/>
                  </a:moveTo>
                  <a:lnTo>
                    <a:pt x="50800" y="655382"/>
                  </a:lnTo>
                  <a:lnTo>
                    <a:pt x="70644" y="601825"/>
                  </a:lnTo>
                  <a:lnTo>
                    <a:pt x="94059" y="549855"/>
                  </a:lnTo>
                  <a:lnTo>
                    <a:pt x="120253" y="498281"/>
                  </a:lnTo>
                  <a:lnTo>
                    <a:pt x="149622" y="448691"/>
                  </a:lnTo>
                  <a:lnTo>
                    <a:pt x="181769" y="400688"/>
                  </a:lnTo>
                  <a:lnTo>
                    <a:pt x="217488" y="354271"/>
                  </a:lnTo>
                  <a:lnTo>
                    <a:pt x="256381" y="309839"/>
                  </a:lnTo>
                  <a:lnTo>
                    <a:pt x="298053" y="266993"/>
                  </a:lnTo>
                  <a:lnTo>
                    <a:pt x="343297" y="226924"/>
                  </a:lnTo>
                  <a:lnTo>
                    <a:pt x="367109" y="207881"/>
                  </a:lnTo>
                  <a:lnTo>
                    <a:pt x="400447" y="182095"/>
                  </a:lnTo>
                  <a:lnTo>
                    <a:pt x="469900" y="136472"/>
                  </a:lnTo>
                  <a:lnTo>
                    <a:pt x="542132" y="97196"/>
                  </a:lnTo>
                  <a:lnTo>
                    <a:pt x="615950" y="65062"/>
                  </a:lnTo>
                  <a:lnTo>
                    <a:pt x="692150" y="39275"/>
                  </a:lnTo>
                  <a:lnTo>
                    <a:pt x="769541" y="19836"/>
                  </a:lnTo>
                  <a:lnTo>
                    <a:pt x="846932" y="6744"/>
                  </a:lnTo>
                  <a:lnTo>
                    <a:pt x="925910" y="794"/>
                  </a:lnTo>
                  <a:lnTo>
                    <a:pt x="965200" y="0"/>
                  </a:lnTo>
                  <a:lnTo>
                    <a:pt x="1000522" y="793"/>
                  </a:lnTo>
                  <a:lnTo>
                    <a:pt x="1069975" y="5157"/>
                  </a:lnTo>
                  <a:lnTo>
                    <a:pt x="1139429" y="15472"/>
                  </a:lnTo>
                  <a:lnTo>
                    <a:pt x="1207691" y="30547"/>
                  </a:lnTo>
                  <a:lnTo>
                    <a:pt x="1240481" y="39416"/>
                  </a:lnTo>
                  <a:lnTo>
                    <a:pt x="1241823" y="38357"/>
                  </a:lnTo>
                  <a:lnTo>
                    <a:pt x="1243014" y="66524"/>
                  </a:lnTo>
                  <a:lnTo>
                    <a:pt x="1242894" y="83773"/>
                  </a:lnTo>
                  <a:lnTo>
                    <a:pt x="1242617" y="123652"/>
                  </a:lnTo>
                  <a:lnTo>
                    <a:pt x="1239044" y="180383"/>
                  </a:lnTo>
                  <a:lnTo>
                    <a:pt x="1232298" y="236718"/>
                  </a:lnTo>
                  <a:lnTo>
                    <a:pt x="1221979" y="292258"/>
                  </a:lnTo>
                  <a:lnTo>
                    <a:pt x="1208882" y="347799"/>
                  </a:lnTo>
                  <a:lnTo>
                    <a:pt x="1192213" y="402150"/>
                  </a:lnTo>
                  <a:lnTo>
                    <a:pt x="1172370" y="455707"/>
                  </a:lnTo>
                  <a:lnTo>
                    <a:pt x="1148954" y="507677"/>
                  </a:lnTo>
                  <a:lnTo>
                    <a:pt x="1122760" y="559251"/>
                  </a:lnTo>
                  <a:lnTo>
                    <a:pt x="1093391" y="608841"/>
                  </a:lnTo>
                  <a:lnTo>
                    <a:pt x="1061245" y="656844"/>
                  </a:lnTo>
                  <a:lnTo>
                    <a:pt x="1025526" y="703261"/>
                  </a:lnTo>
                  <a:lnTo>
                    <a:pt x="986632" y="747693"/>
                  </a:lnTo>
                  <a:lnTo>
                    <a:pt x="944960" y="790539"/>
                  </a:lnTo>
                  <a:lnTo>
                    <a:pt x="899717" y="830608"/>
                  </a:lnTo>
                  <a:lnTo>
                    <a:pt x="875904" y="849651"/>
                  </a:lnTo>
                  <a:lnTo>
                    <a:pt x="842567" y="875438"/>
                  </a:lnTo>
                  <a:lnTo>
                    <a:pt x="773113" y="921060"/>
                  </a:lnTo>
                  <a:lnTo>
                    <a:pt x="700882" y="960336"/>
                  </a:lnTo>
                  <a:lnTo>
                    <a:pt x="627063" y="992470"/>
                  </a:lnTo>
                  <a:lnTo>
                    <a:pt x="550863" y="1018257"/>
                  </a:lnTo>
                  <a:lnTo>
                    <a:pt x="473472" y="1037696"/>
                  </a:lnTo>
                  <a:lnTo>
                    <a:pt x="396082" y="1050788"/>
                  </a:lnTo>
                  <a:lnTo>
                    <a:pt x="317104" y="1056739"/>
                  </a:lnTo>
                  <a:lnTo>
                    <a:pt x="277813" y="1057532"/>
                  </a:lnTo>
                  <a:lnTo>
                    <a:pt x="242491" y="1056739"/>
                  </a:lnTo>
                  <a:lnTo>
                    <a:pt x="173038" y="1052375"/>
                  </a:lnTo>
                  <a:lnTo>
                    <a:pt x="103585" y="1042060"/>
                  </a:lnTo>
                  <a:lnTo>
                    <a:pt x="35322" y="1026985"/>
                  </a:lnTo>
                  <a:lnTo>
                    <a:pt x="2532" y="1018116"/>
                  </a:lnTo>
                  <a:lnTo>
                    <a:pt x="1191" y="1019175"/>
                  </a:lnTo>
                  <a:lnTo>
                    <a:pt x="0" y="991008"/>
                  </a:lnTo>
                  <a:lnTo>
                    <a:pt x="120" y="973759"/>
                  </a:lnTo>
                  <a:lnTo>
                    <a:pt x="397" y="933880"/>
                  </a:lnTo>
                  <a:lnTo>
                    <a:pt x="3969" y="877149"/>
                  </a:lnTo>
                  <a:lnTo>
                    <a:pt x="10716" y="820815"/>
                  </a:lnTo>
                  <a:lnTo>
                    <a:pt x="21034" y="765274"/>
                  </a:lnTo>
                  <a:close/>
                </a:path>
              </a:pathLst>
            </a:custGeom>
            <a:solidFill>
              <a:srgbClr val="2B9DAB"/>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31" name="Freeform 14">
              <a:extLst>
                <a:ext uri="{FF2B5EF4-FFF2-40B4-BE49-F238E27FC236}">
                  <a16:creationId xmlns:a16="http://schemas.microsoft.com/office/drawing/2014/main" id="{CEF4983B-E919-4C68-91A4-27FCA641BDE3}"/>
                </a:ext>
              </a:extLst>
            </p:cNvPr>
            <p:cNvSpPr>
              <a:spLocks/>
            </p:cNvSpPr>
            <p:nvPr/>
          </p:nvSpPr>
          <p:spPr bwMode="auto">
            <a:xfrm rot="2293793">
              <a:off x="5936916" y="3145421"/>
              <a:ext cx="1243014" cy="1057533"/>
            </a:xfrm>
            <a:custGeom>
              <a:avLst/>
              <a:gdLst>
                <a:gd name="connsiteX0" fmla="*/ 367110 w 1243014"/>
                <a:gd name="connsiteY0" fmla="*/ 207882 h 1057533"/>
                <a:gd name="connsiteX1" fmla="*/ 400447 w 1243014"/>
                <a:gd name="connsiteY1" fmla="*/ 182095 h 1057533"/>
                <a:gd name="connsiteX2" fmla="*/ 469900 w 1243014"/>
                <a:gd name="connsiteY2" fmla="*/ 136472 h 1057533"/>
                <a:gd name="connsiteX3" fmla="*/ 542131 w 1243014"/>
                <a:gd name="connsiteY3" fmla="*/ 97197 h 1057533"/>
                <a:gd name="connsiteX4" fmla="*/ 615950 w 1243014"/>
                <a:gd name="connsiteY4" fmla="*/ 65062 h 1057533"/>
                <a:gd name="connsiteX5" fmla="*/ 692150 w 1243014"/>
                <a:gd name="connsiteY5" fmla="*/ 39275 h 1057533"/>
                <a:gd name="connsiteX6" fmla="*/ 769541 w 1243014"/>
                <a:gd name="connsiteY6" fmla="*/ 19836 h 1057533"/>
                <a:gd name="connsiteX7" fmla="*/ 846931 w 1243014"/>
                <a:gd name="connsiteY7" fmla="*/ 6744 h 1057533"/>
                <a:gd name="connsiteX8" fmla="*/ 925910 w 1243014"/>
                <a:gd name="connsiteY8" fmla="*/ 793 h 1057533"/>
                <a:gd name="connsiteX9" fmla="*/ 965200 w 1243014"/>
                <a:gd name="connsiteY9" fmla="*/ 0 h 1057533"/>
                <a:gd name="connsiteX10" fmla="*/ 1000522 w 1243014"/>
                <a:gd name="connsiteY10" fmla="*/ 794 h 1057533"/>
                <a:gd name="connsiteX11" fmla="*/ 1069976 w 1243014"/>
                <a:gd name="connsiteY11" fmla="*/ 5157 h 1057533"/>
                <a:gd name="connsiteX12" fmla="*/ 1139429 w 1243014"/>
                <a:gd name="connsiteY12" fmla="*/ 15472 h 1057533"/>
                <a:gd name="connsiteX13" fmla="*/ 1207691 w 1243014"/>
                <a:gd name="connsiteY13" fmla="*/ 30548 h 1057533"/>
                <a:gd name="connsiteX14" fmla="*/ 1240482 w 1243014"/>
                <a:gd name="connsiteY14" fmla="*/ 39417 h 1057533"/>
                <a:gd name="connsiteX15" fmla="*/ 1241823 w 1243014"/>
                <a:gd name="connsiteY15" fmla="*/ 38358 h 1057533"/>
                <a:gd name="connsiteX16" fmla="*/ 1243014 w 1243014"/>
                <a:gd name="connsiteY16" fmla="*/ 66525 h 1057533"/>
                <a:gd name="connsiteX17" fmla="*/ 1242894 w 1243014"/>
                <a:gd name="connsiteY17" fmla="*/ 83796 h 1057533"/>
                <a:gd name="connsiteX18" fmla="*/ 1242617 w 1243014"/>
                <a:gd name="connsiteY18" fmla="*/ 123653 h 1057533"/>
                <a:gd name="connsiteX19" fmla="*/ 1239045 w 1243014"/>
                <a:gd name="connsiteY19" fmla="*/ 180384 h 1057533"/>
                <a:gd name="connsiteX20" fmla="*/ 1232298 w 1243014"/>
                <a:gd name="connsiteY20" fmla="*/ 236718 h 1057533"/>
                <a:gd name="connsiteX21" fmla="*/ 1221979 w 1243014"/>
                <a:gd name="connsiteY21" fmla="*/ 292259 h 1057533"/>
                <a:gd name="connsiteX22" fmla="*/ 1208883 w 1243014"/>
                <a:gd name="connsiteY22" fmla="*/ 347800 h 1057533"/>
                <a:gd name="connsiteX23" fmla="*/ 1192213 w 1243014"/>
                <a:gd name="connsiteY23" fmla="*/ 402151 h 1057533"/>
                <a:gd name="connsiteX24" fmla="*/ 1172370 w 1243014"/>
                <a:gd name="connsiteY24" fmla="*/ 455708 h 1057533"/>
                <a:gd name="connsiteX25" fmla="*/ 1148955 w 1243014"/>
                <a:gd name="connsiteY25" fmla="*/ 507678 h 1057533"/>
                <a:gd name="connsiteX26" fmla="*/ 1122761 w 1243014"/>
                <a:gd name="connsiteY26" fmla="*/ 559252 h 1057533"/>
                <a:gd name="connsiteX27" fmla="*/ 1093392 w 1243014"/>
                <a:gd name="connsiteY27" fmla="*/ 608842 h 1057533"/>
                <a:gd name="connsiteX28" fmla="*/ 1061245 w 1243014"/>
                <a:gd name="connsiteY28" fmla="*/ 656845 h 1057533"/>
                <a:gd name="connsiteX29" fmla="*/ 1025526 w 1243014"/>
                <a:gd name="connsiteY29" fmla="*/ 703261 h 1057533"/>
                <a:gd name="connsiteX30" fmla="*/ 986632 w 1243014"/>
                <a:gd name="connsiteY30" fmla="*/ 747694 h 1057533"/>
                <a:gd name="connsiteX31" fmla="*/ 944960 w 1243014"/>
                <a:gd name="connsiteY31" fmla="*/ 790540 h 1057533"/>
                <a:gd name="connsiteX32" fmla="*/ 899717 w 1243014"/>
                <a:gd name="connsiteY32" fmla="*/ 830609 h 1057533"/>
                <a:gd name="connsiteX33" fmla="*/ 875904 w 1243014"/>
                <a:gd name="connsiteY33" fmla="*/ 849651 h 1057533"/>
                <a:gd name="connsiteX34" fmla="*/ 842567 w 1243014"/>
                <a:gd name="connsiteY34" fmla="*/ 875438 h 1057533"/>
                <a:gd name="connsiteX35" fmla="*/ 773113 w 1243014"/>
                <a:gd name="connsiteY35" fmla="*/ 921061 h 1057533"/>
                <a:gd name="connsiteX36" fmla="*/ 700883 w 1243014"/>
                <a:gd name="connsiteY36" fmla="*/ 960336 h 1057533"/>
                <a:gd name="connsiteX37" fmla="*/ 627064 w 1243014"/>
                <a:gd name="connsiteY37" fmla="*/ 992471 h 1057533"/>
                <a:gd name="connsiteX38" fmla="*/ 550863 w 1243014"/>
                <a:gd name="connsiteY38" fmla="*/ 1018258 h 1057533"/>
                <a:gd name="connsiteX39" fmla="*/ 473473 w 1243014"/>
                <a:gd name="connsiteY39" fmla="*/ 1037697 h 1057533"/>
                <a:gd name="connsiteX40" fmla="*/ 396082 w 1243014"/>
                <a:gd name="connsiteY40" fmla="*/ 1050789 h 1057533"/>
                <a:gd name="connsiteX41" fmla="*/ 317104 w 1243014"/>
                <a:gd name="connsiteY41" fmla="*/ 1056740 h 1057533"/>
                <a:gd name="connsiteX42" fmla="*/ 277813 w 1243014"/>
                <a:gd name="connsiteY42" fmla="*/ 1057533 h 1057533"/>
                <a:gd name="connsiteX43" fmla="*/ 242491 w 1243014"/>
                <a:gd name="connsiteY43" fmla="*/ 1056740 h 1057533"/>
                <a:gd name="connsiteX44" fmla="*/ 173039 w 1243014"/>
                <a:gd name="connsiteY44" fmla="*/ 1052376 h 1057533"/>
                <a:gd name="connsiteX45" fmla="*/ 103585 w 1243014"/>
                <a:gd name="connsiteY45" fmla="*/ 1042061 h 1057533"/>
                <a:gd name="connsiteX46" fmla="*/ 35323 w 1243014"/>
                <a:gd name="connsiteY46" fmla="*/ 1026986 h 1057533"/>
                <a:gd name="connsiteX47" fmla="*/ 2531 w 1243014"/>
                <a:gd name="connsiteY47" fmla="*/ 1018116 h 1057533"/>
                <a:gd name="connsiteX48" fmla="*/ 1191 w 1243014"/>
                <a:gd name="connsiteY48" fmla="*/ 1019175 h 1057533"/>
                <a:gd name="connsiteX49" fmla="*/ 0 w 1243014"/>
                <a:gd name="connsiteY49" fmla="*/ 991008 h 1057533"/>
                <a:gd name="connsiteX50" fmla="*/ 120 w 1243014"/>
                <a:gd name="connsiteY50" fmla="*/ 973731 h 1057533"/>
                <a:gd name="connsiteX51" fmla="*/ 397 w 1243014"/>
                <a:gd name="connsiteY51" fmla="*/ 933880 h 1057533"/>
                <a:gd name="connsiteX52" fmla="*/ 3969 w 1243014"/>
                <a:gd name="connsiteY52" fmla="*/ 877149 h 1057533"/>
                <a:gd name="connsiteX53" fmla="*/ 10716 w 1243014"/>
                <a:gd name="connsiteY53" fmla="*/ 820815 h 1057533"/>
                <a:gd name="connsiteX54" fmla="*/ 21034 w 1243014"/>
                <a:gd name="connsiteY54" fmla="*/ 765274 h 1057533"/>
                <a:gd name="connsiteX55" fmla="*/ 34131 w 1243014"/>
                <a:gd name="connsiteY55" fmla="*/ 709733 h 1057533"/>
                <a:gd name="connsiteX56" fmla="*/ 50800 w 1243014"/>
                <a:gd name="connsiteY56" fmla="*/ 655382 h 1057533"/>
                <a:gd name="connsiteX57" fmla="*/ 70644 w 1243014"/>
                <a:gd name="connsiteY57" fmla="*/ 601825 h 1057533"/>
                <a:gd name="connsiteX58" fmla="*/ 94059 w 1243014"/>
                <a:gd name="connsiteY58" fmla="*/ 549855 h 1057533"/>
                <a:gd name="connsiteX59" fmla="*/ 120253 w 1243014"/>
                <a:gd name="connsiteY59" fmla="*/ 498281 h 1057533"/>
                <a:gd name="connsiteX60" fmla="*/ 149622 w 1243014"/>
                <a:gd name="connsiteY60" fmla="*/ 448691 h 1057533"/>
                <a:gd name="connsiteX61" fmla="*/ 181769 w 1243014"/>
                <a:gd name="connsiteY61" fmla="*/ 400688 h 1057533"/>
                <a:gd name="connsiteX62" fmla="*/ 217487 w 1243014"/>
                <a:gd name="connsiteY62" fmla="*/ 354272 h 1057533"/>
                <a:gd name="connsiteX63" fmla="*/ 256382 w 1243014"/>
                <a:gd name="connsiteY63" fmla="*/ 309839 h 1057533"/>
                <a:gd name="connsiteX64" fmla="*/ 298053 w 1243014"/>
                <a:gd name="connsiteY64" fmla="*/ 266993 h 1057533"/>
                <a:gd name="connsiteX65" fmla="*/ 343297 w 1243014"/>
                <a:gd name="connsiteY65" fmla="*/ 226924 h 1057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243014" h="1057533">
                  <a:moveTo>
                    <a:pt x="367110" y="207882"/>
                  </a:moveTo>
                  <a:lnTo>
                    <a:pt x="400447" y="182095"/>
                  </a:lnTo>
                  <a:lnTo>
                    <a:pt x="469900" y="136472"/>
                  </a:lnTo>
                  <a:lnTo>
                    <a:pt x="542131" y="97197"/>
                  </a:lnTo>
                  <a:lnTo>
                    <a:pt x="615950" y="65062"/>
                  </a:lnTo>
                  <a:lnTo>
                    <a:pt x="692150" y="39275"/>
                  </a:lnTo>
                  <a:lnTo>
                    <a:pt x="769541" y="19836"/>
                  </a:lnTo>
                  <a:lnTo>
                    <a:pt x="846931" y="6744"/>
                  </a:lnTo>
                  <a:lnTo>
                    <a:pt x="925910" y="793"/>
                  </a:lnTo>
                  <a:lnTo>
                    <a:pt x="965200" y="0"/>
                  </a:lnTo>
                  <a:lnTo>
                    <a:pt x="1000522" y="794"/>
                  </a:lnTo>
                  <a:lnTo>
                    <a:pt x="1069976" y="5157"/>
                  </a:lnTo>
                  <a:lnTo>
                    <a:pt x="1139429" y="15472"/>
                  </a:lnTo>
                  <a:lnTo>
                    <a:pt x="1207691" y="30548"/>
                  </a:lnTo>
                  <a:lnTo>
                    <a:pt x="1240482" y="39417"/>
                  </a:lnTo>
                  <a:lnTo>
                    <a:pt x="1241823" y="38358"/>
                  </a:lnTo>
                  <a:lnTo>
                    <a:pt x="1243014" y="66525"/>
                  </a:lnTo>
                  <a:lnTo>
                    <a:pt x="1242894" y="83796"/>
                  </a:lnTo>
                  <a:lnTo>
                    <a:pt x="1242617" y="123653"/>
                  </a:lnTo>
                  <a:lnTo>
                    <a:pt x="1239045" y="180384"/>
                  </a:lnTo>
                  <a:lnTo>
                    <a:pt x="1232298" y="236718"/>
                  </a:lnTo>
                  <a:lnTo>
                    <a:pt x="1221979" y="292259"/>
                  </a:lnTo>
                  <a:lnTo>
                    <a:pt x="1208883" y="347800"/>
                  </a:lnTo>
                  <a:lnTo>
                    <a:pt x="1192213" y="402151"/>
                  </a:lnTo>
                  <a:lnTo>
                    <a:pt x="1172370" y="455708"/>
                  </a:lnTo>
                  <a:lnTo>
                    <a:pt x="1148955" y="507678"/>
                  </a:lnTo>
                  <a:lnTo>
                    <a:pt x="1122761" y="559252"/>
                  </a:lnTo>
                  <a:lnTo>
                    <a:pt x="1093392" y="608842"/>
                  </a:lnTo>
                  <a:lnTo>
                    <a:pt x="1061245" y="656845"/>
                  </a:lnTo>
                  <a:lnTo>
                    <a:pt x="1025526" y="703261"/>
                  </a:lnTo>
                  <a:lnTo>
                    <a:pt x="986632" y="747694"/>
                  </a:lnTo>
                  <a:lnTo>
                    <a:pt x="944960" y="790540"/>
                  </a:lnTo>
                  <a:lnTo>
                    <a:pt x="899717" y="830609"/>
                  </a:lnTo>
                  <a:lnTo>
                    <a:pt x="875904" y="849651"/>
                  </a:lnTo>
                  <a:lnTo>
                    <a:pt x="842567" y="875438"/>
                  </a:lnTo>
                  <a:lnTo>
                    <a:pt x="773113" y="921061"/>
                  </a:lnTo>
                  <a:lnTo>
                    <a:pt x="700883" y="960336"/>
                  </a:lnTo>
                  <a:lnTo>
                    <a:pt x="627064" y="992471"/>
                  </a:lnTo>
                  <a:lnTo>
                    <a:pt x="550863" y="1018258"/>
                  </a:lnTo>
                  <a:lnTo>
                    <a:pt x="473473" y="1037697"/>
                  </a:lnTo>
                  <a:lnTo>
                    <a:pt x="396082" y="1050789"/>
                  </a:lnTo>
                  <a:lnTo>
                    <a:pt x="317104" y="1056740"/>
                  </a:lnTo>
                  <a:lnTo>
                    <a:pt x="277813" y="1057533"/>
                  </a:lnTo>
                  <a:lnTo>
                    <a:pt x="242491" y="1056740"/>
                  </a:lnTo>
                  <a:lnTo>
                    <a:pt x="173039" y="1052376"/>
                  </a:lnTo>
                  <a:lnTo>
                    <a:pt x="103585" y="1042061"/>
                  </a:lnTo>
                  <a:lnTo>
                    <a:pt x="35323" y="1026986"/>
                  </a:lnTo>
                  <a:lnTo>
                    <a:pt x="2531" y="1018116"/>
                  </a:lnTo>
                  <a:lnTo>
                    <a:pt x="1191" y="1019175"/>
                  </a:lnTo>
                  <a:lnTo>
                    <a:pt x="0" y="991008"/>
                  </a:lnTo>
                  <a:lnTo>
                    <a:pt x="120" y="973731"/>
                  </a:lnTo>
                  <a:lnTo>
                    <a:pt x="397" y="933880"/>
                  </a:lnTo>
                  <a:lnTo>
                    <a:pt x="3969" y="877149"/>
                  </a:lnTo>
                  <a:lnTo>
                    <a:pt x="10716" y="820815"/>
                  </a:lnTo>
                  <a:lnTo>
                    <a:pt x="21034" y="765274"/>
                  </a:lnTo>
                  <a:lnTo>
                    <a:pt x="34131" y="709733"/>
                  </a:lnTo>
                  <a:lnTo>
                    <a:pt x="50800" y="655382"/>
                  </a:lnTo>
                  <a:lnTo>
                    <a:pt x="70644" y="601825"/>
                  </a:lnTo>
                  <a:lnTo>
                    <a:pt x="94059" y="549855"/>
                  </a:lnTo>
                  <a:lnTo>
                    <a:pt x="120253" y="498281"/>
                  </a:lnTo>
                  <a:lnTo>
                    <a:pt x="149622" y="448691"/>
                  </a:lnTo>
                  <a:lnTo>
                    <a:pt x="181769" y="400688"/>
                  </a:lnTo>
                  <a:lnTo>
                    <a:pt x="217487" y="354272"/>
                  </a:lnTo>
                  <a:lnTo>
                    <a:pt x="256382" y="309839"/>
                  </a:lnTo>
                  <a:lnTo>
                    <a:pt x="298053" y="266993"/>
                  </a:lnTo>
                  <a:lnTo>
                    <a:pt x="343297" y="226924"/>
                  </a:lnTo>
                  <a:close/>
                </a:path>
              </a:pathLst>
            </a:custGeom>
            <a:solidFill>
              <a:srgbClr val="ED7101"/>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32" name="Freeform 15">
              <a:extLst>
                <a:ext uri="{FF2B5EF4-FFF2-40B4-BE49-F238E27FC236}">
                  <a16:creationId xmlns:a16="http://schemas.microsoft.com/office/drawing/2014/main" id="{CBBA7C4C-BFFB-4688-9B6B-0590B95058E1}"/>
                </a:ext>
              </a:extLst>
            </p:cNvPr>
            <p:cNvSpPr>
              <a:spLocks/>
            </p:cNvSpPr>
            <p:nvPr/>
          </p:nvSpPr>
          <p:spPr bwMode="auto">
            <a:xfrm rot="10800000" flipH="1">
              <a:off x="2770979" y="2120062"/>
              <a:ext cx="1243113" cy="1057533"/>
            </a:xfrm>
            <a:custGeom>
              <a:avLst/>
              <a:gdLst>
                <a:gd name="connsiteX0" fmla="*/ 277835 w 1243113"/>
                <a:gd name="connsiteY0" fmla="*/ 1057533 h 1057533"/>
                <a:gd name="connsiteX1" fmla="*/ 317129 w 1243113"/>
                <a:gd name="connsiteY1" fmla="*/ 1056740 h 1057533"/>
                <a:gd name="connsiteX2" fmla="*/ 396113 w 1243113"/>
                <a:gd name="connsiteY2" fmla="*/ 1050789 h 1057533"/>
                <a:gd name="connsiteX3" fmla="*/ 473510 w 1243113"/>
                <a:gd name="connsiteY3" fmla="*/ 1037697 h 1057533"/>
                <a:gd name="connsiteX4" fmla="*/ 550907 w 1243113"/>
                <a:gd name="connsiteY4" fmla="*/ 1018258 h 1057533"/>
                <a:gd name="connsiteX5" fmla="*/ 627113 w 1243113"/>
                <a:gd name="connsiteY5" fmla="*/ 992471 h 1057533"/>
                <a:gd name="connsiteX6" fmla="*/ 700938 w 1243113"/>
                <a:gd name="connsiteY6" fmla="*/ 960337 h 1057533"/>
                <a:gd name="connsiteX7" fmla="*/ 773175 w 1243113"/>
                <a:gd name="connsiteY7" fmla="*/ 921061 h 1057533"/>
                <a:gd name="connsiteX8" fmla="*/ 842634 w 1243113"/>
                <a:gd name="connsiteY8" fmla="*/ 875438 h 1057533"/>
                <a:gd name="connsiteX9" fmla="*/ 875974 w 1243113"/>
                <a:gd name="connsiteY9" fmla="*/ 849652 h 1057533"/>
                <a:gd name="connsiteX10" fmla="*/ 899789 w 1243113"/>
                <a:gd name="connsiteY10" fmla="*/ 830609 h 1057533"/>
                <a:gd name="connsiteX11" fmla="*/ 945036 w 1243113"/>
                <a:gd name="connsiteY11" fmla="*/ 790540 h 1057533"/>
                <a:gd name="connsiteX12" fmla="*/ 986711 w 1243113"/>
                <a:gd name="connsiteY12" fmla="*/ 747694 h 1057533"/>
                <a:gd name="connsiteX13" fmla="*/ 1025608 w 1243113"/>
                <a:gd name="connsiteY13" fmla="*/ 703262 h 1057533"/>
                <a:gd name="connsiteX14" fmla="*/ 1061330 w 1243113"/>
                <a:gd name="connsiteY14" fmla="*/ 656845 h 1057533"/>
                <a:gd name="connsiteX15" fmla="*/ 1093479 w 1243113"/>
                <a:gd name="connsiteY15" fmla="*/ 608842 h 1057533"/>
                <a:gd name="connsiteX16" fmla="*/ 1122850 w 1243113"/>
                <a:gd name="connsiteY16" fmla="*/ 559252 h 1057533"/>
                <a:gd name="connsiteX17" fmla="*/ 1149046 w 1243113"/>
                <a:gd name="connsiteY17" fmla="*/ 507679 h 1057533"/>
                <a:gd name="connsiteX18" fmla="*/ 1172464 w 1243113"/>
                <a:gd name="connsiteY18" fmla="*/ 455708 h 1057533"/>
                <a:gd name="connsiteX19" fmla="*/ 1192309 w 1243113"/>
                <a:gd name="connsiteY19" fmla="*/ 402151 h 1057533"/>
                <a:gd name="connsiteX20" fmla="*/ 1208979 w 1243113"/>
                <a:gd name="connsiteY20" fmla="*/ 347800 h 1057533"/>
                <a:gd name="connsiteX21" fmla="*/ 1222077 w 1243113"/>
                <a:gd name="connsiteY21" fmla="*/ 292259 h 1057533"/>
                <a:gd name="connsiteX22" fmla="*/ 1232397 w 1243113"/>
                <a:gd name="connsiteY22" fmla="*/ 236718 h 1057533"/>
                <a:gd name="connsiteX23" fmla="*/ 1239144 w 1243113"/>
                <a:gd name="connsiteY23" fmla="*/ 180384 h 1057533"/>
                <a:gd name="connsiteX24" fmla="*/ 1242716 w 1243113"/>
                <a:gd name="connsiteY24" fmla="*/ 123653 h 1057533"/>
                <a:gd name="connsiteX25" fmla="*/ 1242994 w 1243113"/>
                <a:gd name="connsiteY25" fmla="*/ 83749 h 1057533"/>
                <a:gd name="connsiteX26" fmla="*/ 1243113 w 1243113"/>
                <a:gd name="connsiteY26" fmla="*/ 66525 h 1057533"/>
                <a:gd name="connsiteX27" fmla="*/ 1241923 w 1243113"/>
                <a:gd name="connsiteY27" fmla="*/ 38358 h 1057533"/>
                <a:gd name="connsiteX28" fmla="*/ 1240582 w 1243113"/>
                <a:gd name="connsiteY28" fmla="*/ 39417 h 1057533"/>
                <a:gd name="connsiteX29" fmla="*/ 1207788 w 1243113"/>
                <a:gd name="connsiteY29" fmla="*/ 30548 h 1057533"/>
                <a:gd name="connsiteX30" fmla="*/ 1139520 w 1243113"/>
                <a:gd name="connsiteY30" fmla="*/ 15472 h 1057533"/>
                <a:gd name="connsiteX31" fmla="*/ 1070062 w 1243113"/>
                <a:gd name="connsiteY31" fmla="*/ 5157 h 1057533"/>
                <a:gd name="connsiteX32" fmla="*/ 1000603 w 1243113"/>
                <a:gd name="connsiteY32" fmla="*/ 794 h 1057533"/>
                <a:gd name="connsiteX33" fmla="*/ 965278 w 1243113"/>
                <a:gd name="connsiteY33" fmla="*/ 0 h 1057533"/>
                <a:gd name="connsiteX34" fmla="*/ 925984 w 1243113"/>
                <a:gd name="connsiteY34" fmla="*/ 794 h 1057533"/>
                <a:gd name="connsiteX35" fmla="*/ 847000 w 1243113"/>
                <a:gd name="connsiteY35" fmla="*/ 6744 h 1057533"/>
                <a:gd name="connsiteX36" fmla="*/ 769603 w 1243113"/>
                <a:gd name="connsiteY36" fmla="*/ 19836 h 1057533"/>
                <a:gd name="connsiteX37" fmla="*/ 692206 w 1243113"/>
                <a:gd name="connsiteY37" fmla="*/ 39275 h 1057533"/>
                <a:gd name="connsiteX38" fmla="*/ 616000 w 1243113"/>
                <a:gd name="connsiteY38" fmla="*/ 65062 h 1057533"/>
                <a:gd name="connsiteX39" fmla="*/ 542175 w 1243113"/>
                <a:gd name="connsiteY39" fmla="*/ 97197 h 1057533"/>
                <a:gd name="connsiteX40" fmla="*/ 469938 w 1243113"/>
                <a:gd name="connsiteY40" fmla="*/ 136472 h 1057533"/>
                <a:gd name="connsiteX41" fmla="*/ 400479 w 1243113"/>
                <a:gd name="connsiteY41" fmla="*/ 182095 h 1057533"/>
                <a:gd name="connsiteX42" fmla="*/ 367139 w 1243113"/>
                <a:gd name="connsiteY42" fmla="*/ 207882 h 1057533"/>
                <a:gd name="connsiteX43" fmla="*/ 343325 w 1243113"/>
                <a:gd name="connsiteY43" fmla="*/ 226924 h 1057533"/>
                <a:gd name="connsiteX44" fmla="*/ 298077 w 1243113"/>
                <a:gd name="connsiteY44" fmla="*/ 266993 h 1057533"/>
                <a:gd name="connsiteX45" fmla="*/ 256402 w 1243113"/>
                <a:gd name="connsiteY45" fmla="*/ 309839 h 1057533"/>
                <a:gd name="connsiteX46" fmla="*/ 217505 w 1243113"/>
                <a:gd name="connsiteY46" fmla="*/ 354272 h 1057533"/>
                <a:gd name="connsiteX47" fmla="*/ 181784 w 1243113"/>
                <a:gd name="connsiteY47" fmla="*/ 400688 h 1057533"/>
                <a:gd name="connsiteX48" fmla="*/ 149634 w 1243113"/>
                <a:gd name="connsiteY48" fmla="*/ 448691 h 1057533"/>
                <a:gd name="connsiteX49" fmla="*/ 120263 w 1243113"/>
                <a:gd name="connsiteY49" fmla="*/ 498281 h 1057533"/>
                <a:gd name="connsiteX50" fmla="*/ 94067 w 1243113"/>
                <a:gd name="connsiteY50" fmla="*/ 549855 h 1057533"/>
                <a:gd name="connsiteX51" fmla="*/ 70650 w 1243113"/>
                <a:gd name="connsiteY51" fmla="*/ 601825 h 1057533"/>
                <a:gd name="connsiteX52" fmla="*/ 50804 w 1243113"/>
                <a:gd name="connsiteY52" fmla="*/ 655382 h 1057533"/>
                <a:gd name="connsiteX53" fmla="*/ 34134 w 1243113"/>
                <a:gd name="connsiteY53" fmla="*/ 709733 h 1057533"/>
                <a:gd name="connsiteX54" fmla="*/ 21036 w 1243113"/>
                <a:gd name="connsiteY54" fmla="*/ 765274 h 1057533"/>
                <a:gd name="connsiteX55" fmla="*/ 10717 w 1243113"/>
                <a:gd name="connsiteY55" fmla="*/ 820815 h 1057533"/>
                <a:gd name="connsiteX56" fmla="*/ 3969 w 1243113"/>
                <a:gd name="connsiteY56" fmla="*/ 877149 h 1057533"/>
                <a:gd name="connsiteX57" fmla="*/ 397 w 1243113"/>
                <a:gd name="connsiteY57" fmla="*/ 933880 h 1057533"/>
                <a:gd name="connsiteX58" fmla="*/ 120 w 1243113"/>
                <a:gd name="connsiteY58" fmla="*/ 973785 h 1057533"/>
                <a:gd name="connsiteX59" fmla="*/ 0 w 1243113"/>
                <a:gd name="connsiteY59" fmla="*/ 991008 h 1057533"/>
                <a:gd name="connsiteX60" fmla="*/ 1191 w 1243113"/>
                <a:gd name="connsiteY60" fmla="*/ 1019175 h 1057533"/>
                <a:gd name="connsiteX61" fmla="*/ 2532 w 1243113"/>
                <a:gd name="connsiteY61" fmla="*/ 1018116 h 1057533"/>
                <a:gd name="connsiteX62" fmla="*/ 35325 w 1243113"/>
                <a:gd name="connsiteY62" fmla="*/ 1026986 h 1057533"/>
                <a:gd name="connsiteX63" fmla="*/ 103593 w 1243113"/>
                <a:gd name="connsiteY63" fmla="*/ 1042061 h 1057533"/>
                <a:gd name="connsiteX64" fmla="*/ 173052 w 1243113"/>
                <a:gd name="connsiteY64" fmla="*/ 1052376 h 1057533"/>
                <a:gd name="connsiteX65" fmla="*/ 242510 w 1243113"/>
                <a:gd name="connsiteY65" fmla="*/ 1056740 h 1057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243113" h="1057533">
                  <a:moveTo>
                    <a:pt x="277835" y="1057533"/>
                  </a:moveTo>
                  <a:lnTo>
                    <a:pt x="317129" y="1056740"/>
                  </a:lnTo>
                  <a:lnTo>
                    <a:pt x="396113" y="1050789"/>
                  </a:lnTo>
                  <a:lnTo>
                    <a:pt x="473510" y="1037697"/>
                  </a:lnTo>
                  <a:lnTo>
                    <a:pt x="550907" y="1018258"/>
                  </a:lnTo>
                  <a:lnTo>
                    <a:pt x="627113" y="992471"/>
                  </a:lnTo>
                  <a:lnTo>
                    <a:pt x="700938" y="960337"/>
                  </a:lnTo>
                  <a:lnTo>
                    <a:pt x="773175" y="921061"/>
                  </a:lnTo>
                  <a:lnTo>
                    <a:pt x="842634" y="875438"/>
                  </a:lnTo>
                  <a:lnTo>
                    <a:pt x="875974" y="849652"/>
                  </a:lnTo>
                  <a:lnTo>
                    <a:pt x="899789" y="830609"/>
                  </a:lnTo>
                  <a:lnTo>
                    <a:pt x="945036" y="790540"/>
                  </a:lnTo>
                  <a:lnTo>
                    <a:pt x="986711" y="747694"/>
                  </a:lnTo>
                  <a:lnTo>
                    <a:pt x="1025608" y="703262"/>
                  </a:lnTo>
                  <a:lnTo>
                    <a:pt x="1061330" y="656845"/>
                  </a:lnTo>
                  <a:lnTo>
                    <a:pt x="1093479" y="608842"/>
                  </a:lnTo>
                  <a:lnTo>
                    <a:pt x="1122850" y="559252"/>
                  </a:lnTo>
                  <a:lnTo>
                    <a:pt x="1149046" y="507679"/>
                  </a:lnTo>
                  <a:lnTo>
                    <a:pt x="1172464" y="455708"/>
                  </a:lnTo>
                  <a:lnTo>
                    <a:pt x="1192309" y="402151"/>
                  </a:lnTo>
                  <a:lnTo>
                    <a:pt x="1208979" y="347800"/>
                  </a:lnTo>
                  <a:lnTo>
                    <a:pt x="1222077" y="292259"/>
                  </a:lnTo>
                  <a:lnTo>
                    <a:pt x="1232397" y="236718"/>
                  </a:lnTo>
                  <a:lnTo>
                    <a:pt x="1239144" y="180384"/>
                  </a:lnTo>
                  <a:lnTo>
                    <a:pt x="1242716" y="123653"/>
                  </a:lnTo>
                  <a:lnTo>
                    <a:pt x="1242994" y="83749"/>
                  </a:lnTo>
                  <a:lnTo>
                    <a:pt x="1243113" y="66525"/>
                  </a:lnTo>
                  <a:lnTo>
                    <a:pt x="1241923" y="38358"/>
                  </a:lnTo>
                  <a:lnTo>
                    <a:pt x="1240582" y="39417"/>
                  </a:lnTo>
                  <a:lnTo>
                    <a:pt x="1207788" y="30548"/>
                  </a:lnTo>
                  <a:lnTo>
                    <a:pt x="1139520" y="15472"/>
                  </a:lnTo>
                  <a:lnTo>
                    <a:pt x="1070062" y="5157"/>
                  </a:lnTo>
                  <a:lnTo>
                    <a:pt x="1000603" y="794"/>
                  </a:lnTo>
                  <a:lnTo>
                    <a:pt x="965278" y="0"/>
                  </a:lnTo>
                  <a:lnTo>
                    <a:pt x="925984" y="794"/>
                  </a:lnTo>
                  <a:lnTo>
                    <a:pt x="847000" y="6744"/>
                  </a:lnTo>
                  <a:lnTo>
                    <a:pt x="769603" y="19836"/>
                  </a:lnTo>
                  <a:lnTo>
                    <a:pt x="692206" y="39275"/>
                  </a:lnTo>
                  <a:lnTo>
                    <a:pt x="616000" y="65062"/>
                  </a:lnTo>
                  <a:lnTo>
                    <a:pt x="542175" y="97197"/>
                  </a:lnTo>
                  <a:lnTo>
                    <a:pt x="469938" y="136472"/>
                  </a:lnTo>
                  <a:lnTo>
                    <a:pt x="400479" y="182095"/>
                  </a:lnTo>
                  <a:lnTo>
                    <a:pt x="367139" y="207882"/>
                  </a:lnTo>
                  <a:lnTo>
                    <a:pt x="343325" y="226924"/>
                  </a:lnTo>
                  <a:lnTo>
                    <a:pt x="298077" y="266993"/>
                  </a:lnTo>
                  <a:lnTo>
                    <a:pt x="256402" y="309839"/>
                  </a:lnTo>
                  <a:lnTo>
                    <a:pt x="217505" y="354272"/>
                  </a:lnTo>
                  <a:lnTo>
                    <a:pt x="181784" y="400688"/>
                  </a:lnTo>
                  <a:lnTo>
                    <a:pt x="149634" y="448691"/>
                  </a:lnTo>
                  <a:lnTo>
                    <a:pt x="120263" y="498281"/>
                  </a:lnTo>
                  <a:lnTo>
                    <a:pt x="94067" y="549855"/>
                  </a:lnTo>
                  <a:lnTo>
                    <a:pt x="70650" y="601825"/>
                  </a:lnTo>
                  <a:lnTo>
                    <a:pt x="50804" y="655382"/>
                  </a:lnTo>
                  <a:lnTo>
                    <a:pt x="34134" y="709733"/>
                  </a:lnTo>
                  <a:lnTo>
                    <a:pt x="21036" y="765274"/>
                  </a:lnTo>
                  <a:lnTo>
                    <a:pt x="10717" y="820815"/>
                  </a:lnTo>
                  <a:lnTo>
                    <a:pt x="3969" y="877149"/>
                  </a:lnTo>
                  <a:lnTo>
                    <a:pt x="397" y="933880"/>
                  </a:lnTo>
                  <a:lnTo>
                    <a:pt x="120" y="973785"/>
                  </a:lnTo>
                  <a:lnTo>
                    <a:pt x="0" y="991008"/>
                  </a:lnTo>
                  <a:lnTo>
                    <a:pt x="1191" y="1019175"/>
                  </a:lnTo>
                  <a:lnTo>
                    <a:pt x="2532" y="1018116"/>
                  </a:lnTo>
                  <a:lnTo>
                    <a:pt x="35325" y="1026986"/>
                  </a:lnTo>
                  <a:lnTo>
                    <a:pt x="103593" y="1042061"/>
                  </a:lnTo>
                  <a:lnTo>
                    <a:pt x="173052" y="1052376"/>
                  </a:lnTo>
                  <a:lnTo>
                    <a:pt x="242510" y="1056740"/>
                  </a:lnTo>
                  <a:close/>
                </a:path>
              </a:pathLst>
            </a:custGeom>
            <a:solidFill>
              <a:srgbClr val="E4363F"/>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33" name="Freeform 16">
              <a:extLst>
                <a:ext uri="{FF2B5EF4-FFF2-40B4-BE49-F238E27FC236}">
                  <a16:creationId xmlns:a16="http://schemas.microsoft.com/office/drawing/2014/main" id="{AF0EDD1A-BA0D-4CFE-8960-BB8CBC9A71F6}"/>
                </a:ext>
              </a:extLst>
            </p:cNvPr>
            <p:cNvSpPr>
              <a:spLocks/>
            </p:cNvSpPr>
            <p:nvPr/>
          </p:nvSpPr>
          <p:spPr bwMode="auto">
            <a:xfrm rot="6300000" flipH="1">
              <a:off x="2627597" y="4334681"/>
              <a:ext cx="1243014" cy="1057618"/>
            </a:xfrm>
            <a:custGeom>
              <a:avLst/>
              <a:gdLst>
                <a:gd name="connsiteX0" fmla="*/ 1208882 w 1243014"/>
                <a:gd name="connsiteY0" fmla="*/ 347828 h 1057618"/>
                <a:gd name="connsiteX1" fmla="*/ 1221979 w 1243014"/>
                <a:gd name="connsiteY1" fmla="*/ 292283 h 1057618"/>
                <a:gd name="connsiteX2" fmla="*/ 1232298 w 1243014"/>
                <a:gd name="connsiteY2" fmla="*/ 236737 h 1057618"/>
                <a:gd name="connsiteX3" fmla="*/ 1239045 w 1243014"/>
                <a:gd name="connsiteY3" fmla="*/ 180398 h 1057618"/>
                <a:gd name="connsiteX4" fmla="*/ 1242617 w 1243014"/>
                <a:gd name="connsiteY4" fmla="*/ 123663 h 1057618"/>
                <a:gd name="connsiteX5" fmla="*/ 1242894 w 1243014"/>
                <a:gd name="connsiteY5" fmla="*/ 83773 h 1057618"/>
                <a:gd name="connsiteX6" fmla="*/ 1243014 w 1243014"/>
                <a:gd name="connsiteY6" fmla="*/ 66531 h 1057618"/>
                <a:gd name="connsiteX7" fmla="*/ 1241823 w 1243014"/>
                <a:gd name="connsiteY7" fmla="*/ 38361 h 1057618"/>
                <a:gd name="connsiteX8" fmla="*/ 1240482 w 1243014"/>
                <a:gd name="connsiteY8" fmla="*/ 39420 h 1057618"/>
                <a:gd name="connsiteX9" fmla="*/ 1207691 w 1243014"/>
                <a:gd name="connsiteY9" fmla="*/ 30550 h 1057618"/>
                <a:gd name="connsiteX10" fmla="*/ 1139429 w 1243014"/>
                <a:gd name="connsiteY10" fmla="*/ 15473 h 1057618"/>
                <a:gd name="connsiteX11" fmla="*/ 1069975 w 1243014"/>
                <a:gd name="connsiteY11" fmla="*/ 5158 h 1057618"/>
                <a:gd name="connsiteX12" fmla="*/ 1000522 w 1243014"/>
                <a:gd name="connsiteY12" fmla="*/ 793 h 1057618"/>
                <a:gd name="connsiteX13" fmla="*/ 965200 w 1243014"/>
                <a:gd name="connsiteY13" fmla="*/ 0 h 1057618"/>
                <a:gd name="connsiteX14" fmla="*/ 925910 w 1243014"/>
                <a:gd name="connsiteY14" fmla="*/ 794 h 1057618"/>
                <a:gd name="connsiteX15" fmla="*/ 846932 w 1243014"/>
                <a:gd name="connsiteY15" fmla="*/ 6745 h 1057618"/>
                <a:gd name="connsiteX16" fmla="*/ 769541 w 1243014"/>
                <a:gd name="connsiteY16" fmla="*/ 19837 h 1057618"/>
                <a:gd name="connsiteX17" fmla="*/ 692150 w 1243014"/>
                <a:gd name="connsiteY17" fmla="*/ 39279 h 1057618"/>
                <a:gd name="connsiteX18" fmla="*/ 615950 w 1243014"/>
                <a:gd name="connsiteY18" fmla="*/ 65067 h 1057618"/>
                <a:gd name="connsiteX19" fmla="*/ 542132 w 1243014"/>
                <a:gd name="connsiteY19" fmla="*/ 97204 h 1057618"/>
                <a:gd name="connsiteX20" fmla="*/ 469900 w 1243014"/>
                <a:gd name="connsiteY20" fmla="*/ 136483 h 1057618"/>
                <a:gd name="connsiteX21" fmla="*/ 400447 w 1243014"/>
                <a:gd name="connsiteY21" fmla="*/ 182109 h 1057618"/>
                <a:gd name="connsiteX22" fmla="*/ 367110 w 1243014"/>
                <a:gd name="connsiteY22" fmla="*/ 207899 h 1057618"/>
                <a:gd name="connsiteX23" fmla="*/ 343297 w 1243014"/>
                <a:gd name="connsiteY23" fmla="*/ 226942 h 1057618"/>
                <a:gd name="connsiteX24" fmla="*/ 298053 w 1243014"/>
                <a:gd name="connsiteY24" fmla="*/ 267014 h 1057618"/>
                <a:gd name="connsiteX25" fmla="*/ 256382 w 1243014"/>
                <a:gd name="connsiteY25" fmla="*/ 309864 h 1057618"/>
                <a:gd name="connsiteX26" fmla="*/ 217487 w 1243014"/>
                <a:gd name="connsiteY26" fmla="*/ 354300 h 1057618"/>
                <a:gd name="connsiteX27" fmla="*/ 181769 w 1243014"/>
                <a:gd name="connsiteY27" fmla="*/ 400720 h 1057618"/>
                <a:gd name="connsiteX28" fmla="*/ 149622 w 1243014"/>
                <a:gd name="connsiteY28" fmla="*/ 448727 h 1057618"/>
                <a:gd name="connsiteX29" fmla="*/ 120253 w 1243014"/>
                <a:gd name="connsiteY29" fmla="*/ 498321 h 1057618"/>
                <a:gd name="connsiteX30" fmla="*/ 94059 w 1243014"/>
                <a:gd name="connsiteY30" fmla="*/ 549899 h 1057618"/>
                <a:gd name="connsiteX31" fmla="*/ 70644 w 1243014"/>
                <a:gd name="connsiteY31" fmla="*/ 601873 h 1057618"/>
                <a:gd name="connsiteX32" fmla="*/ 50800 w 1243014"/>
                <a:gd name="connsiteY32" fmla="*/ 655435 h 1057618"/>
                <a:gd name="connsiteX33" fmla="*/ 34131 w 1243014"/>
                <a:gd name="connsiteY33" fmla="*/ 709790 h 1057618"/>
                <a:gd name="connsiteX34" fmla="*/ 21035 w 1243014"/>
                <a:gd name="connsiteY34" fmla="*/ 765335 h 1057618"/>
                <a:gd name="connsiteX35" fmla="*/ 10716 w 1243014"/>
                <a:gd name="connsiteY35" fmla="*/ 820881 h 1057618"/>
                <a:gd name="connsiteX36" fmla="*/ 3969 w 1243014"/>
                <a:gd name="connsiteY36" fmla="*/ 877220 h 1057618"/>
                <a:gd name="connsiteX37" fmla="*/ 397 w 1243014"/>
                <a:gd name="connsiteY37" fmla="*/ 933955 h 1057618"/>
                <a:gd name="connsiteX38" fmla="*/ 120 w 1243014"/>
                <a:gd name="connsiteY38" fmla="*/ 973845 h 1057618"/>
                <a:gd name="connsiteX39" fmla="*/ 0 w 1243014"/>
                <a:gd name="connsiteY39" fmla="*/ 991088 h 1057618"/>
                <a:gd name="connsiteX40" fmla="*/ 1191 w 1243014"/>
                <a:gd name="connsiteY40" fmla="*/ 1019257 h 1057618"/>
                <a:gd name="connsiteX41" fmla="*/ 2531 w 1243014"/>
                <a:gd name="connsiteY41" fmla="*/ 1018198 h 1057618"/>
                <a:gd name="connsiteX42" fmla="*/ 35323 w 1243014"/>
                <a:gd name="connsiteY42" fmla="*/ 1027068 h 1057618"/>
                <a:gd name="connsiteX43" fmla="*/ 103585 w 1243014"/>
                <a:gd name="connsiteY43" fmla="*/ 1042145 h 1057618"/>
                <a:gd name="connsiteX44" fmla="*/ 173038 w 1243014"/>
                <a:gd name="connsiteY44" fmla="*/ 1052460 h 1057618"/>
                <a:gd name="connsiteX45" fmla="*/ 242491 w 1243014"/>
                <a:gd name="connsiteY45" fmla="*/ 1056825 h 1057618"/>
                <a:gd name="connsiteX46" fmla="*/ 277813 w 1243014"/>
                <a:gd name="connsiteY46" fmla="*/ 1057618 h 1057618"/>
                <a:gd name="connsiteX47" fmla="*/ 317103 w 1243014"/>
                <a:gd name="connsiteY47" fmla="*/ 1056825 h 1057618"/>
                <a:gd name="connsiteX48" fmla="*/ 396082 w 1243014"/>
                <a:gd name="connsiteY48" fmla="*/ 1050874 h 1057618"/>
                <a:gd name="connsiteX49" fmla="*/ 473473 w 1243014"/>
                <a:gd name="connsiteY49" fmla="*/ 1037781 h 1057618"/>
                <a:gd name="connsiteX50" fmla="*/ 550863 w 1243014"/>
                <a:gd name="connsiteY50" fmla="*/ 1018340 h 1057618"/>
                <a:gd name="connsiteX51" fmla="*/ 627063 w 1243014"/>
                <a:gd name="connsiteY51" fmla="*/ 992551 h 1057618"/>
                <a:gd name="connsiteX52" fmla="*/ 700882 w 1243014"/>
                <a:gd name="connsiteY52" fmla="*/ 960414 h 1057618"/>
                <a:gd name="connsiteX53" fmla="*/ 773113 w 1243014"/>
                <a:gd name="connsiteY53" fmla="*/ 921135 h 1057618"/>
                <a:gd name="connsiteX54" fmla="*/ 842566 w 1243014"/>
                <a:gd name="connsiteY54" fmla="*/ 875509 h 1057618"/>
                <a:gd name="connsiteX55" fmla="*/ 875904 w 1243014"/>
                <a:gd name="connsiteY55" fmla="*/ 849720 h 1057618"/>
                <a:gd name="connsiteX56" fmla="*/ 899717 w 1243014"/>
                <a:gd name="connsiteY56" fmla="*/ 830676 h 1057618"/>
                <a:gd name="connsiteX57" fmla="*/ 944960 w 1243014"/>
                <a:gd name="connsiteY57" fmla="*/ 790604 h 1057618"/>
                <a:gd name="connsiteX58" fmla="*/ 986632 w 1243014"/>
                <a:gd name="connsiteY58" fmla="*/ 747754 h 1057618"/>
                <a:gd name="connsiteX59" fmla="*/ 1025526 w 1243014"/>
                <a:gd name="connsiteY59" fmla="*/ 703318 h 1057618"/>
                <a:gd name="connsiteX60" fmla="*/ 1061245 w 1243014"/>
                <a:gd name="connsiteY60" fmla="*/ 656898 h 1057618"/>
                <a:gd name="connsiteX61" fmla="*/ 1093392 w 1243014"/>
                <a:gd name="connsiteY61" fmla="*/ 608891 h 1057618"/>
                <a:gd name="connsiteX62" fmla="*/ 1122760 w 1243014"/>
                <a:gd name="connsiteY62" fmla="*/ 559297 h 1057618"/>
                <a:gd name="connsiteX63" fmla="*/ 1148954 w 1243014"/>
                <a:gd name="connsiteY63" fmla="*/ 507719 h 1057618"/>
                <a:gd name="connsiteX64" fmla="*/ 1172370 w 1243014"/>
                <a:gd name="connsiteY64" fmla="*/ 455745 h 1057618"/>
                <a:gd name="connsiteX65" fmla="*/ 1192213 w 1243014"/>
                <a:gd name="connsiteY65" fmla="*/ 402183 h 105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243014" h="1057618">
                  <a:moveTo>
                    <a:pt x="1208882" y="347828"/>
                  </a:moveTo>
                  <a:lnTo>
                    <a:pt x="1221979" y="292283"/>
                  </a:lnTo>
                  <a:lnTo>
                    <a:pt x="1232298" y="236737"/>
                  </a:lnTo>
                  <a:lnTo>
                    <a:pt x="1239045" y="180398"/>
                  </a:lnTo>
                  <a:lnTo>
                    <a:pt x="1242617" y="123663"/>
                  </a:lnTo>
                  <a:lnTo>
                    <a:pt x="1242894" y="83773"/>
                  </a:lnTo>
                  <a:lnTo>
                    <a:pt x="1243014" y="66531"/>
                  </a:lnTo>
                  <a:lnTo>
                    <a:pt x="1241823" y="38361"/>
                  </a:lnTo>
                  <a:lnTo>
                    <a:pt x="1240482" y="39420"/>
                  </a:lnTo>
                  <a:lnTo>
                    <a:pt x="1207691" y="30550"/>
                  </a:lnTo>
                  <a:lnTo>
                    <a:pt x="1139429" y="15473"/>
                  </a:lnTo>
                  <a:lnTo>
                    <a:pt x="1069975" y="5158"/>
                  </a:lnTo>
                  <a:lnTo>
                    <a:pt x="1000522" y="793"/>
                  </a:lnTo>
                  <a:lnTo>
                    <a:pt x="965200" y="0"/>
                  </a:lnTo>
                  <a:lnTo>
                    <a:pt x="925910" y="794"/>
                  </a:lnTo>
                  <a:lnTo>
                    <a:pt x="846932" y="6745"/>
                  </a:lnTo>
                  <a:lnTo>
                    <a:pt x="769541" y="19837"/>
                  </a:lnTo>
                  <a:lnTo>
                    <a:pt x="692150" y="39279"/>
                  </a:lnTo>
                  <a:lnTo>
                    <a:pt x="615950" y="65067"/>
                  </a:lnTo>
                  <a:lnTo>
                    <a:pt x="542132" y="97204"/>
                  </a:lnTo>
                  <a:lnTo>
                    <a:pt x="469900" y="136483"/>
                  </a:lnTo>
                  <a:lnTo>
                    <a:pt x="400447" y="182109"/>
                  </a:lnTo>
                  <a:lnTo>
                    <a:pt x="367110" y="207899"/>
                  </a:lnTo>
                  <a:lnTo>
                    <a:pt x="343297" y="226942"/>
                  </a:lnTo>
                  <a:lnTo>
                    <a:pt x="298053" y="267014"/>
                  </a:lnTo>
                  <a:lnTo>
                    <a:pt x="256382" y="309864"/>
                  </a:lnTo>
                  <a:lnTo>
                    <a:pt x="217487" y="354300"/>
                  </a:lnTo>
                  <a:lnTo>
                    <a:pt x="181769" y="400720"/>
                  </a:lnTo>
                  <a:lnTo>
                    <a:pt x="149622" y="448727"/>
                  </a:lnTo>
                  <a:lnTo>
                    <a:pt x="120253" y="498321"/>
                  </a:lnTo>
                  <a:lnTo>
                    <a:pt x="94059" y="549899"/>
                  </a:lnTo>
                  <a:lnTo>
                    <a:pt x="70644" y="601873"/>
                  </a:lnTo>
                  <a:lnTo>
                    <a:pt x="50800" y="655435"/>
                  </a:lnTo>
                  <a:lnTo>
                    <a:pt x="34131" y="709790"/>
                  </a:lnTo>
                  <a:lnTo>
                    <a:pt x="21035" y="765335"/>
                  </a:lnTo>
                  <a:lnTo>
                    <a:pt x="10716" y="820881"/>
                  </a:lnTo>
                  <a:lnTo>
                    <a:pt x="3969" y="877220"/>
                  </a:lnTo>
                  <a:lnTo>
                    <a:pt x="397" y="933955"/>
                  </a:lnTo>
                  <a:lnTo>
                    <a:pt x="120" y="973845"/>
                  </a:lnTo>
                  <a:lnTo>
                    <a:pt x="0" y="991088"/>
                  </a:lnTo>
                  <a:lnTo>
                    <a:pt x="1191" y="1019257"/>
                  </a:lnTo>
                  <a:lnTo>
                    <a:pt x="2531" y="1018198"/>
                  </a:lnTo>
                  <a:lnTo>
                    <a:pt x="35323" y="1027068"/>
                  </a:lnTo>
                  <a:lnTo>
                    <a:pt x="103585" y="1042145"/>
                  </a:lnTo>
                  <a:lnTo>
                    <a:pt x="173038" y="1052460"/>
                  </a:lnTo>
                  <a:lnTo>
                    <a:pt x="242491" y="1056825"/>
                  </a:lnTo>
                  <a:lnTo>
                    <a:pt x="277813" y="1057618"/>
                  </a:lnTo>
                  <a:lnTo>
                    <a:pt x="317103" y="1056825"/>
                  </a:lnTo>
                  <a:lnTo>
                    <a:pt x="396082" y="1050874"/>
                  </a:lnTo>
                  <a:lnTo>
                    <a:pt x="473473" y="1037781"/>
                  </a:lnTo>
                  <a:lnTo>
                    <a:pt x="550863" y="1018340"/>
                  </a:lnTo>
                  <a:lnTo>
                    <a:pt x="627063" y="992551"/>
                  </a:lnTo>
                  <a:lnTo>
                    <a:pt x="700882" y="960414"/>
                  </a:lnTo>
                  <a:lnTo>
                    <a:pt x="773113" y="921135"/>
                  </a:lnTo>
                  <a:lnTo>
                    <a:pt x="842566" y="875509"/>
                  </a:lnTo>
                  <a:lnTo>
                    <a:pt x="875904" y="849720"/>
                  </a:lnTo>
                  <a:lnTo>
                    <a:pt x="899717" y="830676"/>
                  </a:lnTo>
                  <a:lnTo>
                    <a:pt x="944960" y="790604"/>
                  </a:lnTo>
                  <a:lnTo>
                    <a:pt x="986632" y="747754"/>
                  </a:lnTo>
                  <a:lnTo>
                    <a:pt x="1025526" y="703318"/>
                  </a:lnTo>
                  <a:lnTo>
                    <a:pt x="1061245" y="656898"/>
                  </a:lnTo>
                  <a:lnTo>
                    <a:pt x="1093392" y="608891"/>
                  </a:lnTo>
                  <a:lnTo>
                    <a:pt x="1122760" y="559297"/>
                  </a:lnTo>
                  <a:lnTo>
                    <a:pt x="1148954" y="507719"/>
                  </a:lnTo>
                  <a:lnTo>
                    <a:pt x="1172370" y="455745"/>
                  </a:lnTo>
                  <a:lnTo>
                    <a:pt x="1192213" y="402183"/>
                  </a:lnTo>
                  <a:close/>
                </a:path>
              </a:pathLst>
            </a:custGeom>
            <a:solidFill>
              <a:srgbClr val="2B9DAB"/>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34" name="Freeform 17">
              <a:extLst>
                <a:ext uri="{FF2B5EF4-FFF2-40B4-BE49-F238E27FC236}">
                  <a16:creationId xmlns:a16="http://schemas.microsoft.com/office/drawing/2014/main" id="{D89C36DD-E27B-497B-9EF4-0EA862F326A7}"/>
                </a:ext>
              </a:extLst>
            </p:cNvPr>
            <p:cNvSpPr>
              <a:spLocks/>
            </p:cNvSpPr>
            <p:nvPr/>
          </p:nvSpPr>
          <p:spPr bwMode="auto">
            <a:xfrm rot="8506207" flipH="1">
              <a:off x="2240156" y="3145420"/>
              <a:ext cx="1243114" cy="1057533"/>
            </a:xfrm>
            <a:custGeom>
              <a:avLst/>
              <a:gdLst>
                <a:gd name="connsiteX0" fmla="*/ 875975 w 1243114"/>
                <a:gd name="connsiteY0" fmla="*/ 849651 h 1057533"/>
                <a:gd name="connsiteX1" fmla="*/ 899789 w 1243114"/>
                <a:gd name="connsiteY1" fmla="*/ 830609 h 1057533"/>
                <a:gd name="connsiteX2" fmla="*/ 945037 w 1243114"/>
                <a:gd name="connsiteY2" fmla="*/ 790540 h 1057533"/>
                <a:gd name="connsiteX3" fmla="*/ 986712 w 1243114"/>
                <a:gd name="connsiteY3" fmla="*/ 747694 h 1057533"/>
                <a:gd name="connsiteX4" fmla="*/ 1025609 w 1243114"/>
                <a:gd name="connsiteY4" fmla="*/ 703262 h 1057533"/>
                <a:gd name="connsiteX5" fmla="*/ 1061330 w 1243114"/>
                <a:gd name="connsiteY5" fmla="*/ 656845 h 1057533"/>
                <a:gd name="connsiteX6" fmla="*/ 1093480 w 1243114"/>
                <a:gd name="connsiteY6" fmla="*/ 608842 h 1057533"/>
                <a:gd name="connsiteX7" fmla="*/ 1122851 w 1243114"/>
                <a:gd name="connsiteY7" fmla="*/ 559252 h 1057533"/>
                <a:gd name="connsiteX8" fmla="*/ 1149047 w 1243114"/>
                <a:gd name="connsiteY8" fmla="*/ 507679 h 1057533"/>
                <a:gd name="connsiteX9" fmla="*/ 1172464 w 1243114"/>
                <a:gd name="connsiteY9" fmla="*/ 455708 h 1057533"/>
                <a:gd name="connsiteX10" fmla="*/ 1192310 w 1243114"/>
                <a:gd name="connsiteY10" fmla="*/ 402151 h 1057533"/>
                <a:gd name="connsiteX11" fmla="*/ 1208980 w 1243114"/>
                <a:gd name="connsiteY11" fmla="*/ 347800 h 1057533"/>
                <a:gd name="connsiteX12" fmla="*/ 1222078 w 1243114"/>
                <a:gd name="connsiteY12" fmla="*/ 292259 h 1057533"/>
                <a:gd name="connsiteX13" fmla="*/ 1232397 w 1243114"/>
                <a:gd name="connsiteY13" fmla="*/ 236718 h 1057533"/>
                <a:gd name="connsiteX14" fmla="*/ 1239145 w 1243114"/>
                <a:gd name="connsiteY14" fmla="*/ 180384 h 1057533"/>
                <a:gd name="connsiteX15" fmla="*/ 1242717 w 1243114"/>
                <a:gd name="connsiteY15" fmla="*/ 123653 h 1057533"/>
                <a:gd name="connsiteX16" fmla="*/ 1242994 w 1243114"/>
                <a:gd name="connsiteY16" fmla="*/ 83778 h 1057533"/>
                <a:gd name="connsiteX17" fmla="*/ 1243114 w 1243114"/>
                <a:gd name="connsiteY17" fmla="*/ 66525 h 1057533"/>
                <a:gd name="connsiteX18" fmla="*/ 1241923 w 1243114"/>
                <a:gd name="connsiteY18" fmla="*/ 38358 h 1057533"/>
                <a:gd name="connsiteX19" fmla="*/ 1240582 w 1243114"/>
                <a:gd name="connsiteY19" fmla="*/ 39417 h 1057533"/>
                <a:gd name="connsiteX20" fmla="*/ 1207788 w 1243114"/>
                <a:gd name="connsiteY20" fmla="*/ 30547 h 1057533"/>
                <a:gd name="connsiteX21" fmla="*/ 1139520 w 1243114"/>
                <a:gd name="connsiteY21" fmla="*/ 15472 h 1057533"/>
                <a:gd name="connsiteX22" fmla="*/ 1070062 w 1243114"/>
                <a:gd name="connsiteY22" fmla="*/ 5157 h 1057533"/>
                <a:gd name="connsiteX23" fmla="*/ 1000603 w 1243114"/>
                <a:gd name="connsiteY23" fmla="*/ 793 h 1057533"/>
                <a:gd name="connsiteX24" fmla="*/ 965278 w 1243114"/>
                <a:gd name="connsiteY24" fmla="*/ 0 h 1057533"/>
                <a:gd name="connsiteX25" fmla="*/ 925984 w 1243114"/>
                <a:gd name="connsiteY25" fmla="*/ 793 h 1057533"/>
                <a:gd name="connsiteX26" fmla="*/ 847000 w 1243114"/>
                <a:gd name="connsiteY26" fmla="*/ 6744 h 1057533"/>
                <a:gd name="connsiteX27" fmla="*/ 769603 w 1243114"/>
                <a:gd name="connsiteY27" fmla="*/ 19836 h 1057533"/>
                <a:gd name="connsiteX28" fmla="*/ 692206 w 1243114"/>
                <a:gd name="connsiteY28" fmla="*/ 39275 h 1057533"/>
                <a:gd name="connsiteX29" fmla="*/ 616000 w 1243114"/>
                <a:gd name="connsiteY29" fmla="*/ 65062 h 1057533"/>
                <a:gd name="connsiteX30" fmla="*/ 542175 w 1243114"/>
                <a:gd name="connsiteY30" fmla="*/ 97197 h 1057533"/>
                <a:gd name="connsiteX31" fmla="*/ 469938 w 1243114"/>
                <a:gd name="connsiteY31" fmla="*/ 136472 h 1057533"/>
                <a:gd name="connsiteX32" fmla="*/ 400479 w 1243114"/>
                <a:gd name="connsiteY32" fmla="*/ 182095 h 1057533"/>
                <a:gd name="connsiteX33" fmla="*/ 367139 w 1243114"/>
                <a:gd name="connsiteY33" fmla="*/ 207882 h 1057533"/>
                <a:gd name="connsiteX34" fmla="*/ 343325 w 1243114"/>
                <a:gd name="connsiteY34" fmla="*/ 226924 h 1057533"/>
                <a:gd name="connsiteX35" fmla="*/ 298077 w 1243114"/>
                <a:gd name="connsiteY35" fmla="*/ 266993 h 1057533"/>
                <a:gd name="connsiteX36" fmla="*/ 256402 w 1243114"/>
                <a:gd name="connsiteY36" fmla="*/ 309839 h 1057533"/>
                <a:gd name="connsiteX37" fmla="*/ 217505 w 1243114"/>
                <a:gd name="connsiteY37" fmla="*/ 354271 h 1057533"/>
                <a:gd name="connsiteX38" fmla="*/ 181784 w 1243114"/>
                <a:gd name="connsiteY38" fmla="*/ 400688 h 1057533"/>
                <a:gd name="connsiteX39" fmla="*/ 149634 w 1243114"/>
                <a:gd name="connsiteY39" fmla="*/ 448691 h 1057533"/>
                <a:gd name="connsiteX40" fmla="*/ 120263 w 1243114"/>
                <a:gd name="connsiteY40" fmla="*/ 498281 h 1057533"/>
                <a:gd name="connsiteX41" fmla="*/ 94067 w 1243114"/>
                <a:gd name="connsiteY41" fmla="*/ 549855 h 1057533"/>
                <a:gd name="connsiteX42" fmla="*/ 70650 w 1243114"/>
                <a:gd name="connsiteY42" fmla="*/ 601825 h 1057533"/>
                <a:gd name="connsiteX43" fmla="*/ 50804 w 1243114"/>
                <a:gd name="connsiteY43" fmla="*/ 655382 h 1057533"/>
                <a:gd name="connsiteX44" fmla="*/ 34134 w 1243114"/>
                <a:gd name="connsiteY44" fmla="*/ 709733 h 1057533"/>
                <a:gd name="connsiteX45" fmla="*/ 21036 w 1243114"/>
                <a:gd name="connsiteY45" fmla="*/ 765274 h 1057533"/>
                <a:gd name="connsiteX46" fmla="*/ 10717 w 1243114"/>
                <a:gd name="connsiteY46" fmla="*/ 820815 h 1057533"/>
                <a:gd name="connsiteX47" fmla="*/ 3969 w 1243114"/>
                <a:gd name="connsiteY47" fmla="*/ 877149 h 1057533"/>
                <a:gd name="connsiteX48" fmla="*/ 397 w 1243114"/>
                <a:gd name="connsiteY48" fmla="*/ 933880 h 1057533"/>
                <a:gd name="connsiteX49" fmla="*/ 120 w 1243114"/>
                <a:gd name="connsiteY49" fmla="*/ 973755 h 1057533"/>
                <a:gd name="connsiteX50" fmla="*/ 0 w 1243114"/>
                <a:gd name="connsiteY50" fmla="*/ 991008 h 1057533"/>
                <a:gd name="connsiteX51" fmla="*/ 1191 w 1243114"/>
                <a:gd name="connsiteY51" fmla="*/ 1019175 h 1057533"/>
                <a:gd name="connsiteX52" fmla="*/ 2532 w 1243114"/>
                <a:gd name="connsiteY52" fmla="*/ 1018116 h 1057533"/>
                <a:gd name="connsiteX53" fmla="*/ 35326 w 1243114"/>
                <a:gd name="connsiteY53" fmla="*/ 1026986 h 1057533"/>
                <a:gd name="connsiteX54" fmla="*/ 103594 w 1243114"/>
                <a:gd name="connsiteY54" fmla="*/ 1042061 h 1057533"/>
                <a:gd name="connsiteX55" fmla="*/ 173052 w 1243114"/>
                <a:gd name="connsiteY55" fmla="*/ 1052376 h 1057533"/>
                <a:gd name="connsiteX56" fmla="*/ 242511 w 1243114"/>
                <a:gd name="connsiteY56" fmla="*/ 1056740 h 1057533"/>
                <a:gd name="connsiteX57" fmla="*/ 277836 w 1243114"/>
                <a:gd name="connsiteY57" fmla="*/ 1057533 h 1057533"/>
                <a:gd name="connsiteX58" fmla="*/ 317130 w 1243114"/>
                <a:gd name="connsiteY58" fmla="*/ 1056740 h 1057533"/>
                <a:gd name="connsiteX59" fmla="*/ 396114 w 1243114"/>
                <a:gd name="connsiteY59" fmla="*/ 1050789 h 1057533"/>
                <a:gd name="connsiteX60" fmla="*/ 473511 w 1243114"/>
                <a:gd name="connsiteY60" fmla="*/ 1037697 h 1057533"/>
                <a:gd name="connsiteX61" fmla="*/ 550908 w 1243114"/>
                <a:gd name="connsiteY61" fmla="*/ 1018258 h 1057533"/>
                <a:gd name="connsiteX62" fmla="*/ 627114 w 1243114"/>
                <a:gd name="connsiteY62" fmla="*/ 992471 h 1057533"/>
                <a:gd name="connsiteX63" fmla="*/ 700939 w 1243114"/>
                <a:gd name="connsiteY63" fmla="*/ 960337 h 1057533"/>
                <a:gd name="connsiteX64" fmla="*/ 773176 w 1243114"/>
                <a:gd name="connsiteY64" fmla="*/ 921061 h 1057533"/>
                <a:gd name="connsiteX65" fmla="*/ 842635 w 1243114"/>
                <a:gd name="connsiteY65" fmla="*/ 875438 h 1057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243114" h="1057533">
                  <a:moveTo>
                    <a:pt x="875975" y="849651"/>
                  </a:moveTo>
                  <a:lnTo>
                    <a:pt x="899789" y="830609"/>
                  </a:lnTo>
                  <a:lnTo>
                    <a:pt x="945037" y="790540"/>
                  </a:lnTo>
                  <a:lnTo>
                    <a:pt x="986712" y="747694"/>
                  </a:lnTo>
                  <a:lnTo>
                    <a:pt x="1025609" y="703262"/>
                  </a:lnTo>
                  <a:lnTo>
                    <a:pt x="1061330" y="656845"/>
                  </a:lnTo>
                  <a:lnTo>
                    <a:pt x="1093480" y="608842"/>
                  </a:lnTo>
                  <a:lnTo>
                    <a:pt x="1122851" y="559252"/>
                  </a:lnTo>
                  <a:lnTo>
                    <a:pt x="1149047" y="507679"/>
                  </a:lnTo>
                  <a:lnTo>
                    <a:pt x="1172464" y="455708"/>
                  </a:lnTo>
                  <a:lnTo>
                    <a:pt x="1192310" y="402151"/>
                  </a:lnTo>
                  <a:lnTo>
                    <a:pt x="1208980" y="347800"/>
                  </a:lnTo>
                  <a:lnTo>
                    <a:pt x="1222078" y="292259"/>
                  </a:lnTo>
                  <a:lnTo>
                    <a:pt x="1232397" y="236718"/>
                  </a:lnTo>
                  <a:lnTo>
                    <a:pt x="1239145" y="180384"/>
                  </a:lnTo>
                  <a:lnTo>
                    <a:pt x="1242717" y="123653"/>
                  </a:lnTo>
                  <a:lnTo>
                    <a:pt x="1242994" y="83778"/>
                  </a:lnTo>
                  <a:lnTo>
                    <a:pt x="1243114" y="66525"/>
                  </a:lnTo>
                  <a:lnTo>
                    <a:pt x="1241923" y="38358"/>
                  </a:lnTo>
                  <a:lnTo>
                    <a:pt x="1240582" y="39417"/>
                  </a:lnTo>
                  <a:lnTo>
                    <a:pt x="1207788" y="30547"/>
                  </a:lnTo>
                  <a:lnTo>
                    <a:pt x="1139520" y="15472"/>
                  </a:lnTo>
                  <a:lnTo>
                    <a:pt x="1070062" y="5157"/>
                  </a:lnTo>
                  <a:lnTo>
                    <a:pt x="1000603" y="793"/>
                  </a:lnTo>
                  <a:lnTo>
                    <a:pt x="965278" y="0"/>
                  </a:lnTo>
                  <a:lnTo>
                    <a:pt x="925984" y="793"/>
                  </a:lnTo>
                  <a:lnTo>
                    <a:pt x="847000" y="6744"/>
                  </a:lnTo>
                  <a:lnTo>
                    <a:pt x="769603" y="19836"/>
                  </a:lnTo>
                  <a:lnTo>
                    <a:pt x="692206" y="39275"/>
                  </a:lnTo>
                  <a:lnTo>
                    <a:pt x="616000" y="65062"/>
                  </a:lnTo>
                  <a:lnTo>
                    <a:pt x="542175" y="97197"/>
                  </a:lnTo>
                  <a:lnTo>
                    <a:pt x="469938" y="136472"/>
                  </a:lnTo>
                  <a:lnTo>
                    <a:pt x="400479" y="182095"/>
                  </a:lnTo>
                  <a:lnTo>
                    <a:pt x="367139" y="207882"/>
                  </a:lnTo>
                  <a:lnTo>
                    <a:pt x="343325" y="226924"/>
                  </a:lnTo>
                  <a:lnTo>
                    <a:pt x="298077" y="266993"/>
                  </a:lnTo>
                  <a:lnTo>
                    <a:pt x="256402" y="309839"/>
                  </a:lnTo>
                  <a:lnTo>
                    <a:pt x="217505" y="354271"/>
                  </a:lnTo>
                  <a:lnTo>
                    <a:pt x="181784" y="400688"/>
                  </a:lnTo>
                  <a:lnTo>
                    <a:pt x="149634" y="448691"/>
                  </a:lnTo>
                  <a:lnTo>
                    <a:pt x="120263" y="498281"/>
                  </a:lnTo>
                  <a:lnTo>
                    <a:pt x="94067" y="549855"/>
                  </a:lnTo>
                  <a:lnTo>
                    <a:pt x="70650" y="601825"/>
                  </a:lnTo>
                  <a:lnTo>
                    <a:pt x="50804" y="655382"/>
                  </a:lnTo>
                  <a:lnTo>
                    <a:pt x="34134" y="709733"/>
                  </a:lnTo>
                  <a:lnTo>
                    <a:pt x="21036" y="765274"/>
                  </a:lnTo>
                  <a:lnTo>
                    <a:pt x="10717" y="820815"/>
                  </a:lnTo>
                  <a:lnTo>
                    <a:pt x="3969" y="877149"/>
                  </a:lnTo>
                  <a:lnTo>
                    <a:pt x="397" y="933880"/>
                  </a:lnTo>
                  <a:lnTo>
                    <a:pt x="120" y="973755"/>
                  </a:lnTo>
                  <a:lnTo>
                    <a:pt x="0" y="991008"/>
                  </a:lnTo>
                  <a:lnTo>
                    <a:pt x="1191" y="1019175"/>
                  </a:lnTo>
                  <a:lnTo>
                    <a:pt x="2532" y="1018116"/>
                  </a:lnTo>
                  <a:lnTo>
                    <a:pt x="35326" y="1026986"/>
                  </a:lnTo>
                  <a:lnTo>
                    <a:pt x="103594" y="1042061"/>
                  </a:lnTo>
                  <a:lnTo>
                    <a:pt x="173052" y="1052376"/>
                  </a:lnTo>
                  <a:lnTo>
                    <a:pt x="242511" y="1056740"/>
                  </a:lnTo>
                  <a:lnTo>
                    <a:pt x="277836" y="1057533"/>
                  </a:lnTo>
                  <a:lnTo>
                    <a:pt x="317130" y="1056740"/>
                  </a:lnTo>
                  <a:lnTo>
                    <a:pt x="396114" y="1050789"/>
                  </a:lnTo>
                  <a:lnTo>
                    <a:pt x="473511" y="1037697"/>
                  </a:lnTo>
                  <a:lnTo>
                    <a:pt x="550908" y="1018258"/>
                  </a:lnTo>
                  <a:lnTo>
                    <a:pt x="627114" y="992471"/>
                  </a:lnTo>
                  <a:lnTo>
                    <a:pt x="700939" y="960337"/>
                  </a:lnTo>
                  <a:lnTo>
                    <a:pt x="773176" y="921061"/>
                  </a:lnTo>
                  <a:lnTo>
                    <a:pt x="842635" y="875438"/>
                  </a:lnTo>
                  <a:close/>
                </a:path>
              </a:pathLst>
            </a:custGeom>
            <a:solidFill>
              <a:srgbClr val="ED7101"/>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35" name="Freeform 21">
              <a:extLst>
                <a:ext uri="{FF2B5EF4-FFF2-40B4-BE49-F238E27FC236}">
                  <a16:creationId xmlns:a16="http://schemas.microsoft.com/office/drawing/2014/main" id="{BB0B4DB5-0645-4F25-A4F0-FADDD2020AD8}"/>
                </a:ext>
              </a:extLst>
            </p:cNvPr>
            <p:cNvSpPr/>
            <p:nvPr/>
          </p:nvSpPr>
          <p:spPr>
            <a:xfrm>
              <a:off x="1858965" y="2939308"/>
              <a:ext cx="912013" cy="325275"/>
            </a:xfrm>
            <a:custGeom>
              <a:avLst/>
              <a:gdLst>
                <a:gd name="connsiteX0" fmla="*/ 0 w 1604963"/>
                <a:gd name="connsiteY0" fmla="*/ 0 h 328612"/>
                <a:gd name="connsiteX1" fmla="*/ 1171575 w 1604963"/>
                <a:gd name="connsiteY1" fmla="*/ 4762 h 328612"/>
                <a:gd name="connsiteX2" fmla="*/ 1604963 w 1604963"/>
                <a:gd name="connsiteY2" fmla="*/ 328612 h 328612"/>
              </a:gdLst>
              <a:ahLst/>
              <a:cxnLst>
                <a:cxn ang="0">
                  <a:pos x="connsiteX0" y="connsiteY0"/>
                </a:cxn>
                <a:cxn ang="0">
                  <a:pos x="connsiteX1" y="connsiteY1"/>
                </a:cxn>
                <a:cxn ang="0">
                  <a:pos x="connsiteX2" y="connsiteY2"/>
                </a:cxn>
              </a:cxnLst>
              <a:rect l="l" t="t" r="r" b="b"/>
              <a:pathLst>
                <a:path w="1604963" h="328612">
                  <a:moveTo>
                    <a:pt x="0" y="0"/>
                  </a:moveTo>
                  <a:lnTo>
                    <a:pt x="1171575" y="4762"/>
                  </a:lnTo>
                  <a:lnTo>
                    <a:pt x="1604963" y="328612"/>
                  </a:lnTo>
                </a:path>
              </a:pathLst>
            </a:custGeom>
            <a:noFill/>
            <a:ln>
              <a:solidFill>
                <a:srgbClr val="323A45"/>
              </a:solidFill>
              <a:prstDash val="sysDash"/>
              <a:head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Connector 35">
              <a:extLst>
                <a:ext uri="{FF2B5EF4-FFF2-40B4-BE49-F238E27FC236}">
                  <a16:creationId xmlns:a16="http://schemas.microsoft.com/office/drawing/2014/main" id="{9E1459CA-39D3-45B5-8622-ACBBD916005E}"/>
                </a:ext>
              </a:extLst>
            </p:cNvPr>
            <p:cNvCxnSpPr/>
            <p:nvPr/>
          </p:nvCxnSpPr>
          <p:spPr>
            <a:xfrm flipV="1">
              <a:off x="2008765" y="4456692"/>
              <a:ext cx="1125074" cy="2617"/>
            </a:xfrm>
            <a:prstGeom prst="line">
              <a:avLst/>
            </a:prstGeom>
            <a:noFill/>
            <a:ln>
              <a:solidFill>
                <a:srgbClr val="323A45"/>
              </a:solidFill>
              <a:prstDash val="sysDash"/>
              <a:headEnd type="oval"/>
            </a:ln>
          </p:spPr>
          <p:style>
            <a:lnRef idx="2">
              <a:schemeClr val="accent1">
                <a:shade val="50000"/>
              </a:schemeClr>
            </a:lnRef>
            <a:fillRef idx="1">
              <a:schemeClr val="accent1"/>
            </a:fillRef>
            <a:effectRef idx="0">
              <a:schemeClr val="accent1"/>
            </a:effectRef>
            <a:fontRef idx="minor">
              <a:schemeClr val="lt1"/>
            </a:fontRef>
          </p:style>
        </p:cxnSp>
        <p:sp>
          <p:nvSpPr>
            <p:cNvPr id="37" name="Freeform 23">
              <a:extLst>
                <a:ext uri="{FF2B5EF4-FFF2-40B4-BE49-F238E27FC236}">
                  <a16:creationId xmlns:a16="http://schemas.microsoft.com/office/drawing/2014/main" id="{E305DB6F-60BF-4C83-81C8-FE97286F3309}"/>
                </a:ext>
              </a:extLst>
            </p:cNvPr>
            <p:cNvSpPr/>
            <p:nvPr/>
          </p:nvSpPr>
          <p:spPr>
            <a:xfrm>
              <a:off x="1858965" y="1505693"/>
              <a:ext cx="1311275" cy="602467"/>
            </a:xfrm>
            <a:custGeom>
              <a:avLst/>
              <a:gdLst>
                <a:gd name="connsiteX0" fmla="*/ 0 w 1311275"/>
                <a:gd name="connsiteY0" fmla="*/ 0 h 736600"/>
                <a:gd name="connsiteX1" fmla="*/ 930275 w 1311275"/>
                <a:gd name="connsiteY1" fmla="*/ 3175 h 736600"/>
                <a:gd name="connsiteX2" fmla="*/ 1311275 w 1311275"/>
                <a:gd name="connsiteY2" fmla="*/ 736600 h 736600"/>
              </a:gdLst>
              <a:ahLst/>
              <a:cxnLst>
                <a:cxn ang="0">
                  <a:pos x="connsiteX0" y="connsiteY0"/>
                </a:cxn>
                <a:cxn ang="0">
                  <a:pos x="connsiteX1" y="connsiteY1"/>
                </a:cxn>
                <a:cxn ang="0">
                  <a:pos x="connsiteX2" y="connsiteY2"/>
                </a:cxn>
              </a:cxnLst>
              <a:rect l="l" t="t" r="r" b="b"/>
              <a:pathLst>
                <a:path w="1311275" h="736600">
                  <a:moveTo>
                    <a:pt x="0" y="0"/>
                  </a:moveTo>
                  <a:lnTo>
                    <a:pt x="930275" y="3175"/>
                  </a:lnTo>
                  <a:lnTo>
                    <a:pt x="1311275" y="736600"/>
                  </a:lnTo>
                </a:path>
              </a:pathLst>
            </a:custGeom>
            <a:noFill/>
            <a:ln>
              <a:solidFill>
                <a:srgbClr val="323A45"/>
              </a:solidFill>
              <a:prstDash val="sysDash"/>
              <a:head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27">
              <a:extLst>
                <a:ext uri="{FF2B5EF4-FFF2-40B4-BE49-F238E27FC236}">
                  <a16:creationId xmlns:a16="http://schemas.microsoft.com/office/drawing/2014/main" id="{E16AE4F5-DE9D-4AC7-A072-09C7696A42BD}"/>
                </a:ext>
              </a:extLst>
            </p:cNvPr>
            <p:cNvSpPr/>
            <p:nvPr/>
          </p:nvSpPr>
          <p:spPr>
            <a:xfrm flipH="1">
              <a:off x="6256961" y="2971494"/>
              <a:ext cx="1049027" cy="328612"/>
            </a:xfrm>
            <a:custGeom>
              <a:avLst/>
              <a:gdLst>
                <a:gd name="connsiteX0" fmla="*/ 0 w 1604963"/>
                <a:gd name="connsiteY0" fmla="*/ 0 h 328612"/>
                <a:gd name="connsiteX1" fmla="*/ 1171575 w 1604963"/>
                <a:gd name="connsiteY1" fmla="*/ 4762 h 328612"/>
                <a:gd name="connsiteX2" fmla="*/ 1604963 w 1604963"/>
                <a:gd name="connsiteY2" fmla="*/ 328612 h 328612"/>
              </a:gdLst>
              <a:ahLst/>
              <a:cxnLst>
                <a:cxn ang="0">
                  <a:pos x="connsiteX0" y="connsiteY0"/>
                </a:cxn>
                <a:cxn ang="0">
                  <a:pos x="connsiteX1" y="connsiteY1"/>
                </a:cxn>
                <a:cxn ang="0">
                  <a:pos x="connsiteX2" y="connsiteY2"/>
                </a:cxn>
              </a:cxnLst>
              <a:rect l="l" t="t" r="r" b="b"/>
              <a:pathLst>
                <a:path w="1604963" h="328612">
                  <a:moveTo>
                    <a:pt x="0" y="0"/>
                  </a:moveTo>
                  <a:lnTo>
                    <a:pt x="1171575" y="4762"/>
                  </a:lnTo>
                  <a:lnTo>
                    <a:pt x="1604963" y="328612"/>
                  </a:lnTo>
                </a:path>
              </a:pathLst>
            </a:custGeom>
            <a:noFill/>
            <a:ln>
              <a:solidFill>
                <a:srgbClr val="323A45"/>
              </a:solidFill>
              <a:prstDash val="sysDash"/>
              <a:head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traight Connector 38">
              <a:extLst>
                <a:ext uri="{FF2B5EF4-FFF2-40B4-BE49-F238E27FC236}">
                  <a16:creationId xmlns:a16="http://schemas.microsoft.com/office/drawing/2014/main" id="{CCB774C9-0CCE-46C1-A6C8-13732FD30F79}"/>
                </a:ext>
              </a:extLst>
            </p:cNvPr>
            <p:cNvCxnSpPr/>
            <p:nvPr/>
          </p:nvCxnSpPr>
          <p:spPr>
            <a:xfrm flipH="1">
              <a:off x="6333321" y="4474184"/>
              <a:ext cx="830595" cy="0"/>
            </a:xfrm>
            <a:prstGeom prst="line">
              <a:avLst/>
            </a:prstGeom>
            <a:noFill/>
            <a:ln>
              <a:solidFill>
                <a:srgbClr val="323A45"/>
              </a:solidFill>
              <a:prstDash val="sysDash"/>
              <a:headEnd type="oval"/>
            </a:ln>
          </p:spPr>
          <p:style>
            <a:lnRef idx="2">
              <a:schemeClr val="accent1">
                <a:shade val="50000"/>
              </a:schemeClr>
            </a:lnRef>
            <a:fillRef idx="1">
              <a:schemeClr val="accent1"/>
            </a:fillRef>
            <a:effectRef idx="0">
              <a:schemeClr val="accent1"/>
            </a:effectRef>
            <a:fontRef idx="minor">
              <a:schemeClr val="lt1"/>
            </a:fontRef>
          </p:style>
        </p:cxnSp>
        <p:sp>
          <p:nvSpPr>
            <p:cNvPr id="40" name="Freeform 29">
              <a:extLst>
                <a:ext uri="{FF2B5EF4-FFF2-40B4-BE49-F238E27FC236}">
                  <a16:creationId xmlns:a16="http://schemas.microsoft.com/office/drawing/2014/main" id="{F6D4B96D-CC61-4DE7-867F-3811F23417BB}"/>
                </a:ext>
              </a:extLst>
            </p:cNvPr>
            <p:cNvSpPr/>
            <p:nvPr/>
          </p:nvSpPr>
          <p:spPr>
            <a:xfrm flipH="1">
              <a:off x="5992311" y="1438626"/>
              <a:ext cx="1313677" cy="736600"/>
            </a:xfrm>
            <a:custGeom>
              <a:avLst/>
              <a:gdLst>
                <a:gd name="connsiteX0" fmla="*/ 0 w 1311275"/>
                <a:gd name="connsiteY0" fmla="*/ 0 h 736600"/>
                <a:gd name="connsiteX1" fmla="*/ 930275 w 1311275"/>
                <a:gd name="connsiteY1" fmla="*/ 3175 h 736600"/>
                <a:gd name="connsiteX2" fmla="*/ 1311275 w 1311275"/>
                <a:gd name="connsiteY2" fmla="*/ 736600 h 736600"/>
              </a:gdLst>
              <a:ahLst/>
              <a:cxnLst>
                <a:cxn ang="0">
                  <a:pos x="connsiteX0" y="connsiteY0"/>
                </a:cxn>
                <a:cxn ang="0">
                  <a:pos x="connsiteX1" y="connsiteY1"/>
                </a:cxn>
                <a:cxn ang="0">
                  <a:pos x="connsiteX2" y="connsiteY2"/>
                </a:cxn>
              </a:cxnLst>
              <a:rect l="l" t="t" r="r" b="b"/>
              <a:pathLst>
                <a:path w="1311275" h="736600">
                  <a:moveTo>
                    <a:pt x="0" y="0"/>
                  </a:moveTo>
                  <a:lnTo>
                    <a:pt x="930275" y="3175"/>
                  </a:lnTo>
                  <a:lnTo>
                    <a:pt x="1311275" y="736600"/>
                  </a:lnTo>
                </a:path>
              </a:pathLst>
            </a:custGeom>
            <a:noFill/>
            <a:ln>
              <a:solidFill>
                <a:srgbClr val="323A45"/>
              </a:solidFill>
              <a:prstDash val="sysDash"/>
              <a:head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80">
              <a:extLst>
                <a:ext uri="{FF2B5EF4-FFF2-40B4-BE49-F238E27FC236}">
                  <a16:creationId xmlns:a16="http://schemas.microsoft.com/office/drawing/2014/main" id="{D1DBDF6A-C4FD-4F0D-8E9B-21963445B1C1}"/>
                </a:ext>
              </a:extLst>
            </p:cNvPr>
            <p:cNvSpPr>
              <a:spLocks/>
            </p:cNvSpPr>
            <p:nvPr/>
          </p:nvSpPr>
          <p:spPr bwMode="auto">
            <a:xfrm rot="7701521">
              <a:off x="4103650" y="1610475"/>
              <a:ext cx="1243013" cy="1019175"/>
            </a:xfrm>
            <a:custGeom>
              <a:avLst/>
              <a:gdLst>
                <a:gd name="T0" fmla="*/ 3 w 3132"/>
                <a:gd name="T1" fmla="*/ 2569 h 2569"/>
                <a:gd name="T2" fmla="*/ 3 w 3132"/>
                <a:gd name="T3" fmla="*/ 2569 h 2569"/>
                <a:gd name="T4" fmla="*/ 0 w 3132"/>
                <a:gd name="T5" fmla="*/ 2498 h 2569"/>
                <a:gd name="T6" fmla="*/ 1 w 3132"/>
                <a:gd name="T7" fmla="*/ 2354 h 2569"/>
                <a:gd name="T8" fmla="*/ 10 w 3132"/>
                <a:gd name="T9" fmla="*/ 2211 h 2569"/>
                <a:gd name="T10" fmla="*/ 27 w 3132"/>
                <a:gd name="T11" fmla="*/ 2069 h 2569"/>
                <a:gd name="T12" fmla="*/ 53 w 3132"/>
                <a:gd name="T13" fmla="*/ 1929 h 2569"/>
                <a:gd name="T14" fmla="*/ 86 w 3132"/>
                <a:gd name="T15" fmla="*/ 1789 h 2569"/>
                <a:gd name="T16" fmla="*/ 128 w 3132"/>
                <a:gd name="T17" fmla="*/ 1652 h 2569"/>
                <a:gd name="T18" fmla="*/ 178 w 3132"/>
                <a:gd name="T19" fmla="*/ 1517 h 2569"/>
                <a:gd name="T20" fmla="*/ 237 w 3132"/>
                <a:gd name="T21" fmla="*/ 1386 h 2569"/>
                <a:gd name="T22" fmla="*/ 303 w 3132"/>
                <a:gd name="T23" fmla="*/ 1256 h 2569"/>
                <a:gd name="T24" fmla="*/ 377 w 3132"/>
                <a:gd name="T25" fmla="*/ 1131 h 2569"/>
                <a:gd name="T26" fmla="*/ 458 w 3132"/>
                <a:gd name="T27" fmla="*/ 1010 h 2569"/>
                <a:gd name="T28" fmla="*/ 548 w 3132"/>
                <a:gd name="T29" fmla="*/ 893 h 2569"/>
                <a:gd name="T30" fmla="*/ 646 w 3132"/>
                <a:gd name="T31" fmla="*/ 781 h 2569"/>
                <a:gd name="T32" fmla="*/ 751 w 3132"/>
                <a:gd name="T33" fmla="*/ 673 h 2569"/>
                <a:gd name="T34" fmla="*/ 865 w 3132"/>
                <a:gd name="T35" fmla="*/ 572 h 2569"/>
                <a:gd name="T36" fmla="*/ 925 w 3132"/>
                <a:gd name="T37" fmla="*/ 524 h 2569"/>
                <a:gd name="T38" fmla="*/ 1009 w 3132"/>
                <a:gd name="T39" fmla="*/ 459 h 2569"/>
                <a:gd name="T40" fmla="*/ 1184 w 3132"/>
                <a:gd name="T41" fmla="*/ 344 h 2569"/>
                <a:gd name="T42" fmla="*/ 1366 w 3132"/>
                <a:gd name="T43" fmla="*/ 245 h 2569"/>
                <a:gd name="T44" fmla="*/ 1552 w 3132"/>
                <a:gd name="T45" fmla="*/ 164 h 2569"/>
                <a:gd name="T46" fmla="*/ 1744 w 3132"/>
                <a:gd name="T47" fmla="*/ 99 h 2569"/>
                <a:gd name="T48" fmla="*/ 1939 w 3132"/>
                <a:gd name="T49" fmla="*/ 50 h 2569"/>
                <a:gd name="T50" fmla="*/ 2134 w 3132"/>
                <a:gd name="T51" fmla="*/ 17 h 2569"/>
                <a:gd name="T52" fmla="*/ 2333 w 3132"/>
                <a:gd name="T53" fmla="*/ 2 h 2569"/>
                <a:gd name="T54" fmla="*/ 2432 w 3132"/>
                <a:gd name="T55" fmla="*/ 0 h 2569"/>
                <a:gd name="T56" fmla="*/ 2521 w 3132"/>
                <a:gd name="T57" fmla="*/ 2 h 2569"/>
                <a:gd name="T58" fmla="*/ 2696 w 3132"/>
                <a:gd name="T59" fmla="*/ 13 h 2569"/>
                <a:gd name="T60" fmla="*/ 2871 w 3132"/>
                <a:gd name="T61" fmla="*/ 39 h 2569"/>
                <a:gd name="T62" fmla="*/ 3043 w 3132"/>
                <a:gd name="T63" fmla="*/ 77 h 2569"/>
                <a:gd name="T64" fmla="*/ 3128 w 3132"/>
                <a:gd name="T65" fmla="*/ 100 h 2569"/>
                <a:gd name="T66" fmla="*/ 3131 w 3132"/>
                <a:gd name="T67" fmla="*/ 165 h 2569"/>
                <a:gd name="T68" fmla="*/ 3132 w 3132"/>
                <a:gd name="T69" fmla="*/ 231 h 2569"/>
                <a:gd name="T70" fmla="*/ 3131 w 3132"/>
                <a:gd name="T71" fmla="*/ 165 h 2569"/>
                <a:gd name="T72" fmla="*/ 3128 w 3132"/>
                <a:gd name="T73" fmla="*/ 100 h 2569"/>
                <a:gd name="T74" fmla="*/ 3 w 3132"/>
                <a:gd name="T75" fmla="*/ 2569 h 2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132" h="2569">
                  <a:moveTo>
                    <a:pt x="3" y="2569"/>
                  </a:moveTo>
                  <a:lnTo>
                    <a:pt x="3" y="2569"/>
                  </a:lnTo>
                  <a:lnTo>
                    <a:pt x="0" y="2498"/>
                  </a:lnTo>
                  <a:lnTo>
                    <a:pt x="1" y="2354"/>
                  </a:lnTo>
                  <a:lnTo>
                    <a:pt x="10" y="2211"/>
                  </a:lnTo>
                  <a:lnTo>
                    <a:pt x="27" y="2069"/>
                  </a:lnTo>
                  <a:lnTo>
                    <a:pt x="53" y="1929"/>
                  </a:lnTo>
                  <a:lnTo>
                    <a:pt x="86" y="1789"/>
                  </a:lnTo>
                  <a:lnTo>
                    <a:pt x="128" y="1652"/>
                  </a:lnTo>
                  <a:lnTo>
                    <a:pt x="178" y="1517"/>
                  </a:lnTo>
                  <a:lnTo>
                    <a:pt x="237" y="1386"/>
                  </a:lnTo>
                  <a:lnTo>
                    <a:pt x="303" y="1256"/>
                  </a:lnTo>
                  <a:lnTo>
                    <a:pt x="377" y="1131"/>
                  </a:lnTo>
                  <a:lnTo>
                    <a:pt x="458" y="1010"/>
                  </a:lnTo>
                  <a:lnTo>
                    <a:pt x="548" y="893"/>
                  </a:lnTo>
                  <a:lnTo>
                    <a:pt x="646" y="781"/>
                  </a:lnTo>
                  <a:lnTo>
                    <a:pt x="751" y="673"/>
                  </a:lnTo>
                  <a:lnTo>
                    <a:pt x="865" y="572"/>
                  </a:lnTo>
                  <a:lnTo>
                    <a:pt x="925" y="524"/>
                  </a:lnTo>
                  <a:lnTo>
                    <a:pt x="1009" y="459"/>
                  </a:lnTo>
                  <a:lnTo>
                    <a:pt x="1184" y="344"/>
                  </a:lnTo>
                  <a:lnTo>
                    <a:pt x="1366" y="245"/>
                  </a:lnTo>
                  <a:lnTo>
                    <a:pt x="1552" y="164"/>
                  </a:lnTo>
                  <a:lnTo>
                    <a:pt x="1744" y="99"/>
                  </a:lnTo>
                  <a:lnTo>
                    <a:pt x="1939" y="50"/>
                  </a:lnTo>
                  <a:lnTo>
                    <a:pt x="2134" y="17"/>
                  </a:lnTo>
                  <a:lnTo>
                    <a:pt x="2333" y="2"/>
                  </a:lnTo>
                  <a:lnTo>
                    <a:pt x="2432" y="0"/>
                  </a:lnTo>
                  <a:lnTo>
                    <a:pt x="2521" y="2"/>
                  </a:lnTo>
                  <a:lnTo>
                    <a:pt x="2696" y="13"/>
                  </a:lnTo>
                  <a:lnTo>
                    <a:pt x="2871" y="39"/>
                  </a:lnTo>
                  <a:lnTo>
                    <a:pt x="3043" y="77"/>
                  </a:lnTo>
                  <a:lnTo>
                    <a:pt x="3128" y="100"/>
                  </a:lnTo>
                  <a:lnTo>
                    <a:pt x="3131" y="165"/>
                  </a:lnTo>
                  <a:lnTo>
                    <a:pt x="3132" y="231"/>
                  </a:lnTo>
                  <a:lnTo>
                    <a:pt x="3131" y="165"/>
                  </a:lnTo>
                  <a:lnTo>
                    <a:pt x="3128" y="100"/>
                  </a:lnTo>
                  <a:lnTo>
                    <a:pt x="3" y="2569"/>
                  </a:lnTo>
                  <a:close/>
                </a:path>
              </a:pathLst>
            </a:custGeom>
            <a:solidFill>
              <a:schemeClr val="tx1">
                <a:alpha val="2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80">
              <a:extLst>
                <a:ext uri="{FF2B5EF4-FFF2-40B4-BE49-F238E27FC236}">
                  <a16:creationId xmlns:a16="http://schemas.microsoft.com/office/drawing/2014/main" id="{9814E505-7D58-4996-9C74-A5A2E557966E}"/>
                </a:ext>
              </a:extLst>
            </p:cNvPr>
            <p:cNvSpPr>
              <a:spLocks/>
            </p:cNvSpPr>
            <p:nvPr/>
          </p:nvSpPr>
          <p:spPr bwMode="auto">
            <a:xfrm rot="10800000">
              <a:off x="5406137" y="2158420"/>
              <a:ext cx="1243013" cy="1019175"/>
            </a:xfrm>
            <a:custGeom>
              <a:avLst/>
              <a:gdLst>
                <a:gd name="T0" fmla="*/ 3 w 3132"/>
                <a:gd name="T1" fmla="*/ 2569 h 2569"/>
                <a:gd name="T2" fmla="*/ 3 w 3132"/>
                <a:gd name="T3" fmla="*/ 2569 h 2569"/>
                <a:gd name="T4" fmla="*/ 0 w 3132"/>
                <a:gd name="T5" fmla="*/ 2498 h 2569"/>
                <a:gd name="T6" fmla="*/ 1 w 3132"/>
                <a:gd name="T7" fmla="*/ 2354 h 2569"/>
                <a:gd name="T8" fmla="*/ 10 w 3132"/>
                <a:gd name="T9" fmla="*/ 2211 h 2569"/>
                <a:gd name="T10" fmla="*/ 27 w 3132"/>
                <a:gd name="T11" fmla="*/ 2069 h 2569"/>
                <a:gd name="T12" fmla="*/ 53 w 3132"/>
                <a:gd name="T13" fmla="*/ 1929 h 2569"/>
                <a:gd name="T14" fmla="*/ 86 w 3132"/>
                <a:gd name="T15" fmla="*/ 1789 h 2569"/>
                <a:gd name="T16" fmla="*/ 128 w 3132"/>
                <a:gd name="T17" fmla="*/ 1652 h 2569"/>
                <a:gd name="T18" fmla="*/ 178 w 3132"/>
                <a:gd name="T19" fmla="*/ 1517 h 2569"/>
                <a:gd name="T20" fmla="*/ 237 w 3132"/>
                <a:gd name="T21" fmla="*/ 1386 h 2569"/>
                <a:gd name="T22" fmla="*/ 303 w 3132"/>
                <a:gd name="T23" fmla="*/ 1256 h 2569"/>
                <a:gd name="T24" fmla="*/ 377 w 3132"/>
                <a:gd name="T25" fmla="*/ 1131 h 2569"/>
                <a:gd name="T26" fmla="*/ 458 w 3132"/>
                <a:gd name="T27" fmla="*/ 1010 h 2569"/>
                <a:gd name="T28" fmla="*/ 548 w 3132"/>
                <a:gd name="T29" fmla="*/ 893 h 2569"/>
                <a:gd name="T30" fmla="*/ 646 w 3132"/>
                <a:gd name="T31" fmla="*/ 781 h 2569"/>
                <a:gd name="T32" fmla="*/ 751 w 3132"/>
                <a:gd name="T33" fmla="*/ 673 h 2569"/>
                <a:gd name="T34" fmla="*/ 865 w 3132"/>
                <a:gd name="T35" fmla="*/ 572 h 2569"/>
                <a:gd name="T36" fmla="*/ 925 w 3132"/>
                <a:gd name="T37" fmla="*/ 524 h 2569"/>
                <a:gd name="T38" fmla="*/ 1009 w 3132"/>
                <a:gd name="T39" fmla="*/ 459 h 2569"/>
                <a:gd name="T40" fmla="*/ 1184 w 3132"/>
                <a:gd name="T41" fmla="*/ 344 h 2569"/>
                <a:gd name="T42" fmla="*/ 1366 w 3132"/>
                <a:gd name="T43" fmla="*/ 245 h 2569"/>
                <a:gd name="T44" fmla="*/ 1552 w 3132"/>
                <a:gd name="T45" fmla="*/ 164 h 2569"/>
                <a:gd name="T46" fmla="*/ 1744 w 3132"/>
                <a:gd name="T47" fmla="*/ 99 h 2569"/>
                <a:gd name="T48" fmla="*/ 1939 w 3132"/>
                <a:gd name="T49" fmla="*/ 50 h 2569"/>
                <a:gd name="T50" fmla="*/ 2134 w 3132"/>
                <a:gd name="T51" fmla="*/ 17 h 2569"/>
                <a:gd name="T52" fmla="*/ 2333 w 3132"/>
                <a:gd name="T53" fmla="*/ 2 h 2569"/>
                <a:gd name="T54" fmla="*/ 2432 w 3132"/>
                <a:gd name="T55" fmla="*/ 0 h 2569"/>
                <a:gd name="T56" fmla="*/ 2521 w 3132"/>
                <a:gd name="T57" fmla="*/ 2 h 2569"/>
                <a:gd name="T58" fmla="*/ 2696 w 3132"/>
                <a:gd name="T59" fmla="*/ 13 h 2569"/>
                <a:gd name="T60" fmla="*/ 2871 w 3132"/>
                <a:gd name="T61" fmla="*/ 39 h 2569"/>
                <a:gd name="T62" fmla="*/ 3043 w 3132"/>
                <a:gd name="T63" fmla="*/ 77 h 2569"/>
                <a:gd name="T64" fmla="*/ 3128 w 3132"/>
                <a:gd name="T65" fmla="*/ 100 h 2569"/>
                <a:gd name="T66" fmla="*/ 3131 w 3132"/>
                <a:gd name="T67" fmla="*/ 165 h 2569"/>
                <a:gd name="T68" fmla="*/ 3132 w 3132"/>
                <a:gd name="T69" fmla="*/ 231 h 2569"/>
                <a:gd name="T70" fmla="*/ 3131 w 3132"/>
                <a:gd name="T71" fmla="*/ 165 h 2569"/>
                <a:gd name="T72" fmla="*/ 3128 w 3132"/>
                <a:gd name="T73" fmla="*/ 100 h 2569"/>
                <a:gd name="T74" fmla="*/ 3 w 3132"/>
                <a:gd name="T75" fmla="*/ 2569 h 2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132" h="2569">
                  <a:moveTo>
                    <a:pt x="3" y="2569"/>
                  </a:moveTo>
                  <a:lnTo>
                    <a:pt x="3" y="2569"/>
                  </a:lnTo>
                  <a:lnTo>
                    <a:pt x="0" y="2498"/>
                  </a:lnTo>
                  <a:lnTo>
                    <a:pt x="1" y="2354"/>
                  </a:lnTo>
                  <a:lnTo>
                    <a:pt x="10" y="2211"/>
                  </a:lnTo>
                  <a:lnTo>
                    <a:pt x="27" y="2069"/>
                  </a:lnTo>
                  <a:lnTo>
                    <a:pt x="53" y="1929"/>
                  </a:lnTo>
                  <a:lnTo>
                    <a:pt x="86" y="1789"/>
                  </a:lnTo>
                  <a:lnTo>
                    <a:pt x="128" y="1652"/>
                  </a:lnTo>
                  <a:lnTo>
                    <a:pt x="178" y="1517"/>
                  </a:lnTo>
                  <a:lnTo>
                    <a:pt x="237" y="1386"/>
                  </a:lnTo>
                  <a:lnTo>
                    <a:pt x="303" y="1256"/>
                  </a:lnTo>
                  <a:lnTo>
                    <a:pt x="377" y="1131"/>
                  </a:lnTo>
                  <a:lnTo>
                    <a:pt x="458" y="1010"/>
                  </a:lnTo>
                  <a:lnTo>
                    <a:pt x="548" y="893"/>
                  </a:lnTo>
                  <a:lnTo>
                    <a:pt x="646" y="781"/>
                  </a:lnTo>
                  <a:lnTo>
                    <a:pt x="751" y="673"/>
                  </a:lnTo>
                  <a:lnTo>
                    <a:pt x="865" y="572"/>
                  </a:lnTo>
                  <a:lnTo>
                    <a:pt x="925" y="524"/>
                  </a:lnTo>
                  <a:lnTo>
                    <a:pt x="1009" y="459"/>
                  </a:lnTo>
                  <a:lnTo>
                    <a:pt x="1184" y="344"/>
                  </a:lnTo>
                  <a:lnTo>
                    <a:pt x="1366" y="245"/>
                  </a:lnTo>
                  <a:lnTo>
                    <a:pt x="1552" y="164"/>
                  </a:lnTo>
                  <a:lnTo>
                    <a:pt x="1744" y="99"/>
                  </a:lnTo>
                  <a:lnTo>
                    <a:pt x="1939" y="50"/>
                  </a:lnTo>
                  <a:lnTo>
                    <a:pt x="2134" y="17"/>
                  </a:lnTo>
                  <a:lnTo>
                    <a:pt x="2333" y="2"/>
                  </a:lnTo>
                  <a:lnTo>
                    <a:pt x="2432" y="0"/>
                  </a:lnTo>
                  <a:lnTo>
                    <a:pt x="2521" y="2"/>
                  </a:lnTo>
                  <a:lnTo>
                    <a:pt x="2696" y="13"/>
                  </a:lnTo>
                  <a:lnTo>
                    <a:pt x="2871" y="39"/>
                  </a:lnTo>
                  <a:lnTo>
                    <a:pt x="3043" y="77"/>
                  </a:lnTo>
                  <a:lnTo>
                    <a:pt x="3128" y="100"/>
                  </a:lnTo>
                  <a:lnTo>
                    <a:pt x="3131" y="165"/>
                  </a:lnTo>
                  <a:lnTo>
                    <a:pt x="3132" y="231"/>
                  </a:lnTo>
                  <a:lnTo>
                    <a:pt x="3131" y="165"/>
                  </a:lnTo>
                  <a:lnTo>
                    <a:pt x="3128" y="100"/>
                  </a:lnTo>
                  <a:lnTo>
                    <a:pt x="3" y="2569"/>
                  </a:lnTo>
                  <a:close/>
                </a:path>
              </a:pathLst>
            </a:custGeom>
            <a:solidFill>
              <a:schemeClr val="tx1">
                <a:alpha val="2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80">
              <a:extLst>
                <a:ext uri="{FF2B5EF4-FFF2-40B4-BE49-F238E27FC236}">
                  <a16:creationId xmlns:a16="http://schemas.microsoft.com/office/drawing/2014/main" id="{6A8D361B-278B-4736-ABE8-C03B090A791C}"/>
                </a:ext>
              </a:extLst>
            </p:cNvPr>
            <p:cNvSpPr>
              <a:spLocks/>
            </p:cNvSpPr>
            <p:nvPr/>
          </p:nvSpPr>
          <p:spPr bwMode="auto">
            <a:xfrm rot="15300000">
              <a:off x="5531032" y="4358868"/>
              <a:ext cx="1243013" cy="1019175"/>
            </a:xfrm>
            <a:custGeom>
              <a:avLst/>
              <a:gdLst>
                <a:gd name="T0" fmla="*/ 3 w 3132"/>
                <a:gd name="T1" fmla="*/ 2569 h 2569"/>
                <a:gd name="T2" fmla="*/ 3 w 3132"/>
                <a:gd name="T3" fmla="*/ 2569 h 2569"/>
                <a:gd name="T4" fmla="*/ 0 w 3132"/>
                <a:gd name="T5" fmla="*/ 2498 h 2569"/>
                <a:gd name="T6" fmla="*/ 1 w 3132"/>
                <a:gd name="T7" fmla="*/ 2354 h 2569"/>
                <a:gd name="T8" fmla="*/ 10 w 3132"/>
                <a:gd name="T9" fmla="*/ 2211 h 2569"/>
                <a:gd name="T10" fmla="*/ 27 w 3132"/>
                <a:gd name="T11" fmla="*/ 2069 h 2569"/>
                <a:gd name="T12" fmla="*/ 53 w 3132"/>
                <a:gd name="T13" fmla="*/ 1929 h 2569"/>
                <a:gd name="T14" fmla="*/ 86 w 3132"/>
                <a:gd name="T15" fmla="*/ 1789 h 2569"/>
                <a:gd name="T16" fmla="*/ 128 w 3132"/>
                <a:gd name="T17" fmla="*/ 1652 h 2569"/>
                <a:gd name="T18" fmla="*/ 178 w 3132"/>
                <a:gd name="T19" fmla="*/ 1517 h 2569"/>
                <a:gd name="T20" fmla="*/ 237 w 3132"/>
                <a:gd name="T21" fmla="*/ 1386 h 2569"/>
                <a:gd name="T22" fmla="*/ 303 w 3132"/>
                <a:gd name="T23" fmla="*/ 1256 h 2569"/>
                <a:gd name="T24" fmla="*/ 377 w 3132"/>
                <a:gd name="T25" fmla="*/ 1131 h 2569"/>
                <a:gd name="T26" fmla="*/ 458 w 3132"/>
                <a:gd name="T27" fmla="*/ 1010 h 2569"/>
                <a:gd name="T28" fmla="*/ 548 w 3132"/>
                <a:gd name="T29" fmla="*/ 893 h 2569"/>
                <a:gd name="T30" fmla="*/ 646 w 3132"/>
                <a:gd name="T31" fmla="*/ 781 h 2569"/>
                <a:gd name="T32" fmla="*/ 751 w 3132"/>
                <a:gd name="T33" fmla="*/ 673 h 2569"/>
                <a:gd name="T34" fmla="*/ 865 w 3132"/>
                <a:gd name="T35" fmla="*/ 572 h 2569"/>
                <a:gd name="T36" fmla="*/ 925 w 3132"/>
                <a:gd name="T37" fmla="*/ 524 h 2569"/>
                <a:gd name="T38" fmla="*/ 1009 w 3132"/>
                <a:gd name="T39" fmla="*/ 459 h 2569"/>
                <a:gd name="T40" fmla="*/ 1184 w 3132"/>
                <a:gd name="T41" fmla="*/ 344 h 2569"/>
                <a:gd name="T42" fmla="*/ 1366 w 3132"/>
                <a:gd name="T43" fmla="*/ 245 h 2569"/>
                <a:gd name="T44" fmla="*/ 1552 w 3132"/>
                <a:gd name="T45" fmla="*/ 164 h 2569"/>
                <a:gd name="T46" fmla="*/ 1744 w 3132"/>
                <a:gd name="T47" fmla="*/ 99 h 2569"/>
                <a:gd name="T48" fmla="*/ 1939 w 3132"/>
                <a:gd name="T49" fmla="*/ 50 h 2569"/>
                <a:gd name="T50" fmla="*/ 2134 w 3132"/>
                <a:gd name="T51" fmla="*/ 17 h 2569"/>
                <a:gd name="T52" fmla="*/ 2333 w 3132"/>
                <a:gd name="T53" fmla="*/ 2 h 2569"/>
                <a:gd name="T54" fmla="*/ 2432 w 3132"/>
                <a:gd name="T55" fmla="*/ 0 h 2569"/>
                <a:gd name="T56" fmla="*/ 2521 w 3132"/>
                <a:gd name="T57" fmla="*/ 2 h 2569"/>
                <a:gd name="T58" fmla="*/ 2696 w 3132"/>
                <a:gd name="T59" fmla="*/ 13 h 2569"/>
                <a:gd name="T60" fmla="*/ 2871 w 3132"/>
                <a:gd name="T61" fmla="*/ 39 h 2569"/>
                <a:gd name="T62" fmla="*/ 3043 w 3132"/>
                <a:gd name="T63" fmla="*/ 77 h 2569"/>
                <a:gd name="T64" fmla="*/ 3128 w 3132"/>
                <a:gd name="T65" fmla="*/ 100 h 2569"/>
                <a:gd name="T66" fmla="*/ 3131 w 3132"/>
                <a:gd name="T67" fmla="*/ 165 h 2569"/>
                <a:gd name="T68" fmla="*/ 3132 w 3132"/>
                <a:gd name="T69" fmla="*/ 231 h 2569"/>
                <a:gd name="T70" fmla="*/ 3131 w 3132"/>
                <a:gd name="T71" fmla="*/ 165 h 2569"/>
                <a:gd name="T72" fmla="*/ 3128 w 3132"/>
                <a:gd name="T73" fmla="*/ 100 h 2569"/>
                <a:gd name="T74" fmla="*/ 3 w 3132"/>
                <a:gd name="T75" fmla="*/ 2569 h 2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132" h="2569">
                  <a:moveTo>
                    <a:pt x="3" y="2569"/>
                  </a:moveTo>
                  <a:lnTo>
                    <a:pt x="3" y="2569"/>
                  </a:lnTo>
                  <a:lnTo>
                    <a:pt x="0" y="2498"/>
                  </a:lnTo>
                  <a:lnTo>
                    <a:pt x="1" y="2354"/>
                  </a:lnTo>
                  <a:lnTo>
                    <a:pt x="10" y="2211"/>
                  </a:lnTo>
                  <a:lnTo>
                    <a:pt x="27" y="2069"/>
                  </a:lnTo>
                  <a:lnTo>
                    <a:pt x="53" y="1929"/>
                  </a:lnTo>
                  <a:lnTo>
                    <a:pt x="86" y="1789"/>
                  </a:lnTo>
                  <a:lnTo>
                    <a:pt x="128" y="1652"/>
                  </a:lnTo>
                  <a:lnTo>
                    <a:pt x="178" y="1517"/>
                  </a:lnTo>
                  <a:lnTo>
                    <a:pt x="237" y="1386"/>
                  </a:lnTo>
                  <a:lnTo>
                    <a:pt x="303" y="1256"/>
                  </a:lnTo>
                  <a:lnTo>
                    <a:pt x="377" y="1131"/>
                  </a:lnTo>
                  <a:lnTo>
                    <a:pt x="458" y="1010"/>
                  </a:lnTo>
                  <a:lnTo>
                    <a:pt x="548" y="893"/>
                  </a:lnTo>
                  <a:lnTo>
                    <a:pt x="646" y="781"/>
                  </a:lnTo>
                  <a:lnTo>
                    <a:pt x="751" y="673"/>
                  </a:lnTo>
                  <a:lnTo>
                    <a:pt x="865" y="572"/>
                  </a:lnTo>
                  <a:lnTo>
                    <a:pt x="925" y="524"/>
                  </a:lnTo>
                  <a:lnTo>
                    <a:pt x="1009" y="459"/>
                  </a:lnTo>
                  <a:lnTo>
                    <a:pt x="1184" y="344"/>
                  </a:lnTo>
                  <a:lnTo>
                    <a:pt x="1366" y="245"/>
                  </a:lnTo>
                  <a:lnTo>
                    <a:pt x="1552" y="164"/>
                  </a:lnTo>
                  <a:lnTo>
                    <a:pt x="1744" y="99"/>
                  </a:lnTo>
                  <a:lnTo>
                    <a:pt x="1939" y="50"/>
                  </a:lnTo>
                  <a:lnTo>
                    <a:pt x="2134" y="17"/>
                  </a:lnTo>
                  <a:lnTo>
                    <a:pt x="2333" y="2"/>
                  </a:lnTo>
                  <a:lnTo>
                    <a:pt x="2432" y="0"/>
                  </a:lnTo>
                  <a:lnTo>
                    <a:pt x="2521" y="2"/>
                  </a:lnTo>
                  <a:lnTo>
                    <a:pt x="2696" y="13"/>
                  </a:lnTo>
                  <a:lnTo>
                    <a:pt x="2871" y="39"/>
                  </a:lnTo>
                  <a:lnTo>
                    <a:pt x="3043" y="77"/>
                  </a:lnTo>
                  <a:lnTo>
                    <a:pt x="3128" y="100"/>
                  </a:lnTo>
                  <a:lnTo>
                    <a:pt x="3131" y="165"/>
                  </a:lnTo>
                  <a:lnTo>
                    <a:pt x="3132" y="231"/>
                  </a:lnTo>
                  <a:lnTo>
                    <a:pt x="3131" y="165"/>
                  </a:lnTo>
                  <a:lnTo>
                    <a:pt x="3128" y="100"/>
                  </a:lnTo>
                  <a:lnTo>
                    <a:pt x="3" y="2569"/>
                  </a:lnTo>
                  <a:close/>
                </a:path>
              </a:pathLst>
            </a:custGeom>
            <a:solidFill>
              <a:schemeClr val="tx1">
                <a:alpha val="2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80">
              <a:extLst>
                <a:ext uri="{FF2B5EF4-FFF2-40B4-BE49-F238E27FC236}">
                  <a16:creationId xmlns:a16="http://schemas.microsoft.com/office/drawing/2014/main" id="{D190D783-7BC7-416C-B355-F2B2D673707D}"/>
                </a:ext>
              </a:extLst>
            </p:cNvPr>
            <p:cNvSpPr>
              <a:spLocks/>
            </p:cNvSpPr>
            <p:nvPr/>
          </p:nvSpPr>
          <p:spPr bwMode="auto">
            <a:xfrm rot="13093793">
              <a:off x="5925049" y="3179666"/>
              <a:ext cx="1243013" cy="1019175"/>
            </a:xfrm>
            <a:custGeom>
              <a:avLst/>
              <a:gdLst>
                <a:gd name="T0" fmla="*/ 3 w 3132"/>
                <a:gd name="T1" fmla="*/ 2569 h 2569"/>
                <a:gd name="T2" fmla="*/ 3 w 3132"/>
                <a:gd name="T3" fmla="*/ 2569 h 2569"/>
                <a:gd name="T4" fmla="*/ 0 w 3132"/>
                <a:gd name="T5" fmla="*/ 2498 h 2569"/>
                <a:gd name="T6" fmla="*/ 1 w 3132"/>
                <a:gd name="T7" fmla="*/ 2354 h 2569"/>
                <a:gd name="T8" fmla="*/ 10 w 3132"/>
                <a:gd name="T9" fmla="*/ 2211 h 2569"/>
                <a:gd name="T10" fmla="*/ 27 w 3132"/>
                <a:gd name="T11" fmla="*/ 2069 h 2569"/>
                <a:gd name="T12" fmla="*/ 53 w 3132"/>
                <a:gd name="T13" fmla="*/ 1929 h 2569"/>
                <a:gd name="T14" fmla="*/ 86 w 3132"/>
                <a:gd name="T15" fmla="*/ 1789 h 2569"/>
                <a:gd name="T16" fmla="*/ 128 w 3132"/>
                <a:gd name="T17" fmla="*/ 1652 h 2569"/>
                <a:gd name="T18" fmla="*/ 178 w 3132"/>
                <a:gd name="T19" fmla="*/ 1517 h 2569"/>
                <a:gd name="T20" fmla="*/ 237 w 3132"/>
                <a:gd name="T21" fmla="*/ 1386 h 2569"/>
                <a:gd name="T22" fmla="*/ 303 w 3132"/>
                <a:gd name="T23" fmla="*/ 1256 h 2569"/>
                <a:gd name="T24" fmla="*/ 377 w 3132"/>
                <a:gd name="T25" fmla="*/ 1131 h 2569"/>
                <a:gd name="T26" fmla="*/ 458 w 3132"/>
                <a:gd name="T27" fmla="*/ 1010 h 2569"/>
                <a:gd name="T28" fmla="*/ 548 w 3132"/>
                <a:gd name="T29" fmla="*/ 893 h 2569"/>
                <a:gd name="T30" fmla="*/ 646 w 3132"/>
                <a:gd name="T31" fmla="*/ 781 h 2569"/>
                <a:gd name="T32" fmla="*/ 751 w 3132"/>
                <a:gd name="T33" fmla="*/ 673 h 2569"/>
                <a:gd name="T34" fmla="*/ 865 w 3132"/>
                <a:gd name="T35" fmla="*/ 572 h 2569"/>
                <a:gd name="T36" fmla="*/ 925 w 3132"/>
                <a:gd name="T37" fmla="*/ 524 h 2569"/>
                <a:gd name="T38" fmla="*/ 1009 w 3132"/>
                <a:gd name="T39" fmla="*/ 459 h 2569"/>
                <a:gd name="T40" fmla="*/ 1184 w 3132"/>
                <a:gd name="T41" fmla="*/ 344 h 2569"/>
                <a:gd name="T42" fmla="*/ 1366 w 3132"/>
                <a:gd name="T43" fmla="*/ 245 h 2569"/>
                <a:gd name="T44" fmla="*/ 1552 w 3132"/>
                <a:gd name="T45" fmla="*/ 164 h 2569"/>
                <a:gd name="T46" fmla="*/ 1744 w 3132"/>
                <a:gd name="T47" fmla="*/ 99 h 2569"/>
                <a:gd name="T48" fmla="*/ 1939 w 3132"/>
                <a:gd name="T49" fmla="*/ 50 h 2569"/>
                <a:gd name="T50" fmla="*/ 2134 w 3132"/>
                <a:gd name="T51" fmla="*/ 17 h 2569"/>
                <a:gd name="T52" fmla="*/ 2333 w 3132"/>
                <a:gd name="T53" fmla="*/ 2 h 2569"/>
                <a:gd name="T54" fmla="*/ 2432 w 3132"/>
                <a:gd name="T55" fmla="*/ 0 h 2569"/>
                <a:gd name="T56" fmla="*/ 2521 w 3132"/>
                <a:gd name="T57" fmla="*/ 2 h 2569"/>
                <a:gd name="T58" fmla="*/ 2696 w 3132"/>
                <a:gd name="T59" fmla="*/ 13 h 2569"/>
                <a:gd name="T60" fmla="*/ 2871 w 3132"/>
                <a:gd name="T61" fmla="*/ 39 h 2569"/>
                <a:gd name="T62" fmla="*/ 3043 w 3132"/>
                <a:gd name="T63" fmla="*/ 77 h 2569"/>
                <a:gd name="T64" fmla="*/ 3128 w 3132"/>
                <a:gd name="T65" fmla="*/ 100 h 2569"/>
                <a:gd name="T66" fmla="*/ 3131 w 3132"/>
                <a:gd name="T67" fmla="*/ 165 h 2569"/>
                <a:gd name="T68" fmla="*/ 3132 w 3132"/>
                <a:gd name="T69" fmla="*/ 231 h 2569"/>
                <a:gd name="T70" fmla="*/ 3131 w 3132"/>
                <a:gd name="T71" fmla="*/ 165 h 2569"/>
                <a:gd name="T72" fmla="*/ 3128 w 3132"/>
                <a:gd name="T73" fmla="*/ 100 h 2569"/>
                <a:gd name="T74" fmla="*/ 3 w 3132"/>
                <a:gd name="T75" fmla="*/ 2569 h 2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132" h="2569">
                  <a:moveTo>
                    <a:pt x="3" y="2569"/>
                  </a:moveTo>
                  <a:lnTo>
                    <a:pt x="3" y="2569"/>
                  </a:lnTo>
                  <a:lnTo>
                    <a:pt x="0" y="2498"/>
                  </a:lnTo>
                  <a:lnTo>
                    <a:pt x="1" y="2354"/>
                  </a:lnTo>
                  <a:lnTo>
                    <a:pt x="10" y="2211"/>
                  </a:lnTo>
                  <a:lnTo>
                    <a:pt x="27" y="2069"/>
                  </a:lnTo>
                  <a:lnTo>
                    <a:pt x="53" y="1929"/>
                  </a:lnTo>
                  <a:lnTo>
                    <a:pt x="86" y="1789"/>
                  </a:lnTo>
                  <a:lnTo>
                    <a:pt x="128" y="1652"/>
                  </a:lnTo>
                  <a:lnTo>
                    <a:pt x="178" y="1517"/>
                  </a:lnTo>
                  <a:lnTo>
                    <a:pt x="237" y="1386"/>
                  </a:lnTo>
                  <a:lnTo>
                    <a:pt x="303" y="1256"/>
                  </a:lnTo>
                  <a:lnTo>
                    <a:pt x="377" y="1131"/>
                  </a:lnTo>
                  <a:lnTo>
                    <a:pt x="458" y="1010"/>
                  </a:lnTo>
                  <a:lnTo>
                    <a:pt x="548" y="893"/>
                  </a:lnTo>
                  <a:lnTo>
                    <a:pt x="646" y="781"/>
                  </a:lnTo>
                  <a:lnTo>
                    <a:pt x="751" y="673"/>
                  </a:lnTo>
                  <a:lnTo>
                    <a:pt x="865" y="572"/>
                  </a:lnTo>
                  <a:lnTo>
                    <a:pt x="925" y="524"/>
                  </a:lnTo>
                  <a:lnTo>
                    <a:pt x="1009" y="459"/>
                  </a:lnTo>
                  <a:lnTo>
                    <a:pt x="1184" y="344"/>
                  </a:lnTo>
                  <a:lnTo>
                    <a:pt x="1366" y="245"/>
                  </a:lnTo>
                  <a:lnTo>
                    <a:pt x="1552" y="164"/>
                  </a:lnTo>
                  <a:lnTo>
                    <a:pt x="1744" y="99"/>
                  </a:lnTo>
                  <a:lnTo>
                    <a:pt x="1939" y="50"/>
                  </a:lnTo>
                  <a:lnTo>
                    <a:pt x="2134" y="17"/>
                  </a:lnTo>
                  <a:lnTo>
                    <a:pt x="2333" y="2"/>
                  </a:lnTo>
                  <a:lnTo>
                    <a:pt x="2432" y="0"/>
                  </a:lnTo>
                  <a:lnTo>
                    <a:pt x="2521" y="2"/>
                  </a:lnTo>
                  <a:lnTo>
                    <a:pt x="2696" y="13"/>
                  </a:lnTo>
                  <a:lnTo>
                    <a:pt x="2871" y="39"/>
                  </a:lnTo>
                  <a:lnTo>
                    <a:pt x="3043" y="77"/>
                  </a:lnTo>
                  <a:lnTo>
                    <a:pt x="3128" y="100"/>
                  </a:lnTo>
                  <a:lnTo>
                    <a:pt x="3131" y="165"/>
                  </a:lnTo>
                  <a:lnTo>
                    <a:pt x="3132" y="231"/>
                  </a:lnTo>
                  <a:lnTo>
                    <a:pt x="3131" y="165"/>
                  </a:lnTo>
                  <a:lnTo>
                    <a:pt x="3128" y="100"/>
                  </a:lnTo>
                  <a:lnTo>
                    <a:pt x="3" y="2569"/>
                  </a:lnTo>
                  <a:close/>
                </a:path>
              </a:pathLst>
            </a:custGeom>
            <a:solidFill>
              <a:schemeClr val="tx1">
                <a:alpha val="2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80">
              <a:extLst>
                <a:ext uri="{FF2B5EF4-FFF2-40B4-BE49-F238E27FC236}">
                  <a16:creationId xmlns:a16="http://schemas.microsoft.com/office/drawing/2014/main" id="{409819D2-7B28-4D5C-908C-4CBC6DDCE417}"/>
                </a:ext>
              </a:extLst>
            </p:cNvPr>
            <p:cNvSpPr>
              <a:spLocks/>
            </p:cNvSpPr>
            <p:nvPr/>
          </p:nvSpPr>
          <p:spPr bwMode="auto">
            <a:xfrm rot="10800000" flipH="1">
              <a:off x="2770979" y="2158420"/>
              <a:ext cx="1243113" cy="1019175"/>
            </a:xfrm>
            <a:custGeom>
              <a:avLst/>
              <a:gdLst>
                <a:gd name="T0" fmla="*/ 3 w 3132"/>
                <a:gd name="T1" fmla="*/ 2569 h 2569"/>
                <a:gd name="T2" fmla="*/ 3 w 3132"/>
                <a:gd name="T3" fmla="*/ 2569 h 2569"/>
                <a:gd name="T4" fmla="*/ 0 w 3132"/>
                <a:gd name="T5" fmla="*/ 2498 h 2569"/>
                <a:gd name="T6" fmla="*/ 1 w 3132"/>
                <a:gd name="T7" fmla="*/ 2354 h 2569"/>
                <a:gd name="T8" fmla="*/ 10 w 3132"/>
                <a:gd name="T9" fmla="*/ 2211 h 2569"/>
                <a:gd name="T10" fmla="*/ 27 w 3132"/>
                <a:gd name="T11" fmla="*/ 2069 h 2569"/>
                <a:gd name="T12" fmla="*/ 53 w 3132"/>
                <a:gd name="T13" fmla="*/ 1929 h 2569"/>
                <a:gd name="T14" fmla="*/ 86 w 3132"/>
                <a:gd name="T15" fmla="*/ 1789 h 2569"/>
                <a:gd name="T16" fmla="*/ 128 w 3132"/>
                <a:gd name="T17" fmla="*/ 1652 h 2569"/>
                <a:gd name="T18" fmla="*/ 178 w 3132"/>
                <a:gd name="T19" fmla="*/ 1517 h 2569"/>
                <a:gd name="T20" fmla="*/ 237 w 3132"/>
                <a:gd name="T21" fmla="*/ 1386 h 2569"/>
                <a:gd name="T22" fmla="*/ 303 w 3132"/>
                <a:gd name="T23" fmla="*/ 1256 h 2569"/>
                <a:gd name="T24" fmla="*/ 377 w 3132"/>
                <a:gd name="T25" fmla="*/ 1131 h 2569"/>
                <a:gd name="T26" fmla="*/ 458 w 3132"/>
                <a:gd name="T27" fmla="*/ 1010 h 2569"/>
                <a:gd name="T28" fmla="*/ 548 w 3132"/>
                <a:gd name="T29" fmla="*/ 893 h 2569"/>
                <a:gd name="T30" fmla="*/ 646 w 3132"/>
                <a:gd name="T31" fmla="*/ 781 h 2569"/>
                <a:gd name="T32" fmla="*/ 751 w 3132"/>
                <a:gd name="T33" fmla="*/ 673 h 2569"/>
                <a:gd name="T34" fmla="*/ 865 w 3132"/>
                <a:gd name="T35" fmla="*/ 572 h 2569"/>
                <a:gd name="T36" fmla="*/ 925 w 3132"/>
                <a:gd name="T37" fmla="*/ 524 h 2569"/>
                <a:gd name="T38" fmla="*/ 1009 w 3132"/>
                <a:gd name="T39" fmla="*/ 459 h 2569"/>
                <a:gd name="T40" fmla="*/ 1184 w 3132"/>
                <a:gd name="T41" fmla="*/ 344 h 2569"/>
                <a:gd name="T42" fmla="*/ 1366 w 3132"/>
                <a:gd name="T43" fmla="*/ 245 h 2569"/>
                <a:gd name="T44" fmla="*/ 1552 w 3132"/>
                <a:gd name="T45" fmla="*/ 164 h 2569"/>
                <a:gd name="T46" fmla="*/ 1744 w 3132"/>
                <a:gd name="T47" fmla="*/ 99 h 2569"/>
                <a:gd name="T48" fmla="*/ 1939 w 3132"/>
                <a:gd name="T49" fmla="*/ 50 h 2569"/>
                <a:gd name="T50" fmla="*/ 2134 w 3132"/>
                <a:gd name="T51" fmla="*/ 17 h 2569"/>
                <a:gd name="T52" fmla="*/ 2333 w 3132"/>
                <a:gd name="T53" fmla="*/ 2 h 2569"/>
                <a:gd name="T54" fmla="*/ 2432 w 3132"/>
                <a:gd name="T55" fmla="*/ 0 h 2569"/>
                <a:gd name="T56" fmla="*/ 2521 w 3132"/>
                <a:gd name="T57" fmla="*/ 2 h 2569"/>
                <a:gd name="T58" fmla="*/ 2696 w 3132"/>
                <a:gd name="T59" fmla="*/ 13 h 2569"/>
                <a:gd name="T60" fmla="*/ 2871 w 3132"/>
                <a:gd name="T61" fmla="*/ 39 h 2569"/>
                <a:gd name="T62" fmla="*/ 3043 w 3132"/>
                <a:gd name="T63" fmla="*/ 77 h 2569"/>
                <a:gd name="T64" fmla="*/ 3128 w 3132"/>
                <a:gd name="T65" fmla="*/ 100 h 2569"/>
                <a:gd name="T66" fmla="*/ 3131 w 3132"/>
                <a:gd name="T67" fmla="*/ 165 h 2569"/>
                <a:gd name="T68" fmla="*/ 3132 w 3132"/>
                <a:gd name="T69" fmla="*/ 231 h 2569"/>
                <a:gd name="T70" fmla="*/ 3131 w 3132"/>
                <a:gd name="T71" fmla="*/ 165 h 2569"/>
                <a:gd name="T72" fmla="*/ 3128 w 3132"/>
                <a:gd name="T73" fmla="*/ 100 h 2569"/>
                <a:gd name="T74" fmla="*/ 3 w 3132"/>
                <a:gd name="T75" fmla="*/ 2569 h 2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132" h="2569">
                  <a:moveTo>
                    <a:pt x="3" y="2569"/>
                  </a:moveTo>
                  <a:lnTo>
                    <a:pt x="3" y="2569"/>
                  </a:lnTo>
                  <a:lnTo>
                    <a:pt x="0" y="2498"/>
                  </a:lnTo>
                  <a:lnTo>
                    <a:pt x="1" y="2354"/>
                  </a:lnTo>
                  <a:lnTo>
                    <a:pt x="10" y="2211"/>
                  </a:lnTo>
                  <a:lnTo>
                    <a:pt x="27" y="2069"/>
                  </a:lnTo>
                  <a:lnTo>
                    <a:pt x="53" y="1929"/>
                  </a:lnTo>
                  <a:lnTo>
                    <a:pt x="86" y="1789"/>
                  </a:lnTo>
                  <a:lnTo>
                    <a:pt x="128" y="1652"/>
                  </a:lnTo>
                  <a:lnTo>
                    <a:pt x="178" y="1517"/>
                  </a:lnTo>
                  <a:lnTo>
                    <a:pt x="237" y="1386"/>
                  </a:lnTo>
                  <a:lnTo>
                    <a:pt x="303" y="1256"/>
                  </a:lnTo>
                  <a:lnTo>
                    <a:pt x="377" y="1131"/>
                  </a:lnTo>
                  <a:lnTo>
                    <a:pt x="458" y="1010"/>
                  </a:lnTo>
                  <a:lnTo>
                    <a:pt x="548" y="893"/>
                  </a:lnTo>
                  <a:lnTo>
                    <a:pt x="646" y="781"/>
                  </a:lnTo>
                  <a:lnTo>
                    <a:pt x="751" y="673"/>
                  </a:lnTo>
                  <a:lnTo>
                    <a:pt x="865" y="572"/>
                  </a:lnTo>
                  <a:lnTo>
                    <a:pt x="925" y="524"/>
                  </a:lnTo>
                  <a:lnTo>
                    <a:pt x="1009" y="459"/>
                  </a:lnTo>
                  <a:lnTo>
                    <a:pt x="1184" y="344"/>
                  </a:lnTo>
                  <a:lnTo>
                    <a:pt x="1366" y="245"/>
                  </a:lnTo>
                  <a:lnTo>
                    <a:pt x="1552" y="164"/>
                  </a:lnTo>
                  <a:lnTo>
                    <a:pt x="1744" y="99"/>
                  </a:lnTo>
                  <a:lnTo>
                    <a:pt x="1939" y="50"/>
                  </a:lnTo>
                  <a:lnTo>
                    <a:pt x="2134" y="17"/>
                  </a:lnTo>
                  <a:lnTo>
                    <a:pt x="2333" y="2"/>
                  </a:lnTo>
                  <a:lnTo>
                    <a:pt x="2432" y="0"/>
                  </a:lnTo>
                  <a:lnTo>
                    <a:pt x="2521" y="2"/>
                  </a:lnTo>
                  <a:lnTo>
                    <a:pt x="2696" y="13"/>
                  </a:lnTo>
                  <a:lnTo>
                    <a:pt x="2871" y="39"/>
                  </a:lnTo>
                  <a:lnTo>
                    <a:pt x="3043" y="77"/>
                  </a:lnTo>
                  <a:lnTo>
                    <a:pt x="3128" y="100"/>
                  </a:lnTo>
                  <a:lnTo>
                    <a:pt x="3131" y="165"/>
                  </a:lnTo>
                  <a:lnTo>
                    <a:pt x="3132" y="231"/>
                  </a:lnTo>
                  <a:lnTo>
                    <a:pt x="3131" y="165"/>
                  </a:lnTo>
                  <a:lnTo>
                    <a:pt x="3128" y="100"/>
                  </a:lnTo>
                  <a:lnTo>
                    <a:pt x="3" y="2569"/>
                  </a:lnTo>
                  <a:close/>
                </a:path>
              </a:pathLst>
            </a:custGeom>
            <a:solidFill>
              <a:schemeClr val="tx1">
                <a:alpha val="2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80">
              <a:extLst>
                <a:ext uri="{FF2B5EF4-FFF2-40B4-BE49-F238E27FC236}">
                  <a16:creationId xmlns:a16="http://schemas.microsoft.com/office/drawing/2014/main" id="{F41FFBBF-03B9-4685-A261-E379F71BD209}"/>
                </a:ext>
              </a:extLst>
            </p:cNvPr>
            <p:cNvSpPr>
              <a:spLocks/>
            </p:cNvSpPr>
            <p:nvPr/>
          </p:nvSpPr>
          <p:spPr bwMode="auto">
            <a:xfrm rot="8506207" flipH="1">
              <a:off x="2252024" y="3179666"/>
              <a:ext cx="1243113" cy="1019175"/>
            </a:xfrm>
            <a:custGeom>
              <a:avLst/>
              <a:gdLst>
                <a:gd name="T0" fmla="*/ 3 w 3132"/>
                <a:gd name="T1" fmla="*/ 2569 h 2569"/>
                <a:gd name="T2" fmla="*/ 3 w 3132"/>
                <a:gd name="T3" fmla="*/ 2569 h 2569"/>
                <a:gd name="T4" fmla="*/ 0 w 3132"/>
                <a:gd name="T5" fmla="*/ 2498 h 2569"/>
                <a:gd name="T6" fmla="*/ 1 w 3132"/>
                <a:gd name="T7" fmla="*/ 2354 h 2569"/>
                <a:gd name="T8" fmla="*/ 10 w 3132"/>
                <a:gd name="T9" fmla="*/ 2211 h 2569"/>
                <a:gd name="T10" fmla="*/ 27 w 3132"/>
                <a:gd name="T11" fmla="*/ 2069 h 2569"/>
                <a:gd name="T12" fmla="*/ 53 w 3132"/>
                <a:gd name="T13" fmla="*/ 1929 h 2569"/>
                <a:gd name="T14" fmla="*/ 86 w 3132"/>
                <a:gd name="T15" fmla="*/ 1789 h 2569"/>
                <a:gd name="T16" fmla="*/ 128 w 3132"/>
                <a:gd name="T17" fmla="*/ 1652 h 2569"/>
                <a:gd name="T18" fmla="*/ 178 w 3132"/>
                <a:gd name="T19" fmla="*/ 1517 h 2569"/>
                <a:gd name="T20" fmla="*/ 237 w 3132"/>
                <a:gd name="T21" fmla="*/ 1386 h 2569"/>
                <a:gd name="T22" fmla="*/ 303 w 3132"/>
                <a:gd name="T23" fmla="*/ 1256 h 2569"/>
                <a:gd name="T24" fmla="*/ 377 w 3132"/>
                <a:gd name="T25" fmla="*/ 1131 h 2569"/>
                <a:gd name="T26" fmla="*/ 458 w 3132"/>
                <a:gd name="T27" fmla="*/ 1010 h 2569"/>
                <a:gd name="T28" fmla="*/ 548 w 3132"/>
                <a:gd name="T29" fmla="*/ 893 h 2569"/>
                <a:gd name="T30" fmla="*/ 646 w 3132"/>
                <a:gd name="T31" fmla="*/ 781 h 2569"/>
                <a:gd name="T32" fmla="*/ 751 w 3132"/>
                <a:gd name="T33" fmla="*/ 673 h 2569"/>
                <a:gd name="T34" fmla="*/ 865 w 3132"/>
                <a:gd name="T35" fmla="*/ 572 h 2569"/>
                <a:gd name="T36" fmla="*/ 925 w 3132"/>
                <a:gd name="T37" fmla="*/ 524 h 2569"/>
                <a:gd name="T38" fmla="*/ 1009 w 3132"/>
                <a:gd name="T39" fmla="*/ 459 h 2569"/>
                <a:gd name="T40" fmla="*/ 1184 w 3132"/>
                <a:gd name="T41" fmla="*/ 344 h 2569"/>
                <a:gd name="T42" fmla="*/ 1366 w 3132"/>
                <a:gd name="T43" fmla="*/ 245 h 2569"/>
                <a:gd name="T44" fmla="*/ 1552 w 3132"/>
                <a:gd name="T45" fmla="*/ 164 h 2569"/>
                <a:gd name="T46" fmla="*/ 1744 w 3132"/>
                <a:gd name="T47" fmla="*/ 99 h 2569"/>
                <a:gd name="T48" fmla="*/ 1939 w 3132"/>
                <a:gd name="T49" fmla="*/ 50 h 2569"/>
                <a:gd name="T50" fmla="*/ 2134 w 3132"/>
                <a:gd name="T51" fmla="*/ 17 h 2569"/>
                <a:gd name="T52" fmla="*/ 2333 w 3132"/>
                <a:gd name="T53" fmla="*/ 2 h 2569"/>
                <a:gd name="T54" fmla="*/ 2432 w 3132"/>
                <a:gd name="T55" fmla="*/ 0 h 2569"/>
                <a:gd name="T56" fmla="*/ 2521 w 3132"/>
                <a:gd name="T57" fmla="*/ 2 h 2569"/>
                <a:gd name="T58" fmla="*/ 2696 w 3132"/>
                <a:gd name="T59" fmla="*/ 13 h 2569"/>
                <a:gd name="T60" fmla="*/ 2871 w 3132"/>
                <a:gd name="T61" fmla="*/ 39 h 2569"/>
                <a:gd name="T62" fmla="*/ 3043 w 3132"/>
                <a:gd name="T63" fmla="*/ 77 h 2569"/>
                <a:gd name="T64" fmla="*/ 3128 w 3132"/>
                <a:gd name="T65" fmla="*/ 100 h 2569"/>
                <a:gd name="T66" fmla="*/ 3131 w 3132"/>
                <a:gd name="T67" fmla="*/ 165 h 2569"/>
                <a:gd name="T68" fmla="*/ 3132 w 3132"/>
                <a:gd name="T69" fmla="*/ 231 h 2569"/>
                <a:gd name="T70" fmla="*/ 3131 w 3132"/>
                <a:gd name="T71" fmla="*/ 165 h 2569"/>
                <a:gd name="T72" fmla="*/ 3128 w 3132"/>
                <a:gd name="T73" fmla="*/ 100 h 2569"/>
                <a:gd name="T74" fmla="*/ 3 w 3132"/>
                <a:gd name="T75" fmla="*/ 2569 h 2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132" h="2569">
                  <a:moveTo>
                    <a:pt x="3" y="2569"/>
                  </a:moveTo>
                  <a:lnTo>
                    <a:pt x="3" y="2569"/>
                  </a:lnTo>
                  <a:lnTo>
                    <a:pt x="0" y="2498"/>
                  </a:lnTo>
                  <a:lnTo>
                    <a:pt x="1" y="2354"/>
                  </a:lnTo>
                  <a:lnTo>
                    <a:pt x="10" y="2211"/>
                  </a:lnTo>
                  <a:lnTo>
                    <a:pt x="27" y="2069"/>
                  </a:lnTo>
                  <a:lnTo>
                    <a:pt x="53" y="1929"/>
                  </a:lnTo>
                  <a:lnTo>
                    <a:pt x="86" y="1789"/>
                  </a:lnTo>
                  <a:lnTo>
                    <a:pt x="128" y="1652"/>
                  </a:lnTo>
                  <a:lnTo>
                    <a:pt x="178" y="1517"/>
                  </a:lnTo>
                  <a:lnTo>
                    <a:pt x="237" y="1386"/>
                  </a:lnTo>
                  <a:lnTo>
                    <a:pt x="303" y="1256"/>
                  </a:lnTo>
                  <a:lnTo>
                    <a:pt x="377" y="1131"/>
                  </a:lnTo>
                  <a:lnTo>
                    <a:pt x="458" y="1010"/>
                  </a:lnTo>
                  <a:lnTo>
                    <a:pt x="548" y="893"/>
                  </a:lnTo>
                  <a:lnTo>
                    <a:pt x="646" y="781"/>
                  </a:lnTo>
                  <a:lnTo>
                    <a:pt x="751" y="673"/>
                  </a:lnTo>
                  <a:lnTo>
                    <a:pt x="865" y="572"/>
                  </a:lnTo>
                  <a:lnTo>
                    <a:pt x="925" y="524"/>
                  </a:lnTo>
                  <a:lnTo>
                    <a:pt x="1009" y="459"/>
                  </a:lnTo>
                  <a:lnTo>
                    <a:pt x="1184" y="344"/>
                  </a:lnTo>
                  <a:lnTo>
                    <a:pt x="1366" y="245"/>
                  </a:lnTo>
                  <a:lnTo>
                    <a:pt x="1552" y="164"/>
                  </a:lnTo>
                  <a:lnTo>
                    <a:pt x="1744" y="99"/>
                  </a:lnTo>
                  <a:lnTo>
                    <a:pt x="1939" y="50"/>
                  </a:lnTo>
                  <a:lnTo>
                    <a:pt x="2134" y="17"/>
                  </a:lnTo>
                  <a:lnTo>
                    <a:pt x="2333" y="2"/>
                  </a:lnTo>
                  <a:lnTo>
                    <a:pt x="2432" y="0"/>
                  </a:lnTo>
                  <a:lnTo>
                    <a:pt x="2521" y="2"/>
                  </a:lnTo>
                  <a:lnTo>
                    <a:pt x="2696" y="13"/>
                  </a:lnTo>
                  <a:lnTo>
                    <a:pt x="2871" y="39"/>
                  </a:lnTo>
                  <a:lnTo>
                    <a:pt x="3043" y="77"/>
                  </a:lnTo>
                  <a:lnTo>
                    <a:pt x="3128" y="100"/>
                  </a:lnTo>
                  <a:lnTo>
                    <a:pt x="3131" y="165"/>
                  </a:lnTo>
                  <a:lnTo>
                    <a:pt x="3132" y="231"/>
                  </a:lnTo>
                  <a:lnTo>
                    <a:pt x="3131" y="165"/>
                  </a:lnTo>
                  <a:lnTo>
                    <a:pt x="3128" y="100"/>
                  </a:lnTo>
                  <a:lnTo>
                    <a:pt x="3" y="2569"/>
                  </a:lnTo>
                  <a:close/>
                </a:path>
              </a:pathLst>
            </a:custGeom>
            <a:solidFill>
              <a:schemeClr val="tx1">
                <a:alpha val="2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80">
              <a:extLst>
                <a:ext uri="{FF2B5EF4-FFF2-40B4-BE49-F238E27FC236}">
                  <a16:creationId xmlns:a16="http://schemas.microsoft.com/office/drawing/2014/main" id="{2FC2EBAA-48E6-4063-8420-827A20EC4340}"/>
                </a:ext>
              </a:extLst>
            </p:cNvPr>
            <p:cNvSpPr>
              <a:spLocks/>
            </p:cNvSpPr>
            <p:nvPr/>
          </p:nvSpPr>
          <p:spPr bwMode="auto">
            <a:xfrm rot="6300000" flipH="1">
              <a:off x="2646124" y="4358827"/>
              <a:ext cx="1243013" cy="1019257"/>
            </a:xfrm>
            <a:custGeom>
              <a:avLst/>
              <a:gdLst>
                <a:gd name="T0" fmla="*/ 3 w 3132"/>
                <a:gd name="T1" fmla="*/ 2569 h 2569"/>
                <a:gd name="T2" fmla="*/ 3 w 3132"/>
                <a:gd name="T3" fmla="*/ 2569 h 2569"/>
                <a:gd name="T4" fmla="*/ 0 w 3132"/>
                <a:gd name="T5" fmla="*/ 2498 h 2569"/>
                <a:gd name="T6" fmla="*/ 1 w 3132"/>
                <a:gd name="T7" fmla="*/ 2354 h 2569"/>
                <a:gd name="T8" fmla="*/ 10 w 3132"/>
                <a:gd name="T9" fmla="*/ 2211 h 2569"/>
                <a:gd name="T10" fmla="*/ 27 w 3132"/>
                <a:gd name="T11" fmla="*/ 2069 h 2569"/>
                <a:gd name="T12" fmla="*/ 53 w 3132"/>
                <a:gd name="T13" fmla="*/ 1929 h 2569"/>
                <a:gd name="T14" fmla="*/ 86 w 3132"/>
                <a:gd name="T15" fmla="*/ 1789 h 2569"/>
                <a:gd name="T16" fmla="*/ 128 w 3132"/>
                <a:gd name="T17" fmla="*/ 1652 h 2569"/>
                <a:gd name="T18" fmla="*/ 178 w 3132"/>
                <a:gd name="T19" fmla="*/ 1517 h 2569"/>
                <a:gd name="T20" fmla="*/ 237 w 3132"/>
                <a:gd name="T21" fmla="*/ 1386 h 2569"/>
                <a:gd name="T22" fmla="*/ 303 w 3132"/>
                <a:gd name="T23" fmla="*/ 1256 h 2569"/>
                <a:gd name="T24" fmla="*/ 377 w 3132"/>
                <a:gd name="T25" fmla="*/ 1131 h 2569"/>
                <a:gd name="T26" fmla="*/ 458 w 3132"/>
                <a:gd name="T27" fmla="*/ 1010 h 2569"/>
                <a:gd name="T28" fmla="*/ 548 w 3132"/>
                <a:gd name="T29" fmla="*/ 893 h 2569"/>
                <a:gd name="T30" fmla="*/ 646 w 3132"/>
                <a:gd name="T31" fmla="*/ 781 h 2569"/>
                <a:gd name="T32" fmla="*/ 751 w 3132"/>
                <a:gd name="T33" fmla="*/ 673 h 2569"/>
                <a:gd name="T34" fmla="*/ 865 w 3132"/>
                <a:gd name="T35" fmla="*/ 572 h 2569"/>
                <a:gd name="T36" fmla="*/ 925 w 3132"/>
                <a:gd name="T37" fmla="*/ 524 h 2569"/>
                <a:gd name="T38" fmla="*/ 1009 w 3132"/>
                <a:gd name="T39" fmla="*/ 459 h 2569"/>
                <a:gd name="T40" fmla="*/ 1184 w 3132"/>
                <a:gd name="T41" fmla="*/ 344 h 2569"/>
                <a:gd name="T42" fmla="*/ 1366 w 3132"/>
                <a:gd name="T43" fmla="*/ 245 h 2569"/>
                <a:gd name="T44" fmla="*/ 1552 w 3132"/>
                <a:gd name="T45" fmla="*/ 164 h 2569"/>
                <a:gd name="T46" fmla="*/ 1744 w 3132"/>
                <a:gd name="T47" fmla="*/ 99 h 2569"/>
                <a:gd name="T48" fmla="*/ 1939 w 3132"/>
                <a:gd name="T49" fmla="*/ 50 h 2569"/>
                <a:gd name="T50" fmla="*/ 2134 w 3132"/>
                <a:gd name="T51" fmla="*/ 17 h 2569"/>
                <a:gd name="T52" fmla="*/ 2333 w 3132"/>
                <a:gd name="T53" fmla="*/ 2 h 2569"/>
                <a:gd name="T54" fmla="*/ 2432 w 3132"/>
                <a:gd name="T55" fmla="*/ 0 h 2569"/>
                <a:gd name="T56" fmla="*/ 2521 w 3132"/>
                <a:gd name="T57" fmla="*/ 2 h 2569"/>
                <a:gd name="T58" fmla="*/ 2696 w 3132"/>
                <a:gd name="T59" fmla="*/ 13 h 2569"/>
                <a:gd name="T60" fmla="*/ 2871 w 3132"/>
                <a:gd name="T61" fmla="*/ 39 h 2569"/>
                <a:gd name="T62" fmla="*/ 3043 w 3132"/>
                <a:gd name="T63" fmla="*/ 77 h 2569"/>
                <a:gd name="T64" fmla="*/ 3128 w 3132"/>
                <a:gd name="T65" fmla="*/ 100 h 2569"/>
                <a:gd name="T66" fmla="*/ 3131 w 3132"/>
                <a:gd name="T67" fmla="*/ 165 h 2569"/>
                <a:gd name="T68" fmla="*/ 3132 w 3132"/>
                <a:gd name="T69" fmla="*/ 231 h 2569"/>
                <a:gd name="T70" fmla="*/ 3131 w 3132"/>
                <a:gd name="T71" fmla="*/ 165 h 2569"/>
                <a:gd name="T72" fmla="*/ 3128 w 3132"/>
                <a:gd name="T73" fmla="*/ 100 h 2569"/>
                <a:gd name="T74" fmla="*/ 3 w 3132"/>
                <a:gd name="T75" fmla="*/ 2569 h 2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132" h="2569">
                  <a:moveTo>
                    <a:pt x="3" y="2569"/>
                  </a:moveTo>
                  <a:lnTo>
                    <a:pt x="3" y="2569"/>
                  </a:lnTo>
                  <a:lnTo>
                    <a:pt x="0" y="2498"/>
                  </a:lnTo>
                  <a:lnTo>
                    <a:pt x="1" y="2354"/>
                  </a:lnTo>
                  <a:lnTo>
                    <a:pt x="10" y="2211"/>
                  </a:lnTo>
                  <a:lnTo>
                    <a:pt x="27" y="2069"/>
                  </a:lnTo>
                  <a:lnTo>
                    <a:pt x="53" y="1929"/>
                  </a:lnTo>
                  <a:lnTo>
                    <a:pt x="86" y="1789"/>
                  </a:lnTo>
                  <a:lnTo>
                    <a:pt x="128" y="1652"/>
                  </a:lnTo>
                  <a:lnTo>
                    <a:pt x="178" y="1517"/>
                  </a:lnTo>
                  <a:lnTo>
                    <a:pt x="237" y="1386"/>
                  </a:lnTo>
                  <a:lnTo>
                    <a:pt x="303" y="1256"/>
                  </a:lnTo>
                  <a:lnTo>
                    <a:pt x="377" y="1131"/>
                  </a:lnTo>
                  <a:lnTo>
                    <a:pt x="458" y="1010"/>
                  </a:lnTo>
                  <a:lnTo>
                    <a:pt x="548" y="893"/>
                  </a:lnTo>
                  <a:lnTo>
                    <a:pt x="646" y="781"/>
                  </a:lnTo>
                  <a:lnTo>
                    <a:pt x="751" y="673"/>
                  </a:lnTo>
                  <a:lnTo>
                    <a:pt x="865" y="572"/>
                  </a:lnTo>
                  <a:lnTo>
                    <a:pt x="925" y="524"/>
                  </a:lnTo>
                  <a:lnTo>
                    <a:pt x="1009" y="459"/>
                  </a:lnTo>
                  <a:lnTo>
                    <a:pt x="1184" y="344"/>
                  </a:lnTo>
                  <a:lnTo>
                    <a:pt x="1366" y="245"/>
                  </a:lnTo>
                  <a:lnTo>
                    <a:pt x="1552" y="164"/>
                  </a:lnTo>
                  <a:lnTo>
                    <a:pt x="1744" y="99"/>
                  </a:lnTo>
                  <a:lnTo>
                    <a:pt x="1939" y="50"/>
                  </a:lnTo>
                  <a:lnTo>
                    <a:pt x="2134" y="17"/>
                  </a:lnTo>
                  <a:lnTo>
                    <a:pt x="2333" y="2"/>
                  </a:lnTo>
                  <a:lnTo>
                    <a:pt x="2432" y="0"/>
                  </a:lnTo>
                  <a:lnTo>
                    <a:pt x="2521" y="2"/>
                  </a:lnTo>
                  <a:lnTo>
                    <a:pt x="2696" y="13"/>
                  </a:lnTo>
                  <a:lnTo>
                    <a:pt x="2871" y="39"/>
                  </a:lnTo>
                  <a:lnTo>
                    <a:pt x="3043" y="77"/>
                  </a:lnTo>
                  <a:lnTo>
                    <a:pt x="3128" y="100"/>
                  </a:lnTo>
                  <a:lnTo>
                    <a:pt x="3131" y="165"/>
                  </a:lnTo>
                  <a:lnTo>
                    <a:pt x="3132" y="231"/>
                  </a:lnTo>
                  <a:lnTo>
                    <a:pt x="3131" y="165"/>
                  </a:lnTo>
                  <a:lnTo>
                    <a:pt x="3128" y="100"/>
                  </a:lnTo>
                  <a:lnTo>
                    <a:pt x="3" y="2569"/>
                  </a:lnTo>
                  <a:close/>
                </a:path>
              </a:pathLst>
            </a:custGeom>
            <a:solidFill>
              <a:schemeClr val="tx1">
                <a:alpha val="2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Rectangle 47">
              <a:extLst>
                <a:ext uri="{FF2B5EF4-FFF2-40B4-BE49-F238E27FC236}">
                  <a16:creationId xmlns:a16="http://schemas.microsoft.com/office/drawing/2014/main" id="{D000DC1E-E2BB-4562-88AB-AA9775CD7D10}"/>
                </a:ext>
              </a:extLst>
            </p:cNvPr>
            <p:cNvSpPr/>
            <p:nvPr/>
          </p:nvSpPr>
          <p:spPr>
            <a:xfrm>
              <a:off x="228601" y="1204313"/>
              <a:ext cx="1630363" cy="875886"/>
            </a:xfrm>
            <a:prstGeom prst="rect">
              <a:avLst/>
            </a:prstGeom>
            <a:solidFill>
              <a:schemeClr val="accent2">
                <a:lumMod val="40000"/>
                <a:lumOff val="60000"/>
              </a:schemeClr>
            </a:solidFill>
          </p:spPr>
          <p:txBody>
            <a:bodyPr wrap="square">
              <a:spAutoFit/>
            </a:bodyPr>
            <a:lstStyle/>
            <a:p>
              <a:r>
                <a:rPr lang="en-MY" sz="2400" dirty="0"/>
                <a:t>100% DEVELOPED &amp; OWNED</a:t>
              </a:r>
            </a:p>
            <a:p>
              <a:r>
                <a:rPr lang="en-MY" sz="2400" dirty="0"/>
                <a:t> BY MALAY BUMIPUTERA</a:t>
              </a:r>
            </a:p>
          </p:txBody>
        </p:sp>
        <p:sp>
          <p:nvSpPr>
            <p:cNvPr id="49" name="Rectangle 48">
              <a:extLst>
                <a:ext uri="{FF2B5EF4-FFF2-40B4-BE49-F238E27FC236}">
                  <a16:creationId xmlns:a16="http://schemas.microsoft.com/office/drawing/2014/main" id="{09B11D87-77DD-456F-B440-8FF19C7DF997}"/>
                </a:ext>
              </a:extLst>
            </p:cNvPr>
            <p:cNvSpPr/>
            <p:nvPr/>
          </p:nvSpPr>
          <p:spPr>
            <a:xfrm>
              <a:off x="228600" y="2612580"/>
              <a:ext cx="1630363" cy="463705"/>
            </a:xfrm>
            <a:prstGeom prst="rect">
              <a:avLst/>
            </a:prstGeom>
            <a:solidFill>
              <a:schemeClr val="accent6">
                <a:lumMod val="60000"/>
                <a:lumOff val="40000"/>
              </a:schemeClr>
            </a:solidFill>
          </p:spPr>
          <p:txBody>
            <a:bodyPr wrap="square">
              <a:spAutoFit/>
            </a:bodyPr>
            <a:lstStyle/>
            <a:p>
              <a:r>
                <a:rPr lang="en-MY" sz="2400" dirty="0"/>
                <a:t>BY ACCOUNTANTS FOR ACCOUNTANTS</a:t>
              </a:r>
            </a:p>
          </p:txBody>
        </p:sp>
        <p:sp>
          <p:nvSpPr>
            <p:cNvPr id="50" name="Rectangle 49">
              <a:extLst>
                <a:ext uri="{FF2B5EF4-FFF2-40B4-BE49-F238E27FC236}">
                  <a16:creationId xmlns:a16="http://schemas.microsoft.com/office/drawing/2014/main" id="{2322D763-1166-46A0-8D73-A8675B1D9A8E}"/>
                </a:ext>
              </a:extLst>
            </p:cNvPr>
            <p:cNvSpPr/>
            <p:nvPr/>
          </p:nvSpPr>
          <p:spPr>
            <a:xfrm>
              <a:off x="228602" y="4197699"/>
              <a:ext cx="1780164" cy="669796"/>
            </a:xfrm>
            <a:prstGeom prst="rect">
              <a:avLst/>
            </a:prstGeom>
            <a:solidFill>
              <a:schemeClr val="accent5">
                <a:lumMod val="40000"/>
                <a:lumOff val="60000"/>
              </a:schemeClr>
            </a:solidFill>
          </p:spPr>
          <p:txBody>
            <a:bodyPr wrap="square">
              <a:spAutoFit/>
            </a:bodyPr>
            <a:lstStyle/>
            <a:p>
              <a:r>
                <a:rPr lang="en-MY" sz="2400" dirty="0"/>
                <a:t>CERTIFIED AND COMPLIED WITH RMCD’S REQUIREMENT</a:t>
              </a:r>
            </a:p>
          </p:txBody>
        </p:sp>
        <p:sp>
          <p:nvSpPr>
            <p:cNvPr id="51" name="Rectangle 50">
              <a:extLst>
                <a:ext uri="{FF2B5EF4-FFF2-40B4-BE49-F238E27FC236}">
                  <a16:creationId xmlns:a16="http://schemas.microsoft.com/office/drawing/2014/main" id="{3156F68E-A671-42DD-AE5B-4E80D8823952}"/>
                </a:ext>
              </a:extLst>
            </p:cNvPr>
            <p:cNvSpPr/>
            <p:nvPr/>
          </p:nvSpPr>
          <p:spPr>
            <a:xfrm>
              <a:off x="7318883" y="1204312"/>
              <a:ext cx="1630363" cy="463705"/>
            </a:xfrm>
            <a:prstGeom prst="rect">
              <a:avLst/>
            </a:prstGeom>
            <a:solidFill>
              <a:schemeClr val="accent2">
                <a:lumMod val="40000"/>
                <a:lumOff val="60000"/>
              </a:schemeClr>
            </a:solidFill>
          </p:spPr>
          <p:txBody>
            <a:bodyPr wrap="square">
              <a:spAutoFit/>
            </a:bodyPr>
            <a:lstStyle/>
            <a:p>
              <a:r>
                <a:rPr lang="en-MY" sz="2400" dirty="0"/>
                <a:t>TAILOR MADE FOR SME’S</a:t>
              </a:r>
            </a:p>
          </p:txBody>
        </p:sp>
        <p:sp>
          <p:nvSpPr>
            <p:cNvPr id="52" name="Rectangle 51">
              <a:extLst>
                <a:ext uri="{FF2B5EF4-FFF2-40B4-BE49-F238E27FC236}">
                  <a16:creationId xmlns:a16="http://schemas.microsoft.com/office/drawing/2014/main" id="{EEC44731-091A-4662-BAD2-F4C949AB625A}"/>
                </a:ext>
              </a:extLst>
            </p:cNvPr>
            <p:cNvSpPr/>
            <p:nvPr/>
          </p:nvSpPr>
          <p:spPr>
            <a:xfrm>
              <a:off x="7375021" y="2769764"/>
              <a:ext cx="1630363" cy="257614"/>
            </a:xfrm>
            <a:prstGeom prst="rect">
              <a:avLst/>
            </a:prstGeom>
            <a:solidFill>
              <a:schemeClr val="accent6">
                <a:lumMod val="60000"/>
                <a:lumOff val="40000"/>
              </a:schemeClr>
            </a:solidFill>
          </p:spPr>
          <p:txBody>
            <a:bodyPr wrap="square">
              <a:spAutoFit/>
            </a:bodyPr>
            <a:lstStyle/>
            <a:p>
              <a:r>
                <a:rPr lang="en-MY" sz="2400" dirty="0"/>
                <a:t>GST COMPLIANT</a:t>
              </a:r>
            </a:p>
          </p:txBody>
        </p:sp>
        <p:sp>
          <p:nvSpPr>
            <p:cNvPr id="53" name="Rectangle 52">
              <a:extLst>
                <a:ext uri="{FF2B5EF4-FFF2-40B4-BE49-F238E27FC236}">
                  <a16:creationId xmlns:a16="http://schemas.microsoft.com/office/drawing/2014/main" id="{9B7FAEB1-CDDC-4F33-9ED4-7986D549ABE7}"/>
                </a:ext>
              </a:extLst>
            </p:cNvPr>
            <p:cNvSpPr/>
            <p:nvPr/>
          </p:nvSpPr>
          <p:spPr>
            <a:xfrm>
              <a:off x="7231087" y="4255145"/>
              <a:ext cx="1780164" cy="669796"/>
            </a:xfrm>
            <a:prstGeom prst="rect">
              <a:avLst/>
            </a:prstGeom>
            <a:solidFill>
              <a:schemeClr val="accent5">
                <a:lumMod val="40000"/>
                <a:lumOff val="60000"/>
              </a:schemeClr>
            </a:solidFill>
          </p:spPr>
          <p:txBody>
            <a:bodyPr wrap="square">
              <a:spAutoFit/>
            </a:bodyPr>
            <a:lstStyle/>
            <a:p>
              <a:r>
                <a:rPr lang="en-MY" sz="2400" dirty="0"/>
                <a:t>1</a:t>
              </a:r>
              <a:r>
                <a:rPr lang="en-MY" sz="2400" baseline="30000" dirty="0"/>
                <a:t>st</a:t>
              </a:r>
              <a:r>
                <a:rPr lang="en-MY" sz="2400" dirty="0"/>
                <a:t> IN THE WORLD THAT OFFER ZAKAT &amp; WAQF MODULE</a:t>
              </a:r>
            </a:p>
          </p:txBody>
        </p:sp>
        <p:pic>
          <p:nvPicPr>
            <p:cNvPr id="54" name="Picture 53">
              <a:extLst>
                <a:ext uri="{FF2B5EF4-FFF2-40B4-BE49-F238E27FC236}">
                  <a16:creationId xmlns:a16="http://schemas.microsoft.com/office/drawing/2014/main" id="{6FC51E66-FD08-4811-9A30-4F9EEC52A1A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96264" y="3204443"/>
              <a:ext cx="2940618" cy="2940618"/>
            </a:xfrm>
            <a:prstGeom prst="rect">
              <a:avLst/>
            </a:prstGeom>
          </p:spPr>
        </p:pic>
      </p:grpSp>
    </p:spTree>
    <p:extLst>
      <p:ext uri="{BB962C8B-B14F-4D97-AF65-F5344CB8AC3E}">
        <p14:creationId xmlns:p14="http://schemas.microsoft.com/office/powerpoint/2010/main" val="32210528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p:cNvSpPr txBox="1">
            <a:spLocks/>
          </p:cNvSpPr>
          <p:nvPr/>
        </p:nvSpPr>
        <p:spPr>
          <a:xfrm>
            <a:off x="1545259" y="1192050"/>
            <a:ext cx="20729099" cy="1825542"/>
          </a:xfrm>
          <a:prstGeom prst="rect">
            <a:avLst/>
          </a:prstGeom>
        </p:spPr>
        <p:txBody>
          <a:bodyPr/>
          <a:lstStyle>
            <a:lvl1pPr algn="ctr" defTabSz="1087444" rtl="0" eaLnBrk="1" latinLnBrk="0" hangingPunct="1">
              <a:spcBef>
                <a:spcPct val="0"/>
              </a:spcBef>
              <a:buNone/>
              <a:defRPr sz="6000" kern="1200">
                <a:solidFill>
                  <a:schemeClr val="bg2"/>
                </a:solidFill>
                <a:latin typeface="Open Sans"/>
                <a:ea typeface="+mj-ea"/>
                <a:cs typeface="Open Sans"/>
              </a:defRPr>
            </a:lvl1pPr>
          </a:lstStyle>
          <a:p>
            <a:endParaRPr lang="en-MY" dirty="0">
              <a:solidFill>
                <a:srgbClr val="C00000"/>
              </a:solidFill>
            </a:endParaRPr>
          </a:p>
        </p:txBody>
      </p:sp>
      <p:sp>
        <p:nvSpPr>
          <p:cNvPr id="6" name="TextBox 5"/>
          <p:cNvSpPr txBox="1"/>
          <p:nvPr/>
        </p:nvSpPr>
        <p:spPr>
          <a:xfrm>
            <a:off x="1400414" y="953164"/>
            <a:ext cx="21586688" cy="1231107"/>
          </a:xfrm>
          <a:prstGeom prst="rect">
            <a:avLst/>
          </a:prstGeom>
          <a:noFill/>
        </p:spPr>
        <p:txBody>
          <a:bodyPr wrap="square" lIns="243852" tIns="121926" rIns="243852" bIns="121926" rtlCol="0">
            <a:spAutoFit/>
          </a:bodyPr>
          <a:lstStyle/>
          <a:p>
            <a:pPr algn="ctr"/>
            <a:r>
              <a:rPr lang="en-US" sz="6400" dirty="0">
                <a:solidFill>
                  <a:srgbClr val="C00000"/>
                </a:solidFill>
                <a:latin typeface="Open Sans Light"/>
                <a:cs typeface="Open Sans Light"/>
              </a:rPr>
              <a:t>The Proposal</a:t>
            </a:r>
          </a:p>
        </p:txBody>
      </p:sp>
      <p:sp>
        <p:nvSpPr>
          <p:cNvPr id="7" name="TextBox 6"/>
          <p:cNvSpPr txBox="1"/>
          <p:nvPr/>
        </p:nvSpPr>
        <p:spPr>
          <a:xfrm>
            <a:off x="1446791" y="1951975"/>
            <a:ext cx="21586688" cy="820739"/>
          </a:xfrm>
          <a:prstGeom prst="rect">
            <a:avLst/>
          </a:prstGeom>
          <a:noFill/>
        </p:spPr>
        <p:txBody>
          <a:bodyPr wrap="square" lIns="243852" tIns="121926" rIns="243852" bIns="121926" rtlCol="0">
            <a:spAutoFit/>
          </a:bodyPr>
          <a:lstStyle/>
          <a:p>
            <a:pPr algn="ctr"/>
            <a:r>
              <a:rPr lang="en-US" sz="3700" dirty="0">
                <a:solidFill>
                  <a:schemeClr val="tx1">
                    <a:lumMod val="65000"/>
                    <a:lumOff val="35000"/>
                  </a:schemeClr>
                </a:solidFill>
                <a:latin typeface="Open Sans Light"/>
                <a:cs typeface="Open Sans Light"/>
              </a:rPr>
              <a:t>CLIENTELE OVERVIEW</a:t>
            </a:r>
          </a:p>
        </p:txBody>
      </p:sp>
      <p:sp>
        <p:nvSpPr>
          <p:cNvPr id="4" name="Slide Number Placeholder 3"/>
          <p:cNvSpPr>
            <a:spLocks noGrp="1"/>
          </p:cNvSpPr>
          <p:nvPr>
            <p:ph type="sldNum" sz="quarter" idx="4"/>
          </p:nvPr>
        </p:nvSpPr>
        <p:spPr>
          <a:xfrm>
            <a:off x="23562818" y="13011887"/>
            <a:ext cx="824808" cy="462198"/>
          </a:xfrm>
        </p:spPr>
        <p:txBody>
          <a:bodyPr/>
          <a:lstStyle/>
          <a:p>
            <a:fld id="{C9468CE9-3F3D-1446-A027-4B4CDD3883B0}" type="slidenum">
              <a:rPr lang="en-US" smtClean="0"/>
              <a:t>15</a:t>
            </a:fld>
            <a:endParaRPr lang="en-US"/>
          </a:p>
        </p:txBody>
      </p:sp>
      <p:grpSp>
        <p:nvGrpSpPr>
          <p:cNvPr id="8" name="Group 7">
            <a:extLst>
              <a:ext uri="{FF2B5EF4-FFF2-40B4-BE49-F238E27FC236}">
                <a16:creationId xmlns:a16="http://schemas.microsoft.com/office/drawing/2014/main" id="{ED2BE8C7-043A-40A6-AF29-0F672D2CB9FA}"/>
              </a:ext>
            </a:extLst>
          </p:cNvPr>
          <p:cNvGrpSpPr/>
          <p:nvPr/>
        </p:nvGrpSpPr>
        <p:grpSpPr>
          <a:xfrm>
            <a:off x="3692353" y="3183082"/>
            <a:ext cx="17395997" cy="9321909"/>
            <a:chOff x="587203" y="1447800"/>
            <a:chExt cx="8099597" cy="4340292"/>
          </a:xfrm>
        </p:grpSpPr>
        <p:pic>
          <p:nvPicPr>
            <p:cNvPr id="10" name="Picture 4" descr="http://salihinpremier.com/templates/clientblock/images/7.png">
              <a:extLst>
                <a:ext uri="{FF2B5EF4-FFF2-40B4-BE49-F238E27FC236}">
                  <a16:creationId xmlns:a16="http://schemas.microsoft.com/office/drawing/2014/main" id="{79C85E60-DA20-4EFA-8E10-BD80CE694B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6547" y="3238539"/>
              <a:ext cx="1360782" cy="875974"/>
            </a:xfrm>
            <a:prstGeom prst="rect">
              <a:avLst/>
            </a:prstGeom>
            <a:solidFill>
              <a:srgbClr val="FFFFFF">
                <a:shade val="85000"/>
              </a:srgbClr>
            </a:solidFill>
            <a:ln w="190500" cap="rnd">
              <a:solidFill>
                <a:srgbClr val="FFFFFF"/>
              </a:solidFill>
            </a:ln>
            <a:effectLst>
              <a:outerShdw blurRad="50800" dist="38100" dir="8100000" algn="tr" rotWithShape="0">
                <a:prstClr val="black">
                  <a:alpha val="40000"/>
                </a:prstClr>
              </a:outerShdw>
            </a:effectLst>
            <a:scene3d>
              <a:camera prst="orthographicFront"/>
              <a:lightRig rig="twoPt" dir="t">
                <a:rot lat="0" lon="0" rev="7800000"/>
              </a:lightRig>
            </a:scene3d>
            <a:sp3d contourW="6350">
              <a:bevelT w="50800" h="16510"/>
              <a:contourClr>
                <a:srgbClr val="C0C0C0"/>
              </a:contourClr>
            </a:sp3d>
            <a:extLst/>
          </p:spPr>
        </p:pic>
        <p:pic>
          <p:nvPicPr>
            <p:cNvPr id="11" name="Picture 6" descr="http://salihinpremier.com/templates/clientblock/images/6.png">
              <a:extLst>
                <a:ext uri="{FF2B5EF4-FFF2-40B4-BE49-F238E27FC236}">
                  <a16:creationId xmlns:a16="http://schemas.microsoft.com/office/drawing/2014/main" id="{60A3FA3A-5901-4732-A7F6-FD003B76C23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581" y="1710645"/>
              <a:ext cx="1096225" cy="822169"/>
            </a:xfrm>
            <a:prstGeom prst="rect">
              <a:avLst/>
            </a:prstGeom>
            <a:solidFill>
              <a:srgbClr val="FFFFFF">
                <a:shade val="85000"/>
              </a:srgbClr>
            </a:solidFill>
            <a:ln w="190500" cap="rnd">
              <a:solidFill>
                <a:srgbClr val="FFFFFF"/>
              </a:solidFill>
            </a:ln>
            <a:effectLst>
              <a:outerShdw blurRad="50800" dist="38100" dir="8100000" algn="tr" rotWithShape="0">
                <a:prstClr val="black">
                  <a:alpha val="40000"/>
                </a:prstClr>
              </a:outerShdw>
            </a:effectLst>
            <a:scene3d>
              <a:camera prst="orthographicFront"/>
              <a:lightRig rig="twoPt" dir="t">
                <a:rot lat="0" lon="0" rev="7800000"/>
              </a:lightRig>
            </a:scene3d>
            <a:sp3d contourW="6350">
              <a:bevelT w="50800" h="16510"/>
              <a:contourClr>
                <a:srgbClr val="C0C0C0"/>
              </a:contourClr>
            </a:sp3d>
            <a:extLst/>
          </p:spPr>
        </p:pic>
        <p:pic>
          <p:nvPicPr>
            <p:cNvPr id="12" name="Picture 8" descr="http://salihinpremier.com/templates/clientblock/images/8.png">
              <a:extLst>
                <a:ext uri="{FF2B5EF4-FFF2-40B4-BE49-F238E27FC236}">
                  <a16:creationId xmlns:a16="http://schemas.microsoft.com/office/drawing/2014/main" id="{DE7E5763-312C-466B-B868-3A188D14B74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45817" y="3748377"/>
              <a:ext cx="1210502" cy="907876"/>
            </a:xfrm>
            <a:prstGeom prst="rect">
              <a:avLst/>
            </a:prstGeom>
            <a:solidFill>
              <a:srgbClr val="FFFFFF">
                <a:shade val="85000"/>
              </a:srgbClr>
            </a:solidFill>
            <a:ln w="190500" cap="rnd">
              <a:solidFill>
                <a:srgbClr val="FFFFFF"/>
              </a:solidFill>
            </a:ln>
            <a:effectLst>
              <a:outerShdw blurRad="50800" dist="38100" dir="8100000" algn="tr" rotWithShape="0">
                <a:prstClr val="black">
                  <a:alpha val="40000"/>
                </a:prstClr>
              </a:outerShdw>
            </a:effectLst>
            <a:scene3d>
              <a:camera prst="orthographicFront"/>
              <a:lightRig rig="twoPt" dir="t">
                <a:rot lat="0" lon="0" rev="7800000"/>
              </a:lightRig>
            </a:scene3d>
            <a:sp3d contourW="6350">
              <a:bevelT w="50800" h="16510"/>
              <a:contourClr>
                <a:srgbClr val="C0C0C0"/>
              </a:contourClr>
            </a:sp3d>
            <a:extLst/>
          </p:spPr>
        </p:pic>
        <p:pic>
          <p:nvPicPr>
            <p:cNvPr id="13" name="Picture 10" descr="http://salihinpremier.com/templates/clientblock/images/2.png">
              <a:extLst>
                <a:ext uri="{FF2B5EF4-FFF2-40B4-BE49-F238E27FC236}">
                  <a16:creationId xmlns:a16="http://schemas.microsoft.com/office/drawing/2014/main" id="{9B46A835-7D0F-482B-9F83-E6B50EEC3CA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54488" y="4605064"/>
              <a:ext cx="1341649" cy="1006238"/>
            </a:xfrm>
            <a:prstGeom prst="rect">
              <a:avLst/>
            </a:prstGeom>
            <a:solidFill>
              <a:srgbClr val="FFFFFF">
                <a:shade val="85000"/>
              </a:srgbClr>
            </a:solidFill>
            <a:ln w="190500" cap="rnd">
              <a:solidFill>
                <a:srgbClr val="FFFFFF"/>
              </a:solidFill>
            </a:ln>
            <a:effectLst>
              <a:outerShdw blurRad="50800" dist="38100" dir="8100000" algn="tr" rotWithShape="0">
                <a:prstClr val="black">
                  <a:alpha val="40000"/>
                </a:prstClr>
              </a:outerShdw>
            </a:effectLst>
            <a:scene3d>
              <a:camera prst="orthographicFront"/>
              <a:lightRig rig="twoPt" dir="t">
                <a:rot lat="0" lon="0" rev="7800000"/>
              </a:lightRig>
            </a:scene3d>
            <a:sp3d contourW="6350">
              <a:bevelT w="50800" h="16510"/>
              <a:contourClr>
                <a:srgbClr val="C0C0C0"/>
              </a:contourClr>
            </a:sp3d>
            <a:extLst/>
          </p:spPr>
        </p:pic>
        <p:pic>
          <p:nvPicPr>
            <p:cNvPr id="14" name="Picture 13">
              <a:extLst>
                <a:ext uri="{FF2B5EF4-FFF2-40B4-BE49-F238E27FC236}">
                  <a16:creationId xmlns:a16="http://schemas.microsoft.com/office/drawing/2014/main" id="{0C46552E-2AB1-47D5-83FA-6057B6254B8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8288" y="3154345"/>
              <a:ext cx="1066800" cy="92720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5" name="Picture 14">
              <a:extLst>
                <a:ext uri="{FF2B5EF4-FFF2-40B4-BE49-F238E27FC236}">
                  <a16:creationId xmlns:a16="http://schemas.microsoft.com/office/drawing/2014/main" id="{89FBE764-6581-4058-9C63-F1261AB67A1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557340" y="1447800"/>
              <a:ext cx="3129460" cy="4340292"/>
            </a:xfrm>
            <a:prstGeom prst="rect">
              <a:avLst/>
            </a:prstGeom>
          </p:spPr>
        </p:pic>
        <p:pic>
          <p:nvPicPr>
            <p:cNvPr id="16" name="Picture 2" descr="http://salihinpremier.com/templates/clientblock/images/3.png">
              <a:extLst>
                <a:ext uri="{FF2B5EF4-FFF2-40B4-BE49-F238E27FC236}">
                  <a16:creationId xmlns:a16="http://schemas.microsoft.com/office/drawing/2014/main" id="{E72499B6-28C7-4D27-8C8D-5E3875DE678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56547" y="1680922"/>
              <a:ext cx="1360782" cy="1020588"/>
            </a:xfrm>
            <a:prstGeom prst="rect">
              <a:avLst/>
            </a:prstGeom>
            <a:solidFill>
              <a:srgbClr val="FFFFFF">
                <a:shade val="85000"/>
              </a:srgbClr>
            </a:solidFill>
            <a:ln w="190500" cap="rnd">
              <a:solidFill>
                <a:srgbClr val="FFFFFF"/>
              </a:solidFill>
            </a:ln>
            <a:effectLst>
              <a:outerShdw blurRad="50800" dist="38100" dir="8100000" algn="tr" rotWithShape="0">
                <a:prstClr val="black">
                  <a:alpha val="40000"/>
                </a:prstClr>
              </a:outerShdw>
            </a:effectLst>
            <a:scene3d>
              <a:camera prst="orthographicFront"/>
              <a:lightRig rig="twoPt" dir="t">
                <a:rot lat="0" lon="0" rev="7800000"/>
              </a:lightRig>
            </a:scene3d>
            <a:sp3d contourW="6350">
              <a:bevelT w="50800" h="16510"/>
              <a:contourClr>
                <a:srgbClr val="C0C0C0"/>
              </a:contourClr>
            </a:sp3d>
            <a:extLst/>
          </p:spPr>
        </p:pic>
        <p:pic>
          <p:nvPicPr>
            <p:cNvPr id="17" name="Picture 16">
              <a:extLst>
                <a:ext uri="{FF2B5EF4-FFF2-40B4-BE49-F238E27FC236}">
                  <a16:creationId xmlns:a16="http://schemas.microsoft.com/office/drawing/2014/main" id="{4613B85E-3790-40AE-860B-2716954954C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155642" y="2431766"/>
              <a:ext cx="1190852" cy="893139"/>
            </a:xfrm>
            <a:prstGeom prst="rect">
              <a:avLst/>
            </a:prstGeom>
            <a:solidFill>
              <a:srgbClr val="FFFFFF">
                <a:shade val="85000"/>
              </a:srgbClr>
            </a:solidFill>
            <a:ln w="190500" cap="rnd">
              <a:solidFill>
                <a:srgbClr val="FFFFFF"/>
              </a:solidFill>
            </a:ln>
            <a:effectLst>
              <a:outerShdw blurRad="50800" dist="38100" dir="8100000" algn="tr" rotWithShape="0">
                <a:prstClr val="black">
                  <a:alpha val="40000"/>
                </a:prstClr>
              </a:outerShdw>
            </a:effectLst>
            <a:scene3d>
              <a:camera prst="orthographicFront"/>
              <a:lightRig rig="twoPt" dir="t">
                <a:rot lat="0" lon="0" rev="7800000"/>
              </a:lightRig>
            </a:scene3d>
            <a:sp3d contourW="6350">
              <a:bevelT w="50800" h="16510"/>
              <a:contourClr>
                <a:srgbClr val="C0C0C0"/>
              </a:contourClr>
            </a:sp3d>
          </p:spPr>
        </p:pic>
        <p:pic>
          <p:nvPicPr>
            <p:cNvPr id="18" name="Picture 17">
              <a:extLst>
                <a:ext uri="{FF2B5EF4-FFF2-40B4-BE49-F238E27FC236}">
                  <a16:creationId xmlns:a16="http://schemas.microsoft.com/office/drawing/2014/main" id="{391914A2-C8B6-4167-82CF-89B21C45573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87203" y="4623302"/>
              <a:ext cx="1079495" cy="809621"/>
            </a:xfrm>
            <a:prstGeom prst="rect">
              <a:avLst/>
            </a:prstGeom>
            <a:solidFill>
              <a:srgbClr val="FFFFFF">
                <a:shade val="85000"/>
              </a:srgbClr>
            </a:solidFill>
            <a:ln w="190500" cap="rnd">
              <a:solidFill>
                <a:srgbClr val="FFFFFF"/>
              </a:solidFill>
            </a:ln>
            <a:effectLst>
              <a:outerShdw blurRad="50800" dist="38100" dir="8100000" algn="tr" rotWithShape="0">
                <a:prstClr val="black">
                  <a:alpha val="40000"/>
                </a:prstClr>
              </a:outerShdw>
            </a:effectLst>
            <a:scene3d>
              <a:camera prst="orthographicFront"/>
              <a:lightRig rig="twoPt" dir="t">
                <a:rot lat="0" lon="0" rev="7800000"/>
              </a:lightRig>
            </a:scene3d>
            <a:sp3d contourW="6350">
              <a:bevelT w="50800" h="16510"/>
              <a:contourClr>
                <a:srgbClr val="C0C0C0"/>
              </a:contourClr>
            </a:sp3d>
          </p:spPr>
        </p:pic>
      </p:grpSp>
    </p:spTree>
    <p:extLst>
      <p:ext uri="{BB962C8B-B14F-4D97-AF65-F5344CB8AC3E}">
        <p14:creationId xmlns:p14="http://schemas.microsoft.com/office/powerpoint/2010/main" val="17517158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p:cNvSpPr txBox="1">
            <a:spLocks/>
          </p:cNvSpPr>
          <p:nvPr/>
        </p:nvSpPr>
        <p:spPr>
          <a:xfrm>
            <a:off x="1545259" y="1192050"/>
            <a:ext cx="20729099" cy="1825542"/>
          </a:xfrm>
          <a:prstGeom prst="rect">
            <a:avLst/>
          </a:prstGeom>
        </p:spPr>
        <p:txBody>
          <a:bodyPr/>
          <a:lstStyle>
            <a:lvl1pPr algn="ctr" defTabSz="1087444" rtl="0" eaLnBrk="1" latinLnBrk="0" hangingPunct="1">
              <a:spcBef>
                <a:spcPct val="0"/>
              </a:spcBef>
              <a:buNone/>
              <a:defRPr sz="6000" kern="1200">
                <a:solidFill>
                  <a:schemeClr val="bg2"/>
                </a:solidFill>
                <a:latin typeface="Open Sans"/>
                <a:ea typeface="+mj-ea"/>
                <a:cs typeface="Open Sans"/>
              </a:defRPr>
            </a:lvl1pPr>
          </a:lstStyle>
          <a:p>
            <a:endParaRPr lang="en-MY" dirty="0">
              <a:solidFill>
                <a:srgbClr val="C00000"/>
              </a:solidFill>
            </a:endParaRPr>
          </a:p>
        </p:txBody>
      </p:sp>
      <p:sp>
        <p:nvSpPr>
          <p:cNvPr id="6" name="TextBox 5"/>
          <p:cNvSpPr txBox="1"/>
          <p:nvPr/>
        </p:nvSpPr>
        <p:spPr>
          <a:xfrm>
            <a:off x="1400414" y="953164"/>
            <a:ext cx="21586688" cy="1231107"/>
          </a:xfrm>
          <a:prstGeom prst="rect">
            <a:avLst/>
          </a:prstGeom>
          <a:noFill/>
        </p:spPr>
        <p:txBody>
          <a:bodyPr wrap="square" lIns="243852" tIns="121926" rIns="243852" bIns="121926" rtlCol="0">
            <a:spAutoFit/>
          </a:bodyPr>
          <a:lstStyle/>
          <a:p>
            <a:pPr algn="ctr"/>
            <a:r>
              <a:rPr lang="en-US" sz="6400" dirty="0">
                <a:solidFill>
                  <a:srgbClr val="C00000"/>
                </a:solidFill>
                <a:latin typeface="Open Sans Light"/>
                <a:cs typeface="Open Sans Light"/>
              </a:rPr>
              <a:t>The Proposal</a:t>
            </a:r>
          </a:p>
        </p:txBody>
      </p:sp>
      <p:sp>
        <p:nvSpPr>
          <p:cNvPr id="7" name="TextBox 6"/>
          <p:cNvSpPr txBox="1"/>
          <p:nvPr/>
        </p:nvSpPr>
        <p:spPr>
          <a:xfrm>
            <a:off x="1446791" y="1951975"/>
            <a:ext cx="21586688" cy="820739"/>
          </a:xfrm>
          <a:prstGeom prst="rect">
            <a:avLst/>
          </a:prstGeom>
          <a:noFill/>
        </p:spPr>
        <p:txBody>
          <a:bodyPr wrap="square" lIns="243852" tIns="121926" rIns="243852" bIns="121926" rtlCol="0">
            <a:spAutoFit/>
          </a:bodyPr>
          <a:lstStyle/>
          <a:p>
            <a:pPr algn="ctr"/>
            <a:r>
              <a:rPr lang="en-US" sz="3700" dirty="0">
                <a:solidFill>
                  <a:schemeClr val="tx1">
                    <a:lumMod val="65000"/>
                    <a:lumOff val="35000"/>
                  </a:schemeClr>
                </a:solidFill>
                <a:latin typeface="Open Sans Light"/>
                <a:cs typeface="Open Sans Light"/>
              </a:rPr>
              <a:t>SPS CORE FEATURES</a:t>
            </a:r>
          </a:p>
        </p:txBody>
      </p:sp>
      <p:sp>
        <p:nvSpPr>
          <p:cNvPr id="4" name="Slide Number Placeholder 3"/>
          <p:cNvSpPr>
            <a:spLocks noGrp="1"/>
          </p:cNvSpPr>
          <p:nvPr>
            <p:ph type="sldNum" sz="quarter" idx="4"/>
          </p:nvPr>
        </p:nvSpPr>
        <p:spPr>
          <a:xfrm>
            <a:off x="23562818" y="13011887"/>
            <a:ext cx="824808" cy="462198"/>
          </a:xfrm>
        </p:spPr>
        <p:txBody>
          <a:bodyPr/>
          <a:lstStyle/>
          <a:p>
            <a:fld id="{C9468CE9-3F3D-1446-A027-4B4CDD3883B0}" type="slidenum">
              <a:rPr lang="en-US" smtClean="0"/>
              <a:t>16</a:t>
            </a:fld>
            <a:endParaRPr lang="en-US" dirty="0"/>
          </a:p>
        </p:txBody>
      </p:sp>
      <p:grpSp>
        <p:nvGrpSpPr>
          <p:cNvPr id="10" name="Group 9">
            <a:extLst>
              <a:ext uri="{FF2B5EF4-FFF2-40B4-BE49-F238E27FC236}">
                <a16:creationId xmlns:a16="http://schemas.microsoft.com/office/drawing/2014/main" id="{10C14F7A-06A2-44E9-B571-42087A360F23}"/>
              </a:ext>
            </a:extLst>
          </p:cNvPr>
          <p:cNvGrpSpPr/>
          <p:nvPr/>
        </p:nvGrpSpPr>
        <p:grpSpPr>
          <a:xfrm>
            <a:off x="2157764" y="3479455"/>
            <a:ext cx="20116594" cy="8483945"/>
            <a:chOff x="-309807" y="1745550"/>
            <a:chExt cx="9686567" cy="4245922"/>
          </a:xfrm>
        </p:grpSpPr>
        <p:pic>
          <p:nvPicPr>
            <p:cNvPr id="11" name="Picture 10">
              <a:extLst>
                <a:ext uri="{FF2B5EF4-FFF2-40B4-BE49-F238E27FC236}">
                  <a16:creationId xmlns:a16="http://schemas.microsoft.com/office/drawing/2014/main" id="{786A6F47-8DF9-4D6D-AA56-7DEBC4C225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807" y="1745550"/>
              <a:ext cx="4066606" cy="3784966"/>
            </a:xfrm>
            <a:prstGeom prst="rect">
              <a:avLst/>
            </a:prstGeom>
          </p:spPr>
        </p:pic>
        <p:sp>
          <p:nvSpPr>
            <p:cNvPr id="12" name="Pentagon 4">
              <a:extLst>
                <a:ext uri="{FF2B5EF4-FFF2-40B4-BE49-F238E27FC236}">
                  <a16:creationId xmlns:a16="http://schemas.microsoft.com/office/drawing/2014/main" id="{31D6CC8F-844E-4CD7-A6B2-D6D18B8E7422}"/>
                </a:ext>
              </a:extLst>
            </p:cNvPr>
            <p:cNvSpPr/>
            <p:nvPr/>
          </p:nvSpPr>
          <p:spPr>
            <a:xfrm>
              <a:off x="4356686" y="2461105"/>
              <a:ext cx="2106278" cy="513833"/>
            </a:xfrm>
            <a:prstGeom prst="homePlate">
              <a:avLst/>
            </a:prstGeom>
            <a:solidFill>
              <a:srgbClr val="C00000"/>
            </a:solidFill>
          </p:spPr>
          <p:style>
            <a:lnRef idx="3">
              <a:schemeClr val="lt1"/>
            </a:lnRef>
            <a:fillRef idx="1">
              <a:schemeClr val="accent4"/>
            </a:fillRef>
            <a:effectRef idx="1">
              <a:schemeClr val="accent4"/>
            </a:effectRef>
            <a:fontRef idx="minor">
              <a:schemeClr val="lt1"/>
            </a:fontRef>
          </p:style>
          <p:txBody>
            <a:bodyPr rtlCol="0" anchor="ctr"/>
            <a:lstStyle/>
            <a:p>
              <a:pPr algn="r"/>
              <a:endParaRPr lang="en-MY" b="1" dirty="0">
                <a:ln w="22225">
                  <a:solidFill>
                    <a:schemeClr val="accent2"/>
                  </a:solidFill>
                  <a:prstDash val="solid"/>
                </a:ln>
                <a:solidFill>
                  <a:schemeClr val="accent2">
                    <a:lumMod val="40000"/>
                    <a:lumOff val="60000"/>
                  </a:schemeClr>
                </a:solidFill>
              </a:endParaRPr>
            </a:p>
          </p:txBody>
        </p:sp>
        <p:sp>
          <p:nvSpPr>
            <p:cNvPr id="13" name="Pentagon 5">
              <a:extLst>
                <a:ext uri="{FF2B5EF4-FFF2-40B4-BE49-F238E27FC236}">
                  <a16:creationId xmlns:a16="http://schemas.microsoft.com/office/drawing/2014/main" id="{A37842AA-2DE0-479B-98EA-C5064B5DC31A}"/>
                </a:ext>
              </a:extLst>
            </p:cNvPr>
            <p:cNvSpPr/>
            <p:nvPr/>
          </p:nvSpPr>
          <p:spPr>
            <a:xfrm>
              <a:off x="4356686" y="3036777"/>
              <a:ext cx="2121546" cy="513833"/>
            </a:xfrm>
            <a:prstGeom prst="homePlate">
              <a:avLst/>
            </a:prstGeom>
            <a:solidFill>
              <a:srgbClr val="C00000"/>
            </a:solidFill>
          </p:spPr>
          <p:style>
            <a:lnRef idx="3">
              <a:schemeClr val="lt1"/>
            </a:lnRef>
            <a:fillRef idx="1">
              <a:schemeClr val="accent4"/>
            </a:fillRef>
            <a:effectRef idx="1">
              <a:schemeClr val="accent4"/>
            </a:effectRef>
            <a:fontRef idx="minor">
              <a:schemeClr val="lt1"/>
            </a:fontRef>
          </p:style>
          <p:txBody>
            <a:bodyPr rtlCol="0" anchor="ctr"/>
            <a:lstStyle/>
            <a:p>
              <a:pPr algn="r"/>
              <a:endParaRPr lang="en-MY" b="1" dirty="0">
                <a:ln w="22225">
                  <a:solidFill>
                    <a:schemeClr val="accent2"/>
                  </a:solidFill>
                  <a:prstDash val="solid"/>
                </a:ln>
                <a:solidFill>
                  <a:schemeClr val="accent2">
                    <a:lumMod val="40000"/>
                    <a:lumOff val="60000"/>
                  </a:schemeClr>
                </a:solidFill>
              </a:endParaRPr>
            </a:p>
          </p:txBody>
        </p:sp>
        <p:sp>
          <p:nvSpPr>
            <p:cNvPr id="14" name="Rectangle 13">
              <a:extLst>
                <a:ext uri="{FF2B5EF4-FFF2-40B4-BE49-F238E27FC236}">
                  <a16:creationId xmlns:a16="http://schemas.microsoft.com/office/drawing/2014/main" id="{39CBFE20-D7F3-4D1C-A835-AE0BFA00D063}"/>
                </a:ext>
              </a:extLst>
            </p:cNvPr>
            <p:cNvSpPr/>
            <p:nvPr/>
          </p:nvSpPr>
          <p:spPr>
            <a:xfrm>
              <a:off x="3744696" y="3171721"/>
              <a:ext cx="2718267" cy="279540"/>
            </a:xfrm>
            <a:prstGeom prst="rect">
              <a:avLst/>
            </a:prstGeom>
            <a:noFill/>
          </p:spPr>
          <p:txBody>
            <a:bodyPr wrap="square" lIns="91440" tIns="45720" rIns="91440" bIns="45720">
              <a:spAutoFit/>
            </a:bodyPr>
            <a:lstStyle/>
            <a:p>
              <a:pPr algn="ctr"/>
              <a:r>
                <a:rPr lang="en-US" sz="2800" b="1" spc="50" dirty="0">
                  <a:ln w="0"/>
                  <a:solidFill>
                    <a:schemeClr val="bg2"/>
                  </a:solidFill>
                  <a:effectLst>
                    <a:innerShdw blurRad="63500" dist="50800" dir="13500000">
                      <a:srgbClr val="000000">
                        <a:alpha val="50000"/>
                      </a:srgbClr>
                    </a:innerShdw>
                  </a:effectLst>
                </a:rPr>
                <a:t>Biz Dashboard</a:t>
              </a:r>
            </a:p>
          </p:txBody>
        </p:sp>
        <p:sp>
          <p:nvSpPr>
            <p:cNvPr id="15" name="Rectangle 14">
              <a:extLst>
                <a:ext uri="{FF2B5EF4-FFF2-40B4-BE49-F238E27FC236}">
                  <a16:creationId xmlns:a16="http://schemas.microsoft.com/office/drawing/2014/main" id="{2C0037F2-DBC9-4C3C-A701-242A2F5E402E}"/>
                </a:ext>
              </a:extLst>
            </p:cNvPr>
            <p:cNvSpPr/>
            <p:nvPr/>
          </p:nvSpPr>
          <p:spPr>
            <a:xfrm>
              <a:off x="3639804" y="2461105"/>
              <a:ext cx="2718267" cy="443975"/>
            </a:xfrm>
            <a:prstGeom prst="rect">
              <a:avLst/>
            </a:prstGeom>
            <a:noFill/>
          </p:spPr>
          <p:txBody>
            <a:bodyPr wrap="square" lIns="91440" tIns="45720" rIns="91440" bIns="45720">
              <a:spAutoFit/>
            </a:bodyPr>
            <a:lstStyle/>
            <a:p>
              <a:pPr algn="ctr"/>
              <a:r>
                <a:rPr lang="en-US" sz="2400" b="1" spc="50" dirty="0">
                  <a:ln w="0"/>
                  <a:solidFill>
                    <a:schemeClr val="bg2"/>
                  </a:solidFill>
                  <a:effectLst>
                    <a:innerShdw blurRad="63500" dist="50800" dir="13500000">
                      <a:srgbClr val="000000">
                        <a:alpha val="50000"/>
                      </a:srgbClr>
                    </a:innerShdw>
                  </a:effectLst>
                </a:rPr>
                <a:t>Predefined </a:t>
              </a:r>
            </a:p>
            <a:p>
              <a:pPr algn="ctr"/>
              <a:r>
                <a:rPr lang="en-US" sz="2400" b="1" spc="50" dirty="0">
                  <a:ln w="0"/>
                  <a:solidFill>
                    <a:schemeClr val="bg2"/>
                  </a:solidFill>
                  <a:effectLst>
                    <a:innerShdw blurRad="63500" dist="50800" dir="13500000">
                      <a:srgbClr val="000000">
                        <a:alpha val="50000"/>
                      </a:srgbClr>
                    </a:innerShdw>
                  </a:effectLst>
                </a:rPr>
                <a:t>                Accounting Chart</a:t>
              </a:r>
            </a:p>
          </p:txBody>
        </p:sp>
        <p:sp>
          <p:nvSpPr>
            <p:cNvPr id="16" name="Pentagon 8">
              <a:extLst>
                <a:ext uri="{FF2B5EF4-FFF2-40B4-BE49-F238E27FC236}">
                  <a16:creationId xmlns:a16="http://schemas.microsoft.com/office/drawing/2014/main" id="{BEEA1605-6872-424A-B027-DF84FE19E50F}"/>
                </a:ext>
              </a:extLst>
            </p:cNvPr>
            <p:cNvSpPr/>
            <p:nvPr/>
          </p:nvSpPr>
          <p:spPr>
            <a:xfrm>
              <a:off x="4356687" y="3653010"/>
              <a:ext cx="2106276" cy="512020"/>
            </a:xfrm>
            <a:prstGeom prst="homePlate">
              <a:avLst/>
            </a:prstGeom>
            <a:solidFill>
              <a:srgbClr val="C00000"/>
            </a:solidFill>
          </p:spPr>
          <p:style>
            <a:lnRef idx="3">
              <a:schemeClr val="lt1"/>
            </a:lnRef>
            <a:fillRef idx="1">
              <a:schemeClr val="accent4"/>
            </a:fillRef>
            <a:effectRef idx="1">
              <a:schemeClr val="accent4"/>
            </a:effectRef>
            <a:fontRef idx="minor">
              <a:schemeClr val="lt1"/>
            </a:fontRef>
          </p:style>
          <p:txBody>
            <a:bodyPr rtlCol="0" anchor="ctr"/>
            <a:lstStyle/>
            <a:p>
              <a:pPr algn="r"/>
              <a:endParaRPr lang="en-MY" b="1" dirty="0">
                <a:ln w="22225">
                  <a:solidFill>
                    <a:schemeClr val="accent2"/>
                  </a:solidFill>
                  <a:prstDash val="solid"/>
                </a:ln>
                <a:solidFill>
                  <a:schemeClr val="accent2">
                    <a:lumMod val="40000"/>
                    <a:lumOff val="60000"/>
                  </a:schemeClr>
                </a:solidFill>
              </a:endParaRPr>
            </a:p>
          </p:txBody>
        </p:sp>
        <p:sp>
          <p:nvSpPr>
            <p:cNvPr id="17" name="Rectangle 16">
              <a:extLst>
                <a:ext uri="{FF2B5EF4-FFF2-40B4-BE49-F238E27FC236}">
                  <a16:creationId xmlns:a16="http://schemas.microsoft.com/office/drawing/2014/main" id="{5F8BB4EA-648C-485A-9CB9-36DB6BC0ACDD}"/>
                </a:ext>
              </a:extLst>
            </p:cNvPr>
            <p:cNvSpPr/>
            <p:nvPr/>
          </p:nvSpPr>
          <p:spPr>
            <a:xfrm>
              <a:off x="3429000" y="3638033"/>
              <a:ext cx="3291602" cy="443975"/>
            </a:xfrm>
            <a:prstGeom prst="rect">
              <a:avLst/>
            </a:prstGeom>
            <a:noFill/>
          </p:spPr>
          <p:txBody>
            <a:bodyPr wrap="square" lIns="91440" tIns="45720" rIns="91440" bIns="45720">
              <a:spAutoFit/>
            </a:bodyPr>
            <a:lstStyle/>
            <a:p>
              <a:pPr algn="ctr"/>
              <a:r>
                <a:rPr lang="en-US" sz="2400" b="1" spc="50" dirty="0">
                  <a:ln w="0"/>
                  <a:solidFill>
                    <a:schemeClr val="bg2"/>
                  </a:solidFill>
                  <a:effectLst>
                    <a:innerShdw blurRad="63500" dist="50800" dir="13500000">
                      <a:srgbClr val="000000">
                        <a:alpha val="50000"/>
                      </a:srgbClr>
                    </a:innerShdw>
                  </a:effectLst>
                </a:rPr>
                <a:t>GST-03 Online</a:t>
              </a:r>
            </a:p>
            <a:p>
              <a:pPr algn="ctr"/>
              <a:r>
                <a:rPr lang="en-US" sz="2400" b="1" spc="50" dirty="0">
                  <a:ln w="0"/>
                  <a:solidFill>
                    <a:schemeClr val="bg2"/>
                  </a:solidFill>
                  <a:effectLst>
                    <a:innerShdw blurRad="63500" dist="50800" dir="13500000">
                      <a:srgbClr val="000000">
                        <a:alpha val="50000"/>
                      </a:srgbClr>
                    </a:innerShdw>
                  </a:effectLst>
                </a:rPr>
                <a:t>                    Submission</a:t>
              </a:r>
              <a:endParaRPr lang="en-MY" sz="1400" b="1" spc="50" dirty="0">
                <a:ln w="0"/>
                <a:solidFill>
                  <a:schemeClr val="bg2"/>
                </a:solidFill>
                <a:effectLst>
                  <a:innerShdw blurRad="63500" dist="50800" dir="13500000">
                    <a:srgbClr val="000000">
                      <a:alpha val="50000"/>
                    </a:srgbClr>
                  </a:innerShdw>
                </a:effectLst>
              </a:endParaRPr>
            </a:p>
          </p:txBody>
        </p:sp>
        <p:sp>
          <p:nvSpPr>
            <p:cNvPr id="18" name="Pentagon 10">
              <a:extLst>
                <a:ext uri="{FF2B5EF4-FFF2-40B4-BE49-F238E27FC236}">
                  <a16:creationId xmlns:a16="http://schemas.microsoft.com/office/drawing/2014/main" id="{325BC2FA-2351-42DA-8CB6-A9C0BAE33093}"/>
                </a:ext>
              </a:extLst>
            </p:cNvPr>
            <p:cNvSpPr/>
            <p:nvPr/>
          </p:nvSpPr>
          <p:spPr>
            <a:xfrm rot="10800000">
              <a:off x="6453092" y="2438400"/>
              <a:ext cx="2183106" cy="513833"/>
            </a:xfrm>
            <a:prstGeom prst="homePlate">
              <a:avLst/>
            </a:prstGeom>
            <a:solidFill>
              <a:srgbClr val="C00000"/>
            </a:solidFill>
          </p:spPr>
          <p:style>
            <a:lnRef idx="3">
              <a:schemeClr val="lt1"/>
            </a:lnRef>
            <a:fillRef idx="1">
              <a:schemeClr val="accent4"/>
            </a:fillRef>
            <a:effectRef idx="1">
              <a:schemeClr val="accent4"/>
            </a:effectRef>
            <a:fontRef idx="minor">
              <a:schemeClr val="lt1"/>
            </a:fontRef>
          </p:style>
          <p:txBody>
            <a:bodyPr rtlCol="0" anchor="ctr"/>
            <a:lstStyle/>
            <a:p>
              <a:pPr algn="r"/>
              <a:endParaRPr lang="en-MY" b="1" dirty="0">
                <a:ln w="22225">
                  <a:solidFill>
                    <a:schemeClr val="accent2"/>
                  </a:solidFill>
                  <a:prstDash val="solid"/>
                </a:ln>
                <a:solidFill>
                  <a:schemeClr val="accent2">
                    <a:lumMod val="40000"/>
                    <a:lumOff val="60000"/>
                  </a:schemeClr>
                </a:solidFill>
              </a:endParaRPr>
            </a:p>
          </p:txBody>
        </p:sp>
        <p:sp>
          <p:nvSpPr>
            <p:cNvPr id="19" name="Rectangle 18">
              <a:extLst>
                <a:ext uri="{FF2B5EF4-FFF2-40B4-BE49-F238E27FC236}">
                  <a16:creationId xmlns:a16="http://schemas.microsoft.com/office/drawing/2014/main" id="{F9821937-2F0A-49D4-A5FA-F0DAA2613DF9}"/>
                </a:ext>
              </a:extLst>
            </p:cNvPr>
            <p:cNvSpPr/>
            <p:nvPr/>
          </p:nvSpPr>
          <p:spPr>
            <a:xfrm>
              <a:off x="6358071" y="2514600"/>
              <a:ext cx="2718267" cy="246653"/>
            </a:xfrm>
            <a:prstGeom prst="rect">
              <a:avLst/>
            </a:prstGeom>
            <a:noFill/>
          </p:spPr>
          <p:txBody>
            <a:bodyPr wrap="square" lIns="91440" tIns="45720" rIns="91440" bIns="45720">
              <a:spAutoFit/>
            </a:bodyPr>
            <a:lstStyle/>
            <a:p>
              <a:pPr algn="ctr"/>
              <a:r>
                <a:rPr lang="en-US" sz="2400" b="1" spc="50" dirty="0">
                  <a:ln w="0"/>
                  <a:solidFill>
                    <a:schemeClr val="bg2"/>
                  </a:solidFill>
                  <a:effectLst>
                    <a:innerShdw blurRad="63500" dist="50800" dir="13500000">
                      <a:srgbClr val="000000">
                        <a:alpha val="50000"/>
                      </a:srgbClr>
                    </a:innerShdw>
                  </a:effectLst>
                </a:rPr>
                <a:t>Default GST Setup</a:t>
              </a:r>
            </a:p>
          </p:txBody>
        </p:sp>
        <p:sp>
          <p:nvSpPr>
            <p:cNvPr id="20" name="Pentagon 12">
              <a:extLst>
                <a:ext uri="{FF2B5EF4-FFF2-40B4-BE49-F238E27FC236}">
                  <a16:creationId xmlns:a16="http://schemas.microsoft.com/office/drawing/2014/main" id="{1ED8A91B-5BEE-433C-AC44-0D2819194772}"/>
                </a:ext>
              </a:extLst>
            </p:cNvPr>
            <p:cNvSpPr/>
            <p:nvPr/>
          </p:nvSpPr>
          <p:spPr>
            <a:xfrm rot="10800000">
              <a:off x="6478232" y="2971800"/>
              <a:ext cx="2183106" cy="513833"/>
            </a:xfrm>
            <a:prstGeom prst="homePlate">
              <a:avLst/>
            </a:prstGeom>
            <a:solidFill>
              <a:srgbClr val="C00000"/>
            </a:solidFill>
          </p:spPr>
          <p:style>
            <a:lnRef idx="3">
              <a:schemeClr val="lt1"/>
            </a:lnRef>
            <a:fillRef idx="1">
              <a:schemeClr val="accent4"/>
            </a:fillRef>
            <a:effectRef idx="1">
              <a:schemeClr val="accent4"/>
            </a:effectRef>
            <a:fontRef idx="minor">
              <a:schemeClr val="lt1"/>
            </a:fontRef>
          </p:style>
          <p:txBody>
            <a:bodyPr rtlCol="0" anchor="ctr"/>
            <a:lstStyle/>
            <a:p>
              <a:pPr algn="r"/>
              <a:endParaRPr lang="en-MY" b="1" dirty="0">
                <a:ln w="22225">
                  <a:solidFill>
                    <a:schemeClr val="accent2"/>
                  </a:solidFill>
                  <a:prstDash val="solid"/>
                </a:ln>
                <a:solidFill>
                  <a:schemeClr val="accent2">
                    <a:lumMod val="40000"/>
                    <a:lumOff val="60000"/>
                  </a:schemeClr>
                </a:solidFill>
              </a:endParaRPr>
            </a:p>
          </p:txBody>
        </p:sp>
        <p:sp>
          <p:nvSpPr>
            <p:cNvPr id="21" name="Rectangle 20">
              <a:extLst>
                <a:ext uri="{FF2B5EF4-FFF2-40B4-BE49-F238E27FC236}">
                  <a16:creationId xmlns:a16="http://schemas.microsoft.com/office/drawing/2014/main" id="{DD590FD9-1572-4AB0-93EB-2150BCD4586A}"/>
                </a:ext>
              </a:extLst>
            </p:cNvPr>
            <p:cNvSpPr/>
            <p:nvPr/>
          </p:nvSpPr>
          <p:spPr>
            <a:xfrm>
              <a:off x="6350819" y="3121223"/>
              <a:ext cx="2718267" cy="246653"/>
            </a:xfrm>
            <a:prstGeom prst="rect">
              <a:avLst/>
            </a:prstGeom>
            <a:noFill/>
          </p:spPr>
          <p:txBody>
            <a:bodyPr wrap="square" lIns="91440" tIns="45720" rIns="91440" bIns="45720">
              <a:spAutoFit/>
            </a:bodyPr>
            <a:lstStyle/>
            <a:p>
              <a:pPr algn="ctr"/>
              <a:r>
                <a:rPr lang="en-US" sz="2400" b="1" spc="50" dirty="0">
                  <a:ln w="0"/>
                  <a:solidFill>
                    <a:schemeClr val="bg2"/>
                  </a:solidFill>
                  <a:effectLst>
                    <a:innerShdw blurRad="63500" dist="50800" dir="13500000">
                      <a:srgbClr val="000000">
                        <a:alpha val="50000"/>
                      </a:srgbClr>
                    </a:innerShdw>
                  </a:effectLst>
                </a:rPr>
                <a:t>Regulate User Access</a:t>
              </a:r>
            </a:p>
          </p:txBody>
        </p:sp>
        <p:sp>
          <p:nvSpPr>
            <p:cNvPr id="22" name="Pentagon 14">
              <a:extLst>
                <a:ext uri="{FF2B5EF4-FFF2-40B4-BE49-F238E27FC236}">
                  <a16:creationId xmlns:a16="http://schemas.microsoft.com/office/drawing/2014/main" id="{DAE08F6A-B73E-4C6B-90C5-EF616509D9DE}"/>
                </a:ext>
              </a:extLst>
            </p:cNvPr>
            <p:cNvSpPr/>
            <p:nvPr/>
          </p:nvSpPr>
          <p:spPr>
            <a:xfrm rot="10800000">
              <a:off x="6479786" y="3657600"/>
              <a:ext cx="2183106" cy="513833"/>
            </a:xfrm>
            <a:prstGeom prst="homePlate">
              <a:avLst/>
            </a:prstGeom>
            <a:solidFill>
              <a:srgbClr val="C00000"/>
            </a:solidFill>
          </p:spPr>
          <p:style>
            <a:lnRef idx="3">
              <a:schemeClr val="lt1"/>
            </a:lnRef>
            <a:fillRef idx="1">
              <a:schemeClr val="accent4"/>
            </a:fillRef>
            <a:effectRef idx="1">
              <a:schemeClr val="accent4"/>
            </a:effectRef>
            <a:fontRef idx="minor">
              <a:schemeClr val="lt1"/>
            </a:fontRef>
          </p:style>
          <p:txBody>
            <a:bodyPr rtlCol="0" anchor="ctr"/>
            <a:lstStyle/>
            <a:p>
              <a:pPr algn="r"/>
              <a:endParaRPr lang="en-MY" b="1" dirty="0">
                <a:ln w="22225">
                  <a:solidFill>
                    <a:schemeClr val="accent2"/>
                  </a:solidFill>
                  <a:prstDash val="solid"/>
                </a:ln>
                <a:solidFill>
                  <a:schemeClr val="accent2">
                    <a:lumMod val="40000"/>
                    <a:lumOff val="60000"/>
                  </a:schemeClr>
                </a:solidFill>
              </a:endParaRPr>
            </a:p>
          </p:txBody>
        </p:sp>
        <p:sp>
          <p:nvSpPr>
            <p:cNvPr id="23" name="Rectangle 22">
              <a:extLst>
                <a:ext uri="{FF2B5EF4-FFF2-40B4-BE49-F238E27FC236}">
                  <a16:creationId xmlns:a16="http://schemas.microsoft.com/office/drawing/2014/main" id="{E7FDB7CA-86A1-41F8-86F4-BF192B29A3B4}"/>
                </a:ext>
              </a:extLst>
            </p:cNvPr>
            <p:cNvSpPr/>
            <p:nvPr/>
          </p:nvSpPr>
          <p:spPr>
            <a:xfrm>
              <a:off x="6371826" y="3638033"/>
              <a:ext cx="2718267" cy="509749"/>
            </a:xfrm>
            <a:prstGeom prst="rect">
              <a:avLst/>
            </a:prstGeom>
            <a:noFill/>
          </p:spPr>
          <p:txBody>
            <a:bodyPr wrap="square" lIns="91440" tIns="45720" rIns="91440" bIns="45720">
              <a:spAutoFit/>
            </a:bodyPr>
            <a:lstStyle/>
            <a:p>
              <a:pPr algn="ctr"/>
              <a:r>
                <a:rPr lang="en-US" sz="2800" b="1" spc="50" dirty="0">
                  <a:ln w="0"/>
                  <a:solidFill>
                    <a:schemeClr val="bg2"/>
                  </a:solidFill>
                  <a:effectLst>
                    <a:innerShdw blurRad="63500" dist="50800" dir="13500000">
                      <a:srgbClr val="000000">
                        <a:alpha val="50000"/>
                      </a:srgbClr>
                    </a:innerShdw>
                  </a:effectLst>
                </a:rPr>
                <a:t>Dynamic Graph </a:t>
              </a:r>
            </a:p>
            <a:p>
              <a:pPr algn="ctr"/>
              <a:r>
                <a:rPr lang="en-US" sz="2800" b="1" spc="50" dirty="0">
                  <a:ln w="0"/>
                  <a:solidFill>
                    <a:schemeClr val="bg2"/>
                  </a:solidFill>
                  <a:effectLst>
                    <a:innerShdw blurRad="63500" dist="50800" dir="13500000">
                      <a:srgbClr val="000000">
                        <a:alpha val="50000"/>
                      </a:srgbClr>
                    </a:innerShdw>
                  </a:effectLst>
                </a:rPr>
                <a:t>         Propagation</a:t>
              </a:r>
            </a:p>
          </p:txBody>
        </p:sp>
        <p:sp>
          <p:nvSpPr>
            <p:cNvPr id="24" name="Pentagon 16">
              <a:extLst>
                <a:ext uri="{FF2B5EF4-FFF2-40B4-BE49-F238E27FC236}">
                  <a16:creationId xmlns:a16="http://schemas.microsoft.com/office/drawing/2014/main" id="{1471A4F7-E524-4A73-AB1A-0949A8F9A962}"/>
                </a:ext>
              </a:extLst>
            </p:cNvPr>
            <p:cNvSpPr/>
            <p:nvPr/>
          </p:nvSpPr>
          <p:spPr>
            <a:xfrm>
              <a:off x="4346814" y="4281144"/>
              <a:ext cx="2106278" cy="513833"/>
            </a:xfrm>
            <a:prstGeom prst="homePlate">
              <a:avLst/>
            </a:prstGeom>
            <a:solidFill>
              <a:srgbClr val="C00000"/>
            </a:solidFill>
          </p:spPr>
          <p:style>
            <a:lnRef idx="3">
              <a:schemeClr val="lt1"/>
            </a:lnRef>
            <a:fillRef idx="1">
              <a:schemeClr val="accent4"/>
            </a:fillRef>
            <a:effectRef idx="1">
              <a:schemeClr val="accent4"/>
            </a:effectRef>
            <a:fontRef idx="minor">
              <a:schemeClr val="lt1"/>
            </a:fontRef>
          </p:style>
          <p:txBody>
            <a:bodyPr rtlCol="0" anchor="ctr"/>
            <a:lstStyle/>
            <a:p>
              <a:pPr algn="r"/>
              <a:endParaRPr lang="en-MY" b="1" dirty="0">
                <a:ln w="22225">
                  <a:solidFill>
                    <a:schemeClr val="accent2"/>
                  </a:solidFill>
                  <a:prstDash val="solid"/>
                </a:ln>
                <a:solidFill>
                  <a:schemeClr val="accent2">
                    <a:lumMod val="40000"/>
                    <a:lumOff val="60000"/>
                  </a:schemeClr>
                </a:solidFill>
              </a:endParaRPr>
            </a:p>
          </p:txBody>
        </p:sp>
        <p:sp>
          <p:nvSpPr>
            <p:cNvPr id="25" name="Pentagon 17">
              <a:extLst>
                <a:ext uri="{FF2B5EF4-FFF2-40B4-BE49-F238E27FC236}">
                  <a16:creationId xmlns:a16="http://schemas.microsoft.com/office/drawing/2014/main" id="{DBB74704-A869-4138-906D-17A81CE029CC}"/>
                </a:ext>
              </a:extLst>
            </p:cNvPr>
            <p:cNvSpPr/>
            <p:nvPr/>
          </p:nvSpPr>
          <p:spPr>
            <a:xfrm>
              <a:off x="4319492" y="4856816"/>
              <a:ext cx="2121546" cy="513833"/>
            </a:xfrm>
            <a:prstGeom prst="homePlate">
              <a:avLst/>
            </a:prstGeom>
            <a:solidFill>
              <a:srgbClr val="C00000"/>
            </a:solidFill>
          </p:spPr>
          <p:style>
            <a:lnRef idx="3">
              <a:schemeClr val="lt1"/>
            </a:lnRef>
            <a:fillRef idx="1">
              <a:schemeClr val="accent4"/>
            </a:fillRef>
            <a:effectRef idx="1">
              <a:schemeClr val="accent4"/>
            </a:effectRef>
            <a:fontRef idx="minor">
              <a:schemeClr val="lt1"/>
            </a:fontRef>
          </p:style>
          <p:txBody>
            <a:bodyPr rtlCol="0" anchor="ctr"/>
            <a:lstStyle/>
            <a:p>
              <a:pPr algn="r"/>
              <a:r>
                <a:rPr lang="en-MY" b="1" dirty="0">
                  <a:ln w="22225">
                    <a:solidFill>
                      <a:schemeClr val="accent2"/>
                    </a:solidFill>
                    <a:prstDash val="solid"/>
                  </a:ln>
                  <a:solidFill>
                    <a:schemeClr val="accent2">
                      <a:lumMod val="40000"/>
                      <a:lumOff val="60000"/>
                    </a:schemeClr>
                  </a:solidFill>
                </a:rPr>
                <a:t> </a:t>
              </a:r>
            </a:p>
          </p:txBody>
        </p:sp>
        <p:sp>
          <p:nvSpPr>
            <p:cNvPr id="26" name="Pentagon 19">
              <a:extLst>
                <a:ext uri="{FF2B5EF4-FFF2-40B4-BE49-F238E27FC236}">
                  <a16:creationId xmlns:a16="http://schemas.microsoft.com/office/drawing/2014/main" id="{B71E9742-876B-4849-8F7A-52E95480BF02}"/>
                </a:ext>
              </a:extLst>
            </p:cNvPr>
            <p:cNvSpPr/>
            <p:nvPr/>
          </p:nvSpPr>
          <p:spPr>
            <a:xfrm rot="10800000">
              <a:off x="6507551" y="4258439"/>
              <a:ext cx="2183106" cy="513833"/>
            </a:xfrm>
            <a:prstGeom prst="homePlate">
              <a:avLst/>
            </a:prstGeom>
            <a:solidFill>
              <a:srgbClr val="C00000"/>
            </a:solidFill>
          </p:spPr>
          <p:style>
            <a:lnRef idx="3">
              <a:schemeClr val="lt1"/>
            </a:lnRef>
            <a:fillRef idx="1">
              <a:schemeClr val="accent4"/>
            </a:fillRef>
            <a:effectRef idx="1">
              <a:schemeClr val="accent4"/>
            </a:effectRef>
            <a:fontRef idx="minor">
              <a:schemeClr val="lt1"/>
            </a:fontRef>
          </p:style>
          <p:txBody>
            <a:bodyPr rtlCol="0" anchor="ctr"/>
            <a:lstStyle/>
            <a:p>
              <a:pPr algn="r"/>
              <a:endParaRPr lang="en-MY" b="1" dirty="0">
                <a:ln w="22225">
                  <a:solidFill>
                    <a:schemeClr val="accent2"/>
                  </a:solidFill>
                  <a:prstDash val="solid"/>
                </a:ln>
                <a:solidFill>
                  <a:schemeClr val="accent2">
                    <a:lumMod val="40000"/>
                    <a:lumOff val="60000"/>
                  </a:schemeClr>
                </a:solidFill>
              </a:endParaRPr>
            </a:p>
          </p:txBody>
        </p:sp>
        <p:sp>
          <p:nvSpPr>
            <p:cNvPr id="27" name="Rectangle 26">
              <a:extLst>
                <a:ext uri="{FF2B5EF4-FFF2-40B4-BE49-F238E27FC236}">
                  <a16:creationId xmlns:a16="http://schemas.microsoft.com/office/drawing/2014/main" id="{7B4B081B-AA5C-48DA-B5F5-1350601A6BCC}"/>
                </a:ext>
              </a:extLst>
            </p:cNvPr>
            <p:cNvSpPr/>
            <p:nvPr/>
          </p:nvSpPr>
          <p:spPr>
            <a:xfrm>
              <a:off x="6390445" y="4244935"/>
              <a:ext cx="2718267" cy="443975"/>
            </a:xfrm>
            <a:prstGeom prst="rect">
              <a:avLst/>
            </a:prstGeom>
            <a:noFill/>
          </p:spPr>
          <p:txBody>
            <a:bodyPr wrap="square" lIns="91440" tIns="45720" rIns="91440" bIns="45720">
              <a:spAutoFit/>
            </a:bodyPr>
            <a:lstStyle/>
            <a:p>
              <a:pPr algn="ctr"/>
              <a:r>
                <a:rPr lang="en-US" sz="2400" b="1" spc="50" dirty="0">
                  <a:ln w="0"/>
                  <a:solidFill>
                    <a:schemeClr val="bg2"/>
                  </a:solidFill>
                  <a:effectLst>
                    <a:innerShdw blurRad="63500" dist="50800" dir="13500000">
                      <a:srgbClr val="000000">
                        <a:alpha val="50000"/>
                      </a:srgbClr>
                    </a:innerShdw>
                  </a:effectLst>
                </a:rPr>
                <a:t>Auto Notification of</a:t>
              </a:r>
            </a:p>
            <a:p>
              <a:pPr algn="ctr"/>
              <a:r>
                <a:rPr lang="en-US" sz="2400" b="1" spc="50" dirty="0">
                  <a:ln w="0"/>
                  <a:solidFill>
                    <a:schemeClr val="bg2"/>
                  </a:solidFill>
                  <a:effectLst>
                    <a:innerShdw blurRad="63500" dist="50800" dir="13500000">
                      <a:srgbClr val="000000">
                        <a:alpha val="50000"/>
                      </a:srgbClr>
                    </a:innerShdw>
                  </a:effectLst>
                </a:rPr>
                <a:t>Any New Update</a:t>
              </a:r>
            </a:p>
          </p:txBody>
        </p:sp>
        <p:sp>
          <p:nvSpPr>
            <p:cNvPr id="28" name="Pentagon 22">
              <a:extLst>
                <a:ext uri="{FF2B5EF4-FFF2-40B4-BE49-F238E27FC236}">
                  <a16:creationId xmlns:a16="http://schemas.microsoft.com/office/drawing/2014/main" id="{9C915EAB-A54B-4267-8D6B-01886FCBD02F}"/>
                </a:ext>
              </a:extLst>
            </p:cNvPr>
            <p:cNvSpPr/>
            <p:nvPr/>
          </p:nvSpPr>
          <p:spPr>
            <a:xfrm rot="10800000">
              <a:off x="6532691" y="4837192"/>
              <a:ext cx="2183106" cy="513833"/>
            </a:xfrm>
            <a:prstGeom prst="homePlate">
              <a:avLst/>
            </a:prstGeom>
            <a:solidFill>
              <a:srgbClr val="C00000"/>
            </a:solidFill>
          </p:spPr>
          <p:style>
            <a:lnRef idx="3">
              <a:schemeClr val="lt1"/>
            </a:lnRef>
            <a:fillRef idx="1">
              <a:schemeClr val="accent4"/>
            </a:fillRef>
            <a:effectRef idx="1">
              <a:schemeClr val="accent4"/>
            </a:effectRef>
            <a:fontRef idx="minor">
              <a:schemeClr val="lt1"/>
            </a:fontRef>
          </p:style>
          <p:txBody>
            <a:bodyPr rtlCol="0" anchor="ctr"/>
            <a:lstStyle/>
            <a:p>
              <a:pPr algn="r"/>
              <a:endParaRPr lang="en-MY" b="1" dirty="0">
                <a:ln w="22225">
                  <a:solidFill>
                    <a:schemeClr val="accent2"/>
                  </a:solidFill>
                  <a:prstDash val="solid"/>
                </a:ln>
                <a:solidFill>
                  <a:schemeClr val="accent2">
                    <a:lumMod val="40000"/>
                    <a:lumOff val="60000"/>
                  </a:schemeClr>
                </a:solidFill>
              </a:endParaRPr>
            </a:p>
          </p:txBody>
        </p:sp>
        <p:sp>
          <p:nvSpPr>
            <p:cNvPr id="29" name="Pentagon 23">
              <a:extLst>
                <a:ext uri="{FF2B5EF4-FFF2-40B4-BE49-F238E27FC236}">
                  <a16:creationId xmlns:a16="http://schemas.microsoft.com/office/drawing/2014/main" id="{FE66F125-B959-4DA9-B351-9E1B34928770}"/>
                </a:ext>
              </a:extLst>
            </p:cNvPr>
            <p:cNvSpPr/>
            <p:nvPr/>
          </p:nvSpPr>
          <p:spPr>
            <a:xfrm rot="10800000">
              <a:off x="6534245" y="5477639"/>
              <a:ext cx="2183106" cy="513833"/>
            </a:xfrm>
            <a:prstGeom prst="homePlate">
              <a:avLst/>
            </a:prstGeom>
            <a:solidFill>
              <a:srgbClr val="C00000"/>
            </a:solidFill>
          </p:spPr>
          <p:style>
            <a:lnRef idx="3">
              <a:schemeClr val="lt1"/>
            </a:lnRef>
            <a:fillRef idx="1">
              <a:schemeClr val="accent4"/>
            </a:fillRef>
            <a:effectRef idx="1">
              <a:schemeClr val="accent4"/>
            </a:effectRef>
            <a:fontRef idx="minor">
              <a:schemeClr val="lt1"/>
            </a:fontRef>
          </p:style>
          <p:txBody>
            <a:bodyPr rtlCol="0" anchor="ctr"/>
            <a:lstStyle/>
            <a:p>
              <a:pPr algn="r"/>
              <a:endParaRPr lang="en-MY" b="1" dirty="0">
                <a:ln w="22225">
                  <a:solidFill>
                    <a:schemeClr val="accent2"/>
                  </a:solidFill>
                  <a:prstDash val="solid"/>
                </a:ln>
                <a:solidFill>
                  <a:schemeClr val="accent2">
                    <a:lumMod val="40000"/>
                    <a:lumOff val="60000"/>
                  </a:schemeClr>
                </a:solidFill>
              </a:endParaRPr>
            </a:p>
          </p:txBody>
        </p:sp>
        <p:sp>
          <p:nvSpPr>
            <p:cNvPr id="30" name="Rectangle 29">
              <a:extLst>
                <a:ext uri="{FF2B5EF4-FFF2-40B4-BE49-F238E27FC236}">
                  <a16:creationId xmlns:a16="http://schemas.microsoft.com/office/drawing/2014/main" id="{22C5A201-A3B6-4FED-9C3D-B5774558BD39}"/>
                </a:ext>
              </a:extLst>
            </p:cNvPr>
            <p:cNvSpPr/>
            <p:nvPr/>
          </p:nvSpPr>
          <p:spPr>
            <a:xfrm>
              <a:off x="3614560" y="4327920"/>
              <a:ext cx="3291602" cy="443975"/>
            </a:xfrm>
            <a:prstGeom prst="rect">
              <a:avLst/>
            </a:prstGeom>
            <a:noFill/>
          </p:spPr>
          <p:txBody>
            <a:bodyPr wrap="square" lIns="91440" tIns="45720" rIns="91440" bIns="45720">
              <a:spAutoFit/>
            </a:bodyPr>
            <a:lstStyle/>
            <a:p>
              <a:pPr algn="ctr"/>
              <a:r>
                <a:rPr lang="en-US" sz="2400" b="1" spc="50" dirty="0">
                  <a:ln w="0"/>
                  <a:solidFill>
                    <a:schemeClr val="bg2"/>
                  </a:solidFill>
                  <a:effectLst>
                    <a:innerShdw blurRad="63500" dist="50800" dir="13500000">
                      <a:srgbClr val="000000">
                        <a:alpha val="50000"/>
                      </a:srgbClr>
                    </a:innerShdw>
                  </a:effectLst>
                </a:rPr>
                <a:t>Void Unconfirmed</a:t>
              </a:r>
            </a:p>
            <a:p>
              <a:pPr algn="ctr"/>
              <a:r>
                <a:rPr lang="en-US" sz="2400" b="1" spc="50" dirty="0">
                  <a:ln w="0"/>
                  <a:solidFill>
                    <a:schemeClr val="bg2"/>
                  </a:solidFill>
                  <a:effectLst>
                    <a:innerShdw blurRad="63500" dist="50800" dir="13500000">
                      <a:srgbClr val="000000">
                        <a:alpha val="50000"/>
                      </a:srgbClr>
                    </a:innerShdw>
                  </a:effectLst>
                </a:rPr>
                <a:t>                    Transaction</a:t>
              </a:r>
              <a:endParaRPr lang="en-MY" sz="2400" b="1" spc="50" dirty="0">
                <a:ln w="0"/>
                <a:solidFill>
                  <a:schemeClr val="bg2"/>
                </a:solidFill>
                <a:effectLst>
                  <a:innerShdw blurRad="63500" dist="50800" dir="13500000">
                    <a:srgbClr val="000000">
                      <a:alpha val="50000"/>
                    </a:srgbClr>
                  </a:innerShdw>
                </a:effectLst>
              </a:endParaRPr>
            </a:p>
          </p:txBody>
        </p:sp>
        <p:sp>
          <p:nvSpPr>
            <p:cNvPr id="31" name="Pentagon 25">
              <a:extLst>
                <a:ext uri="{FF2B5EF4-FFF2-40B4-BE49-F238E27FC236}">
                  <a16:creationId xmlns:a16="http://schemas.microsoft.com/office/drawing/2014/main" id="{65794FCD-FCA4-4DA4-A77D-9A15B98404C8}"/>
                </a:ext>
              </a:extLst>
            </p:cNvPr>
            <p:cNvSpPr/>
            <p:nvPr/>
          </p:nvSpPr>
          <p:spPr>
            <a:xfrm>
              <a:off x="4356685" y="1772167"/>
              <a:ext cx="4333971" cy="513833"/>
            </a:xfrm>
            <a:prstGeom prst="homePlate">
              <a:avLst/>
            </a:prstGeom>
            <a:solidFill>
              <a:srgbClr val="C00000"/>
            </a:solidFill>
          </p:spPr>
          <p:style>
            <a:lnRef idx="3">
              <a:schemeClr val="lt1"/>
            </a:lnRef>
            <a:fillRef idx="1">
              <a:schemeClr val="accent4"/>
            </a:fillRef>
            <a:effectRef idx="1">
              <a:schemeClr val="accent4"/>
            </a:effectRef>
            <a:fontRef idx="minor">
              <a:schemeClr val="lt1"/>
            </a:fontRef>
          </p:style>
          <p:txBody>
            <a:bodyPr rtlCol="0" anchor="ctr"/>
            <a:lstStyle/>
            <a:p>
              <a:pPr algn="r"/>
              <a:r>
                <a:rPr lang="en-MY" b="1" dirty="0">
                  <a:ln w="22225">
                    <a:solidFill>
                      <a:schemeClr val="accent2"/>
                    </a:solidFill>
                    <a:prstDash val="solid"/>
                  </a:ln>
                  <a:solidFill>
                    <a:schemeClr val="accent2">
                      <a:lumMod val="40000"/>
                      <a:lumOff val="60000"/>
                    </a:schemeClr>
                  </a:solidFill>
                </a:rPr>
                <a:t> </a:t>
              </a:r>
            </a:p>
          </p:txBody>
        </p:sp>
        <p:sp>
          <p:nvSpPr>
            <p:cNvPr id="32" name="Rectangle 31">
              <a:extLst>
                <a:ext uri="{FF2B5EF4-FFF2-40B4-BE49-F238E27FC236}">
                  <a16:creationId xmlns:a16="http://schemas.microsoft.com/office/drawing/2014/main" id="{B8636C38-A401-44D7-9389-FFF08A6BE404}"/>
                </a:ext>
              </a:extLst>
            </p:cNvPr>
            <p:cNvSpPr/>
            <p:nvPr/>
          </p:nvSpPr>
          <p:spPr>
            <a:xfrm>
              <a:off x="5028673" y="1835426"/>
              <a:ext cx="2718267" cy="312426"/>
            </a:xfrm>
            <a:prstGeom prst="rect">
              <a:avLst/>
            </a:prstGeom>
            <a:noFill/>
          </p:spPr>
          <p:txBody>
            <a:bodyPr wrap="square" lIns="91440" tIns="45720" rIns="91440" bIns="45720">
              <a:spAutoFit/>
            </a:bodyPr>
            <a:lstStyle/>
            <a:p>
              <a:pPr algn="ctr"/>
              <a:r>
                <a:rPr lang="en-US" sz="3200" b="1" spc="50" dirty="0">
                  <a:ln w="0"/>
                  <a:solidFill>
                    <a:schemeClr val="bg2"/>
                  </a:solidFill>
                  <a:effectLst>
                    <a:innerShdw blurRad="63500" dist="50800" dir="13500000">
                      <a:srgbClr val="000000">
                        <a:alpha val="50000"/>
                      </a:srgbClr>
                    </a:innerShdw>
                  </a:effectLst>
                </a:rPr>
                <a:t>SPS Installer Faster &amp; Easier</a:t>
              </a:r>
            </a:p>
          </p:txBody>
        </p:sp>
        <p:sp>
          <p:nvSpPr>
            <p:cNvPr id="33" name="Rectangle 32">
              <a:extLst>
                <a:ext uri="{FF2B5EF4-FFF2-40B4-BE49-F238E27FC236}">
                  <a16:creationId xmlns:a16="http://schemas.microsoft.com/office/drawing/2014/main" id="{E14050F4-9594-4D0B-B6D2-280F2D1A0846}"/>
                </a:ext>
              </a:extLst>
            </p:cNvPr>
            <p:cNvSpPr/>
            <p:nvPr/>
          </p:nvSpPr>
          <p:spPr>
            <a:xfrm>
              <a:off x="3614560" y="4873217"/>
              <a:ext cx="3291602" cy="443975"/>
            </a:xfrm>
            <a:prstGeom prst="rect">
              <a:avLst/>
            </a:prstGeom>
            <a:noFill/>
          </p:spPr>
          <p:txBody>
            <a:bodyPr wrap="square" lIns="91440" tIns="45720" rIns="91440" bIns="45720">
              <a:spAutoFit/>
            </a:bodyPr>
            <a:lstStyle/>
            <a:p>
              <a:pPr algn="ctr"/>
              <a:r>
                <a:rPr lang="en-US" sz="2400" b="1" spc="50" dirty="0">
                  <a:ln w="0"/>
                  <a:solidFill>
                    <a:schemeClr val="bg2"/>
                  </a:solidFill>
                  <a:effectLst>
                    <a:innerShdw blurRad="63500" dist="50800" dir="13500000">
                      <a:srgbClr val="000000">
                        <a:alpha val="50000"/>
                      </a:srgbClr>
                    </a:innerShdw>
                  </a:effectLst>
                </a:rPr>
                <a:t>Zakat Calculation </a:t>
              </a:r>
            </a:p>
            <a:p>
              <a:pPr algn="ctr"/>
              <a:r>
                <a:rPr lang="en-US" sz="2400" b="1" spc="50" dirty="0">
                  <a:ln w="0"/>
                  <a:solidFill>
                    <a:schemeClr val="bg2"/>
                  </a:solidFill>
                  <a:effectLst>
                    <a:innerShdw blurRad="63500" dist="50800" dir="13500000">
                      <a:srgbClr val="000000">
                        <a:alpha val="50000"/>
                      </a:srgbClr>
                    </a:innerShdw>
                  </a:effectLst>
                </a:rPr>
                <a:t>               Enhancement</a:t>
              </a:r>
              <a:endParaRPr lang="en-MY" sz="2400" b="1" spc="50" dirty="0">
                <a:ln w="0"/>
                <a:solidFill>
                  <a:schemeClr val="bg2"/>
                </a:solidFill>
                <a:effectLst>
                  <a:innerShdw blurRad="63500" dist="50800" dir="13500000">
                    <a:srgbClr val="000000">
                      <a:alpha val="50000"/>
                    </a:srgbClr>
                  </a:innerShdw>
                </a:effectLst>
              </a:endParaRPr>
            </a:p>
          </p:txBody>
        </p:sp>
        <p:sp>
          <p:nvSpPr>
            <p:cNvPr id="34" name="Rectangle 33">
              <a:extLst>
                <a:ext uri="{FF2B5EF4-FFF2-40B4-BE49-F238E27FC236}">
                  <a16:creationId xmlns:a16="http://schemas.microsoft.com/office/drawing/2014/main" id="{22397585-BA6E-4304-AFEE-0775A27CA4B8}"/>
                </a:ext>
              </a:extLst>
            </p:cNvPr>
            <p:cNvSpPr/>
            <p:nvPr/>
          </p:nvSpPr>
          <p:spPr>
            <a:xfrm>
              <a:off x="6064151" y="4967034"/>
              <a:ext cx="3291602" cy="246653"/>
            </a:xfrm>
            <a:prstGeom prst="rect">
              <a:avLst/>
            </a:prstGeom>
            <a:noFill/>
          </p:spPr>
          <p:txBody>
            <a:bodyPr wrap="square" lIns="91440" tIns="45720" rIns="91440" bIns="45720">
              <a:spAutoFit/>
            </a:bodyPr>
            <a:lstStyle/>
            <a:p>
              <a:pPr algn="ctr"/>
              <a:r>
                <a:rPr lang="en-US" sz="2400" b="1" spc="50" dirty="0">
                  <a:ln w="0"/>
                  <a:solidFill>
                    <a:schemeClr val="bg2"/>
                  </a:solidFill>
                  <a:effectLst>
                    <a:innerShdw blurRad="63500" dist="50800" dir="13500000">
                      <a:srgbClr val="000000">
                        <a:alpha val="50000"/>
                      </a:srgbClr>
                    </a:innerShdw>
                  </a:effectLst>
                </a:rPr>
                <a:t>Simplified Tax Invoice</a:t>
              </a:r>
              <a:endParaRPr lang="en-MY" sz="2400" b="1" spc="50" dirty="0">
                <a:ln w="0"/>
                <a:solidFill>
                  <a:schemeClr val="bg2"/>
                </a:solidFill>
                <a:effectLst>
                  <a:innerShdw blurRad="63500" dist="50800" dir="13500000">
                    <a:srgbClr val="000000">
                      <a:alpha val="50000"/>
                    </a:srgbClr>
                  </a:innerShdw>
                </a:effectLst>
              </a:endParaRPr>
            </a:p>
          </p:txBody>
        </p:sp>
        <p:sp>
          <p:nvSpPr>
            <p:cNvPr id="35" name="Rectangle 34">
              <a:extLst>
                <a:ext uri="{FF2B5EF4-FFF2-40B4-BE49-F238E27FC236}">
                  <a16:creationId xmlns:a16="http://schemas.microsoft.com/office/drawing/2014/main" id="{80CEDDE4-46E3-45E2-81CD-5DA33689E044}"/>
                </a:ext>
              </a:extLst>
            </p:cNvPr>
            <p:cNvSpPr/>
            <p:nvPr/>
          </p:nvSpPr>
          <p:spPr>
            <a:xfrm>
              <a:off x="6085158" y="5587766"/>
              <a:ext cx="3291602" cy="246653"/>
            </a:xfrm>
            <a:prstGeom prst="rect">
              <a:avLst/>
            </a:prstGeom>
            <a:noFill/>
          </p:spPr>
          <p:txBody>
            <a:bodyPr wrap="square" lIns="91440" tIns="45720" rIns="91440" bIns="45720">
              <a:spAutoFit/>
            </a:bodyPr>
            <a:lstStyle/>
            <a:p>
              <a:pPr algn="ctr"/>
              <a:r>
                <a:rPr lang="en-US" sz="2400" b="1" spc="50" dirty="0">
                  <a:ln w="0"/>
                  <a:solidFill>
                    <a:schemeClr val="bg2"/>
                  </a:solidFill>
                  <a:effectLst>
                    <a:innerShdw blurRad="63500" dist="50800" dir="13500000">
                      <a:srgbClr val="000000">
                        <a:alpha val="50000"/>
                      </a:srgbClr>
                    </a:innerShdw>
                  </a:effectLst>
                </a:rPr>
                <a:t>Self Billed Tax Invoice</a:t>
              </a:r>
              <a:endParaRPr lang="en-MY" sz="2400" b="1" spc="50" dirty="0">
                <a:ln w="0"/>
                <a:solidFill>
                  <a:schemeClr val="bg2"/>
                </a:solidFill>
                <a:effectLst>
                  <a:innerShdw blurRad="63500" dist="50800" dir="13500000">
                    <a:srgbClr val="000000">
                      <a:alpha val="50000"/>
                    </a:srgbClr>
                  </a:innerShdw>
                </a:effectLst>
              </a:endParaRPr>
            </a:p>
          </p:txBody>
        </p:sp>
        <p:sp>
          <p:nvSpPr>
            <p:cNvPr id="36" name="Pentagon 30">
              <a:extLst>
                <a:ext uri="{FF2B5EF4-FFF2-40B4-BE49-F238E27FC236}">
                  <a16:creationId xmlns:a16="http://schemas.microsoft.com/office/drawing/2014/main" id="{F0BE3EB6-2109-4B12-A70B-12A611420E80}"/>
                </a:ext>
              </a:extLst>
            </p:cNvPr>
            <p:cNvSpPr/>
            <p:nvPr/>
          </p:nvSpPr>
          <p:spPr>
            <a:xfrm>
              <a:off x="4345502" y="5458858"/>
              <a:ext cx="2106276" cy="512020"/>
            </a:xfrm>
            <a:prstGeom prst="homePlate">
              <a:avLst/>
            </a:prstGeom>
            <a:solidFill>
              <a:srgbClr val="C00000"/>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spc="50" dirty="0">
                  <a:ln w="0"/>
                  <a:solidFill>
                    <a:schemeClr val="bg2"/>
                  </a:solidFill>
                  <a:effectLst>
                    <a:innerShdw blurRad="63500" dist="50800" dir="13500000">
                      <a:srgbClr val="000000">
                        <a:alpha val="50000"/>
                      </a:srgbClr>
                    </a:innerShdw>
                  </a:effectLst>
                </a:rPr>
                <a:t>Auto Calculation </a:t>
              </a:r>
              <a:r>
                <a:rPr lang="en-US" sz="2400" b="1" spc="50" dirty="0" err="1">
                  <a:ln w="0"/>
                  <a:solidFill>
                    <a:schemeClr val="bg2"/>
                  </a:solidFill>
                  <a:effectLst>
                    <a:innerShdw blurRad="63500" dist="50800" dir="13500000">
                      <a:srgbClr val="000000">
                        <a:alpha val="50000"/>
                      </a:srgbClr>
                    </a:innerShdw>
                  </a:effectLst>
                </a:rPr>
                <a:t>Wakaf</a:t>
              </a:r>
              <a:endParaRPr lang="en-MY" sz="2400" b="1" spc="50" dirty="0">
                <a:ln w="0"/>
                <a:solidFill>
                  <a:schemeClr val="bg2"/>
                </a:solidFill>
                <a:effectLst>
                  <a:innerShdw blurRad="63500" dist="50800" dir="13500000">
                    <a:srgbClr val="000000">
                      <a:alpha val="50000"/>
                    </a:srgbClr>
                  </a:innerShdw>
                </a:effectLst>
              </a:endParaRPr>
            </a:p>
          </p:txBody>
        </p:sp>
      </p:grpSp>
    </p:spTree>
    <p:extLst>
      <p:ext uri="{BB962C8B-B14F-4D97-AF65-F5344CB8AC3E}">
        <p14:creationId xmlns:p14="http://schemas.microsoft.com/office/powerpoint/2010/main" val="5081350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p:cNvSpPr txBox="1">
            <a:spLocks/>
          </p:cNvSpPr>
          <p:nvPr/>
        </p:nvSpPr>
        <p:spPr>
          <a:xfrm>
            <a:off x="1545259" y="1192050"/>
            <a:ext cx="20729099" cy="1825542"/>
          </a:xfrm>
          <a:prstGeom prst="rect">
            <a:avLst/>
          </a:prstGeom>
        </p:spPr>
        <p:txBody>
          <a:bodyPr/>
          <a:lstStyle>
            <a:lvl1pPr algn="ctr" defTabSz="1087444" rtl="0" eaLnBrk="1" latinLnBrk="0" hangingPunct="1">
              <a:spcBef>
                <a:spcPct val="0"/>
              </a:spcBef>
              <a:buNone/>
              <a:defRPr sz="6000" kern="1200">
                <a:solidFill>
                  <a:schemeClr val="bg2"/>
                </a:solidFill>
                <a:latin typeface="Open Sans"/>
                <a:ea typeface="+mj-ea"/>
                <a:cs typeface="Open Sans"/>
              </a:defRPr>
            </a:lvl1pPr>
          </a:lstStyle>
          <a:p>
            <a:endParaRPr lang="en-MY" dirty="0">
              <a:solidFill>
                <a:srgbClr val="C00000"/>
              </a:solidFill>
            </a:endParaRPr>
          </a:p>
        </p:txBody>
      </p:sp>
      <p:sp>
        <p:nvSpPr>
          <p:cNvPr id="6" name="TextBox 5"/>
          <p:cNvSpPr txBox="1"/>
          <p:nvPr/>
        </p:nvSpPr>
        <p:spPr>
          <a:xfrm>
            <a:off x="1400414" y="953164"/>
            <a:ext cx="21586688" cy="1231107"/>
          </a:xfrm>
          <a:prstGeom prst="rect">
            <a:avLst/>
          </a:prstGeom>
          <a:noFill/>
        </p:spPr>
        <p:txBody>
          <a:bodyPr wrap="square" lIns="243852" tIns="121926" rIns="243852" bIns="121926" rtlCol="0">
            <a:spAutoFit/>
          </a:bodyPr>
          <a:lstStyle/>
          <a:p>
            <a:pPr algn="ctr"/>
            <a:r>
              <a:rPr lang="en-US" sz="6400" dirty="0">
                <a:solidFill>
                  <a:srgbClr val="C00000"/>
                </a:solidFill>
                <a:latin typeface="Open Sans Light"/>
                <a:cs typeface="Open Sans Light"/>
              </a:rPr>
              <a:t>The Proposal</a:t>
            </a:r>
          </a:p>
        </p:txBody>
      </p:sp>
      <p:sp>
        <p:nvSpPr>
          <p:cNvPr id="7" name="TextBox 6"/>
          <p:cNvSpPr txBox="1"/>
          <p:nvPr/>
        </p:nvSpPr>
        <p:spPr>
          <a:xfrm>
            <a:off x="1446791" y="1951975"/>
            <a:ext cx="21586688" cy="820739"/>
          </a:xfrm>
          <a:prstGeom prst="rect">
            <a:avLst/>
          </a:prstGeom>
          <a:noFill/>
        </p:spPr>
        <p:txBody>
          <a:bodyPr wrap="square" lIns="243852" tIns="121926" rIns="243852" bIns="121926" rtlCol="0">
            <a:spAutoFit/>
          </a:bodyPr>
          <a:lstStyle/>
          <a:p>
            <a:pPr algn="ctr"/>
            <a:r>
              <a:rPr lang="en-US" sz="3700" dirty="0">
                <a:solidFill>
                  <a:schemeClr val="tx1">
                    <a:lumMod val="65000"/>
                    <a:lumOff val="35000"/>
                  </a:schemeClr>
                </a:solidFill>
                <a:latin typeface="Open Sans Light"/>
                <a:cs typeface="Open Sans Light"/>
              </a:rPr>
              <a:t>SPS SYSTEM REQUIREMENT</a:t>
            </a:r>
          </a:p>
        </p:txBody>
      </p:sp>
      <p:sp>
        <p:nvSpPr>
          <p:cNvPr id="4" name="Slide Number Placeholder 3"/>
          <p:cNvSpPr>
            <a:spLocks noGrp="1"/>
          </p:cNvSpPr>
          <p:nvPr>
            <p:ph type="sldNum" sz="quarter" idx="4"/>
          </p:nvPr>
        </p:nvSpPr>
        <p:spPr>
          <a:xfrm>
            <a:off x="23562818" y="13011887"/>
            <a:ext cx="824808" cy="462198"/>
          </a:xfrm>
        </p:spPr>
        <p:txBody>
          <a:bodyPr/>
          <a:lstStyle/>
          <a:p>
            <a:fld id="{C9468CE9-3F3D-1446-A027-4B4CDD3883B0}" type="slidenum">
              <a:rPr lang="en-US" smtClean="0"/>
              <a:t>17</a:t>
            </a:fld>
            <a:endParaRPr lang="en-US"/>
          </a:p>
        </p:txBody>
      </p:sp>
      <p:graphicFrame>
        <p:nvGraphicFramePr>
          <p:cNvPr id="75" name="Diagram 74">
            <a:extLst>
              <a:ext uri="{FF2B5EF4-FFF2-40B4-BE49-F238E27FC236}">
                <a16:creationId xmlns:a16="http://schemas.microsoft.com/office/drawing/2014/main" id="{380A614C-47BC-44E1-BB24-F96487F0C5F4}"/>
              </a:ext>
            </a:extLst>
          </p:cNvPr>
          <p:cNvGraphicFramePr/>
          <p:nvPr>
            <p:extLst>
              <p:ext uri="{D42A27DB-BD31-4B8C-83A1-F6EECF244321}">
                <p14:modId xmlns:p14="http://schemas.microsoft.com/office/powerpoint/2010/main" val="356979668"/>
              </p:ext>
            </p:extLst>
          </p:nvPr>
        </p:nvGraphicFramePr>
        <p:xfrm>
          <a:off x="5184266" y="3505198"/>
          <a:ext cx="14684884" cy="84998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717527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p:cNvSpPr txBox="1">
            <a:spLocks/>
          </p:cNvSpPr>
          <p:nvPr/>
        </p:nvSpPr>
        <p:spPr>
          <a:xfrm>
            <a:off x="1545259" y="1192050"/>
            <a:ext cx="20729099" cy="1825542"/>
          </a:xfrm>
          <a:prstGeom prst="rect">
            <a:avLst/>
          </a:prstGeom>
        </p:spPr>
        <p:txBody>
          <a:bodyPr/>
          <a:lstStyle>
            <a:lvl1pPr algn="ctr" defTabSz="1087444" rtl="0" eaLnBrk="1" latinLnBrk="0" hangingPunct="1">
              <a:spcBef>
                <a:spcPct val="0"/>
              </a:spcBef>
              <a:buNone/>
              <a:defRPr sz="6000" kern="1200">
                <a:solidFill>
                  <a:schemeClr val="bg2"/>
                </a:solidFill>
                <a:latin typeface="Open Sans"/>
                <a:ea typeface="+mj-ea"/>
                <a:cs typeface="Open Sans"/>
              </a:defRPr>
            </a:lvl1pPr>
          </a:lstStyle>
          <a:p>
            <a:endParaRPr lang="en-MY" dirty="0">
              <a:solidFill>
                <a:srgbClr val="C00000"/>
              </a:solidFill>
            </a:endParaRPr>
          </a:p>
        </p:txBody>
      </p:sp>
      <p:sp>
        <p:nvSpPr>
          <p:cNvPr id="6" name="TextBox 5"/>
          <p:cNvSpPr txBox="1"/>
          <p:nvPr/>
        </p:nvSpPr>
        <p:spPr>
          <a:xfrm>
            <a:off x="1400414" y="953164"/>
            <a:ext cx="21586688" cy="1231107"/>
          </a:xfrm>
          <a:prstGeom prst="rect">
            <a:avLst/>
          </a:prstGeom>
          <a:noFill/>
        </p:spPr>
        <p:txBody>
          <a:bodyPr wrap="square" lIns="243852" tIns="121926" rIns="243852" bIns="121926" rtlCol="0">
            <a:spAutoFit/>
          </a:bodyPr>
          <a:lstStyle/>
          <a:p>
            <a:pPr algn="ctr"/>
            <a:r>
              <a:rPr lang="en-US" sz="6400" dirty="0">
                <a:solidFill>
                  <a:srgbClr val="C00000"/>
                </a:solidFill>
                <a:latin typeface="Open Sans Light"/>
                <a:cs typeface="Open Sans Light"/>
              </a:rPr>
              <a:t>The Proposal</a:t>
            </a:r>
          </a:p>
        </p:txBody>
      </p:sp>
      <p:sp>
        <p:nvSpPr>
          <p:cNvPr id="7" name="TextBox 6"/>
          <p:cNvSpPr txBox="1"/>
          <p:nvPr/>
        </p:nvSpPr>
        <p:spPr>
          <a:xfrm>
            <a:off x="1446791" y="1951975"/>
            <a:ext cx="21586688" cy="820739"/>
          </a:xfrm>
          <a:prstGeom prst="rect">
            <a:avLst/>
          </a:prstGeom>
          <a:noFill/>
        </p:spPr>
        <p:txBody>
          <a:bodyPr wrap="square" lIns="243852" tIns="121926" rIns="243852" bIns="121926" rtlCol="0">
            <a:spAutoFit/>
          </a:bodyPr>
          <a:lstStyle/>
          <a:p>
            <a:pPr algn="ctr"/>
            <a:r>
              <a:rPr lang="en-US" sz="3700" dirty="0">
                <a:solidFill>
                  <a:schemeClr val="tx1">
                    <a:lumMod val="65000"/>
                    <a:lumOff val="35000"/>
                  </a:schemeClr>
                </a:solidFill>
                <a:latin typeface="Open Sans Light"/>
                <a:cs typeface="Open Sans Light"/>
              </a:rPr>
              <a:t>SPS MAIN MODULES</a:t>
            </a:r>
          </a:p>
        </p:txBody>
      </p:sp>
      <p:sp>
        <p:nvSpPr>
          <p:cNvPr id="4" name="Slide Number Placeholder 3"/>
          <p:cNvSpPr>
            <a:spLocks noGrp="1"/>
          </p:cNvSpPr>
          <p:nvPr>
            <p:ph type="sldNum" sz="quarter" idx="4"/>
          </p:nvPr>
        </p:nvSpPr>
        <p:spPr>
          <a:xfrm>
            <a:off x="23562818" y="13011887"/>
            <a:ext cx="824808" cy="462198"/>
          </a:xfrm>
        </p:spPr>
        <p:txBody>
          <a:bodyPr/>
          <a:lstStyle/>
          <a:p>
            <a:fld id="{C9468CE9-3F3D-1446-A027-4B4CDD3883B0}" type="slidenum">
              <a:rPr lang="en-US" smtClean="0"/>
              <a:t>18</a:t>
            </a:fld>
            <a:endParaRPr lang="en-US"/>
          </a:p>
        </p:txBody>
      </p:sp>
      <p:graphicFrame>
        <p:nvGraphicFramePr>
          <p:cNvPr id="8" name="Table 7">
            <a:extLst>
              <a:ext uri="{FF2B5EF4-FFF2-40B4-BE49-F238E27FC236}">
                <a16:creationId xmlns:a16="http://schemas.microsoft.com/office/drawing/2014/main" id="{4601696B-6881-434E-94D5-2778227AC191}"/>
              </a:ext>
            </a:extLst>
          </p:cNvPr>
          <p:cNvGraphicFramePr>
            <a:graphicFrameLocks noGrp="1"/>
          </p:cNvGraphicFramePr>
          <p:nvPr>
            <p:extLst>
              <p:ext uri="{D42A27DB-BD31-4B8C-83A1-F6EECF244321}">
                <p14:modId xmlns:p14="http://schemas.microsoft.com/office/powerpoint/2010/main" val="173677530"/>
              </p:ext>
            </p:extLst>
          </p:nvPr>
        </p:nvGraphicFramePr>
        <p:xfrm>
          <a:off x="7772400" y="3380809"/>
          <a:ext cx="10687050" cy="3259160"/>
        </p:xfrm>
        <a:graphic>
          <a:graphicData uri="http://schemas.openxmlformats.org/drawingml/2006/table">
            <a:tbl>
              <a:tblPr firstRow="1" bandRow="1">
                <a:tableStyleId>{F5AB1C69-6EDB-4FF4-983F-18BD219EF322}</a:tableStyleId>
              </a:tblPr>
              <a:tblGrid>
                <a:gridCol w="3415448">
                  <a:extLst>
                    <a:ext uri="{9D8B030D-6E8A-4147-A177-3AD203B41FA5}">
                      <a16:colId xmlns:a16="http://schemas.microsoft.com/office/drawing/2014/main" val="20000"/>
                    </a:ext>
                  </a:extLst>
                </a:gridCol>
                <a:gridCol w="7271602">
                  <a:extLst>
                    <a:ext uri="{9D8B030D-6E8A-4147-A177-3AD203B41FA5}">
                      <a16:colId xmlns:a16="http://schemas.microsoft.com/office/drawing/2014/main" val="20001"/>
                    </a:ext>
                  </a:extLst>
                </a:gridCol>
              </a:tblGrid>
              <a:tr h="3238875">
                <a:tc>
                  <a:txBody>
                    <a:bodyPr/>
                    <a:lstStyle/>
                    <a:p>
                      <a:pPr algn="ctr"/>
                      <a:r>
                        <a:rPr lang="en-US" sz="2700" b="0" dirty="0">
                          <a:solidFill>
                            <a:schemeClr val="tx1"/>
                          </a:solidFill>
                        </a:rPr>
                        <a:t>SPS Modules </a:t>
                      </a:r>
                      <a:endParaRPr lang="en-MY" sz="2700" b="0" dirty="0">
                        <a:solidFill>
                          <a:schemeClr val="tx1"/>
                        </a:solidFill>
                      </a:endParaRPr>
                    </a:p>
                  </a:txBody>
                  <a:tcPr marL="104480" marR="104480" marT="52240" marB="52240" anchor="ctr">
                    <a:solidFill>
                      <a:srgbClr val="92D050"/>
                    </a:solidFill>
                  </a:tcPr>
                </a:tc>
                <a:tc>
                  <a:txBody>
                    <a:bodyPr/>
                    <a:lstStyle/>
                    <a:p>
                      <a:pPr marL="342900" indent="-342900" algn="just">
                        <a:buAutoNum type="arabicPeriod"/>
                      </a:pPr>
                      <a:r>
                        <a:rPr lang="en-US" sz="2300" b="0" dirty="0">
                          <a:solidFill>
                            <a:schemeClr val="tx1"/>
                          </a:solidFill>
                        </a:rPr>
                        <a:t>Admin</a:t>
                      </a:r>
                      <a:r>
                        <a:rPr lang="en-US" sz="2300" b="0" baseline="0" dirty="0">
                          <a:solidFill>
                            <a:schemeClr val="tx1"/>
                          </a:solidFill>
                        </a:rPr>
                        <a:t> &amp; General Setup Module</a:t>
                      </a:r>
                    </a:p>
                    <a:p>
                      <a:pPr marL="342900" indent="-342900" algn="just">
                        <a:buAutoNum type="arabicPeriod"/>
                      </a:pPr>
                      <a:r>
                        <a:rPr lang="en-US" sz="2300" b="0" baseline="0" dirty="0">
                          <a:solidFill>
                            <a:schemeClr val="tx1"/>
                          </a:solidFill>
                        </a:rPr>
                        <a:t>General Ledger Module</a:t>
                      </a:r>
                    </a:p>
                    <a:p>
                      <a:pPr marL="342900" indent="-342900" algn="just">
                        <a:buAutoNum type="arabicPeriod"/>
                      </a:pPr>
                      <a:r>
                        <a:rPr lang="en-US" sz="2300" b="0" baseline="0" dirty="0">
                          <a:solidFill>
                            <a:schemeClr val="tx1"/>
                          </a:solidFill>
                        </a:rPr>
                        <a:t>Account Receivables Module</a:t>
                      </a:r>
                    </a:p>
                    <a:p>
                      <a:pPr marL="342900" indent="-342900" algn="just">
                        <a:buAutoNum type="arabicPeriod"/>
                      </a:pPr>
                      <a:r>
                        <a:rPr lang="en-US" sz="2300" b="0" baseline="0" dirty="0">
                          <a:solidFill>
                            <a:schemeClr val="tx1"/>
                          </a:solidFill>
                        </a:rPr>
                        <a:t>Account Payables Module</a:t>
                      </a:r>
                    </a:p>
                    <a:p>
                      <a:pPr marL="342900" indent="-342900" algn="just">
                        <a:buAutoNum type="arabicPeriod"/>
                      </a:pPr>
                      <a:r>
                        <a:rPr lang="en-US" sz="2300" b="0" baseline="0" dirty="0">
                          <a:solidFill>
                            <a:schemeClr val="tx1"/>
                          </a:solidFill>
                        </a:rPr>
                        <a:t>Operate Sales Order Module</a:t>
                      </a:r>
                    </a:p>
                    <a:p>
                      <a:pPr marL="342900" indent="-342900" algn="just">
                        <a:buAutoNum type="arabicPeriod"/>
                      </a:pPr>
                      <a:r>
                        <a:rPr lang="en-US" sz="2300" b="0" baseline="0" dirty="0">
                          <a:solidFill>
                            <a:schemeClr val="tx1"/>
                          </a:solidFill>
                        </a:rPr>
                        <a:t>Purchasing Module</a:t>
                      </a:r>
                    </a:p>
                    <a:p>
                      <a:pPr marL="342900" indent="-342900" algn="just">
                        <a:buAutoNum type="arabicPeriod"/>
                      </a:pPr>
                      <a:r>
                        <a:rPr lang="en-US" sz="2300" b="0" baseline="0" dirty="0">
                          <a:solidFill>
                            <a:schemeClr val="tx1"/>
                          </a:solidFill>
                        </a:rPr>
                        <a:t>Inventory Control Module</a:t>
                      </a:r>
                    </a:p>
                    <a:p>
                      <a:pPr marL="342900" indent="-342900" algn="just">
                        <a:buAutoNum type="arabicPeriod"/>
                      </a:pPr>
                      <a:r>
                        <a:rPr lang="en-US" sz="2300" b="0" baseline="0" dirty="0">
                          <a:solidFill>
                            <a:schemeClr val="tx1"/>
                          </a:solidFill>
                        </a:rPr>
                        <a:t>GST Module</a:t>
                      </a:r>
                    </a:p>
                    <a:p>
                      <a:pPr marL="342900" indent="-342900" algn="just">
                        <a:buAutoNum type="arabicPeriod"/>
                      </a:pPr>
                      <a:r>
                        <a:rPr lang="en-US" sz="2300" b="0" baseline="0" dirty="0">
                          <a:solidFill>
                            <a:schemeClr val="tx1"/>
                          </a:solidFill>
                        </a:rPr>
                        <a:t>Zakat &amp; </a:t>
                      </a:r>
                      <a:r>
                        <a:rPr lang="en-US" sz="2300" b="0" baseline="0" dirty="0" err="1">
                          <a:solidFill>
                            <a:schemeClr val="tx1"/>
                          </a:solidFill>
                        </a:rPr>
                        <a:t>Waqf</a:t>
                      </a:r>
                      <a:r>
                        <a:rPr lang="en-US" sz="2300" b="0" baseline="0" dirty="0">
                          <a:solidFill>
                            <a:schemeClr val="tx1"/>
                          </a:solidFill>
                        </a:rPr>
                        <a:t> Modules</a:t>
                      </a:r>
                      <a:endParaRPr lang="en-MY" sz="2300" b="0" dirty="0">
                        <a:solidFill>
                          <a:schemeClr val="tx1"/>
                        </a:solidFill>
                      </a:endParaRPr>
                    </a:p>
                  </a:txBody>
                  <a:tcPr marL="104480" marR="104480" marT="52240" marB="52240">
                    <a:solidFill>
                      <a:schemeClr val="bg1">
                        <a:lumMod val="95000"/>
                      </a:schemeClr>
                    </a:solidFill>
                  </a:tcPr>
                </a:tc>
                <a:extLst>
                  <a:ext uri="{0D108BD9-81ED-4DB2-BD59-A6C34878D82A}">
                    <a16:rowId xmlns:a16="http://schemas.microsoft.com/office/drawing/2014/main" val="10000"/>
                  </a:ext>
                </a:extLst>
              </a:tr>
            </a:tbl>
          </a:graphicData>
        </a:graphic>
      </p:graphicFrame>
      <p:graphicFrame>
        <p:nvGraphicFramePr>
          <p:cNvPr id="9" name="Table 8">
            <a:extLst>
              <a:ext uri="{FF2B5EF4-FFF2-40B4-BE49-F238E27FC236}">
                <a16:creationId xmlns:a16="http://schemas.microsoft.com/office/drawing/2014/main" id="{3C0DAADD-8E8D-4CFA-B678-0ED57343B1D4}"/>
              </a:ext>
            </a:extLst>
          </p:cNvPr>
          <p:cNvGraphicFramePr>
            <a:graphicFrameLocks noGrp="1"/>
          </p:cNvGraphicFramePr>
          <p:nvPr>
            <p:extLst>
              <p:ext uri="{D42A27DB-BD31-4B8C-83A1-F6EECF244321}">
                <p14:modId xmlns:p14="http://schemas.microsoft.com/office/powerpoint/2010/main" val="1950879398"/>
              </p:ext>
            </p:extLst>
          </p:nvPr>
        </p:nvGraphicFramePr>
        <p:xfrm>
          <a:off x="16439876" y="7869918"/>
          <a:ext cx="6913392" cy="2558120"/>
        </p:xfrm>
        <a:graphic>
          <a:graphicData uri="http://schemas.openxmlformats.org/drawingml/2006/table">
            <a:tbl>
              <a:tblPr firstRow="1" bandRow="1">
                <a:tableStyleId>{F5AB1C69-6EDB-4FF4-983F-18BD219EF322}</a:tableStyleId>
              </a:tblPr>
              <a:tblGrid>
                <a:gridCol w="2209434">
                  <a:extLst>
                    <a:ext uri="{9D8B030D-6E8A-4147-A177-3AD203B41FA5}">
                      <a16:colId xmlns:a16="http://schemas.microsoft.com/office/drawing/2014/main" val="20000"/>
                    </a:ext>
                  </a:extLst>
                </a:gridCol>
                <a:gridCol w="4703958">
                  <a:extLst>
                    <a:ext uri="{9D8B030D-6E8A-4147-A177-3AD203B41FA5}">
                      <a16:colId xmlns:a16="http://schemas.microsoft.com/office/drawing/2014/main" val="20001"/>
                    </a:ext>
                  </a:extLst>
                </a:gridCol>
              </a:tblGrid>
              <a:tr h="2558120">
                <a:tc>
                  <a:txBody>
                    <a:bodyPr/>
                    <a:lstStyle/>
                    <a:p>
                      <a:pPr algn="ctr"/>
                      <a:r>
                        <a:rPr lang="en-US" sz="2000" b="0" dirty="0">
                          <a:solidFill>
                            <a:schemeClr val="tx1"/>
                          </a:solidFill>
                        </a:rPr>
                        <a:t>SETUP GENERAL MODULES</a:t>
                      </a:r>
                      <a:endParaRPr lang="en-MY" sz="2000" b="0" dirty="0">
                        <a:solidFill>
                          <a:schemeClr val="tx1"/>
                        </a:solidFill>
                      </a:endParaRPr>
                    </a:p>
                  </a:txBody>
                  <a:tcPr marL="104480" marR="104480" marT="52240" marB="52240" anchor="ctr">
                    <a:solidFill>
                      <a:srgbClr val="92D050"/>
                    </a:solidFill>
                  </a:tcPr>
                </a:tc>
                <a:tc>
                  <a:txBody>
                    <a:bodyPr/>
                    <a:lstStyle/>
                    <a:p>
                      <a:pPr marL="342900" indent="-342900" algn="just">
                        <a:buAutoNum type="arabicPeriod"/>
                      </a:pPr>
                      <a:r>
                        <a:rPr lang="en-US" sz="2300" b="0" dirty="0">
                          <a:solidFill>
                            <a:schemeClr val="tx1"/>
                          </a:solidFill>
                        </a:rPr>
                        <a:t>Set up a company</a:t>
                      </a:r>
                    </a:p>
                    <a:p>
                      <a:pPr marL="342900" indent="-342900" algn="just">
                        <a:buAutoNum type="arabicPeriod"/>
                      </a:pPr>
                      <a:r>
                        <a:rPr lang="en-US" sz="2300" b="0" dirty="0">
                          <a:solidFill>
                            <a:schemeClr val="tx1"/>
                          </a:solidFill>
                        </a:rPr>
                        <a:t>Set up employee</a:t>
                      </a:r>
                    </a:p>
                    <a:p>
                      <a:pPr marL="342900" indent="-342900" algn="just">
                        <a:buAutoNum type="arabicPeriod"/>
                      </a:pPr>
                      <a:r>
                        <a:rPr lang="en-US" sz="2300" b="0" dirty="0">
                          <a:solidFill>
                            <a:schemeClr val="tx1"/>
                          </a:solidFill>
                        </a:rPr>
                        <a:t>Set up agent</a:t>
                      </a:r>
                    </a:p>
                    <a:p>
                      <a:pPr marL="342900" indent="-342900" algn="just">
                        <a:buAutoNum type="arabicPeriod"/>
                      </a:pPr>
                      <a:r>
                        <a:rPr lang="en-US" sz="2300" b="0" dirty="0">
                          <a:solidFill>
                            <a:schemeClr val="tx1"/>
                          </a:solidFill>
                        </a:rPr>
                        <a:t>Set up bank</a:t>
                      </a:r>
                    </a:p>
                    <a:p>
                      <a:pPr marL="342900" indent="-342900" algn="just">
                        <a:buAutoNum type="arabicPeriod"/>
                      </a:pPr>
                      <a:r>
                        <a:rPr lang="en-US" sz="2300" b="0" dirty="0">
                          <a:solidFill>
                            <a:schemeClr val="tx1"/>
                          </a:solidFill>
                        </a:rPr>
                        <a:t>Setup terms</a:t>
                      </a:r>
                    </a:p>
                    <a:p>
                      <a:pPr marL="342900" indent="-342900" algn="just">
                        <a:buAutoNum type="arabicPeriod"/>
                      </a:pPr>
                      <a:r>
                        <a:rPr lang="en-US" sz="2300" b="0" dirty="0">
                          <a:solidFill>
                            <a:schemeClr val="tx1"/>
                          </a:solidFill>
                        </a:rPr>
                        <a:t>Set up ship to (location)</a:t>
                      </a:r>
                    </a:p>
                    <a:p>
                      <a:pPr marL="342900" indent="-342900" algn="just">
                        <a:buAutoNum type="arabicPeriod"/>
                      </a:pPr>
                      <a:r>
                        <a:rPr lang="en-US" sz="2300" b="0" dirty="0">
                          <a:solidFill>
                            <a:schemeClr val="tx1"/>
                          </a:solidFill>
                        </a:rPr>
                        <a:t>Setup graph</a:t>
                      </a:r>
                      <a:endParaRPr lang="en-MY" sz="2300" b="0" dirty="0">
                        <a:solidFill>
                          <a:schemeClr val="tx1"/>
                        </a:solidFill>
                      </a:endParaRPr>
                    </a:p>
                  </a:txBody>
                  <a:tcPr marL="104480" marR="104480" marT="52240" marB="52240">
                    <a:solidFill>
                      <a:schemeClr val="bg1">
                        <a:lumMod val="95000"/>
                      </a:schemeClr>
                    </a:solidFill>
                  </a:tcPr>
                </a:tc>
                <a:extLst>
                  <a:ext uri="{0D108BD9-81ED-4DB2-BD59-A6C34878D82A}">
                    <a16:rowId xmlns:a16="http://schemas.microsoft.com/office/drawing/2014/main" val="10000"/>
                  </a:ext>
                </a:extLst>
              </a:tr>
            </a:tbl>
          </a:graphicData>
        </a:graphic>
      </p:graphicFrame>
      <p:graphicFrame>
        <p:nvGraphicFramePr>
          <p:cNvPr id="10" name="Table 9">
            <a:extLst>
              <a:ext uri="{FF2B5EF4-FFF2-40B4-BE49-F238E27FC236}">
                <a16:creationId xmlns:a16="http://schemas.microsoft.com/office/drawing/2014/main" id="{D4AB68C3-04B8-4D17-A8D9-F04CA38776BA}"/>
              </a:ext>
            </a:extLst>
          </p:cNvPr>
          <p:cNvGraphicFramePr>
            <a:graphicFrameLocks noGrp="1"/>
          </p:cNvGraphicFramePr>
          <p:nvPr>
            <p:extLst>
              <p:ext uri="{D42A27DB-BD31-4B8C-83A1-F6EECF244321}">
                <p14:modId xmlns:p14="http://schemas.microsoft.com/office/powerpoint/2010/main" val="4224403648"/>
              </p:ext>
            </p:extLst>
          </p:nvPr>
        </p:nvGraphicFramePr>
        <p:xfrm>
          <a:off x="8649442" y="7835240"/>
          <a:ext cx="6913392" cy="2592798"/>
        </p:xfrm>
        <a:graphic>
          <a:graphicData uri="http://schemas.openxmlformats.org/drawingml/2006/table">
            <a:tbl>
              <a:tblPr firstRow="1" bandRow="1">
                <a:tableStyleId>{F5AB1C69-6EDB-4FF4-983F-18BD219EF322}</a:tableStyleId>
              </a:tblPr>
              <a:tblGrid>
                <a:gridCol w="2209434">
                  <a:extLst>
                    <a:ext uri="{9D8B030D-6E8A-4147-A177-3AD203B41FA5}">
                      <a16:colId xmlns:a16="http://schemas.microsoft.com/office/drawing/2014/main" val="20000"/>
                    </a:ext>
                  </a:extLst>
                </a:gridCol>
                <a:gridCol w="4703958">
                  <a:extLst>
                    <a:ext uri="{9D8B030D-6E8A-4147-A177-3AD203B41FA5}">
                      <a16:colId xmlns:a16="http://schemas.microsoft.com/office/drawing/2014/main" val="20001"/>
                    </a:ext>
                  </a:extLst>
                </a:gridCol>
              </a:tblGrid>
              <a:tr h="2592798">
                <a:tc>
                  <a:txBody>
                    <a:bodyPr/>
                    <a:lstStyle/>
                    <a:p>
                      <a:pPr algn="ctr"/>
                      <a:r>
                        <a:rPr lang="en-US" sz="2000" b="0" dirty="0">
                          <a:solidFill>
                            <a:schemeClr val="tx1"/>
                          </a:solidFill>
                        </a:rPr>
                        <a:t>SETUP ADMIN MODULE</a:t>
                      </a:r>
                      <a:endParaRPr lang="en-MY" sz="2000" b="0" dirty="0">
                        <a:solidFill>
                          <a:schemeClr val="tx1"/>
                        </a:solidFill>
                      </a:endParaRPr>
                    </a:p>
                  </a:txBody>
                  <a:tcPr marL="104480" marR="104480" marT="52240" marB="52240" anchor="ctr">
                    <a:solidFill>
                      <a:srgbClr val="92D050"/>
                    </a:solidFill>
                  </a:tcPr>
                </a:tc>
                <a:tc>
                  <a:txBody>
                    <a:bodyPr/>
                    <a:lstStyle/>
                    <a:p>
                      <a:pPr marL="342900" indent="-342900" algn="just">
                        <a:buAutoNum type="arabicPeriod"/>
                      </a:pPr>
                      <a:r>
                        <a:rPr lang="en-US" sz="2300" b="0" dirty="0">
                          <a:solidFill>
                            <a:schemeClr val="tx1"/>
                          </a:solidFill>
                        </a:rPr>
                        <a:t>Add/edit &amp; authorization of access for each user</a:t>
                      </a:r>
                    </a:p>
                    <a:p>
                      <a:pPr marL="342900" indent="-342900" algn="just">
                        <a:buAutoNum type="arabicPeriod"/>
                      </a:pPr>
                      <a:r>
                        <a:rPr lang="en-US" sz="2300" b="0" dirty="0">
                          <a:solidFill>
                            <a:schemeClr val="tx1"/>
                          </a:solidFill>
                        </a:rPr>
                        <a:t>Search &amp; produce log report</a:t>
                      </a:r>
                    </a:p>
                    <a:p>
                      <a:pPr marL="342900" indent="-342900" algn="just">
                        <a:buAutoNum type="arabicPeriod"/>
                      </a:pPr>
                      <a:r>
                        <a:rPr lang="en-US" sz="2300" b="0" dirty="0">
                          <a:solidFill>
                            <a:schemeClr val="tx1"/>
                          </a:solidFill>
                        </a:rPr>
                        <a:t>Perform a backup</a:t>
                      </a:r>
                    </a:p>
                    <a:p>
                      <a:pPr marL="342900" indent="-342900" algn="just">
                        <a:buAutoNum type="arabicPeriod"/>
                      </a:pPr>
                      <a:r>
                        <a:rPr lang="en-US" sz="2300" b="0" dirty="0">
                          <a:solidFill>
                            <a:schemeClr val="tx1"/>
                          </a:solidFill>
                        </a:rPr>
                        <a:t>Upgrade license &amp; version</a:t>
                      </a:r>
                      <a:endParaRPr lang="en-MY" sz="2300" b="0" dirty="0">
                        <a:solidFill>
                          <a:schemeClr val="tx1"/>
                        </a:solidFill>
                      </a:endParaRPr>
                    </a:p>
                  </a:txBody>
                  <a:tcPr marL="104480" marR="104480" marT="52240" marB="52240">
                    <a:solidFill>
                      <a:schemeClr val="bg1">
                        <a:lumMod val="95000"/>
                      </a:schemeClr>
                    </a:solidFill>
                  </a:tcPr>
                </a:tc>
                <a:extLst>
                  <a:ext uri="{0D108BD9-81ED-4DB2-BD59-A6C34878D82A}">
                    <a16:rowId xmlns:a16="http://schemas.microsoft.com/office/drawing/2014/main" val="10000"/>
                  </a:ext>
                </a:extLst>
              </a:tr>
            </a:tbl>
          </a:graphicData>
        </a:graphic>
      </p:graphicFrame>
      <p:graphicFrame>
        <p:nvGraphicFramePr>
          <p:cNvPr id="11" name="Table 10">
            <a:extLst>
              <a:ext uri="{FF2B5EF4-FFF2-40B4-BE49-F238E27FC236}">
                <a16:creationId xmlns:a16="http://schemas.microsoft.com/office/drawing/2014/main" id="{273D0701-0EC1-4F8B-9126-D972F929E3AF}"/>
              </a:ext>
            </a:extLst>
          </p:cNvPr>
          <p:cNvGraphicFramePr>
            <a:graphicFrameLocks noGrp="1"/>
          </p:cNvGraphicFramePr>
          <p:nvPr>
            <p:extLst>
              <p:ext uri="{D42A27DB-BD31-4B8C-83A1-F6EECF244321}">
                <p14:modId xmlns:p14="http://schemas.microsoft.com/office/powerpoint/2010/main" val="4039264674"/>
              </p:ext>
            </p:extLst>
          </p:nvPr>
        </p:nvGraphicFramePr>
        <p:xfrm>
          <a:off x="859008" y="7835240"/>
          <a:ext cx="6913392" cy="2592798"/>
        </p:xfrm>
        <a:graphic>
          <a:graphicData uri="http://schemas.openxmlformats.org/drawingml/2006/table">
            <a:tbl>
              <a:tblPr firstRow="1" bandRow="1">
                <a:tableStyleId>{F5AB1C69-6EDB-4FF4-983F-18BD219EF322}</a:tableStyleId>
              </a:tblPr>
              <a:tblGrid>
                <a:gridCol w="2209434">
                  <a:extLst>
                    <a:ext uri="{9D8B030D-6E8A-4147-A177-3AD203B41FA5}">
                      <a16:colId xmlns:a16="http://schemas.microsoft.com/office/drawing/2014/main" val="20000"/>
                    </a:ext>
                  </a:extLst>
                </a:gridCol>
                <a:gridCol w="4703958">
                  <a:extLst>
                    <a:ext uri="{9D8B030D-6E8A-4147-A177-3AD203B41FA5}">
                      <a16:colId xmlns:a16="http://schemas.microsoft.com/office/drawing/2014/main" val="20001"/>
                    </a:ext>
                  </a:extLst>
                </a:gridCol>
              </a:tblGrid>
              <a:tr h="2592798">
                <a:tc>
                  <a:txBody>
                    <a:bodyPr/>
                    <a:lstStyle/>
                    <a:p>
                      <a:pPr algn="ctr"/>
                      <a:r>
                        <a:rPr lang="en-US" sz="2000" b="0" dirty="0">
                          <a:solidFill>
                            <a:schemeClr val="tx1"/>
                          </a:solidFill>
                        </a:rPr>
                        <a:t>SETUP GENERAL LEDGER MODULE</a:t>
                      </a:r>
                      <a:endParaRPr lang="en-MY" sz="2000" b="0" dirty="0">
                        <a:solidFill>
                          <a:schemeClr val="tx1"/>
                        </a:solidFill>
                      </a:endParaRPr>
                    </a:p>
                  </a:txBody>
                  <a:tcPr marL="104480" marR="104480" marT="52240" marB="52240" anchor="ctr">
                    <a:solidFill>
                      <a:srgbClr val="92D050"/>
                    </a:solidFill>
                  </a:tcPr>
                </a:tc>
                <a:tc>
                  <a:txBody>
                    <a:bodyPr/>
                    <a:lstStyle/>
                    <a:p>
                      <a:pPr marL="342900" indent="-342900" algn="just">
                        <a:buAutoNum type="arabicPeriod"/>
                      </a:pPr>
                      <a:r>
                        <a:rPr lang="en-US" sz="2300" b="0" dirty="0">
                          <a:solidFill>
                            <a:schemeClr val="tx1"/>
                          </a:solidFill>
                        </a:rPr>
                        <a:t>Setup financial year, chart of account, opening balance &amp; other sub modules</a:t>
                      </a:r>
                    </a:p>
                    <a:p>
                      <a:pPr marL="342900" indent="-342900" algn="just">
                        <a:buAutoNum type="arabicPeriod"/>
                      </a:pPr>
                      <a:r>
                        <a:rPr lang="en-US" sz="2300" b="0" dirty="0">
                          <a:solidFill>
                            <a:schemeClr val="tx1"/>
                          </a:solidFill>
                        </a:rPr>
                        <a:t>Perform transaction</a:t>
                      </a:r>
                    </a:p>
                    <a:p>
                      <a:pPr marL="342900" indent="-342900" algn="just">
                        <a:buAutoNum type="arabicPeriod"/>
                      </a:pPr>
                      <a:r>
                        <a:rPr lang="en-US" sz="2300" b="0" dirty="0">
                          <a:solidFill>
                            <a:schemeClr val="tx1"/>
                          </a:solidFill>
                        </a:rPr>
                        <a:t>Generate and produce report</a:t>
                      </a:r>
                      <a:endParaRPr lang="en-MY" sz="2300" b="0" dirty="0">
                        <a:solidFill>
                          <a:schemeClr val="tx1"/>
                        </a:solidFill>
                      </a:endParaRPr>
                    </a:p>
                  </a:txBody>
                  <a:tcPr marL="104480" marR="104480" marT="52240" marB="52240">
                    <a:solidFill>
                      <a:schemeClr val="bg1">
                        <a:lumMod val="95000"/>
                      </a:schemeClr>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2244438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p:cNvSpPr txBox="1">
            <a:spLocks/>
          </p:cNvSpPr>
          <p:nvPr/>
        </p:nvSpPr>
        <p:spPr>
          <a:xfrm>
            <a:off x="1545259" y="1192050"/>
            <a:ext cx="20729099" cy="1825542"/>
          </a:xfrm>
          <a:prstGeom prst="rect">
            <a:avLst/>
          </a:prstGeom>
        </p:spPr>
        <p:txBody>
          <a:bodyPr/>
          <a:lstStyle>
            <a:lvl1pPr algn="ctr" defTabSz="1087444" rtl="0" eaLnBrk="1" latinLnBrk="0" hangingPunct="1">
              <a:spcBef>
                <a:spcPct val="0"/>
              </a:spcBef>
              <a:buNone/>
              <a:defRPr sz="6000" kern="1200">
                <a:solidFill>
                  <a:schemeClr val="bg2"/>
                </a:solidFill>
                <a:latin typeface="Open Sans"/>
                <a:ea typeface="+mj-ea"/>
                <a:cs typeface="Open Sans"/>
              </a:defRPr>
            </a:lvl1pPr>
          </a:lstStyle>
          <a:p>
            <a:endParaRPr lang="en-MY" dirty="0">
              <a:solidFill>
                <a:srgbClr val="C00000"/>
              </a:solidFill>
            </a:endParaRPr>
          </a:p>
        </p:txBody>
      </p:sp>
      <p:sp>
        <p:nvSpPr>
          <p:cNvPr id="6" name="TextBox 5"/>
          <p:cNvSpPr txBox="1"/>
          <p:nvPr/>
        </p:nvSpPr>
        <p:spPr>
          <a:xfrm>
            <a:off x="1400414" y="953164"/>
            <a:ext cx="21586688" cy="1231107"/>
          </a:xfrm>
          <a:prstGeom prst="rect">
            <a:avLst/>
          </a:prstGeom>
          <a:noFill/>
        </p:spPr>
        <p:txBody>
          <a:bodyPr wrap="square" lIns="243852" tIns="121926" rIns="243852" bIns="121926" rtlCol="0">
            <a:spAutoFit/>
          </a:bodyPr>
          <a:lstStyle/>
          <a:p>
            <a:pPr algn="ctr"/>
            <a:r>
              <a:rPr lang="en-US" sz="6400" dirty="0">
                <a:solidFill>
                  <a:srgbClr val="C00000"/>
                </a:solidFill>
                <a:latin typeface="Open Sans Light"/>
                <a:cs typeface="Open Sans Light"/>
              </a:rPr>
              <a:t>The Proposal</a:t>
            </a:r>
          </a:p>
        </p:txBody>
      </p:sp>
      <p:sp>
        <p:nvSpPr>
          <p:cNvPr id="7" name="TextBox 6"/>
          <p:cNvSpPr txBox="1"/>
          <p:nvPr/>
        </p:nvSpPr>
        <p:spPr>
          <a:xfrm>
            <a:off x="1446791" y="1951975"/>
            <a:ext cx="21586688" cy="820739"/>
          </a:xfrm>
          <a:prstGeom prst="rect">
            <a:avLst/>
          </a:prstGeom>
          <a:noFill/>
        </p:spPr>
        <p:txBody>
          <a:bodyPr wrap="square" lIns="243852" tIns="121926" rIns="243852" bIns="121926" rtlCol="0">
            <a:spAutoFit/>
          </a:bodyPr>
          <a:lstStyle/>
          <a:p>
            <a:pPr algn="ctr"/>
            <a:r>
              <a:rPr lang="en-US" sz="3700" dirty="0">
                <a:solidFill>
                  <a:schemeClr val="tx1">
                    <a:lumMod val="65000"/>
                    <a:lumOff val="35000"/>
                  </a:schemeClr>
                </a:solidFill>
                <a:latin typeface="Open Sans Light"/>
                <a:cs typeface="Open Sans Light"/>
              </a:rPr>
              <a:t>SPS MAIN MODULES - </a:t>
            </a:r>
            <a:r>
              <a:rPr lang="en-US" sz="3700" dirty="0" err="1">
                <a:solidFill>
                  <a:schemeClr val="tx1">
                    <a:lumMod val="65000"/>
                    <a:lumOff val="35000"/>
                  </a:schemeClr>
                </a:solidFill>
                <a:latin typeface="Open Sans Light"/>
                <a:cs typeface="Open Sans Light"/>
              </a:rPr>
              <a:t>cont</a:t>
            </a:r>
            <a:endParaRPr lang="en-US" sz="3700" dirty="0">
              <a:solidFill>
                <a:schemeClr val="tx1">
                  <a:lumMod val="65000"/>
                  <a:lumOff val="35000"/>
                </a:schemeClr>
              </a:solidFill>
              <a:latin typeface="Open Sans Light"/>
              <a:cs typeface="Open Sans Light"/>
            </a:endParaRPr>
          </a:p>
        </p:txBody>
      </p:sp>
      <p:sp>
        <p:nvSpPr>
          <p:cNvPr id="4" name="Slide Number Placeholder 3"/>
          <p:cNvSpPr>
            <a:spLocks noGrp="1"/>
          </p:cNvSpPr>
          <p:nvPr>
            <p:ph type="sldNum" sz="quarter" idx="4"/>
          </p:nvPr>
        </p:nvSpPr>
        <p:spPr>
          <a:xfrm>
            <a:off x="23562818" y="13011887"/>
            <a:ext cx="824808" cy="462198"/>
          </a:xfrm>
        </p:spPr>
        <p:txBody>
          <a:bodyPr/>
          <a:lstStyle/>
          <a:p>
            <a:fld id="{C9468CE9-3F3D-1446-A027-4B4CDD3883B0}" type="slidenum">
              <a:rPr lang="en-US" smtClean="0"/>
              <a:t>19</a:t>
            </a:fld>
            <a:endParaRPr lang="en-US"/>
          </a:p>
        </p:txBody>
      </p:sp>
      <p:graphicFrame>
        <p:nvGraphicFramePr>
          <p:cNvPr id="10" name="Table 9">
            <a:extLst>
              <a:ext uri="{FF2B5EF4-FFF2-40B4-BE49-F238E27FC236}">
                <a16:creationId xmlns:a16="http://schemas.microsoft.com/office/drawing/2014/main" id="{D4AB68C3-04B8-4D17-A8D9-F04CA38776BA}"/>
              </a:ext>
            </a:extLst>
          </p:cNvPr>
          <p:cNvGraphicFramePr>
            <a:graphicFrameLocks noGrp="1"/>
          </p:cNvGraphicFramePr>
          <p:nvPr>
            <p:extLst>
              <p:ext uri="{D42A27DB-BD31-4B8C-83A1-F6EECF244321}">
                <p14:modId xmlns:p14="http://schemas.microsoft.com/office/powerpoint/2010/main" val="706286025"/>
              </p:ext>
            </p:extLst>
          </p:nvPr>
        </p:nvGraphicFramePr>
        <p:xfrm>
          <a:off x="8858992" y="6742200"/>
          <a:ext cx="6913392" cy="2374416"/>
        </p:xfrm>
        <a:graphic>
          <a:graphicData uri="http://schemas.openxmlformats.org/drawingml/2006/table">
            <a:tbl>
              <a:tblPr firstRow="1" bandRow="1">
                <a:tableStyleId>{F5AB1C69-6EDB-4FF4-983F-18BD219EF322}</a:tableStyleId>
              </a:tblPr>
              <a:tblGrid>
                <a:gridCol w="2209434">
                  <a:extLst>
                    <a:ext uri="{9D8B030D-6E8A-4147-A177-3AD203B41FA5}">
                      <a16:colId xmlns:a16="http://schemas.microsoft.com/office/drawing/2014/main" val="20000"/>
                    </a:ext>
                  </a:extLst>
                </a:gridCol>
                <a:gridCol w="4703958">
                  <a:extLst>
                    <a:ext uri="{9D8B030D-6E8A-4147-A177-3AD203B41FA5}">
                      <a16:colId xmlns:a16="http://schemas.microsoft.com/office/drawing/2014/main" val="20001"/>
                    </a:ext>
                  </a:extLst>
                </a:gridCol>
              </a:tblGrid>
              <a:tr h="2374416">
                <a:tc>
                  <a:txBody>
                    <a:bodyPr/>
                    <a:lstStyle/>
                    <a:p>
                      <a:pPr algn="ctr"/>
                      <a:r>
                        <a:rPr lang="en-US" sz="2000" b="0" dirty="0">
                          <a:solidFill>
                            <a:schemeClr val="tx1"/>
                          </a:solidFill>
                        </a:rPr>
                        <a:t>SETUP INVENTORY CONTROL MODULE</a:t>
                      </a:r>
                      <a:endParaRPr lang="en-MY" sz="2000" b="0" dirty="0">
                        <a:solidFill>
                          <a:schemeClr val="tx1"/>
                        </a:solidFill>
                      </a:endParaRPr>
                    </a:p>
                  </a:txBody>
                  <a:tcPr marL="104480" marR="104480" marT="52240" marB="52240" anchor="ctr">
                    <a:solidFill>
                      <a:srgbClr val="92D050"/>
                    </a:solidFill>
                  </a:tcPr>
                </a:tc>
                <a:tc>
                  <a:txBody>
                    <a:bodyPr/>
                    <a:lstStyle/>
                    <a:p>
                      <a:pPr marL="342900" indent="-342900" algn="just">
                        <a:buAutoNum type="arabicPeriod"/>
                      </a:pPr>
                      <a:r>
                        <a:rPr lang="en-US" sz="2300" b="0" dirty="0">
                          <a:solidFill>
                            <a:schemeClr val="tx1"/>
                          </a:solidFill>
                        </a:rPr>
                        <a:t>Setup inventory items</a:t>
                      </a:r>
                    </a:p>
                    <a:p>
                      <a:pPr marL="342900" indent="-342900" algn="just">
                        <a:buAutoNum type="arabicPeriod"/>
                      </a:pPr>
                      <a:r>
                        <a:rPr lang="en-US" sz="2300" b="0" dirty="0">
                          <a:solidFill>
                            <a:schemeClr val="tx1"/>
                          </a:solidFill>
                        </a:rPr>
                        <a:t>Perform location transfer and stock take</a:t>
                      </a:r>
                    </a:p>
                    <a:p>
                      <a:pPr marL="342900" indent="-342900" algn="just">
                        <a:buAutoNum type="arabicPeriod"/>
                      </a:pPr>
                      <a:r>
                        <a:rPr lang="en-US" sz="2300" b="0" dirty="0">
                          <a:solidFill>
                            <a:schemeClr val="tx1"/>
                          </a:solidFill>
                        </a:rPr>
                        <a:t>Generate and produce report</a:t>
                      </a:r>
                      <a:endParaRPr lang="en-MY" sz="2300" b="0" dirty="0">
                        <a:solidFill>
                          <a:schemeClr val="tx1"/>
                        </a:solidFill>
                      </a:endParaRPr>
                    </a:p>
                  </a:txBody>
                  <a:tcPr marL="104480" marR="104480" marT="52240" marB="52240">
                    <a:solidFill>
                      <a:schemeClr val="bg1">
                        <a:lumMod val="95000"/>
                      </a:schemeClr>
                    </a:solidFill>
                  </a:tcPr>
                </a:tc>
                <a:extLst>
                  <a:ext uri="{0D108BD9-81ED-4DB2-BD59-A6C34878D82A}">
                    <a16:rowId xmlns:a16="http://schemas.microsoft.com/office/drawing/2014/main" val="10000"/>
                  </a:ext>
                </a:extLst>
              </a:tr>
            </a:tbl>
          </a:graphicData>
        </a:graphic>
      </p:graphicFrame>
      <p:graphicFrame>
        <p:nvGraphicFramePr>
          <p:cNvPr id="11" name="Table 10">
            <a:extLst>
              <a:ext uri="{FF2B5EF4-FFF2-40B4-BE49-F238E27FC236}">
                <a16:creationId xmlns:a16="http://schemas.microsoft.com/office/drawing/2014/main" id="{273D0701-0EC1-4F8B-9126-D972F929E3AF}"/>
              </a:ext>
            </a:extLst>
          </p:cNvPr>
          <p:cNvGraphicFramePr>
            <a:graphicFrameLocks noGrp="1"/>
          </p:cNvGraphicFramePr>
          <p:nvPr>
            <p:extLst>
              <p:ext uri="{D42A27DB-BD31-4B8C-83A1-F6EECF244321}">
                <p14:modId xmlns:p14="http://schemas.microsoft.com/office/powerpoint/2010/main" val="3434939148"/>
              </p:ext>
            </p:extLst>
          </p:nvPr>
        </p:nvGraphicFramePr>
        <p:xfrm>
          <a:off x="1068558" y="6742200"/>
          <a:ext cx="6913392" cy="2374416"/>
        </p:xfrm>
        <a:graphic>
          <a:graphicData uri="http://schemas.openxmlformats.org/drawingml/2006/table">
            <a:tbl>
              <a:tblPr firstRow="1" bandRow="1">
                <a:tableStyleId>{F5AB1C69-6EDB-4FF4-983F-18BD219EF322}</a:tableStyleId>
              </a:tblPr>
              <a:tblGrid>
                <a:gridCol w="2209434">
                  <a:extLst>
                    <a:ext uri="{9D8B030D-6E8A-4147-A177-3AD203B41FA5}">
                      <a16:colId xmlns:a16="http://schemas.microsoft.com/office/drawing/2014/main" val="20000"/>
                    </a:ext>
                  </a:extLst>
                </a:gridCol>
                <a:gridCol w="4703958">
                  <a:extLst>
                    <a:ext uri="{9D8B030D-6E8A-4147-A177-3AD203B41FA5}">
                      <a16:colId xmlns:a16="http://schemas.microsoft.com/office/drawing/2014/main" val="20001"/>
                    </a:ext>
                  </a:extLst>
                </a:gridCol>
              </a:tblGrid>
              <a:tr h="2374416">
                <a:tc>
                  <a:txBody>
                    <a:bodyPr/>
                    <a:lstStyle/>
                    <a:p>
                      <a:pPr algn="ctr"/>
                      <a:r>
                        <a:rPr lang="en-US" sz="2000" b="0" dirty="0">
                          <a:solidFill>
                            <a:schemeClr val="tx1"/>
                          </a:solidFill>
                        </a:rPr>
                        <a:t>SETUP PURCHASING MODULE</a:t>
                      </a:r>
                      <a:endParaRPr lang="en-MY" sz="2000" b="0" dirty="0">
                        <a:solidFill>
                          <a:schemeClr val="tx1"/>
                        </a:solidFill>
                      </a:endParaRPr>
                    </a:p>
                  </a:txBody>
                  <a:tcPr marL="104480" marR="104480" marT="52240" marB="52240" anchor="ctr">
                    <a:solidFill>
                      <a:srgbClr val="92D050"/>
                    </a:solidFill>
                  </a:tcPr>
                </a:tc>
                <a:tc>
                  <a:txBody>
                    <a:bodyPr/>
                    <a:lstStyle/>
                    <a:p>
                      <a:pPr marL="342900" indent="-342900" algn="just">
                        <a:buAutoNum type="arabicPeriod"/>
                      </a:pPr>
                      <a:r>
                        <a:rPr lang="en-US" sz="2300" b="0" dirty="0">
                          <a:solidFill>
                            <a:schemeClr val="tx1"/>
                          </a:solidFill>
                        </a:rPr>
                        <a:t>Setup purchase price &amp; supplier lists</a:t>
                      </a:r>
                    </a:p>
                    <a:p>
                      <a:pPr marL="342900" indent="-342900" algn="just">
                        <a:buAutoNum type="arabicPeriod"/>
                      </a:pPr>
                      <a:r>
                        <a:rPr lang="en-US" sz="2300" b="0" dirty="0">
                          <a:solidFill>
                            <a:schemeClr val="tx1"/>
                          </a:solidFill>
                        </a:rPr>
                        <a:t>Perform purchase order and purchase receive</a:t>
                      </a:r>
                    </a:p>
                    <a:p>
                      <a:pPr marL="342900" indent="-342900" algn="just">
                        <a:buAutoNum type="arabicPeriod"/>
                      </a:pPr>
                      <a:r>
                        <a:rPr lang="en-US" sz="2300" b="0" dirty="0">
                          <a:solidFill>
                            <a:schemeClr val="tx1"/>
                          </a:solidFill>
                        </a:rPr>
                        <a:t>Generate and produce report</a:t>
                      </a:r>
                      <a:endParaRPr lang="en-MY" sz="2300" b="0" dirty="0">
                        <a:solidFill>
                          <a:schemeClr val="tx1"/>
                        </a:solidFill>
                      </a:endParaRPr>
                    </a:p>
                  </a:txBody>
                  <a:tcPr marL="104480" marR="104480" marT="52240" marB="52240">
                    <a:solidFill>
                      <a:schemeClr val="bg1">
                        <a:lumMod val="95000"/>
                      </a:schemeClr>
                    </a:solidFill>
                  </a:tcPr>
                </a:tc>
                <a:extLst>
                  <a:ext uri="{0D108BD9-81ED-4DB2-BD59-A6C34878D82A}">
                    <a16:rowId xmlns:a16="http://schemas.microsoft.com/office/drawing/2014/main" val="10000"/>
                  </a:ext>
                </a:extLst>
              </a:tr>
            </a:tbl>
          </a:graphicData>
        </a:graphic>
      </p:graphicFrame>
      <p:graphicFrame>
        <p:nvGraphicFramePr>
          <p:cNvPr id="17" name="Table 16">
            <a:extLst>
              <a:ext uri="{FF2B5EF4-FFF2-40B4-BE49-F238E27FC236}">
                <a16:creationId xmlns:a16="http://schemas.microsoft.com/office/drawing/2014/main" id="{398E0E7D-CBAA-4F88-947F-BFADDF759388}"/>
              </a:ext>
            </a:extLst>
          </p:cNvPr>
          <p:cNvGraphicFramePr>
            <a:graphicFrameLocks noGrp="1"/>
          </p:cNvGraphicFramePr>
          <p:nvPr>
            <p:extLst>
              <p:ext uri="{D42A27DB-BD31-4B8C-83A1-F6EECF244321}">
                <p14:modId xmlns:p14="http://schemas.microsoft.com/office/powerpoint/2010/main" val="3964997951"/>
              </p:ext>
            </p:extLst>
          </p:nvPr>
        </p:nvGraphicFramePr>
        <p:xfrm>
          <a:off x="1068558" y="3762268"/>
          <a:ext cx="6913392" cy="2331256"/>
        </p:xfrm>
        <a:graphic>
          <a:graphicData uri="http://schemas.openxmlformats.org/drawingml/2006/table">
            <a:tbl>
              <a:tblPr firstRow="1" bandRow="1">
                <a:tableStyleId>{F5AB1C69-6EDB-4FF4-983F-18BD219EF322}</a:tableStyleId>
              </a:tblPr>
              <a:tblGrid>
                <a:gridCol w="2209434">
                  <a:extLst>
                    <a:ext uri="{9D8B030D-6E8A-4147-A177-3AD203B41FA5}">
                      <a16:colId xmlns:a16="http://schemas.microsoft.com/office/drawing/2014/main" val="20000"/>
                    </a:ext>
                  </a:extLst>
                </a:gridCol>
                <a:gridCol w="4703958">
                  <a:extLst>
                    <a:ext uri="{9D8B030D-6E8A-4147-A177-3AD203B41FA5}">
                      <a16:colId xmlns:a16="http://schemas.microsoft.com/office/drawing/2014/main" val="20001"/>
                    </a:ext>
                  </a:extLst>
                </a:gridCol>
              </a:tblGrid>
              <a:tr h="2331256">
                <a:tc>
                  <a:txBody>
                    <a:bodyPr/>
                    <a:lstStyle/>
                    <a:p>
                      <a:pPr algn="ctr"/>
                      <a:r>
                        <a:rPr lang="en-US" sz="2000" b="0" dirty="0">
                          <a:solidFill>
                            <a:schemeClr val="tx1"/>
                          </a:solidFill>
                        </a:rPr>
                        <a:t>SETUP ACCOUNT RECEIVABLES MODULE</a:t>
                      </a:r>
                      <a:endParaRPr lang="en-MY" sz="2000" b="0" dirty="0">
                        <a:solidFill>
                          <a:schemeClr val="tx1"/>
                        </a:solidFill>
                      </a:endParaRPr>
                    </a:p>
                  </a:txBody>
                  <a:tcPr marL="104480" marR="104480" marT="52240" marB="52240" anchor="ctr">
                    <a:solidFill>
                      <a:srgbClr val="92D050"/>
                    </a:solidFill>
                  </a:tcPr>
                </a:tc>
                <a:tc>
                  <a:txBody>
                    <a:bodyPr/>
                    <a:lstStyle/>
                    <a:p>
                      <a:pPr marL="342900" indent="-342900" algn="just">
                        <a:buAutoNum type="arabicPeriod"/>
                      </a:pPr>
                      <a:r>
                        <a:rPr lang="en-US" sz="2300" b="0" dirty="0">
                          <a:solidFill>
                            <a:schemeClr val="tx1"/>
                          </a:solidFill>
                        </a:rPr>
                        <a:t>Setup customers</a:t>
                      </a:r>
                    </a:p>
                    <a:p>
                      <a:pPr marL="342900" indent="-342900" algn="just">
                        <a:buAutoNum type="arabicPeriod"/>
                      </a:pPr>
                      <a:r>
                        <a:rPr lang="en-US" sz="2300" b="0" dirty="0">
                          <a:solidFill>
                            <a:schemeClr val="tx1"/>
                          </a:solidFill>
                        </a:rPr>
                        <a:t>Setup historical customer invoice</a:t>
                      </a:r>
                    </a:p>
                    <a:p>
                      <a:pPr marL="342900" indent="-342900" algn="just">
                        <a:buAutoNum type="arabicPeriod"/>
                      </a:pPr>
                      <a:r>
                        <a:rPr lang="en-US" sz="2300" b="0" dirty="0">
                          <a:solidFill>
                            <a:schemeClr val="tx1"/>
                          </a:solidFill>
                        </a:rPr>
                        <a:t>Perform sales transaction</a:t>
                      </a:r>
                    </a:p>
                    <a:p>
                      <a:pPr marL="342900" indent="-342900" algn="just">
                        <a:buAutoNum type="arabicPeriod"/>
                      </a:pPr>
                      <a:r>
                        <a:rPr lang="en-US" sz="2300" b="0" dirty="0">
                          <a:solidFill>
                            <a:schemeClr val="tx1"/>
                          </a:solidFill>
                        </a:rPr>
                        <a:t>Generate and produce report</a:t>
                      </a:r>
                    </a:p>
                  </a:txBody>
                  <a:tcPr marL="104480" marR="104480" marT="52240" marB="52240">
                    <a:solidFill>
                      <a:schemeClr val="bg1">
                        <a:lumMod val="95000"/>
                      </a:schemeClr>
                    </a:solidFill>
                  </a:tcPr>
                </a:tc>
                <a:extLst>
                  <a:ext uri="{0D108BD9-81ED-4DB2-BD59-A6C34878D82A}">
                    <a16:rowId xmlns:a16="http://schemas.microsoft.com/office/drawing/2014/main" val="10000"/>
                  </a:ext>
                </a:extLst>
              </a:tr>
            </a:tbl>
          </a:graphicData>
        </a:graphic>
      </p:graphicFrame>
      <p:graphicFrame>
        <p:nvGraphicFramePr>
          <p:cNvPr id="18" name="Table 17">
            <a:extLst>
              <a:ext uri="{FF2B5EF4-FFF2-40B4-BE49-F238E27FC236}">
                <a16:creationId xmlns:a16="http://schemas.microsoft.com/office/drawing/2014/main" id="{92FE99C6-8252-42B5-B971-DBFD4FFD5542}"/>
              </a:ext>
            </a:extLst>
          </p:cNvPr>
          <p:cNvGraphicFramePr>
            <a:graphicFrameLocks noGrp="1"/>
          </p:cNvGraphicFramePr>
          <p:nvPr>
            <p:extLst>
              <p:ext uri="{D42A27DB-BD31-4B8C-83A1-F6EECF244321}">
                <p14:modId xmlns:p14="http://schemas.microsoft.com/office/powerpoint/2010/main" val="4214518308"/>
              </p:ext>
            </p:extLst>
          </p:nvPr>
        </p:nvGraphicFramePr>
        <p:xfrm>
          <a:off x="8858992" y="3791076"/>
          <a:ext cx="6913392" cy="2331256"/>
        </p:xfrm>
        <a:graphic>
          <a:graphicData uri="http://schemas.openxmlformats.org/drawingml/2006/table">
            <a:tbl>
              <a:tblPr firstRow="1" bandRow="1">
                <a:tableStyleId>{F5AB1C69-6EDB-4FF4-983F-18BD219EF322}</a:tableStyleId>
              </a:tblPr>
              <a:tblGrid>
                <a:gridCol w="2209434">
                  <a:extLst>
                    <a:ext uri="{9D8B030D-6E8A-4147-A177-3AD203B41FA5}">
                      <a16:colId xmlns:a16="http://schemas.microsoft.com/office/drawing/2014/main" val="20000"/>
                    </a:ext>
                  </a:extLst>
                </a:gridCol>
                <a:gridCol w="4703958">
                  <a:extLst>
                    <a:ext uri="{9D8B030D-6E8A-4147-A177-3AD203B41FA5}">
                      <a16:colId xmlns:a16="http://schemas.microsoft.com/office/drawing/2014/main" val="20001"/>
                    </a:ext>
                  </a:extLst>
                </a:gridCol>
              </a:tblGrid>
              <a:tr h="2331256">
                <a:tc>
                  <a:txBody>
                    <a:bodyPr/>
                    <a:lstStyle/>
                    <a:p>
                      <a:pPr algn="ctr"/>
                      <a:r>
                        <a:rPr lang="en-US" sz="2000" b="0" dirty="0">
                          <a:solidFill>
                            <a:schemeClr val="tx1"/>
                          </a:solidFill>
                        </a:rPr>
                        <a:t>SETUP ACCOUNT PAYABLES MODULE</a:t>
                      </a:r>
                      <a:endParaRPr lang="en-MY" sz="2000" b="0" dirty="0">
                        <a:solidFill>
                          <a:schemeClr val="tx1"/>
                        </a:solidFill>
                      </a:endParaRPr>
                    </a:p>
                  </a:txBody>
                  <a:tcPr marL="104480" marR="104480" marT="52240" marB="52240" anchor="ctr">
                    <a:solidFill>
                      <a:srgbClr val="92D050"/>
                    </a:solidFill>
                  </a:tcPr>
                </a:tc>
                <a:tc>
                  <a:txBody>
                    <a:bodyPr/>
                    <a:lstStyle/>
                    <a:p>
                      <a:pPr marL="342900" indent="-342900" algn="just">
                        <a:buAutoNum type="arabicPeriod"/>
                      </a:pPr>
                      <a:r>
                        <a:rPr lang="en-US" sz="2300" b="0" dirty="0">
                          <a:solidFill>
                            <a:schemeClr val="tx1"/>
                          </a:solidFill>
                        </a:rPr>
                        <a:t>Setup supplier</a:t>
                      </a:r>
                    </a:p>
                    <a:p>
                      <a:pPr marL="342900" indent="-342900" algn="just">
                        <a:buAutoNum type="arabicPeriod"/>
                      </a:pPr>
                      <a:r>
                        <a:rPr lang="en-US" sz="2300" b="0" dirty="0">
                          <a:solidFill>
                            <a:schemeClr val="tx1"/>
                          </a:solidFill>
                        </a:rPr>
                        <a:t>Setup historical supplier invoice</a:t>
                      </a:r>
                    </a:p>
                    <a:p>
                      <a:pPr marL="342900" indent="-342900" algn="just">
                        <a:buAutoNum type="arabicPeriod"/>
                      </a:pPr>
                      <a:r>
                        <a:rPr lang="en-US" sz="2300" b="0" dirty="0">
                          <a:solidFill>
                            <a:schemeClr val="tx1"/>
                          </a:solidFill>
                        </a:rPr>
                        <a:t>Perform purchases transaction</a:t>
                      </a:r>
                    </a:p>
                    <a:p>
                      <a:pPr marL="342900" indent="-342900" algn="just">
                        <a:buAutoNum type="arabicPeriod"/>
                      </a:pPr>
                      <a:r>
                        <a:rPr lang="en-US" sz="2300" b="0" dirty="0">
                          <a:solidFill>
                            <a:schemeClr val="tx1"/>
                          </a:solidFill>
                        </a:rPr>
                        <a:t>Generate and produce report</a:t>
                      </a:r>
                    </a:p>
                  </a:txBody>
                  <a:tcPr marL="104480" marR="104480" marT="52240" marB="52240">
                    <a:solidFill>
                      <a:schemeClr val="bg1">
                        <a:lumMod val="95000"/>
                      </a:schemeClr>
                    </a:solidFill>
                  </a:tcPr>
                </a:tc>
                <a:extLst>
                  <a:ext uri="{0D108BD9-81ED-4DB2-BD59-A6C34878D82A}">
                    <a16:rowId xmlns:a16="http://schemas.microsoft.com/office/drawing/2014/main" val="10000"/>
                  </a:ext>
                </a:extLst>
              </a:tr>
            </a:tbl>
          </a:graphicData>
        </a:graphic>
      </p:graphicFrame>
      <p:graphicFrame>
        <p:nvGraphicFramePr>
          <p:cNvPr id="19" name="Table 18">
            <a:extLst>
              <a:ext uri="{FF2B5EF4-FFF2-40B4-BE49-F238E27FC236}">
                <a16:creationId xmlns:a16="http://schemas.microsoft.com/office/drawing/2014/main" id="{A080B00C-A573-49ED-80B1-E05E72EB78E4}"/>
              </a:ext>
            </a:extLst>
          </p:cNvPr>
          <p:cNvGraphicFramePr>
            <a:graphicFrameLocks noGrp="1"/>
          </p:cNvGraphicFramePr>
          <p:nvPr>
            <p:extLst>
              <p:ext uri="{D42A27DB-BD31-4B8C-83A1-F6EECF244321}">
                <p14:modId xmlns:p14="http://schemas.microsoft.com/office/powerpoint/2010/main" val="3949596945"/>
              </p:ext>
            </p:extLst>
          </p:nvPr>
        </p:nvGraphicFramePr>
        <p:xfrm>
          <a:off x="16649426" y="3791076"/>
          <a:ext cx="6913392" cy="2331256"/>
        </p:xfrm>
        <a:graphic>
          <a:graphicData uri="http://schemas.openxmlformats.org/drawingml/2006/table">
            <a:tbl>
              <a:tblPr firstRow="1" bandRow="1">
                <a:tableStyleId>{F5AB1C69-6EDB-4FF4-983F-18BD219EF322}</a:tableStyleId>
              </a:tblPr>
              <a:tblGrid>
                <a:gridCol w="2209434">
                  <a:extLst>
                    <a:ext uri="{9D8B030D-6E8A-4147-A177-3AD203B41FA5}">
                      <a16:colId xmlns:a16="http://schemas.microsoft.com/office/drawing/2014/main" val="20000"/>
                    </a:ext>
                  </a:extLst>
                </a:gridCol>
                <a:gridCol w="4703958">
                  <a:extLst>
                    <a:ext uri="{9D8B030D-6E8A-4147-A177-3AD203B41FA5}">
                      <a16:colId xmlns:a16="http://schemas.microsoft.com/office/drawing/2014/main" val="20001"/>
                    </a:ext>
                  </a:extLst>
                </a:gridCol>
              </a:tblGrid>
              <a:tr h="2331256">
                <a:tc>
                  <a:txBody>
                    <a:bodyPr/>
                    <a:lstStyle/>
                    <a:p>
                      <a:pPr algn="ctr"/>
                      <a:r>
                        <a:rPr lang="en-US" sz="2000" b="0" dirty="0">
                          <a:solidFill>
                            <a:schemeClr val="tx1"/>
                          </a:solidFill>
                        </a:rPr>
                        <a:t>SETUP SALES ORDER MODULE</a:t>
                      </a:r>
                      <a:endParaRPr lang="en-MY" sz="2000" b="0" dirty="0">
                        <a:solidFill>
                          <a:schemeClr val="tx1"/>
                        </a:solidFill>
                      </a:endParaRPr>
                    </a:p>
                  </a:txBody>
                  <a:tcPr marL="104480" marR="104480" marT="52240" marB="52240" anchor="ctr">
                    <a:solidFill>
                      <a:srgbClr val="92D050"/>
                    </a:solidFill>
                  </a:tcPr>
                </a:tc>
                <a:tc>
                  <a:txBody>
                    <a:bodyPr/>
                    <a:lstStyle/>
                    <a:p>
                      <a:pPr marL="342900" indent="-342900" algn="just">
                        <a:buAutoNum type="arabicPeriod"/>
                      </a:pPr>
                      <a:r>
                        <a:rPr lang="en-US" sz="2300" b="0" dirty="0">
                          <a:solidFill>
                            <a:schemeClr val="tx1"/>
                          </a:solidFill>
                        </a:rPr>
                        <a:t>Setup sales price</a:t>
                      </a:r>
                    </a:p>
                    <a:p>
                      <a:pPr marL="342900" indent="-342900" algn="just">
                        <a:buAutoNum type="arabicPeriod"/>
                      </a:pPr>
                      <a:r>
                        <a:rPr lang="en-US" sz="2300" b="0" dirty="0">
                          <a:solidFill>
                            <a:schemeClr val="tx1"/>
                          </a:solidFill>
                        </a:rPr>
                        <a:t>Perform sales quotation and delivery order</a:t>
                      </a:r>
                    </a:p>
                    <a:p>
                      <a:pPr marL="342900" indent="-342900" algn="just">
                        <a:buAutoNum type="arabicPeriod"/>
                      </a:pPr>
                      <a:r>
                        <a:rPr lang="en-US" sz="2300" b="0" dirty="0">
                          <a:solidFill>
                            <a:schemeClr val="tx1"/>
                          </a:solidFill>
                        </a:rPr>
                        <a:t>Generate and produce report</a:t>
                      </a:r>
                    </a:p>
                  </a:txBody>
                  <a:tcPr marL="104480" marR="104480" marT="52240" marB="52240">
                    <a:solidFill>
                      <a:schemeClr val="bg1">
                        <a:lumMod val="95000"/>
                      </a:schemeClr>
                    </a:solidFill>
                  </a:tcPr>
                </a:tc>
                <a:extLst>
                  <a:ext uri="{0D108BD9-81ED-4DB2-BD59-A6C34878D82A}">
                    <a16:rowId xmlns:a16="http://schemas.microsoft.com/office/drawing/2014/main" val="10000"/>
                  </a:ext>
                </a:extLst>
              </a:tr>
            </a:tbl>
          </a:graphicData>
        </a:graphic>
      </p:graphicFrame>
      <p:graphicFrame>
        <p:nvGraphicFramePr>
          <p:cNvPr id="20" name="Table 19">
            <a:extLst>
              <a:ext uri="{FF2B5EF4-FFF2-40B4-BE49-F238E27FC236}">
                <a16:creationId xmlns:a16="http://schemas.microsoft.com/office/drawing/2014/main" id="{2B75159D-A115-429C-BE04-3322607AB9D2}"/>
              </a:ext>
            </a:extLst>
          </p:cNvPr>
          <p:cNvGraphicFramePr>
            <a:graphicFrameLocks noGrp="1"/>
          </p:cNvGraphicFramePr>
          <p:nvPr>
            <p:extLst>
              <p:ext uri="{D42A27DB-BD31-4B8C-83A1-F6EECF244321}">
                <p14:modId xmlns:p14="http://schemas.microsoft.com/office/powerpoint/2010/main" val="3251846527"/>
              </p:ext>
            </p:extLst>
          </p:nvPr>
        </p:nvGraphicFramePr>
        <p:xfrm>
          <a:off x="16649426" y="6740700"/>
          <a:ext cx="6913392" cy="2374416"/>
        </p:xfrm>
        <a:graphic>
          <a:graphicData uri="http://schemas.openxmlformats.org/drawingml/2006/table">
            <a:tbl>
              <a:tblPr firstRow="1" bandRow="1">
                <a:tableStyleId>{F5AB1C69-6EDB-4FF4-983F-18BD219EF322}</a:tableStyleId>
              </a:tblPr>
              <a:tblGrid>
                <a:gridCol w="2209434">
                  <a:extLst>
                    <a:ext uri="{9D8B030D-6E8A-4147-A177-3AD203B41FA5}">
                      <a16:colId xmlns:a16="http://schemas.microsoft.com/office/drawing/2014/main" val="20000"/>
                    </a:ext>
                  </a:extLst>
                </a:gridCol>
                <a:gridCol w="4703958">
                  <a:extLst>
                    <a:ext uri="{9D8B030D-6E8A-4147-A177-3AD203B41FA5}">
                      <a16:colId xmlns:a16="http://schemas.microsoft.com/office/drawing/2014/main" val="20001"/>
                    </a:ext>
                  </a:extLst>
                </a:gridCol>
              </a:tblGrid>
              <a:tr h="2374416">
                <a:tc>
                  <a:txBody>
                    <a:bodyPr/>
                    <a:lstStyle/>
                    <a:p>
                      <a:pPr algn="ctr"/>
                      <a:r>
                        <a:rPr lang="en-US" sz="2000" b="0" dirty="0">
                          <a:solidFill>
                            <a:schemeClr val="tx1"/>
                          </a:solidFill>
                        </a:rPr>
                        <a:t>SETUP GST MODULE</a:t>
                      </a:r>
                      <a:endParaRPr lang="en-MY" sz="2000" b="0" dirty="0">
                        <a:solidFill>
                          <a:schemeClr val="tx1"/>
                        </a:solidFill>
                      </a:endParaRPr>
                    </a:p>
                  </a:txBody>
                  <a:tcPr marL="104480" marR="104480" marT="52240" marB="52240" anchor="ctr">
                    <a:solidFill>
                      <a:srgbClr val="92D050"/>
                    </a:solidFill>
                  </a:tcPr>
                </a:tc>
                <a:tc>
                  <a:txBody>
                    <a:bodyPr/>
                    <a:lstStyle/>
                    <a:p>
                      <a:pPr marL="342900" indent="-342900" algn="just">
                        <a:buAutoNum type="arabicPeriod"/>
                      </a:pPr>
                      <a:r>
                        <a:rPr lang="en-US" sz="2300" b="0" dirty="0">
                          <a:solidFill>
                            <a:schemeClr val="tx1"/>
                          </a:solidFill>
                        </a:rPr>
                        <a:t>Setup GST requirement</a:t>
                      </a:r>
                    </a:p>
                    <a:p>
                      <a:pPr marL="342900" indent="-342900" algn="just">
                        <a:buAutoNum type="arabicPeriod"/>
                      </a:pPr>
                      <a:r>
                        <a:rPr lang="en-US" sz="2300" b="0" dirty="0">
                          <a:solidFill>
                            <a:schemeClr val="tx1"/>
                          </a:solidFill>
                        </a:rPr>
                        <a:t>Perform GST transaction</a:t>
                      </a:r>
                    </a:p>
                    <a:p>
                      <a:pPr marL="342900" indent="-342900" algn="just">
                        <a:buAutoNum type="arabicPeriod"/>
                      </a:pPr>
                      <a:r>
                        <a:rPr lang="en-US" sz="2300" b="0" dirty="0">
                          <a:solidFill>
                            <a:schemeClr val="tx1"/>
                          </a:solidFill>
                        </a:rPr>
                        <a:t>Generate and produce GST report</a:t>
                      </a:r>
                    </a:p>
                    <a:p>
                      <a:pPr marL="342900" indent="-342900" algn="just">
                        <a:buAutoNum type="arabicPeriod"/>
                      </a:pPr>
                      <a:r>
                        <a:rPr lang="en-US" sz="2300" b="0" dirty="0">
                          <a:solidFill>
                            <a:schemeClr val="tx1"/>
                          </a:solidFill>
                        </a:rPr>
                        <a:t>Generate and submit GST-03</a:t>
                      </a:r>
                      <a:endParaRPr lang="en-MY" sz="2300" b="0" dirty="0">
                        <a:solidFill>
                          <a:schemeClr val="tx1"/>
                        </a:solidFill>
                      </a:endParaRPr>
                    </a:p>
                  </a:txBody>
                  <a:tcPr marL="104480" marR="104480" marT="52240" marB="52240">
                    <a:solidFill>
                      <a:schemeClr val="bg1">
                        <a:lumMod val="95000"/>
                      </a:schemeClr>
                    </a:solidFill>
                  </a:tcPr>
                </a:tc>
                <a:extLst>
                  <a:ext uri="{0D108BD9-81ED-4DB2-BD59-A6C34878D82A}">
                    <a16:rowId xmlns:a16="http://schemas.microsoft.com/office/drawing/2014/main" val="10000"/>
                  </a:ext>
                </a:extLst>
              </a:tr>
            </a:tbl>
          </a:graphicData>
        </a:graphic>
      </p:graphicFrame>
      <p:graphicFrame>
        <p:nvGraphicFramePr>
          <p:cNvPr id="21" name="Table 20">
            <a:extLst>
              <a:ext uri="{FF2B5EF4-FFF2-40B4-BE49-F238E27FC236}">
                <a16:creationId xmlns:a16="http://schemas.microsoft.com/office/drawing/2014/main" id="{02579EF0-6D2B-4858-829C-6AF5BA5842DD}"/>
              </a:ext>
            </a:extLst>
          </p:cNvPr>
          <p:cNvGraphicFramePr>
            <a:graphicFrameLocks noGrp="1"/>
          </p:cNvGraphicFramePr>
          <p:nvPr>
            <p:extLst>
              <p:ext uri="{D42A27DB-BD31-4B8C-83A1-F6EECF244321}">
                <p14:modId xmlns:p14="http://schemas.microsoft.com/office/powerpoint/2010/main" val="500037261"/>
              </p:ext>
            </p:extLst>
          </p:nvPr>
        </p:nvGraphicFramePr>
        <p:xfrm>
          <a:off x="8858992" y="9483900"/>
          <a:ext cx="6913392" cy="2558120"/>
        </p:xfrm>
        <a:graphic>
          <a:graphicData uri="http://schemas.openxmlformats.org/drawingml/2006/table">
            <a:tbl>
              <a:tblPr firstRow="1" bandRow="1">
                <a:tableStyleId>{F5AB1C69-6EDB-4FF4-983F-18BD219EF322}</a:tableStyleId>
              </a:tblPr>
              <a:tblGrid>
                <a:gridCol w="2209434">
                  <a:extLst>
                    <a:ext uri="{9D8B030D-6E8A-4147-A177-3AD203B41FA5}">
                      <a16:colId xmlns:a16="http://schemas.microsoft.com/office/drawing/2014/main" val="20000"/>
                    </a:ext>
                  </a:extLst>
                </a:gridCol>
                <a:gridCol w="4703958">
                  <a:extLst>
                    <a:ext uri="{9D8B030D-6E8A-4147-A177-3AD203B41FA5}">
                      <a16:colId xmlns:a16="http://schemas.microsoft.com/office/drawing/2014/main" val="20001"/>
                    </a:ext>
                  </a:extLst>
                </a:gridCol>
              </a:tblGrid>
              <a:tr h="2374416">
                <a:tc>
                  <a:txBody>
                    <a:bodyPr/>
                    <a:lstStyle/>
                    <a:p>
                      <a:pPr algn="ctr"/>
                      <a:r>
                        <a:rPr lang="en-US" sz="2000" b="0" dirty="0">
                          <a:solidFill>
                            <a:schemeClr val="tx1"/>
                          </a:solidFill>
                        </a:rPr>
                        <a:t>SETUP ZAKAT &amp; WAQF MODULES</a:t>
                      </a:r>
                      <a:endParaRPr lang="en-MY" sz="2000" b="0" dirty="0">
                        <a:solidFill>
                          <a:schemeClr val="tx1"/>
                        </a:solidFill>
                      </a:endParaRPr>
                    </a:p>
                  </a:txBody>
                  <a:tcPr marL="104480" marR="104480" marT="52240" marB="52240" anchor="ctr">
                    <a:solidFill>
                      <a:srgbClr val="92D050"/>
                    </a:solidFill>
                  </a:tcPr>
                </a:tc>
                <a:tc>
                  <a:txBody>
                    <a:bodyPr/>
                    <a:lstStyle/>
                    <a:p>
                      <a:pPr marL="342900" indent="-342900" algn="just">
                        <a:buAutoNum type="arabicPeriod"/>
                      </a:pPr>
                      <a:r>
                        <a:rPr lang="en-US" sz="2300" b="0" dirty="0">
                          <a:solidFill>
                            <a:schemeClr val="tx1"/>
                          </a:solidFill>
                        </a:rPr>
                        <a:t>Setup zakat </a:t>
                      </a:r>
                      <a:r>
                        <a:rPr lang="en-US" sz="2300" b="0" dirty="0" err="1">
                          <a:solidFill>
                            <a:schemeClr val="tx1"/>
                          </a:solidFill>
                        </a:rPr>
                        <a:t>nisab</a:t>
                      </a:r>
                      <a:r>
                        <a:rPr lang="en-US" sz="2300" b="0" dirty="0">
                          <a:solidFill>
                            <a:schemeClr val="tx1"/>
                          </a:solidFill>
                        </a:rPr>
                        <a:t> and </a:t>
                      </a:r>
                      <a:r>
                        <a:rPr lang="en-US" sz="2300" b="0" dirty="0" err="1">
                          <a:solidFill>
                            <a:schemeClr val="tx1"/>
                          </a:solidFill>
                        </a:rPr>
                        <a:t>centre</a:t>
                      </a:r>
                      <a:endParaRPr lang="en-US" sz="2300" b="0" dirty="0">
                        <a:solidFill>
                          <a:schemeClr val="tx1"/>
                        </a:solidFill>
                      </a:endParaRPr>
                    </a:p>
                    <a:p>
                      <a:pPr marL="342900" indent="-342900" algn="just">
                        <a:buAutoNum type="arabicPeriod"/>
                      </a:pPr>
                      <a:r>
                        <a:rPr lang="en-US" sz="2300" b="0" dirty="0">
                          <a:solidFill>
                            <a:schemeClr val="tx1"/>
                          </a:solidFill>
                        </a:rPr>
                        <a:t>Setup waqf and waqf </a:t>
                      </a:r>
                      <a:r>
                        <a:rPr lang="en-US" sz="2300" b="0" dirty="0" err="1">
                          <a:solidFill>
                            <a:schemeClr val="tx1"/>
                          </a:solidFill>
                        </a:rPr>
                        <a:t>centre</a:t>
                      </a:r>
                      <a:endParaRPr lang="en-US" sz="2300" b="0" dirty="0">
                        <a:solidFill>
                          <a:schemeClr val="tx1"/>
                        </a:solidFill>
                      </a:endParaRPr>
                    </a:p>
                    <a:p>
                      <a:pPr marL="342900" indent="-342900" algn="just">
                        <a:buAutoNum type="arabicPeriod"/>
                      </a:pPr>
                      <a:r>
                        <a:rPr lang="en-MY" sz="2300" b="0" dirty="0">
                          <a:solidFill>
                            <a:schemeClr val="tx1"/>
                          </a:solidFill>
                        </a:rPr>
                        <a:t>Perform </a:t>
                      </a:r>
                      <a:r>
                        <a:rPr lang="en-MY" sz="2300" b="0" dirty="0" err="1">
                          <a:solidFill>
                            <a:schemeClr val="tx1"/>
                          </a:solidFill>
                        </a:rPr>
                        <a:t>zskat</a:t>
                      </a:r>
                      <a:r>
                        <a:rPr lang="en-MY" sz="2300" b="0" dirty="0">
                          <a:solidFill>
                            <a:schemeClr val="tx1"/>
                          </a:solidFill>
                        </a:rPr>
                        <a:t> calculation</a:t>
                      </a:r>
                    </a:p>
                    <a:p>
                      <a:pPr marL="342900" indent="-342900" algn="just">
                        <a:buAutoNum type="arabicPeriod"/>
                      </a:pPr>
                      <a:r>
                        <a:rPr lang="en-MY" sz="2300" b="0" dirty="0">
                          <a:solidFill>
                            <a:schemeClr val="tx1"/>
                          </a:solidFill>
                        </a:rPr>
                        <a:t>Perform waqf calculation</a:t>
                      </a:r>
                    </a:p>
                    <a:p>
                      <a:pPr marL="342900" indent="-342900" algn="just">
                        <a:buAutoNum type="arabicPeriod"/>
                      </a:pPr>
                      <a:r>
                        <a:rPr lang="en-MY" sz="2300" b="0" dirty="0">
                          <a:solidFill>
                            <a:schemeClr val="tx1"/>
                          </a:solidFill>
                        </a:rPr>
                        <a:t>Generate and produce zakat report</a:t>
                      </a:r>
                    </a:p>
                    <a:p>
                      <a:pPr marL="342900" indent="-342900" algn="just">
                        <a:buAutoNum type="arabicPeriod"/>
                      </a:pPr>
                      <a:r>
                        <a:rPr lang="en-MY" sz="2300" b="0" dirty="0">
                          <a:solidFill>
                            <a:schemeClr val="tx1"/>
                          </a:solidFill>
                        </a:rPr>
                        <a:t>Generate and produce waqf report</a:t>
                      </a:r>
                    </a:p>
                  </a:txBody>
                  <a:tcPr marL="104480" marR="104480" marT="52240" marB="52240">
                    <a:solidFill>
                      <a:schemeClr val="bg1">
                        <a:lumMod val="95000"/>
                      </a:schemeClr>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3970664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400414" y="953164"/>
            <a:ext cx="21586688" cy="1231107"/>
          </a:xfrm>
          <a:prstGeom prst="rect">
            <a:avLst/>
          </a:prstGeom>
          <a:noFill/>
        </p:spPr>
        <p:txBody>
          <a:bodyPr wrap="square" lIns="243852" tIns="121926" rIns="243852" bIns="121926" rtlCol="0">
            <a:spAutoFit/>
          </a:bodyPr>
          <a:lstStyle/>
          <a:p>
            <a:pPr algn="ctr"/>
            <a:r>
              <a:rPr lang="en-US" sz="6400" dirty="0">
                <a:solidFill>
                  <a:srgbClr val="C00000"/>
                </a:solidFill>
                <a:latin typeface="Open Sans Light"/>
                <a:cs typeface="Open Sans Light"/>
              </a:rPr>
              <a:t>Table of Content</a:t>
            </a:r>
          </a:p>
        </p:txBody>
      </p:sp>
      <p:sp>
        <p:nvSpPr>
          <p:cNvPr id="2" name="Slide Number Placeholder 1"/>
          <p:cNvSpPr>
            <a:spLocks noGrp="1"/>
          </p:cNvSpPr>
          <p:nvPr>
            <p:ph type="sldNum" sz="quarter" idx="4"/>
          </p:nvPr>
        </p:nvSpPr>
        <p:spPr>
          <a:xfrm>
            <a:off x="23562818" y="13011887"/>
            <a:ext cx="824808" cy="462198"/>
          </a:xfrm>
        </p:spPr>
        <p:txBody>
          <a:bodyPr/>
          <a:lstStyle/>
          <a:p>
            <a:fld id="{C9468CE9-3F3D-1446-A027-4B4CDD3883B0}" type="slidenum">
              <a:rPr lang="en-US" smtClean="0"/>
              <a:t>2</a:t>
            </a:fld>
            <a:endParaRPr lang="en-US"/>
          </a:p>
        </p:txBody>
      </p:sp>
      <p:sp>
        <p:nvSpPr>
          <p:cNvPr id="24" name="Shape 305"/>
          <p:cNvSpPr/>
          <p:nvPr/>
        </p:nvSpPr>
        <p:spPr>
          <a:xfrm>
            <a:off x="1369488" y="3317721"/>
            <a:ext cx="1208769" cy="1208769"/>
          </a:xfrm>
          <a:prstGeom prst="ellipse">
            <a:avLst/>
          </a:prstGeom>
          <a:solidFill>
            <a:srgbClr val="C00000"/>
          </a:solidFill>
          <a:ln>
            <a:noFill/>
          </a:ln>
        </p:spPr>
        <p:txBody>
          <a:bodyPr lIns="91425" tIns="91425" rIns="91425" bIns="91425" anchor="ctr" anchorCtr="0">
            <a:noAutofit/>
          </a:bodyPr>
          <a:lstStyle/>
          <a:p>
            <a:pPr lvl="0">
              <a:spcBef>
                <a:spcPts val="0"/>
              </a:spcBef>
              <a:buNone/>
            </a:pPr>
            <a:endParaRPr/>
          </a:p>
        </p:txBody>
      </p:sp>
      <p:sp>
        <p:nvSpPr>
          <p:cNvPr id="25" name="Shape 308"/>
          <p:cNvSpPr txBox="1"/>
          <p:nvPr/>
        </p:nvSpPr>
        <p:spPr>
          <a:xfrm>
            <a:off x="1400414" y="3520450"/>
            <a:ext cx="1129717" cy="816152"/>
          </a:xfrm>
          <a:prstGeom prst="rect">
            <a:avLst/>
          </a:prstGeom>
          <a:noFill/>
          <a:ln>
            <a:noFill/>
          </a:ln>
        </p:spPr>
        <p:txBody>
          <a:bodyPr lIns="91425" tIns="91425" rIns="91425" bIns="91425" anchor="ctr" anchorCtr="0">
            <a:noAutofit/>
          </a:bodyPr>
          <a:lstStyle/>
          <a:p>
            <a:pPr lvl="0" algn="ctr">
              <a:spcBef>
                <a:spcPts val="0"/>
              </a:spcBef>
              <a:buNone/>
            </a:pPr>
            <a:r>
              <a:rPr lang="en" sz="3600"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Dosis"/>
              </a:rPr>
              <a:t>1.0</a:t>
            </a:r>
          </a:p>
        </p:txBody>
      </p:sp>
      <p:sp>
        <p:nvSpPr>
          <p:cNvPr id="26" name="Shape 305"/>
          <p:cNvSpPr/>
          <p:nvPr/>
        </p:nvSpPr>
        <p:spPr>
          <a:xfrm>
            <a:off x="1344846" y="5226733"/>
            <a:ext cx="1208769" cy="1208769"/>
          </a:xfrm>
          <a:prstGeom prst="ellipse">
            <a:avLst/>
          </a:prstGeom>
          <a:solidFill>
            <a:srgbClr val="C00000"/>
          </a:solidFill>
          <a:ln>
            <a:noFill/>
          </a:ln>
        </p:spPr>
        <p:txBody>
          <a:bodyPr lIns="91425" tIns="91425" rIns="91425" bIns="91425" anchor="ctr" anchorCtr="0">
            <a:noAutofit/>
          </a:bodyPr>
          <a:lstStyle/>
          <a:p>
            <a:pPr lvl="0">
              <a:spcBef>
                <a:spcPts val="0"/>
              </a:spcBef>
              <a:buNone/>
            </a:pPr>
            <a:endParaRPr/>
          </a:p>
        </p:txBody>
      </p:sp>
      <p:sp>
        <p:nvSpPr>
          <p:cNvPr id="27" name="Shape 308"/>
          <p:cNvSpPr txBox="1"/>
          <p:nvPr/>
        </p:nvSpPr>
        <p:spPr>
          <a:xfrm>
            <a:off x="1375772" y="5429462"/>
            <a:ext cx="1129717" cy="816152"/>
          </a:xfrm>
          <a:prstGeom prst="rect">
            <a:avLst/>
          </a:prstGeom>
          <a:noFill/>
          <a:ln>
            <a:noFill/>
          </a:ln>
        </p:spPr>
        <p:txBody>
          <a:bodyPr lIns="91425" tIns="91425" rIns="91425" bIns="91425" anchor="ctr" anchorCtr="0">
            <a:noAutofit/>
          </a:bodyPr>
          <a:lstStyle/>
          <a:p>
            <a:pPr lvl="0" algn="ctr">
              <a:spcBef>
                <a:spcPts val="0"/>
              </a:spcBef>
              <a:buNone/>
            </a:pPr>
            <a:r>
              <a:rPr lang="en" sz="3600"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Dosis"/>
              </a:rPr>
              <a:t>2.0</a:t>
            </a:r>
          </a:p>
        </p:txBody>
      </p:sp>
      <p:sp>
        <p:nvSpPr>
          <p:cNvPr id="30" name="Shape 305"/>
          <p:cNvSpPr/>
          <p:nvPr/>
        </p:nvSpPr>
        <p:spPr>
          <a:xfrm>
            <a:off x="1370042" y="7175823"/>
            <a:ext cx="1208769" cy="1208769"/>
          </a:xfrm>
          <a:prstGeom prst="ellipse">
            <a:avLst/>
          </a:prstGeom>
          <a:solidFill>
            <a:srgbClr val="C00000"/>
          </a:solidFill>
          <a:ln>
            <a:noFill/>
          </a:ln>
        </p:spPr>
        <p:txBody>
          <a:bodyPr lIns="91425" tIns="91425" rIns="91425" bIns="91425" anchor="ctr" anchorCtr="0">
            <a:noAutofit/>
          </a:bodyPr>
          <a:lstStyle/>
          <a:p>
            <a:pPr lvl="0">
              <a:spcBef>
                <a:spcPts val="0"/>
              </a:spcBef>
              <a:buNone/>
            </a:pPr>
            <a:endParaRPr/>
          </a:p>
        </p:txBody>
      </p:sp>
      <p:sp>
        <p:nvSpPr>
          <p:cNvPr id="31" name="Shape 308"/>
          <p:cNvSpPr txBox="1"/>
          <p:nvPr/>
        </p:nvSpPr>
        <p:spPr>
          <a:xfrm>
            <a:off x="1400968" y="7378552"/>
            <a:ext cx="1129717" cy="816152"/>
          </a:xfrm>
          <a:prstGeom prst="rect">
            <a:avLst/>
          </a:prstGeom>
          <a:noFill/>
          <a:ln>
            <a:noFill/>
          </a:ln>
        </p:spPr>
        <p:txBody>
          <a:bodyPr lIns="91425" tIns="91425" rIns="91425" bIns="91425" anchor="ctr" anchorCtr="0">
            <a:noAutofit/>
          </a:bodyPr>
          <a:lstStyle/>
          <a:p>
            <a:pPr lvl="0" algn="ctr">
              <a:spcBef>
                <a:spcPts val="0"/>
              </a:spcBef>
              <a:buNone/>
            </a:pPr>
            <a:r>
              <a:rPr lang="en" sz="3600"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Dosis"/>
              </a:rPr>
              <a:t>3.0</a:t>
            </a:r>
          </a:p>
        </p:txBody>
      </p:sp>
      <p:sp>
        <p:nvSpPr>
          <p:cNvPr id="33" name="Shape 308"/>
          <p:cNvSpPr txBox="1"/>
          <p:nvPr/>
        </p:nvSpPr>
        <p:spPr>
          <a:xfrm>
            <a:off x="1400389" y="9239438"/>
            <a:ext cx="1129717" cy="816152"/>
          </a:xfrm>
          <a:prstGeom prst="rect">
            <a:avLst/>
          </a:prstGeom>
          <a:noFill/>
          <a:ln>
            <a:noFill/>
          </a:ln>
        </p:spPr>
        <p:txBody>
          <a:bodyPr lIns="91425" tIns="91425" rIns="91425" bIns="91425" anchor="ctr" anchorCtr="0">
            <a:noAutofit/>
          </a:bodyPr>
          <a:lstStyle/>
          <a:p>
            <a:pPr lvl="0" algn="ctr">
              <a:spcBef>
                <a:spcPts val="0"/>
              </a:spcBef>
              <a:buNone/>
            </a:pPr>
            <a:r>
              <a:rPr lang="en" sz="3600"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Dosis"/>
              </a:rPr>
              <a:t>4.0</a:t>
            </a:r>
          </a:p>
        </p:txBody>
      </p:sp>
      <p:sp>
        <p:nvSpPr>
          <p:cNvPr id="36" name="TextBox 35"/>
          <p:cNvSpPr txBox="1"/>
          <p:nvPr/>
        </p:nvSpPr>
        <p:spPr>
          <a:xfrm>
            <a:off x="3729786" y="5322272"/>
            <a:ext cx="17878927" cy="923342"/>
          </a:xfrm>
          <a:prstGeom prst="rect">
            <a:avLst/>
          </a:prstGeom>
          <a:noFill/>
        </p:spPr>
        <p:txBody>
          <a:bodyPr wrap="square" lIns="243852" tIns="121926" rIns="243852" bIns="121926" rtlCol="0">
            <a:spAutoFit/>
          </a:bodyPr>
          <a:lstStyle/>
          <a:p>
            <a:r>
              <a:rPr lang="en-US" sz="4400" dirty="0">
                <a:solidFill>
                  <a:schemeClr val="tx1">
                    <a:lumMod val="95000"/>
                    <a:lumOff val="5000"/>
                  </a:schemeClr>
                </a:solidFill>
                <a:latin typeface="Open Sans Light"/>
                <a:cs typeface="Open Sans Light"/>
              </a:rPr>
              <a:t>The Proposal 												12</a:t>
            </a:r>
          </a:p>
        </p:txBody>
      </p:sp>
      <p:sp>
        <p:nvSpPr>
          <p:cNvPr id="37" name="TextBox 36"/>
          <p:cNvSpPr txBox="1"/>
          <p:nvPr/>
        </p:nvSpPr>
        <p:spPr>
          <a:xfrm>
            <a:off x="3729785" y="7271362"/>
            <a:ext cx="17878927" cy="923342"/>
          </a:xfrm>
          <a:prstGeom prst="rect">
            <a:avLst/>
          </a:prstGeom>
          <a:noFill/>
        </p:spPr>
        <p:txBody>
          <a:bodyPr wrap="square" lIns="243852" tIns="121926" rIns="243852" bIns="121926" rtlCol="0">
            <a:spAutoFit/>
          </a:bodyPr>
          <a:lstStyle/>
          <a:p>
            <a:r>
              <a:rPr lang="en-US" sz="4400" dirty="0">
                <a:solidFill>
                  <a:schemeClr val="tx1">
                    <a:lumMod val="95000"/>
                    <a:lumOff val="5000"/>
                  </a:schemeClr>
                </a:solidFill>
                <a:latin typeface="Open Sans Light"/>
                <a:cs typeface="Open Sans Light"/>
              </a:rPr>
              <a:t>Contact Us													27</a:t>
            </a:r>
          </a:p>
        </p:txBody>
      </p:sp>
      <p:sp>
        <p:nvSpPr>
          <p:cNvPr id="16" name="TextBox 15">
            <a:extLst>
              <a:ext uri="{FF2B5EF4-FFF2-40B4-BE49-F238E27FC236}">
                <a16:creationId xmlns:a16="http://schemas.microsoft.com/office/drawing/2014/main" id="{F19AD843-13C5-4305-A6ED-8F69885A1193}"/>
              </a:ext>
            </a:extLst>
          </p:cNvPr>
          <p:cNvSpPr txBox="1"/>
          <p:nvPr/>
        </p:nvSpPr>
        <p:spPr>
          <a:xfrm>
            <a:off x="3729787" y="3467067"/>
            <a:ext cx="17878927" cy="923342"/>
          </a:xfrm>
          <a:prstGeom prst="rect">
            <a:avLst/>
          </a:prstGeom>
          <a:noFill/>
        </p:spPr>
        <p:txBody>
          <a:bodyPr wrap="square" lIns="243852" tIns="121926" rIns="243852" bIns="121926" rtlCol="0">
            <a:spAutoFit/>
          </a:bodyPr>
          <a:lstStyle/>
          <a:p>
            <a:r>
              <a:rPr lang="en-US" sz="4400" dirty="0">
                <a:solidFill>
                  <a:schemeClr val="tx1">
                    <a:lumMod val="95000"/>
                    <a:lumOff val="5000"/>
                  </a:schemeClr>
                </a:solidFill>
                <a:latin typeface="Open Sans Light"/>
                <a:cs typeface="Open Sans Light"/>
              </a:rPr>
              <a:t>About Us													4</a:t>
            </a:r>
          </a:p>
        </p:txBody>
      </p:sp>
    </p:spTree>
    <p:extLst>
      <p:ext uri="{BB962C8B-B14F-4D97-AF65-F5344CB8AC3E}">
        <p14:creationId xmlns:p14="http://schemas.microsoft.com/office/powerpoint/2010/main" val="30570302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p:cNvSpPr txBox="1">
            <a:spLocks/>
          </p:cNvSpPr>
          <p:nvPr/>
        </p:nvSpPr>
        <p:spPr>
          <a:xfrm>
            <a:off x="1545259" y="1192050"/>
            <a:ext cx="20729099" cy="1825542"/>
          </a:xfrm>
          <a:prstGeom prst="rect">
            <a:avLst/>
          </a:prstGeom>
        </p:spPr>
        <p:txBody>
          <a:bodyPr/>
          <a:lstStyle>
            <a:lvl1pPr algn="ctr" defTabSz="1087444" rtl="0" eaLnBrk="1" latinLnBrk="0" hangingPunct="1">
              <a:spcBef>
                <a:spcPct val="0"/>
              </a:spcBef>
              <a:buNone/>
              <a:defRPr sz="6000" kern="1200">
                <a:solidFill>
                  <a:schemeClr val="bg2"/>
                </a:solidFill>
                <a:latin typeface="Open Sans"/>
                <a:ea typeface="+mj-ea"/>
                <a:cs typeface="Open Sans"/>
              </a:defRPr>
            </a:lvl1pPr>
          </a:lstStyle>
          <a:p>
            <a:endParaRPr lang="en-MY" dirty="0">
              <a:solidFill>
                <a:srgbClr val="C00000"/>
              </a:solidFill>
            </a:endParaRPr>
          </a:p>
        </p:txBody>
      </p:sp>
      <p:sp>
        <p:nvSpPr>
          <p:cNvPr id="6" name="TextBox 5"/>
          <p:cNvSpPr txBox="1"/>
          <p:nvPr/>
        </p:nvSpPr>
        <p:spPr>
          <a:xfrm>
            <a:off x="1400414" y="953164"/>
            <a:ext cx="21586688" cy="1231107"/>
          </a:xfrm>
          <a:prstGeom prst="rect">
            <a:avLst/>
          </a:prstGeom>
          <a:noFill/>
        </p:spPr>
        <p:txBody>
          <a:bodyPr wrap="square" lIns="243852" tIns="121926" rIns="243852" bIns="121926" rtlCol="0">
            <a:spAutoFit/>
          </a:bodyPr>
          <a:lstStyle/>
          <a:p>
            <a:pPr algn="ctr"/>
            <a:r>
              <a:rPr lang="en-US" sz="6400" dirty="0">
                <a:solidFill>
                  <a:srgbClr val="C00000"/>
                </a:solidFill>
                <a:latin typeface="Open Sans Light"/>
                <a:cs typeface="Open Sans Light"/>
              </a:rPr>
              <a:t>The Proposal</a:t>
            </a:r>
          </a:p>
        </p:txBody>
      </p:sp>
      <p:sp>
        <p:nvSpPr>
          <p:cNvPr id="7" name="TextBox 6"/>
          <p:cNvSpPr txBox="1"/>
          <p:nvPr/>
        </p:nvSpPr>
        <p:spPr>
          <a:xfrm>
            <a:off x="1446791" y="1951975"/>
            <a:ext cx="21586688" cy="820739"/>
          </a:xfrm>
          <a:prstGeom prst="rect">
            <a:avLst/>
          </a:prstGeom>
          <a:noFill/>
        </p:spPr>
        <p:txBody>
          <a:bodyPr wrap="square" lIns="243852" tIns="121926" rIns="243852" bIns="121926" rtlCol="0">
            <a:spAutoFit/>
          </a:bodyPr>
          <a:lstStyle/>
          <a:p>
            <a:pPr algn="ctr"/>
            <a:r>
              <a:rPr lang="en-US" sz="3700" dirty="0">
                <a:solidFill>
                  <a:schemeClr val="tx1">
                    <a:lumMod val="65000"/>
                    <a:lumOff val="35000"/>
                  </a:schemeClr>
                </a:solidFill>
                <a:latin typeface="Open Sans Light"/>
                <a:cs typeface="Open Sans Light"/>
              </a:rPr>
              <a:t>SPS USER INTERFACE</a:t>
            </a:r>
          </a:p>
        </p:txBody>
      </p:sp>
      <p:sp>
        <p:nvSpPr>
          <p:cNvPr id="4" name="Slide Number Placeholder 3"/>
          <p:cNvSpPr>
            <a:spLocks noGrp="1"/>
          </p:cNvSpPr>
          <p:nvPr>
            <p:ph type="sldNum" sz="quarter" idx="4"/>
          </p:nvPr>
        </p:nvSpPr>
        <p:spPr>
          <a:xfrm>
            <a:off x="23562818" y="13011887"/>
            <a:ext cx="824808" cy="462198"/>
          </a:xfrm>
        </p:spPr>
        <p:txBody>
          <a:bodyPr/>
          <a:lstStyle/>
          <a:p>
            <a:fld id="{C9468CE9-3F3D-1446-A027-4B4CDD3883B0}" type="slidenum">
              <a:rPr lang="en-US" smtClean="0"/>
              <a:t>20</a:t>
            </a:fld>
            <a:endParaRPr lang="en-US"/>
          </a:p>
        </p:txBody>
      </p:sp>
      <p:pic>
        <p:nvPicPr>
          <p:cNvPr id="13" name="Picture 2">
            <a:extLst>
              <a:ext uri="{FF2B5EF4-FFF2-40B4-BE49-F238E27FC236}">
                <a16:creationId xmlns:a16="http://schemas.microsoft.com/office/drawing/2014/main" id="{3F3FD195-F8DF-4E3C-888E-64F04B5BE7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0414" y="3256478"/>
            <a:ext cx="8350167" cy="32301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Shape 316">
            <a:extLst>
              <a:ext uri="{FF2B5EF4-FFF2-40B4-BE49-F238E27FC236}">
                <a16:creationId xmlns:a16="http://schemas.microsoft.com/office/drawing/2014/main" id="{48A41343-ABE7-46C5-9744-828CE140E0FA}"/>
              </a:ext>
            </a:extLst>
          </p:cNvPr>
          <p:cNvPicPr preferRelativeResize="0"/>
          <p:nvPr/>
        </p:nvPicPr>
        <p:blipFill rotWithShape="1">
          <a:blip r:embed="rId4">
            <a:alphaModFix/>
          </a:blip>
          <a:srcRect t="7812" r="1501" b="6249"/>
          <a:stretch/>
        </p:blipFill>
        <p:spPr>
          <a:xfrm>
            <a:off x="12245766" y="5792038"/>
            <a:ext cx="10603582" cy="5370423"/>
          </a:xfrm>
          <a:prstGeom prst="roundRect">
            <a:avLst>
              <a:gd name="adj" fmla="val 8594"/>
            </a:avLst>
          </a:prstGeom>
          <a:solidFill>
            <a:srgbClr val="EEEEEE"/>
          </a:solidFill>
          <a:ln>
            <a:noFill/>
          </a:ln>
        </p:spPr>
      </p:pic>
      <p:sp>
        <p:nvSpPr>
          <p:cNvPr id="15" name="TextBox 14">
            <a:extLst>
              <a:ext uri="{FF2B5EF4-FFF2-40B4-BE49-F238E27FC236}">
                <a16:creationId xmlns:a16="http://schemas.microsoft.com/office/drawing/2014/main" id="{327C3DB3-2DFE-4EF6-A14A-62A1291E383C}"/>
              </a:ext>
            </a:extLst>
          </p:cNvPr>
          <p:cNvSpPr txBox="1"/>
          <p:nvPr/>
        </p:nvSpPr>
        <p:spPr>
          <a:xfrm>
            <a:off x="3333750" y="6593326"/>
            <a:ext cx="3810000" cy="754053"/>
          </a:xfrm>
          <a:prstGeom prst="rect">
            <a:avLst/>
          </a:prstGeom>
          <a:noFill/>
        </p:spPr>
        <p:txBody>
          <a:bodyPr wrap="square" rtlCol="0">
            <a:spAutoFit/>
          </a:bodyPr>
          <a:lstStyle/>
          <a:p>
            <a:pPr algn="ctr"/>
            <a:r>
              <a:rPr lang="en-US" dirty="0"/>
              <a:t>SPS Login Page</a:t>
            </a:r>
            <a:endParaRPr lang="en-MY" dirty="0"/>
          </a:p>
        </p:txBody>
      </p:sp>
      <p:sp>
        <p:nvSpPr>
          <p:cNvPr id="16" name="TextBox 15">
            <a:extLst>
              <a:ext uri="{FF2B5EF4-FFF2-40B4-BE49-F238E27FC236}">
                <a16:creationId xmlns:a16="http://schemas.microsoft.com/office/drawing/2014/main" id="{670CA462-41C3-45F7-90F4-15AC0A9FE460}"/>
              </a:ext>
            </a:extLst>
          </p:cNvPr>
          <p:cNvSpPr txBox="1"/>
          <p:nvPr/>
        </p:nvSpPr>
        <p:spPr>
          <a:xfrm>
            <a:off x="16137857" y="11451076"/>
            <a:ext cx="3810000" cy="754053"/>
          </a:xfrm>
          <a:prstGeom prst="rect">
            <a:avLst/>
          </a:prstGeom>
          <a:noFill/>
        </p:spPr>
        <p:txBody>
          <a:bodyPr wrap="square" rtlCol="0">
            <a:spAutoFit/>
          </a:bodyPr>
          <a:lstStyle/>
          <a:p>
            <a:pPr algn="ctr"/>
            <a:r>
              <a:rPr lang="en-US" dirty="0"/>
              <a:t>SPS Main Panel</a:t>
            </a:r>
            <a:endParaRPr lang="en-MY" dirty="0"/>
          </a:p>
        </p:txBody>
      </p:sp>
    </p:spTree>
    <p:extLst>
      <p:ext uri="{BB962C8B-B14F-4D97-AF65-F5344CB8AC3E}">
        <p14:creationId xmlns:p14="http://schemas.microsoft.com/office/powerpoint/2010/main" val="37448562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p:cNvSpPr txBox="1">
            <a:spLocks/>
          </p:cNvSpPr>
          <p:nvPr/>
        </p:nvSpPr>
        <p:spPr>
          <a:xfrm>
            <a:off x="1545259" y="1192050"/>
            <a:ext cx="20729099" cy="1825542"/>
          </a:xfrm>
          <a:prstGeom prst="rect">
            <a:avLst/>
          </a:prstGeom>
        </p:spPr>
        <p:txBody>
          <a:bodyPr/>
          <a:lstStyle>
            <a:lvl1pPr algn="ctr" defTabSz="1087444" rtl="0" eaLnBrk="1" latinLnBrk="0" hangingPunct="1">
              <a:spcBef>
                <a:spcPct val="0"/>
              </a:spcBef>
              <a:buNone/>
              <a:defRPr sz="6000" kern="1200">
                <a:solidFill>
                  <a:schemeClr val="bg2"/>
                </a:solidFill>
                <a:latin typeface="Open Sans"/>
                <a:ea typeface="+mj-ea"/>
                <a:cs typeface="Open Sans"/>
              </a:defRPr>
            </a:lvl1pPr>
          </a:lstStyle>
          <a:p>
            <a:endParaRPr lang="en-MY" dirty="0">
              <a:solidFill>
                <a:srgbClr val="C00000"/>
              </a:solidFill>
            </a:endParaRPr>
          </a:p>
        </p:txBody>
      </p:sp>
      <p:sp>
        <p:nvSpPr>
          <p:cNvPr id="6" name="TextBox 5"/>
          <p:cNvSpPr txBox="1"/>
          <p:nvPr/>
        </p:nvSpPr>
        <p:spPr>
          <a:xfrm>
            <a:off x="1400414" y="953164"/>
            <a:ext cx="21586688" cy="1231107"/>
          </a:xfrm>
          <a:prstGeom prst="rect">
            <a:avLst/>
          </a:prstGeom>
          <a:noFill/>
        </p:spPr>
        <p:txBody>
          <a:bodyPr wrap="square" lIns="243852" tIns="121926" rIns="243852" bIns="121926" rtlCol="0">
            <a:spAutoFit/>
          </a:bodyPr>
          <a:lstStyle/>
          <a:p>
            <a:pPr algn="ctr"/>
            <a:r>
              <a:rPr lang="en-US" sz="6400" dirty="0">
                <a:solidFill>
                  <a:srgbClr val="C00000"/>
                </a:solidFill>
                <a:latin typeface="Open Sans Light"/>
                <a:cs typeface="Open Sans Light"/>
              </a:rPr>
              <a:t>The Proposal</a:t>
            </a:r>
          </a:p>
        </p:txBody>
      </p:sp>
      <p:sp>
        <p:nvSpPr>
          <p:cNvPr id="7" name="TextBox 6"/>
          <p:cNvSpPr txBox="1"/>
          <p:nvPr/>
        </p:nvSpPr>
        <p:spPr>
          <a:xfrm>
            <a:off x="1446791" y="1951975"/>
            <a:ext cx="21586688" cy="820739"/>
          </a:xfrm>
          <a:prstGeom prst="rect">
            <a:avLst/>
          </a:prstGeom>
          <a:noFill/>
        </p:spPr>
        <p:txBody>
          <a:bodyPr wrap="square" lIns="243852" tIns="121926" rIns="243852" bIns="121926" rtlCol="0">
            <a:spAutoFit/>
          </a:bodyPr>
          <a:lstStyle/>
          <a:p>
            <a:pPr algn="ctr"/>
            <a:r>
              <a:rPr lang="en-US" sz="3700" dirty="0">
                <a:solidFill>
                  <a:schemeClr val="tx1">
                    <a:lumMod val="65000"/>
                    <a:lumOff val="35000"/>
                  </a:schemeClr>
                </a:solidFill>
                <a:latin typeface="Open Sans Light"/>
                <a:cs typeface="Open Sans Light"/>
              </a:rPr>
              <a:t>AFTER SALES SUPPORT</a:t>
            </a:r>
          </a:p>
        </p:txBody>
      </p:sp>
      <p:sp>
        <p:nvSpPr>
          <p:cNvPr id="4" name="Slide Number Placeholder 3"/>
          <p:cNvSpPr>
            <a:spLocks noGrp="1"/>
          </p:cNvSpPr>
          <p:nvPr>
            <p:ph type="sldNum" sz="quarter" idx="4"/>
          </p:nvPr>
        </p:nvSpPr>
        <p:spPr>
          <a:xfrm>
            <a:off x="23562818" y="13011887"/>
            <a:ext cx="824808" cy="462198"/>
          </a:xfrm>
        </p:spPr>
        <p:txBody>
          <a:bodyPr/>
          <a:lstStyle/>
          <a:p>
            <a:fld id="{C9468CE9-3F3D-1446-A027-4B4CDD3883B0}" type="slidenum">
              <a:rPr lang="en-US" smtClean="0"/>
              <a:t>21</a:t>
            </a:fld>
            <a:endParaRPr lang="en-US"/>
          </a:p>
        </p:txBody>
      </p:sp>
      <p:grpSp>
        <p:nvGrpSpPr>
          <p:cNvPr id="10" name="Group 9">
            <a:extLst>
              <a:ext uri="{FF2B5EF4-FFF2-40B4-BE49-F238E27FC236}">
                <a16:creationId xmlns:a16="http://schemas.microsoft.com/office/drawing/2014/main" id="{48F56FDC-1097-421A-A31D-839294A836C2}"/>
              </a:ext>
            </a:extLst>
          </p:cNvPr>
          <p:cNvGrpSpPr/>
          <p:nvPr/>
        </p:nvGrpSpPr>
        <p:grpSpPr>
          <a:xfrm>
            <a:off x="4551036" y="4016403"/>
            <a:ext cx="15984864" cy="7178672"/>
            <a:chOff x="469438" y="1828800"/>
            <a:chExt cx="8674562" cy="3895675"/>
          </a:xfrm>
        </p:grpSpPr>
        <p:pic>
          <p:nvPicPr>
            <p:cNvPr id="11" name="Picture 10">
              <a:extLst>
                <a:ext uri="{FF2B5EF4-FFF2-40B4-BE49-F238E27FC236}">
                  <a16:creationId xmlns:a16="http://schemas.microsoft.com/office/drawing/2014/main" id="{66E9C7FF-4CB5-439E-A492-ED385FF70A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438" y="2667000"/>
              <a:ext cx="2807162" cy="2081085"/>
            </a:xfrm>
            <a:prstGeom prst="rect">
              <a:avLst/>
            </a:prstGeom>
          </p:spPr>
        </p:pic>
        <p:graphicFrame>
          <p:nvGraphicFramePr>
            <p:cNvPr id="12" name="Diagram 11">
              <a:extLst>
                <a:ext uri="{FF2B5EF4-FFF2-40B4-BE49-F238E27FC236}">
                  <a16:creationId xmlns:a16="http://schemas.microsoft.com/office/drawing/2014/main" id="{370C5530-589C-42DB-A907-A6433CBBEA22}"/>
                </a:ext>
              </a:extLst>
            </p:cNvPr>
            <p:cNvGraphicFramePr/>
            <p:nvPr>
              <p:extLst>
                <p:ext uri="{D42A27DB-BD31-4B8C-83A1-F6EECF244321}">
                  <p14:modId xmlns:p14="http://schemas.microsoft.com/office/powerpoint/2010/main" val="3721227638"/>
                </p:ext>
              </p:extLst>
            </p:nvPr>
          </p:nvGraphicFramePr>
          <p:xfrm>
            <a:off x="3620852" y="1828800"/>
            <a:ext cx="5523148" cy="38956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7" name="Right Arrow 5">
              <a:extLst>
                <a:ext uri="{FF2B5EF4-FFF2-40B4-BE49-F238E27FC236}">
                  <a16:creationId xmlns:a16="http://schemas.microsoft.com/office/drawing/2014/main" id="{9CEF2ED0-1317-494F-9F6E-99EC937B1536}"/>
                </a:ext>
              </a:extLst>
            </p:cNvPr>
            <p:cNvSpPr/>
            <p:nvPr/>
          </p:nvSpPr>
          <p:spPr>
            <a:xfrm rot="20700000">
              <a:off x="2991797" y="2626599"/>
              <a:ext cx="1066800" cy="304800"/>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MY" b="1">
                <a:ln w="22225">
                  <a:solidFill>
                    <a:schemeClr val="accent2"/>
                  </a:solidFill>
                  <a:prstDash val="solid"/>
                </a:ln>
                <a:solidFill>
                  <a:schemeClr val="accent2">
                    <a:lumMod val="40000"/>
                    <a:lumOff val="60000"/>
                  </a:schemeClr>
                </a:solidFill>
              </a:endParaRPr>
            </a:p>
          </p:txBody>
        </p:sp>
        <p:sp>
          <p:nvSpPr>
            <p:cNvPr id="18" name="Right Arrow 6">
              <a:extLst>
                <a:ext uri="{FF2B5EF4-FFF2-40B4-BE49-F238E27FC236}">
                  <a16:creationId xmlns:a16="http://schemas.microsoft.com/office/drawing/2014/main" id="{CFFC4C64-C948-4A74-8E0C-2AB396755611}"/>
                </a:ext>
              </a:extLst>
            </p:cNvPr>
            <p:cNvSpPr/>
            <p:nvPr/>
          </p:nvSpPr>
          <p:spPr>
            <a:xfrm>
              <a:off x="3201752" y="3591857"/>
              <a:ext cx="838200" cy="381000"/>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MY"/>
            </a:p>
          </p:txBody>
        </p:sp>
        <p:sp>
          <p:nvSpPr>
            <p:cNvPr id="19" name="Right Arrow 7">
              <a:extLst>
                <a:ext uri="{FF2B5EF4-FFF2-40B4-BE49-F238E27FC236}">
                  <a16:creationId xmlns:a16="http://schemas.microsoft.com/office/drawing/2014/main" id="{76F450C9-5830-428B-95FE-E68862862CB3}"/>
                </a:ext>
              </a:extLst>
            </p:cNvPr>
            <p:cNvSpPr/>
            <p:nvPr/>
          </p:nvSpPr>
          <p:spPr>
            <a:xfrm rot="1401156">
              <a:off x="3087452" y="4771932"/>
              <a:ext cx="1066800" cy="304800"/>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MY"/>
            </a:p>
          </p:txBody>
        </p:sp>
      </p:grpSp>
    </p:spTree>
    <p:extLst>
      <p:ext uri="{BB962C8B-B14F-4D97-AF65-F5344CB8AC3E}">
        <p14:creationId xmlns:p14="http://schemas.microsoft.com/office/powerpoint/2010/main" val="19694670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p:cNvSpPr txBox="1">
            <a:spLocks/>
          </p:cNvSpPr>
          <p:nvPr/>
        </p:nvSpPr>
        <p:spPr>
          <a:xfrm>
            <a:off x="1545259" y="1192050"/>
            <a:ext cx="20729099" cy="1825542"/>
          </a:xfrm>
          <a:prstGeom prst="rect">
            <a:avLst/>
          </a:prstGeom>
        </p:spPr>
        <p:txBody>
          <a:bodyPr/>
          <a:lstStyle>
            <a:lvl1pPr algn="ctr" defTabSz="1087444" rtl="0" eaLnBrk="1" latinLnBrk="0" hangingPunct="1">
              <a:spcBef>
                <a:spcPct val="0"/>
              </a:spcBef>
              <a:buNone/>
              <a:defRPr sz="6000" kern="1200">
                <a:solidFill>
                  <a:schemeClr val="bg2"/>
                </a:solidFill>
                <a:latin typeface="Open Sans"/>
                <a:ea typeface="+mj-ea"/>
                <a:cs typeface="Open Sans"/>
              </a:defRPr>
            </a:lvl1pPr>
          </a:lstStyle>
          <a:p>
            <a:endParaRPr lang="en-MY" dirty="0">
              <a:solidFill>
                <a:srgbClr val="C00000"/>
              </a:solidFill>
            </a:endParaRPr>
          </a:p>
        </p:txBody>
      </p:sp>
      <p:sp>
        <p:nvSpPr>
          <p:cNvPr id="6" name="TextBox 5"/>
          <p:cNvSpPr txBox="1"/>
          <p:nvPr/>
        </p:nvSpPr>
        <p:spPr>
          <a:xfrm>
            <a:off x="1400414" y="953164"/>
            <a:ext cx="21586688" cy="1231107"/>
          </a:xfrm>
          <a:prstGeom prst="rect">
            <a:avLst/>
          </a:prstGeom>
          <a:noFill/>
        </p:spPr>
        <p:txBody>
          <a:bodyPr wrap="square" lIns="243852" tIns="121926" rIns="243852" bIns="121926" rtlCol="0">
            <a:spAutoFit/>
          </a:bodyPr>
          <a:lstStyle/>
          <a:p>
            <a:pPr algn="ctr"/>
            <a:r>
              <a:rPr lang="en-US" sz="6400" dirty="0">
                <a:solidFill>
                  <a:srgbClr val="C00000"/>
                </a:solidFill>
                <a:latin typeface="Open Sans Light"/>
                <a:cs typeface="Open Sans Light"/>
              </a:rPr>
              <a:t>The Proposal</a:t>
            </a:r>
          </a:p>
        </p:txBody>
      </p:sp>
      <p:sp>
        <p:nvSpPr>
          <p:cNvPr id="7" name="TextBox 6"/>
          <p:cNvSpPr txBox="1"/>
          <p:nvPr/>
        </p:nvSpPr>
        <p:spPr>
          <a:xfrm>
            <a:off x="1446791" y="1951975"/>
            <a:ext cx="21586688" cy="820739"/>
          </a:xfrm>
          <a:prstGeom prst="rect">
            <a:avLst/>
          </a:prstGeom>
          <a:noFill/>
        </p:spPr>
        <p:txBody>
          <a:bodyPr wrap="square" lIns="243852" tIns="121926" rIns="243852" bIns="121926" rtlCol="0">
            <a:spAutoFit/>
          </a:bodyPr>
          <a:lstStyle/>
          <a:p>
            <a:pPr algn="ctr"/>
            <a:r>
              <a:rPr lang="en-US" sz="3700" dirty="0">
                <a:solidFill>
                  <a:schemeClr val="tx1">
                    <a:lumMod val="65000"/>
                    <a:lumOff val="35000"/>
                  </a:schemeClr>
                </a:solidFill>
                <a:latin typeface="Open Sans Light"/>
                <a:cs typeface="Open Sans Light"/>
              </a:rPr>
              <a:t>ON-SITE VISIT SUPPORT PROCESS</a:t>
            </a:r>
          </a:p>
        </p:txBody>
      </p:sp>
      <p:sp>
        <p:nvSpPr>
          <p:cNvPr id="4" name="Slide Number Placeholder 3"/>
          <p:cNvSpPr>
            <a:spLocks noGrp="1"/>
          </p:cNvSpPr>
          <p:nvPr>
            <p:ph type="sldNum" sz="quarter" idx="4"/>
          </p:nvPr>
        </p:nvSpPr>
        <p:spPr>
          <a:xfrm>
            <a:off x="23562818" y="13011887"/>
            <a:ext cx="824808" cy="462198"/>
          </a:xfrm>
        </p:spPr>
        <p:txBody>
          <a:bodyPr/>
          <a:lstStyle/>
          <a:p>
            <a:fld id="{C9468CE9-3F3D-1446-A027-4B4CDD3883B0}" type="slidenum">
              <a:rPr lang="en-US" smtClean="0"/>
              <a:t>22</a:t>
            </a:fld>
            <a:endParaRPr lang="en-US"/>
          </a:p>
        </p:txBody>
      </p:sp>
      <p:pic>
        <p:nvPicPr>
          <p:cNvPr id="13" name="Picture 12">
            <a:extLst>
              <a:ext uri="{FF2B5EF4-FFF2-40B4-BE49-F238E27FC236}">
                <a16:creationId xmlns:a16="http://schemas.microsoft.com/office/drawing/2014/main" id="{C490AEF3-C423-459D-8B08-57AFC5EAFA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0250" y="4016403"/>
            <a:ext cx="12629690" cy="7204818"/>
          </a:xfrm>
          <a:prstGeom prst="rect">
            <a:avLst/>
          </a:prstGeom>
        </p:spPr>
      </p:pic>
    </p:spTree>
    <p:extLst>
      <p:ext uri="{BB962C8B-B14F-4D97-AF65-F5344CB8AC3E}">
        <p14:creationId xmlns:p14="http://schemas.microsoft.com/office/powerpoint/2010/main" val="3909933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p:cNvSpPr txBox="1">
            <a:spLocks/>
          </p:cNvSpPr>
          <p:nvPr/>
        </p:nvSpPr>
        <p:spPr>
          <a:xfrm>
            <a:off x="1545259" y="1192050"/>
            <a:ext cx="20729099" cy="1825542"/>
          </a:xfrm>
          <a:prstGeom prst="rect">
            <a:avLst/>
          </a:prstGeom>
        </p:spPr>
        <p:txBody>
          <a:bodyPr/>
          <a:lstStyle>
            <a:lvl1pPr algn="ctr" defTabSz="1087444" rtl="0" eaLnBrk="1" latinLnBrk="0" hangingPunct="1">
              <a:spcBef>
                <a:spcPct val="0"/>
              </a:spcBef>
              <a:buNone/>
              <a:defRPr sz="6000" kern="1200">
                <a:solidFill>
                  <a:schemeClr val="bg2"/>
                </a:solidFill>
                <a:latin typeface="Open Sans"/>
                <a:ea typeface="+mj-ea"/>
                <a:cs typeface="Open Sans"/>
              </a:defRPr>
            </a:lvl1pPr>
          </a:lstStyle>
          <a:p>
            <a:endParaRPr lang="en-MY" dirty="0">
              <a:solidFill>
                <a:srgbClr val="C00000"/>
              </a:solidFill>
            </a:endParaRPr>
          </a:p>
        </p:txBody>
      </p:sp>
      <p:sp>
        <p:nvSpPr>
          <p:cNvPr id="6" name="TextBox 5"/>
          <p:cNvSpPr txBox="1"/>
          <p:nvPr/>
        </p:nvSpPr>
        <p:spPr>
          <a:xfrm>
            <a:off x="1400414" y="953164"/>
            <a:ext cx="21586688" cy="1231107"/>
          </a:xfrm>
          <a:prstGeom prst="rect">
            <a:avLst/>
          </a:prstGeom>
          <a:noFill/>
        </p:spPr>
        <p:txBody>
          <a:bodyPr wrap="square" lIns="243852" tIns="121926" rIns="243852" bIns="121926" rtlCol="0">
            <a:spAutoFit/>
          </a:bodyPr>
          <a:lstStyle/>
          <a:p>
            <a:pPr algn="ctr"/>
            <a:r>
              <a:rPr lang="en-US" sz="6400" dirty="0">
                <a:solidFill>
                  <a:srgbClr val="C00000"/>
                </a:solidFill>
                <a:latin typeface="Open Sans Light"/>
                <a:cs typeface="Open Sans Light"/>
              </a:rPr>
              <a:t>The Proposal</a:t>
            </a:r>
          </a:p>
        </p:txBody>
      </p:sp>
      <p:sp>
        <p:nvSpPr>
          <p:cNvPr id="7" name="TextBox 6"/>
          <p:cNvSpPr txBox="1"/>
          <p:nvPr/>
        </p:nvSpPr>
        <p:spPr>
          <a:xfrm>
            <a:off x="1446791" y="1951975"/>
            <a:ext cx="21586688" cy="820739"/>
          </a:xfrm>
          <a:prstGeom prst="rect">
            <a:avLst/>
          </a:prstGeom>
          <a:noFill/>
        </p:spPr>
        <p:txBody>
          <a:bodyPr wrap="square" lIns="243852" tIns="121926" rIns="243852" bIns="121926" rtlCol="0">
            <a:spAutoFit/>
          </a:bodyPr>
          <a:lstStyle/>
          <a:p>
            <a:pPr algn="ctr"/>
            <a:r>
              <a:rPr lang="en-US" sz="3700" dirty="0">
                <a:solidFill>
                  <a:schemeClr val="tx1">
                    <a:lumMod val="65000"/>
                    <a:lumOff val="35000"/>
                  </a:schemeClr>
                </a:solidFill>
                <a:latin typeface="Open Sans Light"/>
                <a:cs typeface="Open Sans Light"/>
              </a:rPr>
              <a:t>TEAMVIEWER SUPPORT PROCESS</a:t>
            </a:r>
          </a:p>
        </p:txBody>
      </p:sp>
      <p:sp>
        <p:nvSpPr>
          <p:cNvPr id="4" name="Slide Number Placeholder 3"/>
          <p:cNvSpPr>
            <a:spLocks noGrp="1"/>
          </p:cNvSpPr>
          <p:nvPr>
            <p:ph type="sldNum" sz="quarter" idx="4"/>
          </p:nvPr>
        </p:nvSpPr>
        <p:spPr>
          <a:xfrm>
            <a:off x="23562818" y="13011887"/>
            <a:ext cx="824808" cy="462198"/>
          </a:xfrm>
        </p:spPr>
        <p:txBody>
          <a:bodyPr/>
          <a:lstStyle/>
          <a:p>
            <a:fld id="{C9468CE9-3F3D-1446-A027-4B4CDD3883B0}" type="slidenum">
              <a:rPr lang="en-US" smtClean="0"/>
              <a:t>23</a:t>
            </a:fld>
            <a:endParaRPr lang="en-US"/>
          </a:p>
        </p:txBody>
      </p:sp>
      <p:pic>
        <p:nvPicPr>
          <p:cNvPr id="8" name="Picture 7">
            <a:extLst>
              <a:ext uri="{FF2B5EF4-FFF2-40B4-BE49-F238E27FC236}">
                <a16:creationId xmlns:a16="http://schemas.microsoft.com/office/drawing/2014/main" id="{19391BCA-194D-43F1-80B9-BE0178F90B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050" y="3771525"/>
            <a:ext cx="12289008" cy="7417691"/>
          </a:xfrm>
          <a:prstGeom prst="rect">
            <a:avLst/>
          </a:prstGeom>
        </p:spPr>
      </p:pic>
    </p:spTree>
    <p:extLst>
      <p:ext uri="{BB962C8B-B14F-4D97-AF65-F5344CB8AC3E}">
        <p14:creationId xmlns:p14="http://schemas.microsoft.com/office/powerpoint/2010/main" val="33682305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p:cNvSpPr txBox="1">
            <a:spLocks/>
          </p:cNvSpPr>
          <p:nvPr/>
        </p:nvSpPr>
        <p:spPr>
          <a:xfrm>
            <a:off x="1545259" y="1192050"/>
            <a:ext cx="20729099" cy="1825542"/>
          </a:xfrm>
          <a:prstGeom prst="rect">
            <a:avLst/>
          </a:prstGeom>
        </p:spPr>
        <p:txBody>
          <a:bodyPr/>
          <a:lstStyle>
            <a:lvl1pPr algn="ctr" defTabSz="1087444" rtl="0" eaLnBrk="1" latinLnBrk="0" hangingPunct="1">
              <a:spcBef>
                <a:spcPct val="0"/>
              </a:spcBef>
              <a:buNone/>
              <a:defRPr sz="6000" kern="1200">
                <a:solidFill>
                  <a:schemeClr val="bg2"/>
                </a:solidFill>
                <a:latin typeface="Open Sans"/>
                <a:ea typeface="+mj-ea"/>
                <a:cs typeface="Open Sans"/>
              </a:defRPr>
            </a:lvl1pPr>
          </a:lstStyle>
          <a:p>
            <a:endParaRPr lang="en-MY" dirty="0">
              <a:solidFill>
                <a:srgbClr val="C00000"/>
              </a:solidFill>
            </a:endParaRPr>
          </a:p>
        </p:txBody>
      </p:sp>
      <p:sp>
        <p:nvSpPr>
          <p:cNvPr id="6" name="TextBox 5"/>
          <p:cNvSpPr txBox="1"/>
          <p:nvPr/>
        </p:nvSpPr>
        <p:spPr>
          <a:xfrm>
            <a:off x="1400414" y="953164"/>
            <a:ext cx="21586688" cy="1231107"/>
          </a:xfrm>
          <a:prstGeom prst="rect">
            <a:avLst/>
          </a:prstGeom>
          <a:noFill/>
        </p:spPr>
        <p:txBody>
          <a:bodyPr wrap="square" lIns="243852" tIns="121926" rIns="243852" bIns="121926" rtlCol="0">
            <a:spAutoFit/>
          </a:bodyPr>
          <a:lstStyle/>
          <a:p>
            <a:pPr algn="ctr"/>
            <a:r>
              <a:rPr lang="en-US" sz="6400" dirty="0">
                <a:solidFill>
                  <a:srgbClr val="C00000"/>
                </a:solidFill>
                <a:latin typeface="Open Sans Light"/>
                <a:cs typeface="Open Sans Light"/>
              </a:rPr>
              <a:t>The Proposal</a:t>
            </a:r>
          </a:p>
        </p:txBody>
      </p:sp>
      <p:sp>
        <p:nvSpPr>
          <p:cNvPr id="7" name="TextBox 6"/>
          <p:cNvSpPr txBox="1"/>
          <p:nvPr/>
        </p:nvSpPr>
        <p:spPr>
          <a:xfrm>
            <a:off x="1446791" y="1951975"/>
            <a:ext cx="21586688" cy="820739"/>
          </a:xfrm>
          <a:prstGeom prst="rect">
            <a:avLst/>
          </a:prstGeom>
          <a:noFill/>
        </p:spPr>
        <p:txBody>
          <a:bodyPr wrap="square" lIns="243852" tIns="121926" rIns="243852" bIns="121926" rtlCol="0">
            <a:spAutoFit/>
          </a:bodyPr>
          <a:lstStyle/>
          <a:p>
            <a:pPr algn="ctr"/>
            <a:r>
              <a:rPr lang="en-US" sz="3700" dirty="0">
                <a:solidFill>
                  <a:schemeClr val="tx1">
                    <a:lumMod val="65000"/>
                    <a:lumOff val="35000"/>
                  </a:schemeClr>
                </a:solidFill>
                <a:latin typeface="Open Sans Light"/>
                <a:cs typeface="Open Sans Light"/>
              </a:rPr>
              <a:t>PHONE/HELPDESK SUPPORT PROCESS</a:t>
            </a:r>
          </a:p>
        </p:txBody>
      </p:sp>
      <p:sp>
        <p:nvSpPr>
          <p:cNvPr id="4" name="Slide Number Placeholder 3"/>
          <p:cNvSpPr>
            <a:spLocks noGrp="1"/>
          </p:cNvSpPr>
          <p:nvPr>
            <p:ph type="sldNum" sz="quarter" idx="4"/>
          </p:nvPr>
        </p:nvSpPr>
        <p:spPr>
          <a:xfrm>
            <a:off x="23562818" y="13011887"/>
            <a:ext cx="824808" cy="462198"/>
          </a:xfrm>
        </p:spPr>
        <p:txBody>
          <a:bodyPr/>
          <a:lstStyle/>
          <a:p>
            <a:fld id="{C9468CE9-3F3D-1446-A027-4B4CDD3883B0}" type="slidenum">
              <a:rPr lang="en-US" smtClean="0"/>
              <a:t>24</a:t>
            </a:fld>
            <a:endParaRPr lang="en-US"/>
          </a:p>
        </p:txBody>
      </p:sp>
      <p:pic>
        <p:nvPicPr>
          <p:cNvPr id="9" name="Picture 8">
            <a:extLst>
              <a:ext uri="{FF2B5EF4-FFF2-40B4-BE49-F238E27FC236}">
                <a16:creationId xmlns:a16="http://schemas.microsoft.com/office/drawing/2014/main" id="{9A86FD71-884E-4293-86A3-EEF49B8C53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0250" y="3771525"/>
            <a:ext cx="13092793" cy="7499050"/>
          </a:xfrm>
          <a:prstGeom prst="rect">
            <a:avLst/>
          </a:prstGeom>
        </p:spPr>
      </p:pic>
    </p:spTree>
    <p:extLst>
      <p:ext uri="{BB962C8B-B14F-4D97-AF65-F5344CB8AC3E}">
        <p14:creationId xmlns:p14="http://schemas.microsoft.com/office/powerpoint/2010/main" val="10691601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23562818" y="13016283"/>
            <a:ext cx="824808" cy="462198"/>
          </a:xfrm>
        </p:spPr>
        <p:txBody>
          <a:bodyPr/>
          <a:lstStyle/>
          <a:p>
            <a:fld id="{C9468CE9-3F3D-1446-A027-4B4CDD3883B0}" type="slidenum">
              <a:rPr lang="en-US" smtClean="0"/>
              <a:t>25</a:t>
            </a:fld>
            <a:endParaRPr lang="en-US" dirty="0"/>
          </a:p>
        </p:txBody>
      </p:sp>
      <p:sp>
        <p:nvSpPr>
          <p:cNvPr id="7" name="TextBox 6"/>
          <p:cNvSpPr txBox="1"/>
          <p:nvPr/>
        </p:nvSpPr>
        <p:spPr>
          <a:xfrm>
            <a:off x="1400414" y="953164"/>
            <a:ext cx="21586688" cy="1231118"/>
          </a:xfrm>
          <a:prstGeom prst="rect">
            <a:avLst/>
          </a:prstGeom>
          <a:noFill/>
        </p:spPr>
        <p:txBody>
          <a:bodyPr wrap="square" lIns="243852" tIns="121926" rIns="243852" bIns="121926" rtlCol="0">
            <a:spAutoFit/>
          </a:bodyPr>
          <a:lstStyle/>
          <a:p>
            <a:pPr algn="ctr"/>
            <a:r>
              <a:rPr lang="en-US" sz="6400" dirty="0">
                <a:solidFill>
                  <a:srgbClr val="C00000"/>
                </a:solidFill>
                <a:latin typeface="Open Sans Light"/>
                <a:cs typeface="Open Sans Light"/>
              </a:rPr>
              <a:t>Our Credentials</a:t>
            </a:r>
          </a:p>
        </p:txBody>
      </p:sp>
      <p:pic>
        <p:nvPicPr>
          <p:cNvPr id="24" name="Picture Placeholder 23"/>
          <p:cNvPicPr>
            <a:picLocks noGrp="1" noChangeAspect="1"/>
          </p:cNvPicPr>
          <p:nvPr>
            <p:ph type="pic" sz="quarter" idx="13"/>
          </p:nvPr>
        </p:nvPicPr>
        <p:blipFill rotWithShape="1">
          <a:blip r:embed="rId3" cstate="email">
            <a:extLst>
              <a:ext uri="{28A0092B-C50C-407E-A947-70E740481C1C}">
                <a14:useLocalDpi xmlns:a14="http://schemas.microsoft.com/office/drawing/2010/main"/>
              </a:ext>
            </a:extLst>
          </a:blip>
          <a:srcRect l="-37982" r="-36877" b="-31070"/>
          <a:stretch/>
        </p:blipFill>
        <p:spPr/>
      </p:pic>
      <p:sp>
        <p:nvSpPr>
          <p:cNvPr id="25" name="TextBox 24"/>
          <p:cNvSpPr txBox="1"/>
          <p:nvPr/>
        </p:nvSpPr>
        <p:spPr>
          <a:xfrm>
            <a:off x="3023695" y="6616707"/>
            <a:ext cx="2958005" cy="830997"/>
          </a:xfrm>
          <a:prstGeom prst="rect">
            <a:avLst/>
          </a:prstGeom>
          <a:noFill/>
        </p:spPr>
        <p:txBody>
          <a:bodyPr wrap="square" rtlCol="0">
            <a:spAutoFit/>
          </a:bodyPr>
          <a:lstStyle/>
          <a:p>
            <a:pPr algn="just"/>
            <a:r>
              <a:rPr lang="en-US" sz="2400" b="1" dirty="0" err="1">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Salihin</a:t>
            </a:r>
            <a:r>
              <a:rPr lang="en-US" sz="2400" b="1"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 </a:t>
            </a:r>
            <a:r>
              <a:rPr lang="en-US" sz="2400" b="1" dirty="0" err="1">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Abang</a:t>
            </a:r>
            <a:endParaRPr lang="en-US" sz="2400" b="1"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endParaRPr>
          </a:p>
          <a:p>
            <a:pPr algn="just"/>
            <a:r>
              <a:rPr lang="en-US" sz="24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Managing Partner</a:t>
            </a:r>
          </a:p>
        </p:txBody>
      </p:sp>
      <p:sp>
        <p:nvSpPr>
          <p:cNvPr id="26" name="TextBox 25"/>
          <p:cNvSpPr txBox="1"/>
          <p:nvPr/>
        </p:nvSpPr>
        <p:spPr>
          <a:xfrm>
            <a:off x="7005145" y="3859542"/>
            <a:ext cx="16426355" cy="8284319"/>
          </a:xfrm>
          <a:prstGeom prst="rect">
            <a:avLst/>
          </a:prstGeom>
          <a:noFill/>
        </p:spPr>
        <p:txBody>
          <a:bodyPr wrap="square" rtlCol="0">
            <a:spAutoFit/>
          </a:bodyPr>
          <a:lstStyle/>
          <a:p>
            <a:pPr marL="342900" indent="-342900" algn="just">
              <a:spcBef>
                <a:spcPts val="240"/>
              </a:spcBef>
              <a:spcAft>
                <a:spcPts val="0"/>
              </a:spcAft>
              <a:buClr>
                <a:srgbClr val="C00000"/>
              </a:buClr>
              <a:buFont typeface="Wingdings" panose="05000000000000000000" pitchFamily="2" charset="2"/>
              <a:buChar char="§"/>
            </a:pPr>
            <a:r>
              <a:rPr lang="en-MY" sz="2800"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Approved Company Auditor under Ministry of Finance (</a:t>
            </a:r>
            <a:r>
              <a:rPr lang="en-MY" sz="2800" dirty="0" err="1">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MoF</a:t>
            </a:r>
            <a:r>
              <a:rPr lang="en-MY" sz="2800"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a:t>
            </a:r>
          </a:p>
          <a:p>
            <a:pPr marL="342900" indent="-342900" algn="just">
              <a:spcBef>
                <a:spcPts val="240"/>
              </a:spcBef>
              <a:spcAft>
                <a:spcPts val="0"/>
              </a:spcAft>
              <a:buClr>
                <a:srgbClr val="C00000"/>
              </a:buClr>
              <a:buFont typeface="Wingdings" panose="05000000000000000000" pitchFamily="2" charset="2"/>
              <a:buChar char="§"/>
            </a:pPr>
            <a:r>
              <a:rPr lang="en-MY" sz="2800"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Approved Tax Agent under Ministry of Finance (</a:t>
            </a:r>
            <a:r>
              <a:rPr lang="en-MY" sz="2800" dirty="0" err="1">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MoF</a:t>
            </a:r>
            <a:r>
              <a:rPr lang="en-MY" sz="2800"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a:t>
            </a:r>
          </a:p>
          <a:p>
            <a:pPr marL="342900" indent="-342900" algn="just">
              <a:spcBef>
                <a:spcPts val="240"/>
              </a:spcBef>
              <a:spcAft>
                <a:spcPts val="0"/>
              </a:spcAft>
              <a:buClr>
                <a:srgbClr val="C00000"/>
              </a:buClr>
              <a:buFont typeface="Wingdings" panose="05000000000000000000" pitchFamily="2" charset="2"/>
              <a:buChar char="§"/>
            </a:pPr>
            <a:r>
              <a:rPr lang="en-MY" sz="2800"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Approved Cooperative Auditor under Malaysian Cooperative Commission</a:t>
            </a:r>
          </a:p>
          <a:p>
            <a:pPr marL="342900" indent="-342900" algn="just">
              <a:spcBef>
                <a:spcPts val="240"/>
              </a:spcBef>
              <a:spcAft>
                <a:spcPts val="0"/>
              </a:spcAft>
              <a:buClr>
                <a:srgbClr val="C00000"/>
              </a:buClr>
              <a:buFont typeface="Wingdings" panose="05000000000000000000" pitchFamily="2" charset="2"/>
              <a:buChar char="§"/>
            </a:pPr>
            <a:r>
              <a:rPr lang="en-MY" sz="2800"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Approved Auditor Labuan Offshore Financial Services Authority (LOFSA)</a:t>
            </a:r>
          </a:p>
          <a:p>
            <a:pPr marL="342900" indent="-342900" algn="just">
              <a:spcBef>
                <a:spcPts val="240"/>
              </a:spcBef>
              <a:spcAft>
                <a:spcPts val="0"/>
              </a:spcAft>
              <a:buClr>
                <a:srgbClr val="C00000"/>
              </a:buClr>
              <a:buFont typeface="Wingdings" panose="05000000000000000000" pitchFamily="2" charset="2"/>
              <a:buChar char="§"/>
            </a:pPr>
            <a:r>
              <a:rPr lang="en-MY" sz="2800"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Chartered Accountant CA (M) with Malaysian Institute of Accountant (MIA)</a:t>
            </a:r>
          </a:p>
          <a:p>
            <a:pPr marL="342900" indent="-342900" algn="just">
              <a:spcBef>
                <a:spcPts val="240"/>
              </a:spcBef>
              <a:spcAft>
                <a:spcPts val="0"/>
              </a:spcAft>
              <a:buClr>
                <a:srgbClr val="C00000"/>
              </a:buClr>
              <a:buFont typeface="Wingdings" panose="05000000000000000000" pitchFamily="2" charset="2"/>
              <a:buChar char="§"/>
            </a:pPr>
            <a:r>
              <a:rPr lang="en-MY" sz="2800"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Elected Council Member of the MIA</a:t>
            </a:r>
          </a:p>
          <a:p>
            <a:pPr marL="342900" indent="-342900" algn="just">
              <a:spcBef>
                <a:spcPts val="240"/>
              </a:spcBef>
              <a:spcAft>
                <a:spcPts val="0"/>
              </a:spcAft>
              <a:buClr>
                <a:srgbClr val="C00000"/>
              </a:buClr>
              <a:buFont typeface="Wingdings" panose="05000000000000000000" pitchFamily="2" charset="2"/>
              <a:buChar char="§"/>
            </a:pPr>
            <a:r>
              <a:rPr lang="en-MY" sz="2800"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Member of MIA’s Investigation Committee (Statutory)</a:t>
            </a:r>
          </a:p>
          <a:p>
            <a:pPr marL="342900" indent="-342900" algn="just">
              <a:spcBef>
                <a:spcPts val="240"/>
              </a:spcBef>
              <a:spcAft>
                <a:spcPts val="0"/>
              </a:spcAft>
              <a:buClr>
                <a:srgbClr val="C00000"/>
              </a:buClr>
              <a:buFont typeface="Wingdings" panose="05000000000000000000" pitchFamily="2" charset="2"/>
              <a:buChar char="§"/>
            </a:pPr>
            <a:r>
              <a:rPr lang="en-MY" sz="2800"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Member of MIA’s Taxation Practice Committee (Technical)</a:t>
            </a:r>
          </a:p>
          <a:p>
            <a:pPr marL="342900" indent="-342900" algn="just">
              <a:spcBef>
                <a:spcPts val="240"/>
              </a:spcBef>
              <a:spcAft>
                <a:spcPts val="0"/>
              </a:spcAft>
              <a:buClr>
                <a:srgbClr val="C00000"/>
              </a:buClr>
              <a:buFont typeface="Wingdings" panose="05000000000000000000" pitchFamily="2" charset="2"/>
              <a:buChar char="§"/>
            </a:pPr>
            <a:r>
              <a:rPr lang="en-MY" sz="2800"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Member of MIA’s Public Practice Committee</a:t>
            </a:r>
          </a:p>
          <a:p>
            <a:pPr marL="342900" indent="-342900" algn="just">
              <a:spcBef>
                <a:spcPts val="240"/>
              </a:spcBef>
              <a:spcAft>
                <a:spcPts val="0"/>
              </a:spcAft>
              <a:buClr>
                <a:srgbClr val="C00000"/>
              </a:buClr>
              <a:buFont typeface="Wingdings" panose="05000000000000000000" pitchFamily="2" charset="2"/>
              <a:buChar char="§"/>
            </a:pPr>
            <a:r>
              <a:rPr lang="en-MY" sz="2800"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Member of MIA’s Small &amp; Medium Practice Committee (SMPC)</a:t>
            </a:r>
          </a:p>
          <a:p>
            <a:pPr marL="342900" indent="-342900" algn="just">
              <a:spcBef>
                <a:spcPts val="240"/>
              </a:spcBef>
              <a:spcAft>
                <a:spcPts val="0"/>
              </a:spcAft>
              <a:buClr>
                <a:srgbClr val="C00000"/>
              </a:buClr>
              <a:buFont typeface="Wingdings" panose="05000000000000000000" pitchFamily="2" charset="2"/>
              <a:buChar char="§"/>
            </a:pPr>
            <a:r>
              <a:rPr lang="en-MY" sz="2800"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Elected President of Malaysia Accounting Firm’s Association (MAFA)</a:t>
            </a:r>
          </a:p>
          <a:p>
            <a:pPr marL="342900" indent="-342900" algn="just">
              <a:spcBef>
                <a:spcPts val="240"/>
              </a:spcBef>
              <a:spcAft>
                <a:spcPts val="0"/>
              </a:spcAft>
              <a:buClr>
                <a:srgbClr val="C00000"/>
              </a:buClr>
              <a:buFont typeface="Wingdings" panose="05000000000000000000" pitchFamily="2" charset="2"/>
              <a:buChar char="§"/>
            </a:pPr>
            <a:r>
              <a:rPr lang="en-MY" sz="2800"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Fellow Member of Chartered Tax Institute of Malaysia (FCTIM)</a:t>
            </a:r>
          </a:p>
          <a:p>
            <a:pPr marL="342900" indent="-342900" algn="just">
              <a:spcBef>
                <a:spcPts val="240"/>
              </a:spcBef>
              <a:spcAft>
                <a:spcPts val="0"/>
              </a:spcAft>
              <a:buClr>
                <a:srgbClr val="C00000"/>
              </a:buClr>
              <a:buFont typeface="Wingdings" panose="05000000000000000000" pitchFamily="2" charset="2"/>
              <a:buChar char="§"/>
            </a:pPr>
            <a:r>
              <a:rPr lang="en-MY" sz="2800"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Associate Member of Certified Public Accountant (CPA Australia)</a:t>
            </a:r>
          </a:p>
          <a:p>
            <a:pPr marL="342900" indent="-342900" algn="just">
              <a:spcBef>
                <a:spcPts val="240"/>
              </a:spcBef>
              <a:spcAft>
                <a:spcPts val="0"/>
              </a:spcAft>
              <a:buClr>
                <a:srgbClr val="C00000"/>
              </a:buClr>
              <a:buFont typeface="Wingdings" panose="05000000000000000000" pitchFamily="2" charset="2"/>
              <a:buChar char="§"/>
            </a:pPr>
            <a:r>
              <a:rPr lang="en-MY" sz="2800"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Member of Malaysian Association of Certified Financial Planner (CFP)</a:t>
            </a:r>
          </a:p>
          <a:p>
            <a:pPr marL="342900" indent="-342900" algn="just">
              <a:spcBef>
                <a:spcPts val="240"/>
              </a:spcBef>
              <a:spcAft>
                <a:spcPts val="0"/>
              </a:spcAft>
              <a:buClr>
                <a:srgbClr val="C00000"/>
              </a:buClr>
              <a:buFont typeface="Wingdings" panose="05000000000000000000" pitchFamily="2" charset="2"/>
              <a:buChar char="§"/>
            </a:pPr>
            <a:r>
              <a:rPr lang="en-MY" sz="2800"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Certified GST Agent and Trainer</a:t>
            </a:r>
          </a:p>
          <a:p>
            <a:pPr marL="342900" indent="-342900" algn="just">
              <a:spcBef>
                <a:spcPts val="240"/>
              </a:spcBef>
              <a:spcAft>
                <a:spcPts val="0"/>
              </a:spcAft>
              <a:buClr>
                <a:srgbClr val="C00000"/>
              </a:buClr>
              <a:buFont typeface="Wingdings" panose="05000000000000000000" pitchFamily="2" charset="2"/>
              <a:buChar char="§"/>
            </a:pPr>
            <a:r>
              <a:rPr lang="en-MY" sz="2800"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Executive committee member of Malay Chartered Accountants Firms Malaysia </a:t>
            </a:r>
          </a:p>
          <a:p>
            <a:pPr marL="342900" indent="-342900" algn="just">
              <a:spcBef>
                <a:spcPts val="240"/>
              </a:spcBef>
              <a:spcAft>
                <a:spcPts val="0"/>
              </a:spcAft>
              <a:buClr>
                <a:srgbClr val="C00000"/>
              </a:buClr>
              <a:buFont typeface="Wingdings" panose="05000000000000000000" pitchFamily="2" charset="2"/>
              <a:buChar char="§"/>
            </a:pPr>
            <a:r>
              <a:rPr lang="en-MY" sz="2800"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Executive committee of Malaysian Association of Tax Accountants</a:t>
            </a:r>
          </a:p>
          <a:p>
            <a:pPr marL="342900" indent="-342900" algn="just">
              <a:spcBef>
                <a:spcPts val="240"/>
              </a:spcBef>
              <a:spcAft>
                <a:spcPts val="0"/>
              </a:spcAft>
              <a:buClr>
                <a:srgbClr val="C00000"/>
              </a:buClr>
              <a:buFont typeface="Wingdings" panose="05000000000000000000" pitchFamily="2" charset="2"/>
              <a:buChar char="§"/>
            </a:pPr>
            <a:r>
              <a:rPr lang="en-MY" sz="2800"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Bachelor and Master Degree holder in Accounting from International Islamic University Malaysia</a:t>
            </a:r>
          </a:p>
        </p:txBody>
      </p:sp>
      <p:sp>
        <p:nvSpPr>
          <p:cNvPr id="8" name="TextBox 7"/>
          <p:cNvSpPr txBox="1"/>
          <p:nvPr/>
        </p:nvSpPr>
        <p:spPr>
          <a:xfrm>
            <a:off x="1446791" y="1951975"/>
            <a:ext cx="21586688" cy="820739"/>
          </a:xfrm>
          <a:prstGeom prst="rect">
            <a:avLst/>
          </a:prstGeom>
          <a:noFill/>
        </p:spPr>
        <p:txBody>
          <a:bodyPr wrap="square" lIns="243852" tIns="121926" rIns="243852" bIns="121926" rtlCol="0">
            <a:spAutoFit/>
          </a:bodyPr>
          <a:lstStyle/>
          <a:p>
            <a:pPr algn="ctr"/>
            <a:r>
              <a:rPr lang="en-US" sz="3700" dirty="0">
                <a:solidFill>
                  <a:schemeClr val="tx1">
                    <a:lumMod val="65000"/>
                    <a:lumOff val="35000"/>
                  </a:schemeClr>
                </a:solidFill>
                <a:latin typeface="Open Sans Light"/>
                <a:cs typeface="Open Sans Light"/>
              </a:rPr>
              <a:t>Key Engagement Team</a:t>
            </a:r>
          </a:p>
        </p:txBody>
      </p:sp>
    </p:spTree>
    <p:extLst>
      <p:ext uri="{BB962C8B-B14F-4D97-AF65-F5344CB8AC3E}">
        <p14:creationId xmlns:p14="http://schemas.microsoft.com/office/powerpoint/2010/main" val="33786611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23562818" y="13016283"/>
            <a:ext cx="824808" cy="462198"/>
          </a:xfrm>
        </p:spPr>
        <p:txBody>
          <a:bodyPr/>
          <a:lstStyle/>
          <a:p>
            <a:fld id="{C9468CE9-3F3D-1446-A027-4B4CDD3883B0}" type="slidenum">
              <a:rPr lang="en-US" smtClean="0"/>
              <a:t>26</a:t>
            </a:fld>
            <a:endParaRPr lang="en-US"/>
          </a:p>
        </p:txBody>
      </p:sp>
      <p:sp>
        <p:nvSpPr>
          <p:cNvPr id="7" name="TextBox 6"/>
          <p:cNvSpPr txBox="1"/>
          <p:nvPr/>
        </p:nvSpPr>
        <p:spPr>
          <a:xfrm>
            <a:off x="1400414" y="953164"/>
            <a:ext cx="21586688" cy="1231118"/>
          </a:xfrm>
          <a:prstGeom prst="rect">
            <a:avLst/>
          </a:prstGeom>
          <a:noFill/>
        </p:spPr>
        <p:txBody>
          <a:bodyPr wrap="square" lIns="243852" tIns="121926" rIns="243852" bIns="121926" rtlCol="0">
            <a:spAutoFit/>
          </a:bodyPr>
          <a:lstStyle/>
          <a:p>
            <a:pPr algn="ctr"/>
            <a:r>
              <a:rPr lang="en-US" sz="6400" dirty="0">
                <a:solidFill>
                  <a:srgbClr val="C00000"/>
                </a:solidFill>
                <a:latin typeface="Open Sans Light"/>
                <a:cs typeface="Open Sans Light"/>
              </a:rPr>
              <a:t>Our Credentials</a:t>
            </a:r>
          </a:p>
        </p:txBody>
      </p:sp>
      <p:pic>
        <p:nvPicPr>
          <p:cNvPr id="31" name="Picture Placeholder 30"/>
          <p:cNvPicPr>
            <a:picLocks noGrp="1" noChangeAspect="1"/>
          </p:cNvPicPr>
          <p:nvPr>
            <p:ph type="pic" sz="quarter" idx="14"/>
          </p:nvPr>
        </p:nvPicPr>
        <p:blipFill rotWithShape="1">
          <a:blip r:embed="rId3" cstate="email">
            <a:extLst>
              <a:ext uri="{28A0092B-C50C-407E-A947-70E740481C1C}">
                <a14:useLocalDpi xmlns:a14="http://schemas.microsoft.com/office/drawing/2010/main"/>
              </a:ext>
            </a:extLst>
          </a:blip>
          <a:srcRect l="-32423"/>
          <a:stretch/>
        </p:blipFill>
        <p:spPr>
          <a:xfrm>
            <a:off x="3262313" y="2914650"/>
            <a:ext cx="3505385" cy="2657475"/>
          </a:xfrm>
        </p:spPr>
      </p:pic>
      <p:pic>
        <p:nvPicPr>
          <p:cNvPr id="32" name="Picture Placeholder 31"/>
          <p:cNvPicPr>
            <a:picLocks noGrp="1" noChangeAspect="1"/>
          </p:cNvPicPr>
          <p:nvPr>
            <p:ph type="pic" sz="quarter" idx="15"/>
          </p:nvPr>
        </p:nvPicPr>
        <p:blipFill rotWithShape="1">
          <a:blip r:embed="rId4" cstate="email">
            <a:extLst>
              <a:ext uri="{28A0092B-C50C-407E-A947-70E740481C1C}">
                <a14:useLocalDpi xmlns:a14="http://schemas.microsoft.com/office/drawing/2010/main"/>
              </a:ext>
            </a:extLst>
          </a:blip>
          <a:srcRect r="-25558"/>
          <a:stretch/>
        </p:blipFill>
        <p:spPr>
          <a:xfrm>
            <a:off x="3262313" y="6515099"/>
            <a:ext cx="3505385" cy="2657475"/>
          </a:xfrm>
        </p:spPr>
      </p:pic>
      <p:pic>
        <p:nvPicPr>
          <p:cNvPr id="33" name="Picture Placeholder 32"/>
          <p:cNvPicPr>
            <a:picLocks noGrp="1" noChangeAspect="1"/>
          </p:cNvPicPr>
          <p:nvPr>
            <p:ph type="pic" sz="quarter" idx="16"/>
          </p:nvPr>
        </p:nvPicPr>
        <p:blipFill rotWithShape="1">
          <a:blip r:embed="rId5" cstate="email">
            <a:extLst>
              <a:ext uri="{28A0092B-C50C-407E-A947-70E740481C1C}">
                <a14:useLocalDpi xmlns:a14="http://schemas.microsoft.com/office/drawing/2010/main"/>
              </a:ext>
            </a:extLst>
          </a:blip>
          <a:srcRect t="-1375"/>
          <a:stretch/>
        </p:blipFill>
        <p:spPr>
          <a:xfrm>
            <a:off x="3262313" y="10134600"/>
            <a:ext cx="3505385" cy="2657475"/>
          </a:xfrm>
        </p:spPr>
      </p:pic>
      <p:sp>
        <p:nvSpPr>
          <p:cNvPr id="34" name="Rectangle 33"/>
          <p:cNvSpPr/>
          <p:nvPr/>
        </p:nvSpPr>
        <p:spPr>
          <a:xfrm>
            <a:off x="7793038" y="3111440"/>
            <a:ext cx="12192000" cy="2349361"/>
          </a:xfrm>
          <a:prstGeom prst="rect">
            <a:avLst/>
          </a:prstGeom>
        </p:spPr>
        <p:txBody>
          <a:bodyPr>
            <a:spAutoFit/>
          </a:bodyPr>
          <a:lstStyle/>
          <a:p>
            <a:pPr marL="571500" indent="-571500" algn="just">
              <a:spcBef>
                <a:spcPts val="240"/>
              </a:spcBef>
              <a:spcAft>
                <a:spcPts val="0"/>
              </a:spcAft>
              <a:buClr>
                <a:srgbClr val="C00000"/>
              </a:buClr>
              <a:buFont typeface="Wingdings" panose="05000000000000000000" pitchFamily="2" charset="2"/>
              <a:buChar char="§"/>
            </a:pPr>
            <a:r>
              <a:rPr lang="en-MY" sz="2800"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Approved Company Auditor Under the Companies Act 1965</a:t>
            </a:r>
          </a:p>
          <a:p>
            <a:pPr marL="571500" indent="-571500" algn="just">
              <a:spcBef>
                <a:spcPts val="240"/>
              </a:spcBef>
              <a:spcAft>
                <a:spcPts val="0"/>
              </a:spcAft>
              <a:buClr>
                <a:srgbClr val="C00000"/>
              </a:buClr>
              <a:buFont typeface="Wingdings" panose="05000000000000000000" pitchFamily="2" charset="2"/>
              <a:buChar char="§"/>
            </a:pPr>
            <a:r>
              <a:rPr lang="en-MY" sz="2800"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Approved Cooperative Auditor from Malaysian Cooperative Commission</a:t>
            </a:r>
          </a:p>
          <a:p>
            <a:pPr marL="571500" indent="-571500" algn="just">
              <a:spcBef>
                <a:spcPts val="240"/>
              </a:spcBef>
              <a:spcAft>
                <a:spcPts val="0"/>
              </a:spcAft>
              <a:buClr>
                <a:srgbClr val="C00000"/>
              </a:buClr>
              <a:buFont typeface="Wingdings" panose="05000000000000000000" pitchFamily="2" charset="2"/>
              <a:buChar char="§"/>
            </a:pPr>
            <a:r>
              <a:rPr lang="en-US" sz="2800"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Member of Malaysian Institute of Accountants (MIA)</a:t>
            </a:r>
            <a:endParaRPr lang="en-MY" sz="2800"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pPr marL="571500" indent="-571500" algn="just">
              <a:spcBef>
                <a:spcPts val="240"/>
              </a:spcBef>
              <a:spcAft>
                <a:spcPts val="0"/>
              </a:spcAft>
              <a:buClr>
                <a:srgbClr val="C00000"/>
              </a:buClr>
              <a:buFont typeface="Wingdings" panose="05000000000000000000" pitchFamily="2" charset="2"/>
              <a:buChar char="§"/>
            </a:pPr>
            <a:r>
              <a:rPr lang="en-MY" sz="2800"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Bachelor of Accounting from </a:t>
            </a:r>
            <a:r>
              <a:rPr lang="en-MY" sz="2800" dirty="0" err="1">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Universiti</a:t>
            </a:r>
            <a:r>
              <a:rPr lang="en-MY" sz="2800"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MY" sz="2800" dirty="0" err="1">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Teknologi</a:t>
            </a:r>
            <a:r>
              <a:rPr lang="en-MY" sz="2800"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 MARA</a:t>
            </a:r>
          </a:p>
          <a:p>
            <a:pPr marL="571500" indent="-571500" algn="just">
              <a:spcBef>
                <a:spcPts val="240"/>
              </a:spcBef>
              <a:spcAft>
                <a:spcPts val="0"/>
              </a:spcAft>
              <a:buClr>
                <a:srgbClr val="C00000"/>
              </a:buClr>
              <a:buFont typeface="Wingdings" panose="05000000000000000000" pitchFamily="2" charset="2"/>
              <a:buChar char="§"/>
            </a:pPr>
            <a:r>
              <a:rPr lang="en-US" sz="2800"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Master Degree in Accounting and Finance from UK</a:t>
            </a:r>
          </a:p>
        </p:txBody>
      </p:sp>
      <p:sp>
        <p:nvSpPr>
          <p:cNvPr id="35" name="Rectangle 34"/>
          <p:cNvSpPr/>
          <p:nvPr/>
        </p:nvSpPr>
        <p:spPr>
          <a:xfrm>
            <a:off x="7793038" y="6823045"/>
            <a:ext cx="12192000" cy="2349361"/>
          </a:xfrm>
          <a:prstGeom prst="rect">
            <a:avLst/>
          </a:prstGeom>
        </p:spPr>
        <p:txBody>
          <a:bodyPr>
            <a:spAutoFit/>
          </a:bodyPr>
          <a:lstStyle/>
          <a:p>
            <a:pPr marL="571500" indent="-571500" algn="just">
              <a:spcBef>
                <a:spcPts val="240"/>
              </a:spcBef>
              <a:spcAft>
                <a:spcPts val="0"/>
              </a:spcAft>
              <a:buClr>
                <a:srgbClr val="C00000"/>
              </a:buClr>
              <a:buFont typeface="Wingdings" panose="05000000000000000000" pitchFamily="2" charset="2"/>
              <a:buChar char="§"/>
            </a:pPr>
            <a:r>
              <a:rPr lang="en-MY" sz="2800"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Approved Company Auditor Under the Companies Act 1965</a:t>
            </a:r>
          </a:p>
          <a:p>
            <a:pPr marL="571500" indent="-571500" algn="just">
              <a:spcBef>
                <a:spcPts val="240"/>
              </a:spcBef>
              <a:spcAft>
                <a:spcPts val="0"/>
              </a:spcAft>
              <a:buClr>
                <a:srgbClr val="C00000"/>
              </a:buClr>
              <a:buFont typeface="Wingdings" panose="05000000000000000000" pitchFamily="2" charset="2"/>
              <a:buChar char="§"/>
            </a:pPr>
            <a:r>
              <a:rPr lang="en-MY" sz="2800"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Approved Cooperative Auditor from Malaysian Cooperative Commission</a:t>
            </a:r>
          </a:p>
          <a:p>
            <a:pPr marL="571500" indent="-571500" algn="just">
              <a:spcBef>
                <a:spcPts val="240"/>
              </a:spcBef>
              <a:spcAft>
                <a:spcPts val="0"/>
              </a:spcAft>
              <a:buClr>
                <a:srgbClr val="C00000"/>
              </a:buClr>
              <a:buFont typeface="Wingdings" panose="05000000000000000000" pitchFamily="2" charset="2"/>
              <a:buChar char="§"/>
            </a:pPr>
            <a:r>
              <a:rPr lang="en-MY" sz="2800"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Member of Malaysian Institute of Accountants (MIA)</a:t>
            </a:r>
          </a:p>
          <a:p>
            <a:pPr marL="571500" indent="-571500" algn="just">
              <a:spcBef>
                <a:spcPts val="240"/>
              </a:spcBef>
              <a:spcAft>
                <a:spcPts val="0"/>
              </a:spcAft>
              <a:buClr>
                <a:srgbClr val="C00000"/>
              </a:buClr>
              <a:buFont typeface="Wingdings" panose="05000000000000000000" pitchFamily="2" charset="2"/>
              <a:buChar char="§"/>
            </a:pPr>
            <a:r>
              <a:rPr lang="en-MY" sz="2800"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Associate with Chartered Tax Institute of Malaysia (CTIM)</a:t>
            </a:r>
          </a:p>
          <a:p>
            <a:pPr marL="571500" indent="-571500" algn="just">
              <a:spcBef>
                <a:spcPts val="240"/>
              </a:spcBef>
              <a:spcAft>
                <a:spcPts val="0"/>
              </a:spcAft>
              <a:buClr>
                <a:srgbClr val="C00000"/>
              </a:buClr>
              <a:buFont typeface="Wingdings" panose="05000000000000000000" pitchFamily="2" charset="2"/>
              <a:buChar char="§"/>
            </a:pPr>
            <a:r>
              <a:rPr lang="en-MY" sz="2800"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Bachelor of Accounting from </a:t>
            </a:r>
            <a:r>
              <a:rPr lang="en-MY" sz="2800" dirty="0" err="1">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Universiti</a:t>
            </a:r>
            <a:r>
              <a:rPr lang="en-MY" sz="2800"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 Malaysia Sabah (UMS)</a:t>
            </a:r>
          </a:p>
        </p:txBody>
      </p:sp>
      <p:sp>
        <p:nvSpPr>
          <p:cNvPr id="36" name="Rectangle 35"/>
          <p:cNvSpPr/>
          <p:nvPr/>
        </p:nvSpPr>
        <p:spPr>
          <a:xfrm>
            <a:off x="7793038" y="10874043"/>
            <a:ext cx="12985914" cy="979755"/>
          </a:xfrm>
          <a:prstGeom prst="rect">
            <a:avLst/>
          </a:prstGeom>
        </p:spPr>
        <p:txBody>
          <a:bodyPr wrap="square">
            <a:spAutoFit/>
          </a:bodyPr>
          <a:lstStyle/>
          <a:p>
            <a:pPr marL="568325" indent="-568325" algn="just" defTabSz="914400">
              <a:spcBef>
                <a:spcPts val="240"/>
              </a:spcBef>
              <a:buClr>
                <a:srgbClr val="C00000"/>
              </a:buClr>
              <a:buFont typeface="Wingdings" panose="05000000000000000000" pitchFamily="2" charset="2"/>
              <a:buChar char="§"/>
              <a:defRPr/>
            </a:pPr>
            <a:r>
              <a:rPr lang="en-MY" sz="2800"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Member of Malaysian Institute of Accountants (MIA)</a:t>
            </a:r>
          </a:p>
          <a:p>
            <a:pPr marL="568325" indent="-568325" algn="just">
              <a:spcBef>
                <a:spcPts val="240"/>
              </a:spcBef>
              <a:buClr>
                <a:srgbClr val="C00000"/>
              </a:buClr>
              <a:buFont typeface="Wingdings" panose="05000000000000000000" pitchFamily="2" charset="2"/>
              <a:buChar char="§"/>
            </a:pPr>
            <a:r>
              <a:rPr lang="en-MY" sz="2800"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Bachelor of Accounting from International Islamic University Malaysia (IIUM)</a:t>
            </a:r>
            <a:endParaRPr lang="ms-MY" sz="2800"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0" name="TextBox 9"/>
          <p:cNvSpPr txBox="1"/>
          <p:nvPr/>
        </p:nvSpPr>
        <p:spPr>
          <a:xfrm>
            <a:off x="1446791" y="1951975"/>
            <a:ext cx="21586688" cy="820739"/>
          </a:xfrm>
          <a:prstGeom prst="rect">
            <a:avLst/>
          </a:prstGeom>
          <a:noFill/>
        </p:spPr>
        <p:txBody>
          <a:bodyPr wrap="square" lIns="243852" tIns="121926" rIns="243852" bIns="121926" rtlCol="0">
            <a:spAutoFit/>
          </a:bodyPr>
          <a:lstStyle/>
          <a:p>
            <a:pPr algn="ctr"/>
            <a:r>
              <a:rPr lang="en-US" sz="3700" dirty="0">
                <a:solidFill>
                  <a:schemeClr val="tx1">
                    <a:lumMod val="65000"/>
                    <a:lumOff val="35000"/>
                  </a:schemeClr>
                </a:solidFill>
                <a:latin typeface="Open Sans Light"/>
                <a:cs typeface="Open Sans Light"/>
              </a:rPr>
              <a:t>Key Engagement Team (Cont.)</a:t>
            </a:r>
          </a:p>
        </p:txBody>
      </p:sp>
    </p:spTree>
    <p:extLst>
      <p:ext uri="{BB962C8B-B14F-4D97-AF65-F5344CB8AC3E}">
        <p14:creationId xmlns:p14="http://schemas.microsoft.com/office/powerpoint/2010/main" val="31674791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9073662" y="3507416"/>
            <a:ext cx="6213229" cy="7184030"/>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rtlCol="0" anchor="ctr"/>
          <a:lstStyle/>
          <a:p>
            <a:pPr algn="ctr"/>
            <a:endParaRPr lang="en-US" dirty="0">
              <a:latin typeface="Open Sans Light"/>
            </a:endParaRPr>
          </a:p>
        </p:txBody>
      </p:sp>
      <p:sp>
        <p:nvSpPr>
          <p:cNvPr id="19" name="Rectangle 18"/>
          <p:cNvSpPr/>
          <p:nvPr/>
        </p:nvSpPr>
        <p:spPr>
          <a:xfrm>
            <a:off x="9372600" y="5383888"/>
            <a:ext cx="5658700" cy="5293767"/>
          </a:xfrm>
          <a:prstGeom prst="rect">
            <a:avLst/>
          </a:prstGeom>
        </p:spPr>
        <p:txBody>
          <a:bodyPr wrap="square" lIns="182889" tIns="91445" rIns="182889" bIns="91445">
            <a:spAutoFit/>
          </a:bodyPr>
          <a:lstStyle/>
          <a:p>
            <a:pPr algn="ctr"/>
            <a:r>
              <a:rPr lang="en-US" sz="4300" dirty="0">
                <a:solidFill>
                  <a:schemeClr val="bg1"/>
                </a:solidFill>
                <a:latin typeface="Open Sans Light"/>
                <a:ea typeface="Open Sans Light"/>
                <a:cs typeface="Open Sans Light"/>
              </a:rPr>
              <a:t>Headquarters</a:t>
            </a:r>
          </a:p>
          <a:p>
            <a:pPr algn="ctr"/>
            <a:r>
              <a:rPr lang="en-US" sz="3700" dirty="0">
                <a:solidFill>
                  <a:schemeClr val="bg1"/>
                </a:solidFill>
                <a:latin typeface="Open Sans Light"/>
                <a:ea typeface="Open Sans Light"/>
                <a:cs typeface="Open Sans Light"/>
              </a:rPr>
              <a:t>—</a:t>
            </a:r>
          </a:p>
          <a:p>
            <a:pPr algn="ctr"/>
            <a:r>
              <a:rPr lang="en-US" sz="2800" dirty="0">
                <a:solidFill>
                  <a:schemeClr val="bg1"/>
                </a:solidFill>
                <a:latin typeface="Open Sans Light"/>
                <a:cs typeface="Open Sans Light"/>
              </a:rPr>
              <a:t>555, </a:t>
            </a:r>
            <a:r>
              <a:rPr lang="en-US" sz="2800" dirty="0" err="1">
                <a:solidFill>
                  <a:schemeClr val="bg1"/>
                </a:solidFill>
                <a:latin typeface="Open Sans Light"/>
                <a:cs typeface="Open Sans Light"/>
              </a:rPr>
              <a:t>Jalan</a:t>
            </a:r>
            <a:r>
              <a:rPr lang="en-US" sz="2800" dirty="0">
                <a:solidFill>
                  <a:schemeClr val="bg1"/>
                </a:solidFill>
                <a:latin typeface="Open Sans Light"/>
                <a:cs typeface="Open Sans Light"/>
              </a:rPr>
              <a:t> </a:t>
            </a:r>
            <a:r>
              <a:rPr lang="en-US" sz="2800" dirty="0" err="1">
                <a:solidFill>
                  <a:schemeClr val="bg1"/>
                </a:solidFill>
                <a:latin typeface="Open Sans Light"/>
                <a:cs typeface="Open Sans Light"/>
              </a:rPr>
              <a:t>Samudra</a:t>
            </a:r>
            <a:r>
              <a:rPr lang="en-US" sz="2800" dirty="0">
                <a:solidFill>
                  <a:schemeClr val="bg1"/>
                </a:solidFill>
                <a:latin typeface="Open Sans Light"/>
                <a:cs typeface="Open Sans Light"/>
              </a:rPr>
              <a:t> Utara 1,</a:t>
            </a:r>
          </a:p>
          <a:p>
            <a:pPr algn="ctr"/>
            <a:r>
              <a:rPr lang="en-US" sz="2800" dirty="0">
                <a:solidFill>
                  <a:schemeClr val="bg1"/>
                </a:solidFill>
                <a:latin typeface="Open Sans Light"/>
                <a:cs typeface="Open Sans Light"/>
              </a:rPr>
              <a:t>Taman </a:t>
            </a:r>
            <a:r>
              <a:rPr lang="en-US" sz="2800" dirty="0" err="1">
                <a:solidFill>
                  <a:schemeClr val="bg1"/>
                </a:solidFill>
                <a:latin typeface="Open Sans Light"/>
                <a:cs typeface="Open Sans Light"/>
              </a:rPr>
              <a:t>Samudra</a:t>
            </a:r>
            <a:r>
              <a:rPr lang="en-US" sz="2800" dirty="0">
                <a:solidFill>
                  <a:schemeClr val="bg1"/>
                </a:solidFill>
                <a:latin typeface="Open Sans Light"/>
                <a:cs typeface="Open Sans Light"/>
              </a:rPr>
              <a:t>,</a:t>
            </a:r>
          </a:p>
          <a:p>
            <a:pPr algn="ctr"/>
            <a:r>
              <a:rPr lang="en-US" sz="2800" dirty="0">
                <a:solidFill>
                  <a:schemeClr val="bg1"/>
                </a:solidFill>
                <a:latin typeface="Open Sans Light"/>
                <a:cs typeface="Open Sans Light"/>
              </a:rPr>
              <a:t>68100 </a:t>
            </a:r>
            <a:r>
              <a:rPr lang="en-US" sz="2800" dirty="0" err="1">
                <a:solidFill>
                  <a:schemeClr val="bg1"/>
                </a:solidFill>
                <a:latin typeface="Open Sans Light"/>
                <a:cs typeface="Open Sans Light"/>
              </a:rPr>
              <a:t>Batu</a:t>
            </a:r>
            <a:r>
              <a:rPr lang="en-US" sz="2800" dirty="0">
                <a:solidFill>
                  <a:schemeClr val="bg1"/>
                </a:solidFill>
                <a:latin typeface="Open Sans Light"/>
                <a:cs typeface="Open Sans Light"/>
              </a:rPr>
              <a:t> Caves,</a:t>
            </a:r>
          </a:p>
          <a:p>
            <a:pPr algn="ctr"/>
            <a:r>
              <a:rPr lang="en-US" sz="2800" dirty="0">
                <a:solidFill>
                  <a:schemeClr val="bg1"/>
                </a:solidFill>
                <a:latin typeface="Open Sans Light"/>
                <a:cs typeface="Open Sans Light"/>
              </a:rPr>
              <a:t>Selangor, Malaysia.</a:t>
            </a:r>
          </a:p>
          <a:p>
            <a:pPr algn="ctr"/>
            <a:endParaRPr lang="en-US" sz="2800" dirty="0">
              <a:solidFill>
                <a:schemeClr val="bg1"/>
              </a:solidFill>
              <a:latin typeface="Open Sans Light"/>
              <a:cs typeface="Open Sans Light"/>
            </a:endParaRPr>
          </a:p>
          <a:p>
            <a:pPr algn="ctr"/>
            <a:r>
              <a:rPr lang="en-US" sz="2800" dirty="0">
                <a:solidFill>
                  <a:schemeClr val="bg1"/>
                </a:solidFill>
                <a:latin typeface="Open Sans Light"/>
                <a:cs typeface="Open Sans Light"/>
              </a:rPr>
              <a:t>Tel: +603-6185 9970</a:t>
            </a:r>
          </a:p>
          <a:p>
            <a:pPr algn="ctr"/>
            <a:r>
              <a:rPr lang="en-US" sz="2800" dirty="0">
                <a:solidFill>
                  <a:schemeClr val="bg1"/>
                </a:solidFill>
                <a:latin typeface="Open Sans Light"/>
                <a:cs typeface="Open Sans Light"/>
              </a:rPr>
              <a:t>Fax: +603-6184 2524</a:t>
            </a:r>
          </a:p>
          <a:p>
            <a:pPr algn="ctr"/>
            <a:r>
              <a:rPr lang="en-US" sz="2800" dirty="0">
                <a:solidFill>
                  <a:schemeClr val="bg1"/>
                </a:solidFill>
                <a:latin typeface="Open Sans Light"/>
                <a:cs typeface="Open Sans Light"/>
              </a:rPr>
              <a:t>Email:</a:t>
            </a:r>
          </a:p>
          <a:p>
            <a:pPr algn="ctr"/>
            <a:r>
              <a:rPr lang="en-US" sz="2800" dirty="0">
                <a:solidFill>
                  <a:schemeClr val="bg1"/>
                </a:solidFill>
                <a:latin typeface="Open Sans Light"/>
                <a:cs typeface="Open Sans Light"/>
              </a:rPr>
              <a:t>support@salihinpremier.com</a:t>
            </a:r>
          </a:p>
        </p:txBody>
      </p:sp>
      <p:grpSp>
        <p:nvGrpSpPr>
          <p:cNvPr id="24" name="Group 1"/>
          <p:cNvGrpSpPr>
            <a:grpSpLocks/>
          </p:cNvGrpSpPr>
          <p:nvPr/>
        </p:nvGrpSpPr>
        <p:grpSpPr bwMode="auto">
          <a:xfrm>
            <a:off x="11823279" y="4409102"/>
            <a:ext cx="804438" cy="508000"/>
            <a:chOff x="2228" y="4141"/>
            <a:chExt cx="190" cy="120"/>
          </a:xfrm>
          <a:solidFill>
            <a:schemeClr val="bg1"/>
          </a:solidFill>
        </p:grpSpPr>
        <p:sp>
          <p:nvSpPr>
            <p:cNvPr id="25" name="Freeform 2"/>
            <p:cNvSpPr>
              <a:spLocks noChangeArrowheads="1"/>
            </p:cNvSpPr>
            <p:nvPr/>
          </p:nvSpPr>
          <p:spPr bwMode="auto">
            <a:xfrm>
              <a:off x="2228" y="4141"/>
              <a:ext cx="190" cy="121"/>
            </a:xfrm>
            <a:custGeom>
              <a:avLst/>
              <a:gdLst>
                <a:gd name="T0" fmla="*/ 815 w 844"/>
                <a:gd name="T1" fmla="*/ 535 h 536"/>
                <a:gd name="T2" fmla="*/ 815 w 844"/>
                <a:gd name="T3" fmla="*/ 535 h 536"/>
                <a:gd name="T4" fmla="*/ 36 w 844"/>
                <a:gd name="T5" fmla="*/ 535 h 536"/>
                <a:gd name="T6" fmla="*/ 0 w 844"/>
                <a:gd name="T7" fmla="*/ 517 h 536"/>
                <a:gd name="T8" fmla="*/ 0 w 844"/>
                <a:gd name="T9" fmla="*/ 27 h 536"/>
                <a:gd name="T10" fmla="*/ 36 w 844"/>
                <a:gd name="T11" fmla="*/ 0 h 536"/>
                <a:gd name="T12" fmla="*/ 815 w 844"/>
                <a:gd name="T13" fmla="*/ 0 h 536"/>
                <a:gd name="T14" fmla="*/ 843 w 844"/>
                <a:gd name="T15" fmla="*/ 27 h 536"/>
                <a:gd name="T16" fmla="*/ 843 w 844"/>
                <a:gd name="T17" fmla="*/ 517 h 536"/>
                <a:gd name="T18" fmla="*/ 815 w 844"/>
                <a:gd name="T19" fmla="*/ 535 h 536"/>
                <a:gd name="T20" fmla="*/ 36 w 844"/>
                <a:gd name="T21" fmla="*/ 517 h 536"/>
                <a:gd name="T22" fmla="*/ 36 w 844"/>
                <a:gd name="T23" fmla="*/ 517 h 536"/>
                <a:gd name="T24" fmla="*/ 797 w 844"/>
                <a:gd name="T25" fmla="*/ 517 h 536"/>
                <a:gd name="T26" fmla="*/ 797 w 844"/>
                <a:gd name="T27" fmla="*/ 36 h 536"/>
                <a:gd name="T28" fmla="*/ 36 w 844"/>
                <a:gd name="T29" fmla="*/ 36 h 536"/>
                <a:gd name="T30" fmla="*/ 36 w 844"/>
                <a:gd name="T31" fmla="*/ 517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4" h="536">
                  <a:moveTo>
                    <a:pt x="815" y="535"/>
                  </a:moveTo>
                  <a:lnTo>
                    <a:pt x="815" y="535"/>
                  </a:lnTo>
                  <a:cubicBezTo>
                    <a:pt x="36" y="535"/>
                    <a:pt x="36" y="535"/>
                    <a:pt x="36" y="535"/>
                  </a:cubicBezTo>
                  <a:cubicBezTo>
                    <a:pt x="9" y="535"/>
                    <a:pt x="0" y="526"/>
                    <a:pt x="0" y="517"/>
                  </a:cubicBezTo>
                  <a:cubicBezTo>
                    <a:pt x="0" y="27"/>
                    <a:pt x="0" y="27"/>
                    <a:pt x="0" y="27"/>
                  </a:cubicBezTo>
                  <a:cubicBezTo>
                    <a:pt x="0" y="9"/>
                    <a:pt x="9" y="0"/>
                    <a:pt x="36" y="0"/>
                  </a:cubicBezTo>
                  <a:cubicBezTo>
                    <a:pt x="815" y="0"/>
                    <a:pt x="815" y="0"/>
                    <a:pt x="815" y="0"/>
                  </a:cubicBezTo>
                  <a:cubicBezTo>
                    <a:pt x="824" y="0"/>
                    <a:pt x="843" y="9"/>
                    <a:pt x="843" y="27"/>
                  </a:cubicBezTo>
                  <a:cubicBezTo>
                    <a:pt x="843" y="517"/>
                    <a:pt x="843" y="517"/>
                    <a:pt x="843" y="517"/>
                  </a:cubicBezTo>
                  <a:cubicBezTo>
                    <a:pt x="843" y="526"/>
                    <a:pt x="824" y="535"/>
                    <a:pt x="815" y="535"/>
                  </a:cubicBezTo>
                  <a:close/>
                  <a:moveTo>
                    <a:pt x="36" y="517"/>
                  </a:moveTo>
                  <a:lnTo>
                    <a:pt x="36" y="517"/>
                  </a:lnTo>
                  <a:cubicBezTo>
                    <a:pt x="797" y="517"/>
                    <a:pt x="797" y="517"/>
                    <a:pt x="797" y="517"/>
                  </a:cubicBezTo>
                  <a:cubicBezTo>
                    <a:pt x="797" y="36"/>
                    <a:pt x="797" y="36"/>
                    <a:pt x="797" y="36"/>
                  </a:cubicBezTo>
                  <a:cubicBezTo>
                    <a:pt x="36" y="36"/>
                    <a:pt x="36" y="36"/>
                    <a:pt x="36" y="36"/>
                  </a:cubicBezTo>
                  <a:lnTo>
                    <a:pt x="36" y="517"/>
                  </a:lnTo>
                  <a:close/>
                </a:path>
              </a:pathLst>
            </a:custGeom>
            <a:grpFill/>
            <a:ln>
              <a:noFill/>
            </a:ln>
            <a:effectLst/>
            <a:extLst>
              <a:ext uri="{91240B29-F687-4F45-9708-019B960494DF}">
                <a14:hiddenLine xmlns:a14="http://schemas.microsoft.com/office/drawing/2010/main" w="9525" cap="flat">
                  <a:solidFill>
                    <a:srgbClr val="00000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6" name="Freeform 3"/>
            <p:cNvSpPr>
              <a:spLocks noChangeArrowheads="1"/>
            </p:cNvSpPr>
            <p:nvPr/>
          </p:nvSpPr>
          <p:spPr bwMode="auto">
            <a:xfrm>
              <a:off x="2228" y="4197"/>
              <a:ext cx="190" cy="65"/>
            </a:xfrm>
            <a:custGeom>
              <a:avLst/>
              <a:gdLst>
                <a:gd name="T0" fmla="*/ 815 w 844"/>
                <a:gd name="T1" fmla="*/ 290 h 291"/>
                <a:gd name="T2" fmla="*/ 815 w 844"/>
                <a:gd name="T3" fmla="*/ 290 h 291"/>
                <a:gd name="T4" fmla="*/ 36 w 844"/>
                <a:gd name="T5" fmla="*/ 290 h 291"/>
                <a:gd name="T6" fmla="*/ 9 w 844"/>
                <a:gd name="T7" fmla="*/ 290 h 291"/>
                <a:gd name="T8" fmla="*/ 0 w 844"/>
                <a:gd name="T9" fmla="*/ 281 h 291"/>
                <a:gd name="T10" fmla="*/ 272 w 844"/>
                <a:gd name="T11" fmla="*/ 0 h 291"/>
                <a:gd name="T12" fmla="*/ 417 w 844"/>
                <a:gd name="T13" fmla="*/ 145 h 291"/>
                <a:gd name="T14" fmla="*/ 562 w 844"/>
                <a:gd name="T15" fmla="*/ 0 h 291"/>
                <a:gd name="T16" fmla="*/ 843 w 844"/>
                <a:gd name="T17" fmla="*/ 281 h 291"/>
                <a:gd name="T18" fmla="*/ 824 w 844"/>
                <a:gd name="T19" fmla="*/ 290 h 291"/>
                <a:gd name="T20" fmla="*/ 815 w 844"/>
                <a:gd name="T21" fmla="*/ 290 h 291"/>
                <a:gd name="T22" fmla="*/ 272 w 844"/>
                <a:gd name="T23" fmla="*/ 54 h 291"/>
                <a:gd name="T24" fmla="*/ 272 w 844"/>
                <a:gd name="T25" fmla="*/ 54 h 291"/>
                <a:gd name="T26" fmla="*/ 63 w 844"/>
                <a:gd name="T27" fmla="*/ 272 h 291"/>
                <a:gd name="T28" fmla="*/ 779 w 844"/>
                <a:gd name="T29" fmla="*/ 272 h 291"/>
                <a:gd name="T30" fmla="*/ 562 w 844"/>
                <a:gd name="T31" fmla="*/ 54 h 291"/>
                <a:gd name="T32" fmla="*/ 444 w 844"/>
                <a:gd name="T33" fmla="*/ 172 h 291"/>
                <a:gd name="T34" fmla="*/ 408 w 844"/>
                <a:gd name="T35" fmla="*/ 172 h 291"/>
                <a:gd name="T36" fmla="*/ 272 w 844"/>
                <a:gd name="T37" fmla="*/ 54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44" h="291">
                  <a:moveTo>
                    <a:pt x="815" y="290"/>
                  </a:moveTo>
                  <a:lnTo>
                    <a:pt x="815" y="290"/>
                  </a:lnTo>
                  <a:cubicBezTo>
                    <a:pt x="36" y="290"/>
                    <a:pt x="36" y="290"/>
                    <a:pt x="36" y="290"/>
                  </a:cubicBezTo>
                  <a:cubicBezTo>
                    <a:pt x="27" y="290"/>
                    <a:pt x="27" y="290"/>
                    <a:pt x="9" y="290"/>
                  </a:cubicBezTo>
                  <a:cubicBezTo>
                    <a:pt x="0" y="281"/>
                    <a:pt x="0" y="281"/>
                    <a:pt x="0" y="281"/>
                  </a:cubicBezTo>
                  <a:cubicBezTo>
                    <a:pt x="272" y="0"/>
                    <a:pt x="272" y="0"/>
                    <a:pt x="272" y="0"/>
                  </a:cubicBezTo>
                  <a:cubicBezTo>
                    <a:pt x="417" y="145"/>
                    <a:pt x="417" y="145"/>
                    <a:pt x="417" y="145"/>
                  </a:cubicBezTo>
                  <a:cubicBezTo>
                    <a:pt x="562" y="0"/>
                    <a:pt x="562" y="0"/>
                    <a:pt x="562" y="0"/>
                  </a:cubicBezTo>
                  <a:cubicBezTo>
                    <a:pt x="843" y="281"/>
                    <a:pt x="843" y="281"/>
                    <a:pt x="843" y="281"/>
                  </a:cubicBezTo>
                  <a:cubicBezTo>
                    <a:pt x="824" y="290"/>
                    <a:pt x="824" y="290"/>
                    <a:pt x="824" y="290"/>
                  </a:cubicBezTo>
                  <a:lnTo>
                    <a:pt x="815" y="290"/>
                  </a:lnTo>
                  <a:close/>
                  <a:moveTo>
                    <a:pt x="272" y="54"/>
                  </a:moveTo>
                  <a:lnTo>
                    <a:pt x="272" y="54"/>
                  </a:lnTo>
                  <a:cubicBezTo>
                    <a:pt x="63" y="272"/>
                    <a:pt x="63" y="272"/>
                    <a:pt x="63" y="272"/>
                  </a:cubicBezTo>
                  <a:cubicBezTo>
                    <a:pt x="779" y="272"/>
                    <a:pt x="779" y="272"/>
                    <a:pt x="779" y="272"/>
                  </a:cubicBezTo>
                  <a:cubicBezTo>
                    <a:pt x="562" y="54"/>
                    <a:pt x="562" y="54"/>
                    <a:pt x="562" y="54"/>
                  </a:cubicBezTo>
                  <a:cubicBezTo>
                    <a:pt x="444" y="172"/>
                    <a:pt x="444" y="172"/>
                    <a:pt x="444" y="172"/>
                  </a:cubicBezTo>
                  <a:cubicBezTo>
                    <a:pt x="435" y="190"/>
                    <a:pt x="408" y="190"/>
                    <a:pt x="408" y="172"/>
                  </a:cubicBezTo>
                  <a:lnTo>
                    <a:pt x="272" y="54"/>
                  </a:lnTo>
                  <a:close/>
                </a:path>
              </a:pathLst>
            </a:custGeom>
            <a:grpFill/>
            <a:ln>
              <a:noFill/>
            </a:ln>
            <a:effectLst/>
            <a:extLst>
              <a:ext uri="{91240B29-F687-4F45-9708-019B960494DF}">
                <a14:hiddenLine xmlns:a14="http://schemas.microsoft.com/office/drawing/2010/main" w="9525" cap="flat">
                  <a:solidFill>
                    <a:srgbClr val="00000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7" name="Freeform 4"/>
            <p:cNvSpPr>
              <a:spLocks noChangeArrowheads="1"/>
            </p:cNvSpPr>
            <p:nvPr/>
          </p:nvSpPr>
          <p:spPr bwMode="auto">
            <a:xfrm>
              <a:off x="2228" y="4141"/>
              <a:ext cx="190" cy="98"/>
            </a:xfrm>
            <a:custGeom>
              <a:avLst/>
              <a:gdLst>
                <a:gd name="T0" fmla="*/ 417 w 844"/>
                <a:gd name="T1" fmla="*/ 435 h 436"/>
                <a:gd name="T2" fmla="*/ 417 w 844"/>
                <a:gd name="T3" fmla="*/ 435 h 436"/>
                <a:gd name="T4" fmla="*/ 408 w 844"/>
                <a:gd name="T5" fmla="*/ 417 h 436"/>
                <a:gd name="T6" fmla="*/ 0 w 844"/>
                <a:gd name="T7" fmla="*/ 27 h 436"/>
                <a:gd name="T8" fmla="*/ 9 w 844"/>
                <a:gd name="T9" fmla="*/ 9 h 436"/>
                <a:gd name="T10" fmla="*/ 36 w 844"/>
                <a:gd name="T11" fmla="*/ 0 h 436"/>
                <a:gd name="T12" fmla="*/ 815 w 844"/>
                <a:gd name="T13" fmla="*/ 0 h 436"/>
                <a:gd name="T14" fmla="*/ 824 w 844"/>
                <a:gd name="T15" fmla="*/ 9 h 436"/>
                <a:gd name="T16" fmla="*/ 843 w 844"/>
                <a:gd name="T17" fmla="*/ 27 h 436"/>
                <a:gd name="T18" fmla="*/ 444 w 844"/>
                <a:gd name="T19" fmla="*/ 417 h 436"/>
                <a:gd name="T20" fmla="*/ 417 w 844"/>
                <a:gd name="T21" fmla="*/ 435 h 436"/>
                <a:gd name="T22" fmla="*/ 63 w 844"/>
                <a:gd name="T23" fmla="*/ 36 h 436"/>
                <a:gd name="T24" fmla="*/ 63 w 844"/>
                <a:gd name="T25" fmla="*/ 36 h 436"/>
                <a:gd name="T26" fmla="*/ 417 w 844"/>
                <a:gd name="T27" fmla="*/ 390 h 436"/>
                <a:gd name="T28" fmla="*/ 779 w 844"/>
                <a:gd name="T29" fmla="*/ 36 h 436"/>
                <a:gd name="T30" fmla="*/ 63 w 844"/>
                <a:gd name="T31" fmla="*/ 36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4" h="436">
                  <a:moveTo>
                    <a:pt x="417" y="435"/>
                  </a:moveTo>
                  <a:lnTo>
                    <a:pt x="417" y="435"/>
                  </a:lnTo>
                  <a:lnTo>
                    <a:pt x="408" y="417"/>
                  </a:lnTo>
                  <a:cubicBezTo>
                    <a:pt x="0" y="27"/>
                    <a:pt x="0" y="27"/>
                    <a:pt x="0" y="27"/>
                  </a:cubicBezTo>
                  <a:cubicBezTo>
                    <a:pt x="9" y="9"/>
                    <a:pt x="9" y="9"/>
                    <a:pt x="9" y="9"/>
                  </a:cubicBezTo>
                  <a:cubicBezTo>
                    <a:pt x="27" y="0"/>
                    <a:pt x="27" y="0"/>
                    <a:pt x="36" y="0"/>
                  </a:cubicBezTo>
                  <a:cubicBezTo>
                    <a:pt x="815" y="0"/>
                    <a:pt x="815" y="0"/>
                    <a:pt x="815" y="0"/>
                  </a:cubicBezTo>
                  <a:cubicBezTo>
                    <a:pt x="815" y="0"/>
                    <a:pt x="824" y="0"/>
                    <a:pt x="824" y="9"/>
                  </a:cubicBezTo>
                  <a:cubicBezTo>
                    <a:pt x="843" y="27"/>
                    <a:pt x="843" y="27"/>
                    <a:pt x="843" y="27"/>
                  </a:cubicBezTo>
                  <a:cubicBezTo>
                    <a:pt x="444" y="417"/>
                    <a:pt x="444" y="417"/>
                    <a:pt x="444" y="417"/>
                  </a:cubicBezTo>
                  <a:cubicBezTo>
                    <a:pt x="435" y="417"/>
                    <a:pt x="435" y="435"/>
                    <a:pt x="417" y="435"/>
                  </a:cubicBezTo>
                  <a:close/>
                  <a:moveTo>
                    <a:pt x="63" y="36"/>
                  </a:moveTo>
                  <a:lnTo>
                    <a:pt x="63" y="36"/>
                  </a:lnTo>
                  <a:cubicBezTo>
                    <a:pt x="417" y="390"/>
                    <a:pt x="417" y="390"/>
                    <a:pt x="417" y="390"/>
                  </a:cubicBezTo>
                  <a:cubicBezTo>
                    <a:pt x="779" y="36"/>
                    <a:pt x="779" y="36"/>
                    <a:pt x="779" y="36"/>
                  </a:cubicBezTo>
                  <a:lnTo>
                    <a:pt x="63" y="36"/>
                  </a:lnTo>
                  <a:close/>
                </a:path>
              </a:pathLst>
            </a:custGeom>
            <a:grpFill/>
            <a:ln>
              <a:noFill/>
            </a:ln>
            <a:effectLst/>
            <a:extLst>
              <a:ext uri="{91240B29-F687-4F45-9708-019B960494DF}">
                <a14:hiddenLine xmlns:a14="http://schemas.microsoft.com/office/drawing/2010/main" w="9525" cap="flat">
                  <a:solidFill>
                    <a:srgbClr val="00000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57305" y="11640175"/>
            <a:ext cx="4045941" cy="1124329"/>
          </a:xfrm>
          <a:prstGeom prst="rect">
            <a:avLst/>
          </a:prstGeom>
        </p:spPr>
      </p:pic>
      <p:sp>
        <p:nvSpPr>
          <p:cNvPr id="16" name="Rectangle 15"/>
          <p:cNvSpPr/>
          <p:nvPr/>
        </p:nvSpPr>
        <p:spPr>
          <a:xfrm>
            <a:off x="10043005" y="11317748"/>
            <a:ext cx="4988295" cy="492453"/>
          </a:xfrm>
          <a:prstGeom prst="rect">
            <a:avLst/>
          </a:prstGeom>
        </p:spPr>
        <p:txBody>
          <a:bodyPr wrap="square" lIns="182889" tIns="91445" rIns="182889" bIns="91445">
            <a:spAutoFit/>
          </a:bodyPr>
          <a:lstStyle/>
          <a:p>
            <a:r>
              <a:rPr lang="en-US" sz="20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Follow us on social media</a:t>
            </a:r>
          </a:p>
        </p:txBody>
      </p:sp>
      <p:sp>
        <p:nvSpPr>
          <p:cNvPr id="2" name="Slide Number Placeholder 1"/>
          <p:cNvSpPr>
            <a:spLocks noGrp="1"/>
          </p:cNvSpPr>
          <p:nvPr>
            <p:ph type="sldNum" sz="quarter" idx="4"/>
          </p:nvPr>
        </p:nvSpPr>
        <p:spPr>
          <a:xfrm>
            <a:off x="23562818" y="13011887"/>
            <a:ext cx="824808" cy="462198"/>
          </a:xfrm>
        </p:spPr>
        <p:txBody>
          <a:bodyPr/>
          <a:lstStyle/>
          <a:p>
            <a:fld id="{C9468CE9-3F3D-1446-A027-4B4CDD3883B0}" type="slidenum">
              <a:rPr lang="en-US" smtClean="0"/>
              <a:t>27</a:t>
            </a:fld>
            <a:endParaRPr lang="en-US" dirty="0"/>
          </a:p>
        </p:txBody>
      </p:sp>
      <p:sp>
        <p:nvSpPr>
          <p:cNvPr id="11" name="TextBox 10"/>
          <p:cNvSpPr txBox="1"/>
          <p:nvPr/>
        </p:nvSpPr>
        <p:spPr>
          <a:xfrm>
            <a:off x="1400414" y="953164"/>
            <a:ext cx="21586688" cy="1231118"/>
          </a:xfrm>
          <a:prstGeom prst="rect">
            <a:avLst/>
          </a:prstGeom>
          <a:noFill/>
        </p:spPr>
        <p:txBody>
          <a:bodyPr wrap="square" lIns="243852" tIns="121926" rIns="243852" bIns="121926" rtlCol="0">
            <a:spAutoFit/>
          </a:bodyPr>
          <a:lstStyle/>
          <a:p>
            <a:pPr algn="ctr"/>
            <a:r>
              <a:rPr lang="en-US" sz="6400" b="1" dirty="0">
                <a:solidFill>
                  <a:srgbClr val="C00000"/>
                </a:solidFill>
                <a:latin typeface="Open Sans Light"/>
                <a:cs typeface="Open Sans Light"/>
              </a:rPr>
              <a:t>3.0</a:t>
            </a:r>
            <a:r>
              <a:rPr lang="en-US" sz="6400" dirty="0">
                <a:solidFill>
                  <a:srgbClr val="C00000"/>
                </a:solidFill>
                <a:latin typeface="Open Sans Light"/>
                <a:cs typeface="Open Sans Light"/>
              </a:rPr>
              <a:t> Contact Us</a:t>
            </a:r>
          </a:p>
        </p:txBody>
      </p:sp>
    </p:spTree>
    <p:extLst>
      <p:ext uri="{BB962C8B-B14F-4D97-AF65-F5344CB8AC3E}">
        <p14:creationId xmlns:p14="http://schemas.microsoft.com/office/powerpoint/2010/main" val="24112019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77249" y="5751004"/>
            <a:ext cx="7432431" cy="1545195"/>
          </a:xfrm>
          <a:prstGeom prst="rect">
            <a:avLst/>
          </a:prstGeom>
        </p:spPr>
      </p:pic>
      <p:sp>
        <p:nvSpPr>
          <p:cNvPr id="8" name="TextBox 7"/>
          <p:cNvSpPr txBox="1"/>
          <p:nvPr/>
        </p:nvSpPr>
        <p:spPr>
          <a:xfrm>
            <a:off x="1424183" y="7486502"/>
            <a:ext cx="21586688" cy="1446562"/>
          </a:xfrm>
          <a:prstGeom prst="rect">
            <a:avLst/>
          </a:prstGeom>
          <a:noFill/>
        </p:spPr>
        <p:txBody>
          <a:bodyPr wrap="square" lIns="243852" tIns="121926" rIns="243852" bIns="121926" rtlCol="0">
            <a:spAutoFit/>
          </a:bodyPr>
          <a:lstStyle/>
          <a:p>
            <a:pPr algn="ctr"/>
            <a:r>
              <a:rPr lang="en-US" sz="26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www.salihin.com.my | www.salihinpremier.com</a:t>
            </a:r>
          </a:p>
          <a:p>
            <a:pPr algn="ctr"/>
            <a:endParaRPr lang="en-US" sz="26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p>
            <a:pPr algn="ctr"/>
            <a:r>
              <a:rPr lang="en-US" sz="2600" b="1" dirty="0" err="1">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Careline</a:t>
            </a:r>
            <a:r>
              <a:rPr lang="en-US" sz="2600" b="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a:t>
            </a:r>
            <a:r>
              <a:rPr lang="en-US" sz="26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 1 300 88 5678 </a:t>
            </a:r>
          </a:p>
        </p:txBody>
      </p:sp>
    </p:spTree>
    <p:extLst>
      <p:ext uri="{BB962C8B-B14F-4D97-AF65-F5344CB8AC3E}">
        <p14:creationId xmlns:p14="http://schemas.microsoft.com/office/powerpoint/2010/main" val="2756365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18533389" y="-94944"/>
            <a:ext cx="5352782" cy="6519749"/>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rtlCol="0" anchor="ctr"/>
          <a:lstStyle/>
          <a:p>
            <a:pPr algn="ctr"/>
            <a:endParaRPr lang="en-US" dirty="0">
              <a:latin typeface="Open Sans Light"/>
            </a:endParaRPr>
          </a:p>
        </p:txBody>
      </p:sp>
      <p:sp>
        <p:nvSpPr>
          <p:cNvPr id="23" name="Rectangle 22"/>
          <p:cNvSpPr/>
          <p:nvPr/>
        </p:nvSpPr>
        <p:spPr>
          <a:xfrm>
            <a:off x="19056883" y="2809124"/>
            <a:ext cx="4311545" cy="1846669"/>
          </a:xfrm>
          <a:prstGeom prst="rect">
            <a:avLst/>
          </a:prstGeom>
        </p:spPr>
        <p:txBody>
          <a:bodyPr wrap="square" lIns="182889" tIns="91445" rIns="182889" bIns="91445">
            <a:spAutoFit/>
          </a:bodyPr>
          <a:lstStyle/>
          <a:p>
            <a:pPr algn="ctr"/>
            <a:r>
              <a:rPr lang="en-US" sz="4300" dirty="0">
                <a:solidFill>
                  <a:schemeClr val="bg1"/>
                </a:solidFill>
                <a:latin typeface="Open Sans Light"/>
                <a:ea typeface="Open Sans Light"/>
                <a:cs typeface="Open Sans Light"/>
              </a:rPr>
              <a:t>About Us</a:t>
            </a:r>
          </a:p>
          <a:p>
            <a:pPr algn="ctr"/>
            <a:r>
              <a:rPr lang="en-US" sz="3700" dirty="0">
                <a:solidFill>
                  <a:schemeClr val="bg1"/>
                </a:solidFill>
                <a:latin typeface="Open Sans Light"/>
                <a:ea typeface="Open Sans Light"/>
                <a:cs typeface="Open Sans Light"/>
              </a:rPr>
              <a:t>—</a:t>
            </a:r>
          </a:p>
          <a:p>
            <a:pPr algn="ctr"/>
            <a:r>
              <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SALIHIN</a:t>
            </a:r>
            <a:endParaRPr lang="en-US" sz="27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Slide Number Placeholder 1"/>
          <p:cNvSpPr>
            <a:spLocks noGrp="1"/>
          </p:cNvSpPr>
          <p:nvPr>
            <p:ph type="sldNum" sz="quarter" idx="4"/>
          </p:nvPr>
        </p:nvSpPr>
        <p:spPr/>
        <p:txBody>
          <a:bodyPr/>
          <a:lstStyle/>
          <a:p>
            <a:fld id="{C9468CE9-3F3D-1446-A027-4B4CDD3883B0}" type="slidenum">
              <a:rPr lang="en-US" smtClean="0"/>
              <a:t>3</a:t>
            </a:fld>
            <a:endParaRPr lang="en-US" dirty="0"/>
          </a:p>
        </p:txBody>
      </p:sp>
      <p:sp>
        <p:nvSpPr>
          <p:cNvPr id="16" name="Shape 2122"/>
          <p:cNvSpPr/>
          <p:nvPr/>
        </p:nvSpPr>
        <p:spPr>
          <a:xfrm>
            <a:off x="20179934" y="718634"/>
            <a:ext cx="2065442" cy="1729546"/>
          </a:xfrm>
          <a:custGeom>
            <a:avLst/>
            <a:gdLst/>
            <a:ahLst/>
            <a:cxnLst/>
            <a:rect l="0" t="0" r="0" b="0"/>
            <a:pathLst>
              <a:path w="120000" h="120000" extrusionOk="0">
                <a:moveTo>
                  <a:pt x="12991" y="89763"/>
                </a:moveTo>
                <a:cubicBezTo>
                  <a:pt x="16551" y="88346"/>
                  <a:pt x="22999" y="83385"/>
                  <a:pt x="22999" y="72047"/>
                </a:cubicBezTo>
                <a:cubicBezTo>
                  <a:pt x="22999" y="61653"/>
                  <a:pt x="20304" y="57401"/>
                  <a:pt x="18957" y="54685"/>
                </a:cubicBezTo>
                <a:lnTo>
                  <a:pt x="18668" y="54330"/>
                </a:lnTo>
                <a:lnTo>
                  <a:pt x="18668" y="54330"/>
                </a:lnTo>
                <a:cubicBezTo>
                  <a:pt x="18668" y="54094"/>
                  <a:pt x="18187" y="52086"/>
                  <a:pt x="18957" y="48425"/>
                </a:cubicBezTo>
                <a:cubicBezTo>
                  <a:pt x="19246" y="47007"/>
                  <a:pt x="18957" y="45354"/>
                  <a:pt x="18668" y="44055"/>
                </a:cubicBezTo>
                <a:cubicBezTo>
                  <a:pt x="17610" y="40984"/>
                  <a:pt x="15396" y="35669"/>
                  <a:pt x="17032" y="31417"/>
                </a:cubicBezTo>
                <a:cubicBezTo>
                  <a:pt x="19534" y="24330"/>
                  <a:pt x="20304" y="23740"/>
                  <a:pt x="22999" y="22322"/>
                </a:cubicBezTo>
                <a:cubicBezTo>
                  <a:pt x="23287" y="22322"/>
                  <a:pt x="23576" y="22086"/>
                  <a:pt x="23865" y="22086"/>
                </a:cubicBezTo>
                <a:cubicBezTo>
                  <a:pt x="24442" y="21377"/>
                  <a:pt x="27425" y="20314"/>
                  <a:pt x="30120" y="20314"/>
                </a:cubicBezTo>
                <a:cubicBezTo>
                  <a:pt x="31467" y="20314"/>
                  <a:pt x="32526" y="20669"/>
                  <a:pt x="33392" y="21377"/>
                </a:cubicBezTo>
                <a:cubicBezTo>
                  <a:pt x="33680" y="20314"/>
                  <a:pt x="33873" y="19015"/>
                  <a:pt x="34161" y="18070"/>
                </a:cubicBezTo>
                <a:cubicBezTo>
                  <a:pt x="34450" y="17007"/>
                  <a:pt x="35028" y="16062"/>
                  <a:pt x="35220" y="15354"/>
                </a:cubicBezTo>
                <a:cubicBezTo>
                  <a:pt x="33680" y="14409"/>
                  <a:pt x="31756" y="14055"/>
                  <a:pt x="29831" y="14055"/>
                </a:cubicBezTo>
                <a:cubicBezTo>
                  <a:pt x="25982" y="14055"/>
                  <a:pt x="22229" y="15708"/>
                  <a:pt x="20593" y="16653"/>
                </a:cubicBezTo>
                <a:cubicBezTo>
                  <a:pt x="16263" y="19015"/>
                  <a:pt x="14338" y="21023"/>
                  <a:pt x="11643" y="29409"/>
                </a:cubicBezTo>
                <a:cubicBezTo>
                  <a:pt x="9238" y="36377"/>
                  <a:pt x="12221" y="43700"/>
                  <a:pt x="13568" y="47362"/>
                </a:cubicBezTo>
                <a:cubicBezTo>
                  <a:pt x="11932" y="55984"/>
                  <a:pt x="14049" y="59055"/>
                  <a:pt x="14049" y="59055"/>
                </a:cubicBezTo>
                <a:cubicBezTo>
                  <a:pt x="15396" y="61062"/>
                  <a:pt x="17321" y="64015"/>
                  <a:pt x="17321" y="72755"/>
                </a:cubicBezTo>
                <a:cubicBezTo>
                  <a:pt x="17321" y="82322"/>
                  <a:pt x="11355" y="84094"/>
                  <a:pt x="11355" y="84094"/>
                </a:cubicBezTo>
                <a:cubicBezTo>
                  <a:pt x="6447" y="85984"/>
                  <a:pt x="0" y="90708"/>
                  <a:pt x="0" y="104055"/>
                </a:cubicBezTo>
                <a:cubicBezTo>
                  <a:pt x="0" y="104055"/>
                  <a:pt x="0" y="107362"/>
                  <a:pt x="2694" y="107362"/>
                </a:cubicBezTo>
                <a:lnTo>
                  <a:pt x="14915" y="107362"/>
                </a:lnTo>
                <a:cubicBezTo>
                  <a:pt x="15396" y="105000"/>
                  <a:pt x="16551" y="102755"/>
                  <a:pt x="17321" y="100748"/>
                </a:cubicBezTo>
                <a:lnTo>
                  <a:pt x="5677" y="100748"/>
                </a:lnTo>
                <a:cubicBezTo>
                  <a:pt x="6447" y="93661"/>
                  <a:pt x="9719" y="91417"/>
                  <a:pt x="12991" y="89763"/>
                </a:cubicBezTo>
                <a:close/>
                <a:moveTo>
                  <a:pt x="108067" y="83385"/>
                </a:moveTo>
                <a:cubicBezTo>
                  <a:pt x="108067" y="83385"/>
                  <a:pt x="102101" y="81732"/>
                  <a:pt x="102101" y="72047"/>
                </a:cubicBezTo>
                <a:cubicBezTo>
                  <a:pt x="102101" y="63425"/>
                  <a:pt x="104218" y="60354"/>
                  <a:pt x="105372" y="58346"/>
                </a:cubicBezTo>
                <a:cubicBezTo>
                  <a:pt x="105372" y="58346"/>
                  <a:pt x="107778" y="55393"/>
                  <a:pt x="105854" y="46653"/>
                </a:cubicBezTo>
                <a:cubicBezTo>
                  <a:pt x="107201" y="42992"/>
                  <a:pt x="110184" y="35314"/>
                  <a:pt x="107778" y="28700"/>
                </a:cubicBezTo>
                <a:cubicBezTo>
                  <a:pt x="105084" y="20314"/>
                  <a:pt x="103159" y="18425"/>
                  <a:pt x="98829" y="16062"/>
                </a:cubicBezTo>
                <a:cubicBezTo>
                  <a:pt x="97481" y="15000"/>
                  <a:pt x="93632" y="13346"/>
                  <a:pt x="89591" y="13346"/>
                </a:cubicBezTo>
                <a:cubicBezTo>
                  <a:pt x="87666" y="13346"/>
                  <a:pt x="85741" y="13700"/>
                  <a:pt x="84105" y="14763"/>
                </a:cubicBezTo>
                <a:cubicBezTo>
                  <a:pt x="84971" y="16653"/>
                  <a:pt x="85549" y="19015"/>
                  <a:pt x="85741" y="21023"/>
                </a:cubicBezTo>
                <a:lnTo>
                  <a:pt x="86030" y="21023"/>
                </a:lnTo>
                <a:cubicBezTo>
                  <a:pt x="86896" y="20314"/>
                  <a:pt x="88243" y="20078"/>
                  <a:pt x="89591" y="20078"/>
                </a:cubicBezTo>
                <a:cubicBezTo>
                  <a:pt x="92285" y="20078"/>
                  <a:pt x="94979" y="21377"/>
                  <a:pt x="95846" y="21732"/>
                </a:cubicBezTo>
                <a:cubicBezTo>
                  <a:pt x="96134" y="22086"/>
                  <a:pt x="96327" y="22086"/>
                  <a:pt x="96615" y="22086"/>
                </a:cubicBezTo>
                <a:cubicBezTo>
                  <a:pt x="99310" y="23385"/>
                  <a:pt x="100465" y="24094"/>
                  <a:pt x="102582" y="31062"/>
                </a:cubicBezTo>
                <a:cubicBezTo>
                  <a:pt x="103929" y="35078"/>
                  <a:pt x="102101" y="40748"/>
                  <a:pt x="100946" y="43700"/>
                </a:cubicBezTo>
                <a:cubicBezTo>
                  <a:pt x="100465" y="45000"/>
                  <a:pt x="100465" y="46653"/>
                  <a:pt x="100753" y="48070"/>
                </a:cubicBezTo>
                <a:cubicBezTo>
                  <a:pt x="101523" y="51732"/>
                  <a:pt x="100946" y="53385"/>
                  <a:pt x="100946" y="54094"/>
                </a:cubicBezTo>
                <a:lnTo>
                  <a:pt x="100946" y="54094"/>
                </a:lnTo>
                <a:lnTo>
                  <a:pt x="100753" y="54330"/>
                </a:lnTo>
                <a:cubicBezTo>
                  <a:pt x="99310" y="56692"/>
                  <a:pt x="96615" y="61417"/>
                  <a:pt x="96615" y="71692"/>
                </a:cubicBezTo>
                <a:cubicBezTo>
                  <a:pt x="96615" y="83031"/>
                  <a:pt x="102870" y="88346"/>
                  <a:pt x="106720" y="89409"/>
                </a:cubicBezTo>
                <a:cubicBezTo>
                  <a:pt x="110184" y="91062"/>
                  <a:pt x="113456" y="93425"/>
                  <a:pt x="114322" y="99685"/>
                </a:cubicBezTo>
                <a:lnTo>
                  <a:pt x="102582" y="99685"/>
                </a:lnTo>
                <a:cubicBezTo>
                  <a:pt x="103736" y="101692"/>
                  <a:pt x="104506" y="104055"/>
                  <a:pt x="105084" y="106417"/>
                </a:cubicBezTo>
                <a:lnTo>
                  <a:pt x="117305" y="106417"/>
                </a:lnTo>
                <a:cubicBezTo>
                  <a:pt x="120000" y="106417"/>
                  <a:pt x="120000" y="102992"/>
                  <a:pt x="120000" y="102992"/>
                </a:cubicBezTo>
                <a:cubicBezTo>
                  <a:pt x="119422" y="90000"/>
                  <a:pt x="112975" y="85393"/>
                  <a:pt x="108067" y="83385"/>
                </a:cubicBezTo>
                <a:close/>
                <a:moveTo>
                  <a:pt x="81411" y="90708"/>
                </a:moveTo>
                <a:cubicBezTo>
                  <a:pt x="81411" y="90708"/>
                  <a:pt x="71692" y="87755"/>
                  <a:pt x="71692" y="75354"/>
                </a:cubicBezTo>
                <a:cubicBezTo>
                  <a:pt x="71692" y="64370"/>
                  <a:pt x="75733" y="60708"/>
                  <a:pt x="77080" y="57992"/>
                </a:cubicBezTo>
                <a:cubicBezTo>
                  <a:pt x="77080" y="57992"/>
                  <a:pt x="80352" y="54685"/>
                  <a:pt x="78139" y="43700"/>
                </a:cubicBezTo>
                <a:cubicBezTo>
                  <a:pt x="81700" y="37677"/>
                  <a:pt x="82758" y="27755"/>
                  <a:pt x="78428" y="15708"/>
                </a:cubicBezTo>
                <a:cubicBezTo>
                  <a:pt x="76022" y="8740"/>
                  <a:pt x="73809" y="4724"/>
                  <a:pt x="70537" y="2362"/>
                </a:cubicBezTo>
                <a:cubicBezTo>
                  <a:pt x="68131" y="708"/>
                  <a:pt x="65437" y="0"/>
                  <a:pt x="62935" y="0"/>
                </a:cubicBezTo>
                <a:cubicBezTo>
                  <a:pt x="58123" y="0"/>
                  <a:pt x="53504" y="2007"/>
                  <a:pt x="51579" y="3661"/>
                </a:cubicBezTo>
                <a:cubicBezTo>
                  <a:pt x="46094" y="6732"/>
                  <a:pt x="42630" y="9330"/>
                  <a:pt x="39069" y="20078"/>
                </a:cubicBezTo>
                <a:cubicBezTo>
                  <a:pt x="36086" y="28700"/>
                  <a:pt x="39647" y="38385"/>
                  <a:pt x="41283" y="43346"/>
                </a:cubicBezTo>
                <a:cubicBezTo>
                  <a:pt x="39069" y="54330"/>
                  <a:pt x="42052" y="57992"/>
                  <a:pt x="42052" y="57992"/>
                </a:cubicBezTo>
                <a:cubicBezTo>
                  <a:pt x="43688" y="60708"/>
                  <a:pt x="47441" y="64724"/>
                  <a:pt x="47441" y="75354"/>
                </a:cubicBezTo>
                <a:cubicBezTo>
                  <a:pt x="47441" y="87755"/>
                  <a:pt x="37722" y="90708"/>
                  <a:pt x="37722" y="90708"/>
                </a:cubicBezTo>
                <a:cubicBezTo>
                  <a:pt x="31467" y="93425"/>
                  <a:pt x="18668" y="98740"/>
                  <a:pt x="18668" y="116692"/>
                </a:cubicBezTo>
                <a:cubicBezTo>
                  <a:pt x="18668" y="116692"/>
                  <a:pt x="18668" y="120000"/>
                  <a:pt x="21459" y="120000"/>
                </a:cubicBezTo>
                <a:lnTo>
                  <a:pt x="97481" y="120000"/>
                </a:lnTo>
                <a:cubicBezTo>
                  <a:pt x="100176" y="120000"/>
                  <a:pt x="100176" y="116692"/>
                  <a:pt x="100176" y="116692"/>
                </a:cubicBezTo>
                <a:cubicBezTo>
                  <a:pt x="100465" y="98740"/>
                  <a:pt x="87377" y="93425"/>
                  <a:pt x="81411" y="90708"/>
                </a:cubicBezTo>
                <a:close/>
                <a:moveTo>
                  <a:pt x="24635" y="113385"/>
                </a:moveTo>
                <a:cubicBezTo>
                  <a:pt x="25982" y="104055"/>
                  <a:pt x="32526" y="100393"/>
                  <a:pt x="39647" y="97322"/>
                </a:cubicBezTo>
                <a:lnTo>
                  <a:pt x="39839" y="97322"/>
                </a:lnTo>
                <a:cubicBezTo>
                  <a:pt x="44747" y="95669"/>
                  <a:pt x="53504" y="89409"/>
                  <a:pt x="53504" y="75708"/>
                </a:cubicBezTo>
                <a:cubicBezTo>
                  <a:pt x="53504" y="64015"/>
                  <a:pt x="49655" y="58346"/>
                  <a:pt x="47441" y="55393"/>
                </a:cubicBezTo>
                <a:cubicBezTo>
                  <a:pt x="46960" y="54685"/>
                  <a:pt x="46672" y="54094"/>
                  <a:pt x="46672" y="54094"/>
                </a:cubicBezTo>
                <a:cubicBezTo>
                  <a:pt x="46383" y="53740"/>
                  <a:pt x="45613" y="51023"/>
                  <a:pt x="46960" y="45000"/>
                </a:cubicBezTo>
                <a:cubicBezTo>
                  <a:pt x="47441" y="42047"/>
                  <a:pt x="46672" y="40748"/>
                  <a:pt x="46672" y="40748"/>
                </a:cubicBezTo>
                <a:cubicBezTo>
                  <a:pt x="45324" y="36732"/>
                  <a:pt x="42341" y="29055"/>
                  <a:pt x="44458" y="22677"/>
                </a:cubicBezTo>
                <a:cubicBezTo>
                  <a:pt x="47249" y="14055"/>
                  <a:pt x="49655" y="12401"/>
                  <a:pt x="54274" y="10039"/>
                </a:cubicBezTo>
                <a:cubicBezTo>
                  <a:pt x="54562" y="10039"/>
                  <a:pt x="54851" y="9685"/>
                  <a:pt x="55044" y="9330"/>
                </a:cubicBezTo>
                <a:cubicBezTo>
                  <a:pt x="55910" y="8740"/>
                  <a:pt x="59470" y="6732"/>
                  <a:pt x="63512" y="6732"/>
                </a:cubicBezTo>
                <a:cubicBezTo>
                  <a:pt x="65437" y="6732"/>
                  <a:pt x="67265" y="7086"/>
                  <a:pt x="68708" y="8031"/>
                </a:cubicBezTo>
                <a:cubicBezTo>
                  <a:pt x="70344" y="9094"/>
                  <a:pt x="71884" y="11338"/>
                  <a:pt x="74097" y="18070"/>
                </a:cubicBezTo>
                <a:cubicBezTo>
                  <a:pt x="78428" y="30354"/>
                  <a:pt x="75733" y="37086"/>
                  <a:pt x="74386" y="39330"/>
                </a:cubicBezTo>
                <a:cubicBezTo>
                  <a:pt x="73520" y="40984"/>
                  <a:pt x="73039" y="42992"/>
                  <a:pt x="73520" y="44763"/>
                </a:cubicBezTo>
                <a:cubicBezTo>
                  <a:pt x="74675" y="50314"/>
                  <a:pt x="73809" y="52677"/>
                  <a:pt x="73809" y="53031"/>
                </a:cubicBezTo>
                <a:cubicBezTo>
                  <a:pt x="73809" y="53031"/>
                  <a:pt x="73039" y="54094"/>
                  <a:pt x="72750" y="54685"/>
                </a:cubicBezTo>
                <a:cubicBezTo>
                  <a:pt x="70537" y="57755"/>
                  <a:pt x="66784" y="63425"/>
                  <a:pt x="66784" y="75000"/>
                </a:cubicBezTo>
                <a:cubicBezTo>
                  <a:pt x="66784" y="88700"/>
                  <a:pt x="75445" y="95078"/>
                  <a:pt x="80352" y="96732"/>
                </a:cubicBezTo>
                <a:lnTo>
                  <a:pt x="80641" y="96732"/>
                </a:lnTo>
                <a:cubicBezTo>
                  <a:pt x="87377" y="99685"/>
                  <a:pt x="94210" y="103346"/>
                  <a:pt x="95557" y="112677"/>
                </a:cubicBezTo>
                <a:lnTo>
                  <a:pt x="24635" y="112677"/>
                </a:lnTo>
                <a:lnTo>
                  <a:pt x="24635" y="113385"/>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a:solidFill>
                <a:srgbClr val="000000"/>
              </a:solidFill>
              <a:latin typeface="Calibri"/>
              <a:ea typeface="Calibri"/>
              <a:cs typeface="Calibri"/>
              <a:sym typeface="Calibri"/>
            </a:endParaRP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51561" y="5372052"/>
            <a:ext cx="2383554" cy="145507"/>
          </a:xfrm>
          <a:prstGeom prst="rect">
            <a:avLst/>
          </a:prstGeom>
        </p:spPr>
      </p:pic>
      <p:sp>
        <p:nvSpPr>
          <p:cNvPr id="18" name="Title 4"/>
          <p:cNvSpPr txBox="1">
            <a:spLocks/>
          </p:cNvSpPr>
          <p:nvPr/>
        </p:nvSpPr>
        <p:spPr>
          <a:xfrm>
            <a:off x="1779372" y="5660331"/>
            <a:ext cx="16754017" cy="1825542"/>
          </a:xfrm>
          <a:prstGeom prst="rect">
            <a:avLst/>
          </a:prstGeom>
        </p:spPr>
        <p:txBody>
          <a:bodyPr/>
          <a:lstStyle>
            <a:lvl1pPr algn="ctr" defTabSz="1087444" rtl="0" eaLnBrk="1" latinLnBrk="0" hangingPunct="1">
              <a:spcBef>
                <a:spcPct val="0"/>
              </a:spcBef>
              <a:buNone/>
              <a:defRPr sz="6000" kern="1200">
                <a:solidFill>
                  <a:schemeClr val="bg2"/>
                </a:solidFill>
                <a:latin typeface="Open Sans"/>
                <a:ea typeface="+mj-ea"/>
                <a:cs typeface="Open Sans"/>
              </a:defRPr>
            </a:lvl1pPr>
          </a:lstStyle>
          <a:p>
            <a:pPr algn="l"/>
            <a:r>
              <a:rPr lang="en-US" b="1" dirty="0">
                <a:solidFill>
                  <a:schemeClr val="tx1"/>
                </a:solidFill>
              </a:rPr>
              <a:t>2.0 About Us</a:t>
            </a:r>
          </a:p>
          <a:p>
            <a:pPr marL="1419225" indent="-95250" algn="l">
              <a:buClr>
                <a:srgbClr val="C00000"/>
              </a:buClr>
              <a:buFont typeface="Wingdings" panose="05000000000000000000" pitchFamily="2" charset="2"/>
              <a:buChar char="§"/>
            </a:pPr>
            <a:r>
              <a:rPr lang="en-US" sz="36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Key Management Team</a:t>
            </a:r>
          </a:p>
          <a:p>
            <a:pPr marL="1419225" indent="-95250" algn="l">
              <a:buClr>
                <a:srgbClr val="C00000"/>
              </a:buClr>
              <a:buFont typeface="Wingdings" panose="05000000000000000000" pitchFamily="2" charset="2"/>
              <a:buChar char="§"/>
            </a:pPr>
            <a:r>
              <a:rPr lang="en-US" sz="36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Services</a:t>
            </a:r>
          </a:p>
          <a:p>
            <a:pPr marL="1419225" indent="-95250" algn="l">
              <a:buClr>
                <a:srgbClr val="C00000"/>
              </a:buClr>
              <a:buFont typeface="Wingdings" panose="05000000000000000000" pitchFamily="2" charset="2"/>
              <a:buChar char="§"/>
            </a:pPr>
            <a:r>
              <a:rPr lang="en-US" sz="36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3600" dirty="0" err="1">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Salihin</a:t>
            </a:r>
            <a:r>
              <a:rPr lang="en-US" sz="36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Premier Solutions (SPS)</a:t>
            </a:r>
          </a:p>
          <a:p>
            <a:pPr marL="1419225" indent="-95250" algn="l">
              <a:buClr>
                <a:srgbClr val="C00000"/>
              </a:buClr>
              <a:buFont typeface="Wingdings" panose="05000000000000000000" pitchFamily="2" charset="2"/>
              <a:buChar char="§"/>
            </a:pPr>
            <a:r>
              <a:rPr lang="en-US" sz="36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Our Diverse Clients</a:t>
            </a:r>
          </a:p>
          <a:p>
            <a:pPr marL="1419225" indent="-95250" algn="l">
              <a:buClr>
                <a:srgbClr val="C00000"/>
              </a:buClr>
              <a:buFont typeface="Wingdings" panose="05000000000000000000" pitchFamily="2" charset="2"/>
              <a:buChar char="§"/>
            </a:pPr>
            <a:r>
              <a:rPr lang="en-US" sz="36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Our Local &amp; International Networks</a:t>
            </a:r>
          </a:p>
          <a:p>
            <a:pPr marL="1419225" indent="-95250" algn="l">
              <a:buClr>
                <a:srgbClr val="C00000"/>
              </a:buClr>
              <a:buFont typeface="Wingdings" panose="05000000000000000000" pitchFamily="2" charset="2"/>
              <a:buChar char="§"/>
            </a:pPr>
            <a:r>
              <a:rPr lang="en-US" sz="36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Why SALIHIN?</a:t>
            </a:r>
            <a:endParaRPr lang="en-MY" sz="3600" dirty="0">
              <a:solidFill>
                <a:schemeClr val="tx1"/>
              </a:solidFill>
            </a:endParaRPr>
          </a:p>
        </p:txBody>
      </p:sp>
    </p:spTree>
    <p:extLst>
      <p:ext uri="{BB962C8B-B14F-4D97-AF65-F5344CB8AC3E}">
        <p14:creationId xmlns:p14="http://schemas.microsoft.com/office/powerpoint/2010/main" val="25396408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p:cNvSpPr txBox="1"/>
          <p:nvPr/>
        </p:nvSpPr>
        <p:spPr>
          <a:xfrm>
            <a:off x="596327" y="6845026"/>
            <a:ext cx="18822641" cy="5047536"/>
          </a:xfrm>
          <a:prstGeom prst="rect">
            <a:avLst/>
          </a:prstGeom>
          <a:noFill/>
        </p:spPr>
        <p:txBody>
          <a:bodyPr wrap="square" rtlCol="0">
            <a:spAutoFit/>
          </a:bodyPr>
          <a:lstStyle/>
          <a:p>
            <a:pPr algn="just"/>
            <a:r>
              <a:rPr lang="en-US" sz="2300" dirty="0">
                <a:latin typeface="Open Sans Light" panose="020B0306030504020204" pitchFamily="34" charset="0"/>
                <a:ea typeface="Open Sans Light" panose="020B0306030504020204" pitchFamily="34" charset="0"/>
                <a:cs typeface="Open Sans Light" panose="020B0306030504020204" pitchFamily="34" charset="0"/>
              </a:rPr>
              <a:t>Founded in 2002, </a:t>
            </a:r>
            <a:r>
              <a:rPr lang="en-US" sz="2300" dirty="0">
                <a:solidFill>
                  <a:srgbClr val="C00000"/>
                </a:solidFill>
                <a:latin typeface="Neuropol X Rg" panose="02000503040000020004" pitchFamily="2" charset="0"/>
                <a:ea typeface="Open Sans Light" panose="020B0306030504020204" pitchFamily="34" charset="0"/>
                <a:cs typeface="Open Sans Light" panose="020B0306030504020204" pitchFamily="34" charset="0"/>
              </a:rPr>
              <a:t>SALIHIN</a:t>
            </a:r>
            <a:r>
              <a:rPr lang="en-US" sz="2300" dirty="0">
                <a:latin typeface="Open Sans Light" panose="020B0306030504020204" pitchFamily="34" charset="0"/>
                <a:ea typeface="Open Sans Light" panose="020B0306030504020204" pitchFamily="34" charset="0"/>
                <a:cs typeface="Open Sans Light" panose="020B0306030504020204" pitchFamily="34" charset="0"/>
              </a:rPr>
              <a:t> is the brand name of a group of independent and  separate legal entities, deploying wide spectrum of capabilities to help clients see and tap opportunities in the areas of transaction and corporate finance, taxation (direct tax and GST), auditing and assurance, shariah auditing and advisory, corporate governance, IT consultancy and business accounting solution.</a:t>
            </a:r>
          </a:p>
          <a:p>
            <a:pPr algn="just"/>
            <a:endParaRPr lang="en-US" sz="2300" dirty="0">
              <a:latin typeface="Open Sans Light" panose="020B0306030504020204" pitchFamily="34" charset="0"/>
              <a:ea typeface="Open Sans Light" panose="020B0306030504020204" pitchFamily="34" charset="0"/>
              <a:cs typeface="Open Sans Light" panose="020B0306030504020204" pitchFamily="34" charset="0"/>
            </a:endParaRPr>
          </a:p>
          <a:p>
            <a:pPr algn="just"/>
            <a:r>
              <a:rPr lang="en-US" sz="2300" dirty="0">
                <a:latin typeface="Open Sans Light" panose="020B0306030504020204" pitchFamily="34" charset="0"/>
                <a:ea typeface="Open Sans Light" panose="020B0306030504020204" pitchFamily="34" charset="0"/>
                <a:cs typeface="Open Sans Light" panose="020B0306030504020204" pitchFamily="34" charset="0"/>
              </a:rPr>
              <a:t>As one of the fastest growing home-nurtured and </a:t>
            </a:r>
            <a:r>
              <a:rPr lang="en-US" sz="2300" dirty="0" err="1">
                <a:latin typeface="Open Sans Light" panose="020B0306030504020204" pitchFamily="34" charset="0"/>
                <a:ea typeface="Open Sans Light" panose="020B0306030504020204" pitchFamily="34" charset="0"/>
                <a:cs typeface="Open Sans Light" panose="020B0306030504020204" pitchFamily="34" charset="0"/>
              </a:rPr>
              <a:t>bumiputera</a:t>
            </a:r>
            <a:r>
              <a:rPr lang="en-US" sz="2300" dirty="0">
                <a:latin typeface="Open Sans Light" panose="020B0306030504020204" pitchFamily="34" charset="0"/>
                <a:ea typeface="Open Sans Light" panose="020B0306030504020204" pitchFamily="34" charset="0"/>
                <a:cs typeface="Open Sans Light" panose="020B0306030504020204" pitchFamily="34" charset="0"/>
              </a:rPr>
              <a:t> firms, </a:t>
            </a:r>
            <a:r>
              <a:rPr lang="en-US" sz="2300" dirty="0">
                <a:solidFill>
                  <a:srgbClr val="C00000"/>
                </a:solidFill>
                <a:latin typeface="Neuropol X Rg" panose="02000503040000020004" pitchFamily="2" charset="0"/>
                <a:ea typeface="Open Sans Light" panose="020B0306030504020204" pitchFamily="34" charset="0"/>
                <a:cs typeface="Open Sans Light" panose="020B0306030504020204" pitchFamily="34" charset="0"/>
              </a:rPr>
              <a:t>SALIHIN</a:t>
            </a:r>
            <a:r>
              <a:rPr lang="en-US" sz="2300" dirty="0">
                <a:latin typeface="Open Sans Light" panose="020B0306030504020204" pitchFamily="34" charset="0"/>
                <a:ea typeface="Open Sans Light" panose="020B0306030504020204" pitchFamily="34" charset="0"/>
                <a:cs typeface="Open Sans Light" panose="020B0306030504020204" pitchFamily="34" charset="0"/>
              </a:rPr>
              <a:t> is having close to 200 competent professionals from different background with diverse thoughts, expertise and experience serving in 9 offices nationwide.</a:t>
            </a:r>
          </a:p>
          <a:p>
            <a:pPr algn="just"/>
            <a:endParaRPr lang="en-US" sz="2300" dirty="0">
              <a:latin typeface="Open Sans Light" panose="020B0306030504020204" pitchFamily="34" charset="0"/>
              <a:ea typeface="Open Sans Light" panose="020B0306030504020204" pitchFamily="34" charset="0"/>
              <a:cs typeface="Open Sans Light" panose="020B0306030504020204" pitchFamily="34" charset="0"/>
            </a:endParaRPr>
          </a:p>
          <a:p>
            <a:pPr algn="just"/>
            <a:r>
              <a:rPr lang="en-US" sz="2300" dirty="0">
                <a:latin typeface="Open Sans Light" panose="020B0306030504020204" pitchFamily="34" charset="0"/>
                <a:ea typeface="Open Sans Light" panose="020B0306030504020204" pitchFamily="34" charset="0"/>
                <a:cs typeface="Open Sans Light" panose="020B0306030504020204" pitchFamily="34" charset="0"/>
              </a:rPr>
              <a:t>In addition to relevant licenses/certifications for its capabilities, </a:t>
            </a:r>
            <a:r>
              <a:rPr lang="en-US" sz="2300" dirty="0">
                <a:solidFill>
                  <a:srgbClr val="C00000"/>
                </a:solidFill>
                <a:latin typeface="Neuropol X Rg" panose="02000503040000020004" pitchFamily="2" charset="0"/>
                <a:ea typeface="Open Sans Light" panose="020B0306030504020204" pitchFamily="34" charset="0"/>
                <a:cs typeface="Open Sans Light" panose="020B0306030504020204" pitchFamily="34" charset="0"/>
              </a:rPr>
              <a:t>SALIHIN</a:t>
            </a:r>
            <a:r>
              <a:rPr lang="en-US" sz="2300" dirty="0">
                <a:latin typeface="Open Sans Light" panose="020B0306030504020204" pitchFamily="34" charset="0"/>
                <a:ea typeface="Open Sans Light" panose="020B0306030504020204" pitchFamily="34" charset="0"/>
                <a:cs typeface="Open Sans Light" panose="020B0306030504020204" pitchFamily="34" charset="0"/>
              </a:rPr>
              <a:t> is having MSC Status, Audit Oversight Board (AOB) registered as an Auditor of Public Interest Entity, licensed Capital Market Service provider by Securities Commission, and Approved Training Provider from Human Resources Development Fund (HRDF).</a:t>
            </a:r>
          </a:p>
          <a:p>
            <a:pPr algn="just"/>
            <a:endParaRPr lang="en-MY" sz="2300" dirty="0">
              <a:latin typeface="Open Sans Light" panose="020B0306030504020204" pitchFamily="34" charset="0"/>
              <a:ea typeface="Open Sans Light" panose="020B0306030504020204" pitchFamily="34" charset="0"/>
              <a:cs typeface="Open Sans Light" panose="020B0306030504020204" pitchFamily="34" charset="0"/>
            </a:endParaRPr>
          </a:p>
          <a:p>
            <a:pPr algn="just"/>
            <a:r>
              <a:rPr lang="en-US" sz="2300" dirty="0">
                <a:latin typeface="Open Sans Light" panose="020B0306030504020204" pitchFamily="34" charset="0"/>
                <a:ea typeface="Open Sans Light" panose="020B0306030504020204" pitchFamily="34" charset="0"/>
                <a:cs typeface="Open Sans Light" panose="020B0306030504020204" pitchFamily="34" charset="0"/>
              </a:rPr>
              <a:t>We have a proven track record credited to a sustained quality service delivery to our clients without compromising our professional integrity. </a:t>
            </a:r>
            <a:r>
              <a:rPr lang="en-US" sz="2300" dirty="0">
                <a:solidFill>
                  <a:srgbClr val="C00000"/>
                </a:solidFill>
                <a:latin typeface="Neuropol X Rg" panose="02000503040000020004" pitchFamily="2" charset="0"/>
                <a:ea typeface="Open Sans Light" panose="020B0306030504020204" pitchFamily="34" charset="0"/>
                <a:cs typeface="Open Sans Light" panose="020B0306030504020204" pitchFamily="34" charset="0"/>
              </a:rPr>
              <a:t>SALIHIN</a:t>
            </a:r>
            <a:r>
              <a:rPr lang="en-US" sz="2300" dirty="0">
                <a:latin typeface="Open Sans Light" panose="020B0306030504020204" pitchFamily="34" charset="0"/>
                <a:ea typeface="Open Sans Light" panose="020B0306030504020204" pitchFamily="34" charset="0"/>
                <a:cs typeface="Open Sans Light" panose="020B0306030504020204" pitchFamily="34" charset="0"/>
              </a:rPr>
              <a:t> continues to build on its successes. It became the first in the world to introduce Teaching Accountancy Firm (TAF) to bridge the gap between accountancy theory and practice.</a:t>
            </a:r>
          </a:p>
        </p:txBody>
      </p:sp>
      <p:sp>
        <p:nvSpPr>
          <p:cNvPr id="104" name="TextBox 103"/>
          <p:cNvSpPr txBox="1"/>
          <p:nvPr/>
        </p:nvSpPr>
        <p:spPr>
          <a:xfrm>
            <a:off x="1337099" y="5520856"/>
            <a:ext cx="21586688" cy="1231107"/>
          </a:xfrm>
          <a:prstGeom prst="rect">
            <a:avLst/>
          </a:prstGeom>
          <a:noFill/>
        </p:spPr>
        <p:txBody>
          <a:bodyPr wrap="square" lIns="243852" tIns="121926" rIns="243852" bIns="121926" rtlCol="0">
            <a:spAutoFit/>
          </a:bodyPr>
          <a:lstStyle/>
          <a:p>
            <a:pPr algn="ctr"/>
            <a:r>
              <a:rPr lang="en-US" sz="6400" dirty="0">
                <a:solidFill>
                  <a:srgbClr val="C00000"/>
                </a:solidFill>
                <a:latin typeface="Open Sans Light"/>
                <a:cs typeface="Open Sans Light"/>
              </a:rPr>
              <a:t>About Us</a:t>
            </a:r>
          </a:p>
        </p:txBody>
      </p:sp>
      <p:pic>
        <p:nvPicPr>
          <p:cNvPr id="10" name="Picture Placeholder 9"/>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a:xfrm>
            <a:off x="0" y="0"/>
            <a:ext cx="24387175" cy="5353050"/>
          </a:xfrm>
          <a:prstGeom prst="rect">
            <a:avLst/>
          </a:prstGeom>
          <a:noFill/>
          <a:ln>
            <a:noFill/>
          </a:ln>
        </p:spPr>
      </p:pic>
      <p:sp>
        <p:nvSpPr>
          <p:cNvPr id="2" name="Slide Number Placeholder 1"/>
          <p:cNvSpPr>
            <a:spLocks noGrp="1"/>
          </p:cNvSpPr>
          <p:nvPr>
            <p:ph type="sldNum" sz="quarter" idx="4"/>
          </p:nvPr>
        </p:nvSpPr>
        <p:spPr>
          <a:xfrm>
            <a:off x="23562818" y="13011887"/>
            <a:ext cx="824808" cy="462198"/>
          </a:xfrm>
        </p:spPr>
        <p:txBody>
          <a:bodyPr/>
          <a:lstStyle/>
          <a:p>
            <a:fld id="{C9468CE9-3F3D-1446-A027-4B4CDD3883B0}" type="slidenum">
              <a:rPr lang="en-US" smtClean="0"/>
              <a:t>4</a:t>
            </a:fld>
            <a:endParaRPr lang="en-US"/>
          </a:p>
        </p:txBody>
      </p:sp>
      <p:sp>
        <p:nvSpPr>
          <p:cNvPr id="16" name="Rectangle 15"/>
          <p:cNvSpPr/>
          <p:nvPr/>
        </p:nvSpPr>
        <p:spPr>
          <a:xfrm>
            <a:off x="19924303" y="6916267"/>
            <a:ext cx="3428614" cy="6809383"/>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rtlCol="0" anchor="ctr"/>
          <a:lstStyle/>
          <a:p>
            <a:pPr algn="ctr"/>
            <a:endParaRPr lang="en-US" dirty="0">
              <a:latin typeface="Open Sans Light"/>
            </a:endParaRPr>
          </a:p>
        </p:txBody>
      </p:sp>
      <p:sp>
        <p:nvSpPr>
          <p:cNvPr id="17" name="Rectangle 16"/>
          <p:cNvSpPr/>
          <p:nvPr/>
        </p:nvSpPr>
        <p:spPr>
          <a:xfrm>
            <a:off x="19924303" y="7087710"/>
            <a:ext cx="3428163" cy="6463318"/>
          </a:xfrm>
          <a:prstGeom prst="rect">
            <a:avLst/>
          </a:prstGeom>
        </p:spPr>
        <p:txBody>
          <a:bodyPr wrap="square" lIns="182889" tIns="91445" rIns="182889" bIns="91445">
            <a:spAutoFit/>
          </a:bodyPr>
          <a:lstStyle/>
          <a:p>
            <a:pPr algn="ctr"/>
            <a:r>
              <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Vision</a:t>
            </a:r>
          </a:p>
          <a:p>
            <a:pPr algn="ctr"/>
            <a:r>
              <a:rPr lang="en-US" sz="2400" dirty="0">
                <a:solidFill>
                  <a:schemeClr val="bg1"/>
                </a:solidFill>
                <a:latin typeface="Open Sans Light"/>
                <a:ea typeface="Open Sans Light"/>
                <a:cs typeface="Open Sans Light"/>
              </a:rPr>
              <a:t>To become the preferred national accountancy firm of Malaysia.</a:t>
            </a:r>
          </a:p>
          <a:p>
            <a:pPr algn="ctr"/>
            <a:endParaRPr lang="en-US" sz="2400" dirty="0">
              <a:solidFill>
                <a:schemeClr val="bg1"/>
              </a:solidFill>
              <a:latin typeface="Open Sans Light"/>
              <a:ea typeface="Open Sans Light"/>
              <a:cs typeface="Open Sans Light"/>
            </a:endParaRPr>
          </a:p>
          <a:p>
            <a:pPr algn="ctr"/>
            <a:r>
              <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Mission</a:t>
            </a:r>
          </a:p>
          <a:p>
            <a:pPr algn="ctr"/>
            <a:r>
              <a:rPr lang="en-US" sz="2400" dirty="0">
                <a:solidFill>
                  <a:schemeClr val="bg1"/>
                </a:solidFill>
                <a:latin typeface="Open Sans Light"/>
                <a:ea typeface="Open Sans Light"/>
                <a:cs typeface="Open Sans Light"/>
              </a:rPr>
              <a:t>SALIHIN is dedicated to creating value by focusing on customer satisfaction and growth, excellent internal business process and superior human capital resource development.</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28390" y="11951685"/>
            <a:ext cx="8567902" cy="1086918"/>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317787" y="12235526"/>
            <a:ext cx="3484563" cy="784026"/>
          </a:xfrm>
          <a:prstGeom prst="rect">
            <a:avLst/>
          </a:prstGeom>
        </p:spPr>
      </p:pic>
    </p:spTree>
    <p:extLst>
      <p:ext uri="{BB962C8B-B14F-4D97-AF65-F5344CB8AC3E}">
        <p14:creationId xmlns:p14="http://schemas.microsoft.com/office/powerpoint/2010/main" val="2190184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1400414" y="953164"/>
            <a:ext cx="21586688" cy="1231107"/>
          </a:xfrm>
          <a:prstGeom prst="rect">
            <a:avLst/>
          </a:prstGeom>
          <a:noFill/>
        </p:spPr>
        <p:txBody>
          <a:bodyPr wrap="square" lIns="243852" tIns="121926" rIns="243852" bIns="121926" rtlCol="0">
            <a:spAutoFit/>
          </a:bodyPr>
          <a:lstStyle/>
          <a:p>
            <a:pPr algn="ctr"/>
            <a:r>
              <a:rPr lang="en-US" sz="6400" dirty="0">
                <a:solidFill>
                  <a:srgbClr val="C00000"/>
                </a:solidFill>
                <a:latin typeface="Open Sans Light"/>
                <a:cs typeface="Open Sans Light"/>
              </a:rPr>
              <a:t>Key Management Team</a:t>
            </a:r>
          </a:p>
        </p:txBody>
      </p:sp>
      <p:pic>
        <p:nvPicPr>
          <p:cNvPr id="16" name="Picture 1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149370" y="6045691"/>
            <a:ext cx="2595676" cy="2625341"/>
          </a:xfrm>
          <a:prstGeom prst="rect">
            <a:avLst/>
          </a:prstGeom>
        </p:spPr>
      </p:pic>
      <p:sp>
        <p:nvSpPr>
          <p:cNvPr id="20" name="TextBox 19"/>
          <p:cNvSpPr txBox="1"/>
          <p:nvPr/>
        </p:nvSpPr>
        <p:spPr>
          <a:xfrm>
            <a:off x="15934232" y="6650476"/>
            <a:ext cx="7628135" cy="1415772"/>
          </a:xfrm>
          <a:prstGeom prst="rect">
            <a:avLst/>
          </a:prstGeom>
          <a:noFill/>
        </p:spPr>
        <p:txBody>
          <a:bodyPr wrap="square" rtlCol="0">
            <a:spAutoFit/>
          </a:bodyPr>
          <a:lstStyle/>
          <a:p>
            <a:r>
              <a:rPr lang="en-US" b="1" dirty="0" err="1">
                <a:solidFill>
                  <a:schemeClr val="tx1">
                    <a:lumMod val="65000"/>
                    <a:lumOff val="35000"/>
                  </a:schemeClr>
                </a:solidFill>
              </a:rPr>
              <a:t>Salihin</a:t>
            </a:r>
            <a:r>
              <a:rPr lang="en-US" b="1" dirty="0">
                <a:solidFill>
                  <a:schemeClr val="tx1">
                    <a:lumMod val="65000"/>
                    <a:lumOff val="35000"/>
                  </a:schemeClr>
                </a:solidFill>
              </a:rPr>
              <a:t> Abang</a:t>
            </a:r>
          </a:p>
          <a:p>
            <a:r>
              <a:rPr lang="en-US" dirty="0">
                <a:solidFill>
                  <a:schemeClr val="tx1">
                    <a:lumMod val="65000"/>
                    <a:lumOff val="35000"/>
                  </a:schemeClr>
                </a:solidFill>
              </a:rPr>
              <a:t>Founder/Managing Partner/CEO</a:t>
            </a:r>
          </a:p>
        </p:txBody>
      </p:sp>
      <p:pic>
        <p:nvPicPr>
          <p:cNvPr id="1026" name="Picture 2" descr="C:\Users\User\Desktop\3.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126554" y="7864438"/>
            <a:ext cx="9313105" cy="507084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User\Desktop\2.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126554" y="5332034"/>
            <a:ext cx="8959380" cy="219502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User\Desktop\1.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333277" y="2850278"/>
            <a:ext cx="6420323" cy="2190178"/>
          </a:xfrm>
          <a:prstGeom prst="rect">
            <a:avLst/>
          </a:prstGeom>
          <a:noFill/>
          <a:extLst>
            <a:ext uri="{909E8E84-426E-40DD-AFC4-6F175D3DCCD1}">
              <a14:hiddenFill xmlns:a14="http://schemas.microsoft.com/office/drawing/2010/main">
                <a:solidFill>
                  <a:srgbClr val="FFFFFF"/>
                </a:solidFill>
              </a14:hiddenFill>
            </a:ext>
          </a:extLst>
        </p:spPr>
      </p:pic>
      <p:sp>
        <p:nvSpPr>
          <p:cNvPr id="11" name="Slide Number Placeholder 1"/>
          <p:cNvSpPr>
            <a:spLocks noGrp="1"/>
          </p:cNvSpPr>
          <p:nvPr>
            <p:ph type="sldNum" sz="quarter" idx="4"/>
          </p:nvPr>
        </p:nvSpPr>
        <p:spPr>
          <a:solidFill>
            <a:srgbClr val="C00000"/>
          </a:solidFill>
        </p:spPr>
        <p:txBody>
          <a:bodyPr anchor="ctr"/>
          <a:lstStyle/>
          <a:p>
            <a:fld id="{C9468CE9-3F3D-1446-A027-4B4CDD3883B0}" type="slidenum">
              <a:rPr lang="en-US" sz="2000" smtClean="0">
                <a:solidFill>
                  <a:schemeClr val="bg1"/>
                </a:solidFill>
                <a:latin typeface="Open Sans" panose="020B0606030504020204" pitchFamily="34" charset="0"/>
                <a:ea typeface="Open Sans" panose="020B0606030504020204" pitchFamily="34" charset="0"/>
                <a:cs typeface="Open Sans" panose="020B0606030504020204" pitchFamily="34" charset="0"/>
              </a:rPr>
              <a:t>5</a:t>
            </a:fld>
            <a:endParaRPr lang="en-US" sz="2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5461348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solidFill>
            <a:srgbClr val="C00000"/>
          </a:solidFill>
        </p:spPr>
        <p:txBody>
          <a:bodyPr/>
          <a:lstStyle/>
          <a:p>
            <a:fld id="{C9468CE9-3F3D-1446-A027-4B4CDD3883B0}" type="slidenum">
              <a:rPr lang="en-US" smtClean="0"/>
              <a:t>6</a:t>
            </a:fld>
            <a:endParaRPr lang="en-US"/>
          </a:p>
        </p:txBody>
      </p:sp>
      <p:sp>
        <p:nvSpPr>
          <p:cNvPr id="93" name="TextBox 92"/>
          <p:cNvSpPr txBox="1"/>
          <p:nvPr/>
        </p:nvSpPr>
        <p:spPr>
          <a:xfrm>
            <a:off x="1400414" y="953164"/>
            <a:ext cx="21586688" cy="1231107"/>
          </a:xfrm>
          <a:prstGeom prst="rect">
            <a:avLst/>
          </a:prstGeom>
          <a:noFill/>
        </p:spPr>
        <p:txBody>
          <a:bodyPr wrap="square" lIns="243852" tIns="121926" rIns="243852" bIns="121926" rtlCol="0">
            <a:spAutoFit/>
          </a:bodyPr>
          <a:lstStyle/>
          <a:p>
            <a:pPr algn="ctr"/>
            <a:r>
              <a:rPr lang="en-US" sz="6400" dirty="0">
                <a:solidFill>
                  <a:srgbClr val="C00000"/>
                </a:solidFill>
                <a:latin typeface="Open Sans Light"/>
                <a:cs typeface="Open Sans Light"/>
              </a:rPr>
              <a:t>Services</a:t>
            </a:r>
          </a:p>
        </p:txBody>
      </p:sp>
      <p:grpSp>
        <p:nvGrpSpPr>
          <p:cNvPr id="95" name="Group 94"/>
          <p:cNvGrpSpPr/>
          <p:nvPr/>
        </p:nvGrpSpPr>
        <p:grpSpPr>
          <a:xfrm>
            <a:off x="2064161" y="3023261"/>
            <a:ext cx="20202575" cy="9244921"/>
            <a:chOff x="344487" y="1818503"/>
            <a:chExt cx="8847618" cy="4048768"/>
          </a:xfrm>
        </p:grpSpPr>
        <p:grpSp>
          <p:nvGrpSpPr>
            <p:cNvPr id="96" name="Group 95"/>
            <p:cNvGrpSpPr/>
            <p:nvPr/>
          </p:nvGrpSpPr>
          <p:grpSpPr>
            <a:xfrm>
              <a:off x="368942" y="1836487"/>
              <a:ext cx="2771831" cy="1896341"/>
              <a:chOff x="360940" y="1453073"/>
              <a:chExt cx="2854212" cy="1631114"/>
            </a:xfrm>
          </p:grpSpPr>
          <p:sp>
            <p:nvSpPr>
              <p:cNvPr id="114" name="Rounded Rectangle 113"/>
              <p:cNvSpPr/>
              <p:nvPr/>
            </p:nvSpPr>
            <p:spPr>
              <a:xfrm>
                <a:off x="369531" y="1460244"/>
                <a:ext cx="2845621" cy="1623943"/>
              </a:xfrm>
              <a:prstGeom prst="roundRect">
                <a:avLst>
                  <a:gd name="adj" fmla="val 9410"/>
                </a:avLst>
              </a:prstGeom>
              <a:ln w="762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200"/>
              </a:p>
            </p:txBody>
          </p:sp>
          <p:sp>
            <p:nvSpPr>
              <p:cNvPr id="115" name="Round Same Side Corner Rectangle 114"/>
              <p:cNvSpPr/>
              <p:nvPr/>
            </p:nvSpPr>
            <p:spPr>
              <a:xfrm>
                <a:off x="360940" y="1453073"/>
                <a:ext cx="2854212" cy="401858"/>
              </a:xfrm>
              <a:prstGeom prst="round2SameRect">
                <a:avLst>
                  <a:gd name="adj1" fmla="val 48698"/>
                  <a:gd name="adj2" fmla="val 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16" name="TextBox 115"/>
              <p:cNvSpPr txBox="1"/>
              <p:nvPr/>
            </p:nvSpPr>
            <p:spPr>
              <a:xfrm>
                <a:off x="369531" y="1798330"/>
                <a:ext cx="2845621" cy="1182560"/>
              </a:xfrm>
              <a:prstGeom prst="rect">
                <a:avLst/>
              </a:prstGeom>
              <a:noFill/>
            </p:spPr>
            <p:txBody>
              <a:bodyPr wrap="square" rtlCol="0">
                <a:spAutoFit/>
              </a:bodyPr>
              <a:lstStyle/>
              <a:p>
                <a:pPr algn="ctr">
                  <a:lnSpc>
                    <a:spcPct val="150000"/>
                  </a:lnSpc>
                </a:pPr>
                <a:endParaRPr lang="en-US" sz="2200" dirty="0">
                  <a:latin typeface="Open Sans Light" panose="020B0306030504020204" pitchFamily="34" charset="0"/>
                  <a:ea typeface="Open Sans Light" panose="020B0306030504020204" pitchFamily="34" charset="0"/>
                  <a:cs typeface="Open Sans Light" panose="020B0306030504020204" pitchFamily="34" charset="0"/>
                </a:endParaRPr>
              </a:p>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Statutory Financial Statement Audit</a:t>
                </a:r>
              </a:p>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Review Engagements</a:t>
                </a:r>
              </a:p>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Compilation Engagement</a:t>
                </a:r>
              </a:p>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MPERS / MFRS Training</a:t>
                </a:r>
              </a:p>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Agreed Upon Procedures</a:t>
                </a:r>
              </a:p>
            </p:txBody>
          </p:sp>
          <p:sp>
            <p:nvSpPr>
              <p:cNvPr id="117" name="TextBox 116"/>
              <p:cNvSpPr txBox="1"/>
              <p:nvPr/>
            </p:nvSpPr>
            <p:spPr>
              <a:xfrm>
                <a:off x="821558" y="1563250"/>
                <a:ext cx="1891776" cy="218045"/>
              </a:xfrm>
              <a:prstGeom prst="rect">
                <a:avLst/>
              </a:prstGeom>
              <a:noFill/>
            </p:spPr>
            <p:txBody>
              <a:bodyPr wrap="none" rtlCol="0">
                <a:spAutoFit/>
              </a:bodyPr>
              <a:lstStyle/>
              <a:p>
                <a:pPr algn="ctr"/>
                <a:r>
                  <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AUDIT &amp; ASSURANCE</a:t>
                </a:r>
              </a:p>
            </p:txBody>
          </p:sp>
        </p:grpSp>
        <p:grpSp>
          <p:nvGrpSpPr>
            <p:cNvPr id="97" name="Group 96"/>
            <p:cNvGrpSpPr/>
            <p:nvPr/>
          </p:nvGrpSpPr>
          <p:grpSpPr>
            <a:xfrm>
              <a:off x="3288677" y="1818503"/>
              <a:ext cx="2866345" cy="1914327"/>
              <a:chOff x="369766" y="3346665"/>
              <a:chExt cx="2899277" cy="2056148"/>
            </a:xfrm>
          </p:grpSpPr>
          <p:sp>
            <p:nvSpPr>
              <p:cNvPr id="110" name="Rounded Rectangle 109"/>
              <p:cNvSpPr/>
              <p:nvPr/>
            </p:nvSpPr>
            <p:spPr>
              <a:xfrm>
                <a:off x="378205" y="3374937"/>
                <a:ext cx="2890837" cy="2027876"/>
              </a:xfrm>
              <a:prstGeom prst="roundRect">
                <a:avLst>
                  <a:gd name="adj" fmla="val 9410"/>
                </a:avLst>
              </a:prstGeom>
              <a:ln w="76200">
                <a:solidFill>
                  <a:srgbClr val="C00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1200"/>
              </a:p>
            </p:txBody>
          </p:sp>
          <p:sp>
            <p:nvSpPr>
              <p:cNvPr id="111" name="Round Same Side Corner Rectangle 110"/>
              <p:cNvSpPr/>
              <p:nvPr/>
            </p:nvSpPr>
            <p:spPr>
              <a:xfrm>
                <a:off x="369766" y="3346665"/>
                <a:ext cx="2899277" cy="521131"/>
              </a:xfrm>
              <a:prstGeom prst="round2SameRect">
                <a:avLst>
                  <a:gd name="adj1" fmla="val 48698"/>
                  <a:gd name="adj2" fmla="val 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12" name="TextBox 111"/>
              <p:cNvSpPr txBox="1"/>
              <p:nvPr/>
            </p:nvSpPr>
            <p:spPr>
              <a:xfrm>
                <a:off x="437278" y="4027173"/>
                <a:ext cx="2789537" cy="1237826"/>
              </a:xfrm>
              <a:prstGeom prst="rect">
                <a:avLst/>
              </a:prstGeom>
              <a:noFill/>
            </p:spPr>
            <p:txBody>
              <a:bodyPr wrap="square" rtlCol="0">
                <a:spAutoFit/>
              </a:bodyPr>
              <a:lstStyle/>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Preparation &amp; Submission: GST-03</a:t>
                </a:r>
              </a:p>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GST Accounting and Review for users of SPS</a:t>
                </a:r>
              </a:p>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Preparation of Full Sets Accounts</a:t>
                </a:r>
              </a:p>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Preparation of Management Account or Reports</a:t>
                </a:r>
              </a:p>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Forensic Accounting</a:t>
                </a:r>
              </a:p>
            </p:txBody>
          </p:sp>
          <p:sp>
            <p:nvSpPr>
              <p:cNvPr id="113" name="TextBox 112"/>
              <p:cNvSpPr txBox="1"/>
              <p:nvPr/>
            </p:nvSpPr>
            <p:spPr>
              <a:xfrm>
                <a:off x="781924" y="3417951"/>
                <a:ext cx="2179331" cy="490105"/>
              </a:xfrm>
              <a:prstGeom prst="rect">
                <a:avLst/>
              </a:prstGeom>
              <a:noFill/>
            </p:spPr>
            <p:txBody>
              <a:bodyPr wrap="none" rtlCol="0">
                <a:spAutoFit/>
              </a:bodyPr>
              <a:lstStyle/>
              <a:p>
                <a:pPr algn="ctr"/>
                <a:r>
                  <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GST &amp; BUSINESS</a:t>
                </a:r>
              </a:p>
              <a:p>
                <a:pPr algn="ctr"/>
                <a:r>
                  <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ACCOUNTING SOLUTION</a:t>
                </a:r>
              </a:p>
            </p:txBody>
          </p:sp>
        </p:grpSp>
        <p:grpSp>
          <p:nvGrpSpPr>
            <p:cNvPr id="98" name="Group 97"/>
            <p:cNvGrpSpPr/>
            <p:nvPr/>
          </p:nvGrpSpPr>
          <p:grpSpPr>
            <a:xfrm>
              <a:off x="6323337" y="1819795"/>
              <a:ext cx="2868768" cy="4047476"/>
              <a:chOff x="3272614" y="1484485"/>
              <a:chExt cx="4614947" cy="1600941"/>
            </a:xfrm>
          </p:grpSpPr>
          <p:sp>
            <p:nvSpPr>
              <p:cNvPr id="105" name="Rounded Rectangle 104"/>
              <p:cNvSpPr/>
              <p:nvPr/>
            </p:nvSpPr>
            <p:spPr>
              <a:xfrm>
                <a:off x="3272614" y="1494387"/>
                <a:ext cx="4536505" cy="1591039"/>
              </a:xfrm>
              <a:prstGeom prst="roundRect">
                <a:avLst>
                  <a:gd name="adj" fmla="val 9410"/>
                </a:avLst>
              </a:prstGeom>
              <a:ln w="76200">
                <a:solidFill>
                  <a:srgbClr val="C00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2800"/>
              </a:p>
            </p:txBody>
          </p:sp>
          <p:sp>
            <p:nvSpPr>
              <p:cNvPr id="106" name="Round Same Side Corner Rectangle 105"/>
              <p:cNvSpPr/>
              <p:nvPr/>
            </p:nvSpPr>
            <p:spPr>
              <a:xfrm>
                <a:off x="3272614" y="1484485"/>
                <a:ext cx="4536504" cy="191400"/>
              </a:xfrm>
              <a:prstGeom prst="round2SameRect">
                <a:avLst>
                  <a:gd name="adj1" fmla="val 48698"/>
                  <a:gd name="adj2" fmla="val 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07" name="TextBox 106"/>
              <p:cNvSpPr txBox="1"/>
              <p:nvPr/>
            </p:nvSpPr>
            <p:spPr>
              <a:xfrm>
                <a:off x="3305100" y="1738947"/>
                <a:ext cx="4477173" cy="1238187"/>
              </a:xfrm>
              <a:prstGeom prst="rect">
                <a:avLst/>
              </a:prstGeom>
              <a:noFill/>
            </p:spPr>
            <p:txBody>
              <a:bodyPr wrap="square" rtlCol="0">
                <a:spAutoFit/>
              </a:bodyPr>
              <a:lstStyle/>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GST Strategic Planning</a:t>
                </a:r>
              </a:p>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Cash Flow Planning &amp; Pricing Strategy</a:t>
                </a:r>
              </a:p>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GST Bad Debt Management</a:t>
                </a:r>
              </a:p>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GST Record Keeping and Internal Control</a:t>
                </a:r>
              </a:p>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GST Special Transaction</a:t>
                </a:r>
              </a:p>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GST-IT Advisory</a:t>
                </a:r>
              </a:p>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Transfer of Going Concern</a:t>
                </a:r>
              </a:p>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GST Audit and Investigation</a:t>
                </a:r>
              </a:p>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Advice on GST Ruling &amp; Appeal</a:t>
                </a:r>
              </a:p>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GST-03 Monthly Submission Review</a:t>
                </a:r>
              </a:p>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Monitoring TAP System</a:t>
                </a:r>
              </a:p>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GST Annual Adjustment</a:t>
                </a:r>
              </a:p>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GST Training &amp; Education Services</a:t>
                </a:r>
              </a:p>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GST Accounting Software</a:t>
                </a:r>
              </a:p>
            </p:txBody>
          </p:sp>
          <p:sp>
            <p:nvSpPr>
              <p:cNvPr id="108" name="TextBox 107"/>
              <p:cNvSpPr txBox="1"/>
              <p:nvPr/>
            </p:nvSpPr>
            <p:spPr>
              <a:xfrm>
                <a:off x="4487156" y="1544102"/>
                <a:ext cx="2107435" cy="100270"/>
              </a:xfrm>
              <a:prstGeom prst="rect">
                <a:avLst/>
              </a:prstGeom>
              <a:noFill/>
            </p:spPr>
            <p:txBody>
              <a:bodyPr wrap="none" rtlCol="0">
                <a:spAutoFit/>
              </a:bodyPr>
              <a:lstStyle/>
              <a:p>
                <a:pPr algn="ctr"/>
                <a:r>
                  <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GST ADVISORY</a:t>
                </a:r>
              </a:p>
            </p:txBody>
          </p:sp>
          <p:sp>
            <p:nvSpPr>
              <p:cNvPr id="109" name="TextBox 108"/>
              <p:cNvSpPr txBox="1"/>
              <p:nvPr/>
            </p:nvSpPr>
            <p:spPr>
              <a:xfrm>
                <a:off x="3696629" y="2255689"/>
                <a:ext cx="4190932" cy="103477"/>
              </a:xfrm>
              <a:prstGeom prst="rect">
                <a:avLst/>
              </a:prstGeom>
              <a:noFill/>
            </p:spPr>
            <p:txBody>
              <a:bodyPr wrap="square" rtlCol="0">
                <a:spAutoFit/>
              </a:bodyPr>
              <a:lstStyle/>
              <a:p>
                <a:pPr algn="ctr"/>
                <a:endParaRPr lang="en-US" sz="1100" dirty="0">
                  <a:latin typeface="Century Gothic" panose="020B0502020202020204" pitchFamily="34" charset="0"/>
                </a:endParaRPr>
              </a:p>
            </p:txBody>
          </p:sp>
        </p:grpSp>
        <p:grpSp>
          <p:nvGrpSpPr>
            <p:cNvPr id="99" name="Group 98"/>
            <p:cNvGrpSpPr/>
            <p:nvPr/>
          </p:nvGrpSpPr>
          <p:grpSpPr>
            <a:xfrm>
              <a:off x="344487" y="3881337"/>
              <a:ext cx="5880038" cy="1985930"/>
              <a:chOff x="3545610" y="3337061"/>
              <a:chExt cx="4434342" cy="1124137"/>
            </a:xfrm>
          </p:grpSpPr>
          <p:sp>
            <p:nvSpPr>
              <p:cNvPr id="100" name="Rounded Rectangle 99"/>
              <p:cNvSpPr/>
              <p:nvPr/>
            </p:nvSpPr>
            <p:spPr>
              <a:xfrm>
                <a:off x="3545728" y="3356992"/>
                <a:ext cx="4381811" cy="1104206"/>
              </a:xfrm>
              <a:prstGeom prst="roundRect">
                <a:avLst>
                  <a:gd name="adj" fmla="val 9410"/>
                </a:avLst>
              </a:prstGeom>
              <a:ln w="76200">
                <a:solidFill>
                  <a:srgbClr val="C00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1200"/>
              </a:p>
            </p:txBody>
          </p:sp>
          <p:sp>
            <p:nvSpPr>
              <p:cNvPr id="101" name="Round Same Side Corner Rectangle 100"/>
              <p:cNvSpPr/>
              <p:nvPr/>
            </p:nvSpPr>
            <p:spPr>
              <a:xfrm>
                <a:off x="3545610" y="3337061"/>
                <a:ext cx="4381929" cy="239360"/>
              </a:xfrm>
              <a:prstGeom prst="round2SameRect">
                <a:avLst>
                  <a:gd name="adj1" fmla="val 48698"/>
                  <a:gd name="adj2"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02" name="TextBox 101"/>
              <p:cNvSpPr txBox="1"/>
              <p:nvPr/>
            </p:nvSpPr>
            <p:spPr>
              <a:xfrm>
                <a:off x="3642237" y="3759220"/>
                <a:ext cx="2196933" cy="513037"/>
              </a:xfrm>
              <a:prstGeom prst="rect">
                <a:avLst/>
              </a:prstGeom>
              <a:noFill/>
            </p:spPr>
            <p:txBody>
              <a:bodyPr wrap="square" rtlCol="0">
                <a:spAutoFit/>
              </a:bodyPr>
              <a:lstStyle/>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Mergers and Acquisition Tax Advisory</a:t>
                </a:r>
              </a:p>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Corporate Tax Compliance and Planning</a:t>
                </a:r>
              </a:p>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Transfer Pricing Advisory </a:t>
                </a:r>
              </a:p>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Transfer Pricing Documentation</a:t>
                </a:r>
              </a:p>
            </p:txBody>
          </p:sp>
          <p:sp>
            <p:nvSpPr>
              <p:cNvPr id="103" name="TextBox 102"/>
              <p:cNvSpPr txBox="1"/>
              <p:nvPr/>
            </p:nvSpPr>
            <p:spPr>
              <a:xfrm>
                <a:off x="4664416" y="3404592"/>
                <a:ext cx="2144317" cy="143494"/>
              </a:xfrm>
              <a:prstGeom prst="rect">
                <a:avLst/>
              </a:prstGeom>
              <a:noFill/>
            </p:spPr>
            <p:txBody>
              <a:bodyPr wrap="square" rtlCol="0">
                <a:spAutoFit/>
              </a:bodyPr>
              <a:lstStyle/>
              <a:p>
                <a:pPr algn="ctr"/>
                <a:r>
                  <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DIRECT TAXATION</a:t>
                </a:r>
              </a:p>
            </p:txBody>
          </p:sp>
          <p:sp>
            <p:nvSpPr>
              <p:cNvPr id="104" name="TextBox 103"/>
              <p:cNvSpPr txBox="1"/>
              <p:nvPr/>
            </p:nvSpPr>
            <p:spPr>
              <a:xfrm>
                <a:off x="5793933" y="3707573"/>
                <a:ext cx="2186019" cy="638928"/>
              </a:xfrm>
              <a:prstGeom prst="rect">
                <a:avLst/>
              </a:prstGeom>
              <a:noFill/>
            </p:spPr>
            <p:txBody>
              <a:bodyPr wrap="square" rtlCol="0">
                <a:spAutoFit/>
              </a:bodyPr>
              <a:lstStyle/>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Tax Audit, Investigation &amp; Appeal</a:t>
                </a:r>
              </a:p>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International Tax Consulting</a:t>
                </a:r>
              </a:p>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Real Property Gain Tax</a:t>
                </a:r>
              </a:p>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Tax Accounting</a:t>
                </a:r>
              </a:p>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Tax Risk Management</a:t>
                </a:r>
              </a:p>
            </p:txBody>
          </p:sp>
        </p:grpSp>
      </p:grpSp>
      <p:sp>
        <p:nvSpPr>
          <p:cNvPr id="27" name="TextBox 26"/>
          <p:cNvSpPr txBox="1"/>
          <p:nvPr/>
        </p:nvSpPr>
        <p:spPr>
          <a:xfrm>
            <a:off x="1446791" y="1951975"/>
            <a:ext cx="21586688" cy="738676"/>
          </a:xfrm>
          <a:prstGeom prst="rect">
            <a:avLst/>
          </a:prstGeom>
          <a:noFill/>
        </p:spPr>
        <p:txBody>
          <a:bodyPr wrap="square" lIns="243852" tIns="121926" rIns="243852" bIns="121926" rtlCol="0">
            <a:spAutoFit/>
          </a:bodyPr>
          <a:lstStyle/>
          <a:p>
            <a:pPr algn="ctr"/>
            <a:r>
              <a:rPr lang="en-US" sz="3200" dirty="0">
                <a:solidFill>
                  <a:srgbClr val="C00000"/>
                </a:solidFill>
                <a:latin typeface="Neuropol X Rg" panose="02000503040000020004" pitchFamily="2" charset="0"/>
                <a:cs typeface="Open Sans Light"/>
              </a:rPr>
              <a:t>SALIHIN</a:t>
            </a:r>
            <a:r>
              <a:rPr lang="en-US" sz="3200" dirty="0">
                <a:solidFill>
                  <a:schemeClr val="tx1">
                    <a:lumMod val="65000"/>
                    <a:lumOff val="35000"/>
                  </a:schemeClr>
                </a:solidFill>
                <a:latin typeface="Open Sans Light"/>
                <a:cs typeface="Open Sans Light"/>
              </a:rPr>
              <a:t> offers wide spectrum value for money services:</a:t>
            </a:r>
          </a:p>
        </p:txBody>
      </p:sp>
    </p:spTree>
    <p:extLst>
      <p:ext uri="{BB962C8B-B14F-4D97-AF65-F5344CB8AC3E}">
        <p14:creationId xmlns:p14="http://schemas.microsoft.com/office/powerpoint/2010/main" val="9950604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solidFill>
            <a:srgbClr val="C00000"/>
          </a:solidFill>
        </p:spPr>
        <p:txBody>
          <a:bodyPr/>
          <a:lstStyle/>
          <a:p>
            <a:fld id="{C9468CE9-3F3D-1446-A027-4B4CDD3883B0}" type="slidenum">
              <a:rPr lang="en-US" smtClean="0"/>
              <a:t>7</a:t>
            </a:fld>
            <a:endParaRPr lang="en-US"/>
          </a:p>
        </p:txBody>
      </p:sp>
      <p:sp>
        <p:nvSpPr>
          <p:cNvPr id="93" name="TextBox 92"/>
          <p:cNvSpPr txBox="1"/>
          <p:nvPr/>
        </p:nvSpPr>
        <p:spPr>
          <a:xfrm>
            <a:off x="1400414" y="953164"/>
            <a:ext cx="21586688" cy="1231107"/>
          </a:xfrm>
          <a:prstGeom prst="rect">
            <a:avLst/>
          </a:prstGeom>
          <a:noFill/>
        </p:spPr>
        <p:txBody>
          <a:bodyPr wrap="square" lIns="243852" tIns="121926" rIns="243852" bIns="121926" rtlCol="0">
            <a:spAutoFit/>
          </a:bodyPr>
          <a:lstStyle/>
          <a:p>
            <a:pPr algn="ctr"/>
            <a:r>
              <a:rPr lang="en-US" sz="6400" dirty="0">
                <a:solidFill>
                  <a:srgbClr val="C00000"/>
                </a:solidFill>
                <a:latin typeface="Open Sans Light"/>
                <a:cs typeface="Open Sans Light"/>
              </a:rPr>
              <a:t>Services (Cont.)</a:t>
            </a:r>
          </a:p>
        </p:txBody>
      </p:sp>
      <p:grpSp>
        <p:nvGrpSpPr>
          <p:cNvPr id="95" name="Group 94"/>
          <p:cNvGrpSpPr/>
          <p:nvPr/>
        </p:nvGrpSpPr>
        <p:grpSpPr>
          <a:xfrm>
            <a:off x="1861391" y="3023259"/>
            <a:ext cx="20294002" cy="9244932"/>
            <a:chOff x="255686" y="1818502"/>
            <a:chExt cx="8887657" cy="4048769"/>
          </a:xfrm>
        </p:grpSpPr>
        <p:grpSp>
          <p:nvGrpSpPr>
            <p:cNvPr id="96" name="Group 95"/>
            <p:cNvGrpSpPr/>
            <p:nvPr/>
          </p:nvGrpSpPr>
          <p:grpSpPr>
            <a:xfrm>
              <a:off x="368943" y="1836487"/>
              <a:ext cx="2771831" cy="1896341"/>
              <a:chOff x="360940" y="1453073"/>
              <a:chExt cx="2854212" cy="1631114"/>
            </a:xfrm>
          </p:grpSpPr>
          <p:sp>
            <p:nvSpPr>
              <p:cNvPr id="114" name="Rounded Rectangle 113"/>
              <p:cNvSpPr/>
              <p:nvPr/>
            </p:nvSpPr>
            <p:spPr>
              <a:xfrm>
                <a:off x="369531" y="1460244"/>
                <a:ext cx="2845621" cy="1623943"/>
              </a:xfrm>
              <a:prstGeom prst="roundRect">
                <a:avLst>
                  <a:gd name="adj" fmla="val 9410"/>
                </a:avLst>
              </a:prstGeom>
              <a:ln w="762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200"/>
              </a:p>
            </p:txBody>
          </p:sp>
          <p:sp>
            <p:nvSpPr>
              <p:cNvPr id="115" name="Round Same Side Corner Rectangle 114"/>
              <p:cNvSpPr/>
              <p:nvPr/>
            </p:nvSpPr>
            <p:spPr>
              <a:xfrm>
                <a:off x="360940" y="1453073"/>
                <a:ext cx="2854212" cy="401858"/>
              </a:xfrm>
              <a:prstGeom prst="round2SameRect">
                <a:avLst>
                  <a:gd name="adj1" fmla="val 48698"/>
                  <a:gd name="adj2" fmla="val 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16" name="TextBox 115"/>
              <p:cNvSpPr txBox="1"/>
              <p:nvPr/>
            </p:nvSpPr>
            <p:spPr>
              <a:xfrm>
                <a:off x="369531" y="1913146"/>
                <a:ext cx="2845621" cy="1130387"/>
              </a:xfrm>
              <a:prstGeom prst="rect">
                <a:avLst/>
              </a:prstGeom>
              <a:noFill/>
            </p:spPr>
            <p:txBody>
              <a:bodyPr wrap="square" rtlCol="0">
                <a:spAutoFit/>
              </a:bodyPr>
              <a:lstStyle/>
              <a:p>
                <a:pPr algn="ctr"/>
                <a:r>
                  <a:rPr lang="en-US" sz="2100" dirty="0">
                    <a:latin typeface="Open Sans Light" panose="020B0306030504020204" pitchFamily="34" charset="0"/>
                    <a:ea typeface="Open Sans Light" panose="020B0306030504020204" pitchFamily="34" charset="0"/>
                    <a:cs typeface="Open Sans Light" panose="020B0306030504020204" pitchFamily="34" charset="0"/>
                  </a:rPr>
                  <a:t>Company Incorporation</a:t>
                </a:r>
              </a:p>
              <a:p>
                <a:pPr algn="ctr"/>
                <a:r>
                  <a:rPr lang="en-US" sz="2100" dirty="0">
                    <a:latin typeface="Open Sans Light" panose="020B0306030504020204" pitchFamily="34" charset="0"/>
                    <a:ea typeface="Open Sans Light" panose="020B0306030504020204" pitchFamily="34" charset="0"/>
                    <a:cs typeface="Open Sans Light" panose="020B0306030504020204" pitchFamily="34" charset="0"/>
                  </a:rPr>
                  <a:t>Filing Annual Return</a:t>
                </a:r>
              </a:p>
              <a:p>
                <a:pPr algn="ctr"/>
                <a:r>
                  <a:rPr lang="en-US" sz="2100" dirty="0">
                    <a:latin typeface="Open Sans Light" panose="020B0306030504020204" pitchFamily="34" charset="0"/>
                    <a:ea typeface="Open Sans Light" panose="020B0306030504020204" pitchFamily="34" charset="0"/>
                    <a:cs typeface="Open Sans Light" panose="020B0306030504020204" pitchFamily="34" charset="0"/>
                  </a:rPr>
                  <a:t>Updating Information</a:t>
                </a:r>
              </a:p>
              <a:p>
                <a:pPr algn="ctr"/>
                <a:r>
                  <a:rPr lang="en-US" sz="2100" dirty="0">
                    <a:latin typeface="Open Sans Light" panose="020B0306030504020204" pitchFamily="34" charset="0"/>
                    <a:ea typeface="Open Sans Light" panose="020B0306030504020204" pitchFamily="34" charset="0"/>
                    <a:cs typeface="Open Sans Light" panose="020B0306030504020204" pitchFamily="34" charset="0"/>
                  </a:rPr>
                  <a:t>Certifying Company Documents</a:t>
                </a:r>
              </a:p>
              <a:p>
                <a:pPr algn="ctr"/>
                <a:r>
                  <a:rPr lang="en-US" sz="2100" dirty="0">
                    <a:latin typeface="Open Sans Light" panose="020B0306030504020204" pitchFamily="34" charset="0"/>
                    <a:ea typeface="Open Sans Light" panose="020B0306030504020204" pitchFamily="34" charset="0"/>
                    <a:cs typeface="Open Sans Light" panose="020B0306030504020204" pitchFamily="34" charset="0"/>
                  </a:rPr>
                  <a:t>Striking Off Company</a:t>
                </a:r>
              </a:p>
              <a:p>
                <a:pPr algn="ctr"/>
                <a:r>
                  <a:rPr lang="en-US" sz="2100" dirty="0">
                    <a:latin typeface="Open Sans Light" panose="020B0306030504020204" pitchFamily="34" charset="0"/>
                    <a:ea typeface="Open Sans Light" panose="020B0306030504020204" pitchFamily="34" charset="0"/>
                    <a:cs typeface="Open Sans Light" panose="020B0306030504020204" pitchFamily="34" charset="0"/>
                  </a:rPr>
                  <a:t>Legal Due Diligence</a:t>
                </a:r>
              </a:p>
              <a:p>
                <a:pPr algn="ctr"/>
                <a:r>
                  <a:rPr lang="en-US" sz="2100" dirty="0">
                    <a:latin typeface="Open Sans Light" panose="020B0306030504020204" pitchFamily="34" charset="0"/>
                    <a:ea typeface="Open Sans Light" panose="020B0306030504020204" pitchFamily="34" charset="0"/>
                    <a:cs typeface="Open Sans Light" panose="020B0306030504020204" pitchFamily="34" charset="0"/>
                  </a:rPr>
                  <a:t>Registration with Relevant Government Agencies</a:t>
                </a:r>
              </a:p>
              <a:p>
                <a:pPr algn="ctr"/>
                <a:r>
                  <a:rPr lang="en-US" sz="2100" dirty="0">
                    <a:latin typeface="Open Sans Light" panose="020B0306030504020204" pitchFamily="34" charset="0"/>
                    <a:ea typeface="Open Sans Light" panose="020B0306030504020204" pitchFamily="34" charset="0"/>
                    <a:cs typeface="Open Sans Light" panose="020B0306030504020204" pitchFamily="34" charset="0"/>
                  </a:rPr>
                  <a:t>Corporate Governance Advisory</a:t>
                </a:r>
              </a:p>
              <a:p>
                <a:pPr algn="ctr"/>
                <a:r>
                  <a:rPr lang="en-US" sz="2100" dirty="0">
                    <a:latin typeface="Open Sans Light" panose="020B0306030504020204" pitchFamily="34" charset="0"/>
                    <a:ea typeface="Open Sans Light" panose="020B0306030504020204" pitchFamily="34" charset="0"/>
                    <a:cs typeface="Open Sans Light" panose="020B0306030504020204" pitchFamily="34" charset="0"/>
                  </a:rPr>
                  <a:t>Secretarial Due Diligence and Management</a:t>
                </a:r>
              </a:p>
            </p:txBody>
          </p:sp>
          <p:sp>
            <p:nvSpPr>
              <p:cNvPr id="117" name="TextBox 116"/>
              <p:cNvSpPr txBox="1"/>
              <p:nvPr/>
            </p:nvSpPr>
            <p:spPr>
              <a:xfrm>
                <a:off x="851705" y="1505842"/>
                <a:ext cx="1831490" cy="313031"/>
              </a:xfrm>
              <a:prstGeom prst="rect">
                <a:avLst/>
              </a:prstGeom>
              <a:noFill/>
            </p:spPr>
            <p:txBody>
              <a:bodyPr wrap="none" rtlCol="0">
                <a:spAutoFit/>
              </a:bodyPr>
              <a:lstStyle/>
              <a:p>
                <a:pPr algn="ctr"/>
                <a:r>
                  <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GOVERNANCE &amp;</a:t>
                </a:r>
              </a:p>
              <a:p>
                <a:pPr algn="ctr"/>
                <a:r>
                  <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CORPORATE SECRETARIAL</a:t>
                </a:r>
              </a:p>
            </p:txBody>
          </p:sp>
        </p:grpSp>
        <p:grpSp>
          <p:nvGrpSpPr>
            <p:cNvPr id="97" name="Group 96"/>
            <p:cNvGrpSpPr/>
            <p:nvPr/>
          </p:nvGrpSpPr>
          <p:grpSpPr>
            <a:xfrm>
              <a:off x="3288677" y="1818502"/>
              <a:ext cx="2866345" cy="1914325"/>
              <a:chOff x="369766" y="3346665"/>
              <a:chExt cx="2899277" cy="2056148"/>
            </a:xfrm>
          </p:grpSpPr>
          <p:sp>
            <p:nvSpPr>
              <p:cNvPr id="110" name="Rounded Rectangle 109"/>
              <p:cNvSpPr/>
              <p:nvPr/>
            </p:nvSpPr>
            <p:spPr>
              <a:xfrm>
                <a:off x="378205" y="3374937"/>
                <a:ext cx="2890837" cy="2027876"/>
              </a:xfrm>
              <a:prstGeom prst="roundRect">
                <a:avLst>
                  <a:gd name="adj" fmla="val 9410"/>
                </a:avLst>
              </a:prstGeom>
              <a:ln w="76200">
                <a:solidFill>
                  <a:srgbClr val="C00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1200"/>
              </a:p>
            </p:txBody>
          </p:sp>
          <p:sp>
            <p:nvSpPr>
              <p:cNvPr id="111" name="Round Same Side Corner Rectangle 110"/>
              <p:cNvSpPr/>
              <p:nvPr/>
            </p:nvSpPr>
            <p:spPr>
              <a:xfrm>
                <a:off x="369766" y="3346665"/>
                <a:ext cx="2899277" cy="521131"/>
              </a:xfrm>
              <a:prstGeom prst="round2SameRect">
                <a:avLst>
                  <a:gd name="adj1" fmla="val 48698"/>
                  <a:gd name="adj2" fmla="val 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12" name="TextBox 111"/>
              <p:cNvSpPr txBox="1"/>
              <p:nvPr/>
            </p:nvSpPr>
            <p:spPr>
              <a:xfrm>
                <a:off x="428839" y="4000290"/>
                <a:ext cx="2789537" cy="1259542"/>
              </a:xfrm>
              <a:prstGeom prst="rect">
                <a:avLst/>
              </a:prstGeom>
              <a:noFill/>
            </p:spPr>
            <p:txBody>
              <a:bodyPr wrap="square" rtlCol="0">
                <a:spAutoFit/>
              </a:bodyPr>
              <a:lstStyle/>
              <a:p>
                <a:pPr algn="ctr"/>
                <a:r>
                  <a:rPr lang="en-US" sz="2100" dirty="0">
                    <a:latin typeface="Open Sans Light" panose="020B0306030504020204" pitchFamily="34" charset="0"/>
                    <a:ea typeface="Open Sans Light" panose="020B0306030504020204" pitchFamily="34" charset="0"/>
                    <a:cs typeface="Open Sans Light" panose="020B0306030504020204" pitchFamily="34" charset="0"/>
                  </a:rPr>
                  <a:t>IT Audit &amp; Due Diligence</a:t>
                </a:r>
              </a:p>
              <a:p>
                <a:pPr algn="ctr"/>
                <a:r>
                  <a:rPr lang="en-US" sz="2100" dirty="0">
                    <a:latin typeface="Open Sans Light" panose="020B0306030504020204" pitchFamily="34" charset="0"/>
                    <a:ea typeface="Open Sans Light" panose="020B0306030504020204" pitchFamily="34" charset="0"/>
                    <a:cs typeface="Open Sans Light" panose="020B0306030504020204" pitchFamily="34" charset="0"/>
                  </a:rPr>
                  <a:t>IT Governance and Planning</a:t>
                </a:r>
              </a:p>
              <a:p>
                <a:pPr algn="ctr"/>
                <a:r>
                  <a:rPr lang="en-US" sz="2100" dirty="0">
                    <a:latin typeface="Open Sans Light" panose="020B0306030504020204" pitchFamily="34" charset="0"/>
                    <a:ea typeface="Open Sans Light" panose="020B0306030504020204" pitchFamily="34" charset="0"/>
                    <a:cs typeface="Open Sans Light" panose="020B0306030504020204" pitchFamily="34" charset="0"/>
                  </a:rPr>
                  <a:t>IT Project Management </a:t>
                </a:r>
              </a:p>
              <a:p>
                <a:pPr algn="ctr"/>
                <a:r>
                  <a:rPr lang="en-US" sz="2100" dirty="0">
                    <a:latin typeface="Open Sans Light" panose="020B0306030504020204" pitchFamily="34" charset="0"/>
                    <a:ea typeface="Open Sans Light" panose="020B0306030504020204" pitchFamily="34" charset="0"/>
                    <a:cs typeface="Open Sans Light" panose="020B0306030504020204" pitchFamily="34" charset="0"/>
                  </a:rPr>
                  <a:t>IT Risk Management &amp; Strategy and Assessment</a:t>
                </a:r>
              </a:p>
              <a:p>
                <a:pPr algn="ctr"/>
                <a:r>
                  <a:rPr lang="en-US" sz="2100" dirty="0">
                    <a:latin typeface="Open Sans Light" panose="020B0306030504020204" pitchFamily="34" charset="0"/>
                    <a:ea typeface="Open Sans Light" panose="020B0306030504020204" pitchFamily="34" charset="0"/>
                    <a:cs typeface="Open Sans Light" panose="020B0306030504020204" pitchFamily="34" charset="0"/>
                  </a:rPr>
                  <a:t>Business Intelligence</a:t>
                </a:r>
              </a:p>
              <a:p>
                <a:pPr algn="ctr"/>
                <a:r>
                  <a:rPr lang="en-US" sz="2100" dirty="0">
                    <a:latin typeface="Open Sans Light" panose="020B0306030504020204" pitchFamily="34" charset="0"/>
                    <a:ea typeface="Open Sans Light" panose="020B0306030504020204" pitchFamily="34" charset="0"/>
                    <a:cs typeface="Open Sans Light" panose="020B0306030504020204" pitchFamily="34" charset="0"/>
                  </a:rPr>
                  <a:t>IT Sourcing/Outsourcing</a:t>
                </a:r>
              </a:p>
              <a:p>
                <a:pPr algn="ctr"/>
                <a:r>
                  <a:rPr lang="en-US" sz="2100" dirty="0">
                    <a:latin typeface="Open Sans Light" panose="020B0306030504020204" pitchFamily="34" charset="0"/>
                    <a:ea typeface="Open Sans Light" panose="020B0306030504020204" pitchFamily="34" charset="0"/>
                    <a:cs typeface="Open Sans Light" panose="020B0306030504020204" pitchFamily="34" charset="0"/>
                  </a:rPr>
                  <a:t>Enterprise Resource Planning (ERP)</a:t>
                </a:r>
              </a:p>
              <a:p>
                <a:pPr algn="ctr"/>
                <a:r>
                  <a:rPr lang="en-US" sz="2100" dirty="0">
                    <a:latin typeface="Open Sans Light" panose="020B0306030504020204" pitchFamily="34" charset="0"/>
                    <a:ea typeface="Open Sans Light" panose="020B0306030504020204" pitchFamily="34" charset="0"/>
                    <a:cs typeface="Open Sans Light" panose="020B0306030504020204" pitchFamily="34" charset="0"/>
                  </a:rPr>
                  <a:t>Software Development and </a:t>
                </a:r>
                <a:r>
                  <a:rPr lang="en-US" sz="2100" dirty="0" err="1">
                    <a:latin typeface="Open Sans Light" panose="020B0306030504020204" pitchFamily="34" charset="0"/>
                    <a:ea typeface="Open Sans Light" panose="020B0306030504020204" pitchFamily="34" charset="0"/>
                    <a:cs typeface="Open Sans Light" panose="020B0306030504020204" pitchFamily="34" charset="0"/>
                  </a:rPr>
                  <a:t>Customisation</a:t>
                </a:r>
                <a:endParaRPr lang="en-US" sz="21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13" name="TextBox 112"/>
              <p:cNvSpPr txBox="1"/>
              <p:nvPr/>
            </p:nvSpPr>
            <p:spPr>
              <a:xfrm>
                <a:off x="1233338" y="3516522"/>
                <a:ext cx="1242748" cy="217163"/>
              </a:xfrm>
              <a:prstGeom prst="rect">
                <a:avLst/>
              </a:prstGeom>
              <a:noFill/>
            </p:spPr>
            <p:txBody>
              <a:bodyPr wrap="none" rtlCol="0">
                <a:spAutoFit/>
              </a:bodyPr>
              <a:lstStyle/>
              <a:p>
                <a:pPr algn="ctr"/>
                <a:r>
                  <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IT CONSULTANCY</a:t>
                </a:r>
              </a:p>
            </p:txBody>
          </p:sp>
        </p:grpSp>
        <p:grpSp>
          <p:nvGrpSpPr>
            <p:cNvPr id="98" name="Group 97"/>
            <p:cNvGrpSpPr/>
            <p:nvPr/>
          </p:nvGrpSpPr>
          <p:grpSpPr>
            <a:xfrm>
              <a:off x="6323337" y="1819795"/>
              <a:ext cx="2820006" cy="4047476"/>
              <a:chOff x="3272614" y="1484485"/>
              <a:chExt cx="4536505" cy="1600941"/>
            </a:xfrm>
          </p:grpSpPr>
          <p:sp>
            <p:nvSpPr>
              <p:cNvPr id="105" name="Rounded Rectangle 104"/>
              <p:cNvSpPr/>
              <p:nvPr/>
            </p:nvSpPr>
            <p:spPr>
              <a:xfrm>
                <a:off x="3272614" y="1494387"/>
                <a:ext cx="4536505" cy="1591039"/>
              </a:xfrm>
              <a:prstGeom prst="roundRect">
                <a:avLst>
                  <a:gd name="adj" fmla="val 9410"/>
                </a:avLst>
              </a:prstGeom>
              <a:ln w="76200">
                <a:solidFill>
                  <a:srgbClr val="C00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2800"/>
              </a:p>
            </p:txBody>
          </p:sp>
          <p:sp>
            <p:nvSpPr>
              <p:cNvPr id="106" name="Round Same Side Corner Rectangle 105"/>
              <p:cNvSpPr/>
              <p:nvPr/>
            </p:nvSpPr>
            <p:spPr>
              <a:xfrm>
                <a:off x="3272614" y="1484485"/>
                <a:ext cx="4536504" cy="191400"/>
              </a:xfrm>
              <a:prstGeom prst="round2SameRect">
                <a:avLst>
                  <a:gd name="adj1" fmla="val 48698"/>
                  <a:gd name="adj2" fmla="val 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07" name="TextBox 106"/>
              <p:cNvSpPr txBox="1"/>
              <p:nvPr/>
            </p:nvSpPr>
            <p:spPr>
              <a:xfrm>
                <a:off x="3305100" y="1884147"/>
                <a:ext cx="4477173" cy="954331"/>
              </a:xfrm>
              <a:prstGeom prst="rect">
                <a:avLst/>
              </a:prstGeom>
              <a:noFill/>
            </p:spPr>
            <p:txBody>
              <a:bodyPr wrap="square" rtlCol="0">
                <a:spAutoFit/>
              </a:bodyPr>
              <a:lstStyle/>
              <a:p>
                <a:pPr algn="ctr"/>
                <a:r>
                  <a:rPr lang="en-US" sz="2200" dirty="0">
                    <a:latin typeface="Open Sans Light" panose="020B0306030504020204" pitchFamily="34" charset="0"/>
                    <a:ea typeface="Open Sans Light" panose="020B0306030504020204" pitchFamily="34" charset="0"/>
                    <a:cs typeface="Open Sans Light" panose="020B0306030504020204" pitchFamily="34" charset="0"/>
                  </a:rPr>
                  <a:t>Islamic Banking Product Structuring</a:t>
                </a:r>
              </a:p>
              <a:p>
                <a:pPr algn="ctr"/>
                <a:r>
                  <a:rPr lang="en-US" sz="2200" dirty="0">
                    <a:latin typeface="Open Sans Light" panose="020B0306030504020204" pitchFamily="34" charset="0"/>
                    <a:ea typeface="Open Sans Light" panose="020B0306030504020204" pitchFamily="34" charset="0"/>
                    <a:cs typeface="Open Sans Light" panose="020B0306030504020204" pitchFamily="34" charset="0"/>
                  </a:rPr>
                  <a:t>Islamic Securities: </a:t>
                </a:r>
                <a:r>
                  <a:rPr lang="en-US" sz="2200" dirty="0" err="1">
                    <a:latin typeface="Open Sans Light" panose="020B0306030504020204" pitchFamily="34" charset="0"/>
                    <a:ea typeface="Open Sans Light" panose="020B0306030504020204" pitchFamily="34" charset="0"/>
                    <a:cs typeface="Open Sans Light" panose="020B0306030504020204" pitchFamily="34" charset="0"/>
                  </a:rPr>
                  <a:t>Sukuk</a:t>
                </a:r>
                <a:r>
                  <a:rPr lang="en-US" sz="2200" dirty="0">
                    <a:latin typeface="Open Sans Light" panose="020B0306030504020204" pitchFamily="34" charset="0"/>
                    <a:ea typeface="Open Sans Light" panose="020B0306030504020204" pitchFamily="34" charset="0"/>
                    <a:cs typeface="Open Sans Light" panose="020B0306030504020204" pitchFamily="34" charset="0"/>
                  </a:rPr>
                  <a:t> Issuance &amp; Structure</a:t>
                </a:r>
              </a:p>
              <a:p>
                <a:pPr algn="ctr"/>
                <a:r>
                  <a:rPr lang="en-US" sz="2200" dirty="0">
                    <a:latin typeface="Open Sans Light" panose="020B0306030504020204" pitchFamily="34" charset="0"/>
                    <a:ea typeface="Open Sans Light" panose="020B0306030504020204" pitchFamily="34" charset="0"/>
                    <a:cs typeface="Open Sans Light" panose="020B0306030504020204" pitchFamily="34" charset="0"/>
                  </a:rPr>
                  <a:t>Islamic Fund, Wealth &amp; Asset Management</a:t>
                </a:r>
              </a:p>
              <a:p>
                <a:pPr algn="ctr"/>
                <a:r>
                  <a:rPr lang="en-US" sz="2200" dirty="0">
                    <a:latin typeface="Open Sans Light" panose="020B0306030504020204" pitchFamily="34" charset="0"/>
                    <a:ea typeface="Open Sans Light" panose="020B0306030504020204" pitchFamily="34" charset="0"/>
                    <a:cs typeface="Open Sans Light" panose="020B0306030504020204" pitchFamily="34" charset="0"/>
                  </a:rPr>
                  <a:t>Islamic Private Equity</a:t>
                </a:r>
              </a:p>
              <a:p>
                <a:pPr algn="ctr"/>
                <a:r>
                  <a:rPr lang="en-US" sz="2200" dirty="0">
                    <a:latin typeface="Open Sans Light" panose="020B0306030504020204" pitchFamily="34" charset="0"/>
                    <a:ea typeface="Open Sans Light" panose="020B0306030504020204" pitchFamily="34" charset="0"/>
                    <a:cs typeface="Open Sans Light" panose="020B0306030504020204" pitchFamily="34" charset="0"/>
                  </a:rPr>
                  <a:t>Establishment of Islamic Bank</a:t>
                </a:r>
              </a:p>
              <a:p>
                <a:pPr algn="ctr"/>
                <a:r>
                  <a:rPr lang="en-US" sz="2200" dirty="0">
                    <a:latin typeface="Open Sans Light" panose="020B0306030504020204" pitchFamily="34" charset="0"/>
                    <a:ea typeface="Open Sans Light" panose="020B0306030504020204" pitchFamily="34" charset="0"/>
                    <a:cs typeface="Open Sans Light" panose="020B0306030504020204" pitchFamily="34" charset="0"/>
                  </a:rPr>
                  <a:t>Zakat &amp; </a:t>
                </a:r>
                <a:r>
                  <a:rPr lang="en-US" sz="2200" dirty="0" err="1">
                    <a:latin typeface="Open Sans Light" panose="020B0306030504020204" pitchFamily="34" charset="0"/>
                    <a:ea typeface="Open Sans Light" panose="020B0306030504020204" pitchFamily="34" charset="0"/>
                    <a:cs typeface="Open Sans Light" panose="020B0306030504020204" pitchFamily="34" charset="0"/>
                  </a:rPr>
                  <a:t>Waqf</a:t>
                </a:r>
                <a:r>
                  <a:rPr lang="en-US" sz="2200" dirty="0">
                    <a:latin typeface="Open Sans Light" panose="020B0306030504020204" pitchFamily="34" charset="0"/>
                    <a:ea typeface="Open Sans Light" panose="020B0306030504020204" pitchFamily="34" charset="0"/>
                    <a:cs typeface="Open Sans Light" panose="020B0306030504020204" pitchFamily="34" charset="0"/>
                  </a:rPr>
                  <a:t> Accounting Software (SPS)</a:t>
                </a:r>
              </a:p>
              <a:p>
                <a:pPr algn="ctr"/>
                <a:r>
                  <a:rPr lang="en-US" sz="2200" dirty="0" err="1">
                    <a:latin typeface="Open Sans Light" panose="020B0306030504020204" pitchFamily="34" charset="0"/>
                    <a:ea typeface="Open Sans Light" panose="020B0306030504020204" pitchFamily="34" charset="0"/>
                    <a:cs typeface="Open Sans Light" panose="020B0306030504020204" pitchFamily="34" charset="0"/>
                  </a:rPr>
                  <a:t>Shariah</a:t>
                </a:r>
                <a:r>
                  <a:rPr lang="en-US" sz="2200" dirty="0">
                    <a:latin typeface="Open Sans Light" panose="020B0306030504020204" pitchFamily="34" charset="0"/>
                    <a:ea typeface="Open Sans Light" panose="020B0306030504020204" pitchFamily="34" charset="0"/>
                    <a:cs typeface="Open Sans Light" panose="020B0306030504020204" pitchFamily="34" charset="0"/>
                  </a:rPr>
                  <a:t> Compliance Training Program</a:t>
                </a:r>
              </a:p>
              <a:p>
                <a:pPr algn="ctr"/>
                <a:r>
                  <a:rPr lang="en-US" sz="2200" dirty="0" err="1">
                    <a:latin typeface="Open Sans Light" panose="020B0306030504020204" pitchFamily="34" charset="0"/>
                    <a:ea typeface="Open Sans Light" panose="020B0306030504020204" pitchFamily="34" charset="0"/>
                    <a:cs typeface="Open Sans Light" panose="020B0306030504020204" pitchFamily="34" charset="0"/>
                  </a:rPr>
                  <a:t>Shariah</a:t>
                </a:r>
                <a:r>
                  <a:rPr lang="en-US" sz="2200" dirty="0">
                    <a:latin typeface="Open Sans Light" panose="020B0306030504020204" pitchFamily="34" charset="0"/>
                    <a:ea typeface="Open Sans Light" panose="020B0306030504020204" pitchFamily="34" charset="0"/>
                    <a:cs typeface="Open Sans Light" panose="020B0306030504020204" pitchFamily="34" charset="0"/>
                  </a:rPr>
                  <a:t> Training &amp; Education</a:t>
                </a:r>
              </a:p>
              <a:p>
                <a:pPr algn="ctr"/>
                <a:r>
                  <a:rPr lang="en-US" sz="2200" dirty="0" err="1">
                    <a:latin typeface="Open Sans Light" panose="020B0306030504020204" pitchFamily="34" charset="0"/>
                    <a:ea typeface="Open Sans Light" panose="020B0306030504020204" pitchFamily="34" charset="0"/>
                    <a:cs typeface="Open Sans Light" panose="020B0306030504020204" pitchFamily="34" charset="0"/>
                  </a:rPr>
                  <a:t>Shariah</a:t>
                </a:r>
                <a:r>
                  <a:rPr lang="en-US" sz="2200" dirty="0">
                    <a:latin typeface="Open Sans Light" panose="020B0306030504020204" pitchFamily="34" charset="0"/>
                    <a:ea typeface="Open Sans Light" panose="020B0306030504020204" pitchFamily="34" charset="0"/>
                    <a:cs typeface="Open Sans Light" panose="020B0306030504020204" pitchFamily="34" charset="0"/>
                  </a:rPr>
                  <a:t> Research and Development</a:t>
                </a:r>
              </a:p>
              <a:p>
                <a:pPr algn="ctr"/>
                <a:r>
                  <a:rPr lang="en-US" sz="2200" dirty="0" err="1">
                    <a:latin typeface="Open Sans Light" panose="020B0306030504020204" pitchFamily="34" charset="0"/>
                    <a:ea typeface="Open Sans Light" panose="020B0306030504020204" pitchFamily="34" charset="0"/>
                    <a:cs typeface="Open Sans Light" panose="020B0306030504020204" pitchFamily="34" charset="0"/>
                  </a:rPr>
                  <a:t>Shariah</a:t>
                </a:r>
                <a:r>
                  <a:rPr lang="en-US" sz="2200" dirty="0">
                    <a:latin typeface="Open Sans Light" panose="020B0306030504020204" pitchFamily="34" charset="0"/>
                    <a:ea typeface="Open Sans Light" panose="020B0306030504020204" pitchFamily="34" charset="0"/>
                    <a:cs typeface="Open Sans Light" panose="020B0306030504020204" pitchFamily="34" charset="0"/>
                  </a:rPr>
                  <a:t> Review &amp; Screening</a:t>
                </a:r>
              </a:p>
              <a:p>
                <a:pPr algn="ctr"/>
                <a:r>
                  <a:rPr lang="en-US" sz="2200" dirty="0" err="1">
                    <a:latin typeface="Open Sans Light" panose="020B0306030504020204" pitchFamily="34" charset="0"/>
                    <a:ea typeface="Open Sans Light" panose="020B0306030504020204" pitchFamily="34" charset="0"/>
                    <a:cs typeface="Open Sans Light" panose="020B0306030504020204" pitchFamily="34" charset="0"/>
                  </a:rPr>
                  <a:t>Shariah</a:t>
                </a:r>
                <a:r>
                  <a:rPr lang="en-US" sz="2200" dirty="0">
                    <a:latin typeface="Open Sans Light" panose="020B0306030504020204" pitchFamily="34" charset="0"/>
                    <a:ea typeface="Open Sans Light" panose="020B0306030504020204" pitchFamily="34" charset="0"/>
                    <a:cs typeface="Open Sans Light" panose="020B0306030504020204" pitchFamily="34" charset="0"/>
                  </a:rPr>
                  <a:t> Internal Audit</a:t>
                </a:r>
              </a:p>
              <a:p>
                <a:pPr algn="ctr"/>
                <a:r>
                  <a:rPr lang="en-US" sz="2200" dirty="0" err="1">
                    <a:latin typeface="Open Sans Light" panose="020B0306030504020204" pitchFamily="34" charset="0"/>
                    <a:ea typeface="Open Sans Light" panose="020B0306030504020204" pitchFamily="34" charset="0"/>
                    <a:cs typeface="Open Sans Light" panose="020B0306030504020204" pitchFamily="34" charset="0"/>
                  </a:rPr>
                  <a:t>Shariah</a:t>
                </a:r>
                <a:r>
                  <a:rPr lang="en-US" sz="2200" dirty="0">
                    <a:latin typeface="Open Sans Light" panose="020B0306030504020204" pitchFamily="34" charset="0"/>
                    <a:ea typeface="Open Sans Light" panose="020B0306030504020204" pitchFamily="34" charset="0"/>
                    <a:cs typeface="Open Sans Light" panose="020B0306030504020204" pitchFamily="34" charset="0"/>
                  </a:rPr>
                  <a:t> External Audit</a:t>
                </a:r>
              </a:p>
              <a:p>
                <a:pPr algn="ctr"/>
                <a:r>
                  <a:rPr lang="en-US" sz="2200" dirty="0" err="1">
                    <a:latin typeface="Open Sans Light" panose="020B0306030504020204" pitchFamily="34" charset="0"/>
                    <a:ea typeface="Open Sans Light" panose="020B0306030504020204" pitchFamily="34" charset="0"/>
                    <a:cs typeface="Open Sans Light" panose="020B0306030504020204" pitchFamily="34" charset="0"/>
                  </a:rPr>
                  <a:t>Shariah</a:t>
                </a:r>
                <a:r>
                  <a:rPr lang="en-US" sz="2200" dirty="0">
                    <a:latin typeface="Open Sans Light" panose="020B0306030504020204" pitchFamily="34" charset="0"/>
                    <a:ea typeface="Open Sans Light" panose="020B0306030504020204" pitchFamily="34" charset="0"/>
                    <a:cs typeface="Open Sans Light" panose="020B0306030504020204" pitchFamily="34" charset="0"/>
                  </a:rPr>
                  <a:t> Risk Management</a:t>
                </a:r>
              </a:p>
              <a:p>
                <a:pPr algn="ctr"/>
                <a:r>
                  <a:rPr lang="en-US" sz="2200" dirty="0" err="1">
                    <a:latin typeface="Open Sans Light" panose="020B0306030504020204" pitchFamily="34" charset="0"/>
                    <a:ea typeface="Open Sans Light" panose="020B0306030504020204" pitchFamily="34" charset="0"/>
                    <a:cs typeface="Open Sans Light" panose="020B0306030504020204" pitchFamily="34" charset="0"/>
                  </a:rPr>
                  <a:t>Shariah</a:t>
                </a:r>
                <a:r>
                  <a:rPr lang="en-US" sz="2200" dirty="0">
                    <a:latin typeface="Open Sans Light" panose="020B0306030504020204" pitchFamily="34" charset="0"/>
                    <a:ea typeface="Open Sans Light" panose="020B0306030504020204" pitchFamily="34" charset="0"/>
                    <a:cs typeface="Open Sans Light" panose="020B0306030504020204" pitchFamily="34" charset="0"/>
                  </a:rPr>
                  <a:t> Legal Advisory</a:t>
                </a:r>
              </a:p>
              <a:p>
                <a:pPr algn="ctr"/>
                <a:r>
                  <a:rPr lang="en-US" sz="2200" dirty="0" err="1">
                    <a:latin typeface="Open Sans Light" panose="020B0306030504020204" pitchFamily="34" charset="0"/>
                    <a:ea typeface="Open Sans Light" panose="020B0306030504020204" pitchFamily="34" charset="0"/>
                    <a:cs typeface="Open Sans Light" panose="020B0306030504020204" pitchFamily="34" charset="0"/>
                  </a:rPr>
                  <a:t>Shariah</a:t>
                </a:r>
                <a:r>
                  <a:rPr lang="en-US" sz="2200" dirty="0">
                    <a:latin typeface="Open Sans Light" panose="020B0306030504020204" pitchFamily="34" charset="0"/>
                    <a:ea typeface="Open Sans Light" panose="020B0306030504020204" pitchFamily="34" charset="0"/>
                    <a:cs typeface="Open Sans Light" panose="020B0306030504020204" pitchFamily="34" charset="0"/>
                  </a:rPr>
                  <a:t> </a:t>
                </a:r>
                <a:r>
                  <a:rPr lang="en-US" sz="2200" dirty="0" err="1">
                    <a:latin typeface="Open Sans Light" panose="020B0306030504020204" pitchFamily="34" charset="0"/>
                    <a:ea typeface="Open Sans Light" panose="020B0306030504020204" pitchFamily="34" charset="0"/>
                    <a:cs typeface="Open Sans Light" panose="020B0306030504020204" pitchFamily="34" charset="0"/>
                  </a:rPr>
                  <a:t>Convernance</a:t>
                </a:r>
                <a:r>
                  <a:rPr lang="en-US" sz="2200" dirty="0">
                    <a:latin typeface="Open Sans Light" panose="020B0306030504020204" pitchFamily="34" charset="0"/>
                    <a:ea typeface="Open Sans Light" panose="020B0306030504020204" pitchFamily="34" charset="0"/>
                    <a:cs typeface="Open Sans Light" panose="020B0306030504020204" pitchFamily="34" charset="0"/>
                  </a:rPr>
                  <a:t> &amp; Supervision</a:t>
                </a:r>
              </a:p>
              <a:p>
                <a:pPr algn="ctr"/>
                <a:r>
                  <a:rPr lang="en-US" sz="2200" dirty="0" err="1">
                    <a:latin typeface="Open Sans Light" panose="020B0306030504020204" pitchFamily="34" charset="0"/>
                    <a:ea typeface="Open Sans Light" panose="020B0306030504020204" pitchFamily="34" charset="0"/>
                    <a:cs typeface="Open Sans Light" panose="020B0306030504020204" pitchFamily="34" charset="0"/>
                  </a:rPr>
                  <a:t>Shariah</a:t>
                </a:r>
                <a:r>
                  <a:rPr lang="en-US" sz="2200" dirty="0">
                    <a:latin typeface="Open Sans Light" panose="020B0306030504020204" pitchFamily="34" charset="0"/>
                    <a:ea typeface="Open Sans Light" panose="020B0306030504020204" pitchFamily="34" charset="0"/>
                    <a:cs typeface="Open Sans Light" panose="020B0306030504020204" pitchFamily="34" charset="0"/>
                  </a:rPr>
                  <a:t> Accounting</a:t>
                </a:r>
              </a:p>
            </p:txBody>
          </p:sp>
          <p:sp>
            <p:nvSpPr>
              <p:cNvPr id="108" name="TextBox 107"/>
              <p:cNvSpPr txBox="1"/>
              <p:nvPr/>
            </p:nvSpPr>
            <p:spPr>
              <a:xfrm>
                <a:off x="3917266" y="1544102"/>
                <a:ext cx="3247219" cy="79972"/>
              </a:xfrm>
              <a:prstGeom prst="rect">
                <a:avLst/>
              </a:prstGeom>
              <a:noFill/>
            </p:spPr>
            <p:txBody>
              <a:bodyPr wrap="none" rtlCol="0">
                <a:spAutoFit/>
              </a:bodyPr>
              <a:lstStyle/>
              <a:p>
                <a:pPr algn="ctr"/>
                <a:r>
                  <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SHARIAH AUDIT &amp; ADVISORY</a:t>
                </a:r>
              </a:p>
            </p:txBody>
          </p:sp>
        </p:grpSp>
        <p:grpSp>
          <p:nvGrpSpPr>
            <p:cNvPr id="99" name="Group 98"/>
            <p:cNvGrpSpPr/>
            <p:nvPr/>
          </p:nvGrpSpPr>
          <p:grpSpPr>
            <a:xfrm>
              <a:off x="255686" y="3881326"/>
              <a:ext cx="5899331" cy="1985928"/>
              <a:chOff x="3478647" y="3337061"/>
              <a:chExt cx="4448892" cy="1124137"/>
            </a:xfrm>
          </p:grpSpPr>
          <p:sp>
            <p:nvSpPr>
              <p:cNvPr id="100" name="Rounded Rectangle 99"/>
              <p:cNvSpPr/>
              <p:nvPr/>
            </p:nvSpPr>
            <p:spPr>
              <a:xfrm>
                <a:off x="3545728" y="3356992"/>
                <a:ext cx="4381811" cy="1104206"/>
              </a:xfrm>
              <a:prstGeom prst="roundRect">
                <a:avLst>
                  <a:gd name="adj" fmla="val 9410"/>
                </a:avLst>
              </a:prstGeom>
              <a:ln w="76200">
                <a:solidFill>
                  <a:srgbClr val="C00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1200"/>
              </a:p>
            </p:txBody>
          </p:sp>
          <p:sp>
            <p:nvSpPr>
              <p:cNvPr id="101" name="Round Same Side Corner Rectangle 100"/>
              <p:cNvSpPr/>
              <p:nvPr/>
            </p:nvSpPr>
            <p:spPr>
              <a:xfrm>
                <a:off x="3545610" y="3337061"/>
                <a:ext cx="4381929" cy="239360"/>
              </a:xfrm>
              <a:prstGeom prst="round2SameRect">
                <a:avLst>
                  <a:gd name="adj1" fmla="val 48698"/>
                  <a:gd name="adj2"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02" name="TextBox 101"/>
              <p:cNvSpPr txBox="1"/>
              <p:nvPr/>
            </p:nvSpPr>
            <p:spPr>
              <a:xfrm>
                <a:off x="3478647" y="3693104"/>
                <a:ext cx="2196933" cy="610381"/>
              </a:xfrm>
              <a:prstGeom prst="rect">
                <a:avLst/>
              </a:prstGeom>
              <a:noFill/>
            </p:spPr>
            <p:txBody>
              <a:bodyPr wrap="square" rtlCol="0">
                <a:spAutoFit/>
              </a:bodyPr>
              <a:lstStyle/>
              <a:p>
                <a:pPr algn="ctr"/>
                <a:r>
                  <a:rPr lang="en-US" sz="2200" dirty="0">
                    <a:latin typeface="Open Sans Light" panose="020B0306030504020204" pitchFamily="34" charset="0"/>
                    <a:ea typeface="Open Sans Light" panose="020B0306030504020204" pitchFamily="34" charset="0"/>
                    <a:cs typeface="Open Sans Light" panose="020B0306030504020204" pitchFamily="34" charset="0"/>
                  </a:rPr>
                  <a:t>Internal Auditing</a:t>
                </a:r>
              </a:p>
              <a:p>
                <a:pPr algn="ctr"/>
                <a:r>
                  <a:rPr lang="en-US" sz="2200" dirty="0">
                    <a:latin typeface="Open Sans Light" panose="020B0306030504020204" pitchFamily="34" charset="0"/>
                    <a:ea typeface="Open Sans Light" panose="020B0306030504020204" pitchFamily="34" charset="0"/>
                    <a:cs typeface="Open Sans Light" panose="020B0306030504020204" pitchFamily="34" charset="0"/>
                  </a:rPr>
                  <a:t>Enterprise Risk Management</a:t>
                </a:r>
              </a:p>
              <a:p>
                <a:pPr algn="ctr"/>
                <a:r>
                  <a:rPr lang="en-US" sz="2200" dirty="0">
                    <a:latin typeface="Open Sans Light" panose="020B0306030504020204" pitchFamily="34" charset="0"/>
                    <a:ea typeface="Open Sans Light" panose="020B0306030504020204" pitchFamily="34" charset="0"/>
                    <a:cs typeface="Open Sans Light" panose="020B0306030504020204" pitchFamily="34" charset="0"/>
                  </a:rPr>
                  <a:t>Due Diligence</a:t>
                </a:r>
              </a:p>
              <a:p>
                <a:pPr algn="ctr"/>
                <a:r>
                  <a:rPr lang="en-US" sz="2200" dirty="0">
                    <a:latin typeface="Open Sans Light" panose="020B0306030504020204" pitchFamily="34" charset="0"/>
                    <a:ea typeface="Open Sans Light" panose="020B0306030504020204" pitchFamily="34" charset="0"/>
                    <a:cs typeface="Open Sans Light" panose="020B0306030504020204" pitchFamily="34" charset="0"/>
                  </a:rPr>
                  <a:t>Business Valuation</a:t>
                </a:r>
              </a:p>
              <a:p>
                <a:pPr algn="ctr"/>
                <a:r>
                  <a:rPr lang="en-US" sz="2200" dirty="0">
                    <a:latin typeface="Open Sans Light" panose="020B0306030504020204" pitchFamily="34" charset="0"/>
                    <a:ea typeface="Open Sans Light" panose="020B0306030504020204" pitchFamily="34" charset="0"/>
                    <a:cs typeface="Open Sans Light" panose="020B0306030504020204" pitchFamily="34" charset="0"/>
                  </a:rPr>
                  <a:t>Financial Statement Analysis</a:t>
                </a:r>
              </a:p>
              <a:p>
                <a:pPr algn="ctr"/>
                <a:r>
                  <a:rPr lang="en-US" sz="2200" dirty="0">
                    <a:latin typeface="Open Sans Light" panose="020B0306030504020204" pitchFamily="34" charset="0"/>
                    <a:ea typeface="Open Sans Light" panose="020B0306030504020204" pitchFamily="34" charset="0"/>
                    <a:cs typeface="Open Sans Light" panose="020B0306030504020204" pitchFamily="34" charset="0"/>
                  </a:rPr>
                  <a:t>Raising Seed/Start-Up Capital</a:t>
                </a:r>
              </a:p>
              <a:p>
                <a:pPr algn="ctr"/>
                <a:r>
                  <a:rPr lang="en-US" sz="2200" dirty="0">
                    <a:latin typeface="Open Sans Light" panose="020B0306030504020204" pitchFamily="34" charset="0"/>
                    <a:ea typeface="Open Sans Light" panose="020B0306030504020204" pitchFamily="34" charset="0"/>
                    <a:cs typeface="Open Sans Light" panose="020B0306030504020204" pitchFamily="34" charset="0"/>
                  </a:rPr>
                  <a:t>Agreed Upon Procedures</a:t>
                </a:r>
              </a:p>
            </p:txBody>
          </p:sp>
          <p:sp>
            <p:nvSpPr>
              <p:cNvPr id="103" name="TextBox 102"/>
              <p:cNvSpPr txBox="1"/>
              <p:nvPr/>
            </p:nvSpPr>
            <p:spPr>
              <a:xfrm>
                <a:off x="4664416" y="3404592"/>
                <a:ext cx="2144317" cy="114446"/>
              </a:xfrm>
              <a:prstGeom prst="rect">
                <a:avLst/>
              </a:prstGeom>
              <a:noFill/>
            </p:spPr>
            <p:txBody>
              <a:bodyPr wrap="square" rtlCol="0">
                <a:spAutoFit/>
              </a:bodyPr>
              <a:lstStyle/>
              <a:p>
                <a:pPr algn="ctr"/>
                <a:r>
                  <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TRANSACTION &amp; CORPORATE FINANCE</a:t>
                </a:r>
              </a:p>
            </p:txBody>
          </p:sp>
          <p:sp>
            <p:nvSpPr>
              <p:cNvPr id="104" name="TextBox 103"/>
              <p:cNvSpPr txBox="1"/>
              <p:nvPr/>
            </p:nvSpPr>
            <p:spPr>
              <a:xfrm>
                <a:off x="5661803" y="3688684"/>
                <a:ext cx="2186019" cy="694308"/>
              </a:xfrm>
              <a:prstGeom prst="rect">
                <a:avLst/>
              </a:prstGeom>
              <a:noFill/>
            </p:spPr>
            <p:txBody>
              <a:bodyPr wrap="square" rtlCol="0">
                <a:spAutoFit/>
              </a:bodyPr>
              <a:lstStyle/>
              <a:p>
                <a:pPr algn="ctr"/>
                <a:r>
                  <a:rPr lang="en-US" sz="2200" dirty="0">
                    <a:latin typeface="Open Sans Light" panose="020B0306030504020204" pitchFamily="34" charset="0"/>
                    <a:ea typeface="Open Sans Light" panose="020B0306030504020204" pitchFamily="34" charset="0"/>
                    <a:cs typeface="Open Sans Light" panose="020B0306030504020204" pitchFamily="34" charset="0"/>
                  </a:rPr>
                  <a:t>Management Buy-In(MBI)/Buy-Out(MBO)</a:t>
                </a:r>
              </a:p>
              <a:p>
                <a:pPr algn="ctr"/>
                <a:r>
                  <a:rPr lang="en-US" sz="2200" dirty="0">
                    <a:latin typeface="Open Sans Light" panose="020B0306030504020204" pitchFamily="34" charset="0"/>
                    <a:ea typeface="Open Sans Light" panose="020B0306030504020204" pitchFamily="34" charset="0"/>
                    <a:cs typeface="Open Sans Light" panose="020B0306030504020204" pitchFamily="34" charset="0"/>
                  </a:rPr>
                  <a:t>Project and Infrastructure Finance</a:t>
                </a:r>
              </a:p>
              <a:p>
                <a:pPr algn="ctr"/>
                <a:r>
                  <a:rPr lang="en-US" sz="2200" dirty="0">
                    <a:latin typeface="Open Sans Light" panose="020B0306030504020204" pitchFamily="34" charset="0"/>
                    <a:ea typeface="Open Sans Light" panose="020B0306030504020204" pitchFamily="34" charset="0"/>
                    <a:cs typeface="Open Sans Light" panose="020B0306030504020204" pitchFamily="34" charset="0"/>
                  </a:rPr>
                  <a:t>Pre and Post IPO Advisory</a:t>
                </a:r>
              </a:p>
              <a:p>
                <a:pPr algn="ctr"/>
                <a:r>
                  <a:rPr lang="en-US" sz="2200" dirty="0">
                    <a:latin typeface="Open Sans Light" panose="020B0306030504020204" pitchFamily="34" charset="0"/>
                    <a:ea typeface="Open Sans Light" panose="020B0306030504020204" pitchFamily="34" charset="0"/>
                    <a:cs typeface="Open Sans Light" panose="020B0306030504020204" pitchFamily="34" charset="0"/>
                  </a:rPr>
                  <a:t>Raising and Restructuring of Debt</a:t>
                </a:r>
              </a:p>
              <a:p>
                <a:pPr algn="ctr"/>
                <a:r>
                  <a:rPr lang="en-US" sz="2200" dirty="0">
                    <a:latin typeface="Open Sans Light" panose="020B0306030504020204" pitchFamily="34" charset="0"/>
                    <a:ea typeface="Open Sans Light" panose="020B0306030504020204" pitchFamily="34" charset="0"/>
                    <a:cs typeface="Open Sans Light" panose="020B0306030504020204" pitchFamily="34" charset="0"/>
                  </a:rPr>
                  <a:t>Governance and Compliance Advisory</a:t>
                </a:r>
              </a:p>
              <a:p>
                <a:pPr algn="ctr"/>
                <a:r>
                  <a:rPr lang="en-US" sz="2200" dirty="0">
                    <a:latin typeface="Open Sans Light" panose="020B0306030504020204" pitchFamily="34" charset="0"/>
                    <a:ea typeface="Open Sans Light" panose="020B0306030504020204" pitchFamily="34" charset="0"/>
                    <a:cs typeface="Open Sans Light" panose="020B0306030504020204" pitchFamily="34" charset="0"/>
                  </a:rPr>
                  <a:t>Forensic Audit</a:t>
                </a:r>
              </a:p>
              <a:p>
                <a:pPr algn="ctr"/>
                <a:r>
                  <a:rPr lang="en-US" sz="2200" dirty="0">
                    <a:latin typeface="Open Sans Light" panose="020B0306030504020204" pitchFamily="34" charset="0"/>
                    <a:ea typeface="Open Sans Light" panose="020B0306030504020204" pitchFamily="34" charset="0"/>
                    <a:cs typeface="Open Sans Light" panose="020B0306030504020204" pitchFamily="34" charset="0"/>
                  </a:rPr>
                  <a:t>Merges, Acquisition and Demergers</a:t>
                </a:r>
              </a:p>
              <a:p>
                <a:pPr algn="ctr"/>
                <a:endParaRPr lang="en-US" sz="2200" dirty="0">
                  <a:latin typeface="Open Sans Light" panose="020B0306030504020204" pitchFamily="34" charset="0"/>
                  <a:ea typeface="Open Sans Light" panose="020B0306030504020204" pitchFamily="34" charset="0"/>
                  <a:cs typeface="Open Sans Light" panose="020B0306030504020204" pitchFamily="34" charset="0"/>
                </a:endParaRPr>
              </a:p>
            </p:txBody>
          </p:sp>
        </p:grpSp>
      </p:grpSp>
      <p:sp>
        <p:nvSpPr>
          <p:cNvPr id="27" name="TextBox 26"/>
          <p:cNvSpPr txBox="1"/>
          <p:nvPr/>
        </p:nvSpPr>
        <p:spPr>
          <a:xfrm>
            <a:off x="1446791" y="1951975"/>
            <a:ext cx="21586688" cy="738676"/>
          </a:xfrm>
          <a:prstGeom prst="rect">
            <a:avLst/>
          </a:prstGeom>
          <a:noFill/>
        </p:spPr>
        <p:txBody>
          <a:bodyPr wrap="square" lIns="243852" tIns="121926" rIns="243852" bIns="121926" rtlCol="0">
            <a:spAutoFit/>
          </a:bodyPr>
          <a:lstStyle/>
          <a:p>
            <a:pPr algn="ctr"/>
            <a:r>
              <a:rPr lang="en-US" sz="3200" dirty="0">
                <a:solidFill>
                  <a:srgbClr val="C00000"/>
                </a:solidFill>
                <a:latin typeface="Neuropol X Rg" panose="02000503040000020004" pitchFamily="2" charset="0"/>
                <a:cs typeface="Open Sans Light"/>
              </a:rPr>
              <a:t>SALIHIN</a:t>
            </a:r>
            <a:r>
              <a:rPr lang="en-US" sz="3200" dirty="0">
                <a:solidFill>
                  <a:schemeClr val="tx1">
                    <a:lumMod val="65000"/>
                    <a:lumOff val="35000"/>
                  </a:schemeClr>
                </a:solidFill>
                <a:latin typeface="Open Sans Light"/>
                <a:cs typeface="Open Sans Light"/>
              </a:rPr>
              <a:t> offers wide spectrum value for money services:</a:t>
            </a:r>
          </a:p>
        </p:txBody>
      </p:sp>
    </p:spTree>
    <p:extLst>
      <p:ext uri="{BB962C8B-B14F-4D97-AF65-F5344CB8AC3E}">
        <p14:creationId xmlns:p14="http://schemas.microsoft.com/office/powerpoint/2010/main" val="37549635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13" y="0"/>
            <a:ext cx="24406129" cy="13740063"/>
          </a:xfrm>
          <a:prstGeom prst="rect">
            <a:avLst/>
          </a:prstGeom>
        </p:spPr>
      </p:pic>
      <p:sp>
        <p:nvSpPr>
          <p:cNvPr id="3" name="Slide Number Placeholder 2"/>
          <p:cNvSpPr>
            <a:spLocks noGrp="1"/>
          </p:cNvSpPr>
          <p:nvPr>
            <p:ph type="sldNum" sz="quarter" idx="4"/>
          </p:nvPr>
        </p:nvSpPr>
        <p:spPr>
          <a:xfrm>
            <a:off x="23562367" y="12994106"/>
            <a:ext cx="824808" cy="462288"/>
          </a:xfrm>
          <a:solidFill>
            <a:schemeClr val="bg1"/>
          </a:solidFill>
        </p:spPr>
        <p:txBody>
          <a:bodyPr/>
          <a:lstStyle/>
          <a:p>
            <a:fld id="{C9468CE9-3F3D-1446-A027-4B4CDD3883B0}" type="slidenum">
              <a:rPr lang="en-US" smtClean="0">
                <a:solidFill>
                  <a:srgbClr val="C00000"/>
                </a:solidFill>
              </a:rPr>
              <a:pPr/>
              <a:t>8</a:t>
            </a:fld>
            <a:endParaRPr lang="en-US" dirty="0">
              <a:solidFill>
                <a:srgbClr val="C00000"/>
              </a:solidFill>
            </a:endParaRPr>
          </a:p>
        </p:txBody>
      </p:sp>
    </p:spTree>
    <p:extLst>
      <p:ext uri="{BB962C8B-B14F-4D97-AF65-F5344CB8AC3E}">
        <p14:creationId xmlns:p14="http://schemas.microsoft.com/office/powerpoint/2010/main" val="2622592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solidFill>
            <a:srgbClr val="C00000"/>
          </a:solidFill>
        </p:spPr>
        <p:txBody>
          <a:bodyPr/>
          <a:lstStyle/>
          <a:p>
            <a:fld id="{C9468CE9-3F3D-1446-A027-4B4CDD3883B0}" type="slidenum">
              <a:rPr lang="en-US" smtClean="0"/>
              <a:t>9</a:t>
            </a:fld>
            <a:endParaRPr lang="en-US" dirty="0"/>
          </a:p>
        </p:txBody>
      </p:sp>
      <p:sp>
        <p:nvSpPr>
          <p:cNvPr id="96" name="TextBox 95"/>
          <p:cNvSpPr txBox="1"/>
          <p:nvPr/>
        </p:nvSpPr>
        <p:spPr>
          <a:xfrm>
            <a:off x="1400414" y="953164"/>
            <a:ext cx="21586688" cy="1231107"/>
          </a:xfrm>
          <a:prstGeom prst="rect">
            <a:avLst/>
          </a:prstGeom>
          <a:noFill/>
        </p:spPr>
        <p:txBody>
          <a:bodyPr wrap="square" lIns="243852" tIns="121926" rIns="243852" bIns="121926" rtlCol="0">
            <a:spAutoFit/>
          </a:bodyPr>
          <a:lstStyle/>
          <a:p>
            <a:pPr algn="ctr"/>
            <a:r>
              <a:rPr lang="en-US" sz="6400" dirty="0">
                <a:solidFill>
                  <a:srgbClr val="C00000"/>
                </a:solidFill>
                <a:latin typeface="Open Sans Light"/>
                <a:cs typeface="Open Sans Light"/>
              </a:rPr>
              <a:t>Our Diverse Clients</a:t>
            </a:r>
          </a:p>
        </p:txBody>
      </p:sp>
      <p:sp>
        <p:nvSpPr>
          <p:cNvPr id="10" name="TextBox 9"/>
          <p:cNvSpPr txBox="1"/>
          <p:nvPr/>
        </p:nvSpPr>
        <p:spPr>
          <a:xfrm>
            <a:off x="1446791" y="1951975"/>
            <a:ext cx="21586688" cy="1723561"/>
          </a:xfrm>
          <a:prstGeom prst="rect">
            <a:avLst/>
          </a:prstGeom>
          <a:noFill/>
        </p:spPr>
        <p:txBody>
          <a:bodyPr wrap="square" lIns="243852" tIns="121926" rIns="243852" bIns="121926" rtlCol="0">
            <a:spAutoFit/>
          </a:bodyPr>
          <a:lstStyle/>
          <a:p>
            <a:pPr algn="just"/>
            <a:r>
              <a:rPr lang="en-SG" sz="3200" dirty="0">
                <a:solidFill>
                  <a:srgbClr val="FF0000"/>
                </a:solidFill>
                <a:latin typeface="Neuropol X Rg" panose="02000503040000020004" pitchFamily="2" charset="0"/>
                <a:ea typeface="Open Sans Light" panose="020B0306030504020204" pitchFamily="34" charset="0"/>
                <a:cs typeface="Open Sans Light" panose="020B0306030504020204" pitchFamily="34" charset="0"/>
              </a:rPr>
              <a:t>SALIHIN</a:t>
            </a:r>
            <a:r>
              <a:rPr lang="en-SG" sz="3200" b="1" dirty="0">
                <a:solidFill>
                  <a:srgbClr val="FF0000"/>
                </a:solidFill>
                <a:latin typeface="Open Sans Light" panose="020B0306030504020204" pitchFamily="34" charset="0"/>
                <a:ea typeface="Open Sans Light" panose="020B0306030504020204" pitchFamily="34" charset="0"/>
                <a:cs typeface="Open Sans Light" panose="020B0306030504020204" pitchFamily="34" charset="0"/>
              </a:rPr>
              <a:t> </a:t>
            </a:r>
            <a:r>
              <a:rPr lang="en-SG" sz="3200"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serves diverse clients including corporate companies, foundations / non-profit organisations, government bodies, government linked companies and educational institutions. Their diversity spans across different sectors of the economy.</a:t>
            </a:r>
          </a:p>
        </p:txBody>
      </p:sp>
      <p:pic>
        <p:nvPicPr>
          <p:cNvPr id="1026" name="Picture 2" descr="C:\Users\User\Desktop\client\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8625" y="4189411"/>
            <a:ext cx="3538535" cy="82073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User\Desktop\client\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4017" y="5531923"/>
            <a:ext cx="1216821" cy="118955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User\Desktop\client\9.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04017" y="9069388"/>
            <a:ext cx="1376648" cy="1674204"/>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User\Desktop\client\10.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48724" y="11604111"/>
            <a:ext cx="2519330" cy="85089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User\Desktop\client\3.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76391" y="11380786"/>
            <a:ext cx="1231900" cy="1297551"/>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User\Desktop\client\4.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97411" y="5540376"/>
            <a:ext cx="1621959" cy="11811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User\Desktop\client\5.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00879" y="7241988"/>
            <a:ext cx="1215021" cy="1328046"/>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Users\User\Desktop\client\6.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282533" y="4073921"/>
            <a:ext cx="1051717" cy="105171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Users\User\Desktop\client\7.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43729" y="9281364"/>
            <a:ext cx="1529323" cy="1250251"/>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C:\Users\User\Desktop\client\8.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341683" y="7316694"/>
            <a:ext cx="1741487" cy="98088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Users\User\Desktop\client\17.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417811" y="11492191"/>
            <a:ext cx="1950246" cy="962819"/>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C:\Users\User\Desktop\client\18.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716193" y="9408161"/>
            <a:ext cx="1393473" cy="996656"/>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C:\Users\User\Desktop\client\19.pn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716193" y="7392302"/>
            <a:ext cx="1353483" cy="1027417"/>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descr="C:\Users\User\Desktop\client\20.pn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834623" y="5719548"/>
            <a:ext cx="1464223" cy="1104319"/>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C:\Users\User\Desktop\client\11.pn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0487024" y="4221266"/>
            <a:ext cx="1811822" cy="904372"/>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17" descr="C:\Users\User\Desktop\client\12.pn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630696" y="11479024"/>
            <a:ext cx="1070482" cy="1064330"/>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C:\Users\User\Desktop\client\13.pn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8139309" y="9123622"/>
            <a:ext cx="1925637" cy="1565734"/>
          </a:xfrm>
          <a:prstGeom prst="rect">
            <a:avLst/>
          </a:prstGeom>
          <a:noFill/>
          <a:extLst>
            <a:ext uri="{909E8E84-426E-40DD-AFC4-6F175D3DCCD1}">
              <a14:hiddenFill xmlns:a14="http://schemas.microsoft.com/office/drawing/2010/main">
                <a:solidFill>
                  <a:srgbClr val="FFFFFF"/>
                </a:solidFill>
              </a14:hiddenFill>
            </a:ext>
          </a:extLst>
        </p:spPr>
      </p:pic>
      <p:pic>
        <p:nvPicPr>
          <p:cNvPr id="1043" name="Picture 19" descr="C:\Users\User\Desktop\client\14.png"/>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8645753" y="7316694"/>
            <a:ext cx="912751" cy="1317536"/>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C:\Users\User\Desktop\client\15.png"/>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8543131" y="5780880"/>
            <a:ext cx="1117997" cy="1042987"/>
          </a:xfrm>
          <a:prstGeom prst="rect">
            <a:avLst/>
          </a:prstGeom>
          <a:noFill/>
          <a:extLst>
            <a:ext uri="{909E8E84-426E-40DD-AFC4-6F175D3DCCD1}">
              <a14:hiddenFill xmlns:a14="http://schemas.microsoft.com/office/drawing/2010/main">
                <a:solidFill>
                  <a:srgbClr val="FFFFFF"/>
                </a:solidFill>
              </a14:hiddenFill>
            </a:ext>
          </a:extLst>
        </p:spPr>
      </p:pic>
      <p:pic>
        <p:nvPicPr>
          <p:cNvPr id="1045" name="Picture 21" descr="C:\Users\User\Desktop\client\16.png"/>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8371680" y="3886199"/>
            <a:ext cx="1460898" cy="1460898"/>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C:\Users\User\Desktop\client\30.png"/>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5510752" y="11380786"/>
            <a:ext cx="853898" cy="992370"/>
          </a:xfrm>
          <a:prstGeom prst="rect">
            <a:avLst/>
          </a:prstGeom>
          <a:noFill/>
          <a:extLst>
            <a:ext uri="{909E8E84-426E-40DD-AFC4-6F175D3DCCD1}">
              <a14:hiddenFill xmlns:a14="http://schemas.microsoft.com/office/drawing/2010/main">
                <a:solidFill>
                  <a:srgbClr val="FFFFFF"/>
                </a:solidFill>
              </a14:hiddenFill>
            </a:ext>
          </a:extLst>
        </p:spPr>
      </p:pic>
      <p:pic>
        <p:nvPicPr>
          <p:cNvPr id="1047" name="Picture 23" descr="C:\Users\User\Desktop\client\21.png"/>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5357652" y="9104572"/>
            <a:ext cx="1263781" cy="1263781"/>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C:\Users\User\Desktop\client\22.png"/>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5300502" y="7543784"/>
            <a:ext cx="1295617" cy="805655"/>
          </a:xfrm>
          <a:prstGeom prst="rect">
            <a:avLst/>
          </a:prstGeom>
          <a:noFill/>
          <a:extLst>
            <a:ext uri="{909E8E84-426E-40DD-AFC4-6F175D3DCCD1}">
              <a14:hiddenFill xmlns:a14="http://schemas.microsoft.com/office/drawing/2010/main">
                <a:solidFill>
                  <a:srgbClr val="FFFFFF"/>
                </a:solidFill>
              </a14:hiddenFill>
            </a:ext>
          </a:extLst>
        </p:spPr>
      </p:pic>
      <p:pic>
        <p:nvPicPr>
          <p:cNvPr id="1049" name="Picture 25" descr="C:\Users\User\Desktop\client\23.png"/>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5488242" y="5637963"/>
            <a:ext cx="920139" cy="1342984"/>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C:\Users\User\Desktop\client\24.png"/>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5106649" y="4240316"/>
            <a:ext cx="1668437" cy="700975"/>
          </a:xfrm>
          <a:prstGeom prst="rect">
            <a:avLst/>
          </a:prstGeom>
          <a:noFill/>
          <a:extLst>
            <a:ext uri="{909E8E84-426E-40DD-AFC4-6F175D3DCCD1}">
              <a14:hiddenFill xmlns:a14="http://schemas.microsoft.com/office/drawing/2010/main">
                <a:solidFill>
                  <a:srgbClr val="FFFFFF"/>
                </a:solidFill>
              </a14:hiddenFill>
            </a:ext>
          </a:extLst>
        </p:spPr>
      </p:pic>
      <p:pic>
        <p:nvPicPr>
          <p:cNvPr id="1051" name="Picture 27" descr="C:\Users\User\Desktop\client\25.png"/>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2635309" y="11126561"/>
            <a:ext cx="2166937" cy="1328449"/>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C:\Users\User\Desktop\client\26.png"/>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2542861" y="9659986"/>
            <a:ext cx="2278435" cy="549572"/>
          </a:xfrm>
          <a:prstGeom prst="rect">
            <a:avLst/>
          </a:prstGeom>
          <a:noFill/>
          <a:extLst>
            <a:ext uri="{909E8E84-426E-40DD-AFC4-6F175D3DCCD1}">
              <a14:hiddenFill xmlns:a14="http://schemas.microsoft.com/office/drawing/2010/main">
                <a:solidFill>
                  <a:srgbClr val="FFFFFF"/>
                </a:solidFill>
              </a14:hiddenFill>
            </a:ext>
          </a:extLst>
        </p:spPr>
      </p:pic>
      <p:pic>
        <p:nvPicPr>
          <p:cNvPr id="1053" name="Picture 29" descr="C:\Users\User\Desktop\client\27.png"/>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13202733" y="7467101"/>
            <a:ext cx="1085560" cy="959022"/>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C:\Users\User\Desktop\client\28.png"/>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13106388" y="5871351"/>
            <a:ext cx="1347787" cy="876209"/>
          </a:xfrm>
          <a:prstGeom prst="rect">
            <a:avLst/>
          </a:prstGeom>
          <a:noFill/>
          <a:extLst>
            <a:ext uri="{909E8E84-426E-40DD-AFC4-6F175D3DCCD1}">
              <a14:hiddenFill xmlns:a14="http://schemas.microsoft.com/office/drawing/2010/main">
                <a:solidFill>
                  <a:srgbClr val="FFFFFF"/>
                </a:solidFill>
              </a14:hiddenFill>
            </a:ext>
          </a:extLst>
        </p:spPr>
      </p:pic>
      <p:pic>
        <p:nvPicPr>
          <p:cNvPr id="1055" name="Picture 31" descr="C:\Users\User\Desktop\client\29.png"/>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13149263" y="4017635"/>
            <a:ext cx="1139030" cy="1164287"/>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descr="C:\Users\User\Desktop\client\39.png"/>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19852074" y="9071133"/>
            <a:ext cx="1456075" cy="1335429"/>
          </a:xfrm>
          <a:prstGeom prst="rect">
            <a:avLst/>
          </a:prstGeom>
          <a:noFill/>
          <a:extLst>
            <a:ext uri="{909E8E84-426E-40DD-AFC4-6F175D3DCCD1}">
              <a14:hiddenFill xmlns:a14="http://schemas.microsoft.com/office/drawing/2010/main">
                <a:solidFill>
                  <a:srgbClr val="FFFFFF"/>
                </a:solidFill>
              </a14:hiddenFill>
            </a:ext>
          </a:extLst>
        </p:spPr>
      </p:pic>
      <p:pic>
        <p:nvPicPr>
          <p:cNvPr id="1057" name="Picture 33" descr="C:\Users\User\Desktop\client\31.png"/>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19564350" y="5969246"/>
            <a:ext cx="1809973" cy="778314"/>
          </a:xfrm>
          <a:prstGeom prst="rect">
            <a:avLst/>
          </a:prstGeom>
          <a:noFill/>
          <a:extLst>
            <a:ext uri="{909E8E84-426E-40DD-AFC4-6F175D3DCCD1}">
              <a14:hiddenFill xmlns:a14="http://schemas.microsoft.com/office/drawing/2010/main">
                <a:solidFill>
                  <a:srgbClr val="FFFFFF"/>
                </a:solidFill>
              </a14:hiddenFill>
            </a:ext>
          </a:extLst>
        </p:spPr>
      </p:pic>
      <p:pic>
        <p:nvPicPr>
          <p:cNvPr id="1058" name="Picture 34" descr="C:\Users\User\Desktop\client\32.png"/>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19754850" y="4394053"/>
            <a:ext cx="1504392" cy="702573"/>
          </a:xfrm>
          <a:prstGeom prst="rect">
            <a:avLst/>
          </a:prstGeom>
          <a:noFill/>
          <a:extLst>
            <a:ext uri="{909E8E84-426E-40DD-AFC4-6F175D3DCCD1}">
              <a14:hiddenFill xmlns:a14="http://schemas.microsoft.com/office/drawing/2010/main">
                <a:solidFill>
                  <a:srgbClr val="FFFFFF"/>
                </a:solidFill>
              </a14:hiddenFill>
            </a:ext>
          </a:extLst>
        </p:spPr>
      </p:pic>
      <p:pic>
        <p:nvPicPr>
          <p:cNvPr id="1059" name="Picture 35" descr="C:\Users\User\Desktop\client\33.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598890" y="11379990"/>
            <a:ext cx="1070110" cy="1076994"/>
          </a:xfrm>
          <a:prstGeom prst="rect">
            <a:avLst/>
          </a:prstGeom>
          <a:noFill/>
          <a:extLst>
            <a:ext uri="{909E8E84-426E-40DD-AFC4-6F175D3DCCD1}">
              <a14:hiddenFill xmlns:a14="http://schemas.microsoft.com/office/drawing/2010/main">
                <a:solidFill>
                  <a:srgbClr val="FFFFFF"/>
                </a:solidFill>
              </a14:hiddenFill>
            </a:ext>
          </a:extLst>
        </p:spPr>
      </p:pic>
      <p:pic>
        <p:nvPicPr>
          <p:cNvPr id="1060" name="Picture 36" descr="C:\Users\User\Desktop\client\34.png"/>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17171495" y="9529204"/>
            <a:ext cx="1971902" cy="540640"/>
          </a:xfrm>
          <a:prstGeom prst="rect">
            <a:avLst/>
          </a:prstGeom>
          <a:noFill/>
          <a:extLst>
            <a:ext uri="{909E8E84-426E-40DD-AFC4-6F175D3DCCD1}">
              <a14:hiddenFill xmlns:a14="http://schemas.microsoft.com/office/drawing/2010/main">
                <a:solidFill>
                  <a:srgbClr val="FFFFFF"/>
                </a:solidFill>
              </a14:hiddenFill>
            </a:ext>
          </a:extLst>
        </p:spPr>
      </p:pic>
      <p:pic>
        <p:nvPicPr>
          <p:cNvPr id="1061" name="Picture 37" descr="C:\Users\User\Desktop\client\35.png"/>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17244815" y="7032915"/>
            <a:ext cx="1772458" cy="1772458"/>
          </a:xfrm>
          <a:prstGeom prst="rect">
            <a:avLst/>
          </a:prstGeom>
          <a:noFill/>
          <a:extLst>
            <a:ext uri="{909E8E84-426E-40DD-AFC4-6F175D3DCCD1}">
              <a14:hiddenFill xmlns:a14="http://schemas.microsoft.com/office/drawing/2010/main">
                <a:solidFill>
                  <a:srgbClr val="FFFFFF"/>
                </a:solidFill>
              </a14:hiddenFill>
            </a:ext>
          </a:extLst>
        </p:spPr>
      </p:pic>
      <p:pic>
        <p:nvPicPr>
          <p:cNvPr id="1062" name="Picture 38" descr="C:\Users\User\Desktop\client\36.png"/>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17513471" y="5785216"/>
            <a:ext cx="1187060" cy="1226030"/>
          </a:xfrm>
          <a:prstGeom prst="rect">
            <a:avLst/>
          </a:prstGeom>
          <a:noFill/>
          <a:extLst>
            <a:ext uri="{909E8E84-426E-40DD-AFC4-6F175D3DCCD1}">
              <a14:hiddenFill xmlns:a14="http://schemas.microsoft.com/office/drawing/2010/main">
                <a:solidFill>
                  <a:srgbClr val="FFFFFF"/>
                </a:solidFill>
              </a14:hiddenFill>
            </a:ext>
          </a:extLst>
        </p:spPr>
      </p:pic>
      <p:pic>
        <p:nvPicPr>
          <p:cNvPr id="1063" name="Picture 39" descr="C:\Users\User\Desktop\client\37.png"/>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17423743" y="4043884"/>
            <a:ext cx="1339850" cy="1339850"/>
          </a:xfrm>
          <a:prstGeom prst="rect">
            <a:avLst/>
          </a:prstGeom>
          <a:noFill/>
          <a:extLst>
            <a:ext uri="{909E8E84-426E-40DD-AFC4-6F175D3DCCD1}">
              <a14:hiddenFill xmlns:a14="http://schemas.microsoft.com/office/drawing/2010/main">
                <a:solidFill>
                  <a:srgbClr val="FFFFFF"/>
                </a:solidFill>
              </a14:hiddenFill>
            </a:ext>
          </a:extLst>
        </p:spPr>
      </p:pic>
      <p:pic>
        <p:nvPicPr>
          <p:cNvPr id="1064" name="Picture 40" descr="C:\Users\User\Desktop\client\38.png"/>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19396302" y="7615377"/>
            <a:ext cx="2160035" cy="70069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771649" y="4189411"/>
            <a:ext cx="609601" cy="8488926"/>
          </a:xfrm>
          <a:prstGeom prst="rect">
            <a:avLst/>
          </a:prstGeom>
          <a:solidFill>
            <a:srgbClr val="A8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MY" dirty="0">
              <a:latin typeface="Open Sans Light"/>
            </a:endParaRPr>
          </a:p>
        </p:txBody>
      </p:sp>
      <p:pic>
        <p:nvPicPr>
          <p:cNvPr id="3" name="Picture 2"/>
          <p:cNvPicPr>
            <a:picLocks noChangeAspect="1"/>
          </p:cNvPicPr>
          <p:nvPr/>
        </p:nvPicPr>
        <p:blipFill>
          <a:blip r:embed="rId42">
            <a:extLst>
              <a:ext uri="{28A0092B-C50C-407E-A947-70E740481C1C}">
                <a14:useLocalDpi xmlns:a14="http://schemas.microsoft.com/office/drawing/2010/main" val="0"/>
              </a:ext>
            </a:extLst>
          </a:blip>
          <a:stretch>
            <a:fillRect/>
          </a:stretch>
        </p:blipFill>
        <p:spPr>
          <a:xfrm>
            <a:off x="19492161" y="11378768"/>
            <a:ext cx="2162939" cy="1081470"/>
          </a:xfrm>
          <a:prstGeom prst="rect">
            <a:avLst/>
          </a:prstGeom>
        </p:spPr>
      </p:pic>
    </p:spTree>
    <p:extLst>
      <p:ext uri="{BB962C8B-B14F-4D97-AF65-F5344CB8AC3E}">
        <p14:creationId xmlns:p14="http://schemas.microsoft.com/office/powerpoint/2010/main" val="3399569431"/>
      </p:ext>
    </p:extLst>
  </p:cSld>
  <p:clrMapOvr>
    <a:masterClrMapping/>
  </p:clrMapOvr>
</p:sld>
</file>

<file path=ppt/theme/theme1.xml><?xml version="1.0" encoding="utf-8"?>
<a:theme xmlns:a="http://schemas.openxmlformats.org/drawingml/2006/main" name="Master">
  <a:themeElements>
    <a:clrScheme name="Custom 11">
      <a:dk1>
        <a:sysClr val="windowText" lastClr="000000"/>
      </a:dk1>
      <a:lt1>
        <a:sysClr val="window" lastClr="FFFFFF"/>
      </a:lt1>
      <a:dk2>
        <a:srgbClr val="1F497D"/>
      </a:dk2>
      <a:lt2>
        <a:srgbClr val="EEECE1"/>
      </a:lt2>
      <a:accent1>
        <a:srgbClr val="4F81BD"/>
      </a:accent1>
      <a:accent2>
        <a:srgbClr val="1BAAAA"/>
      </a:accent2>
      <a:accent3>
        <a:srgbClr val="3A5270"/>
      </a:accent3>
      <a:accent4>
        <a:srgbClr val="1D8EEA"/>
      </a:accent4>
      <a:accent5>
        <a:srgbClr val="5F5F80"/>
      </a:accent5>
      <a:accent6>
        <a:srgbClr val="CCCDC8"/>
      </a:accent6>
      <a:hlink>
        <a:srgbClr val="69E2DE"/>
      </a:hlink>
      <a:folHlink>
        <a:srgbClr val="4EAA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effectLst/>
      </a:spPr>
      <a:bodyPr rtlCol="0" anchor="ctr"/>
      <a:lstStyle>
        <a:defPPr algn="ctr">
          <a:defRPr dirty="0">
            <a:latin typeface="Open Sans Light"/>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3451</TotalTime>
  <Words>2470</Words>
  <Application>Microsoft Office PowerPoint</Application>
  <PresentationFormat>Custom</PresentationFormat>
  <Paragraphs>518</Paragraphs>
  <Slides>28</Slides>
  <Notes>28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28</vt:i4>
      </vt:variant>
    </vt:vector>
  </HeadingPairs>
  <TitlesOfParts>
    <vt:vector size="38" baseType="lpstr">
      <vt:lpstr>Arial</vt:lpstr>
      <vt:lpstr>Calibri</vt:lpstr>
      <vt:lpstr>Century Gothic</vt:lpstr>
      <vt:lpstr>Dosis</vt:lpstr>
      <vt:lpstr>Lato</vt:lpstr>
      <vt:lpstr>Neuropol X Rg</vt:lpstr>
      <vt:lpstr>Open Sans</vt:lpstr>
      <vt:lpstr>Open Sans Light</vt:lpstr>
      <vt:lpstr>Wingdings</vt:lpstr>
      <vt:lpstr>Master</vt:lpstr>
      <vt:lpstr>SALIHIN PREMIER SOLUTIONS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Louis Twelve Design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Louis Twelve</dc:creator>
  <cp:lastModifiedBy>IT</cp:lastModifiedBy>
  <cp:revision>954</cp:revision>
  <dcterms:created xsi:type="dcterms:W3CDTF">2014-12-02T17:36:54Z</dcterms:created>
  <dcterms:modified xsi:type="dcterms:W3CDTF">2017-08-15T01:43:28Z</dcterms:modified>
</cp:coreProperties>
</file>