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handoutMasterIdLst>
    <p:handoutMasterId r:id="rId36"/>
  </p:handoutMasterIdLst>
  <p:sldIdLst>
    <p:sldId id="256" r:id="rId2"/>
    <p:sldId id="257" r:id="rId3"/>
    <p:sldId id="297" r:id="rId4"/>
    <p:sldId id="258" r:id="rId5"/>
    <p:sldId id="261" r:id="rId6"/>
    <p:sldId id="298" r:id="rId7"/>
    <p:sldId id="265" r:id="rId8"/>
    <p:sldId id="262" r:id="rId9"/>
    <p:sldId id="267" r:id="rId10"/>
    <p:sldId id="269" r:id="rId11"/>
    <p:sldId id="270" r:id="rId12"/>
    <p:sldId id="299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300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301" r:id="rId34"/>
    <p:sldId id="295" r:id="rId35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>
        <p:scale>
          <a:sx n="46" d="100"/>
          <a:sy n="46" d="100"/>
        </p:scale>
        <p:origin x="-2076" y="-5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07-03T15:23:04.431" idx="1">
    <p:pos x="129" y="2776"/>
    <p:text>collect dari pelancong RM 100, tapi bayar kepada kastam RM 50.</p:text>
  </p:cm>
  <p:cm authorId="0" dt="2017-07-03T15:25:25.048" idx="2">
    <p:pos x="182" y="3274"/>
    <p:text>Tiada collection daripada pelancong tapi ada bayaran kepada kastam. 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07-03T15:30:57.340" idx="3">
    <p:pos x="130" y="1132"/>
    <p:text>Bayar kastam RM 150 , collect dari pelancong RM30 = RM 120 sahaja amoun CP yang boleh dibayar balik</p:text>
  </p:cm>
  <p:cm authorId="0" dt="2017-07-03T15:50:06.715" idx="4">
    <p:pos x="407" y="2312"/>
    <p:text>Dibayar balik oleh kastam RM 120. Tapi hutang lapok tu diterima semula dari pelancong berjumlah RM 120 atau lebih. etc RM150. Jadi perlu bayar semula kepada KP sebanyak RM 120@RM150</p:text>
  </p:cm>
  <p:cm authorId="0" dt="2017-07-03T15:49:48.389" idx="5">
    <p:pos x="421" y="3031"/>
    <p:text>Dibayar balik oleh kastam RM 120. Tapi hutang lapok tu diterima semula dari pelancong berjumlah RM 120 atau kurang. etc RM80. Jadi perlu bayar semula kepada KP sebanyak RM 120@RM80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995E8-5965-401A-9509-BEBD57F61B21}" type="datetimeFigureOut">
              <a:rPr lang="ms-MY" smtClean="0"/>
              <a:t>05/07/2017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55EF7-0120-4C00-A437-45A15C06B918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155468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5/7/2017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5/7/2017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5/7/2017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5/7/2017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5/7/2017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5/7/2017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5/7/2017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5/7/2017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5/7/2017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5/7/2017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5/7/2017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204FAF6-7136-49E0-8802-354E9A24D429}" type="datetimeFigureOut">
              <a:rPr lang="en-MY" smtClean="0"/>
              <a:t>5/7/2017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5112568"/>
          </a:xfrm>
        </p:spPr>
        <p:txBody>
          <a:bodyPr anchor="ctr">
            <a:normAutofit/>
          </a:bodyPr>
          <a:lstStyle/>
          <a:p>
            <a:r>
              <a:rPr lang="en-US" sz="6000" dirty="0" err="1" smtClean="0"/>
              <a:t>Rumusan</a:t>
            </a:r>
            <a:r>
              <a:rPr lang="en-US" sz="6000" dirty="0" smtClean="0"/>
              <a:t> RUU </a:t>
            </a:r>
            <a:r>
              <a:rPr lang="en-US" sz="6000" dirty="0" err="1" smtClean="0"/>
              <a:t>Cukai</a:t>
            </a:r>
            <a:r>
              <a:rPr lang="en-US" sz="6000" dirty="0" smtClean="0"/>
              <a:t> </a:t>
            </a:r>
            <a:r>
              <a:rPr lang="en-US" sz="6000" dirty="0" err="1" smtClean="0"/>
              <a:t>Pelancongan</a:t>
            </a:r>
            <a:r>
              <a:rPr lang="en-US" sz="6000" dirty="0" smtClean="0"/>
              <a:t> 2017</a:t>
            </a:r>
            <a:endParaRPr lang="en-MY" sz="6000" dirty="0"/>
          </a:p>
        </p:txBody>
      </p:sp>
    </p:spTree>
    <p:extLst>
      <p:ext uri="{BB962C8B-B14F-4D97-AF65-F5344CB8AC3E}">
        <p14:creationId xmlns:p14="http://schemas.microsoft.com/office/powerpoint/2010/main" val="277609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bertulis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KP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30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pemberhentian@pengecualian</a:t>
            </a:r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, 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membatalkan</a:t>
            </a:r>
            <a:r>
              <a:rPr lang="en-US" dirty="0" smtClean="0"/>
              <a:t> </a:t>
            </a:r>
            <a:r>
              <a:rPr lang="en-US" dirty="0" err="1" smtClean="0"/>
              <a:t>pendaftaran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yang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</a:t>
            </a:r>
          </a:p>
          <a:p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.13.</a:t>
            </a:r>
            <a:br>
              <a:rPr lang="en-US" dirty="0" smtClean="0"/>
            </a:br>
            <a:r>
              <a:rPr lang="en-US" dirty="0" err="1" smtClean="0"/>
              <a:t>Pembatalan</a:t>
            </a:r>
            <a:r>
              <a:rPr lang="en-US" dirty="0" smtClean="0"/>
              <a:t> </a:t>
            </a:r>
            <a:r>
              <a:rPr lang="en-US" dirty="0" err="1" smtClean="0"/>
              <a:t>pendaftaran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517986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Invois</a:t>
            </a:r>
            <a:r>
              <a:rPr lang="en-US" dirty="0" smtClean="0"/>
              <a:t>, </a:t>
            </a:r>
            <a:r>
              <a:rPr lang="en-US" dirty="0" err="1" smtClean="0"/>
              <a:t>resit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lain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kebangsaan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inggeris</a:t>
            </a:r>
            <a:endParaRPr lang="en-US" dirty="0" smtClean="0"/>
          </a:p>
          <a:p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berasingan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caj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endParaRPr lang="en-US" dirty="0" smtClean="0"/>
          </a:p>
          <a:p>
            <a:r>
              <a:rPr lang="en-US" dirty="0" err="1" smtClean="0"/>
              <a:t>Seorang</a:t>
            </a:r>
            <a:r>
              <a:rPr lang="en-US" dirty="0" smtClean="0"/>
              <a:t> yang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dibenarkan</a:t>
            </a:r>
            <a:r>
              <a:rPr lang="en-US" dirty="0" smtClean="0"/>
              <a:t> </a:t>
            </a:r>
            <a:r>
              <a:rPr lang="en-US" dirty="0" err="1" smtClean="0"/>
              <a:t>mengemukan</a:t>
            </a:r>
            <a:r>
              <a:rPr lang="en-US" dirty="0" smtClean="0"/>
              <a:t> </a:t>
            </a:r>
            <a:r>
              <a:rPr lang="en-US" dirty="0" err="1" smtClean="0"/>
              <a:t>invois</a:t>
            </a:r>
            <a:r>
              <a:rPr lang="en-US" dirty="0" smtClean="0"/>
              <a:t>, </a:t>
            </a:r>
            <a:r>
              <a:rPr lang="en-US" dirty="0" err="1" smtClean="0"/>
              <a:t>resit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lain yang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, </a:t>
            </a:r>
            <a:r>
              <a:rPr lang="en-US" dirty="0" err="1" smtClean="0"/>
              <a:t>didenda</a:t>
            </a:r>
            <a:r>
              <a:rPr lang="en-US" dirty="0" smtClean="0"/>
              <a:t> &lt;30 </a:t>
            </a:r>
            <a:r>
              <a:rPr lang="en-US" dirty="0" err="1" smtClean="0"/>
              <a:t>ribu</a:t>
            </a:r>
            <a:r>
              <a:rPr lang="en-US" dirty="0" smtClean="0"/>
              <a:t> @ </a:t>
            </a:r>
            <a:r>
              <a:rPr lang="en-US" dirty="0" err="1" smtClean="0"/>
              <a:t>penjara</a:t>
            </a:r>
            <a:r>
              <a:rPr lang="en-US" dirty="0" smtClean="0"/>
              <a:t> &lt;1 </a:t>
            </a:r>
            <a:r>
              <a:rPr lang="en-US" dirty="0" err="1" smtClean="0"/>
              <a:t>tahun</a:t>
            </a:r>
            <a:r>
              <a:rPr lang="en-US" dirty="0" smtClean="0"/>
              <a:t> @ </a:t>
            </a:r>
            <a:r>
              <a:rPr lang="en-US" dirty="0" err="1" smtClean="0"/>
              <a:t>kedua-duanya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Dokumen</a:t>
            </a:r>
            <a:r>
              <a:rPr lang="en-US" dirty="0" smtClean="0"/>
              <a:t> lain </a:t>
            </a:r>
            <a:r>
              <a:rPr lang="en-US" dirty="0" err="1" smtClean="0"/>
              <a:t>termasuklah</a:t>
            </a:r>
            <a:r>
              <a:rPr lang="en-US" dirty="0" smtClean="0"/>
              <a:t> </a:t>
            </a:r>
            <a:r>
              <a:rPr lang="en-US" dirty="0" err="1" smtClean="0"/>
              <a:t>pesanan</a:t>
            </a:r>
            <a:r>
              <a:rPr lang="en-US" dirty="0" smtClean="0"/>
              <a:t> </a:t>
            </a:r>
            <a:r>
              <a:rPr lang="en-US" dirty="0" err="1" smtClean="0"/>
              <a:t>tempatan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r>
              <a:rPr lang="en-US" dirty="0" smtClean="0"/>
              <a:t> </a:t>
            </a:r>
            <a:r>
              <a:rPr lang="en-US" dirty="0" err="1" smtClean="0"/>
              <a:t>akaun</a:t>
            </a:r>
            <a:r>
              <a:rPr lang="en-US" dirty="0" smtClean="0"/>
              <a:t>.</a:t>
            </a:r>
          </a:p>
          <a:p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.14.</a:t>
            </a:r>
            <a:br>
              <a:rPr lang="en-US" dirty="0" smtClean="0"/>
            </a:br>
            <a:r>
              <a:rPr lang="en-US" dirty="0" err="1" smtClean="0"/>
              <a:t>Invois</a:t>
            </a:r>
            <a:r>
              <a:rPr lang="en-US" dirty="0" smtClean="0"/>
              <a:t>, </a:t>
            </a:r>
            <a:r>
              <a:rPr lang="en-US" dirty="0" err="1" smtClean="0"/>
              <a:t>resit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lain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08103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err="1" smtClean="0">
                <a:solidFill>
                  <a:schemeClr val="bg1"/>
                </a:solidFill>
              </a:rPr>
              <a:t>Bahagian</a:t>
            </a:r>
            <a:r>
              <a:rPr lang="en-US" dirty="0" smtClean="0">
                <a:solidFill>
                  <a:schemeClr val="bg1"/>
                </a:solidFill>
              </a:rPr>
              <a:t> V: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Invois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Resti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Dokumen</a:t>
            </a:r>
            <a:r>
              <a:rPr lang="en-US" dirty="0" smtClean="0">
                <a:solidFill>
                  <a:schemeClr val="bg1"/>
                </a:solidFill>
              </a:rPr>
              <a:t> lain</a:t>
            </a:r>
            <a:endParaRPr lang="en-MY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29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dikira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invois</a:t>
            </a:r>
            <a:r>
              <a:rPr lang="en-US" dirty="0" smtClean="0"/>
              <a:t>, </a:t>
            </a:r>
            <a:r>
              <a:rPr lang="en-US" dirty="0" err="1" smtClean="0"/>
              <a:t>resit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lain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pelancong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butir-butir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dirakamkan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pelancong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manual.</a:t>
            </a:r>
          </a:p>
          <a:p>
            <a:pPr marL="0" indent="0">
              <a:buNone/>
            </a:pPr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.15.</a:t>
            </a:r>
            <a:br>
              <a:rPr lang="en-US" sz="3600" dirty="0" smtClean="0"/>
            </a:br>
            <a:r>
              <a:rPr lang="en-US" sz="3600" dirty="0" err="1" smtClean="0"/>
              <a:t>Pengeluaran</a:t>
            </a:r>
            <a:r>
              <a:rPr lang="en-US" sz="3600" dirty="0" smtClean="0"/>
              <a:t> </a:t>
            </a:r>
            <a:r>
              <a:rPr lang="en-US" sz="3600" dirty="0" err="1" smtClean="0"/>
              <a:t>invois</a:t>
            </a:r>
            <a:r>
              <a:rPr lang="en-US" sz="3600" dirty="0" smtClean="0"/>
              <a:t>, </a:t>
            </a:r>
            <a:r>
              <a:rPr lang="en-US" sz="3600" dirty="0" err="1" smtClean="0"/>
              <a:t>resit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dokumen</a:t>
            </a:r>
            <a:r>
              <a:rPr lang="en-US" sz="3600" dirty="0" smtClean="0"/>
              <a:t> lain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dirty="0" err="1" smtClean="0"/>
              <a:t>komputer</a:t>
            </a:r>
            <a:endParaRPr lang="en-MY" sz="3600" dirty="0"/>
          </a:p>
        </p:txBody>
      </p:sp>
    </p:spTree>
    <p:extLst>
      <p:ext uri="{BB962C8B-B14F-4D97-AF65-F5344CB8AC3E}">
        <p14:creationId xmlns:p14="http://schemas.microsoft.com/office/powerpoint/2010/main" val="399042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pelarasan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nota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nota debit</a:t>
            </a:r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.16.</a:t>
            </a:r>
            <a:br>
              <a:rPr lang="en-US" dirty="0" smtClean="0"/>
            </a:br>
            <a:r>
              <a:rPr lang="en-US" dirty="0" smtClean="0"/>
              <a:t>Nota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Nota Debit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11284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Dipelihara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7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kebangsaan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inggeris</a:t>
            </a:r>
            <a:endParaRPr lang="en-US" dirty="0" smtClean="0"/>
          </a:p>
          <a:p>
            <a:r>
              <a:rPr lang="en-US" dirty="0" err="1" smtClean="0"/>
              <a:t>Disimpan</a:t>
            </a:r>
            <a:r>
              <a:rPr lang="en-US" dirty="0" smtClean="0"/>
              <a:t> </a:t>
            </a:r>
            <a:r>
              <a:rPr lang="en-US" dirty="0" err="1" smtClean="0"/>
              <a:t>dimalaysia</a:t>
            </a:r>
            <a:r>
              <a:rPr lang="en-US" dirty="0" smtClean="0"/>
              <a:t>, 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err="1" smtClean="0"/>
              <a:t>diluluskan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diakses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ditukar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manual,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ditukar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, </a:t>
            </a:r>
            <a:r>
              <a:rPr lang="en-US" dirty="0" err="1" smtClean="0"/>
              <a:t>rekod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/>
              <a:t> </a:t>
            </a:r>
            <a:r>
              <a:rPr lang="en-US" dirty="0" err="1" smtClean="0"/>
              <a:t>dikekalkan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, </a:t>
            </a:r>
            <a:r>
              <a:rPr lang="en-US" dirty="0" err="1" smtClean="0"/>
              <a:t>didenda</a:t>
            </a:r>
            <a:r>
              <a:rPr lang="en-US" dirty="0" smtClean="0"/>
              <a:t> &lt;30 </a:t>
            </a:r>
            <a:r>
              <a:rPr lang="en-US" dirty="0" err="1" smtClean="0"/>
              <a:t>ribu</a:t>
            </a:r>
            <a:r>
              <a:rPr lang="en-US" dirty="0" smtClean="0"/>
              <a:t> @ </a:t>
            </a:r>
            <a:r>
              <a:rPr lang="en-US" dirty="0" err="1" smtClean="0"/>
              <a:t>penjara</a:t>
            </a:r>
            <a:r>
              <a:rPr lang="en-US" dirty="0" smtClean="0"/>
              <a:t> &lt;1 </a:t>
            </a:r>
            <a:r>
              <a:rPr lang="en-US" dirty="0" err="1" smtClean="0"/>
              <a:t>tahun</a:t>
            </a:r>
            <a:r>
              <a:rPr lang="en-US" dirty="0" smtClean="0"/>
              <a:t> @ </a:t>
            </a:r>
            <a:r>
              <a:rPr lang="en-US" dirty="0" err="1" smtClean="0"/>
              <a:t>kedua-duanya</a:t>
            </a:r>
            <a:r>
              <a:rPr lang="en-US" dirty="0" smtClean="0"/>
              <a:t>.</a:t>
            </a:r>
          </a:p>
          <a:p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.17.</a:t>
            </a:r>
            <a:br>
              <a:rPr lang="en-US" dirty="0" smtClean="0"/>
            </a:br>
            <a:r>
              <a:rPr lang="en-US" dirty="0" err="1" smtClean="0"/>
              <a:t>Kewajipan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en-US" dirty="0" err="1" smtClean="0"/>
              <a:t>rekod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46836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</a:t>
            </a:r>
            <a:r>
              <a:rPr lang="en-US" dirty="0" err="1" smtClean="0"/>
              <a:t>bulan</a:t>
            </a:r>
            <a:r>
              <a:rPr lang="en-US" dirty="0" smtClean="0"/>
              <a:t> yang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 mana-mana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mana-mana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kalender</a:t>
            </a:r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berdaftar</a:t>
            </a:r>
            <a:r>
              <a:rPr lang="en-US" dirty="0" smtClean="0"/>
              <a:t> GST, </a:t>
            </a:r>
            <a:r>
              <a:rPr lang="en-US" dirty="0" err="1" smtClean="0"/>
              <a:t>tempoh</a:t>
            </a:r>
            <a:r>
              <a:rPr lang="en-US" dirty="0" smtClean="0"/>
              <a:t> </a:t>
            </a:r>
            <a:r>
              <a:rPr lang="en-US" dirty="0" err="1" smtClean="0"/>
              <a:t>bercukai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</a:t>
            </a:r>
            <a:r>
              <a:rPr lang="en-US" dirty="0" err="1" smtClean="0"/>
              <a:t>bercukai</a:t>
            </a:r>
            <a:r>
              <a:rPr lang="en-US" dirty="0" smtClean="0"/>
              <a:t> GST</a:t>
            </a:r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.18.</a:t>
            </a:r>
            <a:br>
              <a:rPr lang="en-US" dirty="0" smtClean="0"/>
            </a:br>
            <a:r>
              <a:rPr lang="en-US" dirty="0" err="1" smtClean="0"/>
              <a:t>Tempoh</a:t>
            </a:r>
            <a:r>
              <a:rPr lang="en-US" dirty="0" smtClean="0"/>
              <a:t> </a:t>
            </a:r>
            <a:r>
              <a:rPr lang="en-US" dirty="0" err="1" smtClean="0"/>
              <a:t>bercukai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07136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570592"/>
            <a:ext cx="7408333" cy="4287408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Mengakaunkan</a:t>
            </a:r>
            <a:r>
              <a:rPr lang="en-US" sz="2000" dirty="0" smtClean="0"/>
              <a:t> </a:t>
            </a:r>
            <a:r>
              <a:rPr lang="en-US" sz="2000" dirty="0" err="1" smtClean="0"/>
              <a:t>cukai</a:t>
            </a:r>
            <a:r>
              <a:rPr lang="en-US" sz="2000" dirty="0" smtClean="0"/>
              <a:t> </a:t>
            </a:r>
            <a:r>
              <a:rPr lang="en-US" sz="2000" dirty="0" err="1" smtClean="0"/>
              <a:t>pelancongan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diterima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penyata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hendaklah</a:t>
            </a:r>
            <a:r>
              <a:rPr lang="en-US" sz="2000" dirty="0" smtClean="0"/>
              <a:t> </a:t>
            </a:r>
            <a:r>
              <a:rPr lang="en-US" sz="2000" dirty="0" err="1" smtClean="0"/>
              <a:t>dikemukakan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KP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lewat</a:t>
            </a:r>
            <a:r>
              <a:rPr lang="en-US" sz="2000" dirty="0" smtClean="0"/>
              <a:t> </a:t>
            </a:r>
            <a:r>
              <a:rPr lang="en-US" sz="2000" dirty="0" err="1" smtClean="0"/>
              <a:t>daripada</a:t>
            </a:r>
            <a:r>
              <a:rPr lang="en-US" sz="2000" dirty="0" smtClean="0"/>
              <a:t> </a:t>
            </a:r>
            <a:r>
              <a:rPr lang="en-US" sz="2000" dirty="0" err="1" smtClean="0"/>
              <a:t>hari</a:t>
            </a:r>
            <a:r>
              <a:rPr lang="en-US" sz="2000" dirty="0" smtClean="0"/>
              <a:t> </a:t>
            </a:r>
            <a:r>
              <a:rPr lang="en-US" sz="2000" dirty="0" err="1" smtClean="0"/>
              <a:t>terakhir</a:t>
            </a:r>
            <a:r>
              <a:rPr lang="en-US" sz="2000" dirty="0" smtClean="0"/>
              <a:t> </a:t>
            </a:r>
            <a:r>
              <a:rPr lang="en-US" sz="2000" dirty="0" err="1" smtClean="0"/>
              <a:t>bulan</a:t>
            </a:r>
            <a:r>
              <a:rPr lang="en-US" sz="2000" dirty="0" smtClean="0"/>
              <a:t> </a:t>
            </a:r>
            <a:r>
              <a:rPr lang="en-US" sz="2000" dirty="0" err="1" smtClean="0"/>
              <a:t>berikutnya</a:t>
            </a:r>
            <a:r>
              <a:rPr lang="en-US" sz="2000" dirty="0"/>
              <a:t> </a:t>
            </a:r>
            <a:r>
              <a:rPr lang="en-US" sz="2000" dirty="0" err="1" smtClean="0"/>
              <a:t>lepas</a:t>
            </a:r>
            <a:r>
              <a:rPr lang="en-US" sz="2000" dirty="0" smtClean="0"/>
              <a:t> </a:t>
            </a:r>
            <a:r>
              <a:rPr lang="en-US" sz="2000" dirty="0" err="1" smtClean="0"/>
              <a:t>tempoh</a:t>
            </a:r>
            <a:r>
              <a:rPr lang="en-US" sz="2000" dirty="0" smtClean="0"/>
              <a:t> </a:t>
            </a:r>
            <a:r>
              <a:rPr lang="en-US" sz="2000" dirty="0" err="1" smtClean="0"/>
              <a:t>bercukai</a:t>
            </a:r>
            <a:endParaRPr lang="en-US" sz="2000" dirty="0" smtClean="0"/>
          </a:p>
          <a:p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keseluruhan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sebahagia</a:t>
            </a:r>
            <a:r>
              <a:rPr lang="en-US" sz="2000" dirty="0" smtClean="0"/>
              <a:t> </a:t>
            </a:r>
            <a:r>
              <a:rPr lang="en-US" sz="2000" dirty="0" err="1" smtClean="0"/>
              <a:t>daripada</a:t>
            </a:r>
            <a:r>
              <a:rPr lang="en-US" sz="2000" dirty="0" smtClean="0"/>
              <a:t> </a:t>
            </a:r>
            <a:r>
              <a:rPr lang="en-US" sz="2000" dirty="0" err="1" smtClean="0"/>
              <a:t>cukai</a:t>
            </a:r>
            <a:r>
              <a:rPr lang="en-US" sz="2000" dirty="0" smtClean="0"/>
              <a:t> </a:t>
            </a:r>
            <a:r>
              <a:rPr lang="en-US" sz="2000" dirty="0" err="1" smtClean="0"/>
              <a:t>pelancong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diterima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</a:t>
            </a:r>
            <a:r>
              <a:rPr lang="en-US" sz="2000" dirty="0" smtClean="0"/>
              <a:t> </a:t>
            </a:r>
            <a:r>
              <a:rPr lang="en-US" sz="2000" dirty="0" err="1" smtClean="0"/>
              <a:t>daripada</a:t>
            </a:r>
            <a:r>
              <a:rPr lang="en-US" sz="2000" dirty="0" smtClean="0"/>
              <a:t> </a:t>
            </a:r>
            <a:r>
              <a:rPr lang="en-US" sz="2000" dirty="0" err="1" smtClean="0"/>
              <a:t>pelancong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tempoh</a:t>
            </a:r>
            <a:r>
              <a:rPr lang="en-US" sz="2000" dirty="0" smtClean="0"/>
              <a:t> 12 </a:t>
            </a:r>
            <a:r>
              <a:rPr lang="en-US" sz="2000" dirty="0" err="1" smtClean="0"/>
              <a:t>bulan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tahun</a:t>
            </a:r>
            <a:r>
              <a:rPr lang="en-US" sz="2000" dirty="0" smtClean="0"/>
              <a:t> </a:t>
            </a:r>
            <a:r>
              <a:rPr lang="en-US" sz="2000" dirty="0" err="1" smtClean="0"/>
              <a:t>invois</a:t>
            </a:r>
            <a:r>
              <a:rPr lang="en-US" sz="2000" dirty="0" smtClean="0"/>
              <a:t>, </a:t>
            </a:r>
            <a:r>
              <a:rPr lang="en-US" sz="2000" dirty="0" err="1" smtClean="0"/>
              <a:t>pengendali</a:t>
            </a:r>
            <a:r>
              <a:rPr lang="en-US" sz="2000" dirty="0" smtClean="0"/>
              <a:t> </a:t>
            </a:r>
            <a:r>
              <a:rPr lang="en-US" sz="2000" dirty="0" err="1" smtClean="0"/>
              <a:t>hendaklah</a:t>
            </a:r>
            <a:r>
              <a:rPr lang="en-US" sz="2000" dirty="0" smtClean="0"/>
              <a:t> </a:t>
            </a:r>
            <a:r>
              <a:rPr lang="en-US" sz="2000" dirty="0" err="1" smtClean="0"/>
              <a:t>mengakaunkan</a:t>
            </a:r>
            <a:r>
              <a:rPr lang="en-US" sz="2000" dirty="0" smtClean="0"/>
              <a:t> </a:t>
            </a:r>
            <a:r>
              <a:rPr lang="en-US" sz="2000" dirty="0" err="1" smtClean="0"/>
              <a:t>cukai</a:t>
            </a:r>
            <a:r>
              <a:rPr lang="en-US" sz="2000" dirty="0" smtClean="0"/>
              <a:t> </a:t>
            </a:r>
            <a:r>
              <a:rPr lang="en-US" sz="2000" dirty="0" err="1" smtClean="0"/>
              <a:t>pelancongan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temph</a:t>
            </a:r>
            <a:r>
              <a:rPr lang="en-US" sz="2000" dirty="0" smtClean="0"/>
              <a:t> </a:t>
            </a:r>
            <a:r>
              <a:rPr lang="en-US" sz="2000" dirty="0" err="1" smtClean="0"/>
              <a:t>bercukai</a:t>
            </a:r>
            <a:r>
              <a:rPr lang="en-US" sz="2000" dirty="0" smtClean="0"/>
              <a:t> </a:t>
            </a:r>
            <a:r>
              <a:rPr lang="en-US" sz="2000" dirty="0" err="1" smtClean="0"/>
              <a:t>berikutnya</a:t>
            </a:r>
            <a:r>
              <a:rPr lang="en-US" sz="2000" dirty="0" smtClean="0"/>
              <a:t> </a:t>
            </a:r>
            <a:r>
              <a:rPr lang="en-US" sz="2000" dirty="0" err="1" smtClean="0"/>
              <a:t>selepas</a:t>
            </a:r>
            <a:r>
              <a:rPr lang="en-US" sz="2000" dirty="0" smtClean="0"/>
              <a:t> </a:t>
            </a:r>
            <a:r>
              <a:rPr lang="en-US" sz="2000" dirty="0" err="1" smtClean="0"/>
              <a:t>berakhirnya</a:t>
            </a:r>
            <a:r>
              <a:rPr lang="en-US" sz="2000" dirty="0" smtClean="0"/>
              <a:t> </a:t>
            </a:r>
            <a:r>
              <a:rPr lang="en-US" sz="2000" dirty="0" err="1" smtClean="0"/>
              <a:t>tempoh</a:t>
            </a:r>
            <a:r>
              <a:rPr lang="en-US" sz="2000" dirty="0" smtClean="0"/>
              <a:t> 12 </a:t>
            </a:r>
            <a:r>
              <a:rPr lang="en-US" sz="2000" dirty="0" err="1" smtClean="0"/>
              <a:t>bulan</a:t>
            </a:r>
            <a:r>
              <a:rPr lang="en-US" sz="2000" dirty="0"/>
              <a:t> </a:t>
            </a:r>
            <a:r>
              <a:rPr lang="en-US" sz="2000" dirty="0" err="1" smtClean="0"/>
              <a:t>kalender</a:t>
            </a:r>
            <a:r>
              <a:rPr lang="en-US" sz="2000" dirty="0" smtClean="0"/>
              <a:t>. (Bad Debt Relief)</a:t>
            </a:r>
          </a:p>
          <a:p>
            <a:r>
              <a:rPr lang="en-US" sz="2000" dirty="0" err="1" smtClean="0"/>
              <a:t>Perlu</a:t>
            </a:r>
            <a:r>
              <a:rPr lang="en-US" sz="2000" dirty="0" smtClean="0"/>
              <a:t> </a:t>
            </a:r>
            <a:r>
              <a:rPr lang="en-US" sz="2000" dirty="0" err="1" smtClean="0"/>
              <a:t>mengemukan</a:t>
            </a:r>
            <a:r>
              <a:rPr lang="en-US" sz="2000" dirty="0" smtClean="0"/>
              <a:t> </a:t>
            </a:r>
            <a:r>
              <a:rPr lang="en-US" sz="2000" dirty="0" err="1" smtClean="0"/>
              <a:t>penyata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lewat</a:t>
            </a:r>
            <a:r>
              <a:rPr lang="en-US" sz="2000" dirty="0" smtClean="0"/>
              <a:t> </a:t>
            </a:r>
            <a:r>
              <a:rPr lang="en-US" sz="2000" dirty="0" err="1" smtClean="0"/>
              <a:t>daripada</a:t>
            </a:r>
            <a:r>
              <a:rPr lang="en-US" sz="2000" dirty="0" smtClean="0"/>
              <a:t> 30 </a:t>
            </a:r>
            <a:r>
              <a:rPr lang="en-US" sz="2000" dirty="0" err="1" smtClean="0"/>
              <a:t>hari</a:t>
            </a:r>
            <a:r>
              <a:rPr lang="en-US" sz="2000" dirty="0" smtClean="0"/>
              <a:t> </a:t>
            </a:r>
            <a:r>
              <a:rPr lang="en-US" sz="2000" dirty="0" err="1" smtClean="0"/>
              <a:t>selepas</a:t>
            </a:r>
            <a:r>
              <a:rPr lang="en-US" sz="2000" dirty="0" smtClean="0"/>
              <a:t> </a:t>
            </a:r>
            <a:r>
              <a:rPr lang="en-US" sz="2000" dirty="0" err="1" smtClean="0"/>
              <a:t>terhenti</a:t>
            </a:r>
            <a:r>
              <a:rPr lang="en-US" sz="2000" dirty="0" smtClean="0"/>
              <a:t> </a:t>
            </a:r>
            <a:r>
              <a:rPr lang="en-US" sz="2000" dirty="0" err="1" smtClean="0"/>
              <a:t>daripada</a:t>
            </a:r>
            <a:r>
              <a:rPr lang="en-US" sz="2000" dirty="0" smtClean="0"/>
              <a:t> </a:t>
            </a:r>
            <a:r>
              <a:rPr lang="en-US" sz="2000" dirty="0" err="1" smtClean="0"/>
              <a:t>berdaftar</a:t>
            </a:r>
            <a:r>
              <a:rPr lang="en-US" sz="2000" dirty="0" smtClean="0"/>
              <a:t>.(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terhenti</a:t>
            </a:r>
            <a:r>
              <a:rPr lang="en-US" sz="2000" dirty="0" smtClean="0"/>
              <a:t> </a:t>
            </a:r>
            <a:r>
              <a:rPr lang="en-US" sz="2000" dirty="0" err="1" smtClean="0"/>
              <a:t>daripada</a:t>
            </a:r>
            <a:r>
              <a:rPr lang="en-US" sz="2000" dirty="0" smtClean="0"/>
              <a:t> </a:t>
            </a:r>
            <a:r>
              <a:rPr lang="en-US" sz="2000" dirty="0" err="1" smtClean="0"/>
              <a:t>berdaftar</a:t>
            </a:r>
            <a:r>
              <a:rPr lang="en-US" sz="2000" dirty="0" smtClean="0"/>
              <a:t> di </a:t>
            </a:r>
            <a:r>
              <a:rPr lang="en-US" sz="2000" dirty="0" err="1" smtClean="0"/>
              <a:t>bawah</a:t>
            </a:r>
            <a:r>
              <a:rPr lang="en-US" sz="2000" dirty="0" smtClean="0"/>
              <a:t> </a:t>
            </a:r>
            <a:r>
              <a:rPr lang="en-US" sz="2000" dirty="0" err="1" smtClean="0"/>
              <a:t>seksyen</a:t>
            </a:r>
            <a:r>
              <a:rPr lang="en-US" sz="2000" dirty="0" smtClean="0"/>
              <a:t> 12</a:t>
            </a:r>
            <a:r>
              <a:rPr lang="en-US" sz="2000" dirty="0" smtClean="0"/>
              <a:t>).</a:t>
            </a:r>
            <a:endParaRPr lang="en-US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.19.</a:t>
            </a:r>
            <a:br>
              <a:rPr lang="en-US" sz="3600" dirty="0" smtClean="0"/>
            </a:br>
            <a:r>
              <a:rPr lang="en-US" sz="3600" dirty="0" err="1" smtClean="0"/>
              <a:t>Pengemukaan</a:t>
            </a:r>
            <a:r>
              <a:rPr lang="en-US" sz="3600" dirty="0" smtClean="0"/>
              <a:t> </a:t>
            </a:r>
            <a:r>
              <a:rPr lang="en-US" sz="3600" dirty="0" err="1" smtClean="0"/>
              <a:t>penyata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pembayaran</a:t>
            </a:r>
            <a:r>
              <a:rPr lang="en-US" sz="3600" dirty="0" smtClean="0"/>
              <a:t> </a:t>
            </a:r>
            <a:r>
              <a:rPr lang="en-US" sz="3600" dirty="0" err="1" smtClean="0"/>
              <a:t>cukai</a:t>
            </a:r>
            <a:r>
              <a:rPr lang="en-US" sz="3600" dirty="0" smtClean="0"/>
              <a:t> </a:t>
            </a:r>
            <a:r>
              <a:rPr lang="en-US" sz="3600" dirty="0" err="1" smtClean="0"/>
              <a:t>pelancongan</a:t>
            </a:r>
            <a:endParaRPr lang="en-MY" sz="3600" dirty="0"/>
          </a:p>
        </p:txBody>
      </p:sp>
    </p:spTree>
    <p:extLst>
      <p:ext uri="{BB962C8B-B14F-4D97-AF65-F5344CB8AC3E}">
        <p14:creationId xmlns:p14="http://schemas.microsoft.com/office/powerpoint/2010/main" val="42297070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564904"/>
            <a:ext cx="7408333" cy="418253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Bayaran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yang </a:t>
            </a:r>
            <a:r>
              <a:rPr lang="en-US" dirty="0" err="1"/>
              <a:t>pengendali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dikehendaki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mengemukan</a:t>
            </a:r>
            <a:r>
              <a:rPr lang="en-US" dirty="0"/>
              <a:t> </a:t>
            </a:r>
            <a:r>
              <a:rPr lang="en-US" dirty="0" err="1"/>
              <a:t>penyata</a:t>
            </a:r>
            <a:r>
              <a:rPr lang="en-US" dirty="0"/>
              <a:t>.</a:t>
            </a:r>
          </a:p>
          <a:p>
            <a:r>
              <a:rPr lang="en-US" dirty="0" err="1" smtClean="0"/>
              <a:t>Penyata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yang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, </a:t>
            </a:r>
            <a:r>
              <a:rPr lang="en-US" dirty="0" err="1" smtClean="0"/>
              <a:t>didenda</a:t>
            </a:r>
            <a:r>
              <a:rPr lang="en-US" dirty="0" smtClean="0"/>
              <a:t> &lt;30 </a:t>
            </a:r>
            <a:r>
              <a:rPr lang="en-US" dirty="0" err="1" smtClean="0"/>
              <a:t>ribu</a:t>
            </a:r>
            <a:r>
              <a:rPr lang="en-US" dirty="0" smtClean="0"/>
              <a:t> @ </a:t>
            </a:r>
            <a:r>
              <a:rPr lang="en-US" dirty="0" err="1" smtClean="0"/>
              <a:t>penjara</a:t>
            </a:r>
            <a:r>
              <a:rPr lang="en-US" dirty="0" smtClean="0"/>
              <a:t> &lt;1 </a:t>
            </a:r>
            <a:r>
              <a:rPr lang="en-US" dirty="0" err="1" smtClean="0"/>
              <a:t>tahun</a:t>
            </a:r>
            <a:r>
              <a:rPr lang="en-US" dirty="0" smtClean="0"/>
              <a:t> @ </a:t>
            </a:r>
            <a:r>
              <a:rPr lang="en-US" dirty="0" err="1" smtClean="0"/>
              <a:t>kedua-duanya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sebahagiannya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tiada</a:t>
            </a:r>
            <a:r>
              <a:rPr lang="en-US" dirty="0" smtClean="0"/>
              <a:t> </a:t>
            </a:r>
            <a:r>
              <a:rPr lang="en-US" dirty="0" err="1" smtClean="0"/>
              <a:t>pendakwaan</a:t>
            </a:r>
            <a:r>
              <a:rPr lang="en-US" dirty="0" smtClean="0"/>
              <a:t> </a:t>
            </a:r>
            <a:r>
              <a:rPr lang="en-US" dirty="0" err="1" smtClean="0"/>
              <a:t>dimulakan</a:t>
            </a:r>
            <a:r>
              <a:rPr lang="en-US" dirty="0" smtClean="0"/>
              <a:t>,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Penalti</a:t>
            </a:r>
            <a:r>
              <a:rPr lang="en-US" dirty="0" smtClean="0"/>
              <a:t> 10% </a:t>
            </a:r>
            <a:r>
              <a:rPr lang="en-US" dirty="0" err="1" smtClean="0"/>
              <a:t>daripad</a:t>
            </a:r>
            <a:r>
              <a:rPr lang="en-US" dirty="0" smtClean="0"/>
              <a:t> </a:t>
            </a:r>
            <a:r>
              <a:rPr lang="en-US" dirty="0" err="1" smtClean="0"/>
              <a:t>baki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30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selepas</a:t>
            </a:r>
            <a:r>
              <a:rPr lang="en-US" dirty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endParaRPr lang="en-US" dirty="0" smtClean="0"/>
          </a:p>
          <a:p>
            <a:pPr lvl="1"/>
            <a:r>
              <a:rPr lang="en-US" dirty="0" err="1" smtClean="0"/>
              <a:t>Tambahan</a:t>
            </a:r>
            <a:r>
              <a:rPr lang="en-US" dirty="0" smtClean="0"/>
              <a:t> 10%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baki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30 </a:t>
            </a:r>
            <a:r>
              <a:rPr lang="en-US" dirty="0" err="1" smtClean="0"/>
              <a:t>hari</a:t>
            </a:r>
            <a:r>
              <a:rPr lang="en-US" dirty="0" smtClean="0"/>
              <a:t> yang </a:t>
            </a:r>
            <a:r>
              <a:rPr lang="en-US" dirty="0" err="1" smtClean="0"/>
              <a:t>kedua</a:t>
            </a:r>
            <a:endParaRPr lang="en-US" dirty="0" smtClean="0"/>
          </a:p>
          <a:p>
            <a:pPr lvl="1"/>
            <a:r>
              <a:rPr lang="en-US" dirty="0" err="1" smtClean="0"/>
              <a:t>Tambahan</a:t>
            </a:r>
            <a:r>
              <a:rPr lang="en-US" dirty="0" smtClean="0"/>
              <a:t> 10%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baki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30 </a:t>
            </a:r>
            <a:r>
              <a:rPr lang="en-US" dirty="0" err="1" smtClean="0"/>
              <a:t>hari</a:t>
            </a:r>
            <a:r>
              <a:rPr lang="en-US" dirty="0" smtClean="0"/>
              <a:t> yang </a:t>
            </a:r>
            <a:r>
              <a:rPr lang="en-US" dirty="0" err="1" smtClean="0"/>
              <a:t>ketiga</a:t>
            </a:r>
            <a:endParaRPr lang="en-US" dirty="0" smtClean="0"/>
          </a:p>
          <a:p>
            <a:pPr lvl="1"/>
            <a:endParaRPr lang="en-MY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>
            <a:noAutofit/>
          </a:bodyPr>
          <a:lstStyle/>
          <a:p>
            <a:r>
              <a:rPr lang="en-US" sz="3600" dirty="0" smtClean="0"/>
              <a:t>.19.</a:t>
            </a:r>
            <a:br>
              <a:rPr lang="en-US" sz="3600" dirty="0" smtClean="0"/>
            </a:br>
            <a:r>
              <a:rPr lang="en-US" sz="3600" dirty="0" err="1" smtClean="0"/>
              <a:t>Pengemukaan</a:t>
            </a:r>
            <a:r>
              <a:rPr lang="en-US" sz="3600" dirty="0" smtClean="0"/>
              <a:t> </a:t>
            </a:r>
            <a:r>
              <a:rPr lang="en-US" sz="3600" dirty="0" err="1" smtClean="0"/>
              <a:t>penyata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pembayaran</a:t>
            </a:r>
            <a:r>
              <a:rPr lang="en-US" sz="3600" dirty="0" smtClean="0"/>
              <a:t> </a:t>
            </a:r>
            <a:r>
              <a:rPr lang="en-US" sz="3600" dirty="0" err="1" smtClean="0"/>
              <a:t>cukai</a:t>
            </a:r>
            <a:r>
              <a:rPr lang="en-US" sz="3600" dirty="0" smtClean="0"/>
              <a:t> </a:t>
            </a:r>
            <a:r>
              <a:rPr lang="en-US" sz="3600" dirty="0" err="1" smtClean="0"/>
              <a:t>pelancongan</a:t>
            </a:r>
            <a:endParaRPr lang="en-MY" sz="3600" dirty="0"/>
          </a:p>
        </p:txBody>
      </p:sp>
    </p:spTree>
    <p:extLst>
      <p:ext uri="{BB962C8B-B14F-4D97-AF65-F5344CB8AC3E}">
        <p14:creationId xmlns:p14="http://schemas.microsoft.com/office/powerpoint/2010/main" val="13409623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450696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Jika</a:t>
            </a:r>
            <a:r>
              <a:rPr lang="en-US" dirty="0" smtClean="0"/>
              <a:t> mana-mana </a:t>
            </a:r>
            <a:r>
              <a:rPr lang="en-US" dirty="0" err="1" smtClean="0"/>
              <a:t>pengendali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memohon</a:t>
            </a:r>
            <a:r>
              <a:rPr lang="en-US" dirty="0" smtClean="0"/>
              <a:t> </a:t>
            </a:r>
            <a:r>
              <a:rPr lang="en-US" dirty="0" err="1" smtClean="0"/>
              <a:t>pendaftaran</a:t>
            </a:r>
            <a:endParaRPr lang="en-US" dirty="0" smtClean="0"/>
          </a:p>
          <a:p>
            <a:pPr lvl="1"/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mengemukakan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endParaRPr lang="en-US" dirty="0" smtClean="0"/>
          </a:p>
          <a:p>
            <a:pPr lvl="1"/>
            <a:r>
              <a:rPr lang="en-US" dirty="0" err="1" smtClean="0"/>
              <a:t>Mengemukakan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betul</a:t>
            </a:r>
            <a:endParaRPr lang="en-US" dirty="0" smtClean="0"/>
          </a:p>
          <a:p>
            <a:pPr marL="514350" indent="-457200"/>
            <a:r>
              <a:rPr lang="en-US" dirty="0" smtClean="0"/>
              <a:t>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mentaksir</a:t>
            </a:r>
            <a:r>
              <a:rPr lang="en-US" dirty="0" smtClean="0"/>
              <a:t> </a:t>
            </a:r>
            <a:r>
              <a:rPr lang="en-US" dirty="0" err="1" smtClean="0"/>
              <a:t>mengikut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serta-merta</a:t>
            </a:r>
            <a:r>
              <a:rPr lang="en-US" dirty="0" smtClean="0"/>
              <a:t> </a:t>
            </a:r>
            <a:r>
              <a:rPr lang="en-US" dirty="0" err="1" smtClean="0"/>
              <a:t>memberitahu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bertulis</a:t>
            </a:r>
            <a:r>
              <a:rPr lang="en-US" dirty="0" smtClean="0"/>
              <a:t>.</a:t>
            </a:r>
          </a:p>
          <a:p>
            <a:pPr marL="514350" indent="-457200"/>
            <a:r>
              <a:rPr lang="en-US" dirty="0" err="1" smtClean="0"/>
              <a:t>Taksiran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enam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genap</a:t>
            </a:r>
            <a:r>
              <a:rPr lang="en-US" dirty="0" smtClean="0"/>
              <a:t> masa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.</a:t>
            </a:r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.20.</a:t>
            </a:r>
            <a:br>
              <a:rPr lang="en-US" dirty="0" smtClean="0"/>
            </a:b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mentaksir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00247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KP </a:t>
            </a:r>
            <a:r>
              <a:rPr lang="en-US" sz="3600" dirty="0" err="1" smtClean="0"/>
              <a:t>mempunyai</a:t>
            </a:r>
            <a:r>
              <a:rPr lang="en-US" sz="3600" dirty="0" smtClean="0"/>
              <a:t> </a:t>
            </a:r>
            <a:r>
              <a:rPr lang="en-US" sz="3600" dirty="0" err="1" smtClean="0"/>
              <a:t>kuasa</a:t>
            </a:r>
            <a:r>
              <a:rPr lang="en-US" sz="3600" dirty="0" smtClean="0"/>
              <a:t> </a:t>
            </a:r>
            <a:r>
              <a:rPr lang="en-US" sz="3600" dirty="0" err="1" smtClean="0"/>
              <a:t>mengawasi</a:t>
            </a:r>
            <a:r>
              <a:rPr lang="en-US" sz="3600" dirty="0" smtClean="0"/>
              <a:t> </a:t>
            </a:r>
            <a:r>
              <a:rPr lang="en-US" sz="3600" dirty="0" err="1" smtClean="0"/>
              <a:t>segala</a:t>
            </a:r>
            <a:r>
              <a:rPr lang="en-US" sz="3600" dirty="0" smtClean="0"/>
              <a:t> </a:t>
            </a:r>
            <a:r>
              <a:rPr lang="en-US" sz="3600" dirty="0" err="1" smtClean="0"/>
              <a:t>perkara</a:t>
            </a:r>
            <a:r>
              <a:rPr lang="en-US" sz="3600" dirty="0" smtClean="0"/>
              <a:t> </a:t>
            </a:r>
            <a:r>
              <a:rPr lang="en-US" sz="3600" dirty="0" err="1" smtClean="0"/>
              <a:t>berhubung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cukai</a:t>
            </a:r>
            <a:r>
              <a:rPr lang="en-US" sz="3600" dirty="0" smtClean="0"/>
              <a:t> </a:t>
            </a:r>
            <a:r>
              <a:rPr lang="en-US" sz="3600" dirty="0" err="1" smtClean="0"/>
              <a:t>pelancongan</a:t>
            </a:r>
            <a:r>
              <a:rPr lang="en-US" sz="3600" dirty="0" smtClean="0"/>
              <a:t>.</a:t>
            </a:r>
            <a:endParaRPr lang="en-MY" sz="3600" dirty="0" smtClean="0"/>
          </a:p>
          <a:p>
            <a:pPr marL="0" indent="0">
              <a:buNone/>
            </a:pPr>
            <a:endParaRPr lang="en-US" sz="36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Bahagian</a:t>
            </a:r>
            <a:r>
              <a:rPr lang="en-US" dirty="0" smtClean="0"/>
              <a:t> </a:t>
            </a:r>
            <a:r>
              <a:rPr lang="en-US" dirty="0" smtClean="0"/>
              <a:t>II: </a:t>
            </a:r>
            <a:br>
              <a:rPr lang="en-US" dirty="0" smtClean="0"/>
            </a:br>
            <a:r>
              <a:rPr lang="en-US" dirty="0" err="1" smtClean="0"/>
              <a:t>Pentadbiran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9844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4107" y="2675467"/>
            <a:ext cx="7408333" cy="3450696"/>
          </a:xfrm>
        </p:spPr>
        <p:txBody>
          <a:bodyPr>
            <a:normAutofit/>
          </a:bodyPr>
          <a:lstStyle/>
          <a:p>
            <a:r>
              <a:rPr lang="en-US" dirty="0" smtClean="0"/>
              <a:t>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mentaksir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memberitahu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sewajarnya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bertulis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Taksiran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merayu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taksiran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  <a:p>
            <a:r>
              <a:rPr lang="en-US" dirty="0" smtClean="0"/>
              <a:t>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pengubahan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taksiran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hendklah</a:t>
            </a:r>
            <a:r>
              <a:rPr lang="en-US" dirty="0" smtClean="0"/>
              <a:t> </a:t>
            </a:r>
            <a:r>
              <a:rPr lang="en-US" dirty="0" err="1" smtClean="0"/>
              <a:t>memberitahu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bertulis</a:t>
            </a:r>
            <a:endParaRPr lang="en-US" dirty="0"/>
          </a:p>
          <a:p>
            <a:pPr marL="0" indent="0">
              <a:buNone/>
            </a:pPr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.20.</a:t>
            </a:r>
            <a:br>
              <a:rPr lang="en-US" dirty="0" smtClean="0"/>
            </a:b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mentaksir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142276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67544" y="260648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err="1" smtClean="0">
                <a:solidFill>
                  <a:schemeClr val="bg1"/>
                </a:solidFill>
              </a:rPr>
              <a:t>Bahagian</a:t>
            </a:r>
            <a:r>
              <a:rPr lang="en-US" dirty="0" smtClean="0">
                <a:solidFill>
                  <a:schemeClr val="bg1"/>
                </a:solidFill>
              </a:rPr>
              <a:t> VI: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Peremitan,Pembayaran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balik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mendapatkan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balik</a:t>
            </a:r>
            <a:endParaRPr lang="en-MY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51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meremit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mana-mana </a:t>
            </a:r>
            <a:r>
              <a:rPr lang="en-US" dirty="0" err="1" smtClean="0"/>
              <a:t>bahagian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endParaRPr lang="en-US" dirty="0" smtClean="0"/>
          </a:p>
          <a:p>
            <a:pPr algn="just"/>
            <a:r>
              <a:rPr lang="en-US" dirty="0" smtClean="0"/>
              <a:t>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meremit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mana-mana </a:t>
            </a:r>
            <a:r>
              <a:rPr lang="en-US" dirty="0" err="1" smtClean="0"/>
              <a:t>bahagian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penalti</a:t>
            </a:r>
            <a:r>
              <a:rPr lang="en-US" dirty="0" smtClean="0"/>
              <a:t>, </a:t>
            </a:r>
            <a:r>
              <a:rPr lang="en-US" dirty="0" err="1" smtClean="0"/>
              <a:t>surcaj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wang</a:t>
            </a:r>
            <a:r>
              <a:rPr lang="en-US" dirty="0" smtClean="0"/>
              <a:t> lain</a:t>
            </a:r>
          </a:p>
          <a:p>
            <a:pPr algn="just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peremitan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pun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pelancongan,penalti,surcaj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wang</a:t>
            </a:r>
            <a:r>
              <a:rPr lang="en-US" dirty="0" smtClean="0"/>
              <a:t> lain,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.</a:t>
            </a:r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.21.</a:t>
            </a:r>
            <a:br>
              <a:rPr lang="en-US" dirty="0" smtClean="0"/>
            </a:br>
            <a:r>
              <a:rPr lang="en-US" dirty="0" err="1" smtClean="0"/>
              <a:t>Peremitan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762681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KP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6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masa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tersilap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, 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memuaskan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mengurangkan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membenarkan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endParaRPr lang="en-US" dirty="0" smtClean="0"/>
          </a:p>
          <a:p>
            <a:pPr algn="just"/>
            <a:r>
              <a:rPr lang="en-US" dirty="0" err="1" smtClean="0"/>
              <a:t>Seksyen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terpakai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seksyen</a:t>
            </a:r>
            <a:r>
              <a:rPr lang="en-US" dirty="0" smtClean="0"/>
              <a:t> 8(Kadar </a:t>
            </a:r>
            <a:r>
              <a:rPr lang="en-US" dirty="0" err="1" smtClean="0"/>
              <a:t>Cukai</a:t>
            </a:r>
            <a:r>
              <a:rPr lang="en-US" dirty="0" smtClean="0"/>
              <a:t>).</a:t>
            </a:r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52728"/>
          </a:xfrm>
        </p:spPr>
        <p:txBody>
          <a:bodyPr>
            <a:noAutofit/>
          </a:bodyPr>
          <a:lstStyle/>
          <a:p>
            <a:r>
              <a:rPr lang="en-US" sz="3500" dirty="0" smtClean="0"/>
              <a:t>.22.</a:t>
            </a:r>
            <a:br>
              <a:rPr lang="en-US" sz="3500" dirty="0" smtClean="0"/>
            </a:br>
            <a:r>
              <a:rPr lang="en-US" sz="3500" dirty="0" err="1" smtClean="0"/>
              <a:t>Pembayaran</a:t>
            </a:r>
            <a:r>
              <a:rPr lang="en-US" sz="3500" dirty="0" smtClean="0"/>
              <a:t> </a:t>
            </a:r>
            <a:r>
              <a:rPr lang="en-US" sz="3500" dirty="0" err="1" smtClean="0"/>
              <a:t>balik</a:t>
            </a:r>
            <a:r>
              <a:rPr lang="en-US" sz="3500" dirty="0" smtClean="0"/>
              <a:t> </a:t>
            </a:r>
            <a:r>
              <a:rPr lang="en-US" sz="3500" dirty="0" err="1" smtClean="0"/>
              <a:t>cukai</a:t>
            </a:r>
            <a:r>
              <a:rPr lang="en-US" sz="3500" dirty="0" smtClean="0"/>
              <a:t> </a:t>
            </a:r>
            <a:r>
              <a:rPr lang="en-US" sz="3500" dirty="0" err="1" smtClean="0"/>
              <a:t>pelancongan</a:t>
            </a:r>
            <a:r>
              <a:rPr lang="en-US" sz="3500" dirty="0" smtClean="0"/>
              <a:t>, </a:t>
            </a:r>
            <a:r>
              <a:rPr lang="en-US" sz="3500" dirty="0" err="1" smtClean="0"/>
              <a:t>dsb</a:t>
            </a:r>
            <a:r>
              <a:rPr lang="en-US" sz="3500" dirty="0" smtClean="0"/>
              <a:t>., </a:t>
            </a:r>
            <a:r>
              <a:rPr lang="en-US" sz="3500" dirty="0" err="1" smtClean="0"/>
              <a:t>terlebih</a:t>
            </a:r>
            <a:r>
              <a:rPr lang="en-US" sz="3500" dirty="0" smtClean="0"/>
              <a:t> </a:t>
            </a:r>
            <a:r>
              <a:rPr lang="en-US" sz="3500" dirty="0" err="1" smtClean="0"/>
              <a:t>bayar</a:t>
            </a:r>
            <a:r>
              <a:rPr lang="en-US" sz="3500" dirty="0" smtClean="0"/>
              <a:t> </a:t>
            </a:r>
            <a:r>
              <a:rPr lang="en-US" sz="3500" dirty="0" err="1" smtClean="0"/>
              <a:t>atau</a:t>
            </a:r>
            <a:r>
              <a:rPr lang="en-US" sz="3500" dirty="0" smtClean="0"/>
              <a:t> </a:t>
            </a:r>
            <a:r>
              <a:rPr lang="en-US" sz="3500" dirty="0" err="1" smtClean="0"/>
              <a:t>tersilap</a:t>
            </a:r>
            <a:r>
              <a:rPr lang="en-US" sz="3500" dirty="0" smtClean="0"/>
              <a:t> </a:t>
            </a:r>
            <a:r>
              <a:rPr lang="en-US" sz="3500" dirty="0" err="1" smtClean="0"/>
              <a:t>bayar</a:t>
            </a:r>
            <a:endParaRPr lang="en-MY" sz="3500" dirty="0"/>
          </a:p>
        </p:txBody>
      </p:sp>
    </p:spTree>
    <p:extLst>
      <p:ext uri="{BB962C8B-B14F-4D97-AF65-F5344CB8AC3E}">
        <p14:creationId xmlns:p14="http://schemas.microsoft.com/office/powerpoint/2010/main" val="5831429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Pengendali</a:t>
            </a:r>
            <a:r>
              <a:rPr lang="en-US" dirty="0" smtClean="0"/>
              <a:t> yang </a:t>
            </a:r>
            <a:r>
              <a:rPr lang="en-US" dirty="0" err="1" smtClean="0"/>
              <a:t>berhenti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premis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,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tuntut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yang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sekiranya</a:t>
            </a:r>
            <a:r>
              <a:rPr lang="en-US" dirty="0" smtClean="0"/>
              <a:t>;</a:t>
            </a:r>
          </a:p>
          <a:p>
            <a:pPr lvl="1" algn="just"/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dihapus</a:t>
            </a:r>
            <a:r>
              <a:rPr lang="en-US" dirty="0" smtClean="0"/>
              <a:t> </a:t>
            </a:r>
            <a:r>
              <a:rPr lang="en-US" dirty="0" err="1" smtClean="0"/>
              <a:t>kira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akaun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hutang</a:t>
            </a:r>
            <a:r>
              <a:rPr lang="en-US" dirty="0" smtClean="0"/>
              <a:t> </a:t>
            </a:r>
            <a:r>
              <a:rPr lang="en-US" dirty="0" err="1" smtClean="0"/>
              <a:t>lapuk</a:t>
            </a:r>
            <a:r>
              <a:rPr lang="en-US" dirty="0" smtClean="0"/>
              <a:t>(write off/bad debt);</a:t>
            </a:r>
            <a:r>
              <a:rPr lang="en-US" dirty="0" err="1" smtClean="0"/>
              <a:t>dan</a:t>
            </a:r>
            <a:endParaRPr lang="en-US" dirty="0" smtClean="0"/>
          </a:p>
          <a:p>
            <a:pPr lvl="1" algn="just"/>
            <a:r>
              <a:rPr lang="en-US" dirty="0" smtClean="0"/>
              <a:t>KP </a:t>
            </a:r>
            <a:r>
              <a:rPr lang="en-US" dirty="0" err="1" smtClean="0"/>
              <a:t>berpuas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munasabah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Perkara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terpakai</a:t>
            </a:r>
            <a:r>
              <a:rPr lang="en-US" dirty="0" smtClean="0"/>
              <a:t> </a:t>
            </a:r>
            <a:r>
              <a:rPr lang="en-US" dirty="0" err="1" smtClean="0"/>
              <a:t>sekiranya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 yang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&gt;=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</a:t>
            </a:r>
            <a:r>
              <a:rPr lang="en-US" dirty="0" smtClean="0"/>
              <a:t> yang </a:t>
            </a:r>
            <a:r>
              <a:rPr lang="en-US" dirty="0" err="1" smtClean="0"/>
              <a:t>dibayar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 yang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, 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membenarkan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.</a:t>
            </a:r>
          </a:p>
          <a:p>
            <a:pPr algn="just"/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.23.</a:t>
            </a:r>
            <a:br>
              <a:rPr lang="en-US" dirty="0" smtClean="0"/>
            </a:b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hutang</a:t>
            </a:r>
            <a:r>
              <a:rPr lang="en-US" dirty="0" smtClean="0"/>
              <a:t> </a:t>
            </a:r>
            <a:r>
              <a:rPr lang="en-US" dirty="0" err="1" smtClean="0"/>
              <a:t>lapuk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182089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570592"/>
            <a:ext cx="7408333" cy="345069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Amaun</a:t>
            </a:r>
            <a:r>
              <a:rPr lang="en-US" dirty="0" smtClean="0"/>
              <a:t> CP yang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perbezaan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CP yang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. (TT Bad debt relief)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 yang </a:t>
            </a:r>
            <a:r>
              <a:rPr lang="en-US" dirty="0" err="1" smtClean="0"/>
              <a:t>baginya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kemudiannya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,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KP; (TT Bad Debt Recovery)</a:t>
            </a:r>
          </a:p>
          <a:p>
            <a:pPr lvl="1" algn="just"/>
            <a:r>
              <a:rPr lang="en-US" dirty="0" err="1" smtClean="0"/>
              <a:t>Keseluruhan</a:t>
            </a:r>
            <a:r>
              <a:rPr lang="en-US" dirty="0" smtClean="0"/>
              <a:t> 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yang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sekiranya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&gt;= </a:t>
            </a:r>
            <a:r>
              <a:rPr lang="en-US" dirty="0" err="1" smtClean="0"/>
              <a:t>amaun</a:t>
            </a:r>
            <a:r>
              <a:rPr lang="en-US" dirty="0" smtClean="0"/>
              <a:t> CP yang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;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sekirannya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yang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.</a:t>
            </a:r>
          </a:p>
          <a:p>
            <a:pPr algn="just"/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.23.</a:t>
            </a:r>
            <a:br>
              <a:rPr lang="en-US" dirty="0" smtClean="0"/>
            </a:b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hutang</a:t>
            </a:r>
            <a:r>
              <a:rPr lang="en-US" dirty="0" smtClean="0"/>
              <a:t> </a:t>
            </a:r>
            <a:r>
              <a:rPr lang="en-US" dirty="0" err="1" smtClean="0"/>
              <a:t>lapuk</a:t>
            </a:r>
            <a:r>
              <a:rPr lang="en-US" dirty="0" smtClean="0"/>
              <a:t>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025596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“</a:t>
            </a:r>
            <a:r>
              <a:rPr lang="en-US" dirty="0" err="1" smtClean="0"/>
              <a:t>Hutang</a:t>
            </a:r>
            <a:r>
              <a:rPr lang="en-US" dirty="0" smtClean="0"/>
              <a:t> </a:t>
            </a:r>
            <a:r>
              <a:rPr lang="en-US" dirty="0" err="1" smtClean="0"/>
              <a:t>Lapuk</a:t>
            </a:r>
            <a:r>
              <a:rPr lang="en-US" dirty="0" smtClean="0"/>
              <a:t>” </a:t>
            </a:r>
            <a:r>
              <a:rPr lang="en-US" dirty="0" err="1" smtClean="0"/>
              <a:t>bermaksud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tertunggak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CP yang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didapatkan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  <a:endParaRPr lang="en-MY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.23.</a:t>
            </a:r>
            <a:br>
              <a:rPr lang="en-US" dirty="0" smtClean="0"/>
            </a:b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hutang</a:t>
            </a:r>
            <a:r>
              <a:rPr lang="en-US" dirty="0" smtClean="0"/>
              <a:t> </a:t>
            </a:r>
            <a:r>
              <a:rPr lang="en-US" dirty="0" err="1" smtClean="0"/>
              <a:t>lapuk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522348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31429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meluluskan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memotong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semasa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semasa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kemudiannya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pelancong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; </a:t>
            </a:r>
          </a:p>
          <a:p>
            <a:pPr lvl="1" algn="just"/>
            <a:r>
              <a:rPr lang="en-US" dirty="0" err="1" smtClean="0"/>
              <a:t>Pembatalan</a:t>
            </a:r>
            <a:r>
              <a:rPr lang="en-US" dirty="0" smtClean="0"/>
              <a:t> </a:t>
            </a:r>
            <a:r>
              <a:rPr lang="en-US" dirty="0" err="1" smtClean="0"/>
              <a:t>penginapan;atau</a:t>
            </a:r>
            <a:endParaRPr lang="en-US" dirty="0" smtClean="0"/>
          </a:p>
          <a:p>
            <a:pPr lvl="1" algn="just"/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lain yang </a:t>
            </a:r>
            <a:r>
              <a:rPr lang="en-US" dirty="0" err="1" smtClean="0"/>
              <a:t>diluluskan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</a:t>
            </a:r>
          </a:p>
          <a:p>
            <a:pPr algn="just"/>
            <a:r>
              <a:rPr lang="en-US" dirty="0" err="1" smtClean="0"/>
              <a:t>Potongan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masa </a:t>
            </a:r>
            <a:r>
              <a:rPr lang="en-US" dirty="0" err="1" smtClean="0"/>
              <a:t>satu</a:t>
            </a:r>
            <a:r>
              <a:rPr lang="en-US" dirty="0" smtClean="0"/>
              <a:t> (1)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selepas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CP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</a:t>
            </a:r>
            <a:r>
              <a:rPr lang="en-US" dirty="0" err="1" smtClean="0"/>
              <a:t>lanjutan</a:t>
            </a:r>
            <a:r>
              <a:rPr lang="en-US" dirty="0" smtClean="0"/>
              <a:t> yang </a:t>
            </a:r>
            <a:r>
              <a:rPr lang="en-US" dirty="0" err="1" smtClean="0"/>
              <a:t>diluluskan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</a:t>
            </a:r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52728"/>
          </a:xfrm>
        </p:spPr>
        <p:txBody>
          <a:bodyPr>
            <a:noAutofit/>
          </a:bodyPr>
          <a:lstStyle/>
          <a:p>
            <a:r>
              <a:rPr lang="en-US" sz="3500" dirty="0" smtClean="0"/>
              <a:t>.24.</a:t>
            </a:r>
            <a:br>
              <a:rPr lang="en-US" sz="3500" dirty="0" smtClean="0"/>
            </a:br>
            <a:r>
              <a:rPr lang="en-US" sz="3500" dirty="0" err="1" smtClean="0"/>
              <a:t>Pemotongan</a:t>
            </a:r>
            <a:r>
              <a:rPr lang="en-US" sz="3500" dirty="0" smtClean="0"/>
              <a:t> </a:t>
            </a:r>
            <a:r>
              <a:rPr lang="en-US" sz="3500" dirty="0" err="1" smtClean="0"/>
              <a:t>daripada</a:t>
            </a:r>
            <a:r>
              <a:rPr lang="en-US" sz="3500" dirty="0" smtClean="0"/>
              <a:t> </a:t>
            </a:r>
            <a:r>
              <a:rPr lang="en-US" sz="3500" dirty="0" err="1" smtClean="0"/>
              <a:t>penyata</a:t>
            </a:r>
            <a:r>
              <a:rPr lang="en-US" sz="3500" dirty="0" smtClean="0"/>
              <a:t> </a:t>
            </a:r>
            <a:r>
              <a:rPr lang="en-US" sz="3500" dirty="0" err="1" smtClean="0"/>
              <a:t>bagi</a:t>
            </a:r>
            <a:r>
              <a:rPr lang="en-US" sz="3500" dirty="0" smtClean="0"/>
              <a:t> </a:t>
            </a:r>
            <a:r>
              <a:rPr lang="en-US" sz="3500" dirty="0" err="1" smtClean="0"/>
              <a:t>cukai</a:t>
            </a:r>
            <a:r>
              <a:rPr lang="en-US" sz="3500" dirty="0" smtClean="0"/>
              <a:t> </a:t>
            </a:r>
            <a:r>
              <a:rPr lang="en-US" sz="3500" dirty="0" err="1" smtClean="0"/>
              <a:t>pelancongan</a:t>
            </a:r>
            <a:r>
              <a:rPr lang="en-US" sz="3500" dirty="0" smtClean="0"/>
              <a:t> yang </a:t>
            </a:r>
            <a:r>
              <a:rPr lang="en-US" sz="3500" dirty="0" err="1" smtClean="0"/>
              <a:t>dibayar</a:t>
            </a:r>
            <a:r>
              <a:rPr lang="en-US" sz="3500" dirty="0" smtClean="0"/>
              <a:t> </a:t>
            </a:r>
            <a:r>
              <a:rPr lang="en-US" sz="3500" dirty="0" err="1" smtClean="0"/>
              <a:t>balik</a:t>
            </a:r>
            <a:endParaRPr lang="en-MY" sz="3500" dirty="0"/>
          </a:p>
        </p:txBody>
      </p:sp>
    </p:spTree>
    <p:extLst>
      <p:ext uri="{BB962C8B-B14F-4D97-AF65-F5344CB8AC3E}">
        <p14:creationId xmlns:p14="http://schemas.microsoft.com/office/powerpoint/2010/main" val="8440990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281339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KP </a:t>
            </a:r>
            <a:r>
              <a:rPr lang="en-US" dirty="0" err="1" smtClean="0"/>
              <a:t>boleh</a:t>
            </a:r>
            <a:r>
              <a:rPr lang="en-US" dirty="0" smtClean="0"/>
              <a:t>,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notis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bertulis</a:t>
            </a:r>
            <a:r>
              <a:rPr lang="en-US" dirty="0" smtClean="0"/>
              <a:t>, </a:t>
            </a:r>
            <a:r>
              <a:rPr lang="en-US" dirty="0" err="1" smtClean="0"/>
              <a:t>menghendaki</a:t>
            </a:r>
            <a:r>
              <a:rPr lang="en-US" dirty="0" smtClean="0"/>
              <a:t>;</a:t>
            </a:r>
          </a:p>
          <a:p>
            <a:pPr lvl="1" algn="just"/>
            <a:r>
              <a:rPr lang="en-US" dirty="0" smtClean="0"/>
              <a:t>Mana-mana orang yang </a:t>
            </a:r>
            <a:r>
              <a:rPr lang="en-US" dirty="0" err="1" smtClean="0"/>
              <a:t>berhutang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endParaRPr lang="en-US" dirty="0" smtClean="0"/>
          </a:p>
          <a:p>
            <a:pPr lvl="1" algn="just"/>
            <a:r>
              <a:rPr lang="en-US" dirty="0" smtClean="0"/>
              <a:t>Mana-mana orang yang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kemudiannya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wang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pengendali;atau</a:t>
            </a:r>
            <a:endParaRPr lang="en-US" dirty="0" smtClean="0"/>
          </a:p>
          <a:p>
            <a:pPr lvl="1" algn="just"/>
            <a:r>
              <a:rPr lang="en-US" dirty="0" smtClean="0"/>
              <a:t>Mana-mana orang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wang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. </a:t>
            </a:r>
          </a:p>
          <a:p>
            <a:pPr lvl="1" algn="just"/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merta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gaji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upah</a:t>
            </a:r>
            <a:r>
              <a:rPr lang="en-US" dirty="0" smtClean="0"/>
              <a:t> yang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.</a:t>
            </a:r>
          </a:p>
          <a:p>
            <a:pPr marL="514350" indent="-457200" algn="just"/>
            <a:r>
              <a:rPr lang="en-US" dirty="0" err="1" smtClean="0"/>
              <a:t>Sesalinan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di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terakhirnya</a:t>
            </a:r>
            <a:r>
              <a:rPr lang="en-US" dirty="0" smtClean="0"/>
              <a:t>.</a:t>
            </a:r>
          </a:p>
          <a:p>
            <a:pPr marL="57150" indent="0" algn="just">
              <a:buNone/>
            </a:pPr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2056"/>
            <a:ext cx="8229600" cy="1252728"/>
          </a:xfrm>
        </p:spPr>
        <p:txBody>
          <a:bodyPr>
            <a:noAutofit/>
          </a:bodyPr>
          <a:lstStyle/>
          <a:p>
            <a:r>
              <a:rPr lang="en-US" sz="3200" dirty="0" smtClean="0"/>
              <a:t>.25.</a:t>
            </a:r>
            <a:br>
              <a:rPr lang="en-US" sz="3200" dirty="0" smtClean="0"/>
            </a:br>
            <a:r>
              <a:rPr lang="en-US" sz="3200" dirty="0" err="1" smtClean="0"/>
              <a:t>Kuasa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memungut</a:t>
            </a:r>
            <a:r>
              <a:rPr lang="en-US" sz="3200" dirty="0" smtClean="0"/>
              <a:t> CP, </a:t>
            </a:r>
            <a:r>
              <a:rPr lang="en-US" sz="3200" dirty="0" err="1" smtClean="0"/>
              <a:t>dsb</a:t>
            </a:r>
            <a:r>
              <a:rPr lang="en-US" sz="3200" dirty="0" smtClean="0"/>
              <a:t>., </a:t>
            </a:r>
            <a:r>
              <a:rPr lang="en-US" sz="3200" dirty="0" err="1" smtClean="0"/>
              <a:t>daripada</a:t>
            </a:r>
            <a:r>
              <a:rPr lang="en-US" sz="3200" dirty="0" smtClean="0"/>
              <a:t> orang yang </a:t>
            </a:r>
            <a:r>
              <a:rPr lang="en-US" sz="3200" dirty="0" err="1" smtClean="0"/>
              <a:t>berhutang</a:t>
            </a:r>
            <a:r>
              <a:rPr lang="en-US" sz="3200" dirty="0" smtClean="0"/>
              <a:t> </a:t>
            </a:r>
            <a:r>
              <a:rPr lang="en-US" sz="3200" dirty="0" err="1" smtClean="0"/>
              <a:t>wang</a:t>
            </a:r>
            <a:r>
              <a:rPr lang="en-US" sz="3200" dirty="0" smtClean="0"/>
              <a:t> </a:t>
            </a:r>
            <a:r>
              <a:rPr lang="en-US" sz="3200" dirty="0" err="1" smtClean="0"/>
              <a:t>kepada</a:t>
            </a:r>
            <a:r>
              <a:rPr lang="en-US" sz="3200" dirty="0" smtClean="0"/>
              <a:t> </a:t>
            </a:r>
            <a:r>
              <a:rPr lang="en-US" sz="3200" dirty="0" err="1" smtClean="0"/>
              <a:t>pengedali</a:t>
            </a:r>
            <a:endParaRPr lang="en-MY" sz="3200" dirty="0"/>
          </a:p>
        </p:txBody>
      </p:sp>
    </p:spTree>
    <p:extLst>
      <p:ext uri="{BB962C8B-B14F-4D97-AF65-F5344CB8AC3E}">
        <p14:creationId xmlns:p14="http://schemas.microsoft.com/office/powerpoint/2010/main" val="37112809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564904"/>
            <a:ext cx="7408333" cy="345069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membenarkan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CP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penalti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ansuran</a:t>
            </a:r>
            <a:r>
              <a:rPr lang="en-US" dirty="0" smtClean="0"/>
              <a:t> </a:t>
            </a:r>
            <a:r>
              <a:rPr lang="en-US" dirty="0" err="1" smtClean="0"/>
              <a:t>mengikut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yang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</a:t>
            </a:r>
          </a:p>
          <a:p>
            <a:pPr algn="just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dibenarkan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ansuran</a:t>
            </a:r>
            <a:r>
              <a:rPr lang="en-US" dirty="0" smtClean="0"/>
              <a:t>, </a:t>
            </a:r>
            <a:r>
              <a:rPr lang="en-US" dirty="0" err="1" smtClean="0"/>
              <a:t>subseksyen</a:t>
            </a:r>
            <a:r>
              <a:rPr lang="en-US" dirty="0" smtClean="0"/>
              <a:t> 19(8)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dihenti</a:t>
            </a:r>
            <a:r>
              <a:rPr lang="en-US" dirty="0" smtClean="0"/>
              <a:t> </a:t>
            </a:r>
            <a:r>
              <a:rPr lang="en-US" dirty="0" err="1" smtClean="0"/>
              <a:t>kira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dibenarkan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bayar</a:t>
            </a:r>
            <a:r>
              <a:rPr lang="en-US" dirty="0" smtClean="0"/>
              <a:t> </a:t>
            </a:r>
            <a:r>
              <a:rPr lang="en-US" dirty="0" err="1" smtClean="0"/>
              <a:t>mengikut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ansuran</a:t>
            </a:r>
            <a:r>
              <a:rPr lang="en-US" dirty="0" smtClean="0"/>
              <a:t>,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tertunggak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genap</a:t>
            </a:r>
            <a:r>
              <a:rPr lang="en-US" dirty="0" smtClean="0"/>
              <a:t> masa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 </a:t>
            </a:r>
            <a:r>
              <a:rPr lang="en-US" dirty="0" err="1" smtClean="0"/>
              <a:t>Surcaj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10%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baki</a:t>
            </a:r>
            <a:r>
              <a:rPr lang="en-US" dirty="0" smtClean="0"/>
              <a:t>.</a:t>
            </a:r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.26.</a:t>
            </a:r>
            <a:br>
              <a:rPr lang="en-US" dirty="0" smtClean="0"/>
            </a:b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ansuran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09341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67544" y="260648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err="1" smtClean="0">
                <a:solidFill>
                  <a:schemeClr val="bg1"/>
                </a:solidFill>
              </a:rPr>
              <a:t>Bahagian</a:t>
            </a:r>
            <a:r>
              <a:rPr lang="en-US" dirty="0" smtClean="0">
                <a:solidFill>
                  <a:schemeClr val="bg1"/>
                </a:solidFill>
              </a:rPr>
              <a:t> III: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Pengenaan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Cukai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Pelancongan</a:t>
            </a:r>
            <a:endParaRPr lang="en-MY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07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32037"/>
            <a:ext cx="8229600" cy="428133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KP </a:t>
            </a:r>
            <a:r>
              <a:rPr lang="en-US" dirty="0" err="1" smtClean="0"/>
              <a:t>perakuan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mana-mana </a:t>
            </a:r>
            <a:r>
              <a:rPr lang="en-US" dirty="0" err="1" smtClean="0"/>
              <a:t>pengarah</a:t>
            </a:r>
            <a:r>
              <a:rPr lang="en-US" dirty="0" smtClean="0"/>
              <a:t> </a:t>
            </a:r>
            <a:r>
              <a:rPr lang="en-US" dirty="0" err="1" smtClean="0"/>
              <a:t>Imigresen</a:t>
            </a:r>
            <a:r>
              <a:rPr lang="en-US" dirty="0" smtClean="0"/>
              <a:t> yang </a:t>
            </a:r>
            <a:r>
              <a:rPr lang="en-US" dirty="0" err="1" smtClean="0"/>
              <a:t>mengandungi</a:t>
            </a:r>
            <a:r>
              <a:rPr lang="en-US" dirty="0" smtClean="0"/>
              <a:t> </a:t>
            </a:r>
            <a:r>
              <a:rPr lang="en-US" dirty="0" err="1" smtClean="0"/>
              <a:t>butir-butir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CP, </a:t>
            </a:r>
            <a:r>
              <a:rPr lang="en-US" dirty="0" err="1" smtClean="0"/>
              <a:t>penalti</a:t>
            </a:r>
            <a:r>
              <a:rPr lang="en-US" dirty="0" smtClean="0"/>
              <a:t>, </a:t>
            </a:r>
            <a:r>
              <a:rPr lang="en-US" dirty="0" err="1" smtClean="0"/>
              <a:t>surcaj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wang</a:t>
            </a:r>
            <a:r>
              <a:rPr lang="en-US" dirty="0" smtClean="0"/>
              <a:t> 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orang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dihalang</a:t>
            </a:r>
            <a:r>
              <a:rPr lang="en-US" dirty="0" smtClean="0"/>
              <a:t> </a:t>
            </a:r>
            <a:r>
              <a:rPr lang="en-US" dirty="0" err="1" smtClean="0"/>
              <a:t>meninggalkan</a:t>
            </a:r>
            <a:r>
              <a:rPr lang="en-US" dirty="0" smtClean="0"/>
              <a:t> Malaysia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cagaran</a:t>
            </a:r>
            <a:r>
              <a:rPr lang="en-US" dirty="0" smtClean="0"/>
              <a:t> yang </a:t>
            </a:r>
            <a:r>
              <a:rPr lang="en-US" dirty="0" err="1" smtClean="0"/>
              <a:t>memuaskn</a:t>
            </a:r>
            <a:r>
              <a:rPr lang="en-US" dirty="0" smtClean="0"/>
              <a:t> KP</a:t>
            </a:r>
          </a:p>
          <a:p>
            <a:pPr algn="just"/>
            <a:r>
              <a:rPr lang="en-US" dirty="0" err="1" smtClean="0"/>
              <a:t>Pengarah</a:t>
            </a:r>
            <a:r>
              <a:rPr lang="en-US" dirty="0" smtClean="0"/>
              <a:t> </a:t>
            </a:r>
            <a:r>
              <a:rPr lang="en-US" dirty="0" err="1" smtClean="0"/>
              <a:t>Imigresen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en-US" dirty="0" err="1" smtClean="0"/>
              <a:t>perakuan</a:t>
            </a:r>
            <a:r>
              <a:rPr lang="en-US" dirty="0" smtClean="0"/>
              <a:t> </a:t>
            </a:r>
            <a:r>
              <a:rPr lang="en-US" dirty="0" err="1" smtClean="0"/>
              <a:t>pengenalan</a:t>
            </a:r>
            <a:r>
              <a:rPr lang="en-US" dirty="0" smtClean="0"/>
              <a:t>, </a:t>
            </a:r>
            <a:r>
              <a:rPr lang="en-US" dirty="0" err="1" smtClean="0"/>
              <a:t>pasport</a:t>
            </a:r>
            <a:r>
              <a:rPr lang="en-US" dirty="0" smtClean="0"/>
              <a:t>, permit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 lain</a:t>
            </a:r>
          </a:p>
          <a:p>
            <a:pPr algn="just"/>
            <a:r>
              <a:rPr lang="en-US" dirty="0" err="1" smtClean="0"/>
              <a:t>Notis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pos</a:t>
            </a:r>
            <a:r>
              <a:rPr lang="en-US" dirty="0" smtClean="0"/>
              <a:t> </a:t>
            </a:r>
            <a:r>
              <a:rPr lang="en-US" dirty="0" err="1" smtClean="0"/>
              <a:t>berdaftar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orang yang </a:t>
            </a:r>
            <a:r>
              <a:rPr lang="en-US" dirty="0" err="1" smtClean="0"/>
              <a:t>baginya</a:t>
            </a:r>
            <a:r>
              <a:rPr lang="en-US" dirty="0" smtClean="0"/>
              <a:t> </a:t>
            </a:r>
            <a:r>
              <a:rPr lang="en-US" dirty="0" err="1" smtClean="0"/>
              <a:t>perakuan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notis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, </a:t>
            </a:r>
            <a:r>
              <a:rPr lang="en-US" dirty="0" err="1" smtClean="0"/>
              <a:t>seksyen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bayar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cagaran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, KP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bertulis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membenarkan</a:t>
            </a:r>
            <a:r>
              <a:rPr lang="en-US" dirty="0" smtClean="0"/>
              <a:t> orang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meninggalkan</a:t>
            </a:r>
            <a:r>
              <a:rPr lang="en-US" dirty="0" smtClean="0"/>
              <a:t> Malaysia.</a:t>
            </a:r>
            <a:r>
              <a:rPr lang="en-MY" dirty="0" smtClean="0"/>
              <a:t> 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52728"/>
          </a:xfrm>
        </p:spPr>
        <p:txBody>
          <a:bodyPr>
            <a:noAutofit/>
          </a:bodyPr>
          <a:lstStyle/>
          <a:p>
            <a:r>
              <a:rPr lang="en-US" sz="3300" dirty="0" smtClean="0"/>
              <a:t>.27.</a:t>
            </a:r>
            <a:br>
              <a:rPr lang="en-US" sz="3300" dirty="0" smtClean="0"/>
            </a:br>
            <a:r>
              <a:rPr lang="en-US" sz="3300" dirty="0" err="1" smtClean="0"/>
              <a:t>Mendapatkan</a:t>
            </a:r>
            <a:r>
              <a:rPr lang="en-US" sz="3300" dirty="0" smtClean="0"/>
              <a:t> </a:t>
            </a:r>
            <a:r>
              <a:rPr lang="en-US" sz="3300" dirty="0" err="1" smtClean="0"/>
              <a:t>balik</a:t>
            </a:r>
            <a:r>
              <a:rPr lang="en-US" sz="3300" dirty="0" smtClean="0"/>
              <a:t> </a:t>
            </a:r>
            <a:r>
              <a:rPr lang="en-US" sz="3300" dirty="0" err="1" smtClean="0"/>
              <a:t>cukai</a:t>
            </a:r>
            <a:r>
              <a:rPr lang="en-US" sz="3300" dirty="0" smtClean="0"/>
              <a:t> </a:t>
            </a:r>
            <a:r>
              <a:rPr lang="en-US" sz="3300" dirty="0" err="1" smtClean="0"/>
              <a:t>pelancongan</a:t>
            </a:r>
            <a:r>
              <a:rPr lang="en-US" sz="3300" dirty="0" smtClean="0"/>
              <a:t>, </a:t>
            </a:r>
            <a:r>
              <a:rPr lang="en-US" sz="3300" dirty="0" err="1" smtClean="0"/>
              <a:t>dsb</a:t>
            </a:r>
            <a:r>
              <a:rPr lang="en-US" sz="3300" dirty="0" smtClean="0"/>
              <a:t>, </a:t>
            </a:r>
            <a:r>
              <a:rPr lang="en-US" sz="3300" dirty="0" err="1" smtClean="0"/>
              <a:t>daripada</a:t>
            </a:r>
            <a:r>
              <a:rPr lang="en-US" sz="3300" dirty="0" smtClean="0"/>
              <a:t> orang yang </a:t>
            </a:r>
            <a:r>
              <a:rPr lang="en-US" sz="3300" dirty="0" err="1" smtClean="0"/>
              <a:t>meninggalkan</a:t>
            </a:r>
            <a:r>
              <a:rPr lang="en-US" sz="3300" dirty="0" smtClean="0"/>
              <a:t> Malaysia</a:t>
            </a:r>
            <a:endParaRPr lang="en-MY" sz="3300" dirty="0"/>
          </a:p>
        </p:txBody>
      </p:sp>
    </p:spTree>
    <p:extLst>
      <p:ext uri="{BB962C8B-B14F-4D97-AF65-F5344CB8AC3E}">
        <p14:creationId xmlns:p14="http://schemas.microsoft.com/office/powerpoint/2010/main" val="33265481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570592"/>
            <a:ext cx="7408333" cy="3450696"/>
          </a:xfrm>
        </p:spPr>
        <p:txBody>
          <a:bodyPr/>
          <a:lstStyle/>
          <a:p>
            <a:pPr algn="just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CP,penalti</a:t>
            </a:r>
            <a:r>
              <a:rPr lang="en-US" dirty="0" smtClean="0"/>
              <a:t>, </a:t>
            </a:r>
            <a:r>
              <a:rPr lang="en-US" dirty="0" err="1" smtClean="0"/>
              <a:t>surcaj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wang</a:t>
            </a:r>
            <a:r>
              <a:rPr lang="en-US" dirty="0" smtClean="0"/>
              <a:t> lain </a:t>
            </a:r>
            <a:r>
              <a:rPr lang="en-US" dirty="0" err="1" smtClean="0"/>
              <a:t>selepas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tersilap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mana-mana orang, orang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yang </a:t>
            </a:r>
            <a:r>
              <a:rPr lang="en-US" dirty="0" err="1" smtClean="0"/>
              <a:t>tersilap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dituntut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</a:t>
            </a:r>
          </a:p>
          <a:p>
            <a:pPr algn="just"/>
            <a:r>
              <a:rPr lang="en-US" dirty="0" smtClean="0"/>
              <a:t>KP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6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/>
              <a:t>.</a:t>
            </a:r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smtClean="0"/>
              <a:t>.28.</a:t>
            </a:r>
            <a:br>
              <a:rPr lang="en-US" sz="3800" dirty="0" smtClean="0"/>
            </a:br>
            <a:r>
              <a:rPr lang="en-US" sz="3800" dirty="0" err="1" smtClean="0"/>
              <a:t>Mendapatkan</a:t>
            </a:r>
            <a:r>
              <a:rPr lang="en-US" sz="3800" dirty="0" smtClean="0"/>
              <a:t> </a:t>
            </a:r>
            <a:r>
              <a:rPr lang="en-US" sz="3800" dirty="0" err="1" smtClean="0"/>
              <a:t>balik</a:t>
            </a:r>
            <a:r>
              <a:rPr lang="en-US" sz="3800" dirty="0" smtClean="0"/>
              <a:t> CP, </a:t>
            </a:r>
            <a:r>
              <a:rPr lang="en-US" sz="3800" dirty="0" err="1" smtClean="0"/>
              <a:t>dsb</a:t>
            </a:r>
            <a:r>
              <a:rPr lang="en-US" sz="3800" dirty="0" smtClean="0"/>
              <a:t>., yang </a:t>
            </a:r>
            <a:r>
              <a:rPr lang="en-US" sz="3800" dirty="0" err="1" smtClean="0"/>
              <a:t>tersilap</a:t>
            </a:r>
            <a:r>
              <a:rPr lang="en-US" sz="3800" dirty="0" smtClean="0"/>
              <a:t> </a:t>
            </a:r>
            <a:r>
              <a:rPr lang="en-US" sz="3800" dirty="0" err="1" smtClean="0"/>
              <a:t>dibayar</a:t>
            </a:r>
            <a:r>
              <a:rPr lang="en-US" sz="3800" dirty="0" smtClean="0"/>
              <a:t> </a:t>
            </a:r>
            <a:r>
              <a:rPr lang="en-US" sz="3800" dirty="0" err="1" smtClean="0"/>
              <a:t>balik</a:t>
            </a:r>
            <a:endParaRPr lang="en-MY" sz="3800" dirty="0"/>
          </a:p>
        </p:txBody>
      </p:sp>
    </p:spTree>
    <p:extLst>
      <p:ext uri="{BB962C8B-B14F-4D97-AF65-F5344CB8AC3E}">
        <p14:creationId xmlns:p14="http://schemas.microsoft.com/office/powerpoint/2010/main" val="22547853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564904"/>
            <a:ext cx="7408333" cy="36004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sz="3200" dirty="0" err="1" smtClean="0"/>
              <a:t>Jika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invois</a:t>
            </a:r>
            <a:r>
              <a:rPr lang="en-US" sz="3200" dirty="0" smtClean="0"/>
              <a:t> ,</a:t>
            </a:r>
            <a:r>
              <a:rPr lang="en-US" sz="3200" dirty="0" err="1" smtClean="0"/>
              <a:t>resit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dokumen</a:t>
            </a:r>
            <a:r>
              <a:rPr lang="en-US" sz="3200" dirty="0" smtClean="0"/>
              <a:t> lain </a:t>
            </a:r>
            <a:r>
              <a:rPr lang="en-US" sz="3200" dirty="0" err="1" smtClean="0"/>
              <a:t>menunjukkan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penyediaan</a:t>
            </a:r>
            <a:r>
              <a:rPr lang="en-US" sz="3200" dirty="0" smtClean="0"/>
              <a:t> </a:t>
            </a:r>
            <a:r>
              <a:rPr lang="en-US" sz="3200" dirty="0" err="1" smtClean="0"/>
              <a:t>penginapan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telah</a:t>
            </a:r>
            <a:r>
              <a:rPr lang="en-US" sz="3200" dirty="0" smtClean="0"/>
              <a:t> </a:t>
            </a:r>
            <a:r>
              <a:rPr lang="en-US" sz="3200" dirty="0" err="1" smtClean="0"/>
              <a:t>berlaku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CP yang </a:t>
            </a:r>
            <a:r>
              <a:rPr lang="en-US" sz="3200" dirty="0" err="1" smtClean="0"/>
              <a:t>boleh</a:t>
            </a:r>
            <a:r>
              <a:rPr lang="en-US" sz="3200" dirty="0" smtClean="0"/>
              <a:t> </a:t>
            </a:r>
            <a:r>
              <a:rPr lang="en-US" sz="3200" dirty="0" err="1" smtClean="0"/>
              <a:t>dikenakan</a:t>
            </a:r>
            <a:r>
              <a:rPr lang="en-US" sz="3200" dirty="0" smtClean="0"/>
              <a:t> </a:t>
            </a:r>
            <a:r>
              <a:rPr lang="en-US" sz="3200" dirty="0" err="1" smtClean="0"/>
              <a:t>ke</a:t>
            </a:r>
            <a:r>
              <a:rPr lang="en-US" sz="3200" dirty="0" smtClean="0"/>
              <a:t> </a:t>
            </a:r>
            <a:r>
              <a:rPr lang="en-US" sz="3200" dirty="0" err="1" smtClean="0"/>
              <a:t>atasnya</a:t>
            </a:r>
            <a:r>
              <a:rPr lang="en-US" sz="3200" dirty="0" smtClean="0"/>
              <a:t>, </a:t>
            </a:r>
            <a:r>
              <a:rPr lang="en-US" sz="3200" dirty="0" err="1" smtClean="0"/>
              <a:t>maka</a:t>
            </a:r>
            <a:r>
              <a:rPr lang="en-US" sz="3200" dirty="0" smtClean="0"/>
              <a:t> </a:t>
            </a:r>
            <a:r>
              <a:rPr lang="en-US" sz="3200" dirty="0" err="1" smtClean="0"/>
              <a:t>hendaklah</a:t>
            </a:r>
            <a:r>
              <a:rPr lang="en-US" sz="3200" dirty="0" smtClean="0"/>
              <a:t> </a:t>
            </a:r>
            <a:r>
              <a:rPr lang="en-US" sz="3200" dirty="0" err="1" smtClean="0"/>
              <a:t>boleh</a:t>
            </a:r>
            <a:r>
              <a:rPr lang="en-US" sz="3200" dirty="0" smtClean="0"/>
              <a:t> </a:t>
            </a:r>
            <a:r>
              <a:rPr lang="en-US" sz="3200" dirty="0" err="1" smtClean="0"/>
              <a:t>didapatkan</a:t>
            </a:r>
            <a:r>
              <a:rPr lang="en-US" sz="3200" dirty="0" smtClean="0"/>
              <a:t> </a:t>
            </a:r>
            <a:r>
              <a:rPr lang="en-US" sz="3200" dirty="0" err="1" smtClean="0"/>
              <a:t>balik</a:t>
            </a:r>
            <a:r>
              <a:rPr lang="en-US" sz="3200" dirty="0" smtClean="0"/>
              <a:t> </a:t>
            </a:r>
            <a:r>
              <a:rPr lang="en-US" sz="3200" dirty="0" err="1" smtClean="0"/>
              <a:t>daripada</a:t>
            </a:r>
            <a:r>
              <a:rPr lang="en-US" sz="3200" dirty="0" smtClean="0"/>
              <a:t> orang yang </a:t>
            </a:r>
            <a:r>
              <a:rPr lang="en-US" sz="3200" dirty="0" err="1" smtClean="0"/>
              <a:t>mengeluarkan</a:t>
            </a:r>
            <a:r>
              <a:rPr lang="en-US" sz="3200" dirty="0" smtClean="0"/>
              <a:t> </a:t>
            </a:r>
            <a:r>
              <a:rPr lang="en-US" sz="3200" dirty="0" err="1" smtClean="0"/>
              <a:t>dokumen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amaun</a:t>
            </a:r>
            <a:r>
              <a:rPr lang="en-US" sz="3200" dirty="0" smtClean="0"/>
              <a:t> yang </a:t>
            </a:r>
            <a:r>
              <a:rPr lang="en-US" sz="3200" dirty="0" err="1" smtClean="0"/>
              <a:t>sama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dokumen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.</a:t>
            </a:r>
          </a:p>
          <a:p>
            <a:pPr algn="just"/>
            <a:r>
              <a:rPr lang="en-US" sz="3200" dirty="0" err="1" smtClean="0"/>
              <a:t>Subseksyen</a:t>
            </a:r>
            <a:r>
              <a:rPr lang="en-US" sz="3200" dirty="0" smtClean="0"/>
              <a:t>(1) </a:t>
            </a:r>
            <a:r>
              <a:rPr lang="en-US" sz="3200" dirty="0" err="1" smtClean="0"/>
              <a:t>terpakai</a:t>
            </a:r>
            <a:r>
              <a:rPr lang="en-US" sz="3200" dirty="0" smtClean="0"/>
              <a:t> </a:t>
            </a:r>
            <a:r>
              <a:rPr lang="en-US" sz="3200" dirty="0" err="1" smtClean="0"/>
              <a:t>walaupun</a:t>
            </a:r>
            <a:r>
              <a:rPr lang="en-US" sz="3200" dirty="0" smtClean="0"/>
              <a:t>;</a:t>
            </a:r>
          </a:p>
          <a:p>
            <a:pPr lvl="1" algn="just"/>
            <a:r>
              <a:rPr lang="en-US" sz="2900" dirty="0" err="1" smtClean="0"/>
              <a:t>Tidak</a:t>
            </a:r>
            <a:r>
              <a:rPr lang="en-US" sz="2900" dirty="0" smtClean="0"/>
              <a:t> </a:t>
            </a:r>
            <a:r>
              <a:rPr lang="en-US" sz="2900" dirty="0" err="1" smtClean="0"/>
              <a:t>berupa</a:t>
            </a:r>
            <a:r>
              <a:rPr lang="en-US" sz="2900" dirty="0" smtClean="0"/>
              <a:t> </a:t>
            </a:r>
            <a:r>
              <a:rPr lang="en-US" sz="2900" dirty="0" err="1" smtClean="0"/>
              <a:t>invois</a:t>
            </a:r>
            <a:r>
              <a:rPr lang="en-US" sz="2900" dirty="0" smtClean="0"/>
              <a:t>, </a:t>
            </a:r>
            <a:r>
              <a:rPr lang="en-US" sz="2900" dirty="0" err="1" smtClean="0"/>
              <a:t>resit</a:t>
            </a:r>
            <a:r>
              <a:rPr lang="en-US" sz="2900" dirty="0" smtClean="0"/>
              <a:t> &amp; </a:t>
            </a:r>
            <a:r>
              <a:rPr lang="en-US" sz="2900" dirty="0" err="1" smtClean="0"/>
              <a:t>dokumen</a:t>
            </a:r>
            <a:r>
              <a:rPr lang="en-US" sz="2900" dirty="0" smtClean="0"/>
              <a:t> lain, </a:t>
            </a:r>
            <a:r>
              <a:rPr lang="en-US" sz="2900" dirty="0" err="1" smtClean="0"/>
              <a:t>tetapi</a:t>
            </a:r>
            <a:r>
              <a:rPr lang="en-US" sz="2900" dirty="0" smtClean="0"/>
              <a:t> </a:t>
            </a:r>
            <a:r>
              <a:rPr lang="en-US" sz="2900" dirty="0" err="1" smtClean="0"/>
              <a:t>amaun</a:t>
            </a:r>
            <a:r>
              <a:rPr lang="en-US" sz="2900" dirty="0" smtClean="0"/>
              <a:t> CP </a:t>
            </a:r>
            <a:r>
              <a:rPr lang="en-US" sz="2900" dirty="0" err="1" smtClean="0"/>
              <a:t>dikenakan</a:t>
            </a:r>
            <a:r>
              <a:rPr lang="en-US" sz="2900" dirty="0" smtClean="0"/>
              <a:t>.</a:t>
            </a:r>
          </a:p>
          <a:p>
            <a:pPr lvl="1" algn="just"/>
            <a:r>
              <a:rPr lang="en-US" sz="2900" dirty="0" err="1" smtClean="0"/>
              <a:t>Bukan</a:t>
            </a:r>
            <a:r>
              <a:rPr lang="en-US" sz="2900" dirty="0" smtClean="0"/>
              <a:t> </a:t>
            </a:r>
            <a:r>
              <a:rPr lang="en-US" sz="2900" dirty="0" err="1" smtClean="0"/>
              <a:t>pengendali</a:t>
            </a:r>
            <a:r>
              <a:rPr lang="en-US" sz="2900" dirty="0" smtClean="0"/>
              <a:t> </a:t>
            </a:r>
            <a:r>
              <a:rPr lang="en-US" sz="2900" dirty="0" err="1" smtClean="0"/>
              <a:t>tetapi</a:t>
            </a:r>
            <a:r>
              <a:rPr lang="en-US" sz="2900" dirty="0" smtClean="0"/>
              <a:t> </a:t>
            </a:r>
            <a:r>
              <a:rPr lang="en-US" sz="2900" dirty="0" err="1" smtClean="0"/>
              <a:t>menyediakan</a:t>
            </a:r>
            <a:r>
              <a:rPr lang="en-US" sz="2900" dirty="0" smtClean="0"/>
              <a:t> </a:t>
            </a:r>
            <a:r>
              <a:rPr lang="en-US" sz="2900" dirty="0" err="1" smtClean="0"/>
              <a:t>penginapan</a:t>
            </a:r>
            <a:r>
              <a:rPr lang="en-US" sz="2900" dirty="0" smtClean="0"/>
              <a:t> </a:t>
            </a:r>
            <a:r>
              <a:rPr lang="en-US" sz="2900" dirty="0" err="1" smtClean="0"/>
              <a:t>dan</a:t>
            </a:r>
            <a:r>
              <a:rPr lang="en-US" sz="2900" dirty="0" smtClean="0"/>
              <a:t> </a:t>
            </a:r>
            <a:r>
              <a:rPr lang="en-US" sz="2900" dirty="0" err="1" smtClean="0"/>
              <a:t>mengenakan</a:t>
            </a:r>
            <a:r>
              <a:rPr lang="en-US" sz="2900" dirty="0" smtClean="0"/>
              <a:t> CP.</a:t>
            </a:r>
          </a:p>
          <a:p>
            <a:pPr lvl="1" algn="just"/>
            <a:r>
              <a:rPr lang="en-US" sz="2900" dirty="0" err="1" smtClean="0"/>
              <a:t>Seseorang</a:t>
            </a:r>
            <a:r>
              <a:rPr lang="en-US" sz="2900" dirty="0" smtClean="0"/>
              <a:t> yang </a:t>
            </a:r>
            <a:r>
              <a:rPr lang="en-US" sz="2900" dirty="0" err="1" smtClean="0"/>
              <a:t>telah</a:t>
            </a:r>
            <a:r>
              <a:rPr lang="en-US" sz="2900" dirty="0" smtClean="0"/>
              <a:t> </a:t>
            </a:r>
            <a:r>
              <a:rPr lang="en-US" sz="2900" dirty="0" err="1" smtClean="0"/>
              <a:t>menyediakan</a:t>
            </a:r>
            <a:r>
              <a:rPr lang="en-US" sz="2900" dirty="0" smtClean="0"/>
              <a:t> </a:t>
            </a:r>
            <a:r>
              <a:rPr lang="en-US" sz="2900" dirty="0" err="1" smtClean="0"/>
              <a:t>produk</a:t>
            </a:r>
            <a:r>
              <a:rPr lang="en-US" sz="2900" dirty="0" smtClean="0"/>
              <a:t> </a:t>
            </a:r>
            <a:r>
              <a:rPr lang="en-US" sz="2900" dirty="0" err="1" smtClean="0"/>
              <a:t>atau</a:t>
            </a:r>
            <a:r>
              <a:rPr lang="en-US" sz="2900" dirty="0" smtClean="0"/>
              <a:t> </a:t>
            </a:r>
            <a:r>
              <a:rPr lang="en-US" sz="2900" dirty="0" err="1" smtClean="0"/>
              <a:t>perkhidmatan</a:t>
            </a:r>
            <a:r>
              <a:rPr lang="en-US" sz="2900" dirty="0" smtClean="0"/>
              <a:t> </a:t>
            </a:r>
            <a:r>
              <a:rPr lang="en-US" sz="2900" dirty="0" err="1" smtClean="0"/>
              <a:t>selain</a:t>
            </a:r>
            <a:r>
              <a:rPr lang="en-US" sz="2900" dirty="0" smtClean="0"/>
              <a:t> </a:t>
            </a:r>
            <a:r>
              <a:rPr lang="en-US" sz="2900" dirty="0" err="1" smtClean="0"/>
              <a:t>penginapan</a:t>
            </a:r>
            <a:r>
              <a:rPr lang="en-US" sz="2900" dirty="0" smtClean="0"/>
              <a:t> </a:t>
            </a:r>
            <a:r>
              <a:rPr lang="en-US" sz="2900" dirty="0" err="1" smtClean="0"/>
              <a:t>dan</a:t>
            </a:r>
            <a:r>
              <a:rPr lang="en-US" sz="2900" dirty="0" smtClean="0"/>
              <a:t> </a:t>
            </a:r>
            <a:r>
              <a:rPr lang="en-US" sz="2900" dirty="0" err="1" smtClean="0"/>
              <a:t>amaun</a:t>
            </a:r>
            <a:r>
              <a:rPr lang="en-US" sz="2900" dirty="0" smtClean="0"/>
              <a:t> </a:t>
            </a:r>
            <a:r>
              <a:rPr lang="en-US" sz="2900" dirty="0" err="1" smtClean="0"/>
              <a:t>berupa</a:t>
            </a:r>
            <a:r>
              <a:rPr lang="en-US" sz="2900" dirty="0" smtClean="0"/>
              <a:t> </a:t>
            </a:r>
            <a:r>
              <a:rPr lang="en-US" sz="2900" dirty="0" err="1" smtClean="0"/>
              <a:t>sebagai</a:t>
            </a:r>
            <a:r>
              <a:rPr lang="en-US" sz="2900" dirty="0" smtClean="0"/>
              <a:t> CP </a:t>
            </a:r>
            <a:r>
              <a:rPr lang="en-US" sz="2900" dirty="0" err="1" smtClean="0"/>
              <a:t>telah</a:t>
            </a:r>
            <a:r>
              <a:rPr lang="en-US" sz="2900" dirty="0" smtClean="0"/>
              <a:t> </a:t>
            </a:r>
            <a:r>
              <a:rPr lang="en-US" sz="2900" dirty="0" err="1" smtClean="0"/>
              <a:t>dikenakan</a:t>
            </a:r>
            <a:r>
              <a:rPr lang="en-US" sz="2900" dirty="0" smtClean="0"/>
              <a:t>. </a:t>
            </a:r>
            <a:r>
              <a:rPr lang="en-US" sz="2900" dirty="0" err="1" smtClean="0"/>
              <a:t>Perlu</a:t>
            </a:r>
            <a:r>
              <a:rPr lang="en-US" sz="2900" dirty="0" smtClean="0"/>
              <a:t> </a:t>
            </a:r>
            <a:r>
              <a:rPr lang="en-US" sz="2900" dirty="0" err="1" smtClean="0"/>
              <a:t>dibayar</a:t>
            </a:r>
            <a:r>
              <a:rPr lang="en-US" sz="2900" dirty="0" smtClean="0"/>
              <a:t> </a:t>
            </a:r>
            <a:r>
              <a:rPr lang="en-US" sz="2900" dirty="0" err="1" smtClean="0"/>
              <a:t>serta</a:t>
            </a:r>
            <a:r>
              <a:rPr lang="en-US" sz="2900" dirty="0" smtClean="0"/>
              <a:t> </a:t>
            </a:r>
            <a:r>
              <a:rPr lang="en-US" sz="2900" dirty="0" err="1" smtClean="0"/>
              <a:t>merta</a:t>
            </a:r>
            <a:r>
              <a:rPr lang="en-US" sz="2900" dirty="0" smtClean="0"/>
              <a:t> </a:t>
            </a:r>
            <a:r>
              <a:rPr lang="en-US" sz="2900" dirty="0" err="1" smtClean="0"/>
              <a:t>kepada</a:t>
            </a:r>
            <a:r>
              <a:rPr lang="en-US" sz="2900" dirty="0" smtClean="0"/>
              <a:t> KP. </a:t>
            </a:r>
            <a:r>
              <a:rPr lang="en-US" sz="2900" dirty="0" err="1" smtClean="0"/>
              <a:t>Jika</a:t>
            </a:r>
            <a:r>
              <a:rPr lang="en-US" sz="2900" dirty="0" smtClean="0"/>
              <a:t> </a:t>
            </a:r>
            <a:r>
              <a:rPr lang="en-US" sz="2900" dirty="0" err="1" smtClean="0"/>
              <a:t>tidak</a:t>
            </a:r>
            <a:r>
              <a:rPr lang="en-US" sz="2900" dirty="0" smtClean="0"/>
              <a:t>, </a:t>
            </a:r>
            <a:r>
              <a:rPr lang="en-US" sz="2900" dirty="0" err="1" smtClean="0"/>
              <a:t>ianya</a:t>
            </a:r>
            <a:r>
              <a:rPr lang="en-US" sz="2900" dirty="0" smtClean="0"/>
              <a:t> </a:t>
            </a:r>
            <a:r>
              <a:rPr lang="en-US" sz="2900" dirty="0" err="1" smtClean="0"/>
              <a:t>akan</a:t>
            </a:r>
            <a:r>
              <a:rPr lang="en-US" sz="2900" dirty="0" smtClean="0"/>
              <a:t> </a:t>
            </a:r>
            <a:r>
              <a:rPr lang="en-US" sz="2900" dirty="0" err="1" smtClean="0"/>
              <a:t>menjadi</a:t>
            </a:r>
            <a:r>
              <a:rPr lang="en-US" sz="2900" dirty="0" smtClean="0"/>
              <a:t> </a:t>
            </a:r>
            <a:r>
              <a:rPr lang="en-US" sz="2900" dirty="0" err="1" smtClean="0"/>
              <a:t>hutang</a:t>
            </a:r>
            <a:r>
              <a:rPr lang="en-US" sz="2900" dirty="0" smtClean="0"/>
              <a:t> </a:t>
            </a:r>
            <a:r>
              <a:rPr lang="en-US" sz="2900" dirty="0" err="1" smtClean="0"/>
              <a:t>sivil</a:t>
            </a:r>
            <a:r>
              <a:rPr lang="en-US" sz="2900" dirty="0" smtClean="0"/>
              <a:t> yang </a:t>
            </a:r>
            <a:r>
              <a:rPr lang="en-US" sz="2900" dirty="0" err="1" smtClean="0"/>
              <a:t>kena</a:t>
            </a:r>
            <a:r>
              <a:rPr lang="en-US" sz="2900" dirty="0" smtClean="0"/>
              <a:t> </a:t>
            </a:r>
            <a:r>
              <a:rPr lang="en-US" sz="2900" dirty="0" err="1" smtClean="0"/>
              <a:t>dibayar</a:t>
            </a:r>
            <a:r>
              <a:rPr lang="en-US" sz="2900" dirty="0" smtClean="0"/>
              <a:t> </a:t>
            </a:r>
            <a:r>
              <a:rPr lang="en-US" sz="2900" dirty="0" err="1" smtClean="0"/>
              <a:t>kepada</a:t>
            </a:r>
            <a:r>
              <a:rPr lang="en-US" sz="2900" dirty="0" smtClean="0"/>
              <a:t> </a:t>
            </a:r>
            <a:r>
              <a:rPr lang="en-US" sz="2900" dirty="0" err="1" smtClean="0"/>
              <a:t>Kerajaan</a:t>
            </a:r>
            <a:endParaRPr lang="en-MY" sz="29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.30.</a:t>
            </a:r>
            <a:br>
              <a:rPr lang="en-US" dirty="0" smtClean="0"/>
            </a:b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CP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lain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498042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err="1" smtClean="0">
                <a:solidFill>
                  <a:schemeClr val="bg1"/>
                </a:solidFill>
              </a:rPr>
              <a:t>Bahagian</a:t>
            </a:r>
            <a:r>
              <a:rPr lang="en-US" dirty="0" smtClean="0">
                <a:solidFill>
                  <a:schemeClr val="bg1"/>
                </a:solidFill>
              </a:rPr>
              <a:t> VIII: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KESALAHAN DAN PENALTI</a:t>
            </a:r>
            <a:endParaRPr lang="en-MY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34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564904"/>
            <a:ext cx="7408333" cy="3450696"/>
          </a:xfrm>
        </p:spPr>
        <p:txBody>
          <a:bodyPr/>
          <a:lstStyle/>
          <a:p>
            <a:r>
              <a:rPr lang="en-US" dirty="0" err="1" smtClean="0"/>
              <a:t>Penyata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betul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maklumat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betul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,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disaitkan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/>
              <a:t>Didenda</a:t>
            </a:r>
            <a:r>
              <a:rPr lang="en-US" dirty="0"/>
              <a:t> &lt;30 </a:t>
            </a:r>
            <a:r>
              <a:rPr lang="en-US" dirty="0" err="1"/>
              <a:t>ribu</a:t>
            </a:r>
            <a:r>
              <a:rPr lang="en-US" dirty="0"/>
              <a:t> @ </a:t>
            </a:r>
            <a:r>
              <a:rPr lang="en-US" dirty="0" err="1"/>
              <a:t>penjara</a:t>
            </a:r>
            <a:r>
              <a:rPr lang="en-US" dirty="0"/>
              <a:t> &lt;1 </a:t>
            </a:r>
            <a:r>
              <a:rPr lang="en-US" dirty="0" err="1"/>
              <a:t>tahun</a:t>
            </a:r>
            <a:r>
              <a:rPr lang="en-US" dirty="0"/>
              <a:t> @ </a:t>
            </a:r>
            <a:r>
              <a:rPr lang="en-US" dirty="0" err="1"/>
              <a:t>kedua-duanya</a:t>
            </a:r>
            <a:endParaRPr lang="en-US" dirty="0"/>
          </a:p>
          <a:p>
            <a:pPr lvl="1"/>
            <a:r>
              <a:rPr lang="en-US" dirty="0" err="1" smtClean="0"/>
              <a:t>Jika</a:t>
            </a:r>
            <a:r>
              <a:rPr lang="en-US" dirty="0" smtClean="0"/>
              <a:t> CP </a:t>
            </a:r>
            <a:r>
              <a:rPr lang="en-US" dirty="0" err="1" smtClean="0"/>
              <a:t>terkurang</a:t>
            </a:r>
            <a:r>
              <a:rPr lang="en-US" dirty="0" smtClean="0"/>
              <a:t> </a:t>
            </a:r>
            <a:r>
              <a:rPr lang="en-US" dirty="0" err="1" smtClean="0"/>
              <a:t>lapor</a:t>
            </a:r>
            <a:r>
              <a:rPr lang="en-US" dirty="0" smtClean="0"/>
              <a:t>, </a:t>
            </a:r>
            <a:r>
              <a:rPr lang="en-US" dirty="0" err="1" smtClean="0"/>
              <a:t>penalti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dikenakan</a:t>
            </a:r>
            <a:r>
              <a:rPr lang="en-US" dirty="0"/>
              <a:t> </a:t>
            </a:r>
            <a:r>
              <a:rPr lang="en-US" dirty="0" err="1" smtClean="0"/>
              <a:t>bersamaan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terkurang</a:t>
            </a:r>
            <a:r>
              <a:rPr lang="en-US" dirty="0" smtClean="0"/>
              <a:t> </a:t>
            </a:r>
            <a:r>
              <a:rPr lang="en-US" dirty="0" err="1" smtClean="0"/>
              <a:t>lapor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terkurang</a:t>
            </a:r>
            <a:r>
              <a:rPr lang="en-US" dirty="0" smtClean="0"/>
              <a:t> </a:t>
            </a:r>
            <a:r>
              <a:rPr lang="en-US" dirty="0" err="1" smtClean="0"/>
              <a:t>dikenakan</a:t>
            </a:r>
            <a:r>
              <a:rPr lang="en-US" dirty="0" smtClean="0"/>
              <a:t> </a:t>
            </a:r>
            <a:r>
              <a:rPr lang="en-US" dirty="0" err="1" smtClean="0"/>
              <a:t>sekiranya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maklumat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betul</a:t>
            </a:r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.40.</a:t>
            </a:r>
            <a:br>
              <a:rPr lang="en-US" dirty="0" smtClean="0"/>
            </a:br>
            <a:r>
              <a:rPr lang="en-US" dirty="0" err="1" smtClean="0"/>
              <a:t>Penalti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betul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59315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menaikkan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mengurangkan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terhenti</a:t>
            </a:r>
            <a:r>
              <a:rPr lang="en-US" dirty="0" smtClean="0"/>
              <a:t> </a:t>
            </a:r>
            <a:r>
              <a:rPr lang="en-US" dirty="0" err="1" smtClean="0"/>
              <a:t>berkuat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keseluruhannya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sebahagiannya</a:t>
            </a:r>
            <a:r>
              <a:rPr lang="en-US" dirty="0" smtClean="0"/>
              <a:t>,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orang yang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tiada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.</a:t>
            </a:r>
          </a:p>
          <a:p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.8.</a:t>
            </a:r>
            <a:br>
              <a:rPr lang="en-US" dirty="0" smtClean="0"/>
            </a:br>
            <a:r>
              <a:rPr lang="en-US" dirty="0" smtClean="0"/>
              <a:t>Kadar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6387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564904"/>
            <a:ext cx="7408333" cy="3450696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mengecualikan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Pelancong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bahagian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perlancongan</a:t>
            </a:r>
            <a:endParaRPr lang="en-US" dirty="0" smtClean="0"/>
          </a:p>
          <a:p>
            <a:pPr lvl="1"/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memungut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bahagian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perlancongan</a:t>
            </a:r>
            <a:endParaRPr lang="en-US" dirty="0" smtClean="0"/>
          </a:p>
          <a:p>
            <a:pPr lvl="1"/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berdaftar</a:t>
            </a:r>
            <a:endParaRPr lang="en-US" dirty="0" smtClean="0"/>
          </a:p>
          <a:p>
            <a:pPr marL="514350" indent="-457200"/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mengenakan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mengecualikan</a:t>
            </a:r>
            <a:r>
              <a:rPr lang="en-US" dirty="0" smtClean="0"/>
              <a:t> mana-mana orang </a:t>
            </a:r>
            <a:r>
              <a:rPr lang="en-US" dirty="0" err="1" smtClean="0"/>
              <a:t>dalam</a:t>
            </a:r>
            <a:r>
              <a:rPr lang="en-US" dirty="0" smtClean="0"/>
              <a:t> mana-mana </a:t>
            </a:r>
            <a:r>
              <a:rPr lang="en-US" dirty="0" err="1" smtClean="0"/>
              <a:t>kes</a:t>
            </a:r>
            <a:r>
              <a:rPr lang="en-US" dirty="0" smtClean="0"/>
              <a:t> yang </a:t>
            </a:r>
            <a:r>
              <a:rPr lang="en-US" dirty="0" err="1" smtClean="0"/>
              <a:t>difikirkan</a:t>
            </a:r>
            <a:r>
              <a:rPr lang="en-US" dirty="0" smtClean="0"/>
              <a:t> </a:t>
            </a:r>
            <a:r>
              <a:rPr lang="en-US" dirty="0" err="1" smtClean="0"/>
              <a:t>patut</a:t>
            </a:r>
            <a:r>
              <a:rPr lang="en-US" dirty="0" smtClean="0"/>
              <a:t>.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.9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mengecualikan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2467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67544" y="260648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err="1" smtClean="0">
                <a:solidFill>
                  <a:schemeClr val="bg1"/>
                </a:solidFill>
              </a:rPr>
              <a:t>Bahagian</a:t>
            </a:r>
            <a:r>
              <a:rPr lang="en-US" dirty="0" smtClean="0">
                <a:solidFill>
                  <a:schemeClr val="bg1"/>
                </a:solidFill>
              </a:rPr>
              <a:t> IV: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Pendaftaran</a:t>
            </a:r>
            <a:endParaRPr lang="en-MY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01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30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perniagaan</a:t>
            </a:r>
            <a:endParaRPr lang="en-US" dirty="0" smtClean="0"/>
          </a:p>
          <a:p>
            <a:r>
              <a:rPr lang="en-US" dirty="0" err="1" smtClean="0"/>
              <a:t>Didenda</a:t>
            </a:r>
            <a:r>
              <a:rPr lang="en-US" dirty="0" smtClean="0"/>
              <a:t> &lt;30 </a:t>
            </a:r>
            <a:r>
              <a:rPr lang="en-US" dirty="0" err="1" smtClean="0"/>
              <a:t>ribu</a:t>
            </a:r>
            <a:r>
              <a:rPr lang="en-US" dirty="0" smtClean="0"/>
              <a:t> @ </a:t>
            </a:r>
            <a:r>
              <a:rPr lang="en-US" dirty="0" err="1" smtClean="0"/>
              <a:t>penjara</a:t>
            </a:r>
            <a:r>
              <a:rPr lang="en-US" dirty="0" smtClean="0"/>
              <a:t> &lt;1 </a:t>
            </a:r>
            <a:r>
              <a:rPr lang="en-US" dirty="0" err="1" smtClean="0"/>
              <a:t>tahun</a:t>
            </a:r>
            <a:r>
              <a:rPr lang="en-US" dirty="0" smtClean="0"/>
              <a:t> @ </a:t>
            </a:r>
            <a:r>
              <a:rPr lang="en-US" dirty="0" err="1" smtClean="0"/>
              <a:t>kedua-duanya</a:t>
            </a:r>
            <a:endParaRPr lang="en-US" dirty="0" smtClean="0"/>
          </a:p>
          <a:p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6072"/>
            <a:ext cx="8229600" cy="1252728"/>
          </a:xfrm>
        </p:spPr>
        <p:txBody>
          <a:bodyPr>
            <a:normAutofit/>
          </a:bodyPr>
          <a:lstStyle/>
          <a:p>
            <a:r>
              <a:rPr lang="en-US" sz="3500" dirty="0" smtClean="0"/>
              <a:t>.10.</a:t>
            </a:r>
            <a:br>
              <a:rPr lang="en-US" sz="3500" dirty="0" smtClean="0"/>
            </a:br>
            <a:r>
              <a:rPr lang="en-US" sz="3500" dirty="0" err="1" smtClean="0"/>
              <a:t>Tanggungan</a:t>
            </a:r>
            <a:r>
              <a:rPr lang="en-US" sz="3500" dirty="0" smtClean="0"/>
              <a:t> </a:t>
            </a:r>
            <a:r>
              <a:rPr lang="en-US" sz="3500" dirty="0" err="1" smtClean="0"/>
              <a:t>pengendali</a:t>
            </a:r>
            <a:r>
              <a:rPr lang="en-US" sz="3500" dirty="0" smtClean="0"/>
              <a:t> </a:t>
            </a:r>
            <a:r>
              <a:rPr lang="en-US" sz="3500" dirty="0" err="1" smtClean="0"/>
              <a:t>untuk</a:t>
            </a:r>
            <a:r>
              <a:rPr lang="en-US" sz="3500" dirty="0" smtClean="0"/>
              <a:t> </a:t>
            </a:r>
            <a:r>
              <a:rPr lang="en-US" sz="3500" dirty="0" err="1" smtClean="0"/>
              <a:t>berdaftar</a:t>
            </a:r>
            <a:endParaRPr lang="en-MY" sz="3500" dirty="0"/>
          </a:p>
        </p:txBody>
      </p:sp>
    </p:spTree>
    <p:extLst>
      <p:ext uri="{BB962C8B-B14F-4D97-AF65-F5344CB8AC3E}">
        <p14:creationId xmlns:p14="http://schemas.microsoft.com/office/powerpoint/2010/main" val="86942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2863477"/>
            <a:ext cx="8229600" cy="1573635"/>
          </a:xfrm>
        </p:spPr>
        <p:txBody>
          <a:bodyPr/>
          <a:lstStyle/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30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permualaan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Didenda</a:t>
            </a:r>
            <a:r>
              <a:rPr lang="en-US" dirty="0" smtClean="0"/>
              <a:t> &lt;30 </a:t>
            </a:r>
            <a:r>
              <a:rPr lang="en-US" dirty="0" err="1" smtClean="0"/>
              <a:t>ribu</a:t>
            </a:r>
            <a:r>
              <a:rPr lang="en-US" dirty="0" smtClean="0"/>
              <a:t> @ </a:t>
            </a:r>
            <a:r>
              <a:rPr lang="en-US" dirty="0" err="1" smtClean="0"/>
              <a:t>penjara</a:t>
            </a:r>
            <a:r>
              <a:rPr lang="en-US" dirty="0" smtClean="0"/>
              <a:t> &lt;1 </a:t>
            </a:r>
            <a:r>
              <a:rPr lang="en-US" dirty="0" err="1" smtClean="0"/>
              <a:t>tahun</a:t>
            </a:r>
            <a:r>
              <a:rPr lang="en-US" dirty="0" smtClean="0"/>
              <a:t> @ </a:t>
            </a:r>
            <a:r>
              <a:rPr lang="en-US" dirty="0" err="1" smtClean="0"/>
              <a:t>kedua-duanya</a:t>
            </a:r>
            <a:endParaRPr lang="en-US" dirty="0" smtClean="0"/>
          </a:p>
          <a:p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52728"/>
          </a:xfrm>
        </p:spPr>
        <p:txBody>
          <a:bodyPr>
            <a:noAutofit/>
          </a:bodyPr>
          <a:lstStyle/>
          <a:p>
            <a:r>
              <a:rPr lang="en-US" sz="3100" dirty="0" smtClean="0"/>
              <a:t>.11.</a:t>
            </a:r>
            <a:br>
              <a:rPr lang="en-US" sz="3100" dirty="0" smtClean="0"/>
            </a:br>
            <a:r>
              <a:rPr lang="en-US" sz="3100" dirty="0" err="1" smtClean="0"/>
              <a:t>Tanggungan</a:t>
            </a:r>
            <a:r>
              <a:rPr lang="en-US" sz="3100" dirty="0" smtClean="0"/>
              <a:t> </a:t>
            </a:r>
            <a:r>
              <a:rPr lang="en-US" sz="3100" dirty="0" err="1" smtClean="0"/>
              <a:t>pengendali</a:t>
            </a:r>
            <a:r>
              <a:rPr lang="en-US" sz="3100" dirty="0" smtClean="0"/>
              <a:t> yang </a:t>
            </a:r>
            <a:r>
              <a:rPr lang="en-US" sz="3100" dirty="0" err="1" smtClean="0"/>
              <a:t>mengendalikan</a:t>
            </a:r>
            <a:r>
              <a:rPr lang="en-US" sz="3100" dirty="0" smtClean="0"/>
              <a:t> </a:t>
            </a:r>
            <a:r>
              <a:rPr lang="en-US" sz="3100" dirty="0" err="1" smtClean="0"/>
              <a:t>sebelum</a:t>
            </a:r>
            <a:r>
              <a:rPr lang="en-US" sz="3100" dirty="0" smtClean="0"/>
              <a:t> </a:t>
            </a:r>
            <a:r>
              <a:rPr lang="en-US" sz="3100" dirty="0" err="1" smtClean="0"/>
              <a:t>permualaan</a:t>
            </a:r>
            <a:r>
              <a:rPr lang="en-US" sz="3100" dirty="0" smtClean="0"/>
              <a:t> </a:t>
            </a:r>
            <a:r>
              <a:rPr lang="en-US" sz="3100" dirty="0" err="1" smtClean="0"/>
              <a:t>kuasa</a:t>
            </a:r>
            <a:r>
              <a:rPr lang="en-US" sz="3100" dirty="0" smtClean="0"/>
              <a:t> </a:t>
            </a:r>
            <a:r>
              <a:rPr lang="en-US" sz="3100" dirty="0" err="1" smtClean="0"/>
              <a:t>akta</a:t>
            </a:r>
            <a:r>
              <a:rPr lang="en-US" sz="3100" dirty="0" smtClean="0"/>
              <a:t> </a:t>
            </a:r>
            <a:r>
              <a:rPr lang="en-US" sz="3100" dirty="0" err="1" smtClean="0"/>
              <a:t>untuk</a:t>
            </a:r>
            <a:r>
              <a:rPr lang="en-US" sz="3100" dirty="0" smtClean="0"/>
              <a:t> </a:t>
            </a:r>
            <a:r>
              <a:rPr lang="en-US" sz="3100" dirty="0" err="1" smtClean="0"/>
              <a:t>berdaftar</a:t>
            </a:r>
            <a:endParaRPr lang="en-MY" sz="3100" dirty="0"/>
          </a:p>
        </p:txBody>
      </p:sp>
    </p:spTree>
    <p:extLst>
      <p:ext uri="{BB962C8B-B14F-4D97-AF65-F5344CB8AC3E}">
        <p14:creationId xmlns:p14="http://schemas.microsoft.com/office/powerpoint/2010/main" val="20718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KP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mendaftarkan</a:t>
            </a:r>
            <a:r>
              <a:rPr lang="en-US" dirty="0" smtClean="0"/>
              <a:t> </a:t>
            </a:r>
            <a:r>
              <a:rPr lang="en-US" dirty="0" err="1" smtClean="0"/>
              <a:t>berkuat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 </a:t>
            </a:r>
            <a:r>
              <a:rPr lang="en-US" dirty="0" err="1" smtClean="0"/>
              <a:t>selepas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dikemuakan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KP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mendaftar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Mana-mana </a:t>
            </a:r>
            <a:r>
              <a:rPr lang="en-US" dirty="0" err="1" smtClean="0"/>
              <a:t>pengendali</a:t>
            </a:r>
            <a:r>
              <a:rPr lang="en-US" dirty="0" smtClean="0"/>
              <a:t> yang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premis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endParaRPr lang="en-US" dirty="0" smtClean="0"/>
          </a:p>
          <a:p>
            <a:pPr lvl="1"/>
            <a:r>
              <a:rPr lang="en-US" dirty="0" smtClean="0"/>
              <a:t>Mana-mana </a:t>
            </a:r>
            <a:r>
              <a:rPr lang="en-US" dirty="0" err="1" smtClean="0"/>
              <a:t>pengendali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berdaftar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/>
              <a:t>Berkuat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 </a:t>
            </a:r>
            <a:r>
              <a:rPr lang="en-US" dirty="0" err="1" smtClean="0"/>
              <a:t>selepas</a:t>
            </a:r>
            <a:r>
              <a:rPr lang="en-US" dirty="0" smtClean="0"/>
              <a:t> </a:t>
            </a:r>
            <a:r>
              <a:rPr lang="en-US" dirty="0" err="1" smtClean="0"/>
              <a:t>maklumat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/</a:t>
            </a:r>
            <a:r>
              <a:rPr lang="en-US" dirty="0" err="1" smtClean="0"/>
              <a:t>diberitahu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KP</a:t>
            </a:r>
          </a:p>
          <a:p>
            <a:r>
              <a:rPr lang="en-US" dirty="0" smtClean="0"/>
              <a:t>KP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memberitahu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seksyen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.12.</a:t>
            </a:r>
            <a:br>
              <a:rPr lang="en-US" dirty="0" smtClean="0"/>
            </a:br>
            <a:r>
              <a:rPr lang="en-US" dirty="0" err="1" smtClean="0"/>
              <a:t>Pendaftaran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1111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570</TotalTime>
  <Words>1618</Words>
  <Application>Microsoft Office PowerPoint</Application>
  <PresentationFormat>On-screen Show (4:3)</PresentationFormat>
  <Paragraphs>142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Waveform</vt:lpstr>
      <vt:lpstr>Rumusan RUU Cukai Pelancongan 2017</vt:lpstr>
      <vt:lpstr>Bahagian II:  Pentadbiran</vt:lpstr>
      <vt:lpstr>PowerPoint Presentation</vt:lpstr>
      <vt:lpstr>.8. Kadar Cukai Pelancongan</vt:lpstr>
      <vt:lpstr>.9. Kuasa Menteri untuk mengecualikan</vt:lpstr>
      <vt:lpstr>PowerPoint Presentation</vt:lpstr>
      <vt:lpstr>.10. Tanggungan pengendali untuk berdaftar</vt:lpstr>
      <vt:lpstr>.11. Tanggungan pengendali yang mengendalikan sebelum permualaan kuasa akta untuk berdaftar</vt:lpstr>
      <vt:lpstr>.12. Pendaftaran Pengendali</vt:lpstr>
      <vt:lpstr>.13. Pembatalan pendaftaran</vt:lpstr>
      <vt:lpstr>.14. Invois, resit dan dokumen lain</vt:lpstr>
      <vt:lpstr>PowerPoint Presentation</vt:lpstr>
      <vt:lpstr>.15. Pengeluaran invois, resit atau dokumen lain oleh komputer</vt:lpstr>
      <vt:lpstr>.16. Nota Kredit dan Nota Debit</vt:lpstr>
      <vt:lpstr>.17. Kewajipan untuk menyimpan rekod</vt:lpstr>
      <vt:lpstr>.18. Tempoh bercukai</vt:lpstr>
      <vt:lpstr>.19. Pengemukaan penyata dan pembayaran cukai pelancongan</vt:lpstr>
      <vt:lpstr>.19. Pengemukaan penyata dan pembayaran cukai pelancongan</vt:lpstr>
      <vt:lpstr>.20. Kuasa untuk mentaksir</vt:lpstr>
      <vt:lpstr>.20. Kuasa untuk mentaksir</vt:lpstr>
      <vt:lpstr>PowerPoint Presentation</vt:lpstr>
      <vt:lpstr>.21. Peremitan</vt:lpstr>
      <vt:lpstr>.22. Pembayaran balik cukai pelancongan, dsb., terlebih bayar atau tersilap bayar</vt:lpstr>
      <vt:lpstr>.23. Pembayaran balik hutang lapuk</vt:lpstr>
      <vt:lpstr>.23. Pembayaran balik hutang lapuk </vt:lpstr>
      <vt:lpstr>.23. Pembayaran balik hutang lapuk</vt:lpstr>
      <vt:lpstr>.24. Pemotongan daripada penyata bagi cukai pelancongan yang dibayar balik</vt:lpstr>
      <vt:lpstr>.25. Kuasa untuk memungut CP, dsb., daripada orang yang berhutang wang kepada pengedali</vt:lpstr>
      <vt:lpstr>.26. Pembayaran secara ansuran</vt:lpstr>
      <vt:lpstr>.27. Mendapatkan balik cukai pelancongan, dsb, daripada orang yang meninggalkan Malaysia</vt:lpstr>
      <vt:lpstr>.28. Mendapatkan balik CP, dsb., yang tersilap dibayar balik</vt:lpstr>
      <vt:lpstr>.30. Mendapatkan balik CP dalam hal keadaan lain</vt:lpstr>
      <vt:lpstr>PowerPoint Presentation</vt:lpstr>
      <vt:lpstr>.40. Penalti bagi penyata yang tidak betul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RUU Tourist Tax 2017</dc:title>
  <dc:creator>User</dc:creator>
  <cp:lastModifiedBy>User</cp:lastModifiedBy>
  <cp:revision>46</cp:revision>
  <cp:lastPrinted>2017-07-05T02:20:46Z</cp:lastPrinted>
  <dcterms:created xsi:type="dcterms:W3CDTF">2017-07-03T02:10:56Z</dcterms:created>
  <dcterms:modified xsi:type="dcterms:W3CDTF">2017-07-05T02:25:43Z</dcterms:modified>
</cp:coreProperties>
</file>