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0000" autoAdjust="0"/>
    <p:restoredTop sz="94660"/>
  </p:normalViewPr>
  <p:slideViewPr>
    <p:cSldViewPr snapToGrid="0">
      <p:cViewPr>
        <p:scale>
          <a:sx n="70" d="100"/>
          <a:sy n="70" d="100"/>
        </p:scale>
        <p:origin x="-2136" y="-1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43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0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0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19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14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60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2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0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44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13C49-45AE-4926-BFC9-EBF79FA12E5C}" type="datetimeFigureOut">
              <a:rPr lang="en-US" smtClean="0"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4B31C-C8E6-4C46-847A-471BE8E42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8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OTLSHAPE_TB_00000000000000000000000000000000_ElapsedTime" hidden="1"/>
          <p:cNvSpPr/>
          <p:nvPr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92" name="OTLSHAPE_TB_00000000000000000000000000000000_TodayMarkerShape" hidden="1"/>
          <p:cNvSpPr/>
          <p:nvPr>
            <p:custDataLst>
              <p:tags r:id="rId3"/>
            </p:custDataLst>
          </p:nvPr>
        </p:nvSpPr>
        <p:spPr>
          <a:xfrm>
            <a:off x="878937" y="34290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93" name="OTLSHAPE_TB_00000000000000000000000000000000_TodayMarkerText" hidden="1"/>
          <p:cNvSpPr txBox="1"/>
          <p:nvPr>
            <p:custDataLst>
              <p:tags r:id="rId4"/>
            </p:custDataLst>
          </p:nvPr>
        </p:nvSpPr>
        <p:spPr>
          <a:xfrm>
            <a:off x="933365" y="35560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ms-MY" sz="1200" smtClean="0">
                <a:solidFill>
                  <a:schemeClr val="dk1"/>
                </a:solidFill>
                <a:latin typeface="Calibri"/>
              </a:rPr>
              <a:t>Today</a:t>
            </a:r>
            <a:endParaRPr lang="ms-MY" sz="120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1" name="OTLSHAPE_T_0902cd0354b04ae6bf153a497f4c8e83_ShapePercentage" hidden="1"/>
          <p:cNvSpPr/>
          <p:nvPr>
            <p:custDataLst>
              <p:tags r:id="rId5"/>
            </p:custDataLst>
          </p:nvPr>
        </p:nvSpPr>
        <p:spPr>
          <a:xfrm>
            <a:off x="966889" y="363220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22" name="OTLSHAPE_T_0902cd0354b04ae6bf153a497f4c8e83_Duration" hidden="1"/>
          <p:cNvSpPr txBox="1"/>
          <p:nvPr>
            <p:custDataLst>
              <p:tags r:id="rId6"/>
            </p:custDataLst>
          </p:nvPr>
        </p:nvSpPr>
        <p:spPr>
          <a:xfrm>
            <a:off x="0" y="363220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ms-MY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ms-MY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123" name="OTLSHAPE_T_0902cd0354b04ae6bf153a497f4c8e83_TextPercentage" hidden="1"/>
          <p:cNvSpPr txBox="1"/>
          <p:nvPr>
            <p:custDataLst>
              <p:tags r:id="rId7"/>
            </p:custDataLst>
          </p:nvPr>
        </p:nvSpPr>
        <p:spPr>
          <a:xfrm>
            <a:off x="0" y="37872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124" name="OTLSHAPE_T_0902cd0354b04ae6bf153a497f4c8e83_StartDate" hidden="1"/>
          <p:cNvSpPr txBox="1"/>
          <p:nvPr>
            <p:custDataLst>
              <p:tags r:id="rId8"/>
            </p:custDataLst>
          </p:nvPr>
        </p:nvSpPr>
        <p:spPr>
          <a:xfrm>
            <a:off x="0" y="37872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25" name="OTLSHAPE_T_0902cd0354b04ae6bf153a497f4c8e83_EndDate" hidden="1"/>
          <p:cNvSpPr txBox="1"/>
          <p:nvPr>
            <p:custDataLst>
              <p:tags r:id="rId9"/>
            </p:custDataLst>
          </p:nvPr>
        </p:nvSpPr>
        <p:spPr>
          <a:xfrm>
            <a:off x="0" y="37872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29" name="OTLSHAPE_T_9b8baaf5de394a9f8c5107247c7af684_ShapePercentage" hidden="1"/>
          <p:cNvSpPr/>
          <p:nvPr>
            <p:custDataLst>
              <p:tags r:id="rId10"/>
            </p:custDataLst>
          </p:nvPr>
        </p:nvSpPr>
        <p:spPr>
          <a:xfrm>
            <a:off x="2006121" y="389890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30" name="OTLSHAPE_T_9b8baaf5de394a9f8c5107247c7af684_Duration" hidden="1"/>
          <p:cNvSpPr txBox="1"/>
          <p:nvPr>
            <p:custDataLst>
              <p:tags r:id="rId11"/>
            </p:custDataLst>
          </p:nvPr>
        </p:nvSpPr>
        <p:spPr>
          <a:xfrm>
            <a:off x="0" y="389890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ms-MY" sz="1000" smtClean="0">
                <a:solidFill>
                  <a:srgbClr val="C0504D"/>
                </a:solidFill>
                <a:latin typeface="Calibri"/>
              </a:rPr>
              <a:t>89 days</a:t>
            </a:r>
            <a:endParaRPr lang="ms-MY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131" name="OTLSHAPE_T_9b8baaf5de394a9f8c5107247c7af684_TextPercentage" hidden="1"/>
          <p:cNvSpPr txBox="1"/>
          <p:nvPr>
            <p:custDataLst>
              <p:tags r:id="rId12"/>
            </p:custDataLst>
          </p:nvPr>
        </p:nvSpPr>
        <p:spPr>
          <a:xfrm>
            <a:off x="0" y="40539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132" name="OTLSHAPE_T_9b8baaf5de394a9f8c5107247c7af684_StartDate" hidden="1"/>
          <p:cNvSpPr txBox="1"/>
          <p:nvPr>
            <p:custDataLst>
              <p:tags r:id="rId13"/>
            </p:custDataLst>
          </p:nvPr>
        </p:nvSpPr>
        <p:spPr>
          <a:xfrm>
            <a:off x="0" y="40539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33" name="OTLSHAPE_T_9b8baaf5de394a9f8c5107247c7af684_EndDate" hidden="1"/>
          <p:cNvSpPr txBox="1"/>
          <p:nvPr>
            <p:custDataLst>
              <p:tags r:id="rId14"/>
            </p:custDataLst>
          </p:nvPr>
        </p:nvSpPr>
        <p:spPr>
          <a:xfrm>
            <a:off x="0" y="40539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37" name="OTLSHAPE_T_1cb2abc057d54c9aa9a8e8f57eb5d3df_ShapePercentage" hidden="1"/>
          <p:cNvSpPr/>
          <p:nvPr>
            <p:custDataLst>
              <p:tags r:id="rId15"/>
            </p:custDataLst>
          </p:nvPr>
        </p:nvSpPr>
        <p:spPr>
          <a:xfrm>
            <a:off x="4989721" y="416560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38" name="OTLSHAPE_T_1cb2abc057d54c9aa9a8e8f57eb5d3df_Duration" hidden="1"/>
          <p:cNvSpPr txBox="1"/>
          <p:nvPr>
            <p:custDataLst>
              <p:tags r:id="rId16"/>
            </p:custDataLst>
          </p:nvPr>
        </p:nvSpPr>
        <p:spPr>
          <a:xfrm>
            <a:off x="0" y="416560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ms-MY" sz="1000" smtClean="0">
                <a:solidFill>
                  <a:srgbClr val="C0504D"/>
                </a:solidFill>
                <a:latin typeface="Calibri"/>
              </a:rPr>
              <a:t>92 days</a:t>
            </a:r>
            <a:endParaRPr lang="ms-MY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139" name="OTLSHAPE_T_1cb2abc057d54c9aa9a8e8f57eb5d3df_TextPercentage" hidden="1"/>
          <p:cNvSpPr txBox="1"/>
          <p:nvPr>
            <p:custDataLst>
              <p:tags r:id="rId17"/>
            </p:custDataLst>
          </p:nvPr>
        </p:nvSpPr>
        <p:spPr>
          <a:xfrm>
            <a:off x="0" y="43206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140" name="OTLSHAPE_T_1cb2abc057d54c9aa9a8e8f57eb5d3df_StartDate" hidden="1"/>
          <p:cNvSpPr txBox="1"/>
          <p:nvPr>
            <p:custDataLst>
              <p:tags r:id="rId18"/>
            </p:custDataLst>
          </p:nvPr>
        </p:nvSpPr>
        <p:spPr>
          <a:xfrm>
            <a:off x="0" y="43206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41" name="OTLSHAPE_T_1cb2abc057d54c9aa9a8e8f57eb5d3df_EndDate" hidden="1"/>
          <p:cNvSpPr txBox="1"/>
          <p:nvPr>
            <p:custDataLst>
              <p:tags r:id="rId19"/>
            </p:custDataLst>
          </p:nvPr>
        </p:nvSpPr>
        <p:spPr>
          <a:xfrm>
            <a:off x="0" y="43206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45" name="OTLSHAPE_T_99c272617eaf465581958d14896abfd4_ShapePercentage" hidden="1"/>
          <p:cNvSpPr/>
          <p:nvPr>
            <p:custDataLst>
              <p:tags r:id="rId20"/>
            </p:custDataLst>
          </p:nvPr>
        </p:nvSpPr>
        <p:spPr>
          <a:xfrm>
            <a:off x="8073892" y="443230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46" name="OTLSHAPE_T_99c272617eaf465581958d14896abfd4_Duration" hidden="1"/>
          <p:cNvSpPr txBox="1"/>
          <p:nvPr>
            <p:custDataLst>
              <p:tags r:id="rId21"/>
            </p:custDataLst>
          </p:nvPr>
        </p:nvSpPr>
        <p:spPr>
          <a:xfrm>
            <a:off x="0" y="443230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ms-MY" sz="1000" smtClean="0">
                <a:solidFill>
                  <a:srgbClr val="C0504D"/>
                </a:solidFill>
                <a:latin typeface="Calibri"/>
              </a:rPr>
              <a:t>61 days</a:t>
            </a:r>
            <a:endParaRPr lang="ms-MY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147" name="OTLSHAPE_T_99c272617eaf465581958d14896abfd4_TextPercentage" hidden="1"/>
          <p:cNvSpPr txBox="1"/>
          <p:nvPr>
            <p:custDataLst>
              <p:tags r:id="rId22"/>
            </p:custDataLst>
          </p:nvPr>
        </p:nvSpPr>
        <p:spPr>
          <a:xfrm>
            <a:off x="0" y="45873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148" name="OTLSHAPE_T_99c272617eaf465581958d14896abfd4_StartDate" hidden="1"/>
          <p:cNvSpPr txBox="1"/>
          <p:nvPr>
            <p:custDataLst>
              <p:tags r:id="rId23"/>
            </p:custDataLst>
          </p:nvPr>
        </p:nvSpPr>
        <p:spPr>
          <a:xfrm>
            <a:off x="0" y="45873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49" name="OTLSHAPE_T_99c272617eaf465581958d14896abfd4_EndDate" hidden="1"/>
          <p:cNvSpPr txBox="1"/>
          <p:nvPr>
            <p:custDataLst>
              <p:tags r:id="rId24"/>
            </p:custDataLst>
          </p:nvPr>
        </p:nvSpPr>
        <p:spPr>
          <a:xfrm>
            <a:off x="0" y="45873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53" name="OTLSHAPE_T_5d7a6e33e9fa43598b28426defe8cef0_ShapePercentage" hidden="1"/>
          <p:cNvSpPr/>
          <p:nvPr>
            <p:custDataLst>
              <p:tags r:id="rId25"/>
            </p:custDataLst>
          </p:nvPr>
        </p:nvSpPr>
        <p:spPr>
          <a:xfrm>
            <a:off x="10118833" y="475242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54" name="OTLSHAPE_T_5d7a6e33e9fa43598b28426defe8cef0_Duration" hidden="1"/>
          <p:cNvSpPr txBox="1"/>
          <p:nvPr>
            <p:custDataLst>
              <p:tags r:id="rId26"/>
            </p:custDataLst>
          </p:nvPr>
        </p:nvSpPr>
        <p:spPr>
          <a:xfrm>
            <a:off x="0" y="4699000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ms-MY" sz="1000" smtClean="0">
                <a:solidFill>
                  <a:srgbClr val="C0504D"/>
                </a:solidFill>
                <a:latin typeface="Calibri"/>
              </a:rPr>
              <a:t>31 days</a:t>
            </a:r>
            <a:endParaRPr lang="ms-MY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155" name="OTLSHAPE_T_5d7a6e33e9fa43598b28426defe8cef0_TextPercentage" hidden="1"/>
          <p:cNvSpPr txBox="1"/>
          <p:nvPr>
            <p:custDataLst>
              <p:tags r:id="rId27"/>
            </p:custDataLst>
          </p:nvPr>
        </p:nvSpPr>
        <p:spPr>
          <a:xfrm>
            <a:off x="0" y="48540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156" name="OTLSHAPE_T_5d7a6e33e9fa43598b28426defe8cef0_StartDate" hidden="1"/>
          <p:cNvSpPr txBox="1"/>
          <p:nvPr>
            <p:custDataLst>
              <p:tags r:id="rId28"/>
            </p:custDataLst>
          </p:nvPr>
        </p:nvSpPr>
        <p:spPr>
          <a:xfrm>
            <a:off x="0" y="48540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57" name="OTLSHAPE_T_5d7a6e33e9fa43598b28426defe8cef0_EndDate" hidden="1"/>
          <p:cNvSpPr txBox="1"/>
          <p:nvPr>
            <p:custDataLst>
              <p:tags r:id="rId29"/>
            </p:custDataLst>
          </p:nvPr>
        </p:nvSpPr>
        <p:spPr>
          <a:xfrm>
            <a:off x="0" y="4854025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ms-MY" sz="1000">
              <a:solidFill>
                <a:srgbClr val="1F497E"/>
              </a:solidFill>
              <a:latin typeface="Calibri"/>
            </a:endParaRPr>
          </a:p>
        </p:txBody>
      </p:sp>
      <p:grpSp>
        <p:nvGrpSpPr>
          <p:cNvPr id="160" name="Group 159"/>
          <p:cNvGrpSpPr/>
          <p:nvPr/>
        </p:nvGrpSpPr>
        <p:grpSpPr>
          <a:xfrm>
            <a:off x="237988" y="1370479"/>
            <a:ext cx="11735696" cy="1961049"/>
            <a:chOff x="127000" y="3048000"/>
            <a:chExt cx="11735696" cy="1961049"/>
          </a:xfrm>
        </p:grpSpPr>
        <p:cxnSp>
          <p:nvCxnSpPr>
            <p:cNvPr id="119" name="OTLSHAPE_T_5d7a6e33e9fa43598b28426defe8cef0_HorizontalConnector1"/>
            <p:cNvCxnSpPr/>
            <p:nvPr>
              <p:custDataLst>
                <p:tags r:id="rId35"/>
              </p:custDataLst>
            </p:nvPr>
          </p:nvCxnSpPr>
          <p:spPr>
            <a:xfrm>
              <a:off x="1570821" y="4854025"/>
              <a:ext cx="8548012" cy="0"/>
            </a:xfrm>
            <a:prstGeom prst="line">
              <a:avLst/>
            </a:prstGeom>
            <a:ln w="9525" cap="flat" cmpd="sng" algn="ctr">
              <a:solidFill>
                <a:srgbClr val="CCCCCC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OTLSHAPE_T_99c272617eaf465581958d14896abfd4_HorizontalConnector1"/>
            <p:cNvCxnSpPr/>
            <p:nvPr>
              <p:custDataLst>
                <p:tags r:id="rId36"/>
              </p:custDataLst>
            </p:nvPr>
          </p:nvCxnSpPr>
          <p:spPr>
            <a:xfrm>
              <a:off x="1397762" y="4533900"/>
              <a:ext cx="6676130" cy="0"/>
            </a:xfrm>
            <a:prstGeom prst="line">
              <a:avLst/>
            </a:prstGeom>
            <a:ln w="9525" cap="flat" cmpd="sng" algn="ctr">
              <a:solidFill>
                <a:srgbClr val="CCCCCC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OTLSHAPE_T_1cb2abc057d54c9aa9a8e8f57eb5d3df_HorizontalConnector1"/>
            <p:cNvCxnSpPr/>
            <p:nvPr>
              <p:custDataLst>
                <p:tags r:id="rId37"/>
              </p:custDataLst>
            </p:nvPr>
          </p:nvCxnSpPr>
          <p:spPr>
            <a:xfrm>
              <a:off x="1510665" y="4267200"/>
              <a:ext cx="3479056" cy="0"/>
            </a:xfrm>
            <a:prstGeom prst="line">
              <a:avLst/>
            </a:prstGeom>
            <a:ln w="9525" cap="flat" cmpd="sng" algn="ctr">
              <a:solidFill>
                <a:srgbClr val="CCCCCC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OTLSHAPE_T_9b8baaf5de394a9f8c5107247c7af684_HorizontalConnector1"/>
            <p:cNvCxnSpPr/>
            <p:nvPr>
              <p:custDataLst>
                <p:tags r:id="rId38"/>
              </p:custDataLst>
            </p:nvPr>
          </p:nvCxnSpPr>
          <p:spPr>
            <a:xfrm>
              <a:off x="1084580" y="4000500"/>
              <a:ext cx="921541" cy="0"/>
            </a:xfrm>
            <a:prstGeom prst="line">
              <a:avLst/>
            </a:prstGeom>
            <a:ln w="9525" cap="flat" cmpd="sng" algn="ctr">
              <a:solidFill>
                <a:srgbClr val="CCCCCC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OTLSHAPE_T_0902cd0354b04ae6bf153a497f4c8e83_HorizontalConnector1"/>
            <p:cNvCxnSpPr/>
            <p:nvPr>
              <p:custDataLst>
                <p:tags r:id="rId39"/>
              </p:custDataLst>
            </p:nvPr>
          </p:nvCxnSpPr>
          <p:spPr>
            <a:xfrm>
              <a:off x="566716" y="3733800"/>
              <a:ext cx="400173" cy="0"/>
            </a:xfrm>
            <a:prstGeom prst="line">
              <a:avLst/>
            </a:prstGeom>
            <a:ln w="9525" cap="flat" cmpd="sng" algn="ctr">
              <a:solidFill>
                <a:srgbClr val="CCCCCC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OTLSHAPE_TB_00000000000000000000000000000000_LeftEndCaps"/>
            <p:cNvSpPr txBox="1"/>
            <p:nvPr>
              <p:custDataLst>
                <p:tags r:id="rId40"/>
              </p:custDataLst>
            </p:nvPr>
          </p:nvSpPr>
          <p:spPr>
            <a:xfrm>
              <a:off x="317500" y="3098969"/>
              <a:ext cx="451662" cy="279061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spAutoFit/>
            </a:bodyPr>
            <a:lstStyle/>
            <a:p>
              <a:pPr algn="ctr"/>
              <a:r>
                <a:rPr lang="ms-MY" b="1" spc="-38" smtClean="0">
                  <a:solidFill>
                    <a:srgbClr val="C0504D"/>
                  </a:solidFill>
                  <a:latin typeface="Calibri"/>
                </a:rPr>
                <a:t>2017</a:t>
              </a:r>
              <a:endParaRPr lang="ms-MY" b="1" spc="-38">
                <a:solidFill>
                  <a:srgbClr val="C0504D"/>
                </a:solidFill>
                <a:latin typeface="Calibri"/>
              </a:endParaRPr>
            </a:p>
          </p:txBody>
        </p:sp>
        <p:sp>
          <p:nvSpPr>
            <p:cNvPr id="89" name="OTLSHAPE_TB_00000000000000000000000000000000_RightEndCaps"/>
            <p:cNvSpPr txBox="1"/>
            <p:nvPr>
              <p:custDataLst>
                <p:tags r:id="rId41"/>
              </p:custDataLst>
            </p:nvPr>
          </p:nvSpPr>
          <p:spPr>
            <a:xfrm>
              <a:off x="11411034" y="3098969"/>
              <a:ext cx="451662" cy="279061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spAutoFit/>
            </a:bodyPr>
            <a:lstStyle/>
            <a:p>
              <a:pPr algn="ctr"/>
              <a:r>
                <a:rPr lang="ms-MY" b="1" spc="-38" smtClean="0">
                  <a:solidFill>
                    <a:srgbClr val="C0504D"/>
                  </a:solidFill>
                  <a:latin typeface="Calibri"/>
                </a:rPr>
                <a:t>2018</a:t>
              </a:r>
              <a:endParaRPr lang="ms-MY" b="1" spc="-38">
                <a:solidFill>
                  <a:srgbClr val="C0504D"/>
                </a:solidFill>
                <a:latin typeface="Calibri"/>
              </a:endParaRPr>
            </a:p>
          </p:txBody>
        </p:sp>
        <p:sp>
          <p:nvSpPr>
            <p:cNvPr id="90" name="OTLSHAPE_TB_00000000000000000000000000000000_ScaleContainer"/>
            <p:cNvSpPr/>
            <p:nvPr>
              <p:custDataLst>
                <p:tags r:id="rId42"/>
              </p:custDataLst>
            </p:nvPr>
          </p:nvSpPr>
          <p:spPr>
            <a:xfrm>
              <a:off x="933365" y="3048000"/>
              <a:ext cx="10337800" cy="381000"/>
            </a:xfrm>
            <a:prstGeom prst="rect">
              <a:avLst/>
            </a:prstGeom>
            <a:gradFill flip="none" rotWithShape="1">
              <a:gsLst>
                <a:gs pos="0">
                  <a:srgbClr val="44546A"/>
                </a:gs>
                <a:gs pos="0">
                  <a:schemeClr val="dk2"/>
                </a:gs>
              </a:gsLst>
              <a:lin ang="54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>
              <a:reflection blurRad="6350" stA="50000" endA="300" endPos="55500" dist="50800" dir="5400000" sy="-100000" algn="bl" rotWithShape="0"/>
            </a:effectLst>
            <a:scene3d>
              <a:camera prst="orthographicFront"/>
              <a:lightRig rig="threePt" dir="t">
                <a:rot lat="0" lon="0" rev="8700000"/>
              </a:lightRig>
            </a:scene3d>
            <a:sp3d>
              <a:bevelT w="165100" h="19050"/>
            </a:sp3d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94" name="OTLSHAPE_TB_00000000000000000000000000000000_TimescaleInterval1"/>
            <p:cNvSpPr txBox="1"/>
            <p:nvPr>
              <p:custDataLst>
                <p:tags r:id="rId43"/>
              </p:custDataLst>
            </p:nvPr>
          </p:nvSpPr>
          <p:spPr>
            <a:xfrm>
              <a:off x="996865" y="3145473"/>
              <a:ext cx="469900" cy="186055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r>
                <a:rPr lang="ms-MY" sz="1200" spc="-14" smtClean="0">
                  <a:solidFill>
                    <a:schemeClr val="lt1"/>
                  </a:solidFill>
                  <a:latin typeface="Calibri"/>
                </a:rPr>
                <a:t>Week 1</a:t>
              </a:r>
              <a:endParaRPr lang="ms-MY" sz="1200" spc="-14">
                <a:solidFill>
                  <a:schemeClr val="lt1"/>
                </a:solidFill>
                <a:latin typeface="Calibri"/>
              </a:endParaRPr>
            </a:p>
          </p:txBody>
        </p:sp>
        <p:cxnSp>
          <p:nvCxnSpPr>
            <p:cNvPr id="95" name="OTLSHAPE_TB_00000000000000000000000000000000_Separator1"/>
            <p:cNvCxnSpPr/>
            <p:nvPr>
              <p:custDataLst>
                <p:tags r:id="rId44"/>
              </p:custDataLst>
            </p:nvPr>
          </p:nvCxnSpPr>
          <p:spPr>
            <a:xfrm>
              <a:off x="1872026" y="3136900"/>
              <a:ext cx="0" cy="203200"/>
            </a:xfrm>
            <a:prstGeom prst="line">
              <a:avLst/>
            </a:prstGeom>
            <a:ln w="6350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OTLSHAPE_TB_00000000000000000000000000000000_TimescaleInterval2"/>
            <p:cNvSpPr txBox="1"/>
            <p:nvPr>
              <p:custDataLst>
                <p:tags r:id="rId45"/>
              </p:custDataLst>
            </p:nvPr>
          </p:nvSpPr>
          <p:spPr>
            <a:xfrm>
              <a:off x="1935526" y="3145473"/>
              <a:ext cx="75470" cy="186055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r>
                <a:rPr lang="ms-MY" sz="1200" spc="-26" smtClean="0">
                  <a:solidFill>
                    <a:schemeClr val="lt1"/>
                  </a:solidFill>
                  <a:latin typeface="Calibri"/>
                </a:rPr>
                <a:t>5</a:t>
              </a:r>
              <a:endParaRPr lang="ms-MY" sz="1200" spc="-26">
                <a:solidFill>
                  <a:schemeClr val="lt1"/>
                </a:solidFill>
                <a:latin typeface="Calibri"/>
              </a:endParaRPr>
            </a:p>
          </p:txBody>
        </p:sp>
        <p:cxnSp>
          <p:nvCxnSpPr>
            <p:cNvPr id="97" name="OTLSHAPE_TB_00000000000000000000000000000000_Separator2"/>
            <p:cNvCxnSpPr/>
            <p:nvPr>
              <p:custDataLst>
                <p:tags r:id="rId46"/>
              </p:custDataLst>
            </p:nvPr>
          </p:nvCxnSpPr>
          <p:spPr>
            <a:xfrm>
              <a:off x="2810687" y="3136900"/>
              <a:ext cx="0" cy="203200"/>
            </a:xfrm>
            <a:prstGeom prst="line">
              <a:avLst/>
            </a:prstGeom>
            <a:ln w="6350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TLSHAPE_TB_00000000000000000000000000000000_TimescaleInterval3"/>
            <p:cNvSpPr txBox="1"/>
            <p:nvPr>
              <p:custDataLst>
                <p:tags r:id="rId47"/>
              </p:custDataLst>
            </p:nvPr>
          </p:nvSpPr>
          <p:spPr>
            <a:xfrm>
              <a:off x="2874187" y="3145473"/>
              <a:ext cx="75470" cy="186055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r>
                <a:rPr lang="ms-MY" sz="1200" spc="-26" smtClean="0">
                  <a:solidFill>
                    <a:schemeClr val="lt1"/>
                  </a:solidFill>
                  <a:latin typeface="Calibri"/>
                </a:rPr>
                <a:t>9</a:t>
              </a:r>
              <a:endParaRPr lang="ms-MY" sz="1200" spc="-26">
                <a:solidFill>
                  <a:schemeClr val="lt1"/>
                </a:solidFill>
                <a:latin typeface="Calibri"/>
              </a:endParaRPr>
            </a:p>
          </p:txBody>
        </p:sp>
        <p:cxnSp>
          <p:nvCxnSpPr>
            <p:cNvPr id="99" name="OTLSHAPE_TB_00000000000000000000000000000000_Separator3"/>
            <p:cNvCxnSpPr/>
            <p:nvPr>
              <p:custDataLst>
                <p:tags r:id="rId48"/>
              </p:custDataLst>
            </p:nvPr>
          </p:nvCxnSpPr>
          <p:spPr>
            <a:xfrm>
              <a:off x="3749348" y="3136900"/>
              <a:ext cx="0" cy="203200"/>
            </a:xfrm>
            <a:prstGeom prst="line">
              <a:avLst/>
            </a:prstGeom>
            <a:ln w="6350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OTLSHAPE_TB_00000000000000000000000000000000_TimescaleInterval4"/>
            <p:cNvSpPr txBox="1"/>
            <p:nvPr>
              <p:custDataLst>
                <p:tags r:id="rId49"/>
              </p:custDataLst>
            </p:nvPr>
          </p:nvSpPr>
          <p:spPr>
            <a:xfrm>
              <a:off x="3812848" y="3145473"/>
              <a:ext cx="150939" cy="186055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r>
                <a:rPr lang="ms-MY" sz="1200" spc="-26" smtClean="0">
                  <a:solidFill>
                    <a:schemeClr val="lt1"/>
                  </a:solidFill>
                  <a:latin typeface="Calibri"/>
                </a:rPr>
                <a:t>13</a:t>
              </a:r>
              <a:endParaRPr lang="ms-MY" sz="1200" spc="-26">
                <a:solidFill>
                  <a:schemeClr val="lt1"/>
                </a:solidFill>
                <a:latin typeface="Calibri"/>
              </a:endParaRPr>
            </a:p>
          </p:txBody>
        </p:sp>
        <p:cxnSp>
          <p:nvCxnSpPr>
            <p:cNvPr id="101" name="OTLSHAPE_TB_00000000000000000000000000000000_Separator4"/>
            <p:cNvCxnSpPr/>
            <p:nvPr>
              <p:custDataLst>
                <p:tags r:id="rId50"/>
              </p:custDataLst>
            </p:nvPr>
          </p:nvCxnSpPr>
          <p:spPr>
            <a:xfrm>
              <a:off x="4688008" y="3136900"/>
              <a:ext cx="0" cy="203200"/>
            </a:xfrm>
            <a:prstGeom prst="line">
              <a:avLst/>
            </a:prstGeom>
            <a:ln w="6350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TLSHAPE_TB_00000000000000000000000000000000_TimescaleInterval5"/>
            <p:cNvSpPr txBox="1"/>
            <p:nvPr>
              <p:custDataLst>
                <p:tags r:id="rId51"/>
              </p:custDataLst>
            </p:nvPr>
          </p:nvSpPr>
          <p:spPr>
            <a:xfrm>
              <a:off x="4751509" y="3145473"/>
              <a:ext cx="150939" cy="186055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r>
                <a:rPr lang="ms-MY" sz="1200" spc="-26" smtClean="0">
                  <a:solidFill>
                    <a:schemeClr val="lt1"/>
                  </a:solidFill>
                  <a:latin typeface="Calibri"/>
                </a:rPr>
                <a:t>17</a:t>
              </a:r>
              <a:endParaRPr lang="ms-MY" sz="1200" spc="-26">
                <a:solidFill>
                  <a:schemeClr val="lt1"/>
                </a:solidFill>
                <a:latin typeface="Calibri"/>
              </a:endParaRPr>
            </a:p>
          </p:txBody>
        </p:sp>
        <p:cxnSp>
          <p:nvCxnSpPr>
            <p:cNvPr id="103" name="OTLSHAPE_TB_00000000000000000000000000000000_Separator5"/>
            <p:cNvCxnSpPr/>
            <p:nvPr>
              <p:custDataLst>
                <p:tags r:id="rId52"/>
              </p:custDataLst>
            </p:nvPr>
          </p:nvCxnSpPr>
          <p:spPr>
            <a:xfrm>
              <a:off x="5626669" y="3136900"/>
              <a:ext cx="0" cy="203200"/>
            </a:xfrm>
            <a:prstGeom prst="line">
              <a:avLst/>
            </a:prstGeom>
            <a:ln w="6350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TLSHAPE_TB_00000000000000000000000000000000_TimescaleInterval6"/>
            <p:cNvSpPr txBox="1"/>
            <p:nvPr>
              <p:custDataLst>
                <p:tags r:id="rId53"/>
              </p:custDataLst>
            </p:nvPr>
          </p:nvSpPr>
          <p:spPr>
            <a:xfrm>
              <a:off x="5690170" y="3145473"/>
              <a:ext cx="150939" cy="186055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r>
                <a:rPr lang="ms-MY" sz="1200" spc="-26" smtClean="0">
                  <a:solidFill>
                    <a:schemeClr val="lt1"/>
                  </a:solidFill>
                  <a:latin typeface="Calibri"/>
                </a:rPr>
                <a:t>21</a:t>
              </a:r>
              <a:endParaRPr lang="ms-MY" sz="1200" spc="-26">
                <a:solidFill>
                  <a:schemeClr val="lt1"/>
                </a:solidFill>
                <a:latin typeface="Calibri"/>
              </a:endParaRPr>
            </a:p>
          </p:txBody>
        </p:sp>
        <p:cxnSp>
          <p:nvCxnSpPr>
            <p:cNvPr id="105" name="OTLSHAPE_TB_00000000000000000000000000000000_Separator6"/>
            <p:cNvCxnSpPr/>
            <p:nvPr>
              <p:custDataLst>
                <p:tags r:id="rId54"/>
              </p:custDataLst>
            </p:nvPr>
          </p:nvCxnSpPr>
          <p:spPr>
            <a:xfrm>
              <a:off x="6565330" y="3136900"/>
              <a:ext cx="0" cy="203200"/>
            </a:xfrm>
            <a:prstGeom prst="line">
              <a:avLst/>
            </a:prstGeom>
            <a:ln w="6350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TLSHAPE_TB_00000000000000000000000000000000_TimescaleInterval7"/>
            <p:cNvSpPr txBox="1"/>
            <p:nvPr>
              <p:custDataLst>
                <p:tags r:id="rId55"/>
              </p:custDataLst>
            </p:nvPr>
          </p:nvSpPr>
          <p:spPr>
            <a:xfrm>
              <a:off x="6628830" y="3145473"/>
              <a:ext cx="150939" cy="186055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r>
                <a:rPr lang="ms-MY" sz="1200" spc="-26" smtClean="0">
                  <a:solidFill>
                    <a:schemeClr val="lt1"/>
                  </a:solidFill>
                  <a:latin typeface="Calibri"/>
                </a:rPr>
                <a:t>25</a:t>
              </a:r>
              <a:endParaRPr lang="ms-MY" sz="1200" spc="-26">
                <a:solidFill>
                  <a:schemeClr val="lt1"/>
                </a:solidFill>
                <a:latin typeface="Calibri"/>
              </a:endParaRPr>
            </a:p>
          </p:txBody>
        </p:sp>
        <p:cxnSp>
          <p:nvCxnSpPr>
            <p:cNvPr id="107" name="OTLSHAPE_TB_00000000000000000000000000000000_Separator7"/>
            <p:cNvCxnSpPr/>
            <p:nvPr>
              <p:custDataLst>
                <p:tags r:id="rId56"/>
              </p:custDataLst>
            </p:nvPr>
          </p:nvCxnSpPr>
          <p:spPr>
            <a:xfrm>
              <a:off x="7503991" y="3136900"/>
              <a:ext cx="0" cy="203200"/>
            </a:xfrm>
            <a:prstGeom prst="line">
              <a:avLst/>
            </a:prstGeom>
            <a:ln w="6350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OTLSHAPE_TB_00000000000000000000000000000000_TimescaleInterval8"/>
            <p:cNvSpPr txBox="1"/>
            <p:nvPr>
              <p:custDataLst>
                <p:tags r:id="rId57"/>
              </p:custDataLst>
            </p:nvPr>
          </p:nvSpPr>
          <p:spPr>
            <a:xfrm>
              <a:off x="7567492" y="3145473"/>
              <a:ext cx="150939" cy="186055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r>
                <a:rPr lang="ms-MY" sz="1200" spc="-26" smtClean="0">
                  <a:solidFill>
                    <a:schemeClr val="lt1"/>
                  </a:solidFill>
                  <a:latin typeface="Calibri"/>
                </a:rPr>
                <a:t>29</a:t>
              </a:r>
              <a:endParaRPr lang="ms-MY" sz="1200" spc="-26">
                <a:solidFill>
                  <a:schemeClr val="lt1"/>
                </a:solidFill>
                <a:latin typeface="Calibri"/>
              </a:endParaRPr>
            </a:p>
          </p:txBody>
        </p:sp>
        <p:cxnSp>
          <p:nvCxnSpPr>
            <p:cNvPr id="109" name="OTLSHAPE_TB_00000000000000000000000000000000_Separator8"/>
            <p:cNvCxnSpPr/>
            <p:nvPr>
              <p:custDataLst>
                <p:tags r:id="rId58"/>
              </p:custDataLst>
            </p:nvPr>
          </p:nvCxnSpPr>
          <p:spPr>
            <a:xfrm>
              <a:off x="8442652" y="3136900"/>
              <a:ext cx="0" cy="203200"/>
            </a:xfrm>
            <a:prstGeom prst="line">
              <a:avLst/>
            </a:prstGeom>
            <a:ln w="6350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OTLSHAPE_TB_00000000000000000000000000000000_TimescaleInterval9"/>
            <p:cNvSpPr txBox="1"/>
            <p:nvPr>
              <p:custDataLst>
                <p:tags r:id="rId59"/>
              </p:custDataLst>
            </p:nvPr>
          </p:nvSpPr>
          <p:spPr>
            <a:xfrm>
              <a:off x="8506152" y="3145473"/>
              <a:ext cx="150939" cy="186055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r>
                <a:rPr lang="ms-MY" sz="1200" spc="-26" smtClean="0">
                  <a:solidFill>
                    <a:schemeClr val="lt1"/>
                  </a:solidFill>
                  <a:latin typeface="Calibri"/>
                </a:rPr>
                <a:t>33</a:t>
              </a:r>
              <a:endParaRPr lang="ms-MY" sz="1200" spc="-26">
                <a:solidFill>
                  <a:schemeClr val="lt1"/>
                </a:solidFill>
                <a:latin typeface="Calibri"/>
              </a:endParaRPr>
            </a:p>
          </p:txBody>
        </p:sp>
        <p:cxnSp>
          <p:nvCxnSpPr>
            <p:cNvPr id="111" name="OTLSHAPE_TB_00000000000000000000000000000000_Separator9"/>
            <p:cNvCxnSpPr/>
            <p:nvPr>
              <p:custDataLst>
                <p:tags r:id="rId60"/>
              </p:custDataLst>
            </p:nvPr>
          </p:nvCxnSpPr>
          <p:spPr>
            <a:xfrm>
              <a:off x="9381313" y="3136900"/>
              <a:ext cx="0" cy="203200"/>
            </a:xfrm>
            <a:prstGeom prst="line">
              <a:avLst/>
            </a:prstGeom>
            <a:ln w="6350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TLSHAPE_TB_00000000000000000000000000000000_TimescaleInterval10"/>
            <p:cNvSpPr txBox="1"/>
            <p:nvPr>
              <p:custDataLst>
                <p:tags r:id="rId61"/>
              </p:custDataLst>
            </p:nvPr>
          </p:nvSpPr>
          <p:spPr>
            <a:xfrm>
              <a:off x="9444813" y="3145473"/>
              <a:ext cx="150939" cy="186055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r>
                <a:rPr lang="ms-MY" sz="1200" spc="-26" smtClean="0">
                  <a:solidFill>
                    <a:schemeClr val="lt1"/>
                  </a:solidFill>
                  <a:latin typeface="Calibri"/>
                </a:rPr>
                <a:t>37</a:t>
              </a:r>
              <a:endParaRPr lang="ms-MY" sz="1200" spc="-26">
                <a:solidFill>
                  <a:schemeClr val="lt1"/>
                </a:solidFill>
                <a:latin typeface="Calibri"/>
              </a:endParaRPr>
            </a:p>
          </p:txBody>
        </p:sp>
        <p:cxnSp>
          <p:nvCxnSpPr>
            <p:cNvPr id="113" name="OTLSHAPE_TB_00000000000000000000000000000000_Separator10"/>
            <p:cNvCxnSpPr/>
            <p:nvPr>
              <p:custDataLst>
                <p:tags r:id="rId62"/>
              </p:custDataLst>
            </p:nvPr>
          </p:nvCxnSpPr>
          <p:spPr>
            <a:xfrm>
              <a:off x="10319974" y="3136900"/>
              <a:ext cx="0" cy="203200"/>
            </a:xfrm>
            <a:prstGeom prst="line">
              <a:avLst/>
            </a:prstGeom>
            <a:ln w="6350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OTLSHAPE_TB_00000000000000000000000000000000_TimescaleInterval11"/>
            <p:cNvSpPr txBox="1"/>
            <p:nvPr>
              <p:custDataLst>
                <p:tags r:id="rId63"/>
              </p:custDataLst>
            </p:nvPr>
          </p:nvSpPr>
          <p:spPr>
            <a:xfrm>
              <a:off x="10383474" y="3145473"/>
              <a:ext cx="150939" cy="186055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r>
                <a:rPr lang="ms-MY" sz="1200" spc="-26" smtClean="0">
                  <a:solidFill>
                    <a:schemeClr val="lt1"/>
                  </a:solidFill>
                  <a:latin typeface="Calibri"/>
                </a:rPr>
                <a:t>41</a:t>
              </a:r>
              <a:endParaRPr lang="ms-MY" sz="1200" spc="-26">
                <a:solidFill>
                  <a:schemeClr val="lt1"/>
                </a:solidFill>
                <a:latin typeface="Calibri"/>
              </a:endParaRPr>
            </a:p>
          </p:txBody>
        </p:sp>
        <p:sp>
          <p:nvSpPr>
            <p:cNvPr id="120" name="OTLSHAPE_T_0902cd0354b04ae6bf153a497f4c8e83_Shape"/>
            <p:cNvSpPr/>
            <p:nvPr>
              <p:custDataLst>
                <p:tags r:id="rId64"/>
              </p:custDataLst>
            </p:nvPr>
          </p:nvSpPr>
          <p:spPr>
            <a:xfrm>
              <a:off x="966889" y="3632200"/>
              <a:ext cx="1041400" cy="203200"/>
            </a:xfrm>
            <a:prstGeom prst="rect">
              <a:avLst/>
            </a:prstGeom>
            <a:solidFill>
              <a:srgbClr val="0072BC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65100" h="12700"/>
            </a:sp3d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126" name="OTLSHAPE_T_0902cd0354b04ae6bf153a497f4c8e83_JoinedDate"/>
            <p:cNvSpPr txBox="1"/>
            <p:nvPr>
              <p:custDataLst>
                <p:tags r:id="rId65"/>
              </p:custDataLst>
            </p:nvPr>
          </p:nvSpPr>
          <p:spPr>
            <a:xfrm>
              <a:off x="2056897" y="3656288"/>
              <a:ext cx="1130300" cy="15502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r>
                <a:rPr lang="ms-MY" sz="1000" spc="-6" smtClean="0">
                  <a:solidFill>
                    <a:srgbClr val="1F497E"/>
                  </a:solidFill>
                  <a:latin typeface="Calibri"/>
                </a:rPr>
                <a:t>1/1/2018 - 1/31/2018</a:t>
              </a:r>
              <a:endParaRPr lang="ms-MY" sz="1000" spc="-6">
                <a:solidFill>
                  <a:srgbClr val="1F497E"/>
                </a:solidFill>
                <a:latin typeface="Calibri"/>
              </a:endParaRPr>
            </a:p>
          </p:txBody>
        </p:sp>
        <p:sp>
          <p:nvSpPr>
            <p:cNvPr id="127" name="OTLSHAPE_T_0902cd0354b04ae6bf153a497f4c8e83_Title"/>
            <p:cNvSpPr txBox="1"/>
            <p:nvPr>
              <p:custDataLst>
                <p:tags r:id="rId66"/>
              </p:custDataLst>
            </p:nvPr>
          </p:nvSpPr>
          <p:spPr>
            <a:xfrm>
              <a:off x="127000" y="3648540"/>
              <a:ext cx="444500" cy="170519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r>
                <a:rPr lang="ms-MY" sz="1100" b="1" spc="-14" smtClean="0">
                  <a:solidFill>
                    <a:schemeClr val="dk1"/>
                  </a:solidFill>
                  <a:latin typeface="Calibri"/>
                </a:rPr>
                <a:t>Staffing</a:t>
              </a:r>
              <a:endParaRPr lang="ms-MY" sz="1100" b="1" spc="-14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128" name="OTLSHAPE_T_9b8baaf5de394a9f8c5107247c7af684_Shape"/>
            <p:cNvSpPr/>
            <p:nvPr>
              <p:custDataLst>
                <p:tags r:id="rId67"/>
              </p:custDataLst>
            </p:nvPr>
          </p:nvSpPr>
          <p:spPr>
            <a:xfrm>
              <a:off x="2006121" y="3898900"/>
              <a:ext cx="2984500" cy="2032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65100" h="12700"/>
            </a:sp3d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134" name="OTLSHAPE_T_9b8baaf5de394a9f8c5107247c7af684_JoinedDate"/>
            <p:cNvSpPr txBox="1"/>
            <p:nvPr>
              <p:custDataLst>
                <p:tags r:id="rId68"/>
              </p:custDataLst>
            </p:nvPr>
          </p:nvSpPr>
          <p:spPr>
            <a:xfrm>
              <a:off x="5040498" y="3922988"/>
              <a:ext cx="1130300" cy="15502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r>
                <a:rPr lang="ms-MY" sz="1000" spc="-6" smtClean="0">
                  <a:solidFill>
                    <a:srgbClr val="1F497E"/>
                  </a:solidFill>
                  <a:latin typeface="Calibri"/>
                </a:rPr>
                <a:t>2/1/2018 - 4/30/2018</a:t>
              </a:r>
              <a:endParaRPr lang="ms-MY" sz="1000" spc="-6">
                <a:solidFill>
                  <a:srgbClr val="1F497E"/>
                </a:solidFill>
                <a:latin typeface="Calibri"/>
              </a:endParaRPr>
            </a:p>
          </p:txBody>
        </p:sp>
        <p:sp>
          <p:nvSpPr>
            <p:cNvPr id="135" name="OTLSHAPE_T_9b8baaf5de394a9f8c5107247c7af684_Title"/>
            <p:cNvSpPr txBox="1"/>
            <p:nvPr>
              <p:custDataLst>
                <p:tags r:id="rId69"/>
              </p:custDataLst>
            </p:nvPr>
          </p:nvSpPr>
          <p:spPr>
            <a:xfrm>
              <a:off x="127000" y="3915240"/>
              <a:ext cx="965200" cy="170519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r>
                <a:rPr lang="ms-MY" sz="1100" b="1" spc="-12" smtClean="0">
                  <a:solidFill>
                    <a:schemeClr val="dk1"/>
                  </a:solidFill>
                  <a:latin typeface="Calibri"/>
                </a:rPr>
                <a:t>Training for Staff</a:t>
              </a:r>
              <a:endParaRPr lang="ms-MY" sz="1100" b="1" spc="-12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136" name="OTLSHAPE_T_1cb2abc057d54c9aa9a8e8f57eb5d3df_Shape"/>
            <p:cNvSpPr/>
            <p:nvPr>
              <p:custDataLst>
                <p:tags r:id="rId70"/>
              </p:custDataLst>
            </p:nvPr>
          </p:nvSpPr>
          <p:spPr>
            <a:xfrm>
              <a:off x="4989721" y="4165600"/>
              <a:ext cx="3086100" cy="20320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65100" h="12700"/>
            </a:sp3d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142" name="OTLSHAPE_T_1cb2abc057d54c9aa9a8e8f57eb5d3df_JoinedDate"/>
            <p:cNvSpPr txBox="1"/>
            <p:nvPr>
              <p:custDataLst>
                <p:tags r:id="rId71"/>
              </p:custDataLst>
            </p:nvPr>
          </p:nvSpPr>
          <p:spPr>
            <a:xfrm>
              <a:off x="8124669" y="4189688"/>
              <a:ext cx="1130300" cy="15502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r>
                <a:rPr lang="ms-MY" sz="1000" spc="-6" smtClean="0">
                  <a:solidFill>
                    <a:srgbClr val="1F497E"/>
                  </a:solidFill>
                  <a:latin typeface="Calibri"/>
                </a:rPr>
                <a:t>5/1/2018 - 7/31/2018</a:t>
              </a:r>
              <a:endParaRPr lang="ms-MY" sz="1000" spc="-6">
                <a:solidFill>
                  <a:srgbClr val="1F497E"/>
                </a:solidFill>
                <a:latin typeface="Calibri"/>
              </a:endParaRPr>
            </a:p>
          </p:txBody>
        </p:sp>
        <p:sp>
          <p:nvSpPr>
            <p:cNvPr id="143" name="OTLSHAPE_T_1cb2abc057d54c9aa9a8e8f57eb5d3df_Title"/>
            <p:cNvSpPr txBox="1"/>
            <p:nvPr>
              <p:custDataLst>
                <p:tags r:id="rId72"/>
              </p:custDataLst>
            </p:nvPr>
          </p:nvSpPr>
          <p:spPr>
            <a:xfrm>
              <a:off x="127000" y="4181940"/>
              <a:ext cx="1384300" cy="170519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r>
                <a:rPr lang="ms-MY" sz="1100" b="1" spc="-6" smtClean="0">
                  <a:solidFill>
                    <a:schemeClr val="dk1"/>
                  </a:solidFill>
                  <a:latin typeface="Calibri"/>
                </a:rPr>
                <a:t>Client (Startup Package)</a:t>
              </a:r>
              <a:endParaRPr lang="ms-MY" sz="1100" b="1" spc="-6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144" name="OTLSHAPE_T_99c272617eaf465581958d14896abfd4_Shape"/>
            <p:cNvSpPr/>
            <p:nvPr>
              <p:custDataLst>
                <p:tags r:id="rId73"/>
              </p:custDataLst>
            </p:nvPr>
          </p:nvSpPr>
          <p:spPr>
            <a:xfrm>
              <a:off x="8073892" y="4432300"/>
              <a:ext cx="2057400" cy="203200"/>
            </a:xfrm>
            <a:prstGeom prst="rect">
              <a:avLst/>
            </a:prstGeom>
            <a:solidFill>
              <a:schemeClr val="accent3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65100" h="12700"/>
            </a:sp3d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150" name="OTLSHAPE_T_99c272617eaf465581958d14896abfd4_JoinedDate"/>
            <p:cNvSpPr txBox="1"/>
            <p:nvPr>
              <p:custDataLst>
                <p:tags r:id="rId74"/>
              </p:custDataLst>
            </p:nvPr>
          </p:nvSpPr>
          <p:spPr>
            <a:xfrm>
              <a:off x="10169609" y="4456388"/>
              <a:ext cx="1130300" cy="15502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r>
                <a:rPr lang="ms-MY" sz="1000" spc="-6" smtClean="0">
                  <a:solidFill>
                    <a:srgbClr val="1F497E"/>
                  </a:solidFill>
                  <a:latin typeface="Calibri"/>
                </a:rPr>
                <a:t>8/1/2018 - 9/30/2018</a:t>
              </a:r>
              <a:endParaRPr lang="ms-MY" sz="1000" spc="-6">
                <a:solidFill>
                  <a:srgbClr val="1F497E"/>
                </a:solidFill>
                <a:latin typeface="Calibri"/>
              </a:endParaRPr>
            </a:p>
          </p:txBody>
        </p:sp>
        <p:sp>
          <p:nvSpPr>
            <p:cNvPr id="151" name="OTLSHAPE_T_99c272617eaf465581958d14896abfd4_Title"/>
            <p:cNvSpPr txBox="1"/>
            <p:nvPr>
              <p:custDataLst>
                <p:tags r:id="rId75"/>
              </p:custDataLst>
            </p:nvPr>
          </p:nvSpPr>
          <p:spPr>
            <a:xfrm>
              <a:off x="127000" y="4448640"/>
              <a:ext cx="1282700" cy="170519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r>
                <a:rPr lang="ms-MY" sz="1100" b="1" spc="-6" smtClean="0">
                  <a:solidFill>
                    <a:schemeClr val="dk1"/>
                  </a:solidFill>
                  <a:latin typeface="Calibri"/>
                </a:rPr>
                <a:t>Client (Small Package)</a:t>
              </a:r>
              <a:endParaRPr lang="ms-MY" sz="1100" b="1" spc="-6">
                <a:solidFill>
                  <a:schemeClr val="dk1"/>
                </a:solidFill>
                <a:latin typeface="Calibri"/>
              </a:endParaRPr>
            </a:p>
          </p:txBody>
        </p:sp>
        <p:sp>
          <p:nvSpPr>
            <p:cNvPr id="152" name="OTLSHAPE_T_5d7a6e33e9fa43598b28426defe8cef0_Shape"/>
            <p:cNvSpPr/>
            <p:nvPr>
              <p:custDataLst>
                <p:tags r:id="rId76"/>
              </p:custDataLst>
            </p:nvPr>
          </p:nvSpPr>
          <p:spPr>
            <a:xfrm>
              <a:off x="10118833" y="4752425"/>
              <a:ext cx="1041400" cy="203200"/>
            </a:xfrm>
            <a:prstGeom prst="rect">
              <a:avLst/>
            </a:prstGeom>
            <a:solidFill>
              <a:schemeClr val="accent4"/>
            </a:solidFill>
            <a:ln w="12700" cap="flat" cmpd="sng" algn="ctr">
              <a:noFill/>
              <a:prstDash val="solid"/>
              <a:miter lim="800000"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65100" h="12700"/>
            </a:sp3d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>
                      <a:scrgbClr r="0" g="0" b="0">
                        <a:alpha val="50000"/>
                      </a:scrgbClr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s-MY"/>
            </a:p>
          </p:txBody>
        </p:sp>
        <p:sp>
          <p:nvSpPr>
            <p:cNvPr id="158" name="OTLSHAPE_T_5d7a6e33e9fa43598b28426defe8cef0_JoinedDate"/>
            <p:cNvSpPr txBox="1"/>
            <p:nvPr>
              <p:custDataLst>
                <p:tags r:id="rId77"/>
              </p:custDataLst>
            </p:nvPr>
          </p:nvSpPr>
          <p:spPr>
            <a:xfrm>
              <a:off x="11208841" y="4699000"/>
              <a:ext cx="647700" cy="310049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r>
                <a:rPr lang="ms-MY" sz="1000" smtClean="0">
                  <a:solidFill>
                    <a:srgbClr val="1F497E"/>
                  </a:solidFill>
                  <a:latin typeface="Calibri"/>
                </a:rPr>
                <a:t>10/1/2018 - 10/31/2018</a:t>
              </a:r>
              <a:endParaRPr lang="ms-MY" sz="1000">
                <a:solidFill>
                  <a:srgbClr val="1F497E"/>
                </a:solidFill>
                <a:latin typeface="Calibri"/>
              </a:endParaRPr>
            </a:p>
          </p:txBody>
        </p:sp>
        <p:sp>
          <p:nvSpPr>
            <p:cNvPr id="159" name="OTLSHAPE_T_5d7a6e33e9fa43598b28426defe8cef0_Title"/>
            <p:cNvSpPr txBox="1"/>
            <p:nvPr>
              <p:custDataLst>
                <p:tags r:id="rId78"/>
              </p:custDataLst>
            </p:nvPr>
          </p:nvSpPr>
          <p:spPr>
            <a:xfrm>
              <a:off x="127000" y="4768766"/>
              <a:ext cx="1447800" cy="170519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r>
                <a:rPr lang="ms-MY" sz="1100" b="1" spc="-6" smtClean="0">
                  <a:solidFill>
                    <a:schemeClr val="dk1"/>
                  </a:solidFill>
                  <a:latin typeface="Calibri"/>
                </a:rPr>
                <a:t>Client (Medium Package)</a:t>
              </a:r>
              <a:endParaRPr lang="ms-MY" sz="1100" b="1" spc="-6">
                <a:solidFill>
                  <a:schemeClr val="dk1"/>
                </a:solidFill>
                <a:latin typeface="Calibri"/>
              </a:endParaRPr>
            </a:p>
          </p:txBody>
        </p:sp>
      </p:grpSp>
      <p:sp>
        <p:nvSpPr>
          <p:cNvPr id="161" name="OTLSHAPE_T_0902cd0354b04ae6bf153a497f4c8e83_Shape"/>
          <p:cNvSpPr/>
          <p:nvPr>
            <p:custDataLst>
              <p:tags r:id="rId30"/>
            </p:custDataLst>
          </p:nvPr>
        </p:nvSpPr>
        <p:spPr>
          <a:xfrm>
            <a:off x="66453" y="3785753"/>
            <a:ext cx="10414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62" name="OTLSHAPE_T_9b8baaf5de394a9f8c5107247c7af684_Shape"/>
          <p:cNvSpPr/>
          <p:nvPr>
            <p:custDataLst>
              <p:tags r:id="rId31"/>
            </p:custDataLst>
          </p:nvPr>
        </p:nvSpPr>
        <p:spPr>
          <a:xfrm>
            <a:off x="77421" y="4126947"/>
            <a:ext cx="1041400" cy="219296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63" name="OTLSHAPE_T_1cb2abc057d54c9aa9a8e8f57eb5d3df_Shape"/>
          <p:cNvSpPr/>
          <p:nvPr>
            <p:custDataLst>
              <p:tags r:id="rId32"/>
            </p:custDataLst>
          </p:nvPr>
        </p:nvSpPr>
        <p:spPr>
          <a:xfrm>
            <a:off x="79238" y="4469279"/>
            <a:ext cx="1039583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64" name="OTLSHAPE_T_99c272617eaf465581958d14896abfd4_Shape"/>
          <p:cNvSpPr/>
          <p:nvPr>
            <p:custDataLst>
              <p:tags r:id="rId33"/>
            </p:custDataLst>
          </p:nvPr>
        </p:nvSpPr>
        <p:spPr>
          <a:xfrm>
            <a:off x="66453" y="4817866"/>
            <a:ext cx="1052368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65" name="OTLSHAPE_T_5d7a6e33e9fa43598b28426defe8cef0_Shape"/>
          <p:cNvSpPr/>
          <p:nvPr>
            <p:custDataLst>
              <p:tags r:id="rId34"/>
            </p:custDataLst>
          </p:nvPr>
        </p:nvSpPr>
        <p:spPr>
          <a:xfrm>
            <a:off x="66453" y="5206230"/>
            <a:ext cx="1041400" cy="203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66" name="TextBox 165"/>
          <p:cNvSpPr txBox="1"/>
          <p:nvPr/>
        </p:nvSpPr>
        <p:spPr>
          <a:xfrm>
            <a:off x="1694083" y="3942281"/>
            <a:ext cx="5451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Estimated Hiring </a:t>
            </a:r>
            <a:r>
              <a:rPr lang="en-US" dirty="0" smtClean="0"/>
              <a:t>staff</a:t>
            </a:r>
            <a:endParaRPr lang="ms-MY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83898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bXMtTVkiLCJTdHlsZU5hbWUiOiJTdGFuZGFyZCIsIklzVGVtcGxhdGUiOmZhbHNlLCJWZXJzaW9uIjp7IiRpZCI6IjIiLCJWZXJzaW9uIjoiMy4xLjAiLCJPcmlnaW5hbEFzc2VtYmx5VmVyc2lvbiI6IjMuMTYuMDcuMDAiLCJFZGl0aW9uIjoiQmFzaWMiLCJJc1BsdXNFZGl0aW9uIjpmYWxzZX0sIkVmZmVjdCI6MSwiU3R5bGUiOnsiJGlkIjoiMyIsIlRpbWViYW5kU3R5bGUiOnsiJGlkIjoiNCIsIlNjYWxlTWFya2luZyI6MCwiU2hhcGUiOjAsIlNoYXBlU3R5bGUiOnsiJGlkIjoiNSIsIk1hcmdpbiI6eyIkaWQiOiI2IiwiVG9wIjowLCJMZWZ0IjoxMiwiUmlnaHQiOjEyLCJCb3R0b20iOjB9LCJQYWRkaW5nIjp7IiRpZCI6IjciLCJUb3AiOjcsIkxlZnQiOjAsIlJpZ2h0IjowLCJCb3R0b20iOjd9LCJCYWNrZ3JvdW5kIjp7IiRpZCI6IjgiLCJDb2xvciI6eyIkaWQiOiI5IiwiQSI6MjU1LCJSIjo2OCwiRyI6ODQsIkIiOjEwNn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TkyLCJHIjo4MCwiQiI6Nzd9fSwiTWF4V2lkdGgiOiJJbmZpbml0eSIsIk1heEhlaWdodCI6IkluZmluaXR5IiwiU21hcnRGb3JlZ3JvdW5kSXNBY3RpdmUiOmZhbHNlLCJIb3Jpem9udGFsQWxpZ25tZW50IjowLCJWZXJ0aWNhbEFsaWdubWVudCI6MCwiU21hcnRGb3JlZ3JvdW5kIjpudWxsLCJNYXJnaW4iOnsiJGlkIjoiMTciLCJUb3AiOjAsIkxlZnQiOjAsIlJpZ2h0IjoyNSwiQm90dG9tIjowfSwiUGFkZGluZyI6eyIkaWQiOiIxOCIsIlRvcCI6MCwiTGVmdCI6MCwiUmlnaHQiOjAsIkJvdHRvbSI6MH0sIkJhY2tncm91bmQiOnsiJGlkIjoiMTkiLCJDb2xvciI6eyIkaWQiOiIyMCIsIkEiOjg5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E5MiwiRyI6ODAsIkIiOjc3fX0sIk1heFdpZHRoIjoiSW5maW5pdHkiLCJNYXhIZWlnaHQiOiJJbmZpbml0eSIsIlNtYXJ0Rm9yZWdyb3VuZElzQWN0aXZlIjpmYWxzZSwiSG9yaXpvbnRhbEFsaWdubWVudCI6MCwiVmVydGljYWxBbGlnbm1lbnQiOjAsIlNtYXJ0Rm9yZWdyb3VuZCI6bnVsbCwiTWFyZ2luIjp7IiRpZCI6IjI1IiwiVG9wIjowLCJMZWZ0IjoyNSwiUmlnaHQiOjAsIkJvdHRvbSI6MH0sIlBhZGRpbmciOnsiJGlkIjoiMjYiLCJUb3AiOjAsIkxlZnQiOjAsIlJpZ2h0IjowLCJCb3R0b20iOjB9LCJCYWNrZ3JvdW5kIjp7IiRpZCI6IjI3IiwiQ29sb3IiOnsiJHJlZiI6IjIwIn19LCJJc1Zpc2libGUiOnRydW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E5MSwiUiI6MjU1LCJHIjowLCJCIjowfX0sIkFwcGVuZFllYXJPblllYXJDaGFuZ2UiOnRydWUsIkVsYXBzZWRUaW1lRm9ybWF0IjoyLCJUb2RheU1hcmtlclBvc2l0aW9uIjozLCJRdWlja1Bvc2l0aW9uIjoxLCJBYnNvbHV0ZVBvc2l0aW9uIjoyNDAuMCwiTWFyZ2luIjp7IiRpZCI6IjQ5IiwiVG9wIjowLCJMZWZ0IjoxMCwiUmlnaHQiOjEwLCJCb3R0b20iOjB9LCJQYWRkaW5nIjp7IiRpZCI6IjUwIiwiVG9wIjowLCJMZWZ0IjowLCJSaWdodCI6MCwiQm90dG9tIjowfSwiQmFja2dyb3VuZCI6eyIkaWQiOiI1MSIsIkNvbG9yIjp7IiRpZCI6IjUyIiwiQSI6MjU1LCJSIjozMSwiRyI6NzMsIkIiOjEyNX19LCJJc1Zpc2libGUiOnRydWUsIldpZHRoIjowLjAsIkhlaWdodCI6MC4wLCJCb3JkZXJTdHlsZSI6bnVsbCwiUGFyZW50U3R5bGUiOm51bGx9LCJEZWZhdWx0TWlsZXN0b25lU3R5bGUiOnsiJGlkIjoiNTMiLCJTaGFwZSI6Mi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MxLCJHIjo3MywiQiI6MTI2fX0sIkxpbmVXZWlnaHQiOjEuMCwiTGluZVR5cGUiOjAsIlBhcmVudFN0eWxlIjpudWxsfSwiSXNCZWxvd1RpbWViYW5kIjpmYWxzZSwiSGlkZURhdGUiOmZhbHNlLCJTaGFwZVNpemUiOjE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xLCJGb250TmFtZSI6IkNhbGlicmkiLCJJc0JvbGQiOnRydWUsIklzSXRhbGljIjpmYWxzZSwiSXNVbmRlcmxpbmVkIjpmYWxzZSwiUGFyZW50U3R5bGUiOm51bGx9LCJBdXRvU2l6ZSI6MCwiRm9yZWdyb3VuZCI6eyIkaWQiOiI2NyIsIkNvbG9yIjp7IiRpZCI6IjY4IiwiQSI6MjU1LCJSIjowLCJHIjowLCJCIjowfX0sIk1heFdpZHRoIjoyMDAuMCwiTWF4SGVpZ2h0IjoiSW5maW5pdHkiLCJTbWFydEZvcmVncm91bmRJc0FjdGl2ZSI6ZmFsc2UsIkhvcml6b250YWxBbGlnbm1lbnQiOjA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zMSwiRyI6NzMsIkIiOjEyNn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k0vZC9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AiLCJTaGFwZSI6MCwiU2hhcGVUaGlja25lc3MiOjE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xOTIsIkciOjgwLCJCIjo3N3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E5MiwiRyI6ODAsIkIiOjc3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2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5N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MzEsIkciOjczLCJCIjoxMj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S9kL3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AwMDEtMDEtMDFUMDA6MDA6MDAiLCJFbmREYXRlIjoiMDAwMS0wMS0wMVQwMDowMDowMCIsIkZvcm1hdCI6InciLCJUeXBlIjoxLCJBdXRvRGF0ZVJhbmdlIjp0cnVlLCJXb3JraW5nRGF5cyI6MTI3LCJUb2RheU1hcmtlclRleHQiOiJUb2RheSIsIkF1dG9TY2FsZVR5cGUiOnRydWV9LCJNaWxlc3RvbmVzIjpbXSwiVGFza3MiOlt7IiRpZCI6IjEyNCIsIkdyb3VwTmFtZSI6bnVsbCwiU3RhcnREYXRlIjoiMjAxOC0wMS0wMVQwMDowMDowMFoiLCJFbmREYXRlIjoiMjAxOC0wMS0zMVQyMzo1OTowMFoiLCJQZXJjZW50YWdlQ29tcGxldGUiOm51bGwsIlN0eWxlIjp7IiRpZCI6IjEyNSIsIlNoYXBlIjowLCJTaGFwZVRoaWNrbmVzcyI6MSwiRHVyYXRpb25Gb3JtYXQiOjAsIkluY2x1ZGVOb25Xb3JraW5nRGF5c0luRHVyYXRpb24iOmZhbHNlLCJQZXJjZW50YWdlQ29tcGxldGVTdHlsZSI6eyIkaWQiOiIxMjYiLCJGb250U2V0dGluZ3MiOnsiJGlkIjoiMTI3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TI4IiwiTGluZUNvbG9yIjpudWxsLCJMaW5lV2VpZ2h0IjowLjAsIkxpbmVUeXBlIjowLCJQYXJlbnRTdHlsZSI6bnVsbH0sIlBhcmVudFN0eWxlIjp7IiRyZWYiOiI4MSJ9fSwiRHVyYXRpb25TdHlsZSI6eyIkaWQiOiIxMjkiLCJGb250U2V0dGluZ3MiOnsiJGlkIjoiMTMw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TMxIiwiTGluZUNvbG9yIjpudWxsLCJMaW5lV2VpZ2h0IjowLjAsIkxpbmVUeXBlIjowLCJQYXJlbnRTdHlsZSI6bnVsbH0sIlBhcmVudFN0eWxlIjp7IiRyZWYiOiI4OCJ9fSwiSG9yaXpvbnRhbENvbm5lY3RvclN0eWxlIjp7IiRpZCI6IjEzMiIsIkxpbmVDb2xvciI6eyIkcmVmIjoiOTYifSwiTGluZVdlaWdodCI6MS4wLCJMaW5lVHlwZSI6MCwiUGFyZW50U3R5bGUiOnsiJHJlZiI6Ijk1In19LCJWZXJ0aWNhbENvbm5lY3RvclN0eWxlIjp7IiRpZCI6IjEzMyIsIkxpbmVDb2xvciI6eyIkcmVmIjoiOTkifSwiTGluZVdlaWdodCI6MC4wLCJMaW5lVHlwZSI6MCwiUGFyZW50U3R5bGUiOnsiJHJlZiI6Ijk4In1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EzNCIsIk1hcmdpbiI6eyIkcmVmIjoiMTAyIn0sIlBhZGRpbmciOnsiJHJlZiI6IjEwMyJ9LCJCYWNrZ3JvdW5kIjp7IiRpZCI6IjEzNSIsIkNvbG9yIjp7IiRpZCI6IjEzNiIsIkEiOjI1NSwiUiI6MCwiRyI6MTE0LCJCIjoxODh9fSwiSXNWaXNpYmxlIjp0cnVlLCJXaWR0aCI6MC4wLCJIZWlnaHQiOjE2LjAsIkJvcmRlclN0eWxlIjp7IiRpZCI6IjEzNyIsIkxpbmVDb2xvciI6eyIkcmVmIjoiMTA1In0sIkxpbmVXZWlnaHQiOjAuMCwiTGluZVR5cGUiOjAsIlBhcmVudFN0eWxlIjp7IiRyZWYiOiIxMDQifX0sIlBhcmVudFN0eWxlIjp7IiRyZWYiOiIxMDEifX0sIlRpdGxlU3R5bGUiOnsiJGlkIjoiMTM4IiwiRm9udFNldHRpbmdzIjp7IiRpZCI6IjEzOS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xNDAiLCJMaW5lQ29sb3IiOm51bGwsIkxpbmVXZWlnaHQiOjAuMCwiTGluZVR5cGUiOjAsIlBhcmVudFN0eWxlIjpudWxsfSwiUGFyZW50U3R5bGUiOnsiJHJlZiI6IjEwNyJ9fSwiRGF0ZVN0eWxlIjp7IiRpZCI6IjE0MSIsIkZvbnRTZXR0aW5ncyI6eyIkaWQiOiIxNDI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E0MyIsIkxpbmVDb2xvciI6bnVsbCwiTGluZVdlaWdodCI6MC4wLCJMaW5lVHlwZSI6MCwiUGFyZW50U3R5bGUiOm51bGx9LCJQYXJlbnRTdHlsZSI6eyIkcmVmIjoiMTE0In19LCJEYXRlRm9ybWF0Ijp7IiRyZWYiOiIxMjEifSwiSXNWaXNpYmxlIjp0cnVlLCJQYXJlbnRTdHlsZSI6eyIkcmVmIjoiODAifX0sIkluZGV4IjoxLCJTbWFydER1cmF0aW9uQWN0aXZhdGVkIjpmYWxzZSwiRGF0ZUZvcm1hdCI6eyIkcmVmIjoiMTIxIn0sIklkIjoiMDkwMmNkMDMtNTRiMC00YWU2LWJmMTUtM2E0OTdmNGM4ZTgzIiwiSW1wb3J0SWQiOm51bGwsIlRpdGxlIjoiU3RhZmZpbmciLCJOb3RlIjpudWxsLCJIeXBlcmxpbmsiOm51bGwsIklzQ2hhbmdlZCI6ZmFsc2UsIklzTmV3IjpmYWxzZX0seyIkaWQiOiIxNDQiLCJHcm91cE5hbWUiOm51bGwsIlN0YXJ0RGF0ZSI6IjIwMTgtMDItMDFUMDA6MDA6MDBaIiwiRW5kRGF0ZSI6IjIwMTgtMDQtMzBUMjM6NTk6MDBaIiwiUGVyY2VudGFnZUNvbXBsZXRlIjpudWxsLCJTdHlsZSI6eyIkaWQiOiIxNDUiLCJTaGFwZSI6MCwiU2hhcGVUaGlja25lc3MiOjEsIkR1cmF0aW9uRm9ybWF0IjowLCJJbmNsdWRlTm9uV29ya2luZ0RheXNJbkR1cmF0aW9uIjpmYWxzZSwiUGVyY2VudGFnZUNvbXBsZXRlU3R5bGUiOnsiJGlkIjoiMTQ2IiwiRm9udFNldHRpbmdzIjp7IiRpZCI6IjE0Ny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E0OCIsIkxpbmVDb2xvciI6bnVsbCwiTGluZVdlaWdodCI6MC4wLCJMaW5lVHlwZSI6MCwiUGFyZW50U3R5bGUiOm51bGx9LCJQYXJlbnRTdHlsZSI6eyIkcmVmIjoiODEifX0sIkR1cmF0aW9uU3R5bGUiOnsiJGlkIjoiMTQ5IiwiRm9udFNldHRpbmdzIjp7IiRpZCI6IjE1M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E1MSIsIkxpbmVDb2xvciI6bnVsbCwiTGluZVdlaWdodCI6MC4wLCJMaW5lVHlwZSI6MCwiUGFyZW50U3R5bGUiOm51bGx9LCJQYXJlbnRTdHlsZSI6eyIkcmVmIjoiODgifX0sIkhvcml6b250YWxDb25uZWN0b3JTdHlsZSI6eyIkaWQiOiIxNTIiLCJMaW5lQ29sb3IiOnsiJHJlZiI6Ijk2In0sIkxpbmVXZWlnaHQiOjEuMCwiTGluZVR5cGUiOjAsIlBhcmVudFN0eWxlIjp7IiRyZWYiOiI5NSJ9fSwiVmVydGljYWxDb25uZWN0b3JTdHlsZSI6eyIkaWQiOiIxNTMiLCJMaW5lQ29sb3IiOnsiJHJlZiI6Ijk5In0sIkxpbmVXZWlnaHQiOjAuMCwiTGluZVR5cGUiOjAsIlBhcmVudFN0eWxlIjp7IiRyZWYiOiI5OCJ9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xNTQiLCJNYXJnaW4iOnsiJHJlZiI6IjEwMiJ9LCJQYWRkaW5nIjp7IiRyZWYiOiIxMDMifSwiQmFja2dyb3VuZCI6eyIkaWQiOiIxNTUiLCJDb2xvciI6eyIkaWQiOiIxNTYiLCJBIjoyNTUsIlIiOjkxLCJHIjoxNTUsIkIiOjIxM319LCJJc1Zpc2libGUiOnRydWUsIldpZHRoIjowLjAsIkhlaWdodCI6MTYuMCwiQm9yZGVyU3R5bGUiOnsiJGlkIjoiMTU3IiwiTGluZUNvbG9yIjp7IiRyZWYiOiIxMDUifSwiTGluZVdlaWdodCI6MC4wLCJMaW5lVHlwZSI6MCwiUGFyZW50U3R5bGUiOnsiJHJlZiI6IjEwNCJ9fSwiUGFyZW50U3R5bGUiOnsiJHJlZiI6IjEwMSJ9fSwiVGl0bGVTdHlsZSI6eyIkaWQiOiIxNTgiLCJGb250U2V0dGluZ3MiOnsiJGlkIjoiMTU5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E2MCIsIkxpbmVDb2xvciI6bnVsbCwiTGluZVdlaWdodCI6MC4wLCJMaW5lVHlwZSI6MCwiUGFyZW50U3R5bGUiOm51bGx9LCJQYXJlbnRTdHlsZSI6eyIkcmVmIjoiMTA3In19LCJEYXRlU3R5bGUiOnsiJGlkIjoiMTYxIiwiRm9udFNldHRpbmdzIjp7IiRpZCI6IjE2M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TYzIiwiTGluZUNvbG9yIjpudWxsLCJMaW5lV2VpZ2h0IjowLjAsIkxpbmVUeXBlIjowLCJQYXJlbnRTdHlsZSI6bnVsbH0sIlBhcmVudFN0eWxlIjp7IiRyZWYiOiIxMTQifX0sIkRhdGVGb3JtYXQiOnsiJHJlZiI6IjEyMSJ9LCJJc1Zpc2libGUiOnRydWUsIlBhcmVudFN0eWxlIjp7IiRyZWYiOiI4MCJ9fSwiSW5kZXgiOjIsIlNtYXJ0RHVyYXRpb25BY3RpdmF0ZWQiOmZhbHNlLCJEYXRlRm9ybWF0Ijp7IiRyZWYiOiIxMjEifSwiSWQiOiI5YjhiYWFmNS1kZTM5LTRhOWYtOGM1MS0wNzI0N2M3YWY2ODQiLCJJbXBvcnRJZCI6bnVsbCwiVGl0bGUiOiJUcmFpbmluZyBmb3IgU3RhZmYiLCJOb3RlIjpudWxsLCJIeXBlcmxpbmsiOm51bGwsIklzQ2hhbmdlZCI6ZmFsc2UsIklzTmV3IjpmYWxzZX0seyIkaWQiOiIxNjQiLCJHcm91cE5hbWUiOm51bGwsIlN0YXJ0RGF0ZSI6IjIwMTgtMDUtMDFUMDA6MDA6MDBaIiwiRW5kRGF0ZSI6IjIwMTgtMDctMzFUMjM6NTk6MDBaIiwiUGVyY2VudGFnZUNvbXBsZXRlIjpudWxsLCJTdHlsZSI6eyIkaWQiOiIxNjUiLCJTaGFwZSI6MCwiU2hhcGVUaGlja25lc3MiOjEsIkR1cmF0aW9uRm9ybWF0IjowLCJJbmNsdWRlTm9uV29ya2luZ0RheXNJbkR1cmF0aW9uIjpmYWxzZSwiUGVyY2VudGFnZUNvbXBsZXRlU3R5bGUiOnsiJGlkIjoiMTY2IiwiRm9udFNldHRpbmdzIjp7IiRpZCI6IjE2Ny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E2OCIsIkxpbmVDb2xvciI6bnVsbCwiTGluZVdlaWdodCI6MC4wLCJMaW5lVHlwZSI6MCwiUGFyZW50U3R5bGUiOm51bGx9LCJQYXJlbnRTdHlsZSI6eyIkcmVmIjoiODEifX0sIkR1cmF0aW9uU3R5bGUiOnsiJGlkIjoiMTY5IiwiRm9udFNldHRpbmdzIjp7IiRpZCI6IjE3M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E3MSIsIkxpbmVDb2xvciI6bnVsbCwiTGluZVdlaWdodCI6MC4wLCJMaW5lVHlwZSI6MCwiUGFyZW50U3R5bGUiOm51bGx9LCJQYXJlbnRTdHlsZSI6eyIkcmVmIjoiODgifX0sIkhvcml6b250YWxDb25uZWN0b3JTdHlsZSI6eyIkaWQiOiIxNzIiLCJMaW5lQ29sb3IiOnsiJHJlZiI6Ijk2In0sIkxpbmVXZWlnaHQiOjEuMCwiTGluZVR5cGUiOjAsIlBhcmVudFN0eWxlIjp7IiRyZWYiOiI5NSJ9fSwiVmVydGljYWxDb25uZWN0b3JTdHlsZSI6eyIkaWQiOiIxNzMiLCJMaW5lQ29sb3IiOnsiJHJlZiI6Ijk5In0sIkxpbmVXZWlnaHQiOjAuMCwiTGluZVR5cGUiOjAsIlBhcmVudFN0eWxlIjp7IiRyZWYiOiI5OCJ9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xNzQiLCJNYXJnaW4iOnsiJHJlZiI6IjEwMiJ9LCJQYWRkaW5nIjp7IiRyZWYiOiIxMDMifSwiQmFja2dyb3VuZCI6eyIkaWQiOiIxNzUiLCJDb2xvciI6eyIkaWQiOiIxNzYiLCJBIjoyNTUsIlIiOjIzNywiRyI6MTI1LCJCIjo0OX19LCJJc1Zpc2libGUiOnRydWUsIldpZHRoIjowLjAsIkhlaWdodCI6MTYuMCwiQm9yZGVyU3R5bGUiOnsiJGlkIjoiMTc3IiwiTGluZUNvbG9yIjp7IiRyZWYiOiIxMDUifSwiTGluZVdlaWdodCI6MC4wLCJMaW5lVHlwZSI6MCwiUGFyZW50U3R5bGUiOnsiJHJlZiI6IjEwNCJ9fSwiUGFyZW50U3R5bGUiOnsiJHJlZiI6IjEwMSJ9fSwiVGl0bGVTdHlsZSI6eyIkaWQiOiIxNzgiLCJGb250U2V0dGluZ3MiOnsiJGlkIjoiMTc5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E4MCIsIkxpbmVDb2xvciI6bnVsbCwiTGluZVdlaWdodCI6MC4wLCJMaW5lVHlwZSI6MCwiUGFyZW50U3R5bGUiOm51bGx9LCJQYXJlbnRTdHlsZSI6eyIkcmVmIjoiMTA3In19LCJEYXRlU3R5bGUiOnsiJGlkIjoiMTgxIiwiRm9udFNldHRpbmdzIjp7IiRpZCI6IjE4Mi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TgzIiwiTGluZUNvbG9yIjpudWxsLCJMaW5lV2VpZ2h0IjowLjAsIkxpbmVUeXBlIjowLCJQYXJlbnRTdHlsZSI6bnVsbH0sIlBhcmVudFN0eWxlIjp7IiRyZWYiOiIxMTQifX0sIkRhdGVGb3JtYXQiOnsiJHJlZiI6IjEyMSJ9LCJJc1Zpc2libGUiOnRydWUsIlBhcmVudFN0eWxlIjp7IiRyZWYiOiI4MCJ9fSwiSW5kZXgiOjMsIlNtYXJ0RHVyYXRpb25BY3RpdmF0ZWQiOmZhbHNlLCJEYXRlRm9ybWF0Ijp7IiRyZWYiOiIxMjEifSwiSWQiOiIxY2IyYWJjMC01N2Q1LTRjOWEtYTlhOC1lOGY1N2ViNWQzZGYiLCJJbXBvcnRJZCI6bnVsbCwiVGl0bGUiOiJDbGllbnQgKFN0YXJ0dXAgUGFja2FnZSkiLCJOb3RlIjpudWxsLCJIeXBlcmxpbmsiOm51bGwsIklzQ2hhbmdlZCI6ZmFsc2UsIklzTmV3IjpmYWxzZX0seyIkaWQiOiIxODQiLCJHcm91cE5hbWUiOm51bGwsIlN0YXJ0RGF0ZSI6IjIwMTgtMDgtMDFUMDA6MDA6MDBaIiwiRW5kRGF0ZSI6IjIwMTgtMDktMzBUMjM6NTk6MDBaIiwiUGVyY2VudGFnZUNvbXBsZXRlIjpudWxsLCJTdHlsZSI6eyIkaWQiOiIxODUiLCJTaGFwZSI6MCwiU2hhcGVUaGlja25lc3MiOjEsIkR1cmF0aW9uRm9ybWF0IjowLCJJbmNsdWRlTm9uV29ya2luZ0RheXNJbkR1cmF0aW9uIjpmYWxzZSwiUGVyY2VudGFnZUNvbXBsZXRlU3R5bGUiOnsiJGlkIjoiMTg2IiwiRm9udFNldHRpbmdzIjp7IiRpZCI6IjE4Ny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E4OCIsIkxpbmVDb2xvciI6bnVsbCwiTGluZVdlaWdodCI6MC4wLCJMaW5lVHlwZSI6MCwiUGFyZW50U3R5bGUiOm51bGx9LCJQYXJlbnRTdHlsZSI6eyIkcmVmIjoiODEifX0sIkR1cmF0aW9uU3R5bGUiOnsiJGlkIjoiMTg5IiwiRm9udFNldHRpbmdzIjp7IiRpZCI6IjE5MC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E5MSIsIkxpbmVDb2xvciI6bnVsbCwiTGluZVdlaWdodCI6MC4wLCJMaW5lVHlwZSI6MCwiUGFyZW50U3R5bGUiOm51bGx9LCJQYXJlbnRTdHlsZSI6eyIkcmVmIjoiODgifX0sIkhvcml6b250YWxDb25uZWN0b3JTdHlsZSI6eyIkaWQiOiIxOTIiLCJMaW5lQ29sb3IiOnsiJHJlZiI6Ijk2In0sIkxpbmVXZWlnaHQiOjEuMCwiTGluZVR5cGUiOjAsIlBhcmVudFN0eWxlIjp7IiRyZWYiOiI5NSJ9fSwiVmVydGljYWxDb25uZWN0b3JTdHlsZSI6eyIkaWQiOiIxOTMiLCJMaW5lQ29sb3IiOnsiJHJlZiI6Ijk5In0sIkxpbmVXZWlnaHQiOjAuMCwiTGluZVR5cGUiOjAsIlBhcmVudFN0eWxlIjp7IiRyZWYiOiI5OCJ9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xOTQiLCJNYXJnaW4iOnsiJHJlZiI6IjEwMiJ9LCJQYWRkaW5nIjp7IiRyZWYiOiIxMDMifSwiQmFja2dyb3VuZCI6eyIkaWQiOiIxOTUiLCJDb2xvciI6eyIkaWQiOiIxOTYiLCJBIjoyNTUsIlIiOjE2NSwiRyI6MTY1LCJCIjoxNjV9fSwiSXNWaXNpYmxlIjp0cnVlLCJXaWR0aCI6MC4wLCJIZWlnaHQiOjE2LjAsIkJvcmRlclN0eWxlIjp7IiRpZCI6IjE5NyIsIkxpbmVDb2xvciI6eyIkcmVmIjoiMTA1In0sIkxpbmVXZWlnaHQiOjAuMCwiTGluZVR5cGUiOjAsIlBhcmVudFN0eWxlIjp7IiRyZWYiOiIxMDQifX0sIlBhcmVudFN0eWxlIjp7IiRyZWYiOiIxMDEifX0sIlRpdGxlU3R5bGUiOnsiJGlkIjoiMTk4IiwiRm9udFNldHRpbmdzIjp7IiRpZCI6IjE5OS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yMDAiLCJMaW5lQ29sb3IiOm51bGwsIkxpbmVXZWlnaHQiOjAuMCwiTGluZVR5cGUiOjAsIlBhcmVudFN0eWxlIjpudWxsfSwiUGFyZW50U3R5bGUiOnsiJHJlZiI6IjEwNyJ9fSwiRGF0ZVN0eWxlIjp7IiRpZCI6IjIwMSIsIkZvbnRTZXR0aW5ncyI6eyIkaWQiOiIyMDI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IwMyIsIkxpbmVDb2xvciI6bnVsbCwiTGluZVdlaWdodCI6MC4wLCJMaW5lVHlwZSI6MCwiUGFyZW50U3R5bGUiOm51bGx9LCJQYXJlbnRTdHlsZSI6eyIkcmVmIjoiMTE0In19LCJEYXRlRm9ybWF0Ijp7IiRyZWYiOiIxMjEifSwiSXNWaXNpYmxlIjp0cnVlLCJQYXJlbnRTdHlsZSI6eyIkcmVmIjoiODAifX0sIkluZGV4Ijo0LCJTbWFydER1cmF0aW9uQWN0aXZhdGVkIjpmYWxzZSwiRGF0ZUZvcm1hdCI6eyIkcmVmIjoiMTIxIn0sIklkIjoiOTljMjcyNjEtN2VhZi00NjU1LTgxOTUtOGQxNDg5NmFiZmQ0IiwiSW1wb3J0SWQiOm51bGwsIlRpdGxlIjoiQ2xpZW50IChTbWFsbCBQYWNrYWdlKSIsIk5vdGUiOm51bGwsIkh5cGVybGluayI6bnVsbCwiSXNDaGFuZ2VkIjpmYWxzZSwiSXNOZXciOmZhbHNlfSx7IiRpZCI6IjIwNCIsIkdyb3VwTmFtZSI6bnVsbCwiU3RhcnREYXRlIjoiMjAxOC0xMC0wMVQwMDowMDowMFoiLCJFbmREYXRlIjoiMjAxOC0xMC0zMVQyMzo1OTowMFoiLCJQZXJjZW50YWdlQ29tcGxldGUiOm51bGwsIlN0eWxlIjp7IiRpZCI6IjIwNSIsIlNoYXBlIjowLCJTaGFwZVRoaWNrbmVzcyI6MSwiRHVyYXRpb25Gb3JtYXQiOjAsIkluY2x1ZGVOb25Xb3JraW5nRGF5c0luRHVyYXRpb24iOmZhbHNlLCJQZXJjZW50YWdlQ29tcGxldGVTdHlsZSI6eyIkaWQiOiIyMDYiLCJGb250U2V0dGluZ3MiOnsiJGlkIjoiMjA3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jA4IiwiTGluZUNvbG9yIjpudWxsLCJMaW5lV2VpZ2h0IjowLjAsIkxpbmVUeXBlIjowLCJQYXJlbnRTdHlsZSI6bnVsbH0sIlBhcmVudFN0eWxlIjp7IiRyZWYiOiI4MSJ9fSwiRHVyYXRpb25TdHlsZSI6eyIkaWQiOiIyMDkiLCJGb250U2V0dGluZ3MiOnsiJGlkIjoiMjEw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jExIiwiTGluZUNvbG9yIjpudWxsLCJMaW5lV2VpZ2h0IjowLjAsIkxpbmVUeXBlIjowLCJQYXJlbnRTdHlsZSI6bnVsbH0sIlBhcmVudFN0eWxlIjp7IiRyZWYiOiI4OCJ9fSwiSG9yaXpvbnRhbENvbm5lY3RvclN0eWxlIjp7IiRpZCI6IjIxMiIsIkxpbmVDb2xvciI6eyIkcmVmIjoiOTYifSwiTGluZVdlaWdodCI6MS4wLCJMaW5lVHlwZSI6MCwiUGFyZW50U3R5bGUiOnsiJHJlZiI6Ijk1In19LCJWZXJ0aWNhbENvbm5lY3RvclN0eWxlIjp7IiRpZCI6IjIxMyIsIkxpbmVDb2xvciI6eyIkcmVmIjoiOTkifSwiTGluZVdlaWdodCI6MC4wLCJMaW5lVHlwZSI6MCwiUGFyZW50U3R5bGUiOnsiJHJlZiI6Ijk4In1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IxNCIsIk1hcmdpbiI6eyIkcmVmIjoiMTAyIn0sIlBhZGRpbmciOnsiJHJlZiI6IjEwMyJ9LCJCYWNrZ3JvdW5kIjp7IiRpZCI6IjIxNSIsIkNvbG9yIjp7IiRpZCI6IjIxNiIsIkEiOjI1NSwiUiI6MjU1LCJHIjoxOTIsIkIiOjB9fSwiSXNWaXNpYmxlIjp0cnVlLCJXaWR0aCI6MC4wLCJIZWlnaHQiOjE2LjAsIkJvcmRlclN0eWxlIjp7IiRpZCI6IjIxNyIsIkxpbmVDb2xvciI6eyIkcmVmIjoiMTA1In0sIkxpbmVXZWlnaHQiOjAuMCwiTGluZVR5cGUiOjAsIlBhcmVudFN0eWxlIjp7IiRyZWYiOiIxMDQifX0sIlBhcmVudFN0eWxlIjp7IiRyZWYiOiIxMDEifX0sIlRpdGxlU3R5bGUiOnsiJGlkIjoiMjE4IiwiRm9udFNldHRpbmdzIjp7IiRpZCI6IjIxOS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yMjAiLCJMaW5lQ29sb3IiOm51bGwsIkxpbmVXZWlnaHQiOjAuMCwiTGluZVR5cGUiOjAsIlBhcmVudFN0eWxlIjpudWxsfSwiUGFyZW50U3R5bGUiOnsiJHJlZiI6IjEwNyJ9fSwiRGF0ZVN0eWxlIjp7IiRpZCI6IjIyMSIsIkZvbnRTZXR0aW5ncyI6eyIkaWQiOiIyMjI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IyMyIsIkxpbmVDb2xvciI6bnVsbCwiTGluZVdlaWdodCI6MC4wLCJMaW5lVHlwZSI6MCwiUGFyZW50U3R5bGUiOm51bGx9LCJQYXJlbnRTdHlsZSI6eyIkcmVmIjoiMTE0In19LCJEYXRlRm9ybWF0Ijp7IiRyZWYiOiIxMjEifSwiSXNWaXNpYmxlIjp0cnVlLCJQYXJlbnRTdHlsZSI6eyIkcmVmIjoiODAifX0sIkluZGV4Ijo1LCJTbWFydER1cmF0aW9uQWN0aXZhdGVkIjpmYWxzZSwiRGF0ZUZvcm1hdCI6eyIkcmVmIjoiMTIxIn0sIklkIjoiNWQ3YTZlMzMtZTlmYS00MzU5LThiMjgtNDI2ZGVmZThjZWYwIiwiSW1wb3J0SWQiOm51bGwsIlRpdGxlIjoiQ2xpZW50IChNZWRpdW0gUGFja2FnZSkiLCJOb3RlIjpudWxsLCJIeXBlcmxpbmsiOm51bGwsIklzQ2hhbmdlZCI6ZmFsc2UsIklzTmV3IjpmYWxzZX1dLCJNc1Byb2plY3RJdGVtc1RyZWUiOnsiJGlkIjoiMjI0IiwiUm9vdCI6eyJJbXBvcnRJZCI6bnVsbCwiSXNJbXBvcnRlZCI6ZmFsc2UsIkNoaWxkcmVuIjpbXX19LCJNZXRhZGF0YSI6eyIkaWQiOiIyMjUifSwiU2V0dGluZ3MiOnsiJGlkIjoiMjI2IiwiSW1wYU9wdGlvbnMiOnsiJGlkIjoiMjI3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0cnVlLCJJbXBvcnRUeXBlIjowLCJGaWxlUGF0aCI6bnVsbCwiVGltZUNvbmZpZ3VyYXRpb24iOnsiJGlkIjoiMjI4IiwiVXNlVGltZSI6ZmFsc2UsIldvcmtEYXlTdGFydCI6IjAwOjAwOjAwIiwiV29ya0RheUVuZCI6IjIzOjU5OjAwIn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2014-11-18T23:21:56Z</dcterms:created>
  <dcterms:modified xsi:type="dcterms:W3CDTF">2017-10-03T09:28:49Z</dcterms:modified>
</cp:coreProperties>
</file>