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856788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D7D47-469A-4873-BF26-2CBAB8A93888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C2777-DDB6-40CD-961D-6E1ADBD3AF8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29541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C2777-DDB6-40CD-961D-6E1ADBD3AF89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8083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C2777-DDB6-40CD-961D-6E1ADBD3AF89}" type="slidenum">
              <a:rPr lang="ms-MY" smtClean="0"/>
              <a:t>2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8083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7265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2162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2726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7341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9739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429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1830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5234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185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0607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857685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F8850-4633-4FF9-B2C2-3B03733F3CDE}" type="datetimeFigureOut">
              <a:rPr lang="ms-MY" smtClean="0"/>
              <a:t>11/08/2017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6C574-0AC7-4625-8BAE-2FE4DAA6B4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8854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41768" y="-27384"/>
            <a:ext cx="32928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/>
              <a:t>HIJRAH</a:t>
            </a:r>
            <a:endParaRPr lang="en-US" sz="8000" b="1" dirty="0" smtClean="0"/>
          </a:p>
        </p:txBody>
      </p:sp>
      <p:sp>
        <p:nvSpPr>
          <p:cNvPr id="6" name="Right Arrow 5"/>
          <p:cNvSpPr/>
          <p:nvPr/>
        </p:nvSpPr>
        <p:spPr>
          <a:xfrm>
            <a:off x="1691680" y="4077072"/>
            <a:ext cx="5760640" cy="273630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764704"/>
            <a:ext cx="566693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0" b="1" dirty="0" smtClean="0"/>
              <a:t>&amp;</a:t>
            </a:r>
            <a:endParaRPr lang="en-US" sz="7000" b="1" dirty="0" smtClean="0"/>
          </a:p>
          <a:p>
            <a:pPr algn="ctr"/>
            <a:r>
              <a:rPr lang="en-US" sz="7000" b="1" dirty="0" smtClean="0"/>
              <a:t>AMELIA (AMY)</a:t>
            </a:r>
            <a:endParaRPr lang="ms-MY" sz="7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88156" y="2996952"/>
            <a:ext cx="414408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0" b="1" dirty="0" smtClean="0"/>
              <a:t>12/8/2017</a:t>
            </a:r>
            <a:endParaRPr lang="ms-MY" sz="7000" b="1" dirty="0"/>
          </a:p>
        </p:txBody>
      </p:sp>
    </p:spTree>
    <p:extLst>
      <p:ext uri="{BB962C8B-B14F-4D97-AF65-F5344CB8AC3E}">
        <p14:creationId xmlns:p14="http://schemas.microsoft.com/office/powerpoint/2010/main" val="1006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88156" y="2996952"/>
            <a:ext cx="414408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0" b="1" dirty="0" smtClean="0"/>
              <a:t>12/8/2017</a:t>
            </a:r>
            <a:endParaRPr lang="ms-MY" sz="7000" b="1" dirty="0"/>
          </a:p>
        </p:txBody>
      </p:sp>
      <p:sp>
        <p:nvSpPr>
          <p:cNvPr id="6" name="Right Arrow 5"/>
          <p:cNvSpPr/>
          <p:nvPr/>
        </p:nvSpPr>
        <p:spPr>
          <a:xfrm rot="10800000">
            <a:off x="1691680" y="4077072"/>
            <a:ext cx="5760640" cy="273630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7" name="TextBox 6"/>
          <p:cNvSpPr txBox="1"/>
          <p:nvPr/>
        </p:nvSpPr>
        <p:spPr>
          <a:xfrm>
            <a:off x="2941768" y="-27384"/>
            <a:ext cx="32928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/>
              <a:t>HIJRAH</a:t>
            </a:r>
            <a:endParaRPr lang="en-US" sz="80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763688" y="764704"/>
            <a:ext cx="566693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0" b="1" dirty="0" smtClean="0"/>
              <a:t>&amp;</a:t>
            </a:r>
            <a:endParaRPr lang="en-US" sz="7000" b="1" dirty="0" smtClean="0"/>
          </a:p>
          <a:p>
            <a:pPr algn="ctr"/>
            <a:r>
              <a:rPr lang="en-US" sz="7000" b="1" dirty="0" smtClean="0"/>
              <a:t>AMELIA (AMY)</a:t>
            </a:r>
            <a:endParaRPr lang="ms-MY" sz="7000" b="1" dirty="0"/>
          </a:p>
        </p:txBody>
      </p:sp>
    </p:spTree>
    <p:extLst>
      <p:ext uri="{BB962C8B-B14F-4D97-AF65-F5344CB8AC3E}">
        <p14:creationId xmlns:p14="http://schemas.microsoft.com/office/powerpoint/2010/main" val="157668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cp:lastPrinted>2017-08-11T10:27:32Z</cp:lastPrinted>
  <dcterms:created xsi:type="dcterms:W3CDTF">2017-08-11T09:46:27Z</dcterms:created>
  <dcterms:modified xsi:type="dcterms:W3CDTF">2017-08-11T10:28:13Z</dcterms:modified>
</cp:coreProperties>
</file>