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72" r:id="rId22"/>
    <p:sldId id="273" r:id="rId23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343" autoAdjust="0"/>
  </p:normalViewPr>
  <p:slideViewPr>
    <p:cSldViewPr>
      <p:cViewPr>
        <p:scale>
          <a:sx n="73" d="100"/>
          <a:sy n="73" d="100"/>
        </p:scale>
        <p:origin x="118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53E72-BB05-42A2-B01B-5FBA8C3D3A42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8F49F19F-A198-452A-8A07-096B7859D00F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uropol" panose="020B0500000000000000"/>
            </a:rPr>
            <a:t>SALIHIN</a:t>
          </a:r>
          <a:r>
            <a: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uropol" panose="020B0500000000000000"/>
            </a:rPr>
            <a:t> PREMIER 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uropol" panose="020B0500000000000000"/>
            </a:rPr>
            <a:t>SOLUTIONS (SPS)</a:t>
          </a:r>
          <a:endParaRPr lang="en-MY" dirty="0"/>
        </a:p>
      </dgm:t>
    </dgm:pt>
    <dgm:pt modelId="{62E3C829-6521-4816-AC67-3B1F10F5BB48}" type="parTrans" cxnId="{26AA4815-9345-4D54-85E2-47936981EA55}">
      <dgm:prSet/>
      <dgm:spPr/>
      <dgm:t>
        <a:bodyPr/>
        <a:lstStyle/>
        <a:p>
          <a:endParaRPr lang="en-MY"/>
        </a:p>
      </dgm:t>
    </dgm:pt>
    <dgm:pt modelId="{8747A912-B058-434F-82C7-DA6C6EA09CFA}" type="sibTrans" cxnId="{26AA4815-9345-4D54-85E2-47936981EA55}">
      <dgm:prSet/>
      <dgm:spPr/>
      <dgm:t>
        <a:bodyPr/>
        <a:lstStyle/>
        <a:p>
          <a:endParaRPr lang="en-MY"/>
        </a:p>
      </dgm:t>
    </dgm:pt>
    <dgm:pt modelId="{1FA7F48E-327E-4B38-AB22-096368853B63}" type="pres">
      <dgm:prSet presAssocID="{77F53E72-BB05-42A2-B01B-5FBA8C3D3A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0BC7BC1A-DCE7-4471-B355-D40EE9356987}" type="pres">
      <dgm:prSet presAssocID="{8F49F19F-A198-452A-8A07-096B7859D0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26AA4815-9345-4D54-85E2-47936981EA55}" srcId="{77F53E72-BB05-42A2-B01B-5FBA8C3D3A42}" destId="{8F49F19F-A198-452A-8A07-096B7859D00F}" srcOrd="0" destOrd="0" parTransId="{62E3C829-6521-4816-AC67-3B1F10F5BB48}" sibTransId="{8747A912-B058-434F-82C7-DA6C6EA09CFA}"/>
    <dgm:cxn modelId="{364A0E4F-01BA-4617-9498-39F70CD737B8}" type="presOf" srcId="{8F49F19F-A198-452A-8A07-096B7859D00F}" destId="{0BC7BC1A-DCE7-4471-B355-D40EE9356987}" srcOrd="0" destOrd="0" presId="urn:microsoft.com/office/officeart/2005/8/layout/vList2"/>
    <dgm:cxn modelId="{F666C243-37D8-47AE-B3C2-47EABB84695F}" type="presOf" srcId="{77F53E72-BB05-42A2-B01B-5FBA8C3D3A42}" destId="{1FA7F48E-327E-4B38-AB22-096368853B63}" srcOrd="0" destOrd="0" presId="urn:microsoft.com/office/officeart/2005/8/layout/vList2"/>
    <dgm:cxn modelId="{2E52ACE9-3A0B-4B4B-8BA7-53C526BCCB07}" type="presParOf" srcId="{1FA7F48E-327E-4B38-AB22-096368853B63}" destId="{0BC7BC1A-DCE7-4471-B355-D40EE93569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92F9D-77BF-4BFD-A4E0-5CAC6ECBFF53}" type="doc">
      <dgm:prSet loTypeId="urn:microsoft.com/office/officeart/2005/8/layout/bProcess2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CEDEBE62-3E01-449C-877E-04A7ECEA92EC}">
      <dgm:prSet phldrT="[Text]"/>
      <dgm:spPr/>
      <dgm:t>
        <a:bodyPr/>
        <a:lstStyle/>
        <a:p>
          <a:r>
            <a:rPr lang="en-MY" dirty="0"/>
            <a:t>Company Setup</a:t>
          </a:r>
        </a:p>
      </dgm:t>
    </dgm:pt>
    <dgm:pt modelId="{C77FACD0-A056-4431-BD86-DA0A90013476}" type="parTrans" cxnId="{F9AA0208-0D0F-4DF3-A705-FE1F1B890098}">
      <dgm:prSet/>
      <dgm:spPr/>
      <dgm:t>
        <a:bodyPr/>
        <a:lstStyle/>
        <a:p>
          <a:endParaRPr lang="en-MY"/>
        </a:p>
      </dgm:t>
    </dgm:pt>
    <dgm:pt modelId="{F616DDB8-E042-4776-B033-C4825C28EC5A}" type="sibTrans" cxnId="{F9AA0208-0D0F-4DF3-A705-FE1F1B890098}">
      <dgm:prSet/>
      <dgm:spPr/>
      <dgm:t>
        <a:bodyPr/>
        <a:lstStyle/>
        <a:p>
          <a:endParaRPr lang="en-MY"/>
        </a:p>
      </dgm:t>
    </dgm:pt>
    <dgm:pt modelId="{FD691B8E-FB5C-4340-ABD4-38FE56819A9B}">
      <dgm:prSet phldrT="[Text]"/>
      <dgm:spPr/>
      <dgm:t>
        <a:bodyPr/>
        <a:lstStyle/>
        <a:p>
          <a:r>
            <a:rPr lang="en-MY" dirty="0"/>
            <a:t>User Setup</a:t>
          </a:r>
        </a:p>
      </dgm:t>
    </dgm:pt>
    <dgm:pt modelId="{C9C8F7D1-DFD0-43CC-8250-27B62455D896}" type="parTrans" cxnId="{2C232D50-DD24-497A-A74A-29E4D61B4562}">
      <dgm:prSet/>
      <dgm:spPr/>
      <dgm:t>
        <a:bodyPr/>
        <a:lstStyle/>
        <a:p>
          <a:endParaRPr lang="en-MY"/>
        </a:p>
      </dgm:t>
    </dgm:pt>
    <dgm:pt modelId="{DB5EF88C-5870-4278-AC02-A78A3DD99651}" type="sibTrans" cxnId="{2C232D50-DD24-497A-A74A-29E4D61B4562}">
      <dgm:prSet/>
      <dgm:spPr/>
      <dgm:t>
        <a:bodyPr/>
        <a:lstStyle/>
        <a:p>
          <a:endParaRPr lang="en-MY"/>
        </a:p>
      </dgm:t>
    </dgm:pt>
    <dgm:pt modelId="{A69751AE-A066-4C03-B296-E7CC7D51F54F}">
      <dgm:prSet phldrT="[Text]"/>
      <dgm:spPr/>
      <dgm:t>
        <a:bodyPr/>
        <a:lstStyle/>
        <a:p>
          <a:r>
            <a:rPr lang="en-MY" dirty="0"/>
            <a:t>User Right Setup</a:t>
          </a:r>
        </a:p>
      </dgm:t>
    </dgm:pt>
    <dgm:pt modelId="{B42EBFC5-F27F-4C10-90A6-9FA56320B78E}" type="parTrans" cxnId="{76742489-6FB2-484B-A0B9-41B1B264080A}">
      <dgm:prSet/>
      <dgm:spPr/>
      <dgm:t>
        <a:bodyPr/>
        <a:lstStyle/>
        <a:p>
          <a:endParaRPr lang="en-MY"/>
        </a:p>
      </dgm:t>
    </dgm:pt>
    <dgm:pt modelId="{E28C8818-0BE5-48CF-822E-2333F6844EBB}" type="sibTrans" cxnId="{76742489-6FB2-484B-A0B9-41B1B264080A}">
      <dgm:prSet/>
      <dgm:spPr/>
      <dgm:t>
        <a:bodyPr/>
        <a:lstStyle/>
        <a:p>
          <a:endParaRPr lang="en-MY"/>
        </a:p>
      </dgm:t>
    </dgm:pt>
    <dgm:pt modelId="{796657A8-1A97-44B9-B25B-7359E82D7A72}">
      <dgm:prSet phldrT="[Text]"/>
      <dgm:spPr/>
      <dgm:t>
        <a:bodyPr/>
        <a:lstStyle/>
        <a:p>
          <a:r>
            <a:rPr lang="en-MY"/>
            <a:t>Log Out</a:t>
          </a:r>
        </a:p>
      </dgm:t>
    </dgm:pt>
    <dgm:pt modelId="{D9C2ACDE-80AC-4DD7-A65B-1BBA867A2A66}" type="parTrans" cxnId="{073FA33A-AE46-4B5C-BD63-93DDCB1889FA}">
      <dgm:prSet/>
      <dgm:spPr/>
      <dgm:t>
        <a:bodyPr/>
        <a:lstStyle/>
        <a:p>
          <a:endParaRPr lang="en-MY"/>
        </a:p>
      </dgm:t>
    </dgm:pt>
    <dgm:pt modelId="{929C46FB-43E4-4191-9E03-94E28FC17ABB}" type="sibTrans" cxnId="{073FA33A-AE46-4B5C-BD63-93DDCB1889FA}">
      <dgm:prSet/>
      <dgm:spPr/>
      <dgm:t>
        <a:bodyPr/>
        <a:lstStyle/>
        <a:p>
          <a:endParaRPr lang="en-MY"/>
        </a:p>
      </dgm:t>
    </dgm:pt>
    <dgm:pt modelId="{CFE97EB5-7676-4E02-8BD5-90F7D944BBBC}">
      <dgm:prSet phldrT="[Text]"/>
      <dgm:spPr/>
      <dgm:t>
        <a:bodyPr/>
        <a:lstStyle/>
        <a:p>
          <a:r>
            <a:rPr lang="en-MY"/>
            <a:t>Chart of Account Setup</a:t>
          </a:r>
        </a:p>
      </dgm:t>
    </dgm:pt>
    <dgm:pt modelId="{2E702BDF-0FFF-40FA-B490-C12581928554}" type="parTrans" cxnId="{1865FFDE-E2DB-40C9-B138-B5DA51C1A040}">
      <dgm:prSet/>
      <dgm:spPr/>
      <dgm:t>
        <a:bodyPr/>
        <a:lstStyle/>
        <a:p>
          <a:endParaRPr lang="en-MY"/>
        </a:p>
      </dgm:t>
    </dgm:pt>
    <dgm:pt modelId="{BD4D1792-DB38-4770-A7BB-75F5131D92A3}" type="sibTrans" cxnId="{1865FFDE-E2DB-40C9-B138-B5DA51C1A040}">
      <dgm:prSet/>
      <dgm:spPr/>
      <dgm:t>
        <a:bodyPr/>
        <a:lstStyle/>
        <a:p>
          <a:endParaRPr lang="en-MY"/>
        </a:p>
      </dgm:t>
    </dgm:pt>
    <dgm:pt modelId="{9382D050-C9E5-432E-8A83-D9DC3C419FEC}">
      <dgm:prSet phldrT="[Text]"/>
      <dgm:spPr/>
      <dgm:t>
        <a:bodyPr/>
        <a:lstStyle/>
        <a:p>
          <a:r>
            <a:rPr lang="en-MY"/>
            <a:t>System &amp;General Setup</a:t>
          </a:r>
        </a:p>
      </dgm:t>
    </dgm:pt>
    <dgm:pt modelId="{DB7B308A-4635-4374-855B-BC8FF9660E04}" type="parTrans" cxnId="{261E921C-71BD-4674-9630-9108D3E66DC4}">
      <dgm:prSet/>
      <dgm:spPr/>
      <dgm:t>
        <a:bodyPr/>
        <a:lstStyle/>
        <a:p>
          <a:endParaRPr lang="en-MY"/>
        </a:p>
      </dgm:t>
    </dgm:pt>
    <dgm:pt modelId="{D38F736B-6772-46F5-9590-C10369AC1D2C}" type="sibTrans" cxnId="{261E921C-71BD-4674-9630-9108D3E66DC4}">
      <dgm:prSet/>
      <dgm:spPr/>
      <dgm:t>
        <a:bodyPr/>
        <a:lstStyle/>
        <a:p>
          <a:endParaRPr lang="en-MY"/>
        </a:p>
      </dgm:t>
    </dgm:pt>
    <dgm:pt modelId="{135F1C14-0593-4B87-89A7-3836368462E7}">
      <dgm:prSet phldrT="[Text]"/>
      <dgm:spPr/>
      <dgm:t>
        <a:bodyPr/>
        <a:lstStyle/>
        <a:p>
          <a:r>
            <a:rPr lang="en-MY"/>
            <a:t>Financial Year Calender</a:t>
          </a:r>
        </a:p>
      </dgm:t>
    </dgm:pt>
    <dgm:pt modelId="{0582BD92-B92A-454F-B6A1-08D1A02C75D2}" type="parTrans" cxnId="{C9FA07BC-6B41-4193-A1BA-A413E3304C44}">
      <dgm:prSet/>
      <dgm:spPr/>
      <dgm:t>
        <a:bodyPr/>
        <a:lstStyle/>
        <a:p>
          <a:endParaRPr lang="en-MY"/>
        </a:p>
      </dgm:t>
    </dgm:pt>
    <dgm:pt modelId="{14118355-8DB9-43CD-921B-0E6E4CF7DEDB}" type="sibTrans" cxnId="{C9FA07BC-6B41-4193-A1BA-A413E3304C44}">
      <dgm:prSet/>
      <dgm:spPr/>
      <dgm:t>
        <a:bodyPr/>
        <a:lstStyle/>
        <a:p>
          <a:endParaRPr lang="en-MY"/>
        </a:p>
      </dgm:t>
    </dgm:pt>
    <dgm:pt modelId="{EDBE7036-3846-400D-BAA1-3399A9058285}">
      <dgm:prSet/>
      <dgm:spPr/>
      <dgm:t>
        <a:bodyPr/>
        <a:lstStyle/>
        <a:p>
          <a:r>
            <a:rPr lang="en-MY" dirty="0"/>
            <a:t>Log in with New </a:t>
          </a:r>
          <a:r>
            <a:rPr lang="en-MY" dirty="0" smtClean="0"/>
            <a:t>user ID </a:t>
          </a:r>
          <a:r>
            <a:rPr lang="en-MY" dirty="0"/>
            <a:t>&amp; Company</a:t>
          </a:r>
        </a:p>
      </dgm:t>
    </dgm:pt>
    <dgm:pt modelId="{E401B4FB-FD65-4096-88B2-85DF989DBB67}" type="parTrans" cxnId="{986E1FDE-BD23-4F7A-A59F-81528D5A256D}">
      <dgm:prSet/>
      <dgm:spPr/>
      <dgm:t>
        <a:bodyPr/>
        <a:lstStyle/>
        <a:p>
          <a:endParaRPr lang="en-US"/>
        </a:p>
      </dgm:t>
    </dgm:pt>
    <dgm:pt modelId="{C13B4381-EEEE-4524-A3A6-E31EB02B2177}" type="sibTrans" cxnId="{986E1FDE-BD23-4F7A-A59F-81528D5A256D}">
      <dgm:prSet/>
      <dgm:spPr/>
      <dgm:t>
        <a:bodyPr/>
        <a:lstStyle/>
        <a:p>
          <a:endParaRPr lang="en-US"/>
        </a:p>
      </dgm:t>
    </dgm:pt>
    <dgm:pt modelId="{8995A4AD-71E0-435B-A3B4-F7340008F3D5}" type="pres">
      <dgm:prSet presAssocID="{81992F9D-77BF-4BFD-A4E0-5CAC6ECBFF5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FEB6616-2E01-4A2C-B2BB-44D450E29608}" type="pres">
      <dgm:prSet presAssocID="{CEDEBE62-3E01-449C-877E-04A7ECEA92EC}" presName="firstNode" presStyleLbl="node1" presStyleIdx="0" presStyleCnt="8" custLinFactNeighborX="641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F887E26-3506-44EF-89BE-0988FC4B6ED1}" type="pres">
      <dgm:prSet presAssocID="{F616DDB8-E042-4776-B033-C4825C28EC5A}" presName="sibTrans" presStyleLbl="sibTrans2D1" presStyleIdx="0" presStyleCnt="7"/>
      <dgm:spPr/>
      <dgm:t>
        <a:bodyPr/>
        <a:lstStyle/>
        <a:p>
          <a:endParaRPr lang="en-US"/>
        </a:p>
      </dgm:t>
    </dgm:pt>
    <dgm:pt modelId="{452C7BC0-C448-4E07-91B9-952796F683EC}" type="pres">
      <dgm:prSet presAssocID="{FD691B8E-FB5C-4340-ABD4-38FE56819A9B}" presName="middleNode" presStyleCnt="0"/>
      <dgm:spPr/>
    </dgm:pt>
    <dgm:pt modelId="{95A677D7-317E-45A2-A125-BEEBACA55926}" type="pres">
      <dgm:prSet presAssocID="{FD691B8E-FB5C-4340-ABD4-38FE56819A9B}" presName="padding" presStyleLbl="node1" presStyleIdx="0" presStyleCnt="8"/>
      <dgm:spPr/>
    </dgm:pt>
    <dgm:pt modelId="{DC2EF4F2-E895-4848-8805-384DDEAC3E50}" type="pres">
      <dgm:prSet presAssocID="{FD691B8E-FB5C-4340-ABD4-38FE56819A9B}" presName="shape" presStyleLbl="node1" presStyleIdx="1" presStyleCnt="8" custLinFactNeighborX="9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29B68-5F26-43AF-8BA5-84807A471510}" type="pres">
      <dgm:prSet presAssocID="{DB5EF88C-5870-4278-AC02-A78A3DD99651}" presName="sibTrans" presStyleLbl="sibTrans2D1" presStyleIdx="1" presStyleCnt="7" custLinFactNeighborX="5003"/>
      <dgm:spPr/>
      <dgm:t>
        <a:bodyPr/>
        <a:lstStyle/>
        <a:p>
          <a:endParaRPr lang="en-US"/>
        </a:p>
      </dgm:t>
    </dgm:pt>
    <dgm:pt modelId="{015CC01E-D8B2-499F-A2A1-6CBB4C18FD64}" type="pres">
      <dgm:prSet presAssocID="{A69751AE-A066-4C03-B296-E7CC7D51F54F}" presName="middleNode" presStyleCnt="0"/>
      <dgm:spPr/>
    </dgm:pt>
    <dgm:pt modelId="{EE654F8E-4069-4032-B91E-1A4678E23CC5}" type="pres">
      <dgm:prSet presAssocID="{A69751AE-A066-4C03-B296-E7CC7D51F54F}" presName="padding" presStyleLbl="node1" presStyleIdx="1" presStyleCnt="8"/>
      <dgm:spPr/>
    </dgm:pt>
    <dgm:pt modelId="{A0ED19E2-2BF1-4F61-A8B4-1C4EFF1E2459}" type="pres">
      <dgm:prSet presAssocID="{A69751AE-A066-4C03-B296-E7CC7D51F54F}" presName="shape" presStyleLbl="node1" presStyleIdx="2" presStyleCnt="8" custLinFactNeighborX="-15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1654A-E58A-4C98-91D9-AF8AB65CA3F2}" type="pres">
      <dgm:prSet presAssocID="{E28C8818-0BE5-48CF-822E-2333F6844EBB}" presName="sibTrans" presStyleLbl="sibTrans2D1" presStyleIdx="2" presStyleCnt="7"/>
      <dgm:spPr/>
      <dgm:t>
        <a:bodyPr/>
        <a:lstStyle/>
        <a:p>
          <a:endParaRPr lang="en-US"/>
        </a:p>
      </dgm:t>
    </dgm:pt>
    <dgm:pt modelId="{78481F92-5984-407A-A358-2FBC1710387F}" type="pres">
      <dgm:prSet presAssocID="{796657A8-1A97-44B9-B25B-7359E82D7A72}" presName="middleNode" presStyleCnt="0"/>
      <dgm:spPr/>
    </dgm:pt>
    <dgm:pt modelId="{CC54A5DD-5112-482B-A2F7-665EB6B02354}" type="pres">
      <dgm:prSet presAssocID="{796657A8-1A97-44B9-B25B-7359E82D7A72}" presName="padding" presStyleLbl="node1" presStyleIdx="2" presStyleCnt="8"/>
      <dgm:spPr/>
    </dgm:pt>
    <dgm:pt modelId="{844205DD-A74B-4F79-BB16-E5208582B0D7}" type="pres">
      <dgm:prSet presAssocID="{796657A8-1A97-44B9-B25B-7359E82D7A72}" presName="shape" presStyleLbl="node1" presStyleIdx="3" presStyleCnt="8" custLinFactNeighborX="-1562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CED787D-413C-4FE0-BF99-55960856305A}" type="pres">
      <dgm:prSet presAssocID="{929C46FB-43E4-4191-9E03-94E28FC17ABB}" presName="sibTrans" presStyleLbl="sibTrans2D1" presStyleIdx="3" presStyleCnt="7"/>
      <dgm:spPr/>
      <dgm:t>
        <a:bodyPr/>
        <a:lstStyle/>
        <a:p>
          <a:endParaRPr lang="en-US"/>
        </a:p>
      </dgm:t>
    </dgm:pt>
    <dgm:pt modelId="{3F2DD08B-C8AE-465F-84F4-CFF7B25B683C}" type="pres">
      <dgm:prSet presAssocID="{EDBE7036-3846-400D-BAA1-3399A9058285}" presName="middleNode" presStyleCnt="0"/>
      <dgm:spPr/>
    </dgm:pt>
    <dgm:pt modelId="{33F03432-2487-456F-8368-213D98AA5B4F}" type="pres">
      <dgm:prSet presAssocID="{EDBE7036-3846-400D-BAA1-3399A9058285}" presName="padding" presStyleLbl="node1" presStyleIdx="3" presStyleCnt="8"/>
      <dgm:spPr/>
    </dgm:pt>
    <dgm:pt modelId="{D539EF4B-0F86-4246-8892-B6E5629C0C70}" type="pres">
      <dgm:prSet presAssocID="{EDBE7036-3846-400D-BAA1-3399A9058285}" presName="shape" presStyleLbl="node1" presStyleIdx="4" presStyleCnt="8" custScaleX="118812" custLinFactNeighborX="-1562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08FEF0C-2ABA-4D67-9610-0A5AC18F182D}" type="pres">
      <dgm:prSet presAssocID="{C13B4381-EEEE-4524-A3A6-E31EB02B2177}" presName="sibTrans" presStyleLbl="sibTrans2D1" presStyleIdx="4" presStyleCnt="7"/>
      <dgm:spPr/>
      <dgm:t>
        <a:bodyPr/>
        <a:lstStyle/>
        <a:p>
          <a:endParaRPr lang="en-US"/>
        </a:p>
      </dgm:t>
    </dgm:pt>
    <dgm:pt modelId="{314BFCE4-C669-4BF2-A74E-F8F9557CF94E}" type="pres">
      <dgm:prSet presAssocID="{CFE97EB5-7676-4E02-8BD5-90F7D944BBBC}" presName="middleNode" presStyleCnt="0"/>
      <dgm:spPr/>
    </dgm:pt>
    <dgm:pt modelId="{06A48A59-45FA-480D-87AF-DB5A6FCAED96}" type="pres">
      <dgm:prSet presAssocID="{CFE97EB5-7676-4E02-8BD5-90F7D944BBBC}" presName="padding" presStyleLbl="node1" presStyleIdx="4" presStyleCnt="8"/>
      <dgm:spPr/>
    </dgm:pt>
    <dgm:pt modelId="{381688D5-5FAB-4EE5-822F-660F58D9C9EF}" type="pres">
      <dgm:prSet presAssocID="{CFE97EB5-7676-4E02-8BD5-90F7D944BBBC}" presName="shape" presStyleLbl="node1" presStyleIdx="5" presStyleCnt="8" custLinFactNeighborX="-1562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AC7D7DD-CDB8-447F-B28F-9866B8D8924A}" type="pres">
      <dgm:prSet presAssocID="{BD4D1792-DB38-4770-A7BB-75F5131D92A3}" presName="sibTrans" presStyleLbl="sibTrans2D1" presStyleIdx="5" presStyleCnt="7"/>
      <dgm:spPr/>
      <dgm:t>
        <a:bodyPr/>
        <a:lstStyle/>
        <a:p>
          <a:endParaRPr lang="en-US"/>
        </a:p>
      </dgm:t>
    </dgm:pt>
    <dgm:pt modelId="{4615B997-FE59-421E-9398-D9F953DD7B96}" type="pres">
      <dgm:prSet presAssocID="{9382D050-C9E5-432E-8A83-D9DC3C419FEC}" presName="middleNode" presStyleCnt="0"/>
      <dgm:spPr/>
    </dgm:pt>
    <dgm:pt modelId="{565D6556-BAFE-4D85-9334-4DFE485E235A}" type="pres">
      <dgm:prSet presAssocID="{9382D050-C9E5-432E-8A83-D9DC3C419FEC}" presName="padding" presStyleLbl="node1" presStyleIdx="5" presStyleCnt="8"/>
      <dgm:spPr/>
    </dgm:pt>
    <dgm:pt modelId="{EB863FAA-63B2-409A-8CB3-E101DC83A57D}" type="pres">
      <dgm:prSet presAssocID="{9382D050-C9E5-432E-8A83-D9DC3C419FEC}" presName="shape" presStyleLbl="node1" presStyleIdx="6" presStyleCnt="8" custLinFactNeighborX="-1562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11A2F23-2064-46CE-A0B9-6AEFAB2251C5}" type="pres">
      <dgm:prSet presAssocID="{D38F736B-6772-46F5-9590-C10369AC1D2C}" presName="sibTrans" presStyleLbl="sibTrans2D1" presStyleIdx="6" presStyleCnt="7"/>
      <dgm:spPr/>
      <dgm:t>
        <a:bodyPr/>
        <a:lstStyle/>
        <a:p>
          <a:endParaRPr lang="en-US"/>
        </a:p>
      </dgm:t>
    </dgm:pt>
    <dgm:pt modelId="{257C9B54-68AF-4E7A-9635-3BB49A700B34}" type="pres">
      <dgm:prSet presAssocID="{135F1C14-0593-4B87-89A7-3836368462E7}" presName="lastNode" presStyleLbl="node1" presStyleIdx="7" presStyleCnt="8" custLinFactNeighborX="-10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9064E4-93EB-4978-8C33-9EA76009C348}" type="presOf" srcId="{9382D050-C9E5-432E-8A83-D9DC3C419FEC}" destId="{EB863FAA-63B2-409A-8CB3-E101DC83A57D}" srcOrd="0" destOrd="0" presId="urn:microsoft.com/office/officeart/2005/8/layout/bProcess2"/>
    <dgm:cxn modelId="{87781F87-4B3D-4910-A60D-BC785B1DF49F}" type="presOf" srcId="{C13B4381-EEEE-4524-A3A6-E31EB02B2177}" destId="{D08FEF0C-2ABA-4D67-9610-0A5AC18F182D}" srcOrd="0" destOrd="0" presId="urn:microsoft.com/office/officeart/2005/8/layout/bProcess2"/>
    <dgm:cxn modelId="{76742489-6FB2-484B-A0B9-41B1B264080A}" srcId="{81992F9D-77BF-4BFD-A4E0-5CAC6ECBFF53}" destId="{A69751AE-A066-4C03-B296-E7CC7D51F54F}" srcOrd="2" destOrd="0" parTransId="{B42EBFC5-F27F-4C10-90A6-9FA56320B78E}" sibTransId="{E28C8818-0BE5-48CF-822E-2333F6844EBB}"/>
    <dgm:cxn modelId="{BF32D1A4-F8CF-49B2-9DB0-279F370FCAB6}" type="presOf" srcId="{81992F9D-77BF-4BFD-A4E0-5CAC6ECBFF53}" destId="{8995A4AD-71E0-435B-A3B4-F7340008F3D5}" srcOrd="0" destOrd="0" presId="urn:microsoft.com/office/officeart/2005/8/layout/bProcess2"/>
    <dgm:cxn modelId="{DCCB0F77-E689-4994-8684-1410EFC2FC1D}" type="presOf" srcId="{EDBE7036-3846-400D-BAA1-3399A9058285}" destId="{D539EF4B-0F86-4246-8892-B6E5629C0C70}" srcOrd="0" destOrd="0" presId="urn:microsoft.com/office/officeart/2005/8/layout/bProcess2"/>
    <dgm:cxn modelId="{261E921C-71BD-4674-9630-9108D3E66DC4}" srcId="{81992F9D-77BF-4BFD-A4E0-5CAC6ECBFF53}" destId="{9382D050-C9E5-432E-8A83-D9DC3C419FEC}" srcOrd="6" destOrd="0" parTransId="{DB7B308A-4635-4374-855B-BC8FF9660E04}" sibTransId="{D38F736B-6772-46F5-9590-C10369AC1D2C}"/>
    <dgm:cxn modelId="{BD071A39-4A11-4C23-A39D-BDAEF01A9ADC}" type="presOf" srcId="{E28C8818-0BE5-48CF-822E-2333F6844EBB}" destId="{6621654A-E58A-4C98-91D9-AF8AB65CA3F2}" srcOrd="0" destOrd="0" presId="urn:microsoft.com/office/officeart/2005/8/layout/bProcess2"/>
    <dgm:cxn modelId="{81A53B57-4FA8-4559-A01D-210982AB7F3C}" type="presOf" srcId="{929C46FB-43E4-4191-9E03-94E28FC17ABB}" destId="{ACED787D-413C-4FE0-BF99-55960856305A}" srcOrd="0" destOrd="0" presId="urn:microsoft.com/office/officeart/2005/8/layout/bProcess2"/>
    <dgm:cxn modelId="{0258D359-832C-435B-9677-90211A117DE5}" type="presOf" srcId="{D38F736B-6772-46F5-9590-C10369AC1D2C}" destId="{411A2F23-2064-46CE-A0B9-6AEFAB2251C5}" srcOrd="0" destOrd="0" presId="urn:microsoft.com/office/officeart/2005/8/layout/bProcess2"/>
    <dgm:cxn modelId="{1865FFDE-E2DB-40C9-B138-B5DA51C1A040}" srcId="{81992F9D-77BF-4BFD-A4E0-5CAC6ECBFF53}" destId="{CFE97EB5-7676-4E02-8BD5-90F7D944BBBC}" srcOrd="5" destOrd="0" parTransId="{2E702BDF-0FFF-40FA-B490-C12581928554}" sibTransId="{BD4D1792-DB38-4770-A7BB-75F5131D92A3}"/>
    <dgm:cxn modelId="{018264FE-61D5-405E-946D-ACCAFAB9D9EB}" type="presOf" srcId="{FD691B8E-FB5C-4340-ABD4-38FE56819A9B}" destId="{DC2EF4F2-E895-4848-8805-384DDEAC3E50}" srcOrd="0" destOrd="0" presId="urn:microsoft.com/office/officeart/2005/8/layout/bProcess2"/>
    <dgm:cxn modelId="{A5E3D5DB-907D-477B-B27C-20D66FBDC764}" type="presOf" srcId="{DB5EF88C-5870-4278-AC02-A78A3DD99651}" destId="{C5329B68-5F26-43AF-8BA5-84807A471510}" srcOrd="0" destOrd="0" presId="urn:microsoft.com/office/officeart/2005/8/layout/bProcess2"/>
    <dgm:cxn modelId="{9CC90951-BEE1-4700-A5AE-CE4C8B4441B9}" type="presOf" srcId="{F616DDB8-E042-4776-B033-C4825C28EC5A}" destId="{5F887E26-3506-44EF-89BE-0988FC4B6ED1}" srcOrd="0" destOrd="0" presId="urn:microsoft.com/office/officeart/2005/8/layout/bProcess2"/>
    <dgm:cxn modelId="{20CDFC52-1FEE-4B4A-9BCB-25DF9331E55E}" type="presOf" srcId="{BD4D1792-DB38-4770-A7BB-75F5131D92A3}" destId="{4AC7D7DD-CDB8-447F-B28F-9866B8D8924A}" srcOrd="0" destOrd="0" presId="urn:microsoft.com/office/officeart/2005/8/layout/bProcess2"/>
    <dgm:cxn modelId="{74FC34C1-0004-43E7-80C8-99707B43289C}" type="presOf" srcId="{135F1C14-0593-4B87-89A7-3836368462E7}" destId="{257C9B54-68AF-4E7A-9635-3BB49A700B34}" srcOrd="0" destOrd="0" presId="urn:microsoft.com/office/officeart/2005/8/layout/bProcess2"/>
    <dgm:cxn modelId="{C9FA07BC-6B41-4193-A1BA-A413E3304C44}" srcId="{81992F9D-77BF-4BFD-A4E0-5CAC6ECBFF53}" destId="{135F1C14-0593-4B87-89A7-3836368462E7}" srcOrd="7" destOrd="0" parTransId="{0582BD92-B92A-454F-B6A1-08D1A02C75D2}" sibTransId="{14118355-8DB9-43CD-921B-0E6E4CF7DEDB}"/>
    <dgm:cxn modelId="{986E1FDE-BD23-4F7A-A59F-81528D5A256D}" srcId="{81992F9D-77BF-4BFD-A4E0-5CAC6ECBFF53}" destId="{EDBE7036-3846-400D-BAA1-3399A9058285}" srcOrd="4" destOrd="0" parTransId="{E401B4FB-FD65-4096-88B2-85DF989DBB67}" sibTransId="{C13B4381-EEEE-4524-A3A6-E31EB02B2177}"/>
    <dgm:cxn modelId="{C95DA8CE-948B-41C8-9F88-6614BAFD2A87}" type="presOf" srcId="{796657A8-1A97-44B9-B25B-7359E82D7A72}" destId="{844205DD-A74B-4F79-BB16-E5208582B0D7}" srcOrd="0" destOrd="0" presId="urn:microsoft.com/office/officeart/2005/8/layout/bProcess2"/>
    <dgm:cxn modelId="{2C232D50-DD24-497A-A74A-29E4D61B4562}" srcId="{81992F9D-77BF-4BFD-A4E0-5CAC6ECBFF53}" destId="{FD691B8E-FB5C-4340-ABD4-38FE56819A9B}" srcOrd="1" destOrd="0" parTransId="{C9C8F7D1-DFD0-43CC-8250-27B62455D896}" sibTransId="{DB5EF88C-5870-4278-AC02-A78A3DD99651}"/>
    <dgm:cxn modelId="{55D6A32E-9F80-42A1-B768-30B38348AB61}" type="presOf" srcId="{CFE97EB5-7676-4E02-8BD5-90F7D944BBBC}" destId="{381688D5-5FAB-4EE5-822F-660F58D9C9EF}" srcOrd="0" destOrd="0" presId="urn:microsoft.com/office/officeart/2005/8/layout/bProcess2"/>
    <dgm:cxn modelId="{073FA33A-AE46-4B5C-BD63-93DDCB1889FA}" srcId="{81992F9D-77BF-4BFD-A4E0-5CAC6ECBFF53}" destId="{796657A8-1A97-44B9-B25B-7359E82D7A72}" srcOrd="3" destOrd="0" parTransId="{D9C2ACDE-80AC-4DD7-A65B-1BBA867A2A66}" sibTransId="{929C46FB-43E4-4191-9E03-94E28FC17ABB}"/>
    <dgm:cxn modelId="{F9AA0208-0D0F-4DF3-A705-FE1F1B890098}" srcId="{81992F9D-77BF-4BFD-A4E0-5CAC6ECBFF53}" destId="{CEDEBE62-3E01-449C-877E-04A7ECEA92EC}" srcOrd="0" destOrd="0" parTransId="{C77FACD0-A056-4431-BD86-DA0A90013476}" sibTransId="{F616DDB8-E042-4776-B033-C4825C28EC5A}"/>
    <dgm:cxn modelId="{5549DAF2-7671-40C8-BA3B-09A02A5ED82E}" type="presOf" srcId="{A69751AE-A066-4C03-B296-E7CC7D51F54F}" destId="{A0ED19E2-2BF1-4F61-A8B4-1C4EFF1E2459}" srcOrd="0" destOrd="0" presId="urn:microsoft.com/office/officeart/2005/8/layout/bProcess2"/>
    <dgm:cxn modelId="{259B5EA2-31EE-43FD-B222-BB43574C6460}" type="presOf" srcId="{CEDEBE62-3E01-449C-877E-04A7ECEA92EC}" destId="{EFEB6616-2E01-4A2C-B2BB-44D450E29608}" srcOrd="0" destOrd="0" presId="urn:microsoft.com/office/officeart/2005/8/layout/bProcess2"/>
    <dgm:cxn modelId="{1D43CEE1-CC4E-4990-81B8-64322D6EEA09}" type="presParOf" srcId="{8995A4AD-71E0-435B-A3B4-F7340008F3D5}" destId="{EFEB6616-2E01-4A2C-B2BB-44D450E29608}" srcOrd="0" destOrd="0" presId="urn:microsoft.com/office/officeart/2005/8/layout/bProcess2"/>
    <dgm:cxn modelId="{7CD62BDD-8A6B-4326-B7B0-173F93BA1650}" type="presParOf" srcId="{8995A4AD-71E0-435B-A3B4-F7340008F3D5}" destId="{5F887E26-3506-44EF-89BE-0988FC4B6ED1}" srcOrd="1" destOrd="0" presId="urn:microsoft.com/office/officeart/2005/8/layout/bProcess2"/>
    <dgm:cxn modelId="{22C01A3C-9A86-469A-8365-DA857B17930F}" type="presParOf" srcId="{8995A4AD-71E0-435B-A3B4-F7340008F3D5}" destId="{452C7BC0-C448-4E07-91B9-952796F683EC}" srcOrd="2" destOrd="0" presId="urn:microsoft.com/office/officeart/2005/8/layout/bProcess2"/>
    <dgm:cxn modelId="{C6EBA56E-1001-41D2-ABB4-034F2EC01306}" type="presParOf" srcId="{452C7BC0-C448-4E07-91B9-952796F683EC}" destId="{95A677D7-317E-45A2-A125-BEEBACA55926}" srcOrd="0" destOrd="0" presId="urn:microsoft.com/office/officeart/2005/8/layout/bProcess2"/>
    <dgm:cxn modelId="{EB8BC086-200B-4AA0-A9F3-1FF93A29926C}" type="presParOf" srcId="{452C7BC0-C448-4E07-91B9-952796F683EC}" destId="{DC2EF4F2-E895-4848-8805-384DDEAC3E50}" srcOrd="1" destOrd="0" presId="urn:microsoft.com/office/officeart/2005/8/layout/bProcess2"/>
    <dgm:cxn modelId="{35BB715E-5A2D-488F-B11C-AD955D2711A7}" type="presParOf" srcId="{8995A4AD-71E0-435B-A3B4-F7340008F3D5}" destId="{C5329B68-5F26-43AF-8BA5-84807A471510}" srcOrd="3" destOrd="0" presId="urn:microsoft.com/office/officeart/2005/8/layout/bProcess2"/>
    <dgm:cxn modelId="{D8884C42-DC95-472C-8D79-E9916C2CDB05}" type="presParOf" srcId="{8995A4AD-71E0-435B-A3B4-F7340008F3D5}" destId="{015CC01E-D8B2-499F-A2A1-6CBB4C18FD64}" srcOrd="4" destOrd="0" presId="urn:microsoft.com/office/officeart/2005/8/layout/bProcess2"/>
    <dgm:cxn modelId="{FA63559F-BF8F-43C5-B9DB-A5856759015C}" type="presParOf" srcId="{015CC01E-D8B2-499F-A2A1-6CBB4C18FD64}" destId="{EE654F8E-4069-4032-B91E-1A4678E23CC5}" srcOrd="0" destOrd="0" presId="urn:microsoft.com/office/officeart/2005/8/layout/bProcess2"/>
    <dgm:cxn modelId="{D03994B2-06B6-4EE4-8EBF-5FB92FDF9150}" type="presParOf" srcId="{015CC01E-D8B2-499F-A2A1-6CBB4C18FD64}" destId="{A0ED19E2-2BF1-4F61-A8B4-1C4EFF1E2459}" srcOrd="1" destOrd="0" presId="urn:microsoft.com/office/officeart/2005/8/layout/bProcess2"/>
    <dgm:cxn modelId="{D1D7D27B-98CE-4468-B179-B2557141CE15}" type="presParOf" srcId="{8995A4AD-71E0-435B-A3B4-F7340008F3D5}" destId="{6621654A-E58A-4C98-91D9-AF8AB65CA3F2}" srcOrd="5" destOrd="0" presId="urn:microsoft.com/office/officeart/2005/8/layout/bProcess2"/>
    <dgm:cxn modelId="{53B9D381-A5FB-4EC7-85B2-87D6EC6C7188}" type="presParOf" srcId="{8995A4AD-71E0-435B-A3B4-F7340008F3D5}" destId="{78481F92-5984-407A-A358-2FBC1710387F}" srcOrd="6" destOrd="0" presId="urn:microsoft.com/office/officeart/2005/8/layout/bProcess2"/>
    <dgm:cxn modelId="{99CF0751-1407-4B9E-BF95-B870D419979F}" type="presParOf" srcId="{78481F92-5984-407A-A358-2FBC1710387F}" destId="{CC54A5DD-5112-482B-A2F7-665EB6B02354}" srcOrd="0" destOrd="0" presId="urn:microsoft.com/office/officeart/2005/8/layout/bProcess2"/>
    <dgm:cxn modelId="{A0EEDCAC-B517-41BF-8099-DDB075A53A8B}" type="presParOf" srcId="{78481F92-5984-407A-A358-2FBC1710387F}" destId="{844205DD-A74B-4F79-BB16-E5208582B0D7}" srcOrd="1" destOrd="0" presId="urn:microsoft.com/office/officeart/2005/8/layout/bProcess2"/>
    <dgm:cxn modelId="{7D094D07-5C9D-4D92-9041-4750AD90CA17}" type="presParOf" srcId="{8995A4AD-71E0-435B-A3B4-F7340008F3D5}" destId="{ACED787D-413C-4FE0-BF99-55960856305A}" srcOrd="7" destOrd="0" presId="urn:microsoft.com/office/officeart/2005/8/layout/bProcess2"/>
    <dgm:cxn modelId="{7665EFCF-1F77-4DE9-A59D-6A57DCF3B28B}" type="presParOf" srcId="{8995A4AD-71E0-435B-A3B4-F7340008F3D5}" destId="{3F2DD08B-C8AE-465F-84F4-CFF7B25B683C}" srcOrd="8" destOrd="0" presId="urn:microsoft.com/office/officeart/2005/8/layout/bProcess2"/>
    <dgm:cxn modelId="{2F1EF790-AF46-47E0-AE52-09B5FEBF5C6E}" type="presParOf" srcId="{3F2DD08B-C8AE-465F-84F4-CFF7B25B683C}" destId="{33F03432-2487-456F-8368-213D98AA5B4F}" srcOrd="0" destOrd="0" presId="urn:microsoft.com/office/officeart/2005/8/layout/bProcess2"/>
    <dgm:cxn modelId="{25F18BB6-6FF4-4FE5-A09B-7CCEE4B69D47}" type="presParOf" srcId="{3F2DD08B-C8AE-465F-84F4-CFF7B25B683C}" destId="{D539EF4B-0F86-4246-8892-B6E5629C0C70}" srcOrd="1" destOrd="0" presId="urn:microsoft.com/office/officeart/2005/8/layout/bProcess2"/>
    <dgm:cxn modelId="{11162268-4E2C-43E7-833C-4E3ACD685542}" type="presParOf" srcId="{8995A4AD-71E0-435B-A3B4-F7340008F3D5}" destId="{D08FEF0C-2ABA-4D67-9610-0A5AC18F182D}" srcOrd="9" destOrd="0" presId="urn:microsoft.com/office/officeart/2005/8/layout/bProcess2"/>
    <dgm:cxn modelId="{0E5249B9-8A31-47BB-956A-26824D3E67D8}" type="presParOf" srcId="{8995A4AD-71E0-435B-A3B4-F7340008F3D5}" destId="{314BFCE4-C669-4BF2-A74E-F8F9557CF94E}" srcOrd="10" destOrd="0" presId="urn:microsoft.com/office/officeart/2005/8/layout/bProcess2"/>
    <dgm:cxn modelId="{1E79D7A5-967D-422A-BDC5-36AA2F059C9D}" type="presParOf" srcId="{314BFCE4-C669-4BF2-A74E-F8F9557CF94E}" destId="{06A48A59-45FA-480D-87AF-DB5A6FCAED96}" srcOrd="0" destOrd="0" presId="urn:microsoft.com/office/officeart/2005/8/layout/bProcess2"/>
    <dgm:cxn modelId="{C34AEADB-76AA-47EA-97F9-F055F8E3FFE7}" type="presParOf" srcId="{314BFCE4-C669-4BF2-A74E-F8F9557CF94E}" destId="{381688D5-5FAB-4EE5-822F-660F58D9C9EF}" srcOrd="1" destOrd="0" presId="urn:microsoft.com/office/officeart/2005/8/layout/bProcess2"/>
    <dgm:cxn modelId="{77EDED83-477E-445C-90C2-42A809543D82}" type="presParOf" srcId="{8995A4AD-71E0-435B-A3B4-F7340008F3D5}" destId="{4AC7D7DD-CDB8-447F-B28F-9866B8D8924A}" srcOrd="11" destOrd="0" presId="urn:microsoft.com/office/officeart/2005/8/layout/bProcess2"/>
    <dgm:cxn modelId="{C6F6D244-DF39-48AA-9EB7-60946805068D}" type="presParOf" srcId="{8995A4AD-71E0-435B-A3B4-F7340008F3D5}" destId="{4615B997-FE59-421E-9398-D9F953DD7B96}" srcOrd="12" destOrd="0" presId="urn:microsoft.com/office/officeart/2005/8/layout/bProcess2"/>
    <dgm:cxn modelId="{6B5880F3-E899-4903-9923-783A15808F3D}" type="presParOf" srcId="{4615B997-FE59-421E-9398-D9F953DD7B96}" destId="{565D6556-BAFE-4D85-9334-4DFE485E235A}" srcOrd="0" destOrd="0" presId="urn:microsoft.com/office/officeart/2005/8/layout/bProcess2"/>
    <dgm:cxn modelId="{7AA17DC4-A29E-4F84-91D3-3A331365C2DD}" type="presParOf" srcId="{4615B997-FE59-421E-9398-D9F953DD7B96}" destId="{EB863FAA-63B2-409A-8CB3-E101DC83A57D}" srcOrd="1" destOrd="0" presId="urn:microsoft.com/office/officeart/2005/8/layout/bProcess2"/>
    <dgm:cxn modelId="{D5F53918-6CE9-4360-8458-FC1DB87A67F4}" type="presParOf" srcId="{8995A4AD-71E0-435B-A3B4-F7340008F3D5}" destId="{411A2F23-2064-46CE-A0B9-6AEFAB2251C5}" srcOrd="13" destOrd="0" presId="urn:microsoft.com/office/officeart/2005/8/layout/bProcess2"/>
    <dgm:cxn modelId="{CCA96511-9AF5-4CA4-9D72-1F8D0DF7A525}" type="presParOf" srcId="{8995A4AD-71E0-435B-A3B4-F7340008F3D5}" destId="{257C9B54-68AF-4E7A-9635-3BB49A700B34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992F9D-77BF-4BFD-A4E0-5CAC6ECBFF53}" type="doc">
      <dgm:prSet loTypeId="urn:microsoft.com/office/officeart/2005/8/layout/bProcess2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CEDEBE62-3E01-449C-877E-04A7ECEA92EC}">
      <dgm:prSet phldrT="[Text]"/>
      <dgm:spPr/>
      <dgm:t>
        <a:bodyPr/>
        <a:lstStyle/>
        <a:p>
          <a:r>
            <a:rPr lang="en-MY" dirty="0"/>
            <a:t>Employee Setup</a:t>
          </a:r>
        </a:p>
      </dgm:t>
    </dgm:pt>
    <dgm:pt modelId="{C77FACD0-A056-4431-BD86-DA0A90013476}" type="parTrans" cxnId="{F9AA0208-0D0F-4DF3-A705-FE1F1B890098}">
      <dgm:prSet/>
      <dgm:spPr/>
      <dgm:t>
        <a:bodyPr/>
        <a:lstStyle/>
        <a:p>
          <a:endParaRPr lang="en-MY"/>
        </a:p>
      </dgm:t>
    </dgm:pt>
    <dgm:pt modelId="{F616DDB8-E042-4776-B033-C4825C28EC5A}" type="sibTrans" cxnId="{F9AA0208-0D0F-4DF3-A705-FE1F1B890098}">
      <dgm:prSet/>
      <dgm:spPr/>
      <dgm:t>
        <a:bodyPr/>
        <a:lstStyle/>
        <a:p>
          <a:endParaRPr lang="en-MY"/>
        </a:p>
      </dgm:t>
    </dgm:pt>
    <dgm:pt modelId="{FD691B8E-FB5C-4340-ABD4-38FE56819A9B}">
      <dgm:prSet phldrT="[Text]"/>
      <dgm:spPr/>
      <dgm:t>
        <a:bodyPr/>
        <a:lstStyle/>
        <a:p>
          <a:r>
            <a:rPr lang="en-MY"/>
            <a:t>Agent Setup</a:t>
          </a:r>
        </a:p>
      </dgm:t>
    </dgm:pt>
    <dgm:pt modelId="{C9C8F7D1-DFD0-43CC-8250-27B62455D896}" type="parTrans" cxnId="{2C232D50-DD24-497A-A74A-29E4D61B4562}">
      <dgm:prSet/>
      <dgm:spPr/>
      <dgm:t>
        <a:bodyPr/>
        <a:lstStyle/>
        <a:p>
          <a:endParaRPr lang="en-MY"/>
        </a:p>
      </dgm:t>
    </dgm:pt>
    <dgm:pt modelId="{DB5EF88C-5870-4278-AC02-A78A3DD99651}" type="sibTrans" cxnId="{2C232D50-DD24-497A-A74A-29E4D61B4562}">
      <dgm:prSet/>
      <dgm:spPr/>
      <dgm:t>
        <a:bodyPr/>
        <a:lstStyle/>
        <a:p>
          <a:endParaRPr lang="en-MY"/>
        </a:p>
      </dgm:t>
    </dgm:pt>
    <dgm:pt modelId="{A69751AE-A066-4C03-B296-E7CC7D51F54F}">
      <dgm:prSet phldrT="[Text]"/>
      <dgm:spPr/>
      <dgm:t>
        <a:bodyPr/>
        <a:lstStyle/>
        <a:p>
          <a:r>
            <a:rPr lang="en-MY"/>
            <a:t>Master Setup</a:t>
          </a:r>
        </a:p>
      </dgm:t>
    </dgm:pt>
    <dgm:pt modelId="{B42EBFC5-F27F-4C10-90A6-9FA56320B78E}" type="parTrans" cxnId="{76742489-6FB2-484B-A0B9-41B1B264080A}">
      <dgm:prSet/>
      <dgm:spPr/>
      <dgm:t>
        <a:bodyPr/>
        <a:lstStyle/>
        <a:p>
          <a:endParaRPr lang="en-MY"/>
        </a:p>
      </dgm:t>
    </dgm:pt>
    <dgm:pt modelId="{E28C8818-0BE5-48CF-822E-2333F6844EBB}" type="sibTrans" cxnId="{76742489-6FB2-484B-A0B9-41B1B264080A}">
      <dgm:prSet/>
      <dgm:spPr/>
      <dgm:t>
        <a:bodyPr/>
        <a:lstStyle/>
        <a:p>
          <a:endParaRPr lang="en-MY"/>
        </a:p>
      </dgm:t>
    </dgm:pt>
    <dgm:pt modelId="{796657A8-1A97-44B9-B25B-7359E82D7A72}">
      <dgm:prSet phldrT="[Text]"/>
      <dgm:spPr/>
      <dgm:t>
        <a:bodyPr/>
        <a:lstStyle/>
        <a:p>
          <a:r>
            <a:rPr lang="en-MY"/>
            <a:t>Term Setup</a:t>
          </a:r>
        </a:p>
      </dgm:t>
    </dgm:pt>
    <dgm:pt modelId="{D9C2ACDE-80AC-4DD7-A65B-1BBA867A2A66}" type="parTrans" cxnId="{073FA33A-AE46-4B5C-BD63-93DDCB1889FA}">
      <dgm:prSet/>
      <dgm:spPr/>
      <dgm:t>
        <a:bodyPr/>
        <a:lstStyle/>
        <a:p>
          <a:endParaRPr lang="en-MY"/>
        </a:p>
      </dgm:t>
    </dgm:pt>
    <dgm:pt modelId="{929C46FB-43E4-4191-9E03-94E28FC17ABB}" type="sibTrans" cxnId="{073FA33A-AE46-4B5C-BD63-93DDCB1889FA}">
      <dgm:prSet/>
      <dgm:spPr/>
      <dgm:t>
        <a:bodyPr/>
        <a:lstStyle/>
        <a:p>
          <a:endParaRPr lang="en-MY"/>
        </a:p>
      </dgm:t>
    </dgm:pt>
    <dgm:pt modelId="{CFE97EB5-7676-4E02-8BD5-90F7D944BBBC}">
      <dgm:prSet phldrT="[Text]"/>
      <dgm:spPr/>
      <dgm:t>
        <a:bodyPr/>
        <a:lstStyle/>
        <a:p>
          <a:r>
            <a:rPr lang="en-MY" dirty="0"/>
            <a:t>Bank Setup</a:t>
          </a:r>
        </a:p>
      </dgm:t>
    </dgm:pt>
    <dgm:pt modelId="{2E702BDF-0FFF-40FA-B490-C12581928554}" type="parTrans" cxnId="{1865FFDE-E2DB-40C9-B138-B5DA51C1A040}">
      <dgm:prSet/>
      <dgm:spPr/>
      <dgm:t>
        <a:bodyPr/>
        <a:lstStyle/>
        <a:p>
          <a:endParaRPr lang="en-MY"/>
        </a:p>
      </dgm:t>
    </dgm:pt>
    <dgm:pt modelId="{BD4D1792-DB38-4770-A7BB-75F5131D92A3}" type="sibTrans" cxnId="{1865FFDE-E2DB-40C9-B138-B5DA51C1A040}">
      <dgm:prSet/>
      <dgm:spPr/>
      <dgm:t>
        <a:bodyPr/>
        <a:lstStyle/>
        <a:p>
          <a:endParaRPr lang="en-MY"/>
        </a:p>
      </dgm:t>
    </dgm:pt>
    <dgm:pt modelId="{8995A4AD-71E0-435B-A3B4-F7340008F3D5}" type="pres">
      <dgm:prSet presAssocID="{81992F9D-77BF-4BFD-A4E0-5CAC6ECBFF5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FEB6616-2E01-4A2C-B2BB-44D450E29608}" type="pres">
      <dgm:prSet presAssocID="{CEDEBE62-3E01-449C-877E-04A7ECEA92EC}" presName="firstNode" presStyleLbl="node1" presStyleIdx="0" presStyleCnt="5" custLinFactNeighborY="7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87E26-3506-44EF-89BE-0988FC4B6ED1}" type="pres">
      <dgm:prSet presAssocID="{F616DDB8-E042-4776-B033-C4825C28EC5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52C7BC0-C448-4E07-91B9-952796F683EC}" type="pres">
      <dgm:prSet presAssocID="{FD691B8E-FB5C-4340-ABD4-38FE56819A9B}" presName="middleNode" presStyleCnt="0"/>
      <dgm:spPr/>
    </dgm:pt>
    <dgm:pt modelId="{95A677D7-317E-45A2-A125-BEEBACA55926}" type="pres">
      <dgm:prSet presAssocID="{FD691B8E-FB5C-4340-ABD4-38FE56819A9B}" presName="padding" presStyleLbl="node1" presStyleIdx="0" presStyleCnt="5"/>
      <dgm:spPr/>
    </dgm:pt>
    <dgm:pt modelId="{DC2EF4F2-E895-4848-8805-384DDEAC3E50}" type="pres">
      <dgm:prSet presAssocID="{FD691B8E-FB5C-4340-ABD4-38FE56819A9B}" presName="shape" presStyleLbl="node1" presStyleIdx="1" presStyleCnt="5" custLinFactNeighborY="1195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5329B68-5F26-43AF-8BA5-84807A471510}" type="pres">
      <dgm:prSet presAssocID="{DB5EF88C-5870-4278-AC02-A78A3DD9965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15CC01E-D8B2-499F-A2A1-6CBB4C18FD64}" type="pres">
      <dgm:prSet presAssocID="{A69751AE-A066-4C03-B296-E7CC7D51F54F}" presName="middleNode" presStyleCnt="0"/>
      <dgm:spPr/>
    </dgm:pt>
    <dgm:pt modelId="{EE654F8E-4069-4032-B91E-1A4678E23CC5}" type="pres">
      <dgm:prSet presAssocID="{A69751AE-A066-4C03-B296-E7CC7D51F54F}" presName="padding" presStyleLbl="node1" presStyleIdx="1" presStyleCnt="5"/>
      <dgm:spPr/>
    </dgm:pt>
    <dgm:pt modelId="{A0ED19E2-2BF1-4F61-A8B4-1C4EFF1E2459}" type="pres">
      <dgm:prSet presAssocID="{A69751AE-A066-4C03-B296-E7CC7D51F54F}" presName="shape" presStyleLbl="node1" presStyleIdx="2" presStyleCnt="5" custLinFactNeighborY="11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1654A-E58A-4C98-91D9-AF8AB65CA3F2}" type="pres">
      <dgm:prSet presAssocID="{E28C8818-0BE5-48CF-822E-2333F6844EB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8481F92-5984-407A-A358-2FBC1710387F}" type="pres">
      <dgm:prSet presAssocID="{796657A8-1A97-44B9-B25B-7359E82D7A72}" presName="middleNode" presStyleCnt="0"/>
      <dgm:spPr/>
    </dgm:pt>
    <dgm:pt modelId="{CC54A5DD-5112-482B-A2F7-665EB6B02354}" type="pres">
      <dgm:prSet presAssocID="{796657A8-1A97-44B9-B25B-7359E82D7A72}" presName="padding" presStyleLbl="node1" presStyleIdx="2" presStyleCnt="5"/>
      <dgm:spPr/>
    </dgm:pt>
    <dgm:pt modelId="{844205DD-A74B-4F79-BB16-E5208582B0D7}" type="pres">
      <dgm:prSet presAssocID="{796657A8-1A97-44B9-B25B-7359E82D7A72}" presName="shape" presStyleLbl="node1" presStyleIdx="3" presStyleCnt="5" custLinFactNeighborY="11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D787D-413C-4FE0-BF99-55960856305A}" type="pres">
      <dgm:prSet presAssocID="{929C46FB-43E4-4191-9E03-94E28FC17AB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07B5FC3-E23A-4385-8C84-6DAD64A620FA}" type="pres">
      <dgm:prSet presAssocID="{CFE97EB5-7676-4E02-8BD5-90F7D944BBBC}" presName="lastNode" presStyleLbl="node1" presStyleIdx="4" presStyleCnt="5" custLinFactNeighborY="7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BDE65D-0755-41FC-B3A4-F459F2E7FC3B}" type="presOf" srcId="{DB5EF88C-5870-4278-AC02-A78A3DD99651}" destId="{C5329B68-5F26-43AF-8BA5-84807A471510}" srcOrd="0" destOrd="0" presId="urn:microsoft.com/office/officeart/2005/8/layout/bProcess2"/>
    <dgm:cxn modelId="{1865FFDE-E2DB-40C9-B138-B5DA51C1A040}" srcId="{81992F9D-77BF-4BFD-A4E0-5CAC6ECBFF53}" destId="{CFE97EB5-7676-4E02-8BD5-90F7D944BBBC}" srcOrd="4" destOrd="0" parTransId="{2E702BDF-0FFF-40FA-B490-C12581928554}" sibTransId="{BD4D1792-DB38-4770-A7BB-75F5131D92A3}"/>
    <dgm:cxn modelId="{2C232D50-DD24-497A-A74A-29E4D61B4562}" srcId="{81992F9D-77BF-4BFD-A4E0-5CAC6ECBFF53}" destId="{FD691B8E-FB5C-4340-ABD4-38FE56819A9B}" srcOrd="1" destOrd="0" parTransId="{C9C8F7D1-DFD0-43CC-8250-27B62455D896}" sibTransId="{DB5EF88C-5870-4278-AC02-A78A3DD99651}"/>
    <dgm:cxn modelId="{89204B19-B41F-4AC6-A787-0010A8E57407}" type="presOf" srcId="{CFE97EB5-7676-4E02-8BD5-90F7D944BBBC}" destId="{F07B5FC3-E23A-4385-8C84-6DAD64A620FA}" srcOrd="0" destOrd="0" presId="urn:microsoft.com/office/officeart/2005/8/layout/bProcess2"/>
    <dgm:cxn modelId="{D58A0A94-568D-4D30-BD03-DDFB8C1421E5}" type="presOf" srcId="{E28C8818-0BE5-48CF-822E-2333F6844EBB}" destId="{6621654A-E58A-4C98-91D9-AF8AB65CA3F2}" srcOrd="0" destOrd="0" presId="urn:microsoft.com/office/officeart/2005/8/layout/bProcess2"/>
    <dgm:cxn modelId="{C113950C-6FFE-46B1-8203-38BE1542E7A0}" type="presOf" srcId="{929C46FB-43E4-4191-9E03-94E28FC17ABB}" destId="{ACED787D-413C-4FE0-BF99-55960856305A}" srcOrd="0" destOrd="0" presId="urn:microsoft.com/office/officeart/2005/8/layout/bProcess2"/>
    <dgm:cxn modelId="{3F916022-214E-4561-830B-809277093E59}" type="presOf" srcId="{F616DDB8-E042-4776-B033-C4825C28EC5A}" destId="{5F887E26-3506-44EF-89BE-0988FC4B6ED1}" srcOrd="0" destOrd="0" presId="urn:microsoft.com/office/officeart/2005/8/layout/bProcess2"/>
    <dgm:cxn modelId="{073FA33A-AE46-4B5C-BD63-93DDCB1889FA}" srcId="{81992F9D-77BF-4BFD-A4E0-5CAC6ECBFF53}" destId="{796657A8-1A97-44B9-B25B-7359E82D7A72}" srcOrd="3" destOrd="0" parTransId="{D9C2ACDE-80AC-4DD7-A65B-1BBA867A2A66}" sibTransId="{929C46FB-43E4-4191-9E03-94E28FC17ABB}"/>
    <dgm:cxn modelId="{BE3760DD-BB44-4BDE-A0E7-564406ED718F}" type="presOf" srcId="{796657A8-1A97-44B9-B25B-7359E82D7A72}" destId="{844205DD-A74B-4F79-BB16-E5208582B0D7}" srcOrd="0" destOrd="0" presId="urn:microsoft.com/office/officeart/2005/8/layout/bProcess2"/>
    <dgm:cxn modelId="{ACB7CAA0-AE9E-4FC6-B6B4-07477502A087}" type="presOf" srcId="{FD691B8E-FB5C-4340-ABD4-38FE56819A9B}" destId="{DC2EF4F2-E895-4848-8805-384DDEAC3E50}" srcOrd="0" destOrd="0" presId="urn:microsoft.com/office/officeart/2005/8/layout/bProcess2"/>
    <dgm:cxn modelId="{76295AE4-790D-47C2-81B0-C4EB0D5F3587}" type="presOf" srcId="{81992F9D-77BF-4BFD-A4E0-5CAC6ECBFF53}" destId="{8995A4AD-71E0-435B-A3B4-F7340008F3D5}" srcOrd="0" destOrd="0" presId="urn:microsoft.com/office/officeart/2005/8/layout/bProcess2"/>
    <dgm:cxn modelId="{F9AA0208-0D0F-4DF3-A705-FE1F1B890098}" srcId="{81992F9D-77BF-4BFD-A4E0-5CAC6ECBFF53}" destId="{CEDEBE62-3E01-449C-877E-04A7ECEA92EC}" srcOrd="0" destOrd="0" parTransId="{C77FACD0-A056-4431-BD86-DA0A90013476}" sibTransId="{F616DDB8-E042-4776-B033-C4825C28EC5A}"/>
    <dgm:cxn modelId="{76742489-6FB2-484B-A0B9-41B1B264080A}" srcId="{81992F9D-77BF-4BFD-A4E0-5CAC6ECBFF53}" destId="{A69751AE-A066-4C03-B296-E7CC7D51F54F}" srcOrd="2" destOrd="0" parTransId="{B42EBFC5-F27F-4C10-90A6-9FA56320B78E}" sibTransId="{E28C8818-0BE5-48CF-822E-2333F6844EBB}"/>
    <dgm:cxn modelId="{DB18976A-8849-483D-8EEF-4E7CE5E0CA36}" type="presOf" srcId="{CEDEBE62-3E01-449C-877E-04A7ECEA92EC}" destId="{EFEB6616-2E01-4A2C-B2BB-44D450E29608}" srcOrd="0" destOrd="0" presId="urn:microsoft.com/office/officeart/2005/8/layout/bProcess2"/>
    <dgm:cxn modelId="{04E54763-99CC-473F-A44C-1AC38739AA6E}" type="presOf" srcId="{A69751AE-A066-4C03-B296-E7CC7D51F54F}" destId="{A0ED19E2-2BF1-4F61-A8B4-1C4EFF1E2459}" srcOrd="0" destOrd="0" presId="urn:microsoft.com/office/officeart/2005/8/layout/bProcess2"/>
    <dgm:cxn modelId="{A706D1D2-DEAB-45A8-B8C5-BCD36FB1BECF}" type="presParOf" srcId="{8995A4AD-71E0-435B-A3B4-F7340008F3D5}" destId="{EFEB6616-2E01-4A2C-B2BB-44D450E29608}" srcOrd="0" destOrd="0" presId="urn:microsoft.com/office/officeart/2005/8/layout/bProcess2"/>
    <dgm:cxn modelId="{12DA7447-EED8-4713-8B08-57AB5424DC73}" type="presParOf" srcId="{8995A4AD-71E0-435B-A3B4-F7340008F3D5}" destId="{5F887E26-3506-44EF-89BE-0988FC4B6ED1}" srcOrd="1" destOrd="0" presId="urn:microsoft.com/office/officeart/2005/8/layout/bProcess2"/>
    <dgm:cxn modelId="{8A824EE0-7637-4F2B-ABF1-6DE396960A81}" type="presParOf" srcId="{8995A4AD-71E0-435B-A3B4-F7340008F3D5}" destId="{452C7BC0-C448-4E07-91B9-952796F683EC}" srcOrd="2" destOrd="0" presId="urn:microsoft.com/office/officeart/2005/8/layout/bProcess2"/>
    <dgm:cxn modelId="{2E9EEF5E-25BF-4069-AB25-6F600CB80E37}" type="presParOf" srcId="{452C7BC0-C448-4E07-91B9-952796F683EC}" destId="{95A677D7-317E-45A2-A125-BEEBACA55926}" srcOrd="0" destOrd="0" presId="urn:microsoft.com/office/officeart/2005/8/layout/bProcess2"/>
    <dgm:cxn modelId="{E40D3A69-77B4-4A38-8111-3AAFD721C6F0}" type="presParOf" srcId="{452C7BC0-C448-4E07-91B9-952796F683EC}" destId="{DC2EF4F2-E895-4848-8805-384DDEAC3E50}" srcOrd="1" destOrd="0" presId="urn:microsoft.com/office/officeart/2005/8/layout/bProcess2"/>
    <dgm:cxn modelId="{785D454C-A5FE-4F90-854F-FBAD4A468D85}" type="presParOf" srcId="{8995A4AD-71E0-435B-A3B4-F7340008F3D5}" destId="{C5329B68-5F26-43AF-8BA5-84807A471510}" srcOrd="3" destOrd="0" presId="urn:microsoft.com/office/officeart/2005/8/layout/bProcess2"/>
    <dgm:cxn modelId="{11FD50DD-96A1-458A-8B21-6FB5BC42AB6A}" type="presParOf" srcId="{8995A4AD-71E0-435B-A3B4-F7340008F3D5}" destId="{015CC01E-D8B2-499F-A2A1-6CBB4C18FD64}" srcOrd="4" destOrd="0" presId="urn:microsoft.com/office/officeart/2005/8/layout/bProcess2"/>
    <dgm:cxn modelId="{134F70F9-45EA-4E36-8D0A-91BBFC06A6B8}" type="presParOf" srcId="{015CC01E-D8B2-499F-A2A1-6CBB4C18FD64}" destId="{EE654F8E-4069-4032-B91E-1A4678E23CC5}" srcOrd="0" destOrd="0" presId="urn:microsoft.com/office/officeart/2005/8/layout/bProcess2"/>
    <dgm:cxn modelId="{AA2C34EA-9B35-487D-9BF9-8848EFDB7AD2}" type="presParOf" srcId="{015CC01E-D8B2-499F-A2A1-6CBB4C18FD64}" destId="{A0ED19E2-2BF1-4F61-A8B4-1C4EFF1E2459}" srcOrd="1" destOrd="0" presId="urn:microsoft.com/office/officeart/2005/8/layout/bProcess2"/>
    <dgm:cxn modelId="{C194A9DA-3EFD-4C80-8EC7-63A5334F8ED7}" type="presParOf" srcId="{8995A4AD-71E0-435B-A3B4-F7340008F3D5}" destId="{6621654A-E58A-4C98-91D9-AF8AB65CA3F2}" srcOrd="5" destOrd="0" presId="urn:microsoft.com/office/officeart/2005/8/layout/bProcess2"/>
    <dgm:cxn modelId="{353D3968-B68E-4DD1-AF06-24CB6A9C92C9}" type="presParOf" srcId="{8995A4AD-71E0-435B-A3B4-F7340008F3D5}" destId="{78481F92-5984-407A-A358-2FBC1710387F}" srcOrd="6" destOrd="0" presId="urn:microsoft.com/office/officeart/2005/8/layout/bProcess2"/>
    <dgm:cxn modelId="{66374CD3-0C89-4027-9EB7-681D4B3C0957}" type="presParOf" srcId="{78481F92-5984-407A-A358-2FBC1710387F}" destId="{CC54A5DD-5112-482B-A2F7-665EB6B02354}" srcOrd="0" destOrd="0" presId="urn:microsoft.com/office/officeart/2005/8/layout/bProcess2"/>
    <dgm:cxn modelId="{9EE9F0FC-4D49-4824-BD2B-6BF1CF680981}" type="presParOf" srcId="{78481F92-5984-407A-A358-2FBC1710387F}" destId="{844205DD-A74B-4F79-BB16-E5208582B0D7}" srcOrd="1" destOrd="0" presId="urn:microsoft.com/office/officeart/2005/8/layout/bProcess2"/>
    <dgm:cxn modelId="{E9009B01-ABC0-48D7-9469-C4FDC9B38C2A}" type="presParOf" srcId="{8995A4AD-71E0-435B-A3B4-F7340008F3D5}" destId="{ACED787D-413C-4FE0-BF99-55960856305A}" srcOrd="7" destOrd="0" presId="urn:microsoft.com/office/officeart/2005/8/layout/bProcess2"/>
    <dgm:cxn modelId="{842E6E66-E55F-4B83-AAB6-99FC55FD381B}" type="presParOf" srcId="{8995A4AD-71E0-435B-A3B4-F7340008F3D5}" destId="{F07B5FC3-E23A-4385-8C84-6DAD64A620FA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992F9D-77BF-4BFD-A4E0-5CAC6ECBFF53}" type="doc">
      <dgm:prSet loTypeId="urn:microsoft.com/office/officeart/2005/8/layout/bProcess2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CEDEBE62-3E01-449C-877E-04A7ECEA92EC}">
      <dgm:prSet phldrT="[Text]"/>
      <dgm:spPr/>
      <dgm:t>
        <a:bodyPr/>
        <a:lstStyle/>
        <a:p>
          <a:r>
            <a:rPr lang="en-MY" dirty="0"/>
            <a:t>Item category</a:t>
          </a:r>
        </a:p>
      </dgm:t>
    </dgm:pt>
    <dgm:pt modelId="{C77FACD0-A056-4431-BD86-DA0A90013476}" type="parTrans" cxnId="{F9AA0208-0D0F-4DF3-A705-FE1F1B890098}">
      <dgm:prSet/>
      <dgm:spPr/>
      <dgm:t>
        <a:bodyPr/>
        <a:lstStyle/>
        <a:p>
          <a:endParaRPr lang="en-MY"/>
        </a:p>
      </dgm:t>
    </dgm:pt>
    <dgm:pt modelId="{F616DDB8-E042-4776-B033-C4825C28EC5A}" type="sibTrans" cxnId="{F9AA0208-0D0F-4DF3-A705-FE1F1B890098}">
      <dgm:prSet/>
      <dgm:spPr/>
      <dgm:t>
        <a:bodyPr/>
        <a:lstStyle/>
        <a:p>
          <a:endParaRPr lang="en-MY"/>
        </a:p>
      </dgm:t>
    </dgm:pt>
    <dgm:pt modelId="{FD691B8E-FB5C-4340-ABD4-38FE56819A9B}">
      <dgm:prSet phldrT="[Text]"/>
      <dgm:spPr/>
      <dgm:t>
        <a:bodyPr/>
        <a:lstStyle/>
        <a:p>
          <a:r>
            <a:rPr lang="en-MY"/>
            <a:t>Item Type</a:t>
          </a:r>
        </a:p>
      </dgm:t>
    </dgm:pt>
    <dgm:pt modelId="{C9C8F7D1-DFD0-43CC-8250-27B62455D896}" type="parTrans" cxnId="{2C232D50-DD24-497A-A74A-29E4D61B4562}">
      <dgm:prSet/>
      <dgm:spPr/>
      <dgm:t>
        <a:bodyPr/>
        <a:lstStyle/>
        <a:p>
          <a:endParaRPr lang="en-MY"/>
        </a:p>
      </dgm:t>
    </dgm:pt>
    <dgm:pt modelId="{DB5EF88C-5870-4278-AC02-A78A3DD99651}" type="sibTrans" cxnId="{2C232D50-DD24-497A-A74A-29E4D61B4562}">
      <dgm:prSet/>
      <dgm:spPr/>
      <dgm:t>
        <a:bodyPr/>
        <a:lstStyle/>
        <a:p>
          <a:endParaRPr lang="en-MY"/>
        </a:p>
      </dgm:t>
    </dgm:pt>
    <dgm:pt modelId="{A69751AE-A066-4C03-B296-E7CC7D51F54F}">
      <dgm:prSet phldrT="[Text]"/>
      <dgm:spPr/>
      <dgm:t>
        <a:bodyPr/>
        <a:lstStyle/>
        <a:p>
          <a:r>
            <a:rPr lang="en-MY"/>
            <a:t>Item Setup</a:t>
          </a:r>
        </a:p>
      </dgm:t>
    </dgm:pt>
    <dgm:pt modelId="{B42EBFC5-F27F-4C10-90A6-9FA56320B78E}" type="parTrans" cxnId="{76742489-6FB2-484B-A0B9-41B1B264080A}">
      <dgm:prSet/>
      <dgm:spPr/>
      <dgm:t>
        <a:bodyPr/>
        <a:lstStyle/>
        <a:p>
          <a:endParaRPr lang="en-MY"/>
        </a:p>
      </dgm:t>
    </dgm:pt>
    <dgm:pt modelId="{E28C8818-0BE5-48CF-822E-2333F6844EBB}" type="sibTrans" cxnId="{76742489-6FB2-484B-A0B9-41B1B264080A}">
      <dgm:prSet/>
      <dgm:spPr/>
      <dgm:t>
        <a:bodyPr/>
        <a:lstStyle/>
        <a:p>
          <a:endParaRPr lang="en-MY"/>
        </a:p>
      </dgm:t>
    </dgm:pt>
    <dgm:pt modelId="{796657A8-1A97-44B9-B25B-7359E82D7A72}">
      <dgm:prSet phldrT="[Text]"/>
      <dgm:spPr/>
      <dgm:t>
        <a:bodyPr/>
        <a:lstStyle/>
        <a:p>
          <a:r>
            <a:rPr lang="en-MY"/>
            <a:t>Location Master</a:t>
          </a:r>
        </a:p>
      </dgm:t>
    </dgm:pt>
    <dgm:pt modelId="{D9C2ACDE-80AC-4DD7-A65B-1BBA867A2A66}" type="parTrans" cxnId="{073FA33A-AE46-4B5C-BD63-93DDCB1889FA}">
      <dgm:prSet/>
      <dgm:spPr/>
      <dgm:t>
        <a:bodyPr/>
        <a:lstStyle/>
        <a:p>
          <a:endParaRPr lang="en-MY"/>
        </a:p>
      </dgm:t>
    </dgm:pt>
    <dgm:pt modelId="{929C46FB-43E4-4191-9E03-94E28FC17ABB}" type="sibTrans" cxnId="{073FA33A-AE46-4B5C-BD63-93DDCB1889FA}">
      <dgm:prSet/>
      <dgm:spPr/>
      <dgm:t>
        <a:bodyPr/>
        <a:lstStyle/>
        <a:p>
          <a:endParaRPr lang="en-MY"/>
        </a:p>
      </dgm:t>
    </dgm:pt>
    <dgm:pt modelId="{CFE97EB5-7676-4E02-8BD5-90F7D944BBBC}">
      <dgm:prSet phldrT="[Text]"/>
      <dgm:spPr/>
      <dgm:t>
        <a:bodyPr/>
        <a:lstStyle/>
        <a:p>
          <a:r>
            <a:rPr lang="en-MY"/>
            <a:t>Unit of Measures</a:t>
          </a:r>
        </a:p>
      </dgm:t>
    </dgm:pt>
    <dgm:pt modelId="{2E702BDF-0FFF-40FA-B490-C12581928554}" type="parTrans" cxnId="{1865FFDE-E2DB-40C9-B138-B5DA51C1A040}">
      <dgm:prSet/>
      <dgm:spPr/>
      <dgm:t>
        <a:bodyPr/>
        <a:lstStyle/>
        <a:p>
          <a:endParaRPr lang="en-MY"/>
        </a:p>
      </dgm:t>
    </dgm:pt>
    <dgm:pt modelId="{BD4D1792-DB38-4770-A7BB-75F5131D92A3}" type="sibTrans" cxnId="{1865FFDE-E2DB-40C9-B138-B5DA51C1A040}">
      <dgm:prSet/>
      <dgm:spPr/>
      <dgm:t>
        <a:bodyPr/>
        <a:lstStyle/>
        <a:p>
          <a:endParaRPr lang="en-MY"/>
        </a:p>
      </dgm:t>
    </dgm:pt>
    <dgm:pt modelId="{8995A4AD-71E0-435B-A3B4-F7340008F3D5}" type="pres">
      <dgm:prSet presAssocID="{81992F9D-77BF-4BFD-A4E0-5CAC6ECBFF5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FEB6616-2E01-4A2C-B2BB-44D450E29608}" type="pres">
      <dgm:prSet presAssocID="{CEDEBE62-3E01-449C-877E-04A7ECEA92EC}" presName="firstNode" presStyleLbl="node1" presStyleIdx="0" presStyleCnt="5" custScaleX="84495" custScaleY="84607" custLinFactNeighborY="-1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87E26-3506-44EF-89BE-0988FC4B6ED1}" type="pres">
      <dgm:prSet presAssocID="{F616DDB8-E042-4776-B033-C4825C28EC5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52C7BC0-C448-4E07-91B9-952796F683EC}" type="pres">
      <dgm:prSet presAssocID="{FD691B8E-FB5C-4340-ABD4-38FE56819A9B}" presName="middleNode" presStyleCnt="0"/>
      <dgm:spPr/>
    </dgm:pt>
    <dgm:pt modelId="{95A677D7-317E-45A2-A125-BEEBACA55926}" type="pres">
      <dgm:prSet presAssocID="{FD691B8E-FB5C-4340-ABD4-38FE56819A9B}" presName="padding" presStyleLbl="node1" presStyleIdx="0" presStyleCnt="5"/>
      <dgm:spPr/>
    </dgm:pt>
    <dgm:pt modelId="{DC2EF4F2-E895-4848-8805-384DDEAC3E50}" type="pres">
      <dgm:prSet presAssocID="{FD691B8E-FB5C-4340-ABD4-38FE56819A9B}" presName="shape" presStyleLbl="node1" presStyleIdx="1" presStyleCnt="5" custLinFactNeighborY="307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5329B68-5F26-43AF-8BA5-84807A471510}" type="pres">
      <dgm:prSet presAssocID="{DB5EF88C-5870-4278-AC02-A78A3DD9965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15CC01E-D8B2-499F-A2A1-6CBB4C18FD64}" type="pres">
      <dgm:prSet presAssocID="{A69751AE-A066-4C03-B296-E7CC7D51F54F}" presName="middleNode" presStyleCnt="0"/>
      <dgm:spPr/>
    </dgm:pt>
    <dgm:pt modelId="{EE654F8E-4069-4032-B91E-1A4678E23CC5}" type="pres">
      <dgm:prSet presAssocID="{A69751AE-A066-4C03-B296-E7CC7D51F54F}" presName="padding" presStyleLbl="node1" presStyleIdx="1" presStyleCnt="5"/>
      <dgm:spPr/>
    </dgm:pt>
    <dgm:pt modelId="{A0ED19E2-2BF1-4F61-A8B4-1C4EFF1E2459}" type="pres">
      <dgm:prSet presAssocID="{A69751AE-A066-4C03-B296-E7CC7D51F54F}" presName="shape" presStyleLbl="node1" presStyleIdx="2" presStyleCnt="5" custLinFactNeighborY="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1654A-E58A-4C98-91D9-AF8AB65CA3F2}" type="pres">
      <dgm:prSet presAssocID="{E28C8818-0BE5-48CF-822E-2333F6844EB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8481F92-5984-407A-A358-2FBC1710387F}" type="pres">
      <dgm:prSet presAssocID="{796657A8-1A97-44B9-B25B-7359E82D7A72}" presName="middleNode" presStyleCnt="0"/>
      <dgm:spPr/>
    </dgm:pt>
    <dgm:pt modelId="{CC54A5DD-5112-482B-A2F7-665EB6B02354}" type="pres">
      <dgm:prSet presAssocID="{796657A8-1A97-44B9-B25B-7359E82D7A72}" presName="padding" presStyleLbl="node1" presStyleIdx="2" presStyleCnt="5"/>
      <dgm:spPr/>
    </dgm:pt>
    <dgm:pt modelId="{844205DD-A74B-4F79-BB16-E5208582B0D7}" type="pres">
      <dgm:prSet presAssocID="{796657A8-1A97-44B9-B25B-7359E82D7A72}" presName="shape" presStyleLbl="node1" presStyleIdx="3" presStyleCnt="5" custLinFactNeighborY="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D787D-413C-4FE0-BF99-55960856305A}" type="pres">
      <dgm:prSet presAssocID="{929C46FB-43E4-4191-9E03-94E28FC17AB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C635B05-CFD8-4405-A6C1-E487BA2BA2DD}" type="pres">
      <dgm:prSet presAssocID="{CFE97EB5-7676-4E02-8BD5-90F7D944BBBC}" presName="las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CCB613D4-4D08-45D6-BB0A-0BC8D7104298}" type="presOf" srcId="{81992F9D-77BF-4BFD-A4E0-5CAC6ECBFF53}" destId="{8995A4AD-71E0-435B-A3B4-F7340008F3D5}" srcOrd="0" destOrd="0" presId="urn:microsoft.com/office/officeart/2005/8/layout/bProcess2"/>
    <dgm:cxn modelId="{1865FFDE-E2DB-40C9-B138-B5DA51C1A040}" srcId="{81992F9D-77BF-4BFD-A4E0-5CAC6ECBFF53}" destId="{CFE97EB5-7676-4E02-8BD5-90F7D944BBBC}" srcOrd="4" destOrd="0" parTransId="{2E702BDF-0FFF-40FA-B490-C12581928554}" sibTransId="{BD4D1792-DB38-4770-A7BB-75F5131D92A3}"/>
    <dgm:cxn modelId="{59FD112F-2C03-4F5D-BBD2-773E2018D21E}" type="presOf" srcId="{E28C8818-0BE5-48CF-822E-2333F6844EBB}" destId="{6621654A-E58A-4C98-91D9-AF8AB65CA3F2}" srcOrd="0" destOrd="0" presId="urn:microsoft.com/office/officeart/2005/8/layout/bProcess2"/>
    <dgm:cxn modelId="{073FA33A-AE46-4B5C-BD63-93DDCB1889FA}" srcId="{81992F9D-77BF-4BFD-A4E0-5CAC6ECBFF53}" destId="{796657A8-1A97-44B9-B25B-7359E82D7A72}" srcOrd="3" destOrd="0" parTransId="{D9C2ACDE-80AC-4DD7-A65B-1BBA867A2A66}" sibTransId="{929C46FB-43E4-4191-9E03-94E28FC17ABB}"/>
    <dgm:cxn modelId="{76742489-6FB2-484B-A0B9-41B1B264080A}" srcId="{81992F9D-77BF-4BFD-A4E0-5CAC6ECBFF53}" destId="{A69751AE-A066-4C03-B296-E7CC7D51F54F}" srcOrd="2" destOrd="0" parTransId="{B42EBFC5-F27F-4C10-90A6-9FA56320B78E}" sibTransId="{E28C8818-0BE5-48CF-822E-2333F6844EBB}"/>
    <dgm:cxn modelId="{572CA78D-34D5-4852-B0EB-829BF26DBEBA}" type="presOf" srcId="{F616DDB8-E042-4776-B033-C4825C28EC5A}" destId="{5F887E26-3506-44EF-89BE-0988FC4B6ED1}" srcOrd="0" destOrd="0" presId="urn:microsoft.com/office/officeart/2005/8/layout/bProcess2"/>
    <dgm:cxn modelId="{B70A4DDF-59CC-449C-97A4-6A2AA48926F6}" type="presOf" srcId="{796657A8-1A97-44B9-B25B-7359E82D7A72}" destId="{844205DD-A74B-4F79-BB16-E5208582B0D7}" srcOrd="0" destOrd="0" presId="urn:microsoft.com/office/officeart/2005/8/layout/bProcess2"/>
    <dgm:cxn modelId="{AC1836A2-0F4F-4585-9257-74FBAC7209F2}" type="presOf" srcId="{CFE97EB5-7676-4E02-8BD5-90F7D944BBBC}" destId="{8C635B05-CFD8-4405-A6C1-E487BA2BA2DD}" srcOrd="0" destOrd="0" presId="urn:microsoft.com/office/officeart/2005/8/layout/bProcess2"/>
    <dgm:cxn modelId="{FCCA98C8-CDE8-4A2F-9A6A-A3B99C08EF09}" type="presOf" srcId="{FD691B8E-FB5C-4340-ABD4-38FE56819A9B}" destId="{DC2EF4F2-E895-4848-8805-384DDEAC3E50}" srcOrd="0" destOrd="0" presId="urn:microsoft.com/office/officeart/2005/8/layout/bProcess2"/>
    <dgm:cxn modelId="{F9AA0208-0D0F-4DF3-A705-FE1F1B890098}" srcId="{81992F9D-77BF-4BFD-A4E0-5CAC6ECBFF53}" destId="{CEDEBE62-3E01-449C-877E-04A7ECEA92EC}" srcOrd="0" destOrd="0" parTransId="{C77FACD0-A056-4431-BD86-DA0A90013476}" sibTransId="{F616DDB8-E042-4776-B033-C4825C28EC5A}"/>
    <dgm:cxn modelId="{9EF9AA53-93B1-4B50-BE1B-2ABEA11F7F88}" type="presOf" srcId="{DB5EF88C-5870-4278-AC02-A78A3DD99651}" destId="{C5329B68-5F26-43AF-8BA5-84807A471510}" srcOrd="0" destOrd="0" presId="urn:microsoft.com/office/officeart/2005/8/layout/bProcess2"/>
    <dgm:cxn modelId="{2C232D50-DD24-497A-A74A-29E4D61B4562}" srcId="{81992F9D-77BF-4BFD-A4E0-5CAC6ECBFF53}" destId="{FD691B8E-FB5C-4340-ABD4-38FE56819A9B}" srcOrd="1" destOrd="0" parTransId="{C9C8F7D1-DFD0-43CC-8250-27B62455D896}" sibTransId="{DB5EF88C-5870-4278-AC02-A78A3DD99651}"/>
    <dgm:cxn modelId="{91B3A1CA-91E4-42AE-AEAC-2512C96B2158}" type="presOf" srcId="{929C46FB-43E4-4191-9E03-94E28FC17ABB}" destId="{ACED787D-413C-4FE0-BF99-55960856305A}" srcOrd="0" destOrd="0" presId="urn:microsoft.com/office/officeart/2005/8/layout/bProcess2"/>
    <dgm:cxn modelId="{589816B6-DA2B-41D7-9BD5-B133ACD46E44}" type="presOf" srcId="{A69751AE-A066-4C03-B296-E7CC7D51F54F}" destId="{A0ED19E2-2BF1-4F61-A8B4-1C4EFF1E2459}" srcOrd="0" destOrd="0" presId="urn:microsoft.com/office/officeart/2005/8/layout/bProcess2"/>
    <dgm:cxn modelId="{175B0455-6565-4994-9AFC-8DEE281FA94D}" type="presOf" srcId="{CEDEBE62-3E01-449C-877E-04A7ECEA92EC}" destId="{EFEB6616-2E01-4A2C-B2BB-44D450E29608}" srcOrd="0" destOrd="0" presId="urn:microsoft.com/office/officeart/2005/8/layout/bProcess2"/>
    <dgm:cxn modelId="{D9A33386-0B05-4EA4-A333-63A479050E9A}" type="presParOf" srcId="{8995A4AD-71E0-435B-A3B4-F7340008F3D5}" destId="{EFEB6616-2E01-4A2C-B2BB-44D450E29608}" srcOrd="0" destOrd="0" presId="urn:microsoft.com/office/officeart/2005/8/layout/bProcess2"/>
    <dgm:cxn modelId="{93EA2C3A-6A6E-435E-8BB5-EDD2FD8329A4}" type="presParOf" srcId="{8995A4AD-71E0-435B-A3B4-F7340008F3D5}" destId="{5F887E26-3506-44EF-89BE-0988FC4B6ED1}" srcOrd="1" destOrd="0" presId="urn:microsoft.com/office/officeart/2005/8/layout/bProcess2"/>
    <dgm:cxn modelId="{B85349C9-06DD-4B46-BAFB-C8A04B892E3B}" type="presParOf" srcId="{8995A4AD-71E0-435B-A3B4-F7340008F3D5}" destId="{452C7BC0-C448-4E07-91B9-952796F683EC}" srcOrd="2" destOrd="0" presId="urn:microsoft.com/office/officeart/2005/8/layout/bProcess2"/>
    <dgm:cxn modelId="{CF8E240A-A4ED-45B1-9621-009512C9C6A2}" type="presParOf" srcId="{452C7BC0-C448-4E07-91B9-952796F683EC}" destId="{95A677D7-317E-45A2-A125-BEEBACA55926}" srcOrd="0" destOrd="0" presId="urn:microsoft.com/office/officeart/2005/8/layout/bProcess2"/>
    <dgm:cxn modelId="{11C03630-2E47-4938-B4E1-A0684D7D4B0F}" type="presParOf" srcId="{452C7BC0-C448-4E07-91B9-952796F683EC}" destId="{DC2EF4F2-E895-4848-8805-384DDEAC3E50}" srcOrd="1" destOrd="0" presId="urn:microsoft.com/office/officeart/2005/8/layout/bProcess2"/>
    <dgm:cxn modelId="{569CC739-2ABB-4AE4-9310-6E537D184657}" type="presParOf" srcId="{8995A4AD-71E0-435B-A3B4-F7340008F3D5}" destId="{C5329B68-5F26-43AF-8BA5-84807A471510}" srcOrd="3" destOrd="0" presId="urn:microsoft.com/office/officeart/2005/8/layout/bProcess2"/>
    <dgm:cxn modelId="{46B88240-88AA-4780-A834-A32B97EB4D1F}" type="presParOf" srcId="{8995A4AD-71E0-435B-A3B4-F7340008F3D5}" destId="{015CC01E-D8B2-499F-A2A1-6CBB4C18FD64}" srcOrd="4" destOrd="0" presId="urn:microsoft.com/office/officeart/2005/8/layout/bProcess2"/>
    <dgm:cxn modelId="{01C4F166-9270-4D3F-A455-7453A840FB95}" type="presParOf" srcId="{015CC01E-D8B2-499F-A2A1-6CBB4C18FD64}" destId="{EE654F8E-4069-4032-B91E-1A4678E23CC5}" srcOrd="0" destOrd="0" presId="urn:microsoft.com/office/officeart/2005/8/layout/bProcess2"/>
    <dgm:cxn modelId="{A6100FC6-036E-4606-B410-787137024580}" type="presParOf" srcId="{015CC01E-D8B2-499F-A2A1-6CBB4C18FD64}" destId="{A0ED19E2-2BF1-4F61-A8B4-1C4EFF1E2459}" srcOrd="1" destOrd="0" presId="urn:microsoft.com/office/officeart/2005/8/layout/bProcess2"/>
    <dgm:cxn modelId="{46FD8629-8268-4A66-9416-13EF991CD6F8}" type="presParOf" srcId="{8995A4AD-71E0-435B-A3B4-F7340008F3D5}" destId="{6621654A-E58A-4C98-91D9-AF8AB65CA3F2}" srcOrd="5" destOrd="0" presId="urn:microsoft.com/office/officeart/2005/8/layout/bProcess2"/>
    <dgm:cxn modelId="{0BDFAE29-9904-4DCB-9773-26F3ABD07849}" type="presParOf" srcId="{8995A4AD-71E0-435B-A3B4-F7340008F3D5}" destId="{78481F92-5984-407A-A358-2FBC1710387F}" srcOrd="6" destOrd="0" presId="urn:microsoft.com/office/officeart/2005/8/layout/bProcess2"/>
    <dgm:cxn modelId="{1A37DE87-405E-4B68-A7B9-D66E3382B63F}" type="presParOf" srcId="{78481F92-5984-407A-A358-2FBC1710387F}" destId="{CC54A5DD-5112-482B-A2F7-665EB6B02354}" srcOrd="0" destOrd="0" presId="urn:microsoft.com/office/officeart/2005/8/layout/bProcess2"/>
    <dgm:cxn modelId="{E131D3F0-63B5-4D73-B49A-7F8654B4F1B5}" type="presParOf" srcId="{78481F92-5984-407A-A358-2FBC1710387F}" destId="{844205DD-A74B-4F79-BB16-E5208582B0D7}" srcOrd="1" destOrd="0" presId="urn:microsoft.com/office/officeart/2005/8/layout/bProcess2"/>
    <dgm:cxn modelId="{EBBFAAB6-E546-428F-8CEA-2E03CE694FE2}" type="presParOf" srcId="{8995A4AD-71E0-435B-A3B4-F7340008F3D5}" destId="{ACED787D-413C-4FE0-BF99-55960856305A}" srcOrd="7" destOrd="0" presId="urn:microsoft.com/office/officeart/2005/8/layout/bProcess2"/>
    <dgm:cxn modelId="{FD6904F9-63F2-47B6-A75C-D121DE2B36C5}" type="presParOf" srcId="{8995A4AD-71E0-435B-A3B4-F7340008F3D5}" destId="{8C635B05-CFD8-4405-A6C1-E487BA2BA2DD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7BC1A-DCE7-4471-B355-D40EE9356987}">
      <dsp:nvSpPr>
        <dsp:cNvPr id="0" name=""/>
        <dsp:cNvSpPr/>
      </dsp:nvSpPr>
      <dsp:spPr>
        <a:xfrm>
          <a:off x="0" y="12539"/>
          <a:ext cx="6858000" cy="1422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uropol" panose="020B0500000000000000"/>
            </a:rPr>
            <a:t>SALIHIN</a:t>
          </a:r>
          <a:r>
            <a:rPr lang="en-US" sz="38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uropol" panose="020B0500000000000000"/>
            </a:rPr>
            <a:t> PREMIER </a:t>
          </a:r>
          <a:r>
            <a:rPr lang="en-US" sz="3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uropol" panose="020B0500000000000000"/>
            </a:rPr>
            <a:t>SOLUTIONS (SPS)</a:t>
          </a:r>
          <a:endParaRPr lang="en-MY" sz="3800" kern="1200" dirty="0"/>
        </a:p>
      </dsp:txBody>
      <dsp:txXfrm>
        <a:off x="69451" y="81990"/>
        <a:ext cx="6719098" cy="1283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B6616-2E01-4A2C-B2BB-44D450E29608}">
      <dsp:nvSpPr>
        <dsp:cNvPr id="0" name=""/>
        <dsp:cNvSpPr/>
      </dsp:nvSpPr>
      <dsp:spPr>
        <a:xfrm>
          <a:off x="95327" y="611162"/>
          <a:ext cx="1425393" cy="14253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kern="1200" dirty="0"/>
            <a:t>Company Setup</a:t>
          </a:r>
        </a:p>
      </dsp:txBody>
      <dsp:txXfrm>
        <a:off x="304071" y="819906"/>
        <a:ext cx="1007905" cy="1007905"/>
      </dsp:txXfrm>
    </dsp:sp>
    <dsp:sp modelId="{5F887E26-3506-44EF-89BE-0988FC4B6ED1}">
      <dsp:nvSpPr>
        <dsp:cNvPr id="0" name=""/>
        <dsp:cNvSpPr/>
      </dsp:nvSpPr>
      <dsp:spPr>
        <a:xfrm rot="10799995">
          <a:off x="558582" y="2220610"/>
          <a:ext cx="498887" cy="39019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2EF4F2-E895-4848-8805-384DDEAC3E50}">
      <dsp:nvSpPr>
        <dsp:cNvPr id="0" name=""/>
        <dsp:cNvSpPr/>
      </dsp:nvSpPr>
      <dsp:spPr>
        <a:xfrm>
          <a:off x="332658" y="2772772"/>
          <a:ext cx="950737" cy="950737"/>
        </a:xfrm>
        <a:prstGeom prst="ellipse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shade val="51000"/>
                <a:satMod val="130000"/>
              </a:schemeClr>
            </a:gs>
            <a:gs pos="80000">
              <a:schemeClr val="accent2">
                <a:hueOff val="668788"/>
                <a:satOff val="-834"/>
                <a:lumOff val="196"/>
                <a:alphaOff val="0"/>
                <a:shade val="93000"/>
                <a:satMod val="13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kern="1200" dirty="0"/>
            <a:t>User Setup</a:t>
          </a:r>
        </a:p>
      </dsp:txBody>
      <dsp:txXfrm>
        <a:off x="471890" y="2912004"/>
        <a:ext cx="672273" cy="672273"/>
      </dsp:txXfrm>
    </dsp:sp>
    <dsp:sp modelId="{C5329B68-5F26-43AF-8BA5-84807A471510}">
      <dsp:nvSpPr>
        <dsp:cNvPr id="0" name=""/>
        <dsp:cNvSpPr/>
      </dsp:nvSpPr>
      <dsp:spPr>
        <a:xfrm rot="5400000">
          <a:off x="1538158" y="3053043"/>
          <a:ext cx="498887" cy="390194"/>
        </a:xfrm>
        <a:prstGeom prst="triangle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ED19E2-2BF1-4F61-A8B4-1C4EFF1E2459}">
      <dsp:nvSpPr>
        <dsp:cNvPr id="0" name=""/>
        <dsp:cNvSpPr/>
      </dsp:nvSpPr>
      <dsp:spPr>
        <a:xfrm>
          <a:off x="2230678" y="2772772"/>
          <a:ext cx="950737" cy="950737"/>
        </a:xfrm>
        <a:prstGeom prst="ellipse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shade val="51000"/>
                <a:satMod val="130000"/>
              </a:schemeClr>
            </a:gs>
            <a:gs pos="80000">
              <a:schemeClr val="accent2">
                <a:hueOff val="1337577"/>
                <a:satOff val="-1668"/>
                <a:lumOff val="392"/>
                <a:alphaOff val="0"/>
                <a:shade val="93000"/>
                <a:satMod val="13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kern="1200" dirty="0"/>
            <a:t>User Right Setup</a:t>
          </a:r>
        </a:p>
      </dsp:txBody>
      <dsp:txXfrm>
        <a:off x="2369910" y="2912004"/>
        <a:ext cx="672273" cy="672273"/>
      </dsp:txXfrm>
    </dsp:sp>
    <dsp:sp modelId="{6621654A-E58A-4C98-91D9-AF8AB65CA3F2}">
      <dsp:nvSpPr>
        <dsp:cNvPr id="0" name=""/>
        <dsp:cNvSpPr/>
      </dsp:nvSpPr>
      <dsp:spPr>
        <a:xfrm>
          <a:off x="2456603" y="2079859"/>
          <a:ext cx="498887" cy="390194"/>
        </a:xfrm>
        <a:prstGeom prst="triangl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205DD-A74B-4F79-BB16-E5208582B0D7}">
      <dsp:nvSpPr>
        <dsp:cNvPr id="0" name=""/>
        <dsp:cNvSpPr/>
      </dsp:nvSpPr>
      <dsp:spPr>
        <a:xfrm>
          <a:off x="2230678" y="848490"/>
          <a:ext cx="950737" cy="950737"/>
        </a:xfrm>
        <a:prstGeom prst="ellipse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shade val="51000"/>
                <a:satMod val="130000"/>
              </a:schemeClr>
            </a:gs>
            <a:gs pos="80000">
              <a:schemeClr val="accent2">
                <a:hueOff val="2006365"/>
                <a:satOff val="-2502"/>
                <a:lumOff val="588"/>
                <a:alphaOff val="0"/>
                <a:shade val="93000"/>
                <a:satMod val="13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kern="1200"/>
            <a:t>Log Out</a:t>
          </a:r>
        </a:p>
      </dsp:txBody>
      <dsp:txXfrm>
        <a:off x="2369910" y="987722"/>
        <a:ext cx="672273" cy="672273"/>
      </dsp:txXfrm>
    </dsp:sp>
    <dsp:sp modelId="{ACED787D-413C-4FE0-BF99-55960856305A}">
      <dsp:nvSpPr>
        <dsp:cNvPr id="0" name=""/>
        <dsp:cNvSpPr/>
      </dsp:nvSpPr>
      <dsp:spPr>
        <a:xfrm rot="5400000">
          <a:off x="3491979" y="1128761"/>
          <a:ext cx="498887" cy="390194"/>
        </a:xfrm>
        <a:prstGeom prst="triangl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39EF4B-0F86-4246-8892-B6E5629C0C70}">
      <dsp:nvSpPr>
        <dsp:cNvPr id="0" name=""/>
        <dsp:cNvSpPr/>
      </dsp:nvSpPr>
      <dsp:spPr>
        <a:xfrm>
          <a:off x="4279343" y="848490"/>
          <a:ext cx="1129590" cy="950737"/>
        </a:xfrm>
        <a:prstGeom prst="ellipse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shade val="51000"/>
                <a:satMod val="130000"/>
              </a:schemeClr>
            </a:gs>
            <a:gs pos="80000">
              <a:schemeClr val="accent2">
                <a:hueOff val="2675154"/>
                <a:satOff val="-3337"/>
                <a:lumOff val="785"/>
                <a:alphaOff val="0"/>
                <a:shade val="93000"/>
                <a:satMod val="13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kern="1200" dirty="0"/>
            <a:t>Log in with New </a:t>
          </a:r>
          <a:r>
            <a:rPr lang="en-MY" sz="1200" kern="1200" dirty="0" smtClean="0"/>
            <a:t>user ID </a:t>
          </a:r>
          <a:r>
            <a:rPr lang="en-MY" sz="1200" kern="1200" dirty="0"/>
            <a:t>&amp; Company</a:t>
          </a:r>
        </a:p>
      </dsp:txBody>
      <dsp:txXfrm>
        <a:off x="4444768" y="987722"/>
        <a:ext cx="798740" cy="672273"/>
      </dsp:txXfrm>
    </dsp:sp>
    <dsp:sp modelId="{D08FEF0C-2ABA-4D67-9610-0A5AC18F182D}">
      <dsp:nvSpPr>
        <dsp:cNvPr id="0" name=""/>
        <dsp:cNvSpPr/>
      </dsp:nvSpPr>
      <dsp:spPr>
        <a:xfrm rot="10800000">
          <a:off x="4594694" y="2101946"/>
          <a:ext cx="498887" cy="390194"/>
        </a:xfrm>
        <a:prstGeom prst="triangl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1688D5-5FAB-4EE5-822F-660F58D9C9EF}">
      <dsp:nvSpPr>
        <dsp:cNvPr id="0" name=""/>
        <dsp:cNvSpPr/>
      </dsp:nvSpPr>
      <dsp:spPr>
        <a:xfrm>
          <a:off x="4368769" y="2772772"/>
          <a:ext cx="950737" cy="950737"/>
        </a:xfrm>
        <a:prstGeom prst="ellipse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shade val="51000"/>
                <a:satMod val="130000"/>
              </a:schemeClr>
            </a:gs>
            <a:gs pos="80000">
              <a:schemeClr val="accent2">
                <a:hueOff val="3343942"/>
                <a:satOff val="-4171"/>
                <a:lumOff val="981"/>
                <a:alphaOff val="0"/>
                <a:shade val="93000"/>
                <a:satMod val="13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kern="1200"/>
            <a:t>Chart of Account Setup</a:t>
          </a:r>
        </a:p>
      </dsp:txBody>
      <dsp:txXfrm>
        <a:off x="4508001" y="2912004"/>
        <a:ext cx="672273" cy="672273"/>
      </dsp:txXfrm>
    </dsp:sp>
    <dsp:sp modelId="{4AC7D7DD-CDB8-447F-B28F-9866B8D8924A}">
      <dsp:nvSpPr>
        <dsp:cNvPr id="0" name=""/>
        <dsp:cNvSpPr/>
      </dsp:nvSpPr>
      <dsp:spPr>
        <a:xfrm rot="5400000">
          <a:off x="5674783" y="3053043"/>
          <a:ext cx="498887" cy="390194"/>
        </a:xfrm>
        <a:prstGeom prst="triangle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863FAA-63B2-409A-8CB3-E101DC83A57D}">
      <dsp:nvSpPr>
        <dsp:cNvPr id="0" name=""/>
        <dsp:cNvSpPr/>
      </dsp:nvSpPr>
      <dsp:spPr>
        <a:xfrm>
          <a:off x="6506860" y="2772772"/>
          <a:ext cx="950737" cy="950737"/>
        </a:xfrm>
        <a:prstGeom prst="ellipse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shade val="51000"/>
                <a:satMod val="130000"/>
              </a:schemeClr>
            </a:gs>
            <a:gs pos="80000">
              <a:schemeClr val="accent2">
                <a:hueOff val="4012731"/>
                <a:satOff val="-5005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kern="1200"/>
            <a:t>System &amp;General Setup</a:t>
          </a:r>
        </a:p>
      </dsp:txBody>
      <dsp:txXfrm>
        <a:off x="6646092" y="2912004"/>
        <a:ext cx="672273" cy="672273"/>
      </dsp:txXfrm>
    </dsp:sp>
    <dsp:sp modelId="{411A2F23-2064-46CE-A0B9-6AEFAB2251C5}">
      <dsp:nvSpPr>
        <dsp:cNvPr id="0" name=""/>
        <dsp:cNvSpPr/>
      </dsp:nvSpPr>
      <dsp:spPr>
        <a:xfrm rot="5">
          <a:off x="6732786" y="2198523"/>
          <a:ext cx="498887" cy="390194"/>
        </a:xfrm>
        <a:prstGeom prst="triangl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7C9B54-68AF-4E7A-9635-3BB49A700B34}">
      <dsp:nvSpPr>
        <dsp:cNvPr id="0" name=""/>
        <dsp:cNvSpPr/>
      </dsp:nvSpPr>
      <dsp:spPr>
        <a:xfrm>
          <a:off x="6269535" y="611162"/>
          <a:ext cx="1425393" cy="1425393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kern="1200"/>
            <a:t>Financial Year Calender</a:t>
          </a:r>
        </a:p>
      </dsp:txBody>
      <dsp:txXfrm>
        <a:off x="6478279" y="819906"/>
        <a:ext cx="1007905" cy="1007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B6616-2E01-4A2C-B2BB-44D450E29608}">
      <dsp:nvSpPr>
        <dsp:cNvPr id="0" name=""/>
        <dsp:cNvSpPr/>
      </dsp:nvSpPr>
      <dsp:spPr>
        <a:xfrm>
          <a:off x="217525" y="137093"/>
          <a:ext cx="1717021" cy="17170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200" kern="1200" dirty="0"/>
            <a:t>Employee Setup</a:t>
          </a:r>
        </a:p>
      </dsp:txBody>
      <dsp:txXfrm>
        <a:off x="468977" y="388545"/>
        <a:ext cx="1214117" cy="1214117"/>
      </dsp:txXfrm>
    </dsp:sp>
    <dsp:sp modelId="{5F887E26-3506-44EF-89BE-0988FC4B6ED1}">
      <dsp:nvSpPr>
        <dsp:cNvPr id="0" name=""/>
        <dsp:cNvSpPr/>
      </dsp:nvSpPr>
      <dsp:spPr>
        <a:xfrm rot="10800000">
          <a:off x="775556" y="2075822"/>
          <a:ext cx="600957" cy="470019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2EF4F2-E895-4848-8805-384DDEAC3E50}">
      <dsp:nvSpPr>
        <dsp:cNvPr id="0" name=""/>
        <dsp:cNvSpPr/>
      </dsp:nvSpPr>
      <dsp:spPr>
        <a:xfrm>
          <a:off x="503409" y="2740944"/>
          <a:ext cx="1145253" cy="1145253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/>
            <a:t>Agent Setup</a:t>
          </a:r>
        </a:p>
      </dsp:txBody>
      <dsp:txXfrm>
        <a:off x="671127" y="2908662"/>
        <a:ext cx="809817" cy="809817"/>
      </dsp:txXfrm>
    </dsp:sp>
    <dsp:sp modelId="{C5329B68-5F26-43AF-8BA5-84807A471510}">
      <dsp:nvSpPr>
        <dsp:cNvPr id="0" name=""/>
        <dsp:cNvSpPr/>
      </dsp:nvSpPr>
      <dsp:spPr>
        <a:xfrm rot="5400000">
          <a:off x="2076625" y="3078561"/>
          <a:ext cx="600957" cy="470019"/>
        </a:xfrm>
        <a:prstGeom prst="triangl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ED19E2-2BF1-4F61-A8B4-1C4EFF1E2459}">
      <dsp:nvSpPr>
        <dsp:cNvPr id="0" name=""/>
        <dsp:cNvSpPr/>
      </dsp:nvSpPr>
      <dsp:spPr>
        <a:xfrm>
          <a:off x="3078940" y="2740944"/>
          <a:ext cx="1145253" cy="1145253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/>
            <a:t>Master Setup</a:t>
          </a:r>
        </a:p>
      </dsp:txBody>
      <dsp:txXfrm>
        <a:off x="3246658" y="2908662"/>
        <a:ext cx="809817" cy="809817"/>
      </dsp:txXfrm>
    </dsp:sp>
    <dsp:sp modelId="{6621654A-E58A-4C98-91D9-AF8AB65CA3F2}">
      <dsp:nvSpPr>
        <dsp:cNvPr id="0" name=""/>
        <dsp:cNvSpPr/>
      </dsp:nvSpPr>
      <dsp:spPr>
        <a:xfrm>
          <a:off x="3351088" y="1906269"/>
          <a:ext cx="600957" cy="470019"/>
        </a:xfrm>
        <a:prstGeom prst="triangl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205DD-A74B-4F79-BB16-E5208582B0D7}">
      <dsp:nvSpPr>
        <dsp:cNvPr id="0" name=""/>
        <dsp:cNvSpPr/>
      </dsp:nvSpPr>
      <dsp:spPr>
        <a:xfrm>
          <a:off x="3078940" y="422965"/>
          <a:ext cx="1145253" cy="1145253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/>
            <a:t>Term Setup</a:t>
          </a:r>
        </a:p>
      </dsp:txBody>
      <dsp:txXfrm>
        <a:off x="3246658" y="590683"/>
        <a:ext cx="809817" cy="809817"/>
      </dsp:txXfrm>
    </dsp:sp>
    <dsp:sp modelId="{ACED787D-413C-4FE0-BF99-55960856305A}">
      <dsp:nvSpPr>
        <dsp:cNvPr id="0" name=""/>
        <dsp:cNvSpPr/>
      </dsp:nvSpPr>
      <dsp:spPr>
        <a:xfrm rot="5400016">
          <a:off x="4509215" y="760587"/>
          <a:ext cx="600957" cy="470019"/>
        </a:xfrm>
        <a:prstGeom prst="triangl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B5FC3-E23A-4385-8C84-6DAD64A620FA}">
      <dsp:nvSpPr>
        <dsp:cNvPr id="0" name=""/>
        <dsp:cNvSpPr/>
      </dsp:nvSpPr>
      <dsp:spPr>
        <a:xfrm>
          <a:off x="5368588" y="137093"/>
          <a:ext cx="1717021" cy="1717021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200" kern="1200" dirty="0"/>
            <a:t>Bank Setup</a:t>
          </a:r>
        </a:p>
      </dsp:txBody>
      <dsp:txXfrm>
        <a:off x="5620040" y="388545"/>
        <a:ext cx="1214117" cy="1214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B6616-2E01-4A2C-B2BB-44D450E29608}">
      <dsp:nvSpPr>
        <dsp:cNvPr id="0" name=""/>
        <dsp:cNvSpPr/>
      </dsp:nvSpPr>
      <dsp:spPr>
        <a:xfrm>
          <a:off x="144645" y="467016"/>
          <a:ext cx="1576498" cy="1578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300" kern="1200" dirty="0"/>
            <a:t>Item category</a:t>
          </a:r>
        </a:p>
      </dsp:txBody>
      <dsp:txXfrm>
        <a:off x="375518" y="698195"/>
        <a:ext cx="1114752" cy="1116229"/>
      </dsp:txXfrm>
    </dsp:sp>
    <dsp:sp modelId="{5F887E26-3506-44EF-89BE-0988FC4B6ED1}">
      <dsp:nvSpPr>
        <dsp:cNvPr id="0" name=""/>
        <dsp:cNvSpPr/>
      </dsp:nvSpPr>
      <dsp:spPr>
        <a:xfrm rot="10800000">
          <a:off x="606381" y="2304470"/>
          <a:ext cx="653026" cy="54879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2EF4F2-E895-4848-8805-384DDEAC3E50}">
      <dsp:nvSpPr>
        <dsp:cNvPr id="0" name=""/>
        <dsp:cNvSpPr/>
      </dsp:nvSpPr>
      <dsp:spPr>
        <a:xfrm>
          <a:off x="310653" y="3081067"/>
          <a:ext cx="1244481" cy="1244481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/>
            <a:t>Item Type</a:t>
          </a:r>
        </a:p>
      </dsp:txBody>
      <dsp:txXfrm>
        <a:off x="492903" y="3263317"/>
        <a:ext cx="879981" cy="879981"/>
      </dsp:txXfrm>
    </dsp:sp>
    <dsp:sp modelId="{C5329B68-5F26-43AF-8BA5-84807A471510}">
      <dsp:nvSpPr>
        <dsp:cNvPr id="0" name=""/>
        <dsp:cNvSpPr/>
      </dsp:nvSpPr>
      <dsp:spPr>
        <a:xfrm rot="5400000">
          <a:off x="2021254" y="3428910"/>
          <a:ext cx="653026" cy="548795"/>
        </a:xfrm>
        <a:prstGeom prst="triangl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ED19E2-2BF1-4F61-A8B4-1C4EFF1E2459}">
      <dsp:nvSpPr>
        <dsp:cNvPr id="0" name=""/>
        <dsp:cNvSpPr/>
      </dsp:nvSpPr>
      <dsp:spPr>
        <a:xfrm>
          <a:off x="3109336" y="3081067"/>
          <a:ext cx="1244481" cy="1244481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/>
            <a:t>Item Setup</a:t>
          </a:r>
        </a:p>
      </dsp:txBody>
      <dsp:txXfrm>
        <a:off x="3291586" y="3263317"/>
        <a:ext cx="879981" cy="879981"/>
      </dsp:txXfrm>
    </dsp:sp>
    <dsp:sp modelId="{6621654A-E58A-4C98-91D9-AF8AB65CA3F2}">
      <dsp:nvSpPr>
        <dsp:cNvPr id="0" name=""/>
        <dsp:cNvSpPr/>
      </dsp:nvSpPr>
      <dsp:spPr>
        <a:xfrm>
          <a:off x="3405064" y="2153971"/>
          <a:ext cx="653026" cy="548795"/>
        </a:xfrm>
        <a:prstGeom prst="triangl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205DD-A74B-4F79-BB16-E5208582B0D7}">
      <dsp:nvSpPr>
        <dsp:cNvPr id="0" name=""/>
        <dsp:cNvSpPr/>
      </dsp:nvSpPr>
      <dsp:spPr>
        <a:xfrm>
          <a:off x="3109336" y="562252"/>
          <a:ext cx="1244481" cy="1244481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/>
            <a:t>Location Master</a:t>
          </a:r>
        </a:p>
      </dsp:txBody>
      <dsp:txXfrm>
        <a:off x="3291586" y="744502"/>
        <a:ext cx="879981" cy="879981"/>
      </dsp:txXfrm>
    </dsp:sp>
    <dsp:sp modelId="{ACED787D-413C-4FE0-BF99-55960856305A}">
      <dsp:nvSpPr>
        <dsp:cNvPr id="0" name=""/>
        <dsp:cNvSpPr/>
      </dsp:nvSpPr>
      <dsp:spPr>
        <a:xfrm rot="5353012">
          <a:off x="4664624" y="892878"/>
          <a:ext cx="653026" cy="548795"/>
        </a:xfrm>
        <a:prstGeom prst="triangl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635B05-CFD8-4405-A6C1-E487BA2BA2DD}">
      <dsp:nvSpPr>
        <dsp:cNvPr id="0" name=""/>
        <dsp:cNvSpPr/>
      </dsp:nvSpPr>
      <dsp:spPr>
        <a:xfrm>
          <a:off x="5597366" y="213343"/>
          <a:ext cx="1865788" cy="1865788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300" kern="1200"/>
            <a:t>Unit of Measures</a:t>
          </a:r>
        </a:p>
      </dsp:txBody>
      <dsp:txXfrm>
        <a:off x="5870604" y="486581"/>
        <a:ext cx="1319312" cy="1319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0CDF-C16C-4B6D-96CC-4EBCD24C6A90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B4D0E-2C5D-468A-92BC-53DCE99E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5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E6916-0CC1-4814-943B-FAE3C21F430C}" type="datetimeFigureOut">
              <a:rPr lang="en-MY" smtClean="0"/>
              <a:t>2/2/2016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CB45E-DA69-42DD-A31D-6186A5D0C7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220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 generate installation code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CB45E-DA69-42DD-A31D-6186A5D0C705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723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 generate installation code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CB45E-DA69-42DD-A31D-6186A5D0C705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83756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 generate installation code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CB45E-DA69-42DD-A31D-6186A5D0C705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0393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 generate installation code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CB45E-DA69-42DD-A31D-6186A5D0C705}" type="slidenum">
              <a:rPr lang="en-MY" smtClean="0"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33321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 generate installation code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CB45E-DA69-42DD-A31D-6186A5D0C705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26073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 generate installation code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CB45E-DA69-42DD-A31D-6186A5D0C705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75571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 generate installation code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CB45E-DA69-42DD-A31D-6186A5D0C705}" type="slidenum">
              <a:rPr lang="en-MY" smtClean="0"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0984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 generate installation code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CB45E-DA69-42DD-A31D-6186A5D0C705}" type="slidenum">
              <a:rPr lang="en-MY" smtClean="0"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467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717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2" r="10865" b="33566"/>
          <a:stretch/>
        </p:blipFill>
        <p:spPr bwMode="auto">
          <a:xfrm rot="5400000">
            <a:off x="-3278189" y="3278188"/>
            <a:ext cx="6858003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IT\Work\Audry\Desktop\Printing Item\Salihin Premier\stationery\slide6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t="15622" r="32030" b="16255"/>
          <a:stretch/>
        </p:blipFill>
        <p:spPr bwMode="auto">
          <a:xfrm>
            <a:off x="1" y="1600200"/>
            <a:ext cx="9147176" cy="525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2053" name="Picture 5" descr="D:\IT\Work\Audry\Desktop\Printing Item\Salihin Premier\stationery\slide5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477" y="304800"/>
            <a:ext cx="377672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</p:spTree>
    <p:extLst>
      <p:ext uri="{BB962C8B-B14F-4D97-AF65-F5344CB8AC3E}">
        <p14:creationId xmlns:p14="http://schemas.microsoft.com/office/powerpoint/2010/main" val="338646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5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1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6"/>
          <a:stretch/>
        </p:blipFill>
        <p:spPr bwMode="auto">
          <a:xfrm>
            <a:off x="0" y="6556375"/>
            <a:ext cx="9147176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743201" y="679971"/>
            <a:ext cx="6403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D:\IT\Work\Audry\Desktop\Printing Item\MIA 2015\MIA - Sponsorship logo-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10809" cy="5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IT\Work\Audry\Desktop\Printing Item\Salihin Premier\Design\slide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2" y="6094434"/>
            <a:ext cx="3398838" cy="7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681566" y="6515100"/>
            <a:ext cx="367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z="900" smtClean="0">
                <a:solidFill>
                  <a:schemeClr val="tx1"/>
                </a:solidFill>
              </a:rPr>
              <a:pPr/>
              <a:t>‹#›</a:t>
            </a:fld>
            <a:endParaRPr lang="en-MY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8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IT\Work\Audry\Desktop\Printing Item\Salihin Premier\stationery\bg-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" b="2928"/>
          <a:stretch/>
        </p:blipFill>
        <p:spPr bwMode="auto">
          <a:xfrm>
            <a:off x="0" y="205099"/>
            <a:ext cx="9144000" cy="645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6"/>
          <a:stretch/>
        </p:blipFill>
        <p:spPr bwMode="auto">
          <a:xfrm>
            <a:off x="0" y="6556375"/>
            <a:ext cx="9147176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IT\Work\Audry\Desktop\Printing Item\MIA 2015\MIA - Sponsorship logo-0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10809" cy="5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IT\Work\Audry\Desktop\Printing Item\Salihin Premier\stationery\slide7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7536"/>
            <a:ext cx="5318199" cy="485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681566" y="6515100"/>
            <a:ext cx="367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z="900" smtClean="0">
                <a:solidFill>
                  <a:schemeClr val="tx1"/>
                </a:solidFill>
              </a:rPr>
              <a:pPr/>
              <a:t>‹#›</a:t>
            </a:fld>
            <a:endParaRPr lang="en-MY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3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3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8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1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7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CCFCF-26A9-4D7A-970A-2239FACBBEE9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1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6647109"/>
              </p:ext>
            </p:extLst>
          </p:nvPr>
        </p:nvGraphicFramePr>
        <p:xfrm>
          <a:off x="0" y="2438400"/>
          <a:ext cx="68580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 txBox="1">
            <a:spLocks/>
          </p:cNvSpPr>
          <p:nvPr/>
        </p:nvSpPr>
        <p:spPr>
          <a:xfrm>
            <a:off x="762000" y="6667500"/>
            <a:ext cx="800100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ropol" panose="020B0500000000000000" pitchFamily="34" charset="0"/>
              </a:rPr>
              <a:t>BY ACCOUNTANTS FOR ACCOUNTANTS</a:t>
            </a:r>
          </a:p>
          <a:p>
            <a:endParaRPr lang="en-US" sz="3600" dirty="0">
              <a:solidFill>
                <a:srgbClr val="21FF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uropol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6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936518" y="152400"/>
            <a:ext cx="3185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INSTALLATION STEPS</a:t>
            </a:r>
            <a:endParaRPr lang="en-MY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50355" y="5046532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u="sng" dirty="0"/>
              <a:t>STEP </a:t>
            </a:r>
            <a:r>
              <a:rPr lang="en-MY" b="1" u="sng" dirty="0" smtClean="0"/>
              <a:t>6</a:t>
            </a:r>
            <a:endParaRPr lang="en-MY" dirty="0"/>
          </a:p>
          <a:p>
            <a:r>
              <a:rPr lang="en-MY" dirty="0"/>
              <a:t>Congratulation! Setup has finished installing SPS on your computer. Please make sure that you </a:t>
            </a:r>
            <a:r>
              <a:rPr lang="en-MY" b="1" dirty="0"/>
              <a:t>RESTART your XAMPP</a:t>
            </a:r>
            <a:r>
              <a:rPr lang="en-MY" dirty="0"/>
              <a:t> before you tick the </a:t>
            </a:r>
            <a:r>
              <a:rPr lang="en-MY" b="1" dirty="0"/>
              <a:t>Open SPS registration on browser localhost/</a:t>
            </a:r>
            <a:r>
              <a:rPr lang="en-MY" b="1" dirty="0" err="1"/>
              <a:t>sps</a:t>
            </a:r>
            <a:r>
              <a:rPr lang="en-MY" b="1" dirty="0"/>
              <a:t>/installation</a:t>
            </a:r>
            <a:r>
              <a:rPr lang="en-MY" dirty="0"/>
              <a:t> option. Click Finish to exit Setup.</a:t>
            </a:r>
          </a:p>
        </p:txBody>
      </p:sp>
      <p:pic>
        <p:nvPicPr>
          <p:cNvPr id="5" name="Picture 4" descr="C:\Users\IT2\Desktop\6 modified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" t="1" r="859" b="1294"/>
          <a:stretch/>
        </p:blipFill>
        <p:spPr bwMode="auto">
          <a:xfrm>
            <a:off x="1724913" y="1054794"/>
            <a:ext cx="5804284" cy="3935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987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936518" y="152400"/>
            <a:ext cx="3185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INSTALLATION STEPS</a:t>
            </a:r>
            <a:endParaRPr lang="en-MY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50354" y="5090074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u="sng" dirty="0"/>
              <a:t>STEP 7</a:t>
            </a:r>
            <a:endParaRPr lang="en-MY" dirty="0"/>
          </a:p>
          <a:p>
            <a:r>
              <a:rPr lang="en-MY" dirty="0"/>
              <a:t>Type </a:t>
            </a:r>
            <a:r>
              <a:rPr lang="en-MY" b="1" dirty="0"/>
              <a:t>localhost/</a:t>
            </a:r>
            <a:r>
              <a:rPr lang="en-MY" b="1" dirty="0" err="1"/>
              <a:t>sps</a:t>
            </a:r>
            <a:r>
              <a:rPr lang="en-MY" b="1" dirty="0"/>
              <a:t>/installation</a:t>
            </a:r>
            <a:r>
              <a:rPr lang="en-MY" dirty="0"/>
              <a:t>. You will see the Welcome to the SPS Version 14.01 Setup Wizard. Click </a:t>
            </a:r>
            <a:r>
              <a:rPr lang="en-MY" b="1" dirty="0"/>
              <a:t>Next to continue</a:t>
            </a:r>
            <a:endParaRPr lang="en-MY" dirty="0"/>
          </a:p>
        </p:txBody>
      </p:sp>
      <p:pic>
        <p:nvPicPr>
          <p:cNvPr id="6" name="image1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85819" y="1524000"/>
            <a:ext cx="6082469" cy="29718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12119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936518" y="152400"/>
            <a:ext cx="3185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INSTALLATION STEPS</a:t>
            </a:r>
            <a:endParaRPr lang="en-MY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50354" y="5090074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u="sng" dirty="0"/>
              <a:t>STEP 8</a:t>
            </a:r>
            <a:endParaRPr lang="en-MY" dirty="0"/>
          </a:p>
          <a:p>
            <a:r>
              <a:rPr lang="en-MY" dirty="0"/>
              <a:t>To continue, you have to accept the software license agreement by clicking the box. If you do not agree with the license agreement, the Next button will be disabled.	</a:t>
            </a:r>
          </a:p>
        </p:txBody>
      </p:sp>
      <p:pic>
        <p:nvPicPr>
          <p:cNvPr id="5" name="image1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47800" y="1219200"/>
            <a:ext cx="6528997" cy="341471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9569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936518" y="152400"/>
            <a:ext cx="3185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INSTALLATION STEPS</a:t>
            </a:r>
            <a:endParaRPr lang="en-MY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4876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u="sng" dirty="0" smtClean="0"/>
              <a:t>STEP 9</a:t>
            </a:r>
          </a:p>
          <a:p>
            <a:r>
              <a:rPr lang="en-MY" dirty="0" smtClean="0"/>
              <a:t>Check </a:t>
            </a:r>
            <a:r>
              <a:rPr lang="en-MY" dirty="0"/>
              <a:t>your email, we have send Username/Email and Password. You need to enter your </a:t>
            </a:r>
            <a:r>
              <a:rPr lang="en-MY" b="1" dirty="0"/>
              <a:t>Username/Email</a:t>
            </a:r>
            <a:r>
              <a:rPr lang="en-MY" dirty="0"/>
              <a:t>, </a:t>
            </a:r>
            <a:r>
              <a:rPr lang="en-MY" b="1" dirty="0"/>
              <a:t>Password</a:t>
            </a:r>
            <a:r>
              <a:rPr lang="en-MY" dirty="0"/>
              <a:t> and </a:t>
            </a:r>
            <a:r>
              <a:rPr lang="en-MY" b="1" dirty="0"/>
              <a:t>Serial No</a:t>
            </a:r>
            <a:r>
              <a:rPr lang="en-MY" dirty="0"/>
              <a:t> that located at your SPS Packaging. Then, click </a:t>
            </a:r>
            <a:r>
              <a:rPr lang="en-MY" b="1" dirty="0"/>
              <a:t>Next button</a:t>
            </a:r>
            <a:r>
              <a:rPr lang="en-MY" dirty="0"/>
              <a:t> to continue.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t="1384" r="782" b="2539"/>
          <a:stretch/>
        </p:blipFill>
        <p:spPr bwMode="auto">
          <a:xfrm>
            <a:off x="1143000" y="1219200"/>
            <a:ext cx="6733838" cy="3272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81800" y="1524000"/>
            <a:ext cx="1161415" cy="447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MY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 generate installation code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289675" y="1702435"/>
            <a:ext cx="471805" cy="1104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MY"/>
          </a:p>
        </p:txBody>
      </p:sp>
      <p:sp>
        <p:nvSpPr>
          <p:cNvPr id="12" name="Rectangle 11"/>
          <p:cNvSpPr/>
          <p:nvPr/>
        </p:nvSpPr>
        <p:spPr>
          <a:xfrm>
            <a:off x="6781800" y="2998321"/>
            <a:ext cx="1955139" cy="851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M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Activation status will be change to ‘Active’ with green colour if you enter the right information.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46675" y="3810000"/>
            <a:ext cx="16351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4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936518" y="152400"/>
            <a:ext cx="3185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INSTALLATION STEPS</a:t>
            </a:r>
            <a:endParaRPr lang="en-MY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4876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u="sng" dirty="0" smtClean="0"/>
              <a:t>STEP 10</a:t>
            </a:r>
          </a:p>
          <a:p>
            <a:r>
              <a:rPr lang="en-MY" dirty="0"/>
              <a:t>Check the Pre-Installation. Click </a:t>
            </a:r>
            <a:r>
              <a:rPr lang="en-MY" b="1" dirty="0"/>
              <a:t>Confirm Install</a:t>
            </a:r>
            <a:r>
              <a:rPr lang="en-MY" dirty="0"/>
              <a:t> button to </a:t>
            </a:r>
            <a:r>
              <a:rPr lang="en-MY" dirty="0" smtClean="0"/>
              <a:t>continue.</a:t>
            </a:r>
            <a:endParaRPr lang="en-MY" dirty="0"/>
          </a:p>
        </p:txBody>
      </p:sp>
      <p:pic>
        <p:nvPicPr>
          <p:cNvPr id="11" name="image26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28800" y="1219200"/>
            <a:ext cx="5879186" cy="32004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3650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936518" y="152400"/>
            <a:ext cx="3185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INSTALLATION STEPS</a:t>
            </a:r>
            <a:endParaRPr lang="en-MY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4697849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u="sng" dirty="0"/>
              <a:t>STEP 11</a:t>
            </a:r>
            <a:endParaRPr lang="en-MY" dirty="0"/>
          </a:p>
          <a:p>
            <a:r>
              <a:rPr lang="en-MY" dirty="0"/>
              <a:t>Once finished, you will see this </a:t>
            </a:r>
            <a:r>
              <a:rPr lang="en-MY" dirty="0" smtClean="0"/>
              <a:t>interface. Entered the temporary information such as username, password and company. You are not allowed to re-edit or delete the temporary details.</a:t>
            </a:r>
            <a:endParaRPr lang="en-MY" dirty="0"/>
          </a:p>
        </p:txBody>
      </p:sp>
      <p:pic>
        <p:nvPicPr>
          <p:cNvPr id="7" name="image27.png"/>
          <p:cNvPicPr/>
          <p:nvPr/>
        </p:nvPicPr>
        <p:blipFill rotWithShape="1">
          <a:blip r:embed="rId3"/>
          <a:srcRect l="5740" t="5708"/>
          <a:stretch/>
        </p:blipFill>
        <p:spPr bwMode="auto">
          <a:xfrm>
            <a:off x="685800" y="1447800"/>
            <a:ext cx="4719274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535295" y="2057400"/>
            <a:ext cx="3151505" cy="109474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644265" algn="l"/>
              </a:tabLst>
            </a:pPr>
            <a:r>
              <a:rPr lang="en-MY" sz="1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Username: demo</a:t>
            </a:r>
            <a:endParaRPr lang="en-MY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644265" algn="l"/>
              </a:tabLst>
            </a:pPr>
            <a:r>
              <a:rPr lang="en-MY" sz="1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Password: demo</a:t>
            </a:r>
            <a:endParaRPr lang="en-MY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644265" algn="l"/>
              </a:tabLst>
            </a:pPr>
            <a:r>
              <a:rPr lang="en-MY" sz="1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Company: Demo Demo Sdn Bhd [demo]</a:t>
            </a:r>
            <a:endParaRPr lang="en-MY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MY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17391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96415803"/>
              </p:ext>
            </p:extLst>
          </p:nvPr>
        </p:nvGraphicFramePr>
        <p:xfrm>
          <a:off x="762000" y="1600200"/>
          <a:ext cx="784733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90527" y="152400"/>
            <a:ext cx="2853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BASIC SETTING UP</a:t>
            </a:r>
            <a:endParaRPr lang="en-MY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130320"/>
            <a:ext cx="2705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COMPANY SETUP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316027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90527" y="152400"/>
            <a:ext cx="2853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BASIC SETTING UP</a:t>
            </a:r>
            <a:endParaRPr lang="en-MY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130320"/>
            <a:ext cx="3811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COMPANY SETUP - CONT</a:t>
            </a:r>
            <a:endParaRPr lang="en-MY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76668709"/>
              </p:ext>
            </p:extLst>
          </p:nvPr>
        </p:nvGraphicFramePr>
        <p:xfrm>
          <a:off x="920432" y="1904999"/>
          <a:ext cx="7303135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707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90527" y="152400"/>
            <a:ext cx="2853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BASIC SETTING UP</a:t>
            </a:r>
            <a:endParaRPr lang="en-MY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130320"/>
            <a:ext cx="2897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INVENTORY SETUP</a:t>
            </a:r>
            <a:endParaRPr lang="en-MY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39279174"/>
              </p:ext>
            </p:extLst>
          </p:nvPr>
        </p:nvGraphicFramePr>
        <p:xfrm>
          <a:off x="990600" y="1589509"/>
          <a:ext cx="7463155" cy="4811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3151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15866" y="152400"/>
            <a:ext cx="3106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ACCOUNT PAYABLES</a:t>
            </a:r>
            <a:endParaRPr lang="en-MY" sz="2800" dirty="0"/>
          </a:p>
        </p:txBody>
      </p:sp>
      <p:sp>
        <p:nvSpPr>
          <p:cNvPr id="5" name="AutoShape 2" descr="http://files.aszroul-on9resume.webnode.com/200000015-d5e6ad6e39/uojb1.jpg"/>
          <p:cNvSpPr>
            <a:spLocks noChangeAspect="1" noChangeArrowheads="1"/>
          </p:cNvSpPr>
          <p:nvPr/>
        </p:nvSpPr>
        <p:spPr bwMode="auto">
          <a:xfrm>
            <a:off x="-1524000" y="429880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MY">
              <a:solidFill>
                <a:prstClr val="black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90695" y="1089473"/>
            <a:ext cx="1318392" cy="305791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latin typeface="Calibri" pitchFamily="34" charset="0"/>
                <a:cs typeface="Times New Roman" pitchFamily="18" charset="0"/>
              </a:rPr>
              <a:t>PURCHASING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>
            <a:off x="1449891" y="1395264"/>
            <a:ext cx="2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91239" y="1683296"/>
            <a:ext cx="1317848" cy="28803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SUPPLIER LIST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>
            <a:off x="1450163" y="197132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90695" y="2259360"/>
            <a:ext cx="1318392" cy="288033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PURCHASE ORDER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137687" y="2403376"/>
            <a:ext cx="3817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569735" y="2187352"/>
            <a:ext cx="1317848" cy="46139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PURCHASE ORDER CONFIRM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>
            <a:stCxn id="13" idx="2"/>
          </p:cNvCxnSpPr>
          <p:nvPr/>
        </p:nvCxnSpPr>
        <p:spPr>
          <a:xfrm>
            <a:off x="1449891" y="2547393"/>
            <a:ext cx="272" cy="288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91239" y="2835424"/>
            <a:ext cx="1317848" cy="28803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PURCHASE </a:t>
            </a:r>
            <a:r>
              <a:rPr lang="en-US" altLang="en-US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RECEIVE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137437" y="2979440"/>
            <a:ext cx="3817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2569735" y="2763416"/>
            <a:ext cx="1317848" cy="46139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PURCHASE RECEIVE CONFIRM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023487" y="1098352"/>
            <a:ext cx="1350429" cy="305791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smtClean="0">
                <a:latin typeface="Calibri" pitchFamily="34" charset="0"/>
                <a:cs typeface="Times New Roman" pitchFamily="18" charset="0"/>
              </a:rPr>
              <a:t>PURCHASE PRICING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59591" y="3006824"/>
            <a:ext cx="10552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039711" y="2885009"/>
            <a:ext cx="1008112" cy="265831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smtClean="0">
                <a:latin typeface="Calibri" pitchFamily="34" charset="0"/>
                <a:cs typeface="Times New Roman" pitchFamily="18" charset="0"/>
              </a:rPr>
              <a:t>INVENTORY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439311" y="3123456"/>
            <a:ext cx="0" cy="261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790695" y="3411488"/>
            <a:ext cx="1318392" cy="28803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POSTING </a:t>
            </a:r>
            <a:r>
              <a:rPr lang="en-US" altLang="en-US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JOURNAL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137143" y="3555504"/>
            <a:ext cx="41267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0" idx="1"/>
          </p:cNvCxnSpPr>
          <p:nvPr/>
        </p:nvCxnSpPr>
        <p:spPr>
          <a:xfrm>
            <a:off x="2137143" y="1251248"/>
            <a:ext cx="8863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791239" y="4824983"/>
            <a:ext cx="1317847" cy="602729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 smtClean="0">
                <a:latin typeface="Calibri" pitchFamily="34" charset="0"/>
                <a:cs typeface="Times New Roman" pitchFamily="18" charset="0"/>
              </a:rPr>
              <a:t>ACCOUNT PAYABLE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137687" y="5139680"/>
            <a:ext cx="3817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2554877" y="4995664"/>
            <a:ext cx="1332706" cy="28803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PURCHASE INVOICE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937887" y="5139680"/>
            <a:ext cx="3817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4355077" y="4923656"/>
            <a:ext cx="1332706" cy="46139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PURCHASE INVOICE CONFIRM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5975815" y="5455096"/>
            <a:ext cx="1318392" cy="28803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POSTING </a:t>
            </a:r>
            <a:r>
              <a:rPr lang="en-US" altLang="en-US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JOURNAL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623887" y="5167064"/>
            <a:ext cx="0" cy="247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2554877" y="5830416"/>
            <a:ext cx="1332706" cy="46139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DIRECT PURCHASE INVOICE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355077" y="5830416"/>
            <a:ext cx="1332706" cy="46139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PURCHASE INVOICE CONFIRM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937887" y="6075784"/>
            <a:ext cx="3817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6361007" y="2835424"/>
            <a:ext cx="2207096" cy="1426827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 smtClean="0">
                <a:latin typeface="Calibri" pitchFamily="34" charset="0"/>
                <a:cs typeface="Times New Roman" pitchFamily="18" charset="0"/>
              </a:rPr>
              <a:t>REPORTING</a:t>
            </a:r>
            <a:endParaRPr lang="en-US" altLang="en-US" sz="1600" b="1" dirty="0">
              <a:latin typeface="Arial" pitchFamily="34" charset="0"/>
              <a:cs typeface="Arial" pitchFamily="34" charset="0"/>
            </a:endParaRP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1200" b="1" dirty="0" smtClean="0">
                <a:latin typeface="Arial" pitchFamily="34" charset="0"/>
                <a:cs typeface="Arial" pitchFamily="34" charset="0"/>
              </a:rPr>
              <a:t>Inventory Control</a:t>
            </a:r>
          </a:p>
          <a:p>
            <a:pPr marL="685800" lvl="1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b="1" dirty="0" smtClean="0">
                <a:latin typeface="Calibri" pitchFamily="34" charset="0"/>
                <a:cs typeface="Times New Roman" pitchFamily="18" charset="0"/>
              </a:rPr>
              <a:t>Inventory list</a:t>
            </a:r>
            <a:endParaRPr lang="en-US" altLang="en-US" sz="1200" b="1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1200" b="1" dirty="0" smtClean="0">
                <a:latin typeface="Arial" pitchFamily="34" charset="0"/>
                <a:cs typeface="Arial" pitchFamily="34" charset="0"/>
              </a:rPr>
              <a:t>Statement of Financial Position</a:t>
            </a:r>
          </a:p>
          <a:p>
            <a:pPr marL="685800" lvl="1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b="1" dirty="0" smtClean="0">
                <a:latin typeface="Calibri" pitchFamily="34" charset="0"/>
                <a:cs typeface="Times New Roman" pitchFamily="18" charset="0"/>
              </a:rPr>
              <a:t>Trade Payable</a:t>
            </a:r>
          </a:p>
        </p:txBody>
      </p:sp>
      <p:cxnSp>
        <p:nvCxnSpPr>
          <p:cNvPr id="38" name="Straight Arrow Connector 37"/>
          <p:cNvCxnSpPr>
            <a:endCxn id="32" idx="2"/>
          </p:cNvCxnSpPr>
          <p:nvPr/>
        </p:nvCxnSpPr>
        <p:spPr>
          <a:xfrm flipV="1">
            <a:off x="6635011" y="5743128"/>
            <a:ext cx="0" cy="317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7" idx="0"/>
          </p:cNvCxnSpPr>
          <p:nvPr/>
        </p:nvCxnSpPr>
        <p:spPr>
          <a:xfrm>
            <a:off x="1449891" y="3699520"/>
            <a:ext cx="272" cy="1125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759791" y="3224808"/>
            <a:ext cx="0" cy="1266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735455" y="4663008"/>
            <a:ext cx="0" cy="3224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671558" y="4635624"/>
            <a:ext cx="1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5" idx="3"/>
          </p:cNvCxnSpPr>
          <p:nvPr/>
        </p:nvCxnSpPr>
        <p:spPr>
          <a:xfrm>
            <a:off x="4220482" y="4491608"/>
            <a:ext cx="154177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2159391" y="4347592"/>
            <a:ext cx="980971" cy="28803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smtClean="0">
                <a:latin typeface="Calibri" pitchFamily="34" charset="0"/>
                <a:cs typeface="Times New Roman" pitchFamily="18" charset="0"/>
              </a:rPr>
              <a:t>DEBIT NOTE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3239511" y="4347592"/>
            <a:ext cx="980971" cy="28803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smtClean="0">
                <a:latin typeface="Calibri" pitchFamily="34" charset="0"/>
                <a:cs typeface="Times New Roman" pitchFamily="18" charset="0"/>
              </a:rPr>
              <a:t>CREDIT NOTE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75615" y="4057327"/>
            <a:ext cx="158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Increase Stock</a:t>
            </a:r>
          </a:p>
          <a:p>
            <a:pPr algn="ctr"/>
            <a:r>
              <a:rPr lang="en-US" sz="1200" dirty="0" smtClean="0"/>
              <a:t>(additional purchase)</a:t>
            </a:r>
            <a:endParaRPr lang="en-MY" sz="1200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2735455" y="3987552"/>
            <a:ext cx="0" cy="3224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735455" y="3987553"/>
            <a:ext cx="2520280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5237454" y="3224808"/>
            <a:ext cx="4710" cy="762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807463" y="3737937"/>
            <a:ext cx="2362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Decrease Stock (purchase return)</a:t>
            </a:r>
            <a:endParaRPr lang="en-MY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6621419" y="5178097"/>
            <a:ext cx="122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Trade Payable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438767" y="6103168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450163" y="5469768"/>
            <a:ext cx="0" cy="6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687783" y="6061112"/>
            <a:ext cx="9472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1" idx="3"/>
          </p:cNvCxnSpPr>
          <p:nvPr/>
        </p:nvCxnSpPr>
        <p:spPr>
          <a:xfrm>
            <a:off x="5687783" y="5154352"/>
            <a:ext cx="9472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7776015" y="4310024"/>
            <a:ext cx="0" cy="1276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332843" y="5599112"/>
            <a:ext cx="4431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319631" y="561014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(Auto create GRN)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087383" y="99060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Optional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799763" y="2617167"/>
            <a:ext cx="122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Good Received Note (GRN)</a:t>
            </a:r>
            <a:endParaRPr lang="en-MY" sz="1200" dirty="0"/>
          </a:p>
        </p:txBody>
      </p:sp>
    </p:spTree>
    <p:extLst>
      <p:ext uri="{BB962C8B-B14F-4D97-AF65-F5344CB8AC3E}">
        <p14:creationId xmlns:p14="http://schemas.microsoft.com/office/powerpoint/2010/main" val="326718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6960" y="152400"/>
            <a:ext cx="393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SPS SOFTWARE TRAINING</a:t>
            </a:r>
            <a:endParaRPr lang="en-MY" sz="2800" dirty="0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9534363"/>
              </p:ext>
            </p:extLst>
          </p:nvPr>
        </p:nvGraphicFramePr>
        <p:xfrm>
          <a:off x="762000" y="1447800"/>
          <a:ext cx="7848600" cy="4114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352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6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TIME</a:t>
                      </a:r>
                      <a:endParaRPr lang="en-US" sz="2400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PROGRAMME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08.45</a:t>
                      </a:r>
                      <a:r>
                        <a:rPr lang="en-US" sz="2400" baseline="0" dirty="0" smtClean="0"/>
                        <a:t> am – 09.00 am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Registration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09.00 am – 10.30 am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Installation/Setup</a:t>
                      </a:r>
                      <a:r>
                        <a:rPr lang="en-US" sz="2400" baseline="0" dirty="0" smtClean="0"/>
                        <a:t> Process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10.30 am – 11.00 am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Break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11.00 am – 01.00</a:t>
                      </a:r>
                      <a:r>
                        <a:rPr lang="en-US" sz="2400" baseline="0" dirty="0" smtClean="0"/>
                        <a:t> pm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Account Payables/Receivables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01.00 pm –</a:t>
                      </a:r>
                      <a:r>
                        <a:rPr lang="en-US" sz="2400" baseline="0" dirty="0" smtClean="0"/>
                        <a:t> 02.00 pm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Lunch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02.00 pm – 04.00 pm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General Ledger/Report/GST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04.00</a:t>
                      </a:r>
                      <a:r>
                        <a:rPr lang="en-US" sz="2400" baseline="0" dirty="0" smtClean="0"/>
                        <a:t> pm – 04.30 pm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 &amp; A / Closing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40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10200" y="152400"/>
            <a:ext cx="3624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ACCOUNT RECEIVABLES</a:t>
            </a:r>
            <a:endParaRPr lang="en-MY" sz="2800" dirty="0"/>
          </a:p>
        </p:txBody>
      </p:sp>
      <p:sp>
        <p:nvSpPr>
          <p:cNvPr id="5" name="AutoShape 2" descr="http://files.aszroul-on9resume.webnode.com/200000015-d5e6ad6e39/uojb1.jpg"/>
          <p:cNvSpPr>
            <a:spLocks noChangeAspect="1" noChangeArrowheads="1"/>
          </p:cNvSpPr>
          <p:nvPr/>
        </p:nvSpPr>
        <p:spPr bwMode="auto">
          <a:xfrm>
            <a:off x="-1524000" y="429880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MY">
              <a:solidFill>
                <a:prstClr val="black"/>
              </a:solidFill>
            </a:endParaRPr>
          </a:p>
        </p:txBody>
      </p: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899048" y="1089473"/>
            <a:ext cx="1318392" cy="305791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b="1" dirty="0" smtClean="0">
                <a:latin typeface="Calibri" pitchFamily="34" charset="0"/>
                <a:cs typeface="Times New Roman" pitchFamily="18" charset="0"/>
              </a:rPr>
              <a:t>SALES ORDER</a:t>
            </a:r>
            <a:endParaRPr kumimoji="0" lang="en-US" alt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Straight Arrow Connector 62"/>
          <p:cNvCxnSpPr>
            <a:stCxn id="62" idx="2"/>
          </p:cNvCxnSpPr>
          <p:nvPr/>
        </p:nvCxnSpPr>
        <p:spPr>
          <a:xfrm>
            <a:off x="1558244" y="1395264"/>
            <a:ext cx="2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899592" y="1683296"/>
            <a:ext cx="1317848" cy="28803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SALES</a:t>
            </a:r>
            <a:r>
              <a:rPr kumimoji="0" lang="en-US" alt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QUOTATION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Straight Arrow Connector 64"/>
          <p:cNvCxnSpPr>
            <a:stCxn id="64" idx="2"/>
          </p:cNvCxnSpPr>
          <p:nvPr/>
        </p:nvCxnSpPr>
        <p:spPr>
          <a:xfrm>
            <a:off x="1558516" y="197132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899048" y="2259360"/>
            <a:ext cx="1318392" cy="288033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smtClean="0">
                <a:latin typeface="Calibri" pitchFamily="34" charset="0"/>
                <a:cs typeface="Times New Roman" pitchFamily="18" charset="0"/>
              </a:rPr>
              <a:t>SALES ORDER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Straight Arrow Connector 66"/>
          <p:cNvCxnSpPr>
            <a:stCxn id="66" idx="2"/>
          </p:cNvCxnSpPr>
          <p:nvPr/>
        </p:nvCxnSpPr>
        <p:spPr>
          <a:xfrm>
            <a:off x="1558244" y="2547393"/>
            <a:ext cx="272" cy="288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899592" y="2835424"/>
            <a:ext cx="1317848" cy="28803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smtClean="0">
                <a:latin typeface="Calibri" pitchFamily="34" charset="0"/>
                <a:cs typeface="Times New Roman" pitchFamily="18" charset="0"/>
              </a:rPr>
              <a:t>DELIVERY ORDER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2245790" y="2979440"/>
            <a:ext cx="3817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2678088" y="2763416"/>
            <a:ext cx="1317848" cy="46139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 smtClean="0">
                <a:latin typeface="Calibri" pitchFamily="34" charset="0"/>
                <a:cs typeface="Times New Roman" pitchFamily="18" charset="0"/>
              </a:rPr>
              <a:t>DELIVERY ORDER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CONFIRM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3124200" y="1098352"/>
            <a:ext cx="1350429" cy="305791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smtClean="0">
                <a:latin typeface="Calibri" pitchFamily="34" charset="0"/>
                <a:cs typeface="Times New Roman" pitchFamily="18" charset="0"/>
              </a:rPr>
              <a:t>SALES PRICE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067944" y="2939008"/>
            <a:ext cx="10552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Rectangle 1"/>
          <p:cNvSpPr>
            <a:spLocks noChangeArrowheads="1"/>
          </p:cNvSpPr>
          <p:nvPr/>
        </p:nvSpPr>
        <p:spPr bwMode="auto">
          <a:xfrm>
            <a:off x="5148064" y="2825577"/>
            <a:ext cx="1008112" cy="265831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smtClean="0">
                <a:latin typeface="Calibri" pitchFamily="34" charset="0"/>
                <a:cs typeface="Times New Roman" pitchFamily="18" charset="0"/>
              </a:rPr>
              <a:t>INVENTORY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547664" y="3123456"/>
            <a:ext cx="0" cy="261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Rectangle 7"/>
          <p:cNvSpPr>
            <a:spLocks noChangeArrowheads="1"/>
          </p:cNvSpPr>
          <p:nvPr/>
        </p:nvSpPr>
        <p:spPr bwMode="auto">
          <a:xfrm>
            <a:off x="899048" y="3411488"/>
            <a:ext cx="1318392" cy="28803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POSTING </a:t>
            </a:r>
            <a:r>
              <a:rPr lang="en-US" altLang="en-US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JOURNAL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2245496" y="3555504"/>
            <a:ext cx="41267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71" idx="1"/>
          </p:cNvCxnSpPr>
          <p:nvPr/>
        </p:nvCxnSpPr>
        <p:spPr>
          <a:xfrm>
            <a:off x="2237856" y="1251248"/>
            <a:ext cx="8863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tangle 1"/>
          <p:cNvSpPr>
            <a:spLocks noChangeArrowheads="1"/>
          </p:cNvSpPr>
          <p:nvPr/>
        </p:nvSpPr>
        <p:spPr bwMode="auto">
          <a:xfrm>
            <a:off x="899592" y="4824983"/>
            <a:ext cx="1317847" cy="602729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 smtClean="0">
                <a:latin typeface="Calibri" pitchFamily="34" charset="0"/>
                <a:cs typeface="Times New Roman" pitchFamily="18" charset="0"/>
              </a:rPr>
              <a:t>ACCOUNT RECEIVABLES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2246040" y="5139680"/>
            <a:ext cx="3817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2663230" y="4995664"/>
            <a:ext cx="1332706" cy="28803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SALES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INVOICE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4046240" y="5139680"/>
            <a:ext cx="3817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4463430" y="4923656"/>
            <a:ext cx="1332706" cy="46139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SALES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INVOICE CONFIRM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6084168" y="5455096"/>
            <a:ext cx="1318392" cy="28803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POSTING </a:t>
            </a:r>
            <a:r>
              <a:rPr lang="en-US" altLang="en-US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JOURNAL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6732240" y="5167064"/>
            <a:ext cx="0" cy="247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Rectangle 7"/>
          <p:cNvSpPr>
            <a:spLocks noChangeArrowheads="1"/>
          </p:cNvSpPr>
          <p:nvPr/>
        </p:nvSpPr>
        <p:spPr bwMode="auto">
          <a:xfrm>
            <a:off x="2663230" y="5830416"/>
            <a:ext cx="1332706" cy="46139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DIRECT SALES INVOICE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7"/>
          <p:cNvSpPr>
            <a:spLocks noChangeArrowheads="1"/>
          </p:cNvSpPr>
          <p:nvPr/>
        </p:nvSpPr>
        <p:spPr bwMode="auto">
          <a:xfrm>
            <a:off x="4463430" y="5830416"/>
            <a:ext cx="1332706" cy="46139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SALES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INVOICE CONFIRM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4046240" y="6066829"/>
            <a:ext cx="3817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6469360" y="2835424"/>
            <a:ext cx="2207096" cy="1426827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 smtClean="0">
                <a:latin typeface="Calibri" pitchFamily="34" charset="0"/>
                <a:cs typeface="Times New Roman" pitchFamily="18" charset="0"/>
              </a:rPr>
              <a:t>REPORTING</a:t>
            </a:r>
            <a:endParaRPr lang="en-US" altLang="en-US" sz="1600" b="1" dirty="0">
              <a:latin typeface="Arial" pitchFamily="34" charset="0"/>
              <a:cs typeface="Arial" pitchFamily="34" charset="0"/>
            </a:endParaRP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1200" b="1" dirty="0" smtClean="0">
                <a:latin typeface="Arial" pitchFamily="34" charset="0"/>
                <a:cs typeface="Arial" pitchFamily="34" charset="0"/>
              </a:rPr>
              <a:t>Inventory Control</a:t>
            </a:r>
          </a:p>
          <a:p>
            <a:pPr marL="685800" lvl="1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b="1" dirty="0" smtClean="0">
                <a:latin typeface="Calibri" pitchFamily="34" charset="0"/>
                <a:cs typeface="Times New Roman" pitchFamily="18" charset="0"/>
              </a:rPr>
              <a:t>Inventory list</a:t>
            </a:r>
            <a:endParaRPr lang="en-US" altLang="en-US" sz="1200" b="1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1200" b="1" dirty="0" smtClean="0">
                <a:latin typeface="Arial" pitchFamily="34" charset="0"/>
                <a:cs typeface="Arial" pitchFamily="34" charset="0"/>
              </a:rPr>
              <a:t>Statement of Financial Position</a:t>
            </a:r>
          </a:p>
          <a:p>
            <a:pPr marL="685800" lvl="1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b="1" dirty="0" smtClean="0">
                <a:latin typeface="Calibri" pitchFamily="34" charset="0"/>
                <a:cs typeface="Times New Roman" pitchFamily="18" charset="0"/>
              </a:rPr>
              <a:t>Trade Receivable</a:t>
            </a:r>
          </a:p>
        </p:txBody>
      </p:sp>
      <p:cxnSp>
        <p:nvCxnSpPr>
          <p:cNvPr id="89" name="Straight Arrow Connector 88"/>
          <p:cNvCxnSpPr>
            <a:endCxn id="83" idx="2"/>
          </p:cNvCxnSpPr>
          <p:nvPr/>
        </p:nvCxnSpPr>
        <p:spPr>
          <a:xfrm flipV="1">
            <a:off x="6743364" y="5743128"/>
            <a:ext cx="0" cy="317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5" idx="2"/>
            <a:endCxn id="78" idx="0"/>
          </p:cNvCxnSpPr>
          <p:nvPr/>
        </p:nvCxnSpPr>
        <p:spPr>
          <a:xfrm>
            <a:off x="1558244" y="3699520"/>
            <a:ext cx="272" cy="1125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5868144" y="3224808"/>
            <a:ext cx="0" cy="1266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843808" y="4663008"/>
            <a:ext cx="0" cy="3224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3779911" y="4635624"/>
            <a:ext cx="1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6" idx="3"/>
          </p:cNvCxnSpPr>
          <p:nvPr/>
        </p:nvCxnSpPr>
        <p:spPr>
          <a:xfrm>
            <a:off x="4328835" y="4491608"/>
            <a:ext cx="154177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2267744" y="4347592"/>
            <a:ext cx="980971" cy="28803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smtClean="0">
                <a:latin typeface="Calibri" pitchFamily="34" charset="0"/>
                <a:cs typeface="Times New Roman" pitchFamily="18" charset="0"/>
              </a:rPr>
              <a:t>DEBIT NOTE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3347864" y="4347592"/>
            <a:ext cx="980971" cy="28803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10800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smtClean="0">
                <a:latin typeface="Calibri" pitchFamily="34" charset="0"/>
                <a:cs typeface="Times New Roman" pitchFamily="18" charset="0"/>
              </a:rPr>
              <a:t>CREDIT NOTE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283968" y="4057327"/>
            <a:ext cx="158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Increase Stock</a:t>
            </a:r>
          </a:p>
          <a:p>
            <a:pPr algn="ctr"/>
            <a:r>
              <a:rPr lang="en-US" sz="1200" dirty="0" smtClean="0"/>
              <a:t>(sales return)</a:t>
            </a:r>
            <a:endParaRPr lang="en-MY" sz="1200" dirty="0"/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2843808" y="3987552"/>
            <a:ext cx="0" cy="3224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2843808" y="3987553"/>
            <a:ext cx="2520280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 flipV="1">
            <a:off x="5345807" y="3224808"/>
            <a:ext cx="4710" cy="762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915816" y="3737937"/>
            <a:ext cx="2362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Decrease Stock (additional  sales)</a:t>
            </a:r>
            <a:endParaRPr lang="en-MY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6729772" y="5178097"/>
            <a:ext cx="122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Trade Receivable</a:t>
            </a:r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1547120" y="6103168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558516" y="5469768"/>
            <a:ext cx="0" cy="6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5796136" y="6061112"/>
            <a:ext cx="9472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2" idx="3"/>
          </p:cNvCxnSpPr>
          <p:nvPr/>
        </p:nvCxnSpPr>
        <p:spPr>
          <a:xfrm>
            <a:off x="5796136" y="5154352"/>
            <a:ext cx="9472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7884368" y="4310024"/>
            <a:ext cx="0" cy="1276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441196" y="5599112"/>
            <a:ext cx="4431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4427984" y="561014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(Auto create DO)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195736" y="99060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Optional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923928" y="255800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Delivery Order</a:t>
            </a:r>
            <a:endParaRPr lang="en-US" sz="1200" dirty="0"/>
          </a:p>
          <a:p>
            <a:pPr algn="ctr"/>
            <a:r>
              <a:rPr lang="en-US" sz="1200" dirty="0" smtClean="0"/>
              <a:t>(DO)</a:t>
            </a:r>
          </a:p>
        </p:txBody>
      </p:sp>
    </p:spTree>
    <p:extLst>
      <p:ext uri="{BB962C8B-B14F-4D97-AF65-F5344CB8AC3E}">
        <p14:creationId xmlns:p14="http://schemas.microsoft.com/office/powerpoint/2010/main" val="1249616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00312" y="152400"/>
            <a:ext cx="2341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200" b="1" dirty="0" smtClean="0"/>
              <a:t>CONTACT US</a:t>
            </a:r>
            <a:endParaRPr lang="en-MY" sz="3200" b="1" dirty="0"/>
          </a:p>
        </p:txBody>
      </p:sp>
      <p:sp>
        <p:nvSpPr>
          <p:cNvPr id="4" name="Shape 427"/>
          <p:cNvSpPr/>
          <p:nvPr/>
        </p:nvSpPr>
        <p:spPr>
          <a:xfrm>
            <a:off x="2667000" y="5879078"/>
            <a:ext cx="3919666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Careline : 1 300 88 5678</a:t>
            </a:r>
          </a:p>
        </p:txBody>
      </p:sp>
      <p:sp>
        <p:nvSpPr>
          <p:cNvPr id="5" name="Shape 428"/>
          <p:cNvSpPr/>
          <p:nvPr/>
        </p:nvSpPr>
        <p:spPr>
          <a:xfrm>
            <a:off x="2251391" y="5157592"/>
            <a:ext cx="4750884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Official Website : www.</a:t>
            </a:r>
            <a:r>
              <a:rPr lang="en-US" sz="1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  <a:r>
              <a:rPr lang="en-US" sz="14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.com.my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Customer Service : www.salihinpremier.com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E-mail : </a:t>
            </a:r>
            <a:r>
              <a:rPr lang="en-US" sz="14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sales</a:t>
            </a:r>
            <a:r>
              <a:rPr lang="en-US" sz="1400" b="1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-US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salihinpremier</a:t>
            </a:r>
            <a:r>
              <a:rPr lang="en-US" sz="1400" b="1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.com</a:t>
            </a:r>
            <a:endParaRPr lang="en-US" sz="1400" b="1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Shape 429"/>
          <p:cNvCxnSpPr/>
          <p:nvPr/>
        </p:nvCxnSpPr>
        <p:spPr>
          <a:xfrm>
            <a:off x="609600" y="5138685"/>
            <a:ext cx="82550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433"/>
          <p:cNvSpPr/>
          <p:nvPr/>
        </p:nvSpPr>
        <p:spPr>
          <a:xfrm>
            <a:off x="609600" y="1643246"/>
            <a:ext cx="4953000" cy="33671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CORPORATE CENTRE: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 baseline="0" dirty="0">
              <a:solidFill>
                <a:srgbClr val="0F24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KL </a:t>
            </a:r>
            <a:r>
              <a:rPr lang="en-US" sz="1600" b="0" i="0" u="none" strike="noStrike" cap="none" baseline="0" dirty="0" err="1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Sentral</a:t>
            </a: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Office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 2A-1, Level 1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Tower 2A, Plaza </a:t>
            </a:r>
            <a:r>
              <a:rPr lang="en-US" sz="1600" b="0" i="0" u="none" strike="noStrike" cap="none" baseline="0" dirty="0" err="1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Sentral</a:t>
            </a:r>
            <a:endParaRPr lang="en-US" sz="1600" b="0" i="0" u="none" strike="noStrike" cap="none" baseline="0" dirty="0">
              <a:solidFill>
                <a:srgbClr val="0F24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err="1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Jalan</a:t>
            </a: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strike="noStrike" cap="none" baseline="0" dirty="0" err="1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Stesen</a:t>
            </a: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strike="noStrike" cap="none" baseline="0" dirty="0" err="1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Sentral</a:t>
            </a: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KL </a:t>
            </a:r>
            <a:r>
              <a:rPr lang="en-US" sz="1600" b="0" i="0" u="none" strike="noStrike" cap="none" baseline="0" dirty="0" err="1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Sentral</a:t>
            </a:r>
            <a:endParaRPr lang="en-US" sz="1600" b="0" i="0" u="none" strike="noStrike" cap="none" baseline="0" dirty="0">
              <a:solidFill>
                <a:srgbClr val="0F24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50470, Kuala Lumpur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 baseline="0" dirty="0">
              <a:solidFill>
                <a:srgbClr val="0F24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Tel: +603 2261 4180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Fax: +603 2261 4182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 baseline="0" dirty="0">
              <a:solidFill>
                <a:srgbClr val="0F24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CONSULTANT: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FARHANA BT ZAHARI</a:t>
            </a:r>
            <a:r>
              <a:rPr lang="en-US" sz="1400" b="0" i="0" u="none" strike="noStrike" cap="none" baseline="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EMAIL: 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farhana@salihin.com.m</a:t>
            </a:r>
            <a:r>
              <a:rPr lang="en-US" sz="1400" b="0" i="0" u="none" strike="noStrike" cap="none" baseline="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-US" sz="1400" b="0" i="0" u="none" strike="noStrike" cap="none" baseline="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62" y="1453218"/>
            <a:ext cx="4036826" cy="29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4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28"/>
          <p:cNvSpPr/>
          <p:nvPr/>
        </p:nvSpPr>
        <p:spPr>
          <a:xfrm>
            <a:off x="2327648" y="5410200"/>
            <a:ext cx="4750884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Official Website : www.</a:t>
            </a:r>
            <a:r>
              <a:rPr lang="en-US" sz="1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  <a:r>
              <a:rPr lang="en-US" sz="14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.com.my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Customer Service : www.salihinpremier.com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E-mail : </a:t>
            </a:r>
            <a:r>
              <a:rPr lang="en-US" sz="14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sales</a:t>
            </a:r>
            <a:r>
              <a:rPr lang="en-US" sz="1400" b="1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-US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salihinpremier</a:t>
            </a:r>
            <a:r>
              <a:rPr lang="en-US" sz="1400" b="1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.com</a:t>
            </a:r>
            <a:endParaRPr lang="en-US" sz="1400" b="1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971800"/>
            <a:ext cx="2548181" cy="10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4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05600" y="152400"/>
            <a:ext cx="2266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SPS MODULES</a:t>
            </a:r>
            <a:endParaRPr lang="en-MY" sz="2800" dirty="0"/>
          </a:p>
        </p:txBody>
      </p:sp>
      <p:sp>
        <p:nvSpPr>
          <p:cNvPr id="5" name="Content Placeholder 10"/>
          <p:cNvSpPr>
            <a:spLocks noGrp="1"/>
          </p:cNvSpPr>
          <p:nvPr>
            <p:ph idx="1"/>
          </p:nvPr>
        </p:nvSpPr>
        <p:spPr>
          <a:xfrm>
            <a:off x="533400" y="1524000"/>
            <a:ext cx="5638800" cy="4724400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400" dirty="0" smtClean="0">
                <a:latin typeface="Cambria" panose="02040503050406030204" pitchFamily="18" charset="0"/>
              </a:rPr>
              <a:t>GENERAL LEDGER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400" dirty="0" smtClean="0">
                <a:latin typeface="Cambria" panose="02040503050406030204" pitchFamily="18" charset="0"/>
              </a:rPr>
              <a:t>ACCOUNT RECEIVABLES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400" dirty="0" smtClean="0">
                <a:latin typeface="Cambria" panose="02040503050406030204" pitchFamily="18" charset="0"/>
              </a:rPr>
              <a:t>ACCOUNT PAYABLES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400" dirty="0" smtClean="0">
                <a:latin typeface="Cambria" panose="02040503050406030204" pitchFamily="18" charset="0"/>
              </a:rPr>
              <a:t>SALES ORDER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400" dirty="0" smtClean="0">
                <a:latin typeface="Cambria" panose="02040503050406030204" pitchFamily="18" charset="0"/>
              </a:rPr>
              <a:t>PURCHASING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400" dirty="0" smtClean="0">
                <a:latin typeface="Cambria" panose="02040503050406030204" pitchFamily="18" charset="0"/>
              </a:rPr>
              <a:t>INVENTORY CONTROL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400" dirty="0" smtClean="0">
                <a:latin typeface="Cambria" panose="02040503050406030204" pitchFamily="18" charset="0"/>
              </a:rPr>
              <a:t>GOODS &amp; SERVICE TAX</a:t>
            </a:r>
            <a:endParaRPr lang="en-US" sz="2400" dirty="0">
              <a:latin typeface="Cambria" panose="020405030504060302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2400" dirty="0" smtClean="0">
                <a:latin typeface="Cambria" panose="02040503050406030204" pitchFamily="18" charset="0"/>
              </a:rPr>
              <a:t>ZAKAT &amp; WAKAF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400" dirty="0" smtClean="0">
                <a:latin typeface="Cambria" panose="02040503050406030204" pitchFamily="18" charset="0"/>
              </a:rPr>
              <a:t>GENERAL SETUP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400" dirty="0" smtClean="0">
                <a:latin typeface="Cambria" panose="02040503050406030204" pitchFamily="18" charset="0"/>
              </a:rPr>
              <a:t>ADMIN</a:t>
            </a:r>
          </a:p>
        </p:txBody>
      </p:sp>
    </p:spTree>
    <p:extLst>
      <p:ext uri="{BB962C8B-B14F-4D97-AF65-F5344CB8AC3E}">
        <p14:creationId xmlns:p14="http://schemas.microsoft.com/office/powerpoint/2010/main" val="169925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05659" y="152400"/>
            <a:ext cx="2838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SPS INSTALLATION</a:t>
            </a:r>
            <a:endParaRPr lang="en-MY" sz="2800" dirty="0"/>
          </a:p>
        </p:txBody>
      </p:sp>
      <p:sp>
        <p:nvSpPr>
          <p:cNvPr id="4" name="Rectangle 3"/>
          <p:cNvSpPr/>
          <p:nvPr/>
        </p:nvSpPr>
        <p:spPr>
          <a:xfrm>
            <a:off x="457200" y="1219200"/>
            <a:ext cx="8534400" cy="4574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MY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REQUIREMENTS</a:t>
            </a:r>
            <a:endParaRPr lang="en-MY" sz="11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MY" sz="1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System Requirements</a:t>
            </a:r>
            <a:endParaRPr lang="en-MY" sz="11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MY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Operating system must be Windows 7 and above</a:t>
            </a:r>
            <a:endParaRPr lang="en-MY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note: Win XP and Win 2003 are not supported</a:t>
            </a:r>
            <a:endParaRPr lang="en-MY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GHz processor or higher</a:t>
            </a:r>
            <a:endParaRPr lang="en-MY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1GB or higher for RAM</a:t>
            </a:r>
            <a:endParaRPr lang="en-MY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10GB of hard disk space</a:t>
            </a:r>
            <a:endParaRPr lang="en-MY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Office 2010 and above</a:t>
            </a:r>
            <a:endParaRPr lang="en-MY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broadband internet connection will be required only for WAN environment and usage within an office will require a basic LAN configuration</a:t>
            </a:r>
            <a:endParaRPr lang="en-MY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8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IT2\Desktop\1 modified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t="872" r="1132"/>
          <a:stretch/>
        </p:blipFill>
        <p:spPr bwMode="auto">
          <a:xfrm>
            <a:off x="2667000" y="1371600"/>
            <a:ext cx="4063365" cy="20727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36518" y="152400"/>
            <a:ext cx="3185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INSTALLATION STEPS</a:t>
            </a:r>
            <a:endParaRPr lang="en-MY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21982" y="44196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u="sng" dirty="0"/>
              <a:t>STEP 1</a:t>
            </a:r>
            <a:endParaRPr lang="en-MY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/>
              <a:t>First of all, please insert or plug-in your SPS thumb drive into your machine. </a:t>
            </a:r>
            <a:endParaRPr lang="en-MY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Select </a:t>
            </a:r>
            <a:r>
              <a:rPr lang="en-MY" dirty="0"/>
              <a:t>the language that you prefer to use during the installation either in English or Malay.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7603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936518" y="152400"/>
            <a:ext cx="3185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INSTALLATION STEPS</a:t>
            </a:r>
            <a:endParaRPr lang="en-MY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61974" y="4990524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b="1" u="sng" dirty="0"/>
              <a:t>STEP 2</a:t>
            </a:r>
            <a:endParaRPr lang="en-MY" dirty="0"/>
          </a:p>
          <a:p>
            <a:pPr algn="just"/>
            <a:r>
              <a:rPr lang="en-MY" dirty="0"/>
              <a:t>Welcome to the SPS Setup Wizard. This installer will install the SPS Version 14.01 on your computer. It is recommended that you close all the other applications before continuing. Click </a:t>
            </a:r>
            <a:r>
              <a:rPr lang="en-MY" b="1" dirty="0"/>
              <a:t>Next to continue</a:t>
            </a:r>
            <a:r>
              <a:rPr lang="en-MY" dirty="0"/>
              <a:t>, or </a:t>
            </a:r>
            <a:r>
              <a:rPr lang="en-MY" b="1" dirty="0"/>
              <a:t>Cancel to exit</a:t>
            </a:r>
            <a:r>
              <a:rPr lang="en-MY" dirty="0"/>
              <a:t> the installation setup.</a:t>
            </a:r>
            <a:endParaRPr lang="en-MY" dirty="0"/>
          </a:p>
        </p:txBody>
      </p:sp>
      <p:pic>
        <p:nvPicPr>
          <p:cNvPr id="5" name="Picture 4" descr="C:\Users\IT2\Desktop\2 modified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r="-1" b="782"/>
          <a:stretch/>
        </p:blipFill>
        <p:spPr bwMode="auto">
          <a:xfrm>
            <a:off x="2057399" y="1143000"/>
            <a:ext cx="5162549" cy="36849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419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936518" y="152400"/>
            <a:ext cx="3185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INSTALLATION STEPS</a:t>
            </a:r>
            <a:endParaRPr lang="en-MY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61974" y="4990524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u="sng" dirty="0"/>
              <a:t>STEP </a:t>
            </a:r>
            <a:r>
              <a:rPr lang="en-MY" b="1" u="sng" dirty="0" smtClean="0"/>
              <a:t>3</a:t>
            </a:r>
            <a:endParaRPr lang="en-MY" dirty="0"/>
          </a:p>
          <a:p>
            <a:r>
              <a:rPr lang="en-MY" dirty="0"/>
              <a:t>Click </a:t>
            </a:r>
            <a:r>
              <a:rPr lang="en-MY" b="1" dirty="0" smtClean="0"/>
              <a:t>Next </a:t>
            </a:r>
            <a:r>
              <a:rPr lang="en-MY" dirty="0" smtClean="0"/>
              <a:t>to </a:t>
            </a:r>
            <a:r>
              <a:rPr lang="en-MY" dirty="0"/>
              <a:t>continue with the installation, or click Back button if you want to review or change any settings.</a:t>
            </a:r>
          </a:p>
        </p:txBody>
      </p:sp>
      <p:pic>
        <p:nvPicPr>
          <p:cNvPr id="6" name="Picture 5" descr="C:\Users\IT2\Desktop\3 modified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" t="1" r="665" b="993"/>
          <a:stretch/>
        </p:blipFill>
        <p:spPr bwMode="auto">
          <a:xfrm>
            <a:off x="2170816" y="956375"/>
            <a:ext cx="5358381" cy="381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478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936518" y="152400"/>
            <a:ext cx="3185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INSTALLATION STEPS</a:t>
            </a:r>
            <a:endParaRPr lang="en-MY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61974" y="4990524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u="sng" dirty="0"/>
              <a:t>STEP </a:t>
            </a:r>
            <a:r>
              <a:rPr lang="en-MY" b="1" u="sng" dirty="0"/>
              <a:t>4</a:t>
            </a:r>
            <a:endParaRPr lang="en-MY" dirty="0"/>
          </a:p>
          <a:p>
            <a:r>
              <a:rPr lang="en-MY" dirty="0"/>
              <a:t>Click </a:t>
            </a:r>
            <a:r>
              <a:rPr lang="en-MY" b="1" dirty="0"/>
              <a:t>Install button</a:t>
            </a:r>
            <a:r>
              <a:rPr lang="en-MY" dirty="0"/>
              <a:t> to continue with the installation, or click Back button if you want to review or change any settings.</a:t>
            </a:r>
          </a:p>
        </p:txBody>
      </p:sp>
      <p:pic>
        <p:nvPicPr>
          <p:cNvPr id="5" name="Picture 4" descr="C:\Users\IT2\Desktop\4 modified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r="581" b="653"/>
          <a:stretch/>
        </p:blipFill>
        <p:spPr bwMode="auto">
          <a:xfrm>
            <a:off x="1752600" y="977510"/>
            <a:ext cx="5726747" cy="3982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137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936518" y="152400"/>
            <a:ext cx="3185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smtClean="0"/>
              <a:t>INSTALLATION STEPS</a:t>
            </a:r>
            <a:endParaRPr lang="en-MY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61974" y="4990524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u="sng" dirty="0"/>
              <a:t>STEP </a:t>
            </a:r>
            <a:r>
              <a:rPr lang="en-MY" b="1" u="sng" dirty="0"/>
              <a:t>5</a:t>
            </a:r>
            <a:endParaRPr lang="en-MY" dirty="0"/>
          </a:p>
          <a:p>
            <a:r>
              <a:rPr lang="en-MY" dirty="0"/>
              <a:t>Please wait while Setup install SPS on your computer.</a:t>
            </a:r>
          </a:p>
        </p:txBody>
      </p:sp>
      <p:pic>
        <p:nvPicPr>
          <p:cNvPr id="6" name="Picture 5" descr="C:\Users\IT2\Desktop\5 modified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" t="689" r="622" b="1460"/>
          <a:stretch/>
        </p:blipFill>
        <p:spPr bwMode="auto">
          <a:xfrm>
            <a:off x="1905000" y="990600"/>
            <a:ext cx="5518150" cy="38343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5063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808</Words>
  <Application>Microsoft Office PowerPoint</Application>
  <PresentationFormat>On-screen Show (4:3)</PresentationFormat>
  <Paragraphs>203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</vt:lpstr>
      <vt:lpstr>Century Gothic</vt:lpstr>
      <vt:lpstr>Neuropol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SCG-IT</dc:creator>
  <cp:lastModifiedBy>IT</cp:lastModifiedBy>
  <cp:revision>57</cp:revision>
  <cp:lastPrinted>2015-09-22T02:02:06Z</cp:lastPrinted>
  <dcterms:created xsi:type="dcterms:W3CDTF">2015-09-02T03:54:44Z</dcterms:created>
  <dcterms:modified xsi:type="dcterms:W3CDTF">2016-02-02T04:49:32Z</dcterms:modified>
</cp:coreProperties>
</file>