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A86FA-43C5-4772-8FDC-9C984D3A3B36}" type="datetimeFigureOut">
              <a:rPr lang="en-MY" smtClean="0"/>
              <a:t>16/2/2017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7E591-3D99-4C7B-8444-99027178A10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16160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A86FA-43C5-4772-8FDC-9C984D3A3B36}" type="datetimeFigureOut">
              <a:rPr lang="en-MY" smtClean="0"/>
              <a:t>16/2/2017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7E591-3D99-4C7B-8444-99027178A10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83453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A86FA-43C5-4772-8FDC-9C984D3A3B36}" type="datetimeFigureOut">
              <a:rPr lang="en-MY" smtClean="0"/>
              <a:t>16/2/2017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7E591-3D99-4C7B-8444-99027178A10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56744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A86FA-43C5-4772-8FDC-9C984D3A3B36}" type="datetimeFigureOut">
              <a:rPr lang="en-MY" smtClean="0"/>
              <a:t>16/2/2017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7E591-3D99-4C7B-8444-99027178A10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36257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A86FA-43C5-4772-8FDC-9C984D3A3B36}" type="datetimeFigureOut">
              <a:rPr lang="en-MY" smtClean="0"/>
              <a:t>16/2/2017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7E591-3D99-4C7B-8444-99027178A10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49564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A86FA-43C5-4772-8FDC-9C984D3A3B36}" type="datetimeFigureOut">
              <a:rPr lang="en-MY" smtClean="0"/>
              <a:t>16/2/2017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7E591-3D99-4C7B-8444-99027178A10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57649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A86FA-43C5-4772-8FDC-9C984D3A3B36}" type="datetimeFigureOut">
              <a:rPr lang="en-MY" smtClean="0"/>
              <a:t>16/2/2017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7E591-3D99-4C7B-8444-99027178A10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569842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A86FA-43C5-4772-8FDC-9C984D3A3B36}" type="datetimeFigureOut">
              <a:rPr lang="en-MY" smtClean="0"/>
              <a:t>16/2/2017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7E591-3D99-4C7B-8444-99027178A10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348222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A86FA-43C5-4772-8FDC-9C984D3A3B36}" type="datetimeFigureOut">
              <a:rPr lang="en-MY" smtClean="0"/>
              <a:t>16/2/2017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7E591-3D99-4C7B-8444-99027178A10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321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A86FA-43C5-4772-8FDC-9C984D3A3B36}" type="datetimeFigureOut">
              <a:rPr lang="en-MY" smtClean="0"/>
              <a:t>16/2/2017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7E591-3D99-4C7B-8444-99027178A10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26440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A86FA-43C5-4772-8FDC-9C984D3A3B36}" type="datetimeFigureOut">
              <a:rPr lang="en-MY" smtClean="0"/>
              <a:t>16/2/2017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7E591-3D99-4C7B-8444-99027178A10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3486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AA86FA-43C5-4772-8FDC-9C984D3A3B36}" type="datetimeFigureOut">
              <a:rPr lang="en-MY" smtClean="0"/>
              <a:t>16/2/2017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B7E591-3D99-4C7B-8444-99027178A10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9280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/>
          <p:cNvGrpSpPr/>
          <p:nvPr/>
        </p:nvGrpSpPr>
        <p:grpSpPr>
          <a:xfrm>
            <a:off x="2589045" y="1203212"/>
            <a:ext cx="1334883" cy="4674060"/>
            <a:chOff x="6765509" y="1143000"/>
            <a:chExt cx="1334883" cy="4674060"/>
          </a:xfrm>
        </p:grpSpPr>
        <p:sp>
          <p:nvSpPr>
            <p:cNvPr id="4" name="Rectangle 3"/>
            <p:cNvSpPr/>
            <p:nvPr/>
          </p:nvSpPr>
          <p:spPr>
            <a:xfrm>
              <a:off x="6765509" y="1143000"/>
              <a:ext cx="1326878" cy="328949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MY" sz="2400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6765509" y="1157302"/>
              <a:ext cx="1326878" cy="31464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sz="1400" dirty="0" smtClean="0"/>
                <a:t>Section 1</a:t>
              </a:r>
              <a:endParaRPr lang="en-MY" sz="1400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6765509" y="1492124"/>
              <a:ext cx="1326878" cy="328949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MY" sz="240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6765509" y="1497095"/>
              <a:ext cx="1026277" cy="31464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sz="1400" dirty="0" smtClean="0"/>
                <a:t>Section 2</a:t>
              </a:r>
              <a:endParaRPr lang="en-MY" sz="1400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6765509" y="1851191"/>
              <a:ext cx="1326878" cy="328949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MY" sz="240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6765509" y="1859513"/>
              <a:ext cx="1026277" cy="31464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sz="1400" dirty="0"/>
                <a:t>Section </a:t>
              </a:r>
              <a:r>
                <a:rPr lang="en-US" sz="1400" dirty="0" smtClean="0"/>
                <a:t>3</a:t>
              </a:r>
              <a:endParaRPr lang="en-MY" sz="1400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765509" y="2276105"/>
              <a:ext cx="1326878" cy="328949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MY" sz="240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6765509" y="2315554"/>
              <a:ext cx="1026277" cy="31464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sz="1400" dirty="0"/>
                <a:t>Section </a:t>
              </a:r>
              <a:r>
                <a:rPr lang="en-US" sz="1400" dirty="0" smtClean="0"/>
                <a:t>4</a:t>
              </a:r>
              <a:endParaRPr lang="en-MY" sz="1400" dirty="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6773514" y="3196754"/>
              <a:ext cx="1326878" cy="328949"/>
            </a:xfrm>
            <a:prstGeom prst="rect">
              <a:avLst/>
            </a:prstGeom>
            <a:solidFill>
              <a:srgbClr val="92D050"/>
            </a:solidFill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MY" sz="240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765509" y="3196754"/>
              <a:ext cx="1026277" cy="31464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sz="1400" dirty="0"/>
                <a:t>Section 5</a:t>
              </a:r>
              <a:endParaRPr lang="en-MY" sz="1400" dirty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765509" y="3550849"/>
              <a:ext cx="1326878" cy="328949"/>
            </a:xfrm>
            <a:prstGeom prst="rect">
              <a:avLst/>
            </a:prstGeom>
            <a:solidFill>
              <a:srgbClr val="92D050"/>
            </a:solidFill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MY" sz="240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6765509" y="3550849"/>
              <a:ext cx="1026277" cy="31464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sz="1400" dirty="0"/>
                <a:t>Section 6</a:t>
              </a:r>
              <a:endParaRPr lang="en-MY" sz="1400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765509" y="3975764"/>
              <a:ext cx="1326878" cy="328949"/>
            </a:xfrm>
            <a:prstGeom prst="rect">
              <a:avLst/>
            </a:prstGeom>
            <a:solidFill>
              <a:srgbClr val="92D050"/>
            </a:solidFill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MY" sz="240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765509" y="3975764"/>
              <a:ext cx="1026277" cy="31464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sz="1400" dirty="0"/>
                <a:t>Section </a:t>
              </a:r>
              <a:r>
                <a:rPr lang="en-US" sz="1400" dirty="0" smtClean="0"/>
                <a:t>7</a:t>
              </a:r>
              <a:endParaRPr lang="en-MY" sz="1400" dirty="0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6765509" y="4329859"/>
              <a:ext cx="1326878" cy="328949"/>
            </a:xfrm>
            <a:prstGeom prst="rect">
              <a:avLst/>
            </a:prstGeom>
            <a:solidFill>
              <a:srgbClr val="92D050"/>
            </a:solidFill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MY" sz="240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6765509" y="4329859"/>
              <a:ext cx="1026277" cy="31464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sz="1400" dirty="0"/>
                <a:t>Section </a:t>
              </a:r>
              <a:r>
                <a:rPr lang="en-US" sz="1400" dirty="0" smtClean="0"/>
                <a:t>8</a:t>
              </a:r>
              <a:endParaRPr lang="en-MY" sz="1400" dirty="0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6765509" y="4709101"/>
              <a:ext cx="1326878" cy="328949"/>
            </a:xfrm>
            <a:prstGeom prst="rect">
              <a:avLst/>
            </a:prstGeom>
            <a:solidFill>
              <a:srgbClr val="92D050"/>
            </a:solidFill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MY" sz="240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765509" y="4709101"/>
              <a:ext cx="1026277" cy="31464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sz="1400" dirty="0"/>
                <a:t>Section </a:t>
              </a:r>
              <a:r>
                <a:rPr lang="en-US" sz="1400" dirty="0" smtClean="0"/>
                <a:t>9</a:t>
              </a:r>
              <a:endParaRPr lang="en-MY" sz="1400" dirty="0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765509" y="5134015"/>
              <a:ext cx="1326878" cy="328949"/>
            </a:xfrm>
            <a:prstGeom prst="rect">
              <a:avLst/>
            </a:prstGeom>
            <a:solidFill>
              <a:srgbClr val="92D050"/>
            </a:solidFill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MY" sz="240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6765509" y="5134015"/>
              <a:ext cx="1026277" cy="31464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sz="1400" dirty="0"/>
                <a:t>Section </a:t>
              </a:r>
              <a:r>
                <a:rPr lang="en-US" sz="1400" dirty="0" smtClean="0"/>
                <a:t>10</a:t>
              </a:r>
              <a:endParaRPr lang="en-MY" sz="1400" dirty="0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765509" y="5488111"/>
              <a:ext cx="1326878" cy="328949"/>
            </a:xfrm>
            <a:prstGeom prst="rect">
              <a:avLst/>
            </a:prstGeom>
            <a:solidFill>
              <a:srgbClr val="92D050"/>
            </a:solidFill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MY" sz="240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6765509" y="5488111"/>
              <a:ext cx="1026277" cy="31464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sz="1400" dirty="0"/>
                <a:t>Section </a:t>
              </a:r>
              <a:r>
                <a:rPr lang="en-US" sz="1400" dirty="0" smtClean="0"/>
                <a:t>11</a:t>
              </a:r>
              <a:endParaRPr lang="en-MY" sz="1400" dirty="0"/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619944" y="1176598"/>
            <a:ext cx="1334883" cy="4674060"/>
            <a:chOff x="6765509" y="1143000"/>
            <a:chExt cx="1334883" cy="4674060"/>
          </a:xfrm>
        </p:grpSpPr>
        <p:sp>
          <p:nvSpPr>
            <p:cNvPr id="30" name="Rectangle 29"/>
            <p:cNvSpPr/>
            <p:nvPr/>
          </p:nvSpPr>
          <p:spPr>
            <a:xfrm>
              <a:off x="6765509" y="1143000"/>
              <a:ext cx="1326878" cy="328949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MY" sz="240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765509" y="1157302"/>
              <a:ext cx="1326878" cy="31464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sz="1400" dirty="0" smtClean="0"/>
                <a:t>Section 1</a:t>
              </a:r>
              <a:endParaRPr lang="en-MY" sz="1400" dirty="0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6765509" y="1492124"/>
              <a:ext cx="1326878" cy="328949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MY" sz="240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765509" y="1497095"/>
              <a:ext cx="1026277" cy="31464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sz="1400" dirty="0" smtClean="0"/>
                <a:t>Section 2</a:t>
              </a:r>
              <a:endParaRPr lang="en-MY" sz="1400" dirty="0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6765509" y="1851191"/>
              <a:ext cx="1326878" cy="328949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MY" sz="240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6765509" y="1859513"/>
              <a:ext cx="1026277" cy="31464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sz="1400" dirty="0"/>
                <a:t>Section </a:t>
              </a:r>
              <a:r>
                <a:rPr lang="en-US" sz="1400" dirty="0" smtClean="0"/>
                <a:t>3</a:t>
              </a:r>
              <a:endParaRPr lang="en-MY" sz="1400" dirty="0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6765509" y="2276105"/>
              <a:ext cx="1326878" cy="328949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MY" sz="240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6765509" y="2315554"/>
              <a:ext cx="1026277" cy="31464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sz="1400" dirty="0"/>
                <a:t>Section </a:t>
              </a:r>
              <a:r>
                <a:rPr lang="en-US" sz="1400" dirty="0" smtClean="0"/>
                <a:t>4</a:t>
              </a:r>
              <a:endParaRPr lang="en-MY" sz="1400" dirty="0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6773514" y="3196754"/>
              <a:ext cx="1326878" cy="328949"/>
            </a:xfrm>
            <a:prstGeom prst="rect">
              <a:avLst/>
            </a:prstGeom>
            <a:solidFill>
              <a:srgbClr val="92D050"/>
            </a:solidFill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MY" sz="2400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6765509" y="3196754"/>
              <a:ext cx="1026277" cy="31464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sz="1400" dirty="0"/>
                <a:t>Section 5</a:t>
              </a:r>
              <a:endParaRPr lang="en-MY" sz="1400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6765509" y="3550849"/>
              <a:ext cx="1326878" cy="328949"/>
            </a:xfrm>
            <a:prstGeom prst="rect">
              <a:avLst/>
            </a:prstGeom>
            <a:solidFill>
              <a:srgbClr val="92D050"/>
            </a:solidFill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MY" sz="2400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6765509" y="3550849"/>
              <a:ext cx="1026277" cy="31464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sz="1400" dirty="0"/>
                <a:t>Section 6</a:t>
              </a:r>
              <a:endParaRPr lang="en-MY" sz="1400" dirty="0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6765509" y="3975764"/>
              <a:ext cx="1326878" cy="328949"/>
            </a:xfrm>
            <a:prstGeom prst="rect">
              <a:avLst/>
            </a:prstGeom>
            <a:solidFill>
              <a:srgbClr val="92D050"/>
            </a:solidFill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MY" sz="2400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6765509" y="3975764"/>
              <a:ext cx="1026277" cy="31464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sz="1400" dirty="0"/>
                <a:t>Section </a:t>
              </a:r>
              <a:r>
                <a:rPr lang="en-US" sz="1400" dirty="0" smtClean="0"/>
                <a:t>7</a:t>
              </a:r>
              <a:endParaRPr lang="en-MY" sz="1400" dirty="0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765509" y="4329859"/>
              <a:ext cx="1326878" cy="328949"/>
            </a:xfrm>
            <a:prstGeom prst="rect">
              <a:avLst/>
            </a:prstGeom>
            <a:solidFill>
              <a:srgbClr val="92D050"/>
            </a:solidFill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MY" sz="2400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6765509" y="4329859"/>
              <a:ext cx="1026277" cy="31464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sz="1400" dirty="0"/>
                <a:t>Section </a:t>
              </a:r>
              <a:r>
                <a:rPr lang="en-US" sz="1400" dirty="0" smtClean="0"/>
                <a:t>8</a:t>
              </a:r>
              <a:endParaRPr lang="en-MY" sz="1400" dirty="0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765509" y="4709101"/>
              <a:ext cx="1326878" cy="328949"/>
            </a:xfrm>
            <a:prstGeom prst="rect">
              <a:avLst/>
            </a:prstGeom>
            <a:solidFill>
              <a:srgbClr val="92D050"/>
            </a:solidFill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MY" sz="240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6765509" y="4709101"/>
              <a:ext cx="1026277" cy="31464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sz="1400" dirty="0"/>
                <a:t>Section </a:t>
              </a:r>
              <a:r>
                <a:rPr lang="en-US" sz="1400" dirty="0" smtClean="0"/>
                <a:t>9</a:t>
              </a:r>
              <a:endParaRPr lang="en-MY" sz="1400" dirty="0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765509" y="5134015"/>
              <a:ext cx="1326878" cy="328949"/>
            </a:xfrm>
            <a:prstGeom prst="rect">
              <a:avLst/>
            </a:prstGeom>
            <a:solidFill>
              <a:srgbClr val="92D050"/>
            </a:solidFill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MY" sz="2400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6765509" y="5134015"/>
              <a:ext cx="1026277" cy="31464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sz="1400" dirty="0"/>
                <a:t>Section </a:t>
              </a:r>
              <a:r>
                <a:rPr lang="en-US" sz="1400" dirty="0" smtClean="0"/>
                <a:t>10</a:t>
              </a:r>
              <a:endParaRPr lang="en-MY" sz="1400" dirty="0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765509" y="5488111"/>
              <a:ext cx="1326878" cy="328949"/>
            </a:xfrm>
            <a:prstGeom prst="rect">
              <a:avLst/>
            </a:prstGeom>
            <a:solidFill>
              <a:srgbClr val="92D050"/>
            </a:solidFill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MY" sz="2400"/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6765509" y="5488111"/>
              <a:ext cx="1026277" cy="31464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sz="1400" dirty="0"/>
                <a:t>Section </a:t>
              </a:r>
              <a:r>
                <a:rPr lang="en-US" sz="1400" dirty="0" smtClean="0"/>
                <a:t>11</a:t>
              </a:r>
              <a:endParaRPr lang="en-MY" sz="1400" dirty="0"/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4677277" y="1203212"/>
            <a:ext cx="1334883" cy="4674060"/>
            <a:chOff x="6765509" y="1143000"/>
            <a:chExt cx="1334883" cy="4674060"/>
          </a:xfrm>
        </p:grpSpPr>
        <p:sp>
          <p:nvSpPr>
            <p:cNvPr id="53" name="Rectangle 52"/>
            <p:cNvSpPr/>
            <p:nvPr/>
          </p:nvSpPr>
          <p:spPr>
            <a:xfrm>
              <a:off x="6765509" y="1143000"/>
              <a:ext cx="1326878" cy="328949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MY" sz="2400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6765509" y="1157302"/>
              <a:ext cx="1326878" cy="31464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sz="1400" dirty="0" smtClean="0"/>
                <a:t>Section 1</a:t>
              </a:r>
              <a:endParaRPr lang="en-MY" sz="1400" dirty="0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6765509" y="1492124"/>
              <a:ext cx="1326878" cy="328949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MY" sz="2400"/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6765509" y="1497095"/>
              <a:ext cx="1026277" cy="31464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sz="1400" dirty="0" smtClean="0"/>
                <a:t>Section 2</a:t>
              </a:r>
              <a:endParaRPr lang="en-MY" sz="1400" dirty="0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765509" y="1851191"/>
              <a:ext cx="1326878" cy="328949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MY" sz="2400"/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6765509" y="1859513"/>
              <a:ext cx="1026277" cy="31464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sz="1400" dirty="0"/>
                <a:t>Section </a:t>
              </a:r>
              <a:r>
                <a:rPr lang="en-US" sz="1400" dirty="0" smtClean="0"/>
                <a:t>3</a:t>
              </a:r>
              <a:endParaRPr lang="en-MY" sz="1400" dirty="0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765509" y="2276105"/>
              <a:ext cx="1326878" cy="328949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MY" sz="2400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6765509" y="2315554"/>
              <a:ext cx="1026277" cy="31464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sz="1400" dirty="0"/>
                <a:t>Section </a:t>
              </a:r>
              <a:r>
                <a:rPr lang="en-US" sz="1400" dirty="0" smtClean="0"/>
                <a:t>4</a:t>
              </a:r>
              <a:endParaRPr lang="en-MY" sz="1400" dirty="0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773514" y="3196754"/>
              <a:ext cx="1326878" cy="328949"/>
            </a:xfrm>
            <a:prstGeom prst="rect">
              <a:avLst/>
            </a:prstGeom>
            <a:solidFill>
              <a:srgbClr val="92D050"/>
            </a:solidFill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MY" sz="2400"/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6765509" y="3196754"/>
              <a:ext cx="1026277" cy="31464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sz="1400" dirty="0"/>
                <a:t>Section 5</a:t>
              </a:r>
              <a:endParaRPr lang="en-MY" sz="1400" dirty="0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6765509" y="3550849"/>
              <a:ext cx="1326878" cy="328949"/>
            </a:xfrm>
            <a:prstGeom prst="rect">
              <a:avLst/>
            </a:prstGeom>
            <a:solidFill>
              <a:srgbClr val="92D050"/>
            </a:solidFill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MY" sz="2400"/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6765509" y="3550849"/>
              <a:ext cx="1026277" cy="31464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sz="1400" dirty="0"/>
                <a:t>Section 6</a:t>
              </a:r>
              <a:endParaRPr lang="en-MY" sz="1400" dirty="0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765509" y="3975764"/>
              <a:ext cx="1326878" cy="328949"/>
            </a:xfrm>
            <a:prstGeom prst="rect">
              <a:avLst/>
            </a:prstGeom>
            <a:solidFill>
              <a:srgbClr val="92D050"/>
            </a:solidFill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MY" sz="2400"/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6765509" y="3975764"/>
              <a:ext cx="1026277" cy="31464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sz="1400" dirty="0"/>
                <a:t>Section </a:t>
              </a:r>
              <a:r>
                <a:rPr lang="en-US" sz="1400" dirty="0" smtClean="0"/>
                <a:t>7</a:t>
              </a:r>
              <a:endParaRPr lang="en-MY" sz="1400" dirty="0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6765509" y="4329859"/>
              <a:ext cx="1326878" cy="328949"/>
            </a:xfrm>
            <a:prstGeom prst="rect">
              <a:avLst/>
            </a:prstGeom>
            <a:solidFill>
              <a:srgbClr val="92D050"/>
            </a:solidFill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MY" sz="2400"/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6765509" y="4329859"/>
              <a:ext cx="1026277" cy="31464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sz="1400" dirty="0"/>
                <a:t>Section </a:t>
              </a:r>
              <a:r>
                <a:rPr lang="en-US" sz="1400" dirty="0" smtClean="0"/>
                <a:t>8</a:t>
              </a:r>
              <a:endParaRPr lang="en-MY" sz="1400" dirty="0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765509" y="4709101"/>
              <a:ext cx="1326878" cy="328949"/>
            </a:xfrm>
            <a:prstGeom prst="rect">
              <a:avLst/>
            </a:prstGeom>
            <a:solidFill>
              <a:srgbClr val="92D050"/>
            </a:solidFill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MY" sz="2400"/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6765509" y="4709101"/>
              <a:ext cx="1026277" cy="31464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sz="1400" dirty="0"/>
                <a:t>Section </a:t>
              </a:r>
              <a:r>
                <a:rPr lang="en-US" sz="1400" dirty="0" smtClean="0"/>
                <a:t>9</a:t>
              </a:r>
              <a:endParaRPr lang="en-MY" sz="1400" dirty="0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6765509" y="5134015"/>
              <a:ext cx="1326878" cy="328949"/>
            </a:xfrm>
            <a:prstGeom prst="rect">
              <a:avLst/>
            </a:prstGeom>
            <a:solidFill>
              <a:srgbClr val="92D050"/>
            </a:solidFill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MY" sz="2400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6765509" y="5134015"/>
              <a:ext cx="1026277" cy="31464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sz="1400" dirty="0"/>
                <a:t>Section </a:t>
              </a:r>
              <a:r>
                <a:rPr lang="en-US" sz="1400" dirty="0" smtClean="0"/>
                <a:t>10</a:t>
              </a:r>
              <a:endParaRPr lang="en-MY" sz="1400" dirty="0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765509" y="5488111"/>
              <a:ext cx="1326878" cy="328949"/>
            </a:xfrm>
            <a:prstGeom prst="rect">
              <a:avLst/>
            </a:prstGeom>
            <a:solidFill>
              <a:srgbClr val="92D050"/>
            </a:solidFill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MY" sz="2400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6765509" y="5488111"/>
              <a:ext cx="1026277" cy="31464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sz="1400" dirty="0"/>
                <a:t>Section </a:t>
              </a:r>
              <a:r>
                <a:rPr lang="en-US" sz="1400" dirty="0" smtClean="0"/>
                <a:t>11</a:t>
              </a:r>
              <a:endParaRPr lang="en-MY" sz="1400" dirty="0"/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6909525" y="1203212"/>
            <a:ext cx="1334883" cy="4674060"/>
            <a:chOff x="6765509" y="1143000"/>
            <a:chExt cx="1334883" cy="4674060"/>
          </a:xfrm>
        </p:grpSpPr>
        <p:sp>
          <p:nvSpPr>
            <p:cNvPr id="76" name="Rectangle 75"/>
            <p:cNvSpPr/>
            <p:nvPr/>
          </p:nvSpPr>
          <p:spPr>
            <a:xfrm>
              <a:off x="6765509" y="1143000"/>
              <a:ext cx="1326878" cy="328949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MY" sz="2400"/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6765509" y="1157302"/>
              <a:ext cx="1326878" cy="31464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sz="1400" dirty="0" smtClean="0"/>
                <a:t>Section 1</a:t>
              </a:r>
              <a:endParaRPr lang="en-MY" sz="1400" dirty="0"/>
            </a:p>
          </p:txBody>
        </p:sp>
        <p:sp>
          <p:nvSpPr>
            <p:cNvPr id="78" name="Rectangle 77"/>
            <p:cNvSpPr/>
            <p:nvPr/>
          </p:nvSpPr>
          <p:spPr>
            <a:xfrm>
              <a:off x="6765509" y="1492124"/>
              <a:ext cx="1326878" cy="328949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MY" sz="2400"/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6765509" y="1497095"/>
              <a:ext cx="1026277" cy="31464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sz="1400" dirty="0" smtClean="0"/>
                <a:t>Section 2</a:t>
              </a:r>
              <a:endParaRPr lang="en-MY" sz="1400" dirty="0"/>
            </a:p>
          </p:txBody>
        </p:sp>
        <p:sp>
          <p:nvSpPr>
            <p:cNvPr id="80" name="Rectangle 79"/>
            <p:cNvSpPr/>
            <p:nvPr/>
          </p:nvSpPr>
          <p:spPr>
            <a:xfrm>
              <a:off x="6765509" y="1851191"/>
              <a:ext cx="1326878" cy="328949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MY" sz="2400"/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6765509" y="1859513"/>
              <a:ext cx="1026277" cy="31464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sz="1400" dirty="0"/>
                <a:t>Section </a:t>
              </a:r>
              <a:r>
                <a:rPr lang="en-US" sz="1400" dirty="0" smtClean="0"/>
                <a:t>3</a:t>
              </a:r>
              <a:endParaRPr lang="en-MY" sz="1400" dirty="0"/>
            </a:p>
          </p:txBody>
        </p:sp>
        <p:sp>
          <p:nvSpPr>
            <p:cNvPr id="82" name="Rectangle 81"/>
            <p:cNvSpPr/>
            <p:nvPr/>
          </p:nvSpPr>
          <p:spPr>
            <a:xfrm>
              <a:off x="6765509" y="2276105"/>
              <a:ext cx="1326878" cy="328949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MY" sz="2400"/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6765509" y="2315554"/>
              <a:ext cx="1026277" cy="31464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sz="1400" dirty="0"/>
                <a:t>Section </a:t>
              </a:r>
              <a:r>
                <a:rPr lang="en-US" sz="1400" dirty="0" smtClean="0"/>
                <a:t>4</a:t>
              </a:r>
              <a:endParaRPr lang="en-MY" sz="1400" dirty="0"/>
            </a:p>
          </p:txBody>
        </p:sp>
        <p:sp>
          <p:nvSpPr>
            <p:cNvPr id="84" name="Rectangle 83"/>
            <p:cNvSpPr/>
            <p:nvPr/>
          </p:nvSpPr>
          <p:spPr>
            <a:xfrm>
              <a:off x="6773514" y="3196754"/>
              <a:ext cx="1326878" cy="328949"/>
            </a:xfrm>
            <a:prstGeom prst="rect">
              <a:avLst/>
            </a:prstGeom>
            <a:solidFill>
              <a:srgbClr val="92D050"/>
            </a:solidFill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MY" sz="2400"/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6765509" y="3196754"/>
              <a:ext cx="1026277" cy="31464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sz="1400" dirty="0"/>
                <a:t>Section 5</a:t>
              </a:r>
              <a:endParaRPr lang="en-MY" sz="1400" dirty="0"/>
            </a:p>
          </p:txBody>
        </p:sp>
        <p:sp>
          <p:nvSpPr>
            <p:cNvPr id="86" name="Rectangle 85"/>
            <p:cNvSpPr/>
            <p:nvPr/>
          </p:nvSpPr>
          <p:spPr>
            <a:xfrm>
              <a:off x="6765509" y="3550849"/>
              <a:ext cx="1326878" cy="328949"/>
            </a:xfrm>
            <a:prstGeom prst="rect">
              <a:avLst/>
            </a:prstGeom>
            <a:solidFill>
              <a:srgbClr val="92D050"/>
            </a:solidFill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MY" sz="2400"/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6765509" y="3550849"/>
              <a:ext cx="1026277" cy="31464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sz="1400" dirty="0"/>
                <a:t>Section 6</a:t>
              </a:r>
              <a:endParaRPr lang="en-MY" sz="1400" dirty="0"/>
            </a:p>
          </p:txBody>
        </p:sp>
        <p:sp>
          <p:nvSpPr>
            <p:cNvPr id="88" name="Rectangle 87"/>
            <p:cNvSpPr/>
            <p:nvPr/>
          </p:nvSpPr>
          <p:spPr>
            <a:xfrm>
              <a:off x="6765509" y="3975764"/>
              <a:ext cx="1326878" cy="328949"/>
            </a:xfrm>
            <a:prstGeom prst="rect">
              <a:avLst/>
            </a:prstGeom>
            <a:solidFill>
              <a:srgbClr val="92D050"/>
            </a:solidFill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MY" sz="2400"/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6765509" y="3975764"/>
              <a:ext cx="1026277" cy="31464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sz="1400" dirty="0"/>
                <a:t>Section </a:t>
              </a:r>
              <a:r>
                <a:rPr lang="en-US" sz="1400" dirty="0" smtClean="0"/>
                <a:t>7</a:t>
              </a:r>
              <a:endParaRPr lang="en-MY" sz="1400" dirty="0"/>
            </a:p>
          </p:txBody>
        </p:sp>
        <p:sp>
          <p:nvSpPr>
            <p:cNvPr id="90" name="Rectangle 89"/>
            <p:cNvSpPr/>
            <p:nvPr/>
          </p:nvSpPr>
          <p:spPr>
            <a:xfrm>
              <a:off x="6765509" y="4329859"/>
              <a:ext cx="1326878" cy="328949"/>
            </a:xfrm>
            <a:prstGeom prst="rect">
              <a:avLst/>
            </a:prstGeom>
            <a:solidFill>
              <a:srgbClr val="92D050"/>
            </a:solidFill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MY" sz="2400"/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6765509" y="4329859"/>
              <a:ext cx="1026277" cy="31464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sz="1400" dirty="0"/>
                <a:t>Section </a:t>
              </a:r>
              <a:r>
                <a:rPr lang="en-US" sz="1400" dirty="0" smtClean="0"/>
                <a:t>8</a:t>
              </a:r>
              <a:endParaRPr lang="en-MY" sz="1400" dirty="0"/>
            </a:p>
          </p:txBody>
        </p:sp>
        <p:sp>
          <p:nvSpPr>
            <p:cNvPr id="92" name="Rectangle 91"/>
            <p:cNvSpPr/>
            <p:nvPr/>
          </p:nvSpPr>
          <p:spPr>
            <a:xfrm>
              <a:off x="6765509" y="4709101"/>
              <a:ext cx="1326878" cy="328949"/>
            </a:xfrm>
            <a:prstGeom prst="rect">
              <a:avLst/>
            </a:prstGeom>
            <a:solidFill>
              <a:srgbClr val="92D050"/>
            </a:solidFill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MY" sz="2400"/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6765509" y="4709101"/>
              <a:ext cx="1026277" cy="31464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sz="1400" dirty="0"/>
                <a:t>Section </a:t>
              </a:r>
              <a:r>
                <a:rPr lang="en-US" sz="1400" dirty="0" smtClean="0"/>
                <a:t>9</a:t>
              </a:r>
              <a:endParaRPr lang="en-MY" sz="1400" dirty="0"/>
            </a:p>
          </p:txBody>
        </p:sp>
        <p:sp>
          <p:nvSpPr>
            <p:cNvPr id="94" name="Rectangle 93"/>
            <p:cNvSpPr/>
            <p:nvPr/>
          </p:nvSpPr>
          <p:spPr>
            <a:xfrm>
              <a:off x="6765509" y="5134015"/>
              <a:ext cx="1326878" cy="328949"/>
            </a:xfrm>
            <a:prstGeom prst="rect">
              <a:avLst/>
            </a:prstGeom>
            <a:solidFill>
              <a:srgbClr val="92D050"/>
            </a:solidFill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MY" sz="2400"/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6765509" y="5134015"/>
              <a:ext cx="1026277" cy="31464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sz="1400" dirty="0"/>
                <a:t>Section </a:t>
              </a:r>
              <a:r>
                <a:rPr lang="en-US" sz="1400" dirty="0" smtClean="0"/>
                <a:t>10</a:t>
              </a:r>
              <a:endParaRPr lang="en-MY" sz="1400" dirty="0"/>
            </a:p>
          </p:txBody>
        </p:sp>
        <p:sp>
          <p:nvSpPr>
            <p:cNvPr id="96" name="Rectangle 95"/>
            <p:cNvSpPr/>
            <p:nvPr/>
          </p:nvSpPr>
          <p:spPr>
            <a:xfrm>
              <a:off x="6765509" y="5488111"/>
              <a:ext cx="1326878" cy="328949"/>
            </a:xfrm>
            <a:prstGeom prst="rect">
              <a:avLst/>
            </a:prstGeom>
            <a:solidFill>
              <a:srgbClr val="92D050"/>
            </a:solidFill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MY" sz="2400"/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6765509" y="5488111"/>
              <a:ext cx="1026277" cy="31464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sz="1400" dirty="0"/>
                <a:t>Section </a:t>
              </a:r>
              <a:r>
                <a:rPr lang="en-US" sz="1400" dirty="0" smtClean="0"/>
                <a:t>11</a:t>
              </a:r>
              <a:endParaRPr lang="en-MY" sz="1400" dirty="0"/>
            </a:p>
          </p:txBody>
        </p:sp>
      </p:grpSp>
    </p:spTree>
    <p:extLst>
      <p:ext uri="{BB962C8B-B14F-4D97-AF65-F5344CB8AC3E}">
        <p14:creationId xmlns:p14="http://schemas.microsoft.com/office/powerpoint/2010/main" val="29307715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88</Words>
  <Application>Microsoft Office PowerPoint</Application>
  <PresentationFormat>On-screen Show (4:3)</PresentationFormat>
  <Paragraphs>44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</cp:revision>
  <dcterms:created xsi:type="dcterms:W3CDTF">2017-02-16T10:21:00Z</dcterms:created>
  <dcterms:modified xsi:type="dcterms:W3CDTF">2017-02-16T10:23:53Z</dcterms:modified>
</cp:coreProperties>
</file>