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0CDF-C16C-4B6D-96CC-4EBCD24C6A90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B4D0E-2C5D-468A-92BC-53DCE99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5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717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0865" b="33566"/>
          <a:stretch/>
        </p:blipFill>
        <p:spPr bwMode="auto">
          <a:xfrm rot="5400000">
            <a:off x="-3278189" y="3278188"/>
            <a:ext cx="6858003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IT\Work\Audry\Desktop\Printing Item\Salihin Premier\stationery\slide6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5622" r="32030" b="16255"/>
          <a:stretch/>
        </p:blipFill>
        <p:spPr bwMode="auto">
          <a:xfrm>
            <a:off x="1" y="1600200"/>
            <a:ext cx="9147176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2053" name="Picture 5" descr="D:\IT\Work\Audry\Desktop\Printing Item\Salihin Premier\stationery\slide5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77" y="304800"/>
            <a:ext cx="377672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</p:spTree>
    <p:extLst>
      <p:ext uri="{BB962C8B-B14F-4D97-AF65-F5344CB8AC3E}">
        <p14:creationId xmlns:p14="http://schemas.microsoft.com/office/powerpoint/2010/main" val="338646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43201" y="679971"/>
            <a:ext cx="6403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IT\Work\Audry\Desktop\Printing Item\Salihin Premier\Design\slide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2" y="6094434"/>
            <a:ext cx="3398838" cy="7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8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IT\Work\Audry\Desktop\Printing Item\Salihin Premier\stationery\bg-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" b="2928"/>
          <a:stretch/>
        </p:blipFill>
        <p:spPr bwMode="auto">
          <a:xfrm>
            <a:off x="0" y="205099"/>
            <a:ext cx="9144000" cy="64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T\Work\Audry\Desktop\Printing Item\Salihin Premier\stationery\slide7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7536"/>
            <a:ext cx="5318199" cy="48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1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CFCF-26A9-4D7A-970A-2239FACBB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1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6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2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Neuropol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SCG-IT</dc:creator>
  <cp:lastModifiedBy>user</cp:lastModifiedBy>
  <cp:revision>17</cp:revision>
  <dcterms:created xsi:type="dcterms:W3CDTF">2015-09-02T03:54:44Z</dcterms:created>
  <dcterms:modified xsi:type="dcterms:W3CDTF">2015-11-19T10:46:15Z</dcterms:modified>
</cp:coreProperties>
</file>