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69" r:id="rId3"/>
    <p:sldId id="257" r:id="rId4"/>
    <p:sldId id="271" r:id="rId5"/>
    <p:sldId id="272" r:id="rId6"/>
    <p:sldId id="258" r:id="rId7"/>
    <p:sldId id="259" r:id="rId8"/>
    <p:sldId id="260" r:id="rId9"/>
    <p:sldId id="261" r:id="rId10"/>
    <p:sldId id="264" r:id="rId11"/>
    <p:sldId id="270" r:id="rId12"/>
    <p:sldId id="266" r:id="rId13"/>
    <p:sldId id="265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DF2"/>
    <a:srgbClr val="CFD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D8988B-9CB5-4735-9BA7-94516F3845B5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MY"/>
        </a:p>
      </dgm:t>
    </dgm:pt>
    <dgm:pt modelId="{3674A396-6ADB-497A-8D1D-F2CDE5588C1C}">
      <dgm:prSet phldrT="[Text]"/>
      <dgm:spPr>
        <a:solidFill>
          <a:schemeClr val="accent1"/>
        </a:solidFill>
      </dgm:spPr>
      <dgm:t>
        <a:bodyPr/>
        <a:lstStyle/>
        <a:p>
          <a:r>
            <a:rPr lang="en-MY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Software Development</a:t>
          </a:r>
          <a:endParaRPr lang="en-MY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9CE0F6-7218-4E73-9472-B36F63D65CE1}" type="parTrans" cxnId="{C565823F-EB7C-48B1-937C-AD519C298E42}">
      <dgm:prSet/>
      <dgm:spPr/>
      <dgm:t>
        <a:bodyPr/>
        <a:lstStyle/>
        <a:p>
          <a:endParaRPr lang="en-MY"/>
        </a:p>
      </dgm:t>
    </dgm:pt>
    <dgm:pt modelId="{0CEF43C0-5DEE-4F34-A32B-997F1123B84D}" type="sibTrans" cxnId="{C565823F-EB7C-48B1-937C-AD519C298E42}">
      <dgm:prSet/>
      <dgm:spPr/>
      <dgm:t>
        <a:bodyPr/>
        <a:lstStyle/>
        <a:p>
          <a:endParaRPr lang="en-MY"/>
        </a:p>
      </dgm:t>
    </dgm:pt>
    <dgm:pt modelId="{CCA6FD59-5200-4CEA-8741-0376935778EB}">
      <dgm:prSet phldrT="[Text]"/>
      <dgm:spPr>
        <a:solidFill>
          <a:schemeClr val="accent1"/>
        </a:solidFill>
      </dgm:spPr>
      <dgm:t>
        <a:bodyPr/>
        <a:lstStyle/>
        <a:p>
          <a:r>
            <a:rPr lang="en-MY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Change Management</a:t>
          </a:r>
          <a:endParaRPr lang="en-MY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146281-DFC5-4ADD-92B0-33FC6E3641EE}" type="sibTrans" cxnId="{A72A843B-214D-4BF0-9D1D-F0B8C0E30DD6}">
      <dgm:prSet/>
      <dgm:spPr/>
      <dgm:t>
        <a:bodyPr/>
        <a:lstStyle/>
        <a:p>
          <a:endParaRPr lang="en-MY"/>
        </a:p>
      </dgm:t>
    </dgm:pt>
    <dgm:pt modelId="{D4C7FB5D-9150-4ADA-9E5F-F89F8A2B0AD3}" type="parTrans" cxnId="{A72A843B-214D-4BF0-9D1D-F0B8C0E30DD6}">
      <dgm:prSet/>
      <dgm:spPr/>
      <dgm:t>
        <a:bodyPr/>
        <a:lstStyle/>
        <a:p>
          <a:endParaRPr lang="en-MY"/>
        </a:p>
      </dgm:t>
    </dgm:pt>
    <dgm:pt modelId="{557DE737-73B9-4F7C-942F-8F2F73F4B3C9}">
      <dgm:prSet phldrT="[Text]"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Language &amp; Tools Experience </a:t>
          </a:r>
          <a:endParaRPr lang="en-MY" dirty="0">
            <a:solidFill>
              <a:schemeClr val="bg1"/>
            </a:solidFill>
          </a:endParaRPr>
        </a:p>
      </dgm:t>
    </dgm:pt>
    <dgm:pt modelId="{2E3515CD-761A-4CB8-8390-769637B0D395}" type="sibTrans" cxnId="{4420B86E-EEB4-4973-AFD1-56972FD2287B}">
      <dgm:prSet/>
      <dgm:spPr/>
      <dgm:t>
        <a:bodyPr/>
        <a:lstStyle/>
        <a:p>
          <a:endParaRPr lang="en-MY"/>
        </a:p>
      </dgm:t>
    </dgm:pt>
    <dgm:pt modelId="{CF174B0E-E547-481A-97C1-54DA704A4AE6}" type="parTrans" cxnId="{4420B86E-EEB4-4973-AFD1-56972FD2287B}">
      <dgm:prSet/>
      <dgm:spPr/>
      <dgm:t>
        <a:bodyPr/>
        <a:lstStyle/>
        <a:p>
          <a:endParaRPr lang="en-MY"/>
        </a:p>
      </dgm:t>
    </dgm:pt>
    <dgm:pt modelId="{A3B9902E-AD89-4ADA-A41E-2A6504B7D58C}">
      <dgm:prSet/>
      <dgm:spPr>
        <a:solidFill>
          <a:schemeClr val="accent1"/>
        </a:solidFill>
      </dgm:spPr>
      <dgm:t>
        <a:bodyPr/>
        <a:lstStyle/>
        <a:p>
          <a:r>
            <a:rPr lang="en-MY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Characteristics </a:t>
          </a:r>
          <a:endParaRPr lang="en-MY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43E587-FFFD-48D5-AF88-DC52719A64E7}" type="parTrans" cxnId="{95DB9E29-0DD4-40A7-B0A5-A560AF453DCF}">
      <dgm:prSet/>
      <dgm:spPr/>
      <dgm:t>
        <a:bodyPr/>
        <a:lstStyle/>
        <a:p>
          <a:endParaRPr lang="en-MY"/>
        </a:p>
      </dgm:t>
    </dgm:pt>
    <dgm:pt modelId="{A50282FB-6E5E-45D7-84F1-F1784710276B}" type="sibTrans" cxnId="{95DB9E29-0DD4-40A7-B0A5-A560AF453DCF}">
      <dgm:prSet/>
      <dgm:spPr/>
      <dgm:t>
        <a:bodyPr/>
        <a:lstStyle/>
        <a:p>
          <a:endParaRPr lang="en-MY"/>
        </a:p>
      </dgm:t>
    </dgm:pt>
    <dgm:pt modelId="{3E59CE39-43F3-43FF-BE07-9780E6DC8DE8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Programming Experience</a:t>
          </a:r>
          <a:endParaRPr lang="en-MY" dirty="0">
            <a:solidFill>
              <a:schemeClr val="bg1"/>
            </a:solidFill>
          </a:endParaRPr>
        </a:p>
      </dgm:t>
    </dgm:pt>
    <dgm:pt modelId="{AF08679D-62EA-4387-9379-EC9FC9E37B3A}" type="parTrans" cxnId="{CDCC4080-6C3A-4FFC-9B3F-63F5C7337DB1}">
      <dgm:prSet/>
      <dgm:spPr/>
      <dgm:t>
        <a:bodyPr/>
        <a:lstStyle/>
        <a:p>
          <a:endParaRPr lang="en-MY"/>
        </a:p>
      </dgm:t>
    </dgm:pt>
    <dgm:pt modelId="{819C2E6D-2D22-476E-B7B6-01EC4A7ECEB6}" type="sibTrans" cxnId="{CDCC4080-6C3A-4FFC-9B3F-63F5C7337DB1}">
      <dgm:prSet/>
      <dgm:spPr/>
      <dgm:t>
        <a:bodyPr/>
        <a:lstStyle/>
        <a:p>
          <a:endParaRPr lang="en-MY"/>
        </a:p>
      </dgm:t>
    </dgm:pt>
    <dgm:pt modelId="{A83E3BBA-64A5-4F5C-8509-1F3FF46078D2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Size</a:t>
          </a:r>
          <a:endParaRPr lang="en-MY" dirty="0">
            <a:solidFill>
              <a:schemeClr val="bg1"/>
            </a:solidFill>
          </a:endParaRPr>
        </a:p>
      </dgm:t>
    </dgm:pt>
    <dgm:pt modelId="{BE1B8D18-9A09-452F-A1A6-3FCFFB90B6FD}" type="parTrans" cxnId="{39723EAD-A366-495C-BBD9-CBB858CACC22}">
      <dgm:prSet/>
      <dgm:spPr/>
      <dgm:t>
        <a:bodyPr/>
        <a:lstStyle/>
        <a:p>
          <a:endParaRPr lang="en-MY"/>
        </a:p>
      </dgm:t>
    </dgm:pt>
    <dgm:pt modelId="{51F7C4F5-7B27-4785-B517-14778E7AAFEF}" type="sibTrans" cxnId="{39723EAD-A366-495C-BBD9-CBB858CACC22}">
      <dgm:prSet/>
      <dgm:spPr/>
      <dgm:t>
        <a:bodyPr/>
        <a:lstStyle/>
        <a:p>
          <a:endParaRPr lang="en-MY"/>
        </a:p>
      </dgm:t>
    </dgm:pt>
    <dgm:pt modelId="{3BFB0456-881B-41AF-AD76-E7113063B028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At early phase</a:t>
          </a:r>
          <a:endParaRPr lang="en-MY" dirty="0">
            <a:solidFill>
              <a:schemeClr val="bg1"/>
            </a:solidFill>
          </a:endParaRPr>
        </a:p>
      </dgm:t>
    </dgm:pt>
    <dgm:pt modelId="{0BFE1BF6-6A5F-4DA8-8902-491ECF3F9D20}" type="parTrans" cxnId="{7C0524D4-FCE2-4FE7-AC19-8320F003D00E}">
      <dgm:prSet/>
      <dgm:spPr/>
      <dgm:t>
        <a:bodyPr/>
        <a:lstStyle/>
        <a:p>
          <a:endParaRPr lang="en-MY"/>
        </a:p>
      </dgm:t>
    </dgm:pt>
    <dgm:pt modelId="{586C842B-344B-417D-8ACD-C9519FACBC68}" type="sibTrans" cxnId="{7C0524D4-FCE2-4FE7-AC19-8320F003D00E}">
      <dgm:prSet/>
      <dgm:spPr/>
      <dgm:t>
        <a:bodyPr/>
        <a:lstStyle/>
        <a:p>
          <a:endParaRPr lang="en-MY"/>
        </a:p>
      </dgm:t>
    </dgm:pt>
    <dgm:pt modelId="{937147EF-E2AA-4465-B22C-DF067386FC49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Complexity</a:t>
          </a:r>
          <a:endParaRPr lang="en-MY" dirty="0">
            <a:solidFill>
              <a:schemeClr val="bg1"/>
            </a:solidFill>
          </a:endParaRPr>
        </a:p>
      </dgm:t>
    </dgm:pt>
    <dgm:pt modelId="{5EAED941-7762-4230-8E90-EAE5D676468C}" type="parTrans" cxnId="{C7A90BAA-FF7E-4D27-B297-9929D355BF95}">
      <dgm:prSet/>
      <dgm:spPr/>
      <dgm:t>
        <a:bodyPr/>
        <a:lstStyle/>
        <a:p>
          <a:endParaRPr lang="en-MY"/>
        </a:p>
      </dgm:t>
    </dgm:pt>
    <dgm:pt modelId="{C999775F-7D98-4B65-AC4D-54BB506D8B29}" type="sibTrans" cxnId="{C7A90BAA-FF7E-4D27-B297-9929D355BF95}">
      <dgm:prSet/>
      <dgm:spPr/>
      <dgm:t>
        <a:bodyPr/>
        <a:lstStyle/>
        <a:p>
          <a:endParaRPr lang="en-MY"/>
        </a:p>
      </dgm:t>
    </dgm:pt>
    <dgm:pt modelId="{78F5E5CD-94A8-404D-962D-47F033CC11A8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At any phase</a:t>
          </a:r>
          <a:endParaRPr lang="en-MY" dirty="0">
            <a:solidFill>
              <a:schemeClr val="bg1"/>
            </a:solidFill>
          </a:endParaRPr>
        </a:p>
      </dgm:t>
    </dgm:pt>
    <dgm:pt modelId="{77850FD9-D017-4520-8935-F15F5E719413}" type="parTrans" cxnId="{F29C2A75-D071-4824-BBA2-6D9449B9CED5}">
      <dgm:prSet/>
      <dgm:spPr/>
      <dgm:t>
        <a:bodyPr/>
        <a:lstStyle/>
        <a:p>
          <a:endParaRPr lang="en-MY"/>
        </a:p>
      </dgm:t>
    </dgm:pt>
    <dgm:pt modelId="{08BB53AA-ACD7-4269-9DA1-8195BD8D924B}" type="sibTrans" cxnId="{F29C2A75-D071-4824-BBA2-6D9449B9CED5}">
      <dgm:prSet/>
      <dgm:spPr/>
      <dgm:t>
        <a:bodyPr/>
        <a:lstStyle/>
        <a:p>
          <a:endParaRPr lang="en-MY"/>
        </a:p>
      </dgm:t>
    </dgm:pt>
    <dgm:pt modelId="{C9F0C801-FD90-4396-82A3-586BD194A4A3}">
      <dgm:prSet/>
      <dgm:spPr/>
      <dgm:t>
        <a:bodyPr/>
        <a:lstStyle/>
        <a:p>
          <a:r>
            <a:rPr lang="en-MY" dirty="0" smtClean="0"/>
            <a:t>Software Change</a:t>
          </a:r>
        </a:p>
        <a:p>
          <a:r>
            <a:rPr lang="en-MY" dirty="0" smtClean="0"/>
            <a:t>Impact Analysis</a:t>
          </a:r>
          <a:endParaRPr lang="en-MY" dirty="0"/>
        </a:p>
      </dgm:t>
    </dgm:pt>
    <dgm:pt modelId="{D2189891-67F3-403B-9F35-6777B4AA7101}" type="parTrans" cxnId="{A9C1047C-5ADE-40BE-9347-F6C983C6A1C8}">
      <dgm:prSet/>
      <dgm:spPr/>
      <dgm:t>
        <a:bodyPr/>
        <a:lstStyle/>
        <a:p>
          <a:endParaRPr lang="en-MY"/>
        </a:p>
      </dgm:t>
    </dgm:pt>
    <dgm:pt modelId="{B8EF5ACF-428F-4A32-A9B9-04A9E0E77C18}" type="sibTrans" cxnId="{A9C1047C-5ADE-40BE-9347-F6C983C6A1C8}">
      <dgm:prSet/>
      <dgm:spPr/>
      <dgm:t>
        <a:bodyPr/>
        <a:lstStyle/>
        <a:p>
          <a:endParaRPr lang="en-MY"/>
        </a:p>
      </dgm:t>
    </dgm:pt>
    <dgm:pt modelId="{16736F54-66DD-4286-9606-9CA6CC90C1CD}">
      <dgm:prSet/>
      <dgm:spPr>
        <a:solidFill>
          <a:schemeClr val="accent1"/>
        </a:solidFill>
      </dgm:spPr>
      <dgm:t>
        <a:bodyPr/>
        <a:lstStyle/>
        <a:p>
          <a:r>
            <a:rPr lang="en-MY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Effort Estimation</a:t>
          </a:r>
          <a:endParaRPr lang="en-MY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216E9E-4F01-4729-9540-8A1EFE8C7874}" type="parTrans" cxnId="{627162A3-FDDF-46A9-A681-3CF12C73C384}">
      <dgm:prSet/>
      <dgm:spPr/>
      <dgm:t>
        <a:bodyPr/>
        <a:lstStyle/>
        <a:p>
          <a:endParaRPr lang="en-MY"/>
        </a:p>
      </dgm:t>
    </dgm:pt>
    <dgm:pt modelId="{CD685F67-C959-4EC7-B026-3EF767B85C8F}" type="sibTrans" cxnId="{627162A3-FDDF-46A9-A681-3CF12C73C384}">
      <dgm:prSet/>
      <dgm:spPr/>
      <dgm:t>
        <a:bodyPr/>
        <a:lstStyle/>
        <a:p>
          <a:endParaRPr lang="en-MY"/>
        </a:p>
      </dgm:t>
    </dgm:pt>
    <dgm:pt modelId="{F5B3E01B-BA6C-4D57-BE43-7456127B505E}">
      <dgm:prSet/>
      <dgm:spPr/>
      <dgm:t>
        <a:bodyPr/>
        <a:lstStyle/>
        <a:p>
          <a:r>
            <a:rPr lang="en-MY" dirty="0" smtClean="0"/>
            <a:t>Dynamic Analysis</a:t>
          </a:r>
          <a:endParaRPr lang="en-MY" dirty="0"/>
        </a:p>
      </dgm:t>
    </dgm:pt>
    <dgm:pt modelId="{77333FD4-4F40-4D9A-8C43-8F4FDFBD723F}" type="parTrans" cxnId="{435BEF4E-B669-44CF-BE14-2B406C3DA06F}">
      <dgm:prSet/>
      <dgm:spPr/>
      <dgm:t>
        <a:bodyPr/>
        <a:lstStyle/>
        <a:p>
          <a:endParaRPr lang="en-MY"/>
        </a:p>
      </dgm:t>
    </dgm:pt>
    <dgm:pt modelId="{AFC15663-9590-4A9D-A7B1-9709EB4A4A0D}" type="sibTrans" cxnId="{435BEF4E-B669-44CF-BE14-2B406C3DA06F}">
      <dgm:prSet/>
      <dgm:spPr/>
      <dgm:t>
        <a:bodyPr/>
        <a:lstStyle/>
        <a:p>
          <a:endParaRPr lang="en-MY"/>
        </a:p>
      </dgm:t>
    </dgm:pt>
    <dgm:pt modelId="{55E6783F-3652-4945-AF50-21C950DA4064}">
      <dgm:prSet/>
      <dgm:spPr/>
      <dgm:t>
        <a:bodyPr/>
        <a:lstStyle/>
        <a:p>
          <a:r>
            <a:rPr lang="en-MY" dirty="0" smtClean="0"/>
            <a:t>Static Analysis</a:t>
          </a:r>
          <a:endParaRPr lang="en-MY" dirty="0"/>
        </a:p>
      </dgm:t>
    </dgm:pt>
    <dgm:pt modelId="{FA5323A2-09D8-4707-956A-3FF0A9D4D2FF}" type="parTrans" cxnId="{22B94B3D-308B-4FEF-B308-4706D3CD9F03}">
      <dgm:prSet/>
      <dgm:spPr/>
      <dgm:t>
        <a:bodyPr/>
        <a:lstStyle/>
        <a:p>
          <a:endParaRPr lang="en-MY"/>
        </a:p>
      </dgm:t>
    </dgm:pt>
    <dgm:pt modelId="{BF9859B0-114A-4A39-AE14-C7F4CF170D76}" type="sibTrans" cxnId="{22B94B3D-308B-4FEF-B308-4706D3CD9F03}">
      <dgm:prSet/>
      <dgm:spPr/>
      <dgm:t>
        <a:bodyPr/>
        <a:lstStyle/>
        <a:p>
          <a:endParaRPr lang="en-MY"/>
        </a:p>
      </dgm:t>
    </dgm:pt>
    <dgm:pt modelId="{88FB2E3C-4CA8-4012-A34A-462F7955382F}">
      <dgm:prSet/>
      <dgm:spPr/>
      <dgm:t>
        <a:bodyPr/>
        <a:lstStyle/>
        <a:p>
          <a:r>
            <a:rPr lang="en-MY" dirty="0" smtClean="0"/>
            <a:t>Non-Algorithmic</a:t>
          </a:r>
          <a:endParaRPr lang="en-MY" dirty="0"/>
        </a:p>
      </dgm:t>
    </dgm:pt>
    <dgm:pt modelId="{8D27133E-4B5F-48A0-8005-BE21271607AE}" type="parTrans" cxnId="{0471D080-81AE-423B-8250-CB0903974848}">
      <dgm:prSet/>
      <dgm:spPr/>
      <dgm:t>
        <a:bodyPr/>
        <a:lstStyle/>
        <a:p>
          <a:endParaRPr lang="en-MY"/>
        </a:p>
      </dgm:t>
    </dgm:pt>
    <dgm:pt modelId="{4D4BE9D0-5182-483F-A15F-A121C942A44D}" type="sibTrans" cxnId="{0471D080-81AE-423B-8250-CB0903974848}">
      <dgm:prSet/>
      <dgm:spPr/>
      <dgm:t>
        <a:bodyPr/>
        <a:lstStyle/>
        <a:p>
          <a:endParaRPr lang="en-MY"/>
        </a:p>
      </dgm:t>
    </dgm:pt>
    <dgm:pt modelId="{FFABBE33-43CB-492C-AC10-881C93D76E85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Algorithmic</a:t>
          </a:r>
          <a:endParaRPr lang="en-MY" dirty="0">
            <a:solidFill>
              <a:schemeClr val="bg1"/>
            </a:solidFill>
          </a:endParaRPr>
        </a:p>
      </dgm:t>
    </dgm:pt>
    <dgm:pt modelId="{D0FFB194-05A6-4FF6-BEA5-DD96CFD338AC}" type="parTrans" cxnId="{837728D4-290A-4996-8700-112C20296FF9}">
      <dgm:prSet/>
      <dgm:spPr/>
      <dgm:t>
        <a:bodyPr/>
        <a:lstStyle/>
        <a:p>
          <a:endParaRPr lang="en-MY"/>
        </a:p>
      </dgm:t>
    </dgm:pt>
    <dgm:pt modelId="{F7F8B6F1-063E-4188-B11C-01BB9C9BD1D2}" type="sibTrans" cxnId="{837728D4-290A-4996-8700-112C20296FF9}">
      <dgm:prSet/>
      <dgm:spPr/>
      <dgm:t>
        <a:bodyPr/>
        <a:lstStyle/>
        <a:p>
          <a:endParaRPr lang="en-MY"/>
        </a:p>
      </dgm:t>
    </dgm:pt>
    <dgm:pt modelId="{E405ED6C-D356-471F-B83C-FD7E8F64C1CC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LOC</a:t>
          </a:r>
          <a:endParaRPr lang="en-MY" dirty="0">
            <a:solidFill>
              <a:schemeClr val="bg1"/>
            </a:solidFill>
          </a:endParaRPr>
        </a:p>
      </dgm:t>
    </dgm:pt>
    <dgm:pt modelId="{110EA677-7D94-4AF3-B500-C011B3342241}" type="parTrans" cxnId="{C5E00D34-393B-4DD4-9301-DADA9A999455}">
      <dgm:prSet/>
      <dgm:spPr/>
      <dgm:t>
        <a:bodyPr/>
        <a:lstStyle/>
        <a:p>
          <a:endParaRPr lang="en-MY"/>
        </a:p>
      </dgm:t>
    </dgm:pt>
    <dgm:pt modelId="{FBD8A0CD-5786-4863-B91F-ECE114A806C6}" type="sibTrans" cxnId="{C5E00D34-393B-4DD4-9301-DADA9A999455}">
      <dgm:prSet/>
      <dgm:spPr/>
      <dgm:t>
        <a:bodyPr/>
        <a:lstStyle/>
        <a:p>
          <a:endParaRPr lang="en-MY"/>
        </a:p>
      </dgm:t>
    </dgm:pt>
    <dgm:pt modelId="{7D6FD88D-DCD1-438B-A510-259596007557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FPA</a:t>
          </a:r>
          <a:endParaRPr lang="en-MY" dirty="0">
            <a:solidFill>
              <a:schemeClr val="bg1"/>
            </a:solidFill>
          </a:endParaRPr>
        </a:p>
      </dgm:t>
    </dgm:pt>
    <dgm:pt modelId="{50130140-BE47-4AEF-B1D3-DD7B9714ECF5}" type="parTrans" cxnId="{4E395CCC-D7FA-415F-B456-154A14078F74}">
      <dgm:prSet/>
      <dgm:spPr/>
      <dgm:t>
        <a:bodyPr/>
        <a:lstStyle/>
        <a:p>
          <a:endParaRPr lang="en-MY"/>
        </a:p>
      </dgm:t>
    </dgm:pt>
    <dgm:pt modelId="{F60804A4-E666-4D76-B121-730E23E1B900}" type="sibTrans" cxnId="{4E395CCC-D7FA-415F-B456-154A14078F74}">
      <dgm:prSet/>
      <dgm:spPr/>
      <dgm:t>
        <a:bodyPr/>
        <a:lstStyle/>
        <a:p>
          <a:endParaRPr lang="en-MY"/>
        </a:p>
      </dgm:t>
    </dgm:pt>
    <dgm:pt modelId="{D8BEF523-C65A-4E31-B692-2E8A2B5ADCD6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UCP</a:t>
          </a:r>
          <a:endParaRPr lang="en-MY" dirty="0">
            <a:solidFill>
              <a:schemeClr val="bg1"/>
            </a:solidFill>
          </a:endParaRPr>
        </a:p>
      </dgm:t>
    </dgm:pt>
    <dgm:pt modelId="{F72524EC-7B43-45E8-B4B9-F3224D693217}" type="parTrans" cxnId="{02F346D4-706F-4437-960A-900831FB81C0}">
      <dgm:prSet/>
      <dgm:spPr/>
      <dgm:t>
        <a:bodyPr/>
        <a:lstStyle/>
        <a:p>
          <a:endParaRPr lang="en-MY"/>
        </a:p>
      </dgm:t>
    </dgm:pt>
    <dgm:pt modelId="{AE556FE5-FD8A-4FA1-BECF-008E1C0B6FC0}" type="sibTrans" cxnId="{02F346D4-706F-4437-960A-900831FB81C0}">
      <dgm:prSet/>
      <dgm:spPr/>
      <dgm:t>
        <a:bodyPr/>
        <a:lstStyle/>
        <a:p>
          <a:endParaRPr lang="en-MY"/>
        </a:p>
      </dgm:t>
    </dgm:pt>
    <dgm:pt modelId="{0649AB13-7CB1-42E2-BB50-CFBB79356F77}">
      <dgm:prSet/>
      <dgm:spPr>
        <a:solidFill>
          <a:schemeClr val="accent1"/>
        </a:solidFill>
      </dgm:spPr>
      <dgm:t>
        <a:bodyPr/>
        <a:lstStyle/>
        <a:p>
          <a:r>
            <a:rPr lang="en-MY" dirty="0" smtClean="0">
              <a:solidFill>
                <a:schemeClr val="bg1"/>
              </a:solidFill>
            </a:rPr>
            <a:t>CEPM</a:t>
          </a:r>
          <a:endParaRPr lang="en-MY" dirty="0">
            <a:solidFill>
              <a:schemeClr val="bg1"/>
            </a:solidFill>
          </a:endParaRPr>
        </a:p>
      </dgm:t>
    </dgm:pt>
    <dgm:pt modelId="{83CF75AE-4237-4C2E-B3F7-A96E964D9F52}" type="parTrans" cxnId="{7A1868A3-41DF-488C-B7AB-1E1D1B47E472}">
      <dgm:prSet/>
      <dgm:spPr/>
      <dgm:t>
        <a:bodyPr/>
        <a:lstStyle/>
        <a:p>
          <a:endParaRPr lang="en-MY"/>
        </a:p>
      </dgm:t>
    </dgm:pt>
    <dgm:pt modelId="{EE415406-4AC7-4B50-96CF-3C5F024AD255}" type="sibTrans" cxnId="{7A1868A3-41DF-488C-B7AB-1E1D1B47E472}">
      <dgm:prSet/>
      <dgm:spPr/>
      <dgm:t>
        <a:bodyPr/>
        <a:lstStyle/>
        <a:p>
          <a:endParaRPr lang="en-MY"/>
        </a:p>
      </dgm:t>
    </dgm:pt>
    <dgm:pt modelId="{D9EAC782-4FBA-40C2-86C1-207C750EDDA7}" type="pres">
      <dgm:prSet presAssocID="{09D8988B-9CB5-4735-9BA7-94516F3845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6AF5531F-3EEE-4ED4-86FF-04D43BAEFAF9}" type="pres">
      <dgm:prSet presAssocID="{3674A396-6ADB-497A-8D1D-F2CDE5588C1C}" presName="hierRoot1" presStyleCnt="0">
        <dgm:presLayoutVars>
          <dgm:hierBranch val="init"/>
        </dgm:presLayoutVars>
      </dgm:prSet>
      <dgm:spPr/>
    </dgm:pt>
    <dgm:pt modelId="{0D6DE7C4-F08A-4404-9B06-9070C13433C0}" type="pres">
      <dgm:prSet presAssocID="{3674A396-6ADB-497A-8D1D-F2CDE5588C1C}" presName="rootComposite1" presStyleCnt="0"/>
      <dgm:spPr/>
    </dgm:pt>
    <dgm:pt modelId="{4103C2EF-1267-4DF4-85FA-8B5460979BAE}" type="pres">
      <dgm:prSet presAssocID="{3674A396-6ADB-497A-8D1D-F2CDE5588C1C}" presName="rootText1" presStyleLbl="node0" presStyleIdx="0" presStyleCnt="1" custScaleX="36699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87605C8C-92CF-47F3-943B-BBCE3323A95C}" type="pres">
      <dgm:prSet presAssocID="{3674A396-6ADB-497A-8D1D-F2CDE5588C1C}" presName="rootConnector1" presStyleLbl="node1" presStyleIdx="0" presStyleCnt="0"/>
      <dgm:spPr/>
      <dgm:t>
        <a:bodyPr/>
        <a:lstStyle/>
        <a:p>
          <a:endParaRPr lang="en-MY"/>
        </a:p>
      </dgm:t>
    </dgm:pt>
    <dgm:pt modelId="{AE534289-4F39-4D90-ABB0-3A1C1B263F40}" type="pres">
      <dgm:prSet presAssocID="{3674A396-6ADB-497A-8D1D-F2CDE5588C1C}" presName="hierChild2" presStyleCnt="0"/>
      <dgm:spPr/>
    </dgm:pt>
    <dgm:pt modelId="{8F6D88E6-34A7-4715-A0CC-5808FC675865}" type="pres">
      <dgm:prSet presAssocID="{0BFE1BF6-6A5F-4DA8-8902-491ECF3F9D20}" presName="Name37" presStyleLbl="parChTrans1D2" presStyleIdx="0" presStyleCnt="2"/>
      <dgm:spPr/>
      <dgm:t>
        <a:bodyPr/>
        <a:lstStyle/>
        <a:p>
          <a:endParaRPr lang="en-MY"/>
        </a:p>
      </dgm:t>
    </dgm:pt>
    <dgm:pt modelId="{C9D06C8A-2C51-4690-8D01-1832BB2CF105}" type="pres">
      <dgm:prSet presAssocID="{3BFB0456-881B-41AF-AD76-E7113063B028}" presName="hierRoot2" presStyleCnt="0">
        <dgm:presLayoutVars>
          <dgm:hierBranch val="init"/>
        </dgm:presLayoutVars>
      </dgm:prSet>
      <dgm:spPr/>
    </dgm:pt>
    <dgm:pt modelId="{F47FCE2A-E848-4A26-A8CE-1E09516B387D}" type="pres">
      <dgm:prSet presAssocID="{3BFB0456-881B-41AF-AD76-E7113063B028}" presName="rootComposite" presStyleCnt="0"/>
      <dgm:spPr/>
    </dgm:pt>
    <dgm:pt modelId="{8EB3107C-FB02-4773-B531-A3AA6CAB17A5}" type="pres">
      <dgm:prSet presAssocID="{3BFB0456-881B-41AF-AD76-E7113063B028}" presName="rootText" presStyleLbl="node2" presStyleIdx="0" presStyleCnt="2" custScaleX="22669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D041ACB1-E161-48C2-BACF-9DB89934089F}" type="pres">
      <dgm:prSet presAssocID="{3BFB0456-881B-41AF-AD76-E7113063B028}" presName="rootConnector" presStyleLbl="node2" presStyleIdx="0" presStyleCnt="2"/>
      <dgm:spPr/>
      <dgm:t>
        <a:bodyPr/>
        <a:lstStyle/>
        <a:p>
          <a:endParaRPr lang="en-MY"/>
        </a:p>
      </dgm:t>
    </dgm:pt>
    <dgm:pt modelId="{C6B0F472-FCF7-4492-8EBB-C740E43728F1}" type="pres">
      <dgm:prSet presAssocID="{3BFB0456-881B-41AF-AD76-E7113063B028}" presName="hierChild4" presStyleCnt="0"/>
      <dgm:spPr/>
    </dgm:pt>
    <dgm:pt modelId="{56F982BB-7549-4C0C-AC4B-0A315DBF8367}" type="pres">
      <dgm:prSet presAssocID="{6943E587-FFFD-48D5-AF88-DC52719A64E7}" presName="Name37" presStyleLbl="parChTrans1D3" presStyleIdx="0" presStyleCnt="2"/>
      <dgm:spPr/>
      <dgm:t>
        <a:bodyPr/>
        <a:lstStyle/>
        <a:p>
          <a:endParaRPr lang="en-MY"/>
        </a:p>
      </dgm:t>
    </dgm:pt>
    <dgm:pt modelId="{A99C94B7-DA8A-4791-8359-67AACD4AA7AB}" type="pres">
      <dgm:prSet presAssocID="{A3B9902E-AD89-4ADA-A41E-2A6504B7D58C}" presName="hierRoot2" presStyleCnt="0">
        <dgm:presLayoutVars>
          <dgm:hierBranch val="init"/>
        </dgm:presLayoutVars>
      </dgm:prSet>
      <dgm:spPr/>
    </dgm:pt>
    <dgm:pt modelId="{BFA186D9-E40A-49DA-A146-65C926119649}" type="pres">
      <dgm:prSet presAssocID="{A3B9902E-AD89-4ADA-A41E-2A6504B7D58C}" presName="rootComposite" presStyleCnt="0"/>
      <dgm:spPr/>
    </dgm:pt>
    <dgm:pt modelId="{B21B1734-7A50-4EF2-BFCC-02AC59E92218}" type="pres">
      <dgm:prSet presAssocID="{A3B9902E-AD89-4ADA-A41E-2A6504B7D58C}" presName="rootText" presStyleLbl="node3" presStyleIdx="0" presStyleCnt="2" custScaleX="25686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594A909A-8FE5-4833-86DC-42594FA9CF40}" type="pres">
      <dgm:prSet presAssocID="{A3B9902E-AD89-4ADA-A41E-2A6504B7D58C}" presName="rootConnector" presStyleLbl="node3" presStyleIdx="0" presStyleCnt="2"/>
      <dgm:spPr/>
      <dgm:t>
        <a:bodyPr/>
        <a:lstStyle/>
        <a:p>
          <a:endParaRPr lang="en-MY"/>
        </a:p>
      </dgm:t>
    </dgm:pt>
    <dgm:pt modelId="{2A996ED9-D2CF-4267-B4B4-860E451699C1}" type="pres">
      <dgm:prSet presAssocID="{A3B9902E-AD89-4ADA-A41E-2A6504B7D58C}" presName="hierChild4" presStyleCnt="0"/>
      <dgm:spPr/>
    </dgm:pt>
    <dgm:pt modelId="{EE272707-FA24-4A02-ABF5-48968D2F3F53}" type="pres">
      <dgm:prSet presAssocID="{BE1B8D18-9A09-452F-A1A6-3FCFFB90B6FD}" presName="Name37" presStyleLbl="parChTrans1D4" presStyleIdx="0" presStyleCnt="14"/>
      <dgm:spPr/>
      <dgm:t>
        <a:bodyPr/>
        <a:lstStyle/>
        <a:p>
          <a:endParaRPr lang="en-MY"/>
        </a:p>
      </dgm:t>
    </dgm:pt>
    <dgm:pt modelId="{73F14AA8-9D16-442A-B66A-8E818A00DC18}" type="pres">
      <dgm:prSet presAssocID="{A83E3BBA-64A5-4F5C-8509-1F3FF46078D2}" presName="hierRoot2" presStyleCnt="0">
        <dgm:presLayoutVars>
          <dgm:hierBranch val="init"/>
        </dgm:presLayoutVars>
      </dgm:prSet>
      <dgm:spPr/>
    </dgm:pt>
    <dgm:pt modelId="{1A0C49EE-70B1-4CFC-8326-66CB5B5E4AC0}" type="pres">
      <dgm:prSet presAssocID="{A83E3BBA-64A5-4F5C-8509-1F3FF46078D2}" presName="rootComposite" presStyleCnt="0"/>
      <dgm:spPr/>
    </dgm:pt>
    <dgm:pt modelId="{4408FD38-78B8-4C24-B826-9F5D2F5E90D9}" type="pres">
      <dgm:prSet presAssocID="{A83E3BBA-64A5-4F5C-8509-1F3FF46078D2}" presName="rootText" presStyleLbl="node4" presStyleIdx="0" presStyleCnt="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87AF46C-DC87-4407-A9B1-3C2721A46E59}" type="pres">
      <dgm:prSet presAssocID="{A83E3BBA-64A5-4F5C-8509-1F3FF46078D2}" presName="rootConnector" presStyleLbl="node4" presStyleIdx="0" presStyleCnt="14"/>
      <dgm:spPr/>
      <dgm:t>
        <a:bodyPr/>
        <a:lstStyle/>
        <a:p>
          <a:endParaRPr lang="en-MY"/>
        </a:p>
      </dgm:t>
    </dgm:pt>
    <dgm:pt modelId="{8B7AD968-77DB-4A32-8594-899CD89A911A}" type="pres">
      <dgm:prSet presAssocID="{A83E3BBA-64A5-4F5C-8509-1F3FF46078D2}" presName="hierChild4" presStyleCnt="0"/>
      <dgm:spPr/>
    </dgm:pt>
    <dgm:pt modelId="{2BCB5DB2-274C-4918-A260-11AE29EE16CE}" type="pres">
      <dgm:prSet presAssocID="{A83E3BBA-64A5-4F5C-8509-1F3FF46078D2}" presName="hierChild5" presStyleCnt="0"/>
      <dgm:spPr/>
    </dgm:pt>
    <dgm:pt modelId="{D53394EC-32CF-4736-94D9-2A92794C9F5C}" type="pres">
      <dgm:prSet presAssocID="{5EAED941-7762-4230-8E90-EAE5D676468C}" presName="Name37" presStyleLbl="parChTrans1D4" presStyleIdx="1" presStyleCnt="14"/>
      <dgm:spPr/>
      <dgm:t>
        <a:bodyPr/>
        <a:lstStyle/>
        <a:p>
          <a:endParaRPr lang="en-MY"/>
        </a:p>
      </dgm:t>
    </dgm:pt>
    <dgm:pt modelId="{2326F1C0-A1FF-473F-8E69-890073B3C154}" type="pres">
      <dgm:prSet presAssocID="{937147EF-E2AA-4465-B22C-DF067386FC49}" presName="hierRoot2" presStyleCnt="0">
        <dgm:presLayoutVars>
          <dgm:hierBranch val="init"/>
        </dgm:presLayoutVars>
      </dgm:prSet>
      <dgm:spPr/>
    </dgm:pt>
    <dgm:pt modelId="{0297C8F9-B436-40E5-8231-D7B7C85BCF92}" type="pres">
      <dgm:prSet presAssocID="{937147EF-E2AA-4465-B22C-DF067386FC49}" presName="rootComposite" presStyleCnt="0"/>
      <dgm:spPr/>
    </dgm:pt>
    <dgm:pt modelId="{6A5EA834-414B-44DE-8007-FA46BC2C71EB}" type="pres">
      <dgm:prSet presAssocID="{937147EF-E2AA-4465-B22C-DF067386FC49}" presName="rootText" presStyleLbl="node4" presStyleIdx="1" presStyleCnt="14" custScaleX="18395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05E710-CB7F-4DC8-97BB-9A23FEA2C7E2}" type="pres">
      <dgm:prSet presAssocID="{937147EF-E2AA-4465-B22C-DF067386FC49}" presName="rootConnector" presStyleLbl="node4" presStyleIdx="1" presStyleCnt="14"/>
      <dgm:spPr/>
      <dgm:t>
        <a:bodyPr/>
        <a:lstStyle/>
        <a:p>
          <a:endParaRPr lang="en-MY"/>
        </a:p>
      </dgm:t>
    </dgm:pt>
    <dgm:pt modelId="{E0E39D64-AE48-4F4E-82DB-F267EC005184}" type="pres">
      <dgm:prSet presAssocID="{937147EF-E2AA-4465-B22C-DF067386FC49}" presName="hierChild4" presStyleCnt="0"/>
      <dgm:spPr/>
    </dgm:pt>
    <dgm:pt modelId="{0E2E4DD2-D218-48EC-B625-9CEBB768D5A2}" type="pres">
      <dgm:prSet presAssocID="{937147EF-E2AA-4465-B22C-DF067386FC49}" presName="hierChild5" presStyleCnt="0"/>
      <dgm:spPr/>
    </dgm:pt>
    <dgm:pt modelId="{A6507D5A-9E4A-4EB9-B0B6-2D17EDDD2174}" type="pres">
      <dgm:prSet presAssocID="{AF08679D-62EA-4387-9379-EC9FC9E37B3A}" presName="Name37" presStyleLbl="parChTrans1D4" presStyleIdx="2" presStyleCnt="14"/>
      <dgm:spPr/>
      <dgm:t>
        <a:bodyPr/>
        <a:lstStyle/>
        <a:p>
          <a:endParaRPr lang="en-MY"/>
        </a:p>
      </dgm:t>
    </dgm:pt>
    <dgm:pt modelId="{BB48A4FE-B4E7-49F3-924E-827F406F068B}" type="pres">
      <dgm:prSet presAssocID="{3E59CE39-43F3-43FF-BE07-9780E6DC8DE8}" presName="hierRoot2" presStyleCnt="0">
        <dgm:presLayoutVars>
          <dgm:hierBranch val="init"/>
        </dgm:presLayoutVars>
      </dgm:prSet>
      <dgm:spPr/>
    </dgm:pt>
    <dgm:pt modelId="{378A2E73-EBEE-4CBB-8BB8-0ED145B011A0}" type="pres">
      <dgm:prSet presAssocID="{3E59CE39-43F3-43FF-BE07-9780E6DC8DE8}" presName="rootComposite" presStyleCnt="0"/>
      <dgm:spPr/>
    </dgm:pt>
    <dgm:pt modelId="{27E30844-8D67-4AA7-B924-24B22D72E631}" type="pres">
      <dgm:prSet presAssocID="{3E59CE39-43F3-43FF-BE07-9780E6DC8DE8}" presName="rootText" presStyleLbl="node4" presStyleIdx="2" presStyleCnt="14" custScaleX="36947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BDCC6892-CF54-4BAE-8AB1-56A9A4AD579A}" type="pres">
      <dgm:prSet presAssocID="{3E59CE39-43F3-43FF-BE07-9780E6DC8DE8}" presName="rootConnector" presStyleLbl="node4" presStyleIdx="2" presStyleCnt="14"/>
      <dgm:spPr/>
      <dgm:t>
        <a:bodyPr/>
        <a:lstStyle/>
        <a:p>
          <a:endParaRPr lang="en-MY"/>
        </a:p>
      </dgm:t>
    </dgm:pt>
    <dgm:pt modelId="{0F21B7C2-F50D-47EF-BFB7-11B2961F44A2}" type="pres">
      <dgm:prSet presAssocID="{3E59CE39-43F3-43FF-BE07-9780E6DC8DE8}" presName="hierChild4" presStyleCnt="0"/>
      <dgm:spPr/>
    </dgm:pt>
    <dgm:pt modelId="{A5449B8C-7E06-4443-B183-C23E7F2D521F}" type="pres">
      <dgm:prSet presAssocID="{3E59CE39-43F3-43FF-BE07-9780E6DC8DE8}" presName="hierChild5" presStyleCnt="0"/>
      <dgm:spPr/>
    </dgm:pt>
    <dgm:pt modelId="{67BF0CB8-64E0-4E57-B92E-9B5CC7A6B29C}" type="pres">
      <dgm:prSet presAssocID="{CF174B0E-E547-481A-97C1-54DA704A4AE6}" presName="Name37" presStyleLbl="parChTrans1D4" presStyleIdx="3" presStyleCnt="14"/>
      <dgm:spPr/>
      <dgm:t>
        <a:bodyPr/>
        <a:lstStyle/>
        <a:p>
          <a:endParaRPr lang="en-MY"/>
        </a:p>
      </dgm:t>
    </dgm:pt>
    <dgm:pt modelId="{FBAF68E8-8284-45CB-A799-A0CB67307357}" type="pres">
      <dgm:prSet presAssocID="{557DE737-73B9-4F7C-942F-8F2F73F4B3C9}" presName="hierRoot2" presStyleCnt="0">
        <dgm:presLayoutVars>
          <dgm:hierBranch val="init"/>
        </dgm:presLayoutVars>
      </dgm:prSet>
      <dgm:spPr/>
    </dgm:pt>
    <dgm:pt modelId="{B9471323-15BF-406B-8082-D9B87AB059CA}" type="pres">
      <dgm:prSet presAssocID="{557DE737-73B9-4F7C-942F-8F2F73F4B3C9}" presName="rootComposite" presStyleCnt="0"/>
      <dgm:spPr/>
    </dgm:pt>
    <dgm:pt modelId="{203B4453-C46B-4C6E-A437-35EC999E0E21}" type="pres">
      <dgm:prSet presAssocID="{557DE737-73B9-4F7C-942F-8F2F73F4B3C9}" presName="rootText" presStyleLbl="node4" presStyleIdx="3" presStyleCnt="14" custScaleX="41140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C4C7288-1B8C-4B81-8574-DE90A4D2DCE4}" type="pres">
      <dgm:prSet presAssocID="{557DE737-73B9-4F7C-942F-8F2F73F4B3C9}" presName="rootConnector" presStyleLbl="node4" presStyleIdx="3" presStyleCnt="14"/>
      <dgm:spPr/>
      <dgm:t>
        <a:bodyPr/>
        <a:lstStyle/>
        <a:p>
          <a:endParaRPr lang="en-MY"/>
        </a:p>
      </dgm:t>
    </dgm:pt>
    <dgm:pt modelId="{B9F4509C-1589-4F9B-B741-5E4EE366F1C8}" type="pres">
      <dgm:prSet presAssocID="{557DE737-73B9-4F7C-942F-8F2F73F4B3C9}" presName="hierChild4" presStyleCnt="0"/>
      <dgm:spPr/>
    </dgm:pt>
    <dgm:pt modelId="{2F0BD73E-DDD9-4290-8ED8-35080A482F5F}" type="pres">
      <dgm:prSet presAssocID="{557DE737-73B9-4F7C-942F-8F2F73F4B3C9}" presName="hierChild5" presStyleCnt="0"/>
      <dgm:spPr/>
    </dgm:pt>
    <dgm:pt modelId="{CB9A1EFD-6EFC-432B-898E-200407990279}" type="pres">
      <dgm:prSet presAssocID="{A3B9902E-AD89-4ADA-A41E-2A6504B7D58C}" presName="hierChild5" presStyleCnt="0"/>
      <dgm:spPr/>
    </dgm:pt>
    <dgm:pt modelId="{88FC1DC3-DE3B-40C1-8414-1AD6B7D78BDA}" type="pres">
      <dgm:prSet presAssocID="{3BFB0456-881B-41AF-AD76-E7113063B028}" presName="hierChild5" presStyleCnt="0"/>
      <dgm:spPr/>
    </dgm:pt>
    <dgm:pt modelId="{0E998C3A-659B-4667-87F7-2524FED72AC4}" type="pres">
      <dgm:prSet presAssocID="{77850FD9-D017-4520-8935-F15F5E719413}" presName="Name37" presStyleLbl="parChTrans1D2" presStyleIdx="1" presStyleCnt="2"/>
      <dgm:spPr/>
      <dgm:t>
        <a:bodyPr/>
        <a:lstStyle/>
        <a:p>
          <a:endParaRPr lang="en-MY"/>
        </a:p>
      </dgm:t>
    </dgm:pt>
    <dgm:pt modelId="{BBA13CFB-1A05-49BA-9A62-588C4203306E}" type="pres">
      <dgm:prSet presAssocID="{78F5E5CD-94A8-404D-962D-47F033CC11A8}" presName="hierRoot2" presStyleCnt="0">
        <dgm:presLayoutVars>
          <dgm:hierBranch val="init"/>
        </dgm:presLayoutVars>
      </dgm:prSet>
      <dgm:spPr/>
    </dgm:pt>
    <dgm:pt modelId="{6F3F6355-95C0-400D-87B3-8DF174263F6D}" type="pres">
      <dgm:prSet presAssocID="{78F5E5CD-94A8-404D-962D-47F033CC11A8}" presName="rootComposite" presStyleCnt="0"/>
      <dgm:spPr/>
    </dgm:pt>
    <dgm:pt modelId="{7E88FE88-3A1A-4203-A02D-8F8B6F0BAC6B}" type="pres">
      <dgm:prSet presAssocID="{78F5E5CD-94A8-404D-962D-47F033CC11A8}" presName="rootText" presStyleLbl="node2" presStyleIdx="1" presStyleCnt="2" custScaleX="22229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97F0972-89CE-4BA0-8A87-B285D70F966A}" type="pres">
      <dgm:prSet presAssocID="{78F5E5CD-94A8-404D-962D-47F033CC11A8}" presName="rootConnector" presStyleLbl="node2" presStyleIdx="1" presStyleCnt="2"/>
      <dgm:spPr/>
      <dgm:t>
        <a:bodyPr/>
        <a:lstStyle/>
        <a:p>
          <a:endParaRPr lang="en-MY"/>
        </a:p>
      </dgm:t>
    </dgm:pt>
    <dgm:pt modelId="{161B7D83-997E-418A-8C18-960BE64CE034}" type="pres">
      <dgm:prSet presAssocID="{78F5E5CD-94A8-404D-962D-47F033CC11A8}" presName="hierChild4" presStyleCnt="0"/>
      <dgm:spPr/>
    </dgm:pt>
    <dgm:pt modelId="{E2F260C4-8CE6-483A-9AE4-3420C7D8027E}" type="pres">
      <dgm:prSet presAssocID="{D4C7FB5D-9150-4ADA-9E5F-F89F8A2B0AD3}" presName="Name37" presStyleLbl="parChTrans1D3" presStyleIdx="1" presStyleCnt="2"/>
      <dgm:spPr/>
      <dgm:t>
        <a:bodyPr/>
        <a:lstStyle/>
        <a:p>
          <a:endParaRPr lang="en-MY"/>
        </a:p>
      </dgm:t>
    </dgm:pt>
    <dgm:pt modelId="{DCB7990F-0B70-4493-94FB-E536AC67B028}" type="pres">
      <dgm:prSet presAssocID="{CCA6FD59-5200-4CEA-8741-0376935778EB}" presName="hierRoot2" presStyleCnt="0">
        <dgm:presLayoutVars>
          <dgm:hierBranch val="init"/>
        </dgm:presLayoutVars>
      </dgm:prSet>
      <dgm:spPr/>
    </dgm:pt>
    <dgm:pt modelId="{44D99062-A978-456C-9D4C-53B4B6B3E8CF}" type="pres">
      <dgm:prSet presAssocID="{CCA6FD59-5200-4CEA-8741-0376935778EB}" presName="rootComposite" presStyleCnt="0"/>
      <dgm:spPr/>
    </dgm:pt>
    <dgm:pt modelId="{A6C024CD-72B8-488B-86E6-DBC8D583E881}" type="pres">
      <dgm:prSet presAssocID="{CCA6FD59-5200-4CEA-8741-0376935778EB}" presName="rootText" presStyleLbl="node3" presStyleIdx="1" presStyleCnt="2" custScaleX="390143" custScaleY="12116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A4D0047-32CE-4356-B8CA-859F74AC4D18}" type="pres">
      <dgm:prSet presAssocID="{CCA6FD59-5200-4CEA-8741-0376935778EB}" presName="rootConnector" presStyleLbl="node3" presStyleIdx="1" presStyleCnt="2"/>
      <dgm:spPr/>
      <dgm:t>
        <a:bodyPr/>
        <a:lstStyle/>
        <a:p>
          <a:endParaRPr lang="en-MY"/>
        </a:p>
      </dgm:t>
    </dgm:pt>
    <dgm:pt modelId="{A0C076B5-223A-483C-A7A8-469834BB395A}" type="pres">
      <dgm:prSet presAssocID="{CCA6FD59-5200-4CEA-8741-0376935778EB}" presName="hierChild4" presStyleCnt="0"/>
      <dgm:spPr/>
    </dgm:pt>
    <dgm:pt modelId="{1564C1FE-9611-46E3-9A6C-28453A14ACBE}" type="pres">
      <dgm:prSet presAssocID="{D2189891-67F3-403B-9F35-6777B4AA7101}" presName="Name37" presStyleLbl="parChTrans1D4" presStyleIdx="4" presStyleCnt="14"/>
      <dgm:spPr/>
      <dgm:t>
        <a:bodyPr/>
        <a:lstStyle/>
        <a:p>
          <a:endParaRPr lang="en-MY"/>
        </a:p>
      </dgm:t>
    </dgm:pt>
    <dgm:pt modelId="{CD64FBE5-B3D3-42E7-A765-A07158440C8A}" type="pres">
      <dgm:prSet presAssocID="{C9F0C801-FD90-4396-82A3-586BD194A4A3}" presName="hierRoot2" presStyleCnt="0">
        <dgm:presLayoutVars>
          <dgm:hierBranch val="init"/>
        </dgm:presLayoutVars>
      </dgm:prSet>
      <dgm:spPr/>
    </dgm:pt>
    <dgm:pt modelId="{722C2176-A99C-4BDA-A176-1813007DEE3C}" type="pres">
      <dgm:prSet presAssocID="{C9F0C801-FD90-4396-82A3-586BD194A4A3}" presName="rootComposite" presStyleCnt="0"/>
      <dgm:spPr/>
    </dgm:pt>
    <dgm:pt modelId="{AF743504-A01A-490C-AC18-B68AA36B48C9}" type="pres">
      <dgm:prSet presAssocID="{C9F0C801-FD90-4396-82A3-586BD194A4A3}" presName="rootText" presStyleLbl="node4" presStyleIdx="4" presStyleCnt="14" custScaleX="311937" custScaleY="28515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C661D5E-241A-43C5-B031-C617433E72EA}" type="pres">
      <dgm:prSet presAssocID="{C9F0C801-FD90-4396-82A3-586BD194A4A3}" presName="rootConnector" presStyleLbl="node4" presStyleIdx="4" presStyleCnt="14"/>
      <dgm:spPr/>
      <dgm:t>
        <a:bodyPr/>
        <a:lstStyle/>
        <a:p>
          <a:endParaRPr lang="en-MY"/>
        </a:p>
      </dgm:t>
    </dgm:pt>
    <dgm:pt modelId="{1B12D629-8A64-4B02-8227-985E8086B0D4}" type="pres">
      <dgm:prSet presAssocID="{C9F0C801-FD90-4396-82A3-586BD194A4A3}" presName="hierChild4" presStyleCnt="0"/>
      <dgm:spPr/>
    </dgm:pt>
    <dgm:pt modelId="{CEB0D851-C2D6-4949-8E1E-27CA29C78A2F}" type="pres">
      <dgm:prSet presAssocID="{FA5323A2-09D8-4707-956A-3FF0A9D4D2FF}" presName="Name37" presStyleLbl="parChTrans1D4" presStyleIdx="5" presStyleCnt="14"/>
      <dgm:spPr/>
      <dgm:t>
        <a:bodyPr/>
        <a:lstStyle/>
        <a:p>
          <a:endParaRPr lang="en-MY"/>
        </a:p>
      </dgm:t>
    </dgm:pt>
    <dgm:pt modelId="{A0A67D92-FD12-419C-A0C1-5F696C827D04}" type="pres">
      <dgm:prSet presAssocID="{55E6783F-3652-4945-AF50-21C950DA4064}" presName="hierRoot2" presStyleCnt="0">
        <dgm:presLayoutVars>
          <dgm:hierBranch val="init"/>
        </dgm:presLayoutVars>
      </dgm:prSet>
      <dgm:spPr/>
    </dgm:pt>
    <dgm:pt modelId="{E5240B8B-9A02-46D3-86EB-4B914D395988}" type="pres">
      <dgm:prSet presAssocID="{55E6783F-3652-4945-AF50-21C950DA4064}" presName="rootComposite" presStyleCnt="0"/>
      <dgm:spPr/>
    </dgm:pt>
    <dgm:pt modelId="{7929B8E2-AB6D-44E6-9EFC-C8DDDACF8512}" type="pres">
      <dgm:prSet presAssocID="{55E6783F-3652-4945-AF50-21C950DA4064}" presName="rootText" presStyleLbl="node4" presStyleIdx="5" presStyleCnt="14" custScaleX="20868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BEAA79D0-2666-479F-9D0D-E557EABFE107}" type="pres">
      <dgm:prSet presAssocID="{55E6783F-3652-4945-AF50-21C950DA4064}" presName="rootConnector" presStyleLbl="node4" presStyleIdx="5" presStyleCnt="14"/>
      <dgm:spPr/>
      <dgm:t>
        <a:bodyPr/>
        <a:lstStyle/>
        <a:p>
          <a:endParaRPr lang="en-MY"/>
        </a:p>
      </dgm:t>
    </dgm:pt>
    <dgm:pt modelId="{0CC3E2D4-6EFA-4AAE-A780-ACD48796AB11}" type="pres">
      <dgm:prSet presAssocID="{55E6783F-3652-4945-AF50-21C950DA4064}" presName="hierChild4" presStyleCnt="0"/>
      <dgm:spPr/>
    </dgm:pt>
    <dgm:pt modelId="{10E7717A-9D10-496B-A6CA-013AEBD6FB19}" type="pres">
      <dgm:prSet presAssocID="{55E6783F-3652-4945-AF50-21C950DA4064}" presName="hierChild5" presStyleCnt="0"/>
      <dgm:spPr/>
    </dgm:pt>
    <dgm:pt modelId="{D7AB380D-BA2F-42AD-8588-330141BF7AE6}" type="pres">
      <dgm:prSet presAssocID="{77333FD4-4F40-4D9A-8C43-8F4FDFBD723F}" presName="Name37" presStyleLbl="parChTrans1D4" presStyleIdx="6" presStyleCnt="14"/>
      <dgm:spPr/>
      <dgm:t>
        <a:bodyPr/>
        <a:lstStyle/>
        <a:p>
          <a:endParaRPr lang="en-MY"/>
        </a:p>
      </dgm:t>
    </dgm:pt>
    <dgm:pt modelId="{BD249078-748B-4B8B-A7D3-099ECBC0C960}" type="pres">
      <dgm:prSet presAssocID="{F5B3E01B-BA6C-4D57-BE43-7456127B505E}" presName="hierRoot2" presStyleCnt="0">
        <dgm:presLayoutVars>
          <dgm:hierBranch val="init"/>
        </dgm:presLayoutVars>
      </dgm:prSet>
      <dgm:spPr/>
    </dgm:pt>
    <dgm:pt modelId="{57B97CC4-0BA7-492D-9107-FFA86942A083}" type="pres">
      <dgm:prSet presAssocID="{F5B3E01B-BA6C-4D57-BE43-7456127B505E}" presName="rootComposite" presStyleCnt="0"/>
      <dgm:spPr/>
    </dgm:pt>
    <dgm:pt modelId="{0C01C103-FD4C-4C52-905D-BB26ADFB98D7}" type="pres">
      <dgm:prSet presAssocID="{F5B3E01B-BA6C-4D57-BE43-7456127B505E}" presName="rootText" presStyleLbl="node4" presStyleIdx="6" presStyleCnt="14" custScaleX="22378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2427BD8-DDAD-4F0E-85B9-98C024AF25E6}" type="pres">
      <dgm:prSet presAssocID="{F5B3E01B-BA6C-4D57-BE43-7456127B505E}" presName="rootConnector" presStyleLbl="node4" presStyleIdx="6" presStyleCnt="14"/>
      <dgm:spPr/>
      <dgm:t>
        <a:bodyPr/>
        <a:lstStyle/>
        <a:p>
          <a:endParaRPr lang="en-MY"/>
        </a:p>
      </dgm:t>
    </dgm:pt>
    <dgm:pt modelId="{07B594FD-0867-4B26-8DC4-3FE0810B051D}" type="pres">
      <dgm:prSet presAssocID="{F5B3E01B-BA6C-4D57-BE43-7456127B505E}" presName="hierChild4" presStyleCnt="0"/>
      <dgm:spPr/>
    </dgm:pt>
    <dgm:pt modelId="{BF7A80CB-D1FC-465B-9180-DCFFBF65CE4A}" type="pres">
      <dgm:prSet presAssocID="{F5B3E01B-BA6C-4D57-BE43-7456127B505E}" presName="hierChild5" presStyleCnt="0"/>
      <dgm:spPr/>
    </dgm:pt>
    <dgm:pt modelId="{BC36A530-049B-47B3-BE51-7867CE21F96F}" type="pres">
      <dgm:prSet presAssocID="{C9F0C801-FD90-4396-82A3-586BD194A4A3}" presName="hierChild5" presStyleCnt="0"/>
      <dgm:spPr/>
    </dgm:pt>
    <dgm:pt modelId="{053524FA-CA5E-429F-A23C-C94366BA5B68}" type="pres">
      <dgm:prSet presAssocID="{48216E9E-4F01-4729-9540-8A1EFE8C7874}" presName="Name37" presStyleLbl="parChTrans1D4" presStyleIdx="7" presStyleCnt="14"/>
      <dgm:spPr/>
      <dgm:t>
        <a:bodyPr/>
        <a:lstStyle/>
        <a:p>
          <a:endParaRPr lang="en-MY"/>
        </a:p>
      </dgm:t>
    </dgm:pt>
    <dgm:pt modelId="{7D03751A-1106-4552-BECD-99A6762D912B}" type="pres">
      <dgm:prSet presAssocID="{16736F54-66DD-4286-9606-9CA6CC90C1CD}" presName="hierRoot2" presStyleCnt="0">
        <dgm:presLayoutVars>
          <dgm:hierBranch val="init"/>
        </dgm:presLayoutVars>
      </dgm:prSet>
      <dgm:spPr/>
    </dgm:pt>
    <dgm:pt modelId="{7D328359-7C3E-4465-B6D5-3DE5B29D97CA}" type="pres">
      <dgm:prSet presAssocID="{16736F54-66DD-4286-9606-9CA6CC90C1CD}" presName="rootComposite" presStyleCnt="0"/>
      <dgm:spPr/>
    </dgm:pt>
    <dgm:pt modelId="{D9FD5972-4C81-464A-A019-EF01A78B3D1A}" type="pres">
      <dgm:prSet presAssocID="{16736F54-66DD-4286-9606-9CA6CC90C1CD}" presName="rootText" presStyleLbl="node4" presStyleIdx="7" presStyleCnt="14" custScaleX="27969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4CF6AB9-2439-4C25-AD2F-43339701D995}" type="pres">
      <dgm:prSet presAssocID="{16736F54-66DD-4286-9606-9CA6CC90C1CD}" presName="rootConnector" presStyleLbl="node4" presStyleIdx="7" presStyleCnt="14"/>
      <dgm:spPr/>
      <dgm:t>
        <a:bodyPr/>
        <a:lstStyle/>
        <a:p>
          <a:endParaRPr lang="en-MY"/>
        </a:p>
      </dgm:t>
    </dgm:pt>
    <dgm:pt modelId="{664AF662-6508-429F-8DD6-21015499D4C8}" type="pres">
      <dgm:prSet presAssocID="{16736F54-66DD-4286-9606-9CA6CC90C1CD}" presName="hierChild4" presStyleCnt="0"/>
      <dgm:spPr/>
    </dgm:pt>
    <dgm:pt modelId="{D559F87D-76BE-4B38-842A-2B881839D5E2}" type="pres">
      <dgm:prSet presAssocID="{D0FFB194-05A6-4FF6-BEA5-DD96CFD338AC}" presName="Name37" presStyleLbl="parChTrans1D4" presStyleIdx="8" presStyleCnt="14"/>
      <dgm:spPr/>
      <dgm:t>
        <a:bodyPr/>
        <a:lstStyle/>
        <a:p>
          <a:endParaRPr lang="en-MY"/>
        </a:p>
      </dgm:t>
    </dgm:pt>
    <dgm:pt modelId="{12A80824-C29C-4465-89F9-82B1502ADFB7}" type="pres">
      <dgm:prSet presAssocID="{FFABBE33-43CB-492C-AC10-881C93D76E85}" presName="hierRoot2" presStyleCnt="0">
        <dgm:presLayoutVars>
          <dgm:hierBranch val="init"/>
        </dgm:presLayoutVars>
      </dgm:prSet>
      <dgm:spPr/>
    </dgm:pt>
    <dgm:pt modelId="{3CFC8F85-7665-4C12-9993-1616A40CC710}" type="pres">
      <dgm:prSet presAssocID="{FFABBE33-43CB-492C-AC10-881C93D76E85}" presName="rootComposite" presStyleCnt="0"/>
      <dgm:spPr/>
    </dgm:pt>
    <dgm:pt modelId="{B9848558-4C1F-4FAB-B5FD-ED6DD5FEDBEE}" type="pres">
      <dgm:prSet presAssocID="{FFABBE33-43CB-492C-AC10-881C93D76E85}" presName="rootText" presStyleLbl="node4" presStyleIdx="8" presStyleCnt="14" custScaleX="16875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5720A94-8CF4-48D1-A201-700935D86567}" type="pres">
      <dgm:prSet presAssocID="{FFABBE33-43CB-492C-AC10-881C93D76E85}" presName="rootConnector" presStyleLbl="node4" presStyleIdx="8" presStyleCnt="14"/>
      <dgm:spPr/>
      <dgm:t>
        <a:bodyPr/>
        <a:lstStyle/>
        <a:p>
          <a:endParaRPr lang="en-MY"/>
        </a:p>
      </dgm:t>
    </dgm:pt>
    <dgm:pt modelId="{E946C1B3-9138-47B3-8940-80083E53AA6F}" type="pres">
      <dgm:prSet presAssocID="{FFABBE33-43CB-492C-AC10-881C93D76E85}" presName="hierChild4" presStyleCnt="0"/>
      <dgm:spPr/>
    </dgm:pt>
    <dgm:pt modelId="{DA843B40-94B8-4459-A665-6410D8790BC9}" type="pres">
      <dgm:prSet presAssocID="{110EA677-7D94-4AF3-B500-C011B3342241}" presName="Name37" presStyleLbl="parChTrans1D4" presStyleIdx="9" presStyleCnt="14"/>
      <dgm:spPr/>
      <dgm:t>
        <a:bodyPr/>
        <a:lstStyle/>
        <a:p>
          <a:endParaRPr lang="en-MY"/>
        </a:p>
      </dgm:t>
    </dgm:pt>
    <dgm:pt modelId="{9CBD0A40-FE8A-4996-9CEC-95E58BD2F335}" type="pres">
      <dgm:prSet presAssocID="{E405ED6C-D356-471F-B83C-FD7E8F64C1CC}" presName="hierRoot2" presStyleCnt="0">
        <dgm:presLayoutVars>
          <dgm:hierBranch val="init"/>
        </dgm:presLayoutVars>
      </dgm:prSet>
      <dgm:spPr/>
    </dgm:pt>
    <dgm:pt modelId="{C9C52021-2246-4ACC-A745-A4054A3F5758}" type="pres">
      <dgm:prSet presAssocID="{E405ED6C-D356-471F-B83C-FD7E8F64C1CC}" presName="rootComposite" presStyleCnt="0"/>
      <dgm:spPr/>
    </dgm:pt>
    <dgm:pt modelId="{49132D9D-21B6-418A-BC1E-54F1D418989E}" type="pres">
      <dgm:prSet presAssocID="{E405ED6C-D356-471F-B83C-FD7E8F64C1CC}" presName="rootText" presStyleLbl="node4" presStyleIdx="9" presStyleCnt="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DE215F4-FFAA-4F8B-8A76-781FC0105AA1}" type="pres">
      <dgm:prSet presAssocID="{E405ED6C-D356-471F-B83C-FD7E8F64C1CC}" presName="rootConnector" presStyleLbl="node4" presStyleIdx="9" presStyleCnt="14"/>
      <dgm:spPr/>
      <dgm:t>
        <a:bodyPr/>
        <a:lstStyle/>
        <a:p>
          <a:endParaRPr lang="en-MY"/>
        </a:p>
      </dgm:t>
    </dgm:pt>
    <dgm:pt modelId="{DA04AA7C-F3EC-4DD4-BDE0-600CEADF0952}" type="pres">
      <dgm:prSet presAssocID="{E405ED6C-D356-471F-B83C-FD7E8F64C1CC}" presName="hierChild4" presStyleCnt="0"/>
      <dgm:spPr/>
    </dgm:pt>
    <dgm:pt modelId="{F7365950-BD47-42F3-9C2C-553EE5CAA957}" type="pres">
      <dgm:prSet presAssocID="{E405ED6C-D356-471F-B83C-FD7E8F64C1CC}" presName="hierChild5" presStyleCnt="0"/>
      <dgm:spPr/>
    </dgm:pt>
    <dgm:pt modelId="{43341FBF-544D-4D0F-BB87-2BEF6F4B3363}" type="pres">
      <dgm:prSet presAssocID="{50130140-BE47-4AEF-B1D3-DD7B9714ECF5}" presName="Name37" presStyleLbl="parChTrans1D4" presStyleIdx="10" presStyleCnt="14"/>
      <dgm:spPr/>
      <dgm:t>
        <a:bodyPr/>
        <a:lstStyle/>
        <a:p>
          <a:endParaRPr lang="en-MY"/>
        </a:p>
      </dgm:t>
    </dgm:pt>
    <dgm:pt modelId="{4C00E625-999C-4258-B0D7-6E65CF415FF4}" type="pres">
      <dgm:prSet presAssocID="{7D6FD88D-DCD1-438B-A510-259596007557}" presName="hierRoot2" presStyleCnt="0">
        <dgm:presLayoutVars>
          <dgm:hierBranch val="init"/>
        </dgm:presLayoutVars>
      </dgm:prSet>
      <dgm:spPr/>
    </dgm:pt>
    <dgm:pt modelId="{623788F4-77B3-4E0D-A938-83BEF958C1A5}" type="pres">
      <dgm:prSet presAssocID="{7D6FD88D-DCD1-438B-A510-259596007557}" presName="rootComposite" presStyleCnt="0"/>
      <dgm:spPr/>
    </dgm:pt>
    <dgm:pt modelId="{19FB633D-8A4E-47AB-915D-CE940A208817}" type="pres">
      <dgm:prSet presAssocID="{7D6FD88D-DCD1-438B-A510-259596007557}" presName="rootText" presStyleLbl="node4" presStyleIdx="10" presStyleCnt="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8E1C51C-6835-4B36-93CE-611150F3D357}" type="pres">
      <dgm:prSet presAssocID="{7D6FD88D-DCD1-438B-A510-259596007557}" presName="rootConnector" presStyleLbl="node4" presStyleIdx="10" presStyleCnt="14"/>
      <dgm:spPr/>
      <dgm:t>
        <a:bodyPr/>
        <a:lstStyle/>
        <a:p>
          <a:endParaRPr lang="en-MY"/>
        </a:p>
      </dgm:t>
    </dgm:pt>
    <dgm:pt modelId="{8B8E0632-62E9-409B-AEBB-711493E61D94}" type="pres">
      <dgm:prSet presAssocID="{7D6FD88D-DCD1-438B-A510-259596007557}" presName="hierChild4" presStyleCnt="0"/>
      <dgm:spPr/>
    </dgm:pt>
    <dgm:pt modelId="{92EA0E1A-2049-4B9A-964D-F1A130E0B0AF}" type="pres">
      <dgm:prSet presAssocID="{7D6FD88D-DCD1-438B-A510-259596007557}" presName="hierChild5" presStyleCnt="0"/>
      <dgm:spPr/>
    </dgm:pt>
    <dgm:pt modelId="{D6812AAD-4737-4CDF-9BF1-484669BAB78E}" type="pres">
      <dgm:prSet presAssocID="{F72524EC-7B43-45E8-B4B9-F3224D693217}" presName="Name37" presStyleLbl="parChTrans1D4" presStyleIdx="11" presStyleCnt="14"/>
      <dgm:spPr/>
      <dgm:t>
        <a:bodyPr/>
        <a:lstStyle/>
        <a:p>
          <a:endParaRPr lang="en-MY"/>
        </a:p>
      </dgm:t>
    </dgm:pt>
    <dgm:pt modelId="{71257F19-1D2C-4895-9CF2-DC604AD4F2EE}" type="pres">
      <dgm:prSet presAssocID="{D8BEF523-C65A-4E31-B692-2E8A2B5ADCD6}" presName="hierRoot2" presStyleCnt="0">
        <dgm:presLayoutVars>
          <dgm:hierBranch val="init"/>
        </dgm:presLayoutVars>
      </dgm:prSet>
      <dgm:spPr/>
    </dgm:pt>
    <dgm:pt modelId="{B8C59AC0-73CB-419C-82E9-362C7E25DF50}" type="pres">
      <dgm:prSet presAssocID="{D8BEF523-C65A-4E31-B692-2E8A2B5ADCD6}" presName="rootComposite" presStyleCnt="0"/>
      <dgm:spPr/>
    </dgm:pt>
    <dgm:pt modelId="{728942E6-99E4-4FBF-9644-D31529C298EF}" type="pres">
      <dgm:prSet presAssocID="{D8BEF523-C65A-4E31-B692-2E8A2B5ADCD6}" presName="rootText" presStyleLbl="node4" presStyleIdx="11" presStyleCnt="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F33A322-3D8C-4DE8-8D99-468340F07354}" type="pres">
      <dgm:prSet presAssocID="{D8BEF523-C65A-4E31-B692-2E8A2B5ADCD6}" presName="rootConnector" presStyleLbl="node4" presStyleIdx="11" presStyleCnt="14"/>
      <dgm:spPr/>
      <dgm:t>
        <a:bodyPr/>
        <a:lstStyle/>
        <a:p>
          <a:endParaRPr lang="en-MY"/>
        </a:p>
      </dgm:t>
    </dgm:pt>
    <dgm:pt modelId="{CB3CDB80-0C14-4294-8F19-AA3917A34387}" type="pres">
      <dgm:prSet presAssocID="{D8BEF523-C65A-4E31-B692-2E8A2B5ADCD6}" presName="hierChild4" presStyleCnt="0"/>
      <dgm:spPr/>
    </dgm:pt>
    <dgm:pt modelId="{0C9856D5-86C8-446D-9ECC-09ABD2467725}" type="pres">
      <dgm:prSet presAssocID="{D8BEF523-C65A-4E31-B692-2E8A2B5ADCD6}" presName="hierChild5" presStyleCnt="0"/>
      <dgm:spPr/>
    </dgm:pt>
    <dgm:pt modelId="{F80F58F5-061D-4AC7-875F-7641E01FD502}" type="pres">
      <dgm:prSet presAssocID="{83CF75AE-4237-4C2E-B3F7-A96E964D9F52}" presName="Name37" presStyleLbl="parChTrans1D4" presStyleIdx="12" presStyleCnt="14"/>
      <dgm:spPr/>
      <dgm:t>
        <a:bodyPr/>
        <a:lstStyle/>
        <a:p>
          <a:endParaRPr lang="en-MY"/>
        </a:p>
      </dgm:t>
    </dgm:pt>
    <dgm:pt modelId="{55D6BF06-FB27-47C9-A667-E18B2042E9FC}" type="pres">
      <dgm:prSet presAssocID="{0649AB13-7CB1-42E2-BB50-CFBB79356F77}" presName="hierRoot2" presStyleCnt="0">
        <dgm:presLayoutVars>
          <dgm:hierBranch val="init"/>
        </dgm:presLayoutVars>
      </dgm:prSet>
      <dgm:spPr/>
    </dgm:pt>
    <dgm:pt modelId="{AB2DC71A-57C3-4F3C-B1AB-B88D76D907CF}" type="pres">
      <dgm:prSet presAssocID="{0649AB13-7CB1-42E2-BB50-CFBB79356F77}" presName="rootComposite" presStyleCnt="0"/>
      <dgm:spPr/>
    </dgm:pt>
    <dgm:pt modelId="{201D4ECA-4A32-49D9-85D6-22B8D19279E7}" type="pres">
      <dgm:prSet presAssocID="{0649AB13-7CB1-42E2-BB50-CFBB79356F77}" presName="rootText" presStyleLbl="node4" presStyleIdx="12" presStyleCnt="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F081055-3BD8-4D48-8149-C0DB420581E9}" type="pres">
      <dgm:prSet presAssocID="{0649AB13-7CB1-42E2-BB50-CFBB79356F77}" presName="rootConnector" presStyleLbl="node4" presStyleIdx="12" presStyleCnt="14"/>
      <dgm:spPr/>
      <dgm:t>
        <a:bodyPr/>
        <a:lstStyle/>
        <a:p>
          <a:endParaRPr lang="en-MY"/>
        </a:p>
      </dgm:t>
    </dgm:pt>
    <dgm:pt modelId="{EADC5204-029B-4B2D-808E-B5F35456D248}" type="pres">
      <dgm:prSet presAssocID="{0649AB13-7CB1-42E2-BB50-CFBB79356F77}" presName="hierChild4" presStyleCnt="0"/>
      <dgm:spPr/>
    </dgm:pt>
    <dgm:pt modelId="{F6C0817B-C7E4-4B5C-A662-65F2C166C14F}" type="pres">
      <dgm:prSet presAssocID="{0649AB13-7CB1-42E2-BB50-CFBB79356F77}" presName="hierChild5" presStyleCnt="0"/>
      <dgm:spPr/>
    </dgm:pt>
    <dgm:pt modelId="{8371C514-E01F-4C70-ACDD-72C27B9B62F9}" type="pres">
      <dgm:prSet presAssocID="{FFABBE33-43CB-492C-AC10-881C93D76E85}" presName="hierChild5" presStyleCnt="0"/>
      <dgm:spPr/>
    </dgm:pt>
    <dgm:pt modelId="{4C154C38-8506-43E6-B49F-D9148A543097}" type="pres">
      <dgm:prSet presAssocID="{8D27133E-4B5F-48A0-8005-BE21271607AE}" presName="Name37" presStyleLbl="parChTrans1D4" presStyleIdx="13" presStyleCnt="14"/>
      <dgm:spPr/>
      <dgm:t>
        <a:bodyPr/>
        <a:lstStyle/>
        <a:p>
          <a:endParaRPr lang="en-MY"/>
        </a:p>
      </dgm:t>
    </dgm:pt>
    <dgm:pt modelId="{17BB2258-A44A-4E08-A653-ED213563BA0C}" type="pres">
      <dgm:prSet presAssocID="{88FB2E3C-4CA8-4012-A34A-462F7955382F}" presName="hierRoot2" presStyleCnt="0">
        <dgm:presLayoutVars>
          <dgm:hierBranch val="init"/>
        </dgm:presLayoutVars>
      </dgm:prSet>
      <dgm:spPr/>
    </dgm:pt>
    <dgm:pt modelId="{BEF5220D-900D-49D2-B870-22D14FE3DA9E}" type="pres">
      <dgm:prSet presAssocID="{88FB2E3C-4CA8-4012-A34A-462F7955382F}" presName="rootComposite" presStyleCnt="0"/>
      <dgm:spPr/>
    </dgm:pt>
    <dgm:pt modelId="{BBB6A1D9-46E7-4C51-829A-649D4D9ABA9B}" type="pres">
      <dgm:prSet presAssocID="{88FB2E3C-4CA8-4012-A34A-462F7955382F}" presName="rootText" presStyleLbl="node4" presStyleIdx="13" presStyleCnt="14" custScaleX="234787" custLinFactNeighborX="331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F910F19-278B-426D-9147-1416B978AEC5}" type="pres">
      <dgm:prSet presAssocID="{88FB2E3C-4CA8-4012-A34A-462F7955382F}" presName="rootConnector" presStyleLbl="node4" presStyleIdx="13" presStyleCnt="14"/>
      <dgm:spPr/>
      <dgm:t>
        <a:bodyPr/>
        <a:lstStyle/>
        <a:p>
          <a:endParaRPr lang="en-MY"/>
        </a:p>
      </dgm:t>
    </dgm:pt>
    <dgm:pt modelId="{3CA3EE22-8815-40C3-9685-2D5C7005D21A}" type="pres">
      <dgm:prSet presAssocID="{88FB2E3C-4CA8-4012-A34A-462F7955382F}" presName="hierChild4" presStyleCnt="0"/>
      <dgm:spPr/>
    </dgm:pt>
    <dgm:pt modelId="{63054F96-FD96-4638-B46A-86507FE4A69C}" type="pres">
      <dgm:prSet presAssocID="{88FB2E3C-4CA8-4012-A34A-462F7955382F}" presName="hierChild5" presStyleCnt="0"/>
      <dgm:spPr/>
    </dgm:pt>
    <dgm:pt modelId="{57C319B1-2590-44C3-AC4F-09C193033F10}" type="pres">
      <dgm:prSet presAssocID="{16736F54-66DD-4286-9606-9CA6CC90C1CD}" presName="hierChild5" presStyleCnt="0"/>
      <dgm:spPr/>
    </dgm:pt>
    <dgm:pt modelId="{E33828A3-CBF4-4091-99A6-CBFA66FBA5CA}" type="pres">
      <dgm:prSet presAssocID="{CCA6FD59-5200-4CEA-8741-0376935778EB}" presName="hierChild5" presStyleCnt="0"/>
      <dgm:spPr/>
    </dgm:pt>
    <dgm:pt modelId="{CDFF88CD-E3FB-4067-9B72-B1815F48F4FE}" type="pres">
      <dgm:prSet presAssocID="{78F5E5CD-94A8-404D-962D-47F033CC11A8}" presName="hierChild5" presStyleCnt="0"/>
      <dgm:spPr/>
    </dgm:pt>
    <dgm:pt modelId="{2B67FC59-CD6D-4C00-B69D-F55F321B9DF1}" type="pres">
      <dgm:prSet presAssocID="{3674A396-6ADB-497A-8D1D-F2CDE5588C1C}" presName="hierChild3" presStyleCnt="0"/>
      <dgm:spPr/>
    </dgm:pt>
  </dgm:ptLst>
  <dgm:cxnLst>
    <dgm:cxn modelId="{627162A3-FDDF-46A9-A681-3CF12C73C384}" srcId="{CCA6FD59-5200-4CEA-8741-0376935778EB}" destId="{16736F54-66DD-4286-9606-9CA6CC90C1CD}" srcOrd="1" destOrd="0" parTransId="{48216E9E-4F01-4729-9540-8A1EFE8C7874}" sibTransId="{CD685F67-C959-4EC7-B026-3EF767B85C8F}"/>
    <dgm:cxn modelId="{0FF54518-0741-46AB-A8DD-BA52AD5CCE06}" type="presOf" srcId="{7D6FD88D-DCD1-438B-A510-259596007557}" destId="{E8E1C51C-6835-4B36-93CE-611150F3D357}" srcOrd="1" destOrd="0" presId="urn:microsoft.com/office/officeart/2005/8/layout/orgChart1"/>
    <dgm:cxn modelId="{D1157D4D-A818-4646-ADF2-2DDD77FEBA1D}" type="presOf" srcId="{A83E3BBA-64A5-4F5C-8509-1F3FF46078D2}" destId="{487AF46C-DC87-4407-A9B1-3C2721A46E59}" srcOrd="1" destOrd="0" presId="urn:microsoft.com/office/officeart/2005/8/layout/orgChart1"/>
    <dgm:cxn modelId="{A9C1047C-5ADE-40BE-9347-F6C983C6A1C8}" srcId="{CCA6FD59-5200-4CEA-8741-0376935778EB}" destId="{C9F0C801-FD90-4396-82A3-586BD194A4A3}" srcOrd="0" destOrd="0" parTransId="{D2189891-67F3-403B-9F35-6777B4AA7101}" sibTransId="{B8EF5ACF-428F-4A32-A9B9-04A9E0E77C18}"/>
    <dgm:cxn modelId="{C7A90BAA-FF7E-4D27-B297-9929D355BF95}" srcId="{A3B9902E-AD89-4ADA-A41E-2A6504B7D58C}" destId="{937147EF-E2AA-4465-B22C-DF067386FC49}" srcOrd="1" destOrd="0" parTransId="{5EAED941-7762-4230-8E90-EAE5D676468C}" sibTransId="{C999775F-7D98-4B65-AC4D-54BB506D8B29}"/>
    <dgm:cxn modelId="{C61EBCA2-D9F4-4E6C-85CF-06C76E2DED0A}" type="presOf" srcId="{5EAED941-7762-4230-8E90-EAE5D676468C}" destId="{D53394EC-32CF-4736-94D9-2A92794C9F5C}" srcOrd="0" destOrd="0" presId="urn:microsoft.com/office/officeart/2005/8/layout/orgChart1"/>
    <dgm:cxn modelId="{BC703801-3451-4115-8984-E971F5F1257F}" type="presOf" srcId="{A3B9902E-AD89-4ADA-A41E-2A6504B7D58C}" destId="{594A909A-8FE5-4833-86DC-42594FA9CF40}" srcOrd="1" destOrd="0" presId="urn:microsoft.com/office/officeart/2005/8/layout/orgChart1"/>
    <dgm:cxn modelId="{4B65684B-F74C-413E-9535-85DB1EEAC376}" type="presOf" srcId="{E405ED6C-D356-471F-B83C-FD7E8F64C1CC}" destId="{FDE215F4-FFAA-4F8B-8A76-781FC0105AA1}" srcOrd="1" destOrd="0" presId="urn:microsoft.com/office/officeart/2005/8/layout/orgChart1"/>
    <dgm:cxn modelId="{AB34A9C6-BE7F-4B1B-87BA-7C8B385FD9D6}" type="presOf" srcId="{C9F0C801-FD90-4396-82A3-586BD194A4A3}" destId="{6C661D5E-241A-43C5-B031-C617433E72EA}" srcOrd="1" destOrd="0" presId="urn:microsoft.com/office/officeart/2005/8/layout/orgChart1"/>
    <dgm:cxn modelId="{39723EAD-A366-495C-BBD9-CBB858CACC22}" srcId="{A3B9902E-AD89-4ADA-A41E-2A6504B7D58C}" destId="{A83E3BBA-64A5-4F5C-8509-1F3FF46078D2}" srcOrd="0" destOrd="0" parTransId="{BE1B8D18-9A09-452F-A1A6-3FCFFB90B6FD}" sibTransId="{51F7C4F5-7B27-4785-B517-14778E7AAFEF}"/>
    <dgm:cxn modelId="{A464E1CE-B70A-498E-A093-F25C8910D998}" type="presOf" srcId="{937147EF-E2AA-4465-B22C-DF067386FC49}" destId="{E705E710-CB7F-4DC8-97BB-9A23FEA2C7E2}" srcOrd="1" destOrd="0" presId="urn:microsoft.com/office/officeart/2005/8/layout/orgChart1"/>
    <dgm:cxn modelId="{CDCC4080-6C3A-4FFC-9B3F-63F5C7337DB1}" srcId="{A3B9902E-AD89-4ADA-A41E-2A6504B7D58C}" destId="{3E59CE39-43F3-43FF-BE07-9780E6DC8DE8}" srcOrd="2" destOrd="0" parTransId="{AF08679D-62EA-4387-9379-EC9FC9E37B3A}" sibTransId="{819C2E6D-2D22-476E-B7B6-01EC4A7ECEB6}"/>
    <dgm:cxn modelId="{22B94B3D-308B-4FEF-B308-4706D3CD9F03}" srcId="{C9F0C801-FD90-4396-82A3-586BD194A4A3}" destId="{55E6783F-3652-4945-AF50-21C950DA4064}" srcOrd="0" destOrd="0" parTransId="{FA5323A2-09D8-4707-956A-3FF0A9D4D2FF}" sibTransId="{BF9859B0-114A-4A39-AE14-C7F4CF170D76}"/>
    <dgm:cxn modelId="{3DD1C80D-F31E-46C8-935F-3AB61D5C4102}" type="presOf" srcId="{AF08679D-62EA-4387-9379-EC9FC9E37B3A}" destId="{A6507D5A-9E4A-4EB9-B0B6-2D17EDDD2174}" srcOrd="0" destOrd="0" presId="urn:microsoft.com/office/officeart/2005/8/layout/orgChart1"/>
    <dgm:cxn modelId="{7C0524D4-FCE2-4FE7-AC19-8320F003D00E}" srcId="{3674A396-6ADB-497A-8D1D-F2CDE5588C1C}" destId="{3BFB0456-881B-41AF-AD76-E7113063B028}" srcOrd="0" destOrd="0" parTransId="{0BFE1BF6-6A5F-4DA8-8902-491ECF3F9D20}" sibTransId="{586C842B-344B-417D-8ACD-C9519FACBC68}"/>
    <dgm:cxn modelId="{FC8E2F20-D6C8-425C-B7E2-455D97A2447D}" type="presOf" srcId="{3BFB0456-881B-41AF-AD76-E7113063B028}" destId="{D041ACB1-E161-48C2-BACF-9DB89934089F}" srcOrd="1" destOrd="0" presId="urn:microsoft.com/office/officeart/2005/8/layout/orgChart1"/>
    <dgm:cxn modelId="{FF04BE5E-6481-4AAD-B334-18454955A4D4}" type="presOf" srcId="{88FB2E3C-4CA8-4012-A34A-462F7955382F}" destId="{BBB6A1D9-46E7-4C51-829A-649D4D9ABA9B}" srcOrd="0" destOrd="0" presId="urn:microsoft.com/office/officeart/2005/8/layout/orgChart1"/>
    <dgm:cxn modelId="{95DB9E29-0DD4-40A7-B0A5-A560AF453DCF}" srcId="{3BFB0456-881B-41AF-AD76-E7113063B028}" destId="{A3B9902E-AD89-4ADA-A41E-2A6504B7D58C}" srcOrd="0" destOrd="0" parTransId="{6943E587-FFFD-48D5-AF88-DC52719A64E7}" sibTransId="{A50282FB-6E5E-45D7-84F1-F1784710276B}"/>
    <dgm:cxn modelId="{9F923B0F-D5B5-4CD4-AFC3-6ECF070BDEB2}" type="presOf" srcId="{0649AB13-7CB1-42E2-BB50-CFBB79356F77}" destId="{FF081055-3BD8-4D48-8149-C0DB420581E9}" srcOrd="1" destOrd="0" presId="urn:microsoft.com/office/officeart/2005/8/layout/orgChart1"/>
    <dgm:cxn modelId="{26E67A45-F9B7-4B10-84AE-6278EDD2A2D5}" type="presOf" srcId="{D2189891-67F3-403B-9F35-6777B4AA7101}" destId="{1564C1FE-9611-46E3-9A6C-28453A14ACBE}" srcOrd="0" destOrd="0" presId="urn:microsoft.com/office/officeart/2005/8/layout/orgChart1"/>
    <dgm:cxn modelId="{3AE89E07-FA44-451D-8B67-99FAA8D1AB55}" type="presOf" srcId="{CCA6FD59-5200-4CEA-8741-0376935778EB}" destId="{A6C024CD-72B8-488B-86E6-DBC8D583E881}" srcOrd="0" destOrd="0" presId="urn:microsoft.com/office/officeart/2005/8/layout/orgChart1"/>
    <dgm:cxn modelId="{C05FC768-14FC-4E05-99F4-0E8FB2A85E30}" type="presOf" srcId="{E405ED6C-D356-471F-B83C-FD7E8F64C1CC}" destId="{49132D9D-21B6-418A-BC1E-54F1D418989E}" srcOrd="0" destOrd="0" presId="urn:microsoft.com/office/officeart/2005/8/layout/orgChart1"/>
    <dgm:cxn modelId="{ABA1F62F-B7A8-4BE4-B7D0-BED022A720E9}" type="presOf" srcId="{FA5323A2-09D8-4707-956A-3FF0A9D4D2FF}" destId="{CEB0D851-C2D6-4949-8E1E-27CA29C78A2F}" srcOrd="0" destOrd="0" presId="urn:microsoft.com/office/officeart/2005/8/layout/orgChart1"/>
    <dgm:cxn modelId="{186233B8-1BAB-4682-87CF-3EF06547DB51}" type="presOf" srcId="{C9F0C801-FD90-4396-82A3-586BD194A4A3}" destId="{AF743504-A01A-490C-AC18-B68AA36B48C9}" srcOrd="0" destOrd="0" presId="urn:microsoft.com/office/officeart/2005/8/layout/orgChart1"/>
    <dgm:cxn modelId="{0516DAB3-F703-4523-97A5-3BCDA76179BB}" type="presOf" srcId="{3674A396-6ADB-497A-8D1D-F2CDE5588C1C}" destId="{87605C8C-92CF-47F3-943B-BBCE3323A95C}" srcOrd="1" destOrd="0" presId="urn:microsoft.com/office/officeart/2005/8/layout/orgChart1"/>
    <dgm:cxn modelId="{87D1F539-41F6-44F5-9252-E64913034710}" type="presOf" srcId="{CCA6FD59-5200-4CEA-8741-0376935778EB}" destId="{CA4D0047-32CE-4356-B8CA-859F74AC4D18}" srcOrd="1" destOrd="0" presId="urn:microsoft.com/office/officeart/2005/8/layout/orgChart1"/>
    <dgm:cxn modelId="{C6AE7506-D624-449C-B4EF-BAE5BA4EEE32}" type="presOf" srcId="{0BFE1BF6-6A5F-4DA8-8902-491ECF3F9D20}" destId="{8F6D88E6-34A7-4715-A0CC-5808FC675865}" srcOrd="0" destOrd="0" presId="urn:microsoft.com/office/officeart/2005/8/layout/orgChart1"/>
    <dgm:cxn modelId="{DA6463E8-3821-4EE6-A000-5E95EAE3B772}" type="presOf" srcId="{16736F54-66DD-4286-9606-9CA6CC90C1CD}" destId="{D9FD5972-4C81-464A-A019-EF01A78B3D1A}" srcOrd="0" destOrd="0" presId="urn:microsoft.com/office/officeart/2005/8/layout/orgChart1"/>
    <dgm:cxn modelId="{C57E076C-3148-44C6-9057-DFD1CE6F2D13}" type="presOf" srcId="{BE1B8D18-9A09-452F-A1A6-3FCFFB90B6FD}" destId="{EE272707-FA24-4A02-ABF5-48968D2F3F53}" srcOrd="0" destOrd="0" presId="urn:microsoft.com/office/officeart/2005/8/layout/orgChart1"/>
    <dgm:cxn modelId="{B6F48A18-CF40-4BA7-B8CC-47EB0CB182BD}" type="presOf" srcId="{FFABBE33-43CB-492C-AC10-881C93D76E85}" destId="{05720A94-8CF4-48D1-A201-700935D86567}" srcOrd="1" destOrd="0" presId="urn:microsoft.com/office/officeart/2005/8/layout/orgChart1"/>
    <dgm:cxn modelId="{57937C43-2183-458F-A263-46E60EFA6A5E}" type="presOf" srcId="{83CF75AE-4237-4C2E-B3F7-A96E964D9F52}" destId="{F80F58F5-061D-4AC7-875F-7641E01FD502}" srcOrd="0" destOrd="0" presId="urn:microsoft.com/office/officeart/2005/8/layout/orgChart1"/>
    <dgm:cxn modelId="{C031EDA0-8F88-4EF7-8ACB-865C4124BE9E}" type="presOf" srcId="{77850FD9-D017-4520-8935-F15F5E719413}" destId="{0E998C3A-659B-4667-87F7-2524FED72AC4}" srcOrd="0" destOrd="0" presId="urn:microsoft.com/office/officeart/2005/8/layout/orgChart1"/>
    <dgm:cxn modelId="{A72A843B-214D-4BF0-9D1D-F0B8C0E30DD6}" srcId="{78F5E5CD-94A8-404D-962D-47F033CC11A8}" destId="{CCA6FD59-5200-4CEA-8741-0376935778EB}" srcOrd="0" destOrd="0" parTransId="{D4C7FB5D-9150-4ADA-9E5F-F89F8A2B0AD3}" sibTransId="{C1146281-DFC5-4ADD-92B0-33FC6E3641EE}"/>
    <dgm:cxn modelId="{4E395CCC-D7FA-415F-B456-154A14078F74}" srcId="{FFABBE33-43CB-492C-AC10-881C93D76E85}" destId="{7D6FD88D-DCD1-438B-A510-259596007557}" srcOrd="1" destOrd="0" parTransId="{50130140-BE47-4AEF-B1D3-DD7B9714ECF5}" sibTransId="{F60804A4-E666-4D76-B121-730E23E1B900}"/>
    <dgm:cxn modelId="{4E98E479-6985-4FC3-8476-0C9A4C79D314}" type="presOf" srcId="{FFABBE33-43CB-492C-AC10-881C93D76E85}" destId="{B9848558-4C1F-4FAB-B5FD-ED6DD5FEDBEE}" srcOrd="0" destOrd="0" presId="urn:microsoft.com/office/officeart/2005/8/layout/orgChart1"/>
    <dgm:cxn modelId="{79049C28-F6D0-44F9-82C1-B74685D41D0C}" type="presOf" srcId="{CF174B0E-E547-481A-97C1-54DA704A4AE6}" destId="{67BF0CB8-64E0-4E57-B92E-9B5CC7A6B29C}" srcOrd="0" destOrd="0" presId="urn:microsoft.com/office/officeart/2005/8/layout/orgChart1"/>
    <dgm:cxn modelId="{AAE50D83-39AD-481D-B67A-4F67CF221D36}" type="presOf" srcId="{D8BEF523-C65A-4E31-B692-2E8A2B5ADCD6}" destId="{0F33A322-3D8C-4DE8-8D99-468340F07354}" srcOrd="1" destOrd="0" presId="urn:microsoft.com/office/officeart/2005/8/layout/orgChart1"/>
    <dgm:cxn modelId="{280E8592-1BEF-438D-B81D-A23194163D92}" type="presOf" srcId="{78F5E5CD-94A8-404D-962D-47F033CC11A8}" destId="{497F0972-89CE-4BA0-8A87-B285D70F966A}" srcOrd="1" destOrd="0" presId="urn:microsoft.com/office/officeart/2005/8/layout/orgChart1"/>
    <dgm:cxn modelId="{C5E00D34-393B-4DD4-9301-DADA9A999455}" srcId="{FFABBE33-43CB-492C-AC10-881C93D76E85}" destId="{E405ED6C-D356-471F-B83C-FD7E8F64C1CC}" srcOrd="0" destOrd="0" parTransId="{110EA677-7D94-4AF3-B500-C011B3342241}" sibTransId="{FBD8A0CD-5786-4863-B91F-ECE114A806C6}"/>
    <dgm:cxn modelId="{655BFD80-2F58-45AA-B2D2-3EC285255069}" type="presOf" srcId="{F5B3E01B-BA6C-4D57-BE43-7456127B505E}" destId="{0C01C103-FD4C-4C52-905D-BB26ADFB98D7}" srcOrd="0" destOrd="0" presId="urn:microsoft.com/office/officeart/2005/8/layout/orgChart1"/>
    <dgm:cxn modelId="{90F973CC-461B-4158-B252-7EDDAD856262}" type="presOf" srcId="{3674A396-6ADB-497A-8D1D-F2CDE5588C1C}" destId="{4103C2EF-1267-4DF4-85FA-8B5460979BAE}" srcOrd="0" destOrd="0" presId="urn:microsoft.com/office/officeart/2005/8/layout/orgChart1"/>
    <dgm:cxn modelId="{E77670D6-26C1-4D10-8614-F7D1348A17C5}" type="presOf" srcId="{557DE737-73B9-4F7C-942F-8F2F73F4B3C9}" destId="{203B4453-C46B-4C6E-A437-35EC999E0E21}" srcOrd="0" destOrd="0" presId="urn:microsoft.com/office/officeart/2005/8/layout/orgChart1"/>
    <dgm:cxn modelId="{BA1E5D2E-F91B-454C-97BA-06A0F4004F15}" type="presOf" srcId="{557DE737-73B9-4F7C-942F-8F2F73F4B3C9}" destId="{2C4C7288-1B8C-4B81-8574-DE90A4D2DCE4}" srcOrd="1" destOrd="0" presId="urn:microsoft.com/office/officeart/2005/8/layout/orgChart1"/>
    <dgm:cxn modelId="{BD25A9E8-7408-4FD7-8262-884FFB212408}" type="presOf" srcId="{7D6FD88D-DCD1-438B-A510-259596007557}" destId="{19FB633D-8A4E-47AB-915D-CE940A208817}" srcOrd="0" destOrd="0" presId="urn:microsoft.com/office/officeart/2005/8/layout/orgChart1"/>
    <dgm:cxn modelId="{FC7A69A2-6282-444F-80A0-88997D1B3593}" type="presOf" srcId="{8D27133E-4B5F-48A0-8005-BE21271607AE}" destId="{4C154C38-8506-43E6-B49F-D9148A543097}" srcOrd="0" destOrd="0" presId="urn:microsoft.com/office/officeart/2005/8/layout/orgChart1"/>
    <dgm:cxn modelId="{31A9BB23-C13F-454D-B122-BA67B1B8B71F}" type="presOf" srcId="{110EA677-7D94-4AF3-B500-C011B3342241}" destId="{DA843B40-94B8-4459-A665-6410D8790BC9}" srcOrd="0" destOrd="0" presId="urn:microsoft.com/office/officeart/2005/8/layout/orgChart1"/>
    <dgm:cxn modelId="{A2207ED8-443B-4DFA-A457-6EDBEA55C459}" type="presOf" srcId="{D0FFB194-05A6-4FF6-BEA5-DD96CFD338AC}" destId="{D559F87D-76BE-4B38-842A-2B881839D5E2}" srcOrd="0" destOrd="0" presId="urn:microsoft.com/office/officeart/2005/8/layout/orgChart1"/>
    <dgm:cxn modelId="{435BEF4E-B669-44CF-BE14-2B406C3DA06F}" srcId="{C9F0C801-FD90-4396-82A3-586BD194A4A3}" destId="{F5B3E01B-BA6C-4D57-BE43-7456127B505E}" srcOrd="1" destOrd="0" parTransId="{77333FD4-4F40-4D9A-8C43-8F4FDFBD723F}" sibTransId="{AFC15663-9590-4A9D-A7B1-9709EB4A4A0D}"/>
    <dgm:cxn modelId="{02F346D4-706F-4437-960A-900831FB81C0}" srcId="{FFABBE33-43CB-492C-AC10-881C93D76E85}" destId="{D8BEF523-C65A-4E31-B692-2E8A2B5ADCD6}" srcOrd="2" destOrd="0" parTransId="{F72524EC-7B43-45E8-B4B9-F3224D693217}" sibTransId="{AE556FE5-FD8A-4FA1-BECF-008E1C0B6FC0}"/>
    <dgm:cxn modelId="{0016F9D6-B602-4CBD-ACB6-02CF55E1C1A4}" type="presOf" srcId="{3E59CE39-43F3-43FF-BE07-9780E6DC8DE8}" destId="{BDCC6892-CF54-4BAE-8AB1-56A9A4AD579A}" srcOrd="1" destOrd="0" presId="urn:microsoft.com/office/officeart/2005/8/layout/orgChart1"/>
    <dgm:cxn modelId="{3B6CAA2D-87C4-4E37-A7AA-8F77FC210EFB}" type="presOf" srcId="{A83E3BBA-64A5-4F5C-8509-1F3FF46078D2}" destId="{4408FD38-78B8-4C24-B826-9F5D2F5E90D9}" srcOrd="0" destOrd="0" presId="urn:microsoft.com/office/officeart/2005/8/layout/orgChart1"/>
    <dgm:cxn modelId="{837728D4-290A-4996-8700-112C20296FF9}" srcId="{16736F54-66DD-4286-9606-9CA6CC90C1CD}" destId="{FFABBE33-43CB-492C-AC10-881C93D76E85}" srcOrd="0" destOrd="0" parTransId="{D0FFB194-05A6-4FF6-BEA5-DD96CFD338AC}" sibTransId="{F7F8B6F1-063E-4188-B11C-01BB9C9BD1D2}"/>
    <dgm:cxn modelId="{A415C62B-B188-43D9-9640-43E40A4B512C}" type="presOf" srcId="{55E6783F-3652-4945-AF50-21C950DA4064}" destId="{7929B8E2-AB6D-44E6-9EFC-C8DDDACF8512}" srcOrd="0" destOrd="0" presId="urn:microsoft.com/office/officeart/2005/8/layout/orgChart1"/>
    <dgm:cxn modelId="{B34317CB-18E6-44E3-A49C-505D2F9E0DE1}" type="presOf" srcId="{50130140-BE47-4AEF-B1D3-DD7B9714ECF5}" destId="{43341FBF-544D-4D0F-BB87-2BEF6F4B3363}" srcOrd="0" destOrd="0" presId="urn:microsoft.com/office/officeart/2005/8/layout/orgChart1"/>
    <dgm:cxn modelId="{452FF430-89CB-4E40-A086-CF185C1367BC}" type="presOf" srcId="{D4C7FB5D-9150-4ADA-9E5F-F89F8A2B0AD3}" destId="{E2F260C4-8CE6-483A-9AE4-3420C7D8027E}" srcOrd="0" destOrd="0" presId="urn:microsoft.com/office/officeart/2005/8/layout/orgChart1"/>
    <dgm:cxn modelId="{BE3BB23B-1389-4F6F-A7A5-C79188EAAF99}" type="presOf" srcId="{16736F54-66DD-4286-9606-9CA6CC90C1CD}" destId="{04CF6AB9-2439-4C25-AD2F-43339701D995}" srcOrd="1" destOrd="0" presId="urn:microsoft.com/office/officeart/2005/8/layout/orgChart1"/>
    <dgm:cxn modelId="{DABCD93F-8846-4661-B130-7E012779A975}" type="presOf" srcId="{6943E587-FFFD-48D5-AF88-DC52719A64E7}" destId="{56F982BB-7549-4C0C-AC4B-0A315DBF8367}" srcOrd="0" destOrd="0" presId="urn:microsoft.com/office/officeart/2005/8/layout/orgChart1"/>
    <dgm:cxn modelId="{82F5BA7B-731B-4C60-8D25-F4EFD0E68767}" type="presOf" srcId="{F5B3E01B-BA6C-4D57-BE43-7456127B505E}" destId="{42427BD8-DDAD-4F0E-85B9-98C024AF25E6}" srcOrd="1" destOrd="0" presId="urn:microsoft.com/office/officeart/2005/8/layout/orgChart1"/>
    <dgm:cxn modelId="{F29C2A75-D071-4824-BBA2-6D9449B9CED5}" srcId="{3674A396-6ADB-497A-8D1D-F2CDE5588C1C}" destId="{78F5E5CD-94A8-404D-962D-47F033CC11A8}" srcOrd="1" destOrd="0" parTransId="{77850FD9-D017-4520-8935-F15F5E719413}" sibTransId="{08BB53AA-ACD7-4269-9DA1-8195BD8D924B}"/>
    <dgm:cxn modelId="{C25F911B-C6BB-4FE3-AD1B-7E0448A132A1}" type="presOf" srcId="{77333FD4-4F40-4D9A-8C43-8F4FDFBD723F}" destId="{D7AB380D-BA2F-42AD-8588-330141BF7AE6}" srcOrd="0" destOrd="0" presId="urn:microsoft.com/office/officeart/2005/8/layout/orgChart1"/>
    <dgm:cxn modelId="{02491500-356C-47F8-9863-F4613E7B73F9}" type="presOf" srcId="{0649AB13-7CB1-42E2-BB50-CFBB79356F77}" destId="{201D4ECA-4A32-49D9-85D6-22B8D19279E7}" srcOrd="0" destOrd="0" presId="urn:microsoft.com/office/officeart/2005/8/layout/orgChart1"/>
    <dgm:cxn modelId="{D3537222-A826-4A6C-87B7-41D37CB0FF05}" type="presOf" srcId="{88FB2E3C-4CA8-4012-A34A-462F7955382F}" destId="{2F910F19-278B-426D-9147-1416B978AEC5}" srcOrd="1" destOrd="0" presId="urn:microsoft.com/office/officeart/2005/8/layout/orgChart1"/>
    <dgm:cxn modelId="{096B4CD7-8C7C-4687-BDA3-D0EAFA1700A0}" type="presOf" srcId="{937147EF-E2AA-4465-B22C-DF067386FC49}" destId="{6A5EA834-414B-44DE-8007-FA46BC2C71EB}" srcOrd="0" destOrd="0" presId="urn:microsoft.com/office/officeart/2005/8/layout/orgChart1"/>
    <dgm:cxn modelId="{23B3D4B8-CF5E-4945-85F5-525E25B3E342}" type="presOf" srcId="{3E59CE39-43F3-43FF-BE07-9780E6DC8DE8}" destId="{27E30844-8D67-4AA7-B924-24B22D72E631}" srcOrd="0" destOrd="0" presId="urn:microsoft.com/office/officeart/2005/8/layout/orgChart1"/>
    <dgm:cxn modelId="{94A23C64-28FF-4226-AA86-329BCF1C4065}" type="presOf" srcId="{3BFB0456-881B-41AF-AD76-E7113063B028}" destId="{8EB3107C-FB02-4773-B531-A3AA6CAB17A5}" srcOrd="0" destOrd="0" presId="urn:microsoft.com/office/officeart/2005/8/layout/orgChart1"/>
    <dgm:cxn modelId="{7A1868A3-41DF-488C-B7AB-1E1D1B47E472}" srcId="{FFABBE33-43CB-492C-AC10-881C93D76E85}" destId="{0649AB13-7CB1-42E2-BB50-CFBB79356F77}" srcOrd="3" destOrd="0" parTransId="{83CF75AE-4237-4C2E-B3F7-A96E964D9F52}" sibTransId="{EE415406-4AC7-4B50-96CF-3C5F024AD255}"/>
    <dgm:cxn modelId="{0471D080-81AE-423B-8250-CB0903974848}" srcId="{16736F54-66DD-4286-9606-9CA6CC90C1CD}" destId="{88FB2E3C-4CA8-4012-A34A-462F7955382F}" srcOrd="1" destOrd="0" parTransId="{8D27133E-4B5F-48A0-8005-BE21271607AE}" sibTransId="{4D4BE9D0-5182-483F-A15F-A121C942A44D}"/>
    <dgm:cxn modelId="{5B8631E4-77CF-41F9-8A41-0DC2ED48738E}" type="presOf" srcId="{78F5E5CD-94A8-404D-962D-47F033CC11A8}" destId="{7E88FE88-3A1A-4203-A02D-8F8B6F0BAC6B}" srcOrd="0" destOrd="0" presId="urn:microsoft.com/office/officeart/2005/8/layout/orgChart1"/>
    <dgm:cxn modelId="{DC762CFF-28B8-41AF-9504-C22F0F62E9B4}" type="presOf" srcId="{F72524EC-7B43-45E8-B4B9-F3224D693217}" destId="{D6812AAD-4737-4CDF-9BF1-484669BAB78E}" srcOrd="0" destOrd="0" presId="urn:microsoft.com/office/officeart/2005/8/layout/orgChart1"/>
    <dgm:cxn modelId="{88407EAF-FAC2-44AC-9637-45568948294F}" type="presOf" srcId="{A3B9902E-AD89-4ADA-A41E-2A6504B7D58C}" destId="{B21B1734-7A50-4EF2-BFCC-02AC59E92218}" srcOrd="0" destOrd="0" presId="urn:microsoft.com/office/officeart/2005/8/layout/orgChart1"/>
    <dgm:cxn modelId="{4420B86E-EEB4-4973-AFD1-56972FD2287B}" srcId="{A3B9902E-AD89-4ADA-A41E-2A6504B7D58C}" destId="{557DE737-73B9-4F7C-942F-8F2F73F4B3C9}" srcOrd="3" destOrd="0" parTransId="{CF174B0E-E547-481A-97C1-54DA704A4AE6}" sibTransId="{2E3515CD-761A-4CB8-8390-769637B0D395}"/>
    <dgm:cxn modelId="{246A4934-1B7E-439C-9DDF-4B67A5AE3C6C}" type="presOf" srcId="{55E6783F-3652-4945-AF50-21C950DA4064}" destId="{BEAA79D0-2666-479F-9D0D-E557EABFE107}" srcOrd="1" destOrd="0" presId="urn:microsoft.com/office/officeart/2005/8/layout/orgChart1"/>
    <dgm:cxn modelId="{ED96A90D-679A-4AD7-AF41-9EE34898FE7A}" type="presOf" srcId="{09D8988B-9CB5-4735-9BA7-94516F3845B5}" destId="{D9EAC782-4FBA-40C2-86C1-207C750EDDA7}" srcOrd="0" destOrd="0" presId="urn:microsoft.com/office/officeart/2005/8/layout/orgChart1"/>
    <dgm:cxn modelId="{341F503C-CDCD-46F3-93C1-2415803EA0F8}" type="presOf" srcId="{48216E9E-4F01-4729-9540-8A1EFE8C7874}" destId="{053524FA-CA5E-429F-A23C-C94366BA5B68}" srcOrd="0" destOrd="0" presId="urn:microsoft.com/office/officeart/2005/8/layout/orgChart1"/>
    <dgm:cxn modelId="{C565823F-EB7C-48B1-937C-AD519C298E42}" srcId="{09D8988B-9CB5-4735-9BA7-94516F3845B5}" destId="{3674A396-6ADB-497A-8D1D-F2CDE5588C1C}" srcOrd="0" destOrd="0" parTransId="{169CE0F6-7218-4E73-9472-B36F63D65CE1}" sibTransId="{0CEF43C0-5DEE-4F34-A32B-997F1123B84D}"/>
    <dgm:cxn modelId="{42C10591-BB26-4E5C-B1B1-4A5A5A0EA63E}" type="presOf" srcId="{D8BEF523-C65A-4E31-B692-2E8A2B5ADCD6}" destId="{728942E6-99E4-4FBF-9644-D31529C298EF}" srcOrd="0" destOrd="0" presId="urn:microsoft.com/office/officeart/2005/8/layout/orgChart1"/>
    <dgm:cxn modelId="{C91A41D9-70CC-4566-A3F6-F240BCA3A1EF}" type="presParOf" srcId="{D9EAC782-4FBA-40C2-86C1-207C750EDDA7}" destId="{6AF5531F-3EEE-4ED4-86FF-04D43BAEFAF9}" srcOrd="0" destOrd="0" presId="urn:microsoft.com/office/officeart/2005/8/layout/orgChart1"/>
    <dgm:cxn modelId="{2333F461-EE88-42A6-8D08-DB39DDD3C7C7}" type="presParOf" srcId="{6AF5531F-3EEE-4ED4-86FF-04D43BAEFAF9}" destId="{0D6DE7C4-F08A-4404-9B06-9070C13433C0}" srcOrd="0" destOrd="0" presId="urn:microsoft.com/office/officeart/2005/8/layout/orgChart1"/>
    <dgm:cxn modelId="{482F4CAE-65B7-40B4-BCB3-25E6317E009D}" type="presParOf" srcId="{0D6DE7C4-F08A-4404-9B06-9070C13433C0}" destId="{4103C2EF-1267-4DF4-85FA-8B5460979BAE}" srcOrd="0" destOrd="0" presId="urn:microsoft.com/office/officeart/2005/8/layout/orgChart1"/>
    <dgm:cxn modelId="{9E8ED664-A527-48B6-A92C-9CEFF362CC87}" type="presParOf" srcId="{0D6DE7C4-F08A-4404-9B06-9070C13433C0}" destId="{87605C8C-92CF-47F3-943B-BBCE3323A95C}" srcOrd="1" destOrd="0" presId="urn:microsoft.com/office/officeart/2005/8/layout/orgChart1"/>
    <dgm:cxn modelId="{E93D7886-0A38-4188-81AD-2071F5544B35}" type="presParOf" srcId="{6AF5531F-3EEE-4ED4-86FF-04D43BAEFAF9}" destId="{AE534289-4F39-4D90-ABB0-3A1C1B263F40}" srcOrd="1" destOrd="0" presId="urn:microsoft.com/office/officeart/2005/8/layout/orgChart1"/>
    <dgm:cxn modelId="{F3A162A5-4031-4A14-805D-2024B571E5EC}" type="presParOf" srcId="{AE534289-4F39-4D90-ABB0-3A1C1B263F40}" destId="{8F6D88E6-34A7-4715-A0CC-5808FC675865}" srcOrd="0" destOrd="0" presId="urn:microsoft.com/office/officeart/2005/8/layout/orgChart1"/>
    <dgm:cxn modelId="{F75E67AC-A571-4C2D-A3D3-F22629D4290C}" type="presParOf" srcId="{AE534289-4F39-4D90-ABB0-3A1C1B263F40}" destId="{C9D06C8A-2C51-4690-8D01-1832BB2CF105}" srcOrd="1" destOrd="0" presId="urn:microsoft.com/office/officeart/2005/8/layout/orgChart1"/>
    <dgm:cxn modelId="{354975B1-117D-432A-B97E-578616F4A0CA}" type="presParOf" srcId="{C9D06C8A-2C51-4690-8D01-1832BB2CF105}" destId="{F47FCE2A-E848-4A26-A8CE-1E09516B387D}" srcOrd="0" destOrd="0" presId="urn:microsoft.com/office/officeart/2005/8/layout/orgChart1"/>
    <dgm:cxn modelId="{57C330CD-FA83-4A8A-BCC4-B56C2B631F0C}" type="presParOf" srcId="{F47FCE2A-E848-4A26-A8CE-1E09516B387D}" destId="{8EB3107C-FB02-4773-B531-A3AA6CAB17A5}" srcOrd="0" destOrd="0" presId="urn:microsoft.com/office/officeart/2005/8/layout/orgChart1"/>
    <dgm:cxn modelId="{570063C3-9FC9-43A4-98C2-793A5111D899}" type="presParOf" srcId="{F47FCE2A-E848-4A26-A8CE-1E09516B387D}" destId="{D041ACB1-E161-48C2-BACF-9DB89934089F}" srcOrd="1" destOrd="0" presId="urn:microsoft.com/office/officeart/2005/8/layout/orgChart1"/>
    <dgm:cxn modelId="{9EF84CC6-969E-44AB-8F27-392413EF5926}" type="presParOf" srcId="{C9D06C8A-2C51-4690-8D01-1832BB2CF105}" destId="{C6B0F472-FCF7-4492-8EBB-C740E43728F1}" srcOrd="1" destOrd="0" presId="urn:microsoft.com/office/officeart/2005/8/layout/orgChart1"/>
    <dgm:cxn modelId="{1BA2CAA2-43AE-4BF8-8A69-0168AAD0901D}" type="presParOf" srcId="{C6B0F472-FCF7-4492-8EBB-C740E43728F1}" destId="{56F982BB-7549-4C0C-AC4B-0A315DBF8367}" srcOrd="0" destOrd="0" presId="urn:microsoft.com/office/officeart/2005/8/layout/orgChart1"/>
    <dgm:cxn modelId="{F813F51D-B462-41BF-BD7B-680946419960}" type="presParOf" srcId="{C6B0F472-FCF7-4492-8EBB-C740E43728F1}" destId="{A99C94B7-DA8A-4791-8359-67AACD4AA7AB}" srcOrd="1" destOrd="0" presId="urn:microsoft.com/office/officeart/2005/8/layout/orgChart1"/>
    <dgm:cxn modelId="{EE7D788A-02F4-4E43-847F-83B3B6C9F663}" type="presParOf" srcId="{A99C94B7-DA8A-4791-8359-67AACD4AA7AB}" destId="{BFA186D9-E40A-49DA-A146-65C926119649}" srcOrd="0" destOrd="0" presId="urn:microsoft.com/office/officeart/2005/8/layout/orgChart1"/>
    <dgm:cxn modelId="{9B8F4A61-EF93-4525-A2E1-0E6B487B170B}" type="presParOf" srcId="{BFA186D9-E40A-49DA-A146-65C926119649}" destId="{B21B1734-7A50-4EF2-BFCC-02AC59E92218}" srcOrd="0" destOrd="0" presId="urn:microsoft.com/office/officeart/2005/8/layout/orgChart1"/>
    <dgm:cxn modelId="{FB8822B0-3173-4204-A8EC-2A248A146FA4}" type="presParOf" srcId="{BFA186D9-E40A-49DA-A146-65C926119649}" destId="{594A909A-8FE5-4833-86DC-42594FA9CF40}" srcOrd="1" destOrd="0" presId="urn:microsoft.com/office/officeart/2005/8/layout/orgChart1"/>
    <dgm:cxn modelId="{4F8631FB-F296-4163-82EE-0DA46C86EF60}" type="presParOf" srcId="{A99C94B7-DA8A-4791-8359-67AACD4AA7AB}" destId="{2A996ED9-D2CF-4267-B4B4-860E451699C1}" srcOrd="1" destOrd="0" presId="urn:microsoft.com/office/officeart/2005/8/layout/orgChart1"/>
    <dgm:cxn modelId="{89E472BD-25A0-4033-8044-06EA4945C01A}" type="presParOf" srcId="{2A996ED9-D2CF-4267-B4B4-860E451699C1}" destId="{EE272707-FA24-4A02-ABF5-48968D2F3F53}" srcOrd="0" destOrd="0" presId="urn:microsoft.com/office/officeart/2005/8/layout/orgChart1"/>
    <dgm:cxn modelId="{A96C9281-B4B2-4EE8-900B-27B47FCF97BC}" type="presParOf" srcId="{2A996ED9-D2CF-4267-B4B4-860E451699C1}" destId="{73F14AA8-9D16-442A-B66A-8E818A00DC18}" srcOrd="1" destOrd="0" presId="urn:microsoft.com/office/officeart/2005/8/layout/orgChart1"/>
    <dgm:cxn modelId="{F5683528-3D54-4BDF-808E-92355D098D78}" type="presParOf" srcId="{73F14AA8-9D16-442A-B66A-8E818A00DC18}" destId="{1A0C49EE-70B1-4CFC-8326-66CB5B5E4AC0}" srcOrd="0" destOrd="0" presId="urn:microsoft.com/office/officeart/2005/8/layout/orgChart1"/>
    <dgm:cxn modelId="{441F2F64-1FA3-48B0-AA82-FB03C512553B}" type="presParOf" srcId="{1A0C49EE-70B1-4CFC-8326-66CB5B5E4AC0}" destId="{4408FD38-78B8-4C24-B826-9F5D2F5E90D9}" srcOrd="0" destOrd="0" presId="urn:microsoft.com/office/officeart/2005/8/layout/orgChart1"/>
    <dgm:cxn modelId="{C2D3ECFB-B71C-4821-AEC4-D74927F4B497}" type="presParOf" srcId="{1A0C49EE-70B1-4CFC-8326-66CB5B5E4AC0}" destId="{487AF46C-DC87-4407-A9B1-3C2721A46E59}" srcOrd="1" destOrd="0" presId="urn:microsoft.com/office/officeart/2005/8/layout/orgChart1"/>
    <dgm:cxn modelId="{E370FA19-0FA6-44A3-A1E5-3E2330A87C6A}" type="presParOf" srcId="{73F14AA8-9D16-442A-B66A-8E818A00DC18}" destId="{8B7AD968-77DB-4A32-8594-899CD89A911A}" srcOrd="1" destOrd="0" presId="urn:microsoft.com/office/officeart/2005/8/layout/orgChart1"/>
    <dgm:cxn modelId="{A9316C6C-3CE8-4E6F-A2C4-215C99960C64}" type="presParOf" srcId="{73F14AA8-9D16-442A-B66A-8E818A00DC18}" destId="{2BCB5DB2-274C-4918-A260-11AE29EE16CE}" srcOrd="2" destOrd="0" presId="urn:microsoft.com/office/officeart/2005/8/layout/orgChart1"/>
    <dgm:cxn modelId="{28D0E37F-5CEE-4398-9B44-E8F47D1CCD3D}" type="presParOf" srcId="{2A996ED9-D2CF-4267-B4B4-860E451699C1}" destId="{D53394EC-32CF-4736-94D9-2A92794C9F5C}" srcOrd="2" destOrd="0" presId="urn:microsoft.com/office/officeart/2005/8/layout/orgChart1"/>
    <dgm:cxn modelId="{4B4A3206-8191-4E20-92E6-97967B03E907}" type="presParOf" srcId="{2A996ED9-D2CF-4267-B4B4-860E451699C1}" destId="{2326F1C0-A1FF-473F-8E69-890073B3C154}" srcOrd="3" destOrd="0" presId="urn:microsoft.com/office/officeart/2005/8/layout/orgChart1"/>
    <dgm:cxn modelId="{8C23222D-ACB4-409B-A45E-616BDE263D1D}" type="presParOf" srcId="{2326F1C0-A1FF-473F-8E69-890073B3C154}" destId="{0297C8F9-B436-40E5-8231-D7B7C85BCF92}" srcOrd="0" destOrd="0" presId="urn:microsoft.com/office/officeart/2005/8/layout/orgChart1"/>
    <dgm:cxn modelId="{FC208D03-0EAC-45E0-BD74-C2A184410F0A}" type="presParOf" srcId="{0297C8F9-B436-40E5-8231-D7B7C85BCF92}" destId="{6A5EA834-414B-44DE-8007-FA46BC2C71EB}" srcOrd="0" destOrd="0" presId="urn:microsoft.com/office/officeart/2005/8/layout/orgChart1"/>
    <dgm:cxn modelId="{8FC67471-2CB4-49DB-9A1D-8DF68FB9842E}" type="presParOf" srcId="{0297C8F9-B436-40E5-8231-D7B7C85BCF92}" destId="{E705E710-CB7F-4DC8-97BB-9A23FEA2C7E2}" srcOrd="1" destOrd="0" presId="urn:microsoft.com/office/officeart/2005/8/layout/orgChart1"/>
    <dgm:cxn modelId="{C3D0CFFD-6381-48F3-B0AB-8F2914A689E2}" type="presParOf" srcId="{2326F1C0-A1FF-473F-8E69-890073B3C154}" destId="{E0E39D64-AE48-4F4E-82DB-F267EC005184}" srcOrd="1" destOrd="0" presId="urn:microsoft.com/office/officeart/2005/8/layout/orgChart1"/>
    <dgm:cxn modelId="{B56820D3-B505-4A0F-8454-90EBA36AFF67}" type="presParOf" srcId="{2326F1C0-A1FF-473F-8E69-890073B3C154}" destId="{0E2E4DD2-D218-48EC-B625-9CEBB768D5A2}" srcOrd="2" destOrd="0" presId="urn:microsoft.com/office/officeart/2005/8/layout/orgChart1"/>
    <dgm:cxn modelId="{F2F8ED36-406A-4D0E-BDB2-F04812DF88F9}" type="presParOf" srcId="{2A996ED9-D2CF-4267-B4B4-860E451699C1}" destId="{A6507D5A-9E4A-4EB9-B0B6-2D17EDDD2174}" srcOrd="4" destOrd="0" presId="urn:microsoft.com/office/officeart/2005/8/layout/orgChart1"/>
    <dgm:cxn modelId="{0CC629B2-A4E1-4FA4-9CFB-A17533436DC7}" type="presParOf" srcId="{2A996ED9-D2CF-4267-B4B4-860E451699C1}" destId="{BB48A4FE-B4E7-49F3-924E-827F406F068B}" srcOrd="5" destOrd="0" presId="urn:microsoft.com/office/officeart/2005/8/layout/orgChart1"/>
    <dgm:cxn modelId="{1DF0842F-A043-4CCD-9613-CD03434C9F3A}" type="presParOf" srcId="{BB48A4FE-B4E7-49F3-924E-827F406F068B}" destId="{378A2E73-EBEE-4CBB-8BB8-0ED145B011A0}" srcOrd="0" destOrd="0" presId="urn:microsoft.com/office/officeart/2005/8/layout/orgChart1"/>
    <dgm:cxn modelId="{AB6201CA-37F1-4D8D-A476-B19C2F4156B6}" type="presParOf" srcId="{378A2E73-EBEE-4CBB-8BB8-0ED145B011A0}" destId="{27E30844-8D67-4AA7-B924-24B22D72E631}" srcOrd="0" destOrd="0" presId="urn:microsoft.com/office/officeart/2005/8/layout/orgChart1"/>
    <dgm:cxn modelId="{2221677B-B6BA-4DE3-8F1A-EAA221EE6CBC}" type="presParOf" srcId="{378A2E73-EBEE-4CBB-8BB8-0ED145B011A0}" destId="{BDCC6892-CF54-4BAE-8AB1-56A9A4AD579A}" srcOrd="1" destOrd="0" presId="urn:microsoft.com/office/officeart/2005/8/layout/orgChart1"/>
    <dgm:cxn modelId="{2CC92BA7-2840-4FA2-BB52-EDD253D102F9}" type="presParOf" srcId="{BB48A4FE-B4E7-49F3-924E-827F406F068B}" destId="{0F21B7C2-F50D-47EF-BFB7-11B2961F44A2}" srcOrd="1" destOrd="0" presId="urn:microsoft.com/office/officeart/2005/8/layout/orgChart1"/>
    <dgm:cxn modelId="{FAE6235A-9797-4C14-BA80-853386A90782}" type="presParOf" srcId="{BB48A4FE-B4E7-49F3-924E-827F406F068B}" destId="{A5449B8C-7E06-4443-B183-C23E7F2D521F}" srcOrd="2" destOrd="0" presId="urn:microsoft.com/office/officeart/2005/8/layout/orgChart1"/>
    <dgm:cxn modelId="{E4DE1A92-B7CD-41D7-9086-CB669283AAF8}" type="presParOf" srcId="{2A996ED9-D2CF-4267-B4B4-860E451699C1}" destId="{67BF0CB8-64E0-4E57-B92E-9B5CC7A6B29C}" srcOrd="6" destOrd="0" presId="urn:microsoft.com/office/officeart/2005/8/layout/orgChart1"/>
    <dgm:cxn modelId="{227095E3-BCF0-4A5D-8F73-5A4CB7039B7C}" type="presParOf" srcId="{2A996ED9-D2CF-4267-B4B4-860E451699C1}" destId="{FBAF68E8-8284-45CB-A799-A0CB67307357}" srcOrd="7" destOrd="0" presId="urn:microsoft.com/office/officeart/2005/8/layout/orgChart1"/>
    <dgm:cxn modelId="{A65D3DFB-4371-44BB-AD26-FE4118E20A34}" type="presParOf" srcId="{FBAF68E8-8284-45CB-A799-A0CB67307357}" destId="{B9471323-15BF-406B-8082-D9B87AB059CA}" srcOrd="0" destOrd="0" presId="urn:microsoft.com/office/officeart/2005/8/layout/orgChart1"/>
    <dgm:cxn modelId="{F2B63466-FF2F-4B9F-850D-2CE201A73AE7}" type="presParOf" srcId="{B9471323-15BF-406B-8082-D9B87AB059CA}" destId="{203B4453-C46B-4C6E-A437-35EC999E0E21}" srcOrd="0" destOrd="0" presId="urn:microsoft.com/office/officeart/2005/8/layout/orgChart1"/>
    <dgm:cxn modelId="{9DC6D0C6-8D58-425B-82BF-AACB569D7833}" type="presParOf" srcId="{B9471323-15BF-406B-8082-D9B87AB059CA}" destId="{2C4C7288-1B8C-4B81-8574-DE90A4D2DCE4}" srcOrd="1" destOrd="0" presId="urn:microsoft.com/office/officeart/2005/8/layout/orgChart1"/>
    <dgm:cxn modelId="{6D2DFA0A-FF74-483A-917F-66E8D78F9DA2}" type="presParOf" srcId="{FBAF68E8-8284-45CB-A799-A0CB67307357}" destId="{B9F4509C-1589-4F9B-B741-5E4EE366F1C8}" srcOrd="1" destOrd="0" presId="urn:microsoft.com/office/officeart/2005/8/layout/orgChart1"/>
    <dgm:cxn modelId="{9EDD2790-8890-4A89-A36F-BD4D4FCF2E9E}" type="presParOf" srcId="{FBAF68E8-8284-45CB-A799-A0CB67307357}" destId="{2F0BD73E-DDD9-4290-8ED8-35080A482F5F}" srcOrd="2" destOrd="0" presId="urn:microsoft.com/office/officeart/2005/8/layout/orgChart1"/>
    <dgm:cxn modelId="{C6DDA9B4-4206-44AB-9247-50C691E31361}" type="presParOf" srcId="{A99C94B7-DA8A-4791-8359-67AACD4AA7AB}" destId="{CB9A1EFD-6EFC-432B-898E-200407990279}" srcOrd="2" destOrd="0" presId="urn:microsoft.com/office/officeart/2005/8/layout/orgChart1"/>
    <dgm:cxn modelId="{71C56D67-DEE4-4738-A9C1-14AA082D12D2}" type="presParOf" srcId="{C9D06C8A-2C51-4690-8D01-1832BB2CF105}" destId="{88FC1DC3-DE3B-40C1-8414-1AD6B7D78BDA}" srcOrd="2" destOrd="0" presId="urn:microsoft.com/office/officeart/2005/8/layout/orgChart1"/>
    <dgm:cxn modelId="{6860D5B4-D0B5-40AE-8BE8-901B7FFF31CC}" type="presParOf" srcId="{AE534289-4F39-4D90-ABB0-3A1C1B263F40}" destId="{0E998C3A-659B-4667-87F7-2524FED72AC4}" srcOrd="2" destOrd="0" presId="urn:microsoft.com/office/officeart/2005/8/layout/orgChart1"/>
    <dgm:cxn modelId="{8899BB5F-D0C0-4281-BAE7-205B0C3B744D}" type="presParOf" srcId="{AE534289-4F39-4D90-ABB0-3A1C1B263F40}" destId="{BBA13CFB-1A05-49BA-9A62-588C4203306E}" srcOrd="3" destOrd="0" presId="urn:microsoft.com/office/officeart/2005/8/layout/orgChart1"/>
    <dgm:cxn modelId="{8184F10A-D3AC-4B05-9750-E1CC6A659F5C}" type="presParOf" srcId="{BBA13CFB-1A05-49BA-9A62-588C4203306E}" destId="{6F3F6355-95C0-400D-87B3-8DF174263F6D}" srcOrd="0" destOrd="0" presId="urn:microsoft.com/office/officeart/2005/8/layout/orgChart1"/>
    <dgm:cxn modelId="{8336044A-3CA6-4557-B6D5-27C83FCC41CA}" type="presParOf" srcId="{6F3F6355-95C0-400D-87B3-8DF174263F6D}" destId="{7E88FE88-3A1A-4203-A02D-8F8B6F0BAC6B}" srcOrd="0" destOrd="0" presId="urn:microsoft.com/office/officeart/2005/8/layout/orgChart1"/>
    <dgm:cxn modelId="{D5D91F32-56DF-4F8A-AB44-7BD478C2135E}" type="presParOf" srcId="{6F3F6355-95C0-400D-87B3-8DF174263F6D}" destId="{497F0972-89CE-4BA0-8A87-B285D70F966A}" srcOrd="1" destOrd="0" presId="urn:microsoft.com/office/officeart/2005/8/layout/orgChart1"/>
    <dgm:cxn modelId="{5B5E8800-51DC-4E0E-A431-E33AB0048133}" type="presParOf" srcId="{BBA13CFB-1A05-49BA-9A62-588C4203306E}" destId="{161B7D83-997E-418A-8C18-960BE64CE034}" srcOrd="1" destOrd="0" presId="urn:microsoft.com/office/officeart/2005/8/layout/orgChart1"/>
    <dgm:cxn modelId="{879022EB-7049-4D68-835B-FF773B980929}" type="presParOf" srcId="{161B7D83-997E-418A-8C18-960BE64CE034}" destId="{E2F260C4-8CE6-483A-9AE4-3420C7D8027E}" srcOrd="0" destOrd="0" presId="urn:microsoft.com/office/officeart/2005/8/layout/orgChart1"/>
    <dgm:cxn modelId="{E36A6F41-E0B9-4772-9931-33A5BA5F9574}" type="presParOf" srcId="{161B7D83-997E-418A-8C18-960BE64CE034}" destId="{DCB7990F-0B70-4493-94FB-E536AC67B028}" srcOrd="1" destOrd="0" presId="urn:microsoft.com/office/officeart/2005/8/layout/orgChart1"/>
    <dgm:cxn modelId="{9AF11F7B-59E1-4431-BB62-11363FB67990}" type="presParOf" srcId="{DCB7990F-0B70-4493-94FB-E536AC67B028}" destId="{44D99062-A978-456C-9D4C-53B4B6B3E8CF}" srcOrd="0" destOrd="0" presId="urn:microsoft.com/office/officeart/2005/8/layout/orgChart1"/>
    <dgm:cxn modelId="{63FB543C-95A6-4AF4-AB2E-F7D4172F2024}" type="presParOf" srcId="{44D99062-A978-456C-9D4C-53B4B6B3E8CF}" destId="{A6C024CD-72B8-488B-86E6-DBC8D583E881}" srcOrd="0" destOrd="0" presId="urn:microsoft.com/office/officeart/2005/8/layout/orgChart1"/>
    <dgm:cxn modelId="{07CDEC41-0061-4092-8AE1-2CA6CB4139BE}" type="presParOf" srcId="{44D99062-A978-456C-9D4C-53B4B6B3E8CF}" destId="{CA4D0047-32CE-4356-B8CA-859F74AC4D18}" srcOrd="1" destOrd="0" presId="urn:microsoft.com/office/officeart/2005/8/layout/orgChart1"/>
    <dgm:cxn modelId="{B5EEECF2-CFDE-4E47-ACF9-37B977BE018E}" type="presParOf" srcId="{DCB7990F-0B70-4493-94FB-E536AC67B028}" destId="{A0C076B5-223A-483C-A7A8-469834BB395A}" srcOrd="1" destOrd="0" presId="urn:microsoft.com/office/officeart/2005/8/layout/orgChart1"/>
    <dgm:cxn modelId="{41DB7F7B-7232-4302-AB0F-C390135259D5}" type="presParOf" srcId="{A0C076B5-223A-483C-A7A8-469834BB395A}" destId="{1564C1FE-9611-46E3-9A6C-28453A14ACBE}" srcOrd="0" destOrd="0" presId="urn:microsoft.com/office/officeart/2005/8/layout/orgChart1"/>
    <dgm:cxn modelId="{23DDC9D5-1B1A-4CAB-8A8B-B08DEEEF1E1B}" type="presParOf" srcId="{A0C076B5-223A-483C-A7A8-469834BB395A}" destId="{CD64FBE5-B3D3-42E7-A765-A07158440C8A}" srcOrd="1" destOrd="0" presId="urn:microsoft.com/office/officeart/2005/8/layout/orgChart1"/>
    <dgm:cxn modelId="{D5631E4A-C56F-4DEA-94F3-BD9EC9F854B0}" type="presParOf" srcId="{CD64FBE5-B3D3-42E7-A765-A07158440C8A}" destId="{722C2176-A99C-4BDA-A176-1813007DEE3C}" srcOrd="0" destOrd="0" presId="urn:microsoft.com/office/officeart/2005/8/layout/orgChart1"/>
    <dgm:cxn modelId="{DE66A956-8D6A-48BE-9DD8-1F19A2144ABE}" type="presParOf" srcId="{722C2176-A99C-4BDA-A176-1813007DEE3C}" destId="{AF743504-A01A-490C-AC18-B68AA36B48C9}" srcOrd="0" destOrd="0" presId="urn:microsoft.com/office/officeart/2005/8/layout/orgChart1"/>
    <dgm:cxn modelId="{F573851A-57B1-44AE-9293-2C490DD03011}" type="presParOf" srcId="{722C2176-A99C-4BDA-A176-1813007DEE3C}" destId="{6C661D5E-241A-43C5-B031-C617433E72EA}" srcOrd="1" destOrd="0" presId="urn:microsoft.com/office/officeart/2005/8/layout/orgChart1"/>
    <dgm:cxn modelId="{CE4B1047-0B8D-4F65-8244-02D9E19A4D77}" type="presParOf" srcId="{CD64FBE5-B3D3-42E7-A765-A07158440C8A}" destId="{1B12D629-8A64-4B02-8227-985E8086B0D4}" srcOrd="1" destOrd="0" presId="urn:microsoft.com/office/officeart/2005/8/layout/orgChart1"/>
    <dgm:cxn modelId="{6FEA6562-D729-46BC-A392-A683D8AC2281}" type="presParOf" srcId="{1B12D629-8A64-4B02-8227-985E8086B0D4}" destId="{CEB0D851-C2D6-4949-8E1E-27CA29C78A2F}" srcOrd="0" destOrd="0" presId="urn:microsoft.com/office/officeart/2005/8/layout/orgChart1"/>
    <dgm:cxn modelId="{C7392B23-F913-4D8E-8D1F-DB940618AAB7}" type="presParOf" srcId="{1B12D629-8A64-4B02-8227-985E8086B0D4}" destId="{A0A67D92-FD12-419C-A0C1-5F696C827D04}" srcOrd="1" destOrd="0" presId="urn:microsoft.com/office/officeart/2005/8/layout/orgChart1"/>
    <dgm:cxn modelId="{6B86DE48-AF1F-43AC-A329-5C1D53B70DF5}" type="presParOf" srcId="{A0A67D92-FD12-419C-A0C1-5F696C827D04}" destId="{E5240B8B-9A02-46D3-86EB-4B914D395988}" srcOrd="0" destOrd="0" presId="urn:microsoft.com/office/officeart/2005/8/layout/orgChart1"/>
    <dgm:cxn modelId="{DD1816CE-56EC-434B-B653-AC8253FD281C}" type="presParOf" srcId="{E5240B8B-9A02-46D3-86EB-4B914D395988}" destId="{7929B8E2-AB6D-44E6-9EFC-C8DDDACF8512}" srcOrd="0" destOrd="0" presId="urn:microsoft.com/office/officeart/2005/8/layout/orgChart1"/>
    <dgm:cxn modelId="{C26AF97E-B2A3-4C9E-A0C0-734150C1AE73}" type="presParOf" srcId="{E5240B8B-9A02-46D3-86EB-4B914D395988}" destId="{BEAA79D0-2666-479F-9D0D-E557EABFE107}" srcOrd="1" destOrd="0" presId="urn:microsoft.com/office/officeart/2005/8/layout/orgChart1"/>
    <dgm:cxn modelId="{F98AC2AB-43BD-4FA8-880C-577D321163FE}" type="presParOf" srcId="{A0A67D92-FD12-419C-A0C1-5F696C827D04}" destId="{0CC3E2D4-6EFA-4AAE-A780-ACD48796AB11}" srcOrd="1" destOrd="0" presId="urn:microsoft.com/office/officeart/2005/8/layout/orgChart1"/>
    <dgm:cxn modelId="{06B1F91B-08D2-412E-9797-86990EECCDE1}" type="presParOf" srcId="{A0A67D92-FD12-419C-A0C1-5F696C827D04}" destId="{10E7717A-9D10-496B-A6CA-013AEBD6FB19}" srcOrd="2" destOrd="0" presId="urn:microsoft.com/office/officeart/2005/8/layout/orgChart1"/>
    <dgm:cxn modelId="{02ECF944-75C8-4DDC-895E-592B953E6D8B}" type="presParOf" srcId="{1B12D629-8A64-4B02-8227-985E8086B0D4}" destId="{D7AB380D-BA2F-42AD-8588-330141BF7AE6}" srcOrd="2" destOrd="0" presId="urn:microsoft.com/office/officeart/2005/8/layout/orgChart1"/>
    <dgm:cxn modelId="{14292DF5-B650-46EE-B464-F87445352C8D}" type="presParOf" srcId="{1B12D629-8A64-4B02-8227-985E8086B0D4}" destId="{BD249078-748B-4B8B-A7D3-099ECBC0C960}" srcOrd="3" destOrd="0" presId="urn:microsoft.com/office/officeart/2005/8/layout/orgChart1"/>
    <dgm:cxn modelId="{E986A42F-13BE-42EF-AC24-E2CBBD86B4FC}" type="presParOf" srcId="{BD249078-748B-4B8B-A7D3-099ECBC0C960}" destId="{57B97CC4-0BA7-492D-9107-FFA86942A083}" srcOrd="0" destOrd="0" presId="urn:microsoft.com/office/officeart/2005/8/layout/orgChart1"/>
    <dgm:cxn modelId="{FED02EA6-4BEF-49FC-AA64-AA11A3CEB925}" type="presParOf" srcId="{57B97CC4-0BA7-492D-9107-FFA86942A083}" destId="{0C01C103-FD4C-4C52-905D-BB26ADFB98D7}" srcOrd="0" destOrd="0" presId="urn:microsoft.com/office/officeart/2005/8/layout/orgChart1"/>
    <dgm:cxn modelId="{9C18319A-3B81-494C-8525-B884AF2FFB0A}" type="presParOf" srcId="{57B97CC4-0BA7-492D-9107-FFA86942A083}" destId="{42427BD8-DDAD-4F0E-85B9-98C024AF25E6}" srcOrd="1" destOrd="0" presId="urn:microsoft.com/office/officeart/2005/8/layout/orgChart1"/>
    <dgm:cxn modelId="{C586D8AB-2AF6-4287-B35E-898A111B2484}" type="presParOf" srcId="{BD249078-748B-4B8B-A7D3-099ECBC0C960}" destId="{07B594FD-0867-4B26-8DC4-3FE0810B051D}" srcOrd="1" destOrd="0" presId="urn:microsoft.com/office/officeart/2005/8/layout/orgChart1"/>
    <dgm:cxn modelId="{CBAF3C98-8F87-4A67-BF2A-D62A467E7B24}" type="presParOf" srcId="{BD249078-748B-4B8B-A7D3-099ECBC0C960}" destId="{BF7A80CB-D1FC-465B-9180-DCFFBF65CE4A}" srcOrd="2" destOrd="0" presId="urn:microsoft.com/office/officeart/2005/8/layout/orgChart1"/>
    <dgm:cxn modelId="{4A4BD321-F1C9-423D-A534-58AF45040DBF}" type="presParOf" srcId="{CD64FBE5-B3D3-42E7-A765-A07158440C8A}" destId="{BC36A530-049B-47B3-BE51-7867CE21F96F}" srcOrd="2" destOrd="0" presId="urn:microsoft.com/office/officeart/2005/8/layout/orgChart1"/>
    <dgm:cxn modelId="{F6135B34-9476-434D-B343-66742DACC633}" type="presParOf" srcId="{A0C076B5-223A-483C-A7A8-469834BB395A}" destId="{053524FA-CA5E-429F-A23C-C94366BA5B68}" srcOrd="2" destOrd="0" presId="urn:microsoft.com/office/officeart/2005/8/layout/orgChart1"/>
    <dgm:cxn modelId="{49F1F04E-8286-48C1-A431-5F5EF986F784}" type="presParOf" srcId="{A0C076B5-223A-483C-A7A8-469834BB395A}" destId="{7D03751A-1106-4552-BECD-99A6762D912B}" srcOrd="3" destOrd="0" presId="urn:microsoft.com/office/officeart/2005/8/layout/orgChart1"/>
    <dgm:cxn modelId="{6C457316-E919-4288-89CD-906ED9B201FA}" type="presParOf" srcId="{7D03751A-1106-4552-BECD-99A6762D912B}" destId="{7D328359-7C3E-4465-B6D5-3DE5B29D97CA}" srcOrd="0" destOrd="0" presId="urn:microsoft.com/office/officeart/2005/8/layout/orgChart1"/>
    <dgm:cxn modelId="{930F0960-2E15-4A82-8155-EC5A27B010CF}" type="presParOf" srcId="{7D328359-7C3E-4465-B6D5-3DE5B29D97CA}" destId="{D9FD5972-4C81-464A-A019-EF01A78B3D1A}" srcOrd="0" destOrd="0" presId="urn:microsoft.com/office/officeart/2005/8/layout/orgChart1"/>
    <dgm:cxn modelId="{1743FA7A-D5E2-4A36-83C7-E0273FA9C3C8}" type="presParOf" srcId="{7D328359-7C3E-4465-B6D5-3DE5B29D97CA}" destId="{04CF6AB9-2439-4C25-AD2F-43339701D995}" srcOrd="1" destOrd="0" presId="urn:microsoft.com/office/officeart/2005/8/layout/orgChart1"/>
    <dgm:cxn modelId="{93292008-530F-48C0-80B6-29D5A442ED49}" type="presParOf" srcId="{7D03751A-1106-4552-BECD-99A6762D912B}" destId="{664AF662-6508-429F-8DD6-21015499D4C8}" srcOrd="1" destOrd="0" presId="urn:microsoft.com/office/officeart/2005/8/layout/orgChart1"/>
    <dgm:cxn modelId="{3E3CE8AD-F3D4-4BD1-AC41-E110C2B4A4BC}" type="presParOf" srcId="{664AF662-6508-429F-8DD6-21015499D4C8}" destId="{D559F87D-76BE-4B38-842A-2B881839D5E2}" srcOrd="0" destOrd="0" presId="urn:microsoft.com/office/officeart/2005/8/layout/orgChart1"/>
    <dgm:cxn modelId="{8E5A0BE0-4457-49E7-A7A7-3FAF802C7B78}" type="presParOf" srcId="{664AF662-6508-429F-8DD6-21015499D4C8}" destId="{12A80824-C29C-4465-89F9-82B1502ADFB7}" srcOrd="1" destOrd="0" presId="urn:microsoft.com/office/officeart/2005/8/layout/orgChart1"/>
    <dgm:cxn modelId="{D5D34CE3-F6C6-4C23-B2E4-0E3F549453A3}" type="presParOf" srcId="{12A80824-C29C-4465-89F9-82B1502ADFB7}" destId="{3CFC8F85-7665-4C12-9993-1616A40CC710}" srcOrd="0" destOrd="0" presId="urn:microsoft.com/office/officeart/2005/8/layout/orgChart1"/>
    <dgm:cxn modelId="{AFFF4A17-2FDF-4861-8813-0781EB6E1D11}" type="presParOf" srcId="{3CFC8F85-7665-4C12-9993-1616A40CC710}" destId="{B9848558-4C1F-4FAB-B5FD-ED6DD5FEDBEE}" srcOrd="0" destOrd="0" presId="urn:microsoft.com/office/officeart/2005/8/layout/orgChart1"/>
    <dgm:cxn modelId="{147465A6-7809-47EA-8A4F-D70F35E7FC27}" type="presParOf" srcId="{3CFC8F85-7665-4C12-9993-1616A40CC710}" destId="{05720A94-8CF4-48D1-A201-700935D86567}" srcOrd="1" destOrd="0" presId="urn:microsoft.com/office/officeart/2005/8/layout/orgChart1"/>
    <dgm:cxn modelId="{B6FE5A8E-A13E-4FBA-93DD-C2BBB83FA014}" type="presParOf" srcId="{12A80824-C29C-4465-89F9-82B1502ADFB7}" destId="{E946C1B3-9138-47B3-8940-80083E53AA6F}" srcOrd="1" destOrd="0" presId="urn:microsoft.com/office/officeart/2005/8/layout/orgChart1"/>
    <dgm:cxn modelId="{9FBA3BA8-2BFF-46CA-94D0-CE4D5D3D0CF0}" type="presParOf" srcId="{E946C1B3-9138-47B3-8940-80083E53AA6F}" destId="{DA843B40-94B8-4459-A665-6410D8790BC9}" srcOrd="0" destOrd="0" presId="urn:microsoft.com/office/officeart/2005/8/layout/orgChart1"/>
    <dgm:cxn modelId="{00B57546-4629-421E-AED7-19B4BD2D5D46}" type="presParOf" srcId="{E946C1B3-9138-47B3-8940-80083E53AA6F}" destId="{9CBD0A40-FE8A-4996-9CEC-95E58BD2F335}" srcOrd="1" destOrd="0" presId="urn:microsoft.com/office/officeart/2005/8/layout/orgChart1"/>
    <dgm:cxn modelId="{6715ECB9-AE68-48F7-A1FA-0D84AC116459}" type="presParOf" srcId="{9CBD0A40-FE8A-4996-9CEC-95E58BD2F335}" destId="{C9C52021-2246-4ACC-A745-A4054A3F5758}" srcOrd="0" destOrd="0" presId="urn:microsoft.com/office/officeart/2005/8/layout/orgChart1"/>
    <dgm:cxn modelId="{DE2A9155-8BD0-4A31-85C7-7749661DEAB6}" type="presParOf" srcId="{C9C52021-2246-4ACC-A745-A4054A3F5758}" destId="{49132D9D-21B6-418A-BC1E-54F1D418989E}" srcOrd="0" destOrd="0" presId="urn:microsoft.com/office/officeart/2005/8/layout/orgChart1"/>
    <dgm:cxn modelId="{23B7C689-C763-4B7D-848E-1799ED60515F}" type="presParOf" srcId="{C9C52021-2246-4ACC-A745-A4054A3F5758}" destId="{FDE215F4-FFAA-4F8B-8A76-781FC0105AA1}" srcOrd="1" destOrd="0" presId="urn:microsoft.com/office/officeart/2005/8/layout/orgChart1"/>
    <dgm:cxn modelId="{9C0299C7-0CC5-4C93-8388-872F639F9DB4}" type="presParOf" srcId="{9CBD0A40-FE8A-4996-9CEC-95E58BD2F335}" destId="{DA04AA7C-F3EC-4DD4-BDE0-600CEADF0952}" srcOrd="1" destOrd="0" presId="urn:microsoft.com/office/officeart/2005/8/layout/orgChart1"/>
    <dgm:cxn modelId="{F340471C-3D70-4945-BE3C-4B1F086E1D39}" type="presParOf" srcId="{9CBD0A40-FE8A-4996-9CEC-95E58BD2F335}" destId="{F7365950-BD47-42F3-9C2C-553EE5CAA957}" srcOrd="2" destOrd="0" presId="urn:microsoft.com/office/officeart/2005/8/layout/orgChart1"/>
    <dgm:cxn modelId="{9A977F4C-AF34-4A65-B8DB-8B2D9F4FF862}" type="presParOf" srcId="{E946C1B3-9138-47B3-8940-80083E53AA6F}" destId="{43341FBF-544D-4D0F-BB87-2BEF6F4B3363}" srcOrd="2" destOrd="0" presId="urn:microsoft.com/office/officeart/2005/8/layout/orgChart1"/>
    <dgm:cxn modelId="{5FF11D28-A4AE-4DBD-A3CB-370727D728D7}" type="presParOf" srcId="{E946C1B3-9138-47B3-8940-80083E53AA6F}" destId="{4C00E625-999C-4258-B0D7-6E65CF415FF4}" srcOrd="3" destOrd="0" presId="urn:microsoft.com/office/officeart/2005/8/layout/orgChart1"/>
    <dgm:cxn modelId="{62B60494-D690-4228-8B6E-DE0740253EB7}" type="presParOf" srcId="{4C00E625-999C-4258-B0D7-6E65CF415FF4}" destId="{623788F4-77B3-4E0D-A938-83BEF958C1A5}" srcOrd="0" destOrd="0" presId="urn:microsoft.com/office/officeart/2005/8/layout/orgChart1"/>
    <dgm:cxn modelId="{9E8E091B-9C23-467D-BF83-F4A2CED1D448}" type="presParOf" srcId="{623788F4-77B3-4E0D-A938-83BEF958C1A5}" destId="{19FB633D-8A4E-47AB-915D-CE940A208817}" srcOrd="0" destOrd="0" presId="urn:microsoft.com/office/officeart/2005/8/layout/orgChart1"/>
    <dgm:cxn modelId="{6FD4804B-0C7F-42AE-8353-6C00DBB0E26B}" type="presParOf" srcId="{623788F4-77B3-4E0D-A938-83BEF958C1A5}" destId="{E8E1C51C-6835-4B36-93CE-611150F3D357}" srcOrd="1" destOrd="0" presId="urn:microsoft.com/office/officeart/2005/8/layout/orgChart1"/>
    <dgm:cxn modelId="{81295922-5E2B-43AA-8884-4C4C4006DE3D}" type="presParOf" srcId="{4C00E625-999C-4258-B0D7-6E65CF415FF4}" destId="{8B8E0632-62E9-409B-AEBB-711493E61D94}" srcOrd="1" destOrd="0" presId="urn:microsoft.com/office/officeart/2005/8/layout/orgChart1"/>
    <dgm:cxn modelId="{3AFA3AB9-D2A1-48E6-94A1-0200FF81AC91}" type="presParOf" srcId="{4C00E625-999C-4258-B0D7-6E65CF415FF4}" destId="{92EA0E1A-2049-4B9A-964D-F1A130E0B0AF}" srcOrd="2" destOrd="0" presId="urn:microsoft.com/office/officeart/2005/8/layout/orgChart1"/>
    <dgm:cxn modelId="{7CEADA72-7CAF-4404-8DF8-EC8EA5A8AA3C}" type="presParOf" srcId="{E946C1B3-9138-47B3-8940-80083E53AA6F}" destId="{D6812AAD-4737-4CDF-9BF1-484669BAB78E}" srcOrd="4" destOrd="0" presId="urn:microsoft.com/office/officeart/2005/8/layout/orgChart1"/>
    <dgm:cxn modelId="{9B20D0F0-D7A7-48DE-9D2D-93B5FA2C280D}" type="presParOf" srcId="{E946C1B3-9138-47B3-8940-80083E53AA6F}" destId="{71257F19-1D2C-4895-9CF2-DC604AD4F2EE}" srcOrd="5" destOrd="0" presId="urn:microsoft.com/office/officeart/2005/8/layout/orgChart1"/>
    <dgm:cxn modelId="{381D9539-53E0-423D-9EAF-2D51390C3BFD}" type="presParOf" srcId="{71257F19-1D2C-4895-9CF2-DC604AD4F2EE}" destId="{B8C59AC0-73CB-419C-82E9-362C7E25DF50}" srcOrd="0" destOrd="0" presId="urn:microsoft.com/office/officeart/2005/8/layout/orgChart1"/>
    <dgm:cxn modelId="{B0B3ED7C-CC03-4A27-9810-358BA2688BBF}" type="presParOf" srcId="{B8C59AC0-73CB-419C-82E9-362C7E25DF50}" destId="{728942E6-99E4-4FBF-9644-D31529C298EF}" srcOrd="0" destOrd="0" presId="urn:microsoft.com/office/officeart/2005/8/layout/orgChart1"/>
    <dgm:cxn modelId="{F6B0702D-0B27-4E89-B04F-35649FBF64F5}" type="presParOf" srcId="{B8C59AC0-73CB-419C-82E9-362C7E25DF50}" destId="{0F33A322-3D8C-4DE8-8D99-468340F07354}" srcOrd="1" destOrd="0" presId="urn:microsoft.com/office/officeart/2005/8/layout/orgChart1"/>
    <dgm:cxn modelId="{AD5033C1-2C1D-4F5B-8D9D-F2BC55AD1491}" type="presParOf" srcId="{71257F19-1D2C-4895-9CF2-DC604AD4F2EE}" destId="{CB3CDB80-0C14-4294-8F19-AA3917A34387}" srcOrd="1" destOrd="0" presId="urn:microsoft.com/office/officeart/2005/8/layout/orgChart1"/>
    <dgm:cxn modelId="{9FA657B2-35C7-4FF4-ADBD-BC5BEEF9EA05}" type="presParOf" srcId="{71257F19-1D2C-4895-9CF2-DC604AD4F2EE}" destId="{0C9856D5-86C8-446D-9ECC-09ABD2467725}" srcOrd="2" destOrd="0" presId="urn:microsoft.com/office/officeart/2005/8/layout/orgChart1"/>
    <dgm:cxn modelId="{B1DEB2D9-0F51-4A8C-A501-9992A62C0E4B}" type="presParOf" srcId="{E946C1B3-9138-47B3-8940-80083E53AA6F}" destId="{F80F58F5-061D-4AC7-875F-7641E01FD502}" srcOrd="6" destOrd="0" presId="urn:microsoft.com/office/officeart/2005/8/layout/orgChart1"/>
    <dgm:cxn modelId="{921D7516-7500-4AE9-A657-A17DDA8EFA37}" type="presParOf" srcId="{E946C1B3-9138-47B3-8940-80083E53AA6F}" destId="{55D6BF06-FB27-47C9-A667-E18B2042E9FC}" srcOrd="7" destOrd="0" presId="urn:microsoft.com/office/officeart/2005/8/layout/orgChart1"/>
    <dgm:cxn modelId="{1B98813C-94D0-44A4-8CE2-26704E7A3204}" type="presParOf" srcId="{55D6BF06-FB27-47C9-A667-E18B2042E9FC}" destId="{AB2DC71A-57C3-4F3C-B1AB-B88D76D907CF}" srcOrd="0" destOrd="0" presId="urn:microsoft.com/office/officeart/2005/8/layout/orgChart1"/>
    <dgm:cxn modelId="{E4ABD7A1-95F0-4868-B7CB-E43F256EAF20}" type="presParOf" srcId="{AB2DC71A-57C3-4F3C-B1AB-B88D76D907CF}" destId="{201D4ECA-4A32-49D9-85D6-22B8D19279E7}" srcOrd="0" destOrd="0" presId="urn:microsoft.com/office/officeart/2005/8/layout/orgChart1"/>
    <dgm:cxn modelId="{1793605A-C09C-4C04-A014-5780C5870424}" type="presParOf" srcId="{AB2DC71A-57C3-4F3C-B1AB-B88D76D907CF}" destId="{FF081055-3BD8-4D48-8149-C0DB420581E9}" srcOrd="1" destOrd="0" presId="urn:microsoft.com/office/officeart/2005/8/layout/orgChart1"/>
    <dgm:cxn modelId="{7A889A74-874B-4796-961F-416C6CE0A92B}" type="presParOf" srcId="{55D6BF06-FB27-47C9-A667-E18B2042E9FC}" destId="{EADC5204-029B-4B2D-808E-B5F35456D248}" srcOrd="1" destOrd="0" presId="urn:microsoft.com/office/officeart/2005/8/layout/orgChart1"/>
    <dgm:cxn modelId="{06FC748E-C7FA-48E8-962F-1426AEDEAFF8}" type="presParOf" srcId="{55D6BF06-FB27-47C9-A667-E18B2042E9FC}" destId="{F6C0817B-C7E4-4B5C-A662-65F2C166C14F}" srcOrd="2" destOrd="0" presId="urn:microsoft.com/office/officeart/2005/8/layout/orgChart1"/>
    <dgm:cxn modelId="{76445F90-CD44-4E26-80D6-B2A122F659F2}" type="presParOf" srcId="{12A80824-C29C-4465-89F9-82B1502ADFB7}" destId="{8371C514-E01F-4C70-ACDD-72C27B9B62F9}" srcOrd="2" destOrd="0" presId="urn:microsoft.com/office/officeart/2005/8/layout/orgChart1"/>
    <dgm:cxn modelId="{403CDA6C-5CC7-4353-AB37-DD8815EC7B21}" type="presParOf" srcId="{664AF662-6508-429F-8DD6-21015499D4C8}" destId="{4C154C38-8506-43E6-B49F-D9148A543097}" srcOrd="2" destOrd="0" presId="urn:microsoft.com/office/officeart/2005/8/layout/orgChart1"/>
    <dgm:cxn modelId="{C57EFF6E-43DD-40FE-A6AC-656257E60270}" type="presParOf" srcId="{664AF662-6508-429F-8DD6-21015499D4C8}" destId="{17BB2258-A44A-4E08-A653-ED213563BA0C}" srcOrd="3" destOrd="0" presId="urn:microsoft.com/office/officeart/2005/8/layout/orgChart1"/>
    <dgm:cxn modelId="{BA2E78B1-1F20-4B69-9461-38F95D5A3A60}" type="presParOf" srcId="{17BB2258-A44A-4E08-A653-ED213563BA0C}" destId="{BEF5220D-900D-49D2-B870-22D14FE3DA9E}" srcOrd="0" destOrd="0" presId="urn:microsoft.com/office/officeart/2005/8/layout/orgChart1"/>
    <dgm:cxn modelId="{56DF537A-BF3C-432B-964B-1A6FC38E90A9}" type="presParOf" srcId="{BEF5220D-900D-49D2-B870-22D14FE3DA9E}" destId="{BBB6A1D9-46E7-4C51-829A-649D4D9ABA9B}" srcOrd="0" destOrd="0" presId="urn:microsoft.com/office/officeart/2005/8/layout/orgChart1"/>
    <dgm:cxn modelId="{F66CBC8C-B2B8-438F-9A91-15C2CFE8A0D5}" type="presParOf" srcId="{BEF5220D-900D-49D2-B870-22D14FE3DA9E}" destId="{2F910F19-278B-426D-9147-1416B978AEC5}" srcOrd="1" destOrd="0" presId="urn:microsoft.com/office/officeart/2005/8/layout/orgChart1"/>
    <dgm:cxn modelId="{4CDE80D9-AB2D-4698-9EED-9E4A320937B0}" type="presParOf" srcId="{17BB2258-A44A-4E08-A653-ED213563BA0C}" destId="{3CA3EE22-8815-40C3-9685-2D5C7005D21A}" srcOrd="1" destOrd="0" presId="urn:microsoft.com/office/officeart/2005/8/layout/orgChart1"/>
    <dgm:cxn modelId="{9072CACD-7CC3-47C4-AA2D-CF4F91583FF0}" type="presParOf" srcId="{17BB2258-A44A-4E08-A653-ED213563BA0C}" destId="{63054F96-FD96-4638-B46A-86507FE4A69C}" srcOrd="2" destOrd="0" presId="urn:microsoft.com/office/officeart/2005/8/layout/orgChart1"/>
    <dgm:cxn modelId="{9123BF8E-5D5C-489F-9B20-3BB90057974C}" type="presParOf" srcId="{7D03751A-1106-4552-BECD-99A6762D912B}" destId="{57C319B1-2590-44C3-AC4F-09C193033F10}" srcOrd="2" destOrd="0" presId="urn:microsoft.com/office/officeart/2005/8/layout/orgChart1"/>
    <dgm:cxn modelId="{AD1D4C48-904A-4EF8-8EC9-9E264E5AF449}" type="presParOf" srcId="{DCB7990F-0B70-4493-94FB-E536AC67B028}" destId="{E33828A3-CBF4-4091-99A6-CBFA66FBA5CA}" srcOrd="2" destOrd="0" presId="urn:microsoft.com/office/officeart/2005/8/layout/orgChart1"/>
    <dgm:cxn modelId="{8D8FA496-298E-4CBA-BAB1-D03CA2BD05D3}" type="presParOf" srcId="{BBA13CFB-1A05-49BA-9A62-588C4203306E}" destId="{CDFF88CD-E3FB-4067-9B72-B1815F48F4FE}" srcOrd="2" destOrd="0" presId="urn:microsoft.com/office/officeart/2005/8/layout/orgChart1"/>
    <dgm:cxn modelId="{ACF4AA67-B896-4844-91E8-EEFC0B2EB3BA}" type="presParOf" srcId="{6AF5531F-3EEE-4ED4-86FF-04D43BAEFAF9}" destId="{2B67FC59-CD6D-4C00-B69D-F55F321B9DF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0B7B19-873D-488A-B307-ADFA7BE666A6}" type="doc">
      <dgm:prSet loTypeId="urn:microsoft.com/office/officeart/2005/8/layout/chevron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BD286D1-24FB-4B60-AAAC-0437FDE43575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Data </a:t>
          </a:r>
        </a:p>
        <a:p>
          <a:r>
            <a:rPr lang="en-US" b="1" dirty="0">
              <a:solidFill>
                <a:schemeClr val="tx1"/>
              </a:solidFill>
            </a:rPr>
            <a:t>Collection</a:t>
          </a:r>
        </a:p>
      </dgm:t>
    </dgm:pt>
    <dgm:pt modelId="{81E83A0F-A7A7-467B-9B99-FFA09246B6CC}" type="parTrans" cxnId="{037DD955-EBFB-4B73-8F73-73415D88569C}">
      <dgm:prSet/>
      <dgm:spPr/>
      <dgm:t>
        <a:bodyPr/>
        <a:lstStyle/>
        <a:p>
          <a:endParaRPr lang="en-US"/>
        </a:p>
      </dgm:t>
    </dgm:pt>
    <dgm:pt modelId="{C3007150-3EF1-4D4E-B926-C0C406FA545E}" type="sibTrans" cxnId="{037DD955-EBFB-4B73-8F73-73415D88569C}">
      <dgm:prSet/>
      <dgm:spPr/>
      <dgm:t>
        <a:bodyPr/>
        <a:lstStyle/>
        <a:p>
          <a:endParaRPr lang="en-US"/>
        </a:p>
      </dgm:t>
    </dgm:pt>
    <dgm:pt modelId="{8E4E7405-52CE-4568-A546-7FAF179C2835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Interview with the users and define requirements</a:t>
          </a:r>
        </a:p>
      </dgm:t>
    </dgm:pt>
    <dgm:pt modelId="{A83C3522-68D8-4DB9-8BAA-12C2E0B55E1F}" type="parTrans" cxnId="{ACD92350-32C0-4C8F-BF52-FF82DB0E1A90}">
      <dgm:prSet/>
      <dgm:spPr/>
      <dgm:t>
        <a:bodyPr/>
        <a:lstStyle/>
        <a:p>
          <a:endParaRPr lang="en-US"/>
        </a:p>
      </dgm:t>
    </dgm:pt>
    <dgm:pt modelId="{B3BE2B2C-0352-41E6-A6FE-67EC2E54E965}" type="sibTrans" cxnId="{ACD92350-32C0-4C8F-BF52-FF82DB0E1A90}">
      <dgm:prSet/>
      <dgm:spPr/>
      <dgm:t>
        <a:bodyPr/>
        <a:lstStyle/>
        <a:p>
          <a:endParaRPr lang="en-US"/>
        </a:p>
      </dgm:t>
    </dgm:pt>
    <dgm:pt modelId="{D5B99BE2-05F0-4475-BF26-2693508FA5E1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Meet Expert</a:t>
          </a:r>
        </a:p>
      </dgm:t>
    </dgm:pt>
    <dgm:pt modelId="{F899F7B1-6334-4E18-9032-46DE798CCEC9}" type="parTrans" cxnId="{49A93732-69EE-434C-AB34-83647545918C}">
      <dgm:prSet/>
      <dgm:spPr/>
      <dgm:t>
        <a:bodyPr/>
        <a:lstStyle/>
        <a:p>
          <a:endParaRPr lang="en-US"/>
        </a:p>
      </dgm:t>
    </dgm:pt>
    <dgm:pt modelId="{15E6F198-BB84-4021-8199-62A3875689B3}" type="sibTrans" cxnId="{49A93732-69EE-434C-AB34-83647545918C}">
      <dgm:prSet/>
      <dgm:spPr/>
      <dgm:t>
        <a:bodyPr/>
        <a:lstStyle/>
        <a:p>
          <a:endParaRPr lang="en-US"/>
        </a:p>
      </dgm:t>
    </dgm:pt>
    <dgm:pt modelId="{BEADE698-9B56-44BC-BB47-21C6DDD4C3AC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Data</a:t>
          </a:r>
        </a:p>
        <a:p>
          <a:r>
            <a:rPr lang="en-US" b="1" dirty="0">
              <a:solidFill>
                <a:schemeClr val="tx1"/>
              </a:solidFill>
            </a:rPr>
            <a:t>Analysis</a:t>
          </a:r>
        </a:p>
      </dgm:t>
    </dgm:pt>
    <dgm:pt modelId="{8A44A797-7509-499F-AFFB-A8F7A2A99983}" type="parTrans" cxnId="{6BD4CF49-237C-4EAD-ACF8-AA13A9DA5F38}">
      <dgm:prSet/>
      <dgm:spPr/>
      <dgm:t>
        <a:bodyPr/>
        <a:lstStyle/>
        <a:p>
          <a:endParaRPr lang="en-US"/>
        </a:p>
      </dgm:t>
    </dgm:pt>
    <dgm:pt modelId="{76196ECD-A636-4A9A-A7D0-D9094C54AE61}" type="sibTrans" cxnId="{6BD4CF49-237C-4EAD-ACF8-AA13A9DA5F38}">
      <dgm:prSet/>
      <dgm:spPr/>
      <dgm:t>
        <a:bodyPr/>
        <a:lstStyle/>
        <a:p>
          <a:endParaRPr lang="en-US"/>
        </a:p>
      </dgm:t>
    </dgm:pt>
    <dgm:pt modelId="{9463BDC6-E513-4E12-B252-78CBF45F75B5}">
      <dgm:prSet phldrT="[Text]" custT="1"/>
      <dgm:spPr/>
      <dgm:t>
        <a:bodyPr/>
        <a:lstStyle/>
        <a:p>
          <a:r>
            <a:rPr lang="en-US" sz="1200" dirty="0"/>
            <a:t>System testing </a:t>
          </a:r>
        </a:p>
      </dgm:t>
    </dgm:pt>
    <dgm:pt modelId="{EFC2C9A5-E0F1-4E25-91F0-85DDCF485DBF}" type="parTrans" cxnId="{7FA66066-4904-4368-87EE-FF9788A75D4A}">
      <dgm:prSet/>
      <dgm:spPr/>
      <dgm:t>
        <a:bodyPr/>
        <a:lstStyle/>
        <a:p>
          <a:endParaRPr lang="en-US"/>
        </a:p>
      </dgm:t>
    </dgm:pt>
    <dgm:pt modelId="{2566E441-F505-4D1D-8EE6-B5B7BB36EF62}" type="sibTrans" cxnId="{7FA66066-4904-4368-87EE-FF9788A75D4A}">
      <dgm:prSet/>
      <dgm:spPr/>
      <dgm:t>
        <a:bodyPr/>
        <a:lstStyle/>
        <a:p>
          <a:endParaRPr lang="en-US"/>
        </a:p>
      </dgm:t>
    </dgm:pt>
    <dgm:pt modelId="{91F24A3C-A8B4-44A5-9BB0-1DCE231FE54F}">
      <dgm:prSet phldrT="[Text]" custT="1"/>
      <dgm:spPr/>
      <dgm:t>
        <a:bodyPr/>
        <a:lstStyle/>
        <a:p>
          <a:r>
            <a:rPr lang="en-US" sz="1200" dirty="0"/>
            <a:t>Data analysis </a:t>
          </a:r>
        </a:p>
      </dgm:t>
    </dgm:pt>
    <dgm:pt modelId="{34B5A254-7B10-4574-BC68-A72E83FB7E26}" type="parTrans" cxnId="{05751FB7-7554-4B42-8060-C6FE2940D19E}">
      <dgm:prSet/>
      <dgm:spPr/>
      <dgm:t>
        <a:bodyPr/>
        <a:lstStyle/>
        <a:p>
          <a:endParaRPr lang="en-US"/>
        </a:p>
      </dgm:t>
    </dgm:pt>
    <dgm:pt modelId="{81B583C5-EA46-4F4E-BC11-2DB92886037B}" type="sibTrans" cxnId="{05751FB7-7554-4B42-8060-C6FE2940D19E}">
      <dgm:prSet/>
      <dgm:spPr/>
      <dgm:t>
        <a:bodyPr/>
        <a:lstStyle/>
        <a:p>
          <a:endParaRPr lang="en-US"/>
        </a:p>
      </dgm:t>
    </dgm:pt>
    <dgm:pt modelId="{D13D2C98-C894-4B27-B4AE-DADA61A0C567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Evaluation</a:t>
          </a:r>
        </a:p>
      </dgm:t>
    </dgm:pt>
    <dgm:pt modelId="{507A2677-7890-424E-B210-594F701E5CF7}" type="parTrans" cxnId="{35A061DF-6DD1-4A6C-A1D7-3372708F0A79}">
      <dgm:prSet/>
      <dgm:spPr/>
      <dgm:t>
        <a:bodyPr/>
        <a:lstStyle/>
        <a:p>
          <a:endParaRPr lang="en-US"/>
        </a:p>
      </dgm:t>
    </dgm:pt>
    <dgm:pt modelId="{D080CFF1-EBFD-4AA9-AA5F-F28551585C3B}" type="sibTrans" cxnId="{35A061DF-6DD1-4A6C-A1D7-3372708F0A79}">
      <dgm:prSet/>
      <dgm:spPr/>
      <dgm:t>
        <a:bodyPr/>
        <a:lstStyle/>
        <a:p>
          <a:endParaRPr lang="en-US"/>
        </a:p>
      </dgm:t>
    </dgm:pt>
    <dgm:pt modelId="{0BD86DDD-89F4-4BC9-91D5-A515B35810E6}">
      <dgm:prSet phldrT="[Text]" custT="1"/>
      <dgm:spPr/>
      <dgm:t>
        <a:bodyPr/>
        <a:lstStyle/>
        <a:p>
          <a:r>
            <a:rPr lang="en-US" sz="1200" dirty="0"/>
            <a:t>Testing result</a:t>
          </a:r>
        </a:p>
      </dgm:t>
    </dgm:pt>
    <dgm:pt modelId="{A48850DD-A67F-456F-8153-DEC2CA1D89C4}" type="parTrans" cxnId="{DEE733DE-417F-4E17-B3B2-BE9830E24628}">
      <dgm:prSet/>
      <dgm:spPr/>
      <dgm:t>
        <a:bodyPr/>
        <a:lstStyle/>
        <a:p>
          <a:endParaRPr lang="en-US"/>
        </a:p>
      </dgm:t>
    </dgm:pt>
    <dgm:pt modelId="{076AEC15-2930-4B7C-978F-086D75E0B701}" type="sibTrans" cxnId="{DEE733DE-417F-4E17-B3B2-BE9830E24628}">
      <dgm:prSet/>
      <dgm:spPr/>
      <dgm:t>
        <a:bodyPr/>
        <a:lstStyle/>
        <a:p>
          <a:endParaRPr lang="en-US"/>
        </a:p>
      </dgm:t>
    </dgm:pt>
    <dgm:pt modelId="{729E60B1-E9A6-4F89-A9A2-B3676D67E872}">
      <dgm:prSet phldrT="[Text]" custT="1"/>
      <dgm:spPr/>
      <dgm:t>
        <a:bodyPr/>
        <a:lstStyle/>
        <a:p>
          <a:r>
            <a:rPr lang="en-US" sz="1200" dirty="0" smtClean="0"/>
            <a:t>Questionnaire </a:t>
          </a:r>
          <a:endParaRPr lang="en-US" sz="1200" dirty="0"/>
        </a:p>
      </dgm:t>
    </dgm:pt>
    <dgm:pt modelId="{EFA0725A-1539-4A5C-A01D-0E3B32690A0A}" type="parTrans" cxnId="{8BF41B95-49F6-4124-B33B-F100FCD3C8CA}">
      <dgm:prSet/>
      <dgm:spPr/>
      <dgm:t>
        <a:bodyPr/>
        <a:lstStyle/>
        <a:p>
          <a:endParaRPr lang="en-US"/>
        </a:p>
      </dgm:t>
    </dgm:pt>
    <dgm:pt modelId="{AADADEB1-198C-4F23-93B1-858D31F3E840}" type="sibTrans" cxnId="{8BF41B95-49F6-4124-B33B-F100FCD3C8CA}">
      <dgm:prSet/>
      <dgm:spPr/>
      <dgm:t>
        <a:bodyPr/>
        <a:lstStyle/>
        <a:p>
          <a:endParaRPr lang="en-US"/>
        </a:p>
      </dgm:t>
    </dgm:pt>
    <dgm:pt modelId="{5547ACF0-01C7-4F89-95C4-B17B63C76D96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Literature Review</a:t>
          </a:r>
        </a:p>
      </dgm:t>
    </dgm:pt>
    <dgm:pt modelId="{E7F7A501-1611-4537-9B96-D1C5497C768A}" type="parTrans" cxnId="{9FCC5EFB-7CC3-4E72-9076-D25F5264C3C1}">
      <dgm:prSet/>
      <dgm:spPr/>
      <dgm:t>
        <a:bodyPr/>
        <a:lstStyle/>
        <a:p>
          <a:endParaRPr lang="en-US"/>
        </a:p>
      </dgm:t>
    </dgm:pt>
    <dgm:pt modelId="{D19AA642-9F2A-48DA-98AD-A04BAD588D5E}" type="sibTrans" cxnId="{9FCC5EFB-7CC3-4E72-9076-D25F5264C3C1}">
      <dgm:prSet/>
      <dgm:spPr/>
      <dgm:t>
        <a:bodyPr/>
        <a:lstStyle/>
        <a:p>
          <a:endParaRPr lang="en-US"/>
        </a:p>
      </dgm:t>
    </dgm:pt>
    <dgm:pt modelId="{B6234105-A973-43D5-A07D-88CCB0304F9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Statement </a:t>
          </a:r>
        </a:p>
        <a:p>
          <a:r>
            <a:rPr lang="en-US" b="1" dirty="0">
              <a:solidFill>
                <a:schemeClr val="tx1"/>
              </a:solidFill>
            </a:rPr>
            <a:t>of Problem</a:t>
          </a:r>
        </a:p>
      </dgm:t>
    </dgm:pt>
    <dgm:pt modelId="{3938CF19-E0E7-4961-BAF5-7CF802FBC2C0}" type="parTrans" cxnId="{E85276F8-5711-44DD-9D38-9E2CC06EB47A}">
      <dgm:prSet/>
      <dgm:spPr/>
      <dgm:t>
        <a:bodyPr/>
        <a:lstStyle/>
        <a:p>
          <a:endParaRPr lang="en-US"/>
        </a:p>
      </dgm:t>
    </dgm:pt>
    <dgm:pt modelId="{EE332903-DAA0-4771-B4B0-C9B29B1D860E}" type="sibTrans" cxnId="{E85276F8-5711-44DD-9D38-9E2CC06EB47A}">
      <dgm:prSet/>
      <dgm:spPr/>
      <dgm:t>
        <a:bodyPr/>
        <a:lstStyle/>
        <a:p>
          <a:endParaRPr lang="en-US"/>
        </a:p>
      </dgm:t>
    </dgm:pt>
    <dgm:pt modelId="{469B30DB-99DE-4662-AA0E-9965BC7C6397}">
      <dgm:prSet custT="1"/>
      <dgm:spPr/>
      <dgm:t>
        <a:bodyPr/>
        <a:lstStyle/>
        <a:p>
          <a:r>
            <a:rPr lang="en-US" sz="1200" dirty="0"/>
            <a:t>Define problems </a:t>
          </a:r>
        </a:p>
      </dgm:t>
    </dgm:pt>
    <dgm:pt modelId="{12C0A0F7-FD59-42B3-B69C-BF123F60A6B8}" type="parTrans" cxnId="{48053579-2454-4095-ACFD-3010D4B64E54}">
      <dgm:prSet/>
      <dgm:spPr/>
      <dgm:t>
        <a:bodyPr/>
        <a:lstStyle/>
        <a:p>
          <a:endParaRPr lang="en-US"/>
        </a:p>
      </dgm:t>
    </dgm:pt>
    <dgm:pt modelId="{8D1B10E9-7D45-4BE6-BD9B-A30ACEAA8DA4}" type="sibTrans" cxnId="{48053579-2454-4095-ACFD-3010D4B64E54}">
      <dgm:prSet/>
      <dgm:spPr/>
      <dgm:t>
        <a:bodyPr/>
        <a:lstStyle/>
        <a:p>
          <a:endParaRPr lang="en-US"/>
        </a:p>
      </dgm:t>
    </dgm:pt>
    <dgm:pt modelId="{1C4F9239-81D5-4B67-BFDC-B5EA615B6026}">
      <dgm:prSet custT="1"/>
      <dgm:spPr/>
      <dgm:t>
        <a:bodyPr/>
        <a:lstStyle/>
        <a:p>
          <a:r>
            <a:rPr lang="en-US" sz="1200" dirty="0"/>
            <a:t>Define needs and constrains </a:t>
          </a:r>
        </a:p>
      </dgm:t>
    </dgm:pt>
    <dgm:pt modelId="{47FF5E55-885C-4EEC-AE7E-8564E43D538C}" type="parTrans" cxnId="{13F05292-F905-4BB9-B665-41D2A8A6BEA5}">
      <dgm:prSet/>
      <dgm:spPr/>
      <dgm:t>
        <a:bodyPr/>
        <a:lstStyle/>
        <a:p>
          <a:endParaRPr lang="en-US"/>
        </a:p>
      </dgm:t>
    </dgm:pt>
    <dgm:pt modelId="{31BFD9FA-30AB-4069-ACAF-C03208479CD9}" type="sibTrans" cxnId="{13F05292-F905-4BB9-B665-41D2A8A6BEA5}">
      <dgm:prSet/>
      <dgm:spPr/>
      <dgm:t>
        <a:bodyPr/>
        <a:lstStyle/>
        <a:p>
          <a:endParaRPr lang="en-US"/>
        </a:p>
      </dgm:t>
    </dgm:pt>
    <dgm:pt modelId="{60DFF8B9-BD78-4387-B994-11239FC54703}">
      <dgm:prSet custT="1"/>
      <dgm:spPr/>
      <dgm:t>
        <a:bodyPr/>
        <a:lstStyle/>
        <a:p>
          <a:r>
            <a:rPr lang="en-US" sz="1200" dirty="0"/>
            <a:t>llustrate literature review </a:t>
          </a:r>
        </a:p>
      </dgm:t>
    </dgm:pt>
    <dgm:pt modelId="{3F95429B-A53F-4DEE-802F-252D74308A23}" type="parTrans" cxnId="{5B383C7A-44B1-4955-BC1D-816ACFA2C263}">
      <dgm:prSet/>
      <dgm:spPr/>
      <dgm:t>
        <a:bodyPr/>
        <a:lstStyle/>
        <a:p>
          <a:endParaRPr lang="en-US"/>
        </a:p>
      </dgm:t>
    </dgm:pt>
    <dgm:pt modelId="{CE3492B7-ABC1-4E0E-B544-A47DBEA9D88A}" type="sibTrans" cxnId="{5B383C7A-44B1-4955-BC1D-816ACFA2C263}">
      <dgm:prSet/>
      <dgm:spPr/>
      <dgm:t>
        <a:bodyPr/>
        <a:lstStyle/>
        <a:p>
          <a:endParaRPr lang="en-US"/>
        </a:p>
      </dgm:t>
    </dgm:pt>
    <dgm:pt modelId="{9A30029B-7CD2-495B-BB61-D366952275FF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Internet</a:t>
          </a:r>
        </a:p>
      </dgm:t>
    </dgm:pt>
    <dgm:pt modelId="{CF49DC80-1AFC-46F1-A835-F80CF7106823}" type="parTrans" cxnId="{44BAD67B-ABB8-4780-A6F5-EB82F82F42D6}">
      <dgm:prSet/>
      <dgm:spPr/>
      <dgm:t>
        <a:bodyPr/>
        <a:lstStyle/>
        <a:p>
          <a:endParaRPr lang="en-US"/>
        </a:p>
      </dgm:t>
    </dgm:pt>
    <dgm:pt modelId="{DD09794F-E482-4EC2-8F96-C99883A1F3DF}" type="sibTrans" cxnId="{44BAD67B-ABB8-4780-A6F5-EB82F82F42D6}">
      <dgm:prSet/>
      <dgm:spPr/>
      <dgm:t>
        <a:bodyPr/>
        <a:lstStyle/>
        <a:p>
          <a:endParaRPr lang="en-US"/>
        </a:p>
      </dgm:t>
    </dgm:pt>
    <dgm:pt modelId="{5D8417FF-A581-4775-A8C7-DAF56DA12EF6}">
      <dgm:prSet phldrT="[Text]" custT="1"/>
      <dgm:spPr/>
      <dgm:t>
        <a:bodyPr/>
        <a:lstStyle/>
        <a:p>
          <a:r>
            <a:rPr lang="en-US" sz="1000" dirty="0">
              <a:solidFill>
                <a:schemeClr val="tx1"/>
              </a:solidFill>
            </a:rPr>
            <a:t>Discussion with supervisor</a:t>
          </a:r>
        </a:p>
      </dgm:t>
    </dgm:pt>
    <dgm:pt modelId="{C7074217-708C-4C8D-AC9E-F6F873007880}" type="parTrans" cxnId="{8178618E-F672-41F6-A45F-CD86F9A5A6C5}">
      <dgm:prSet/>
      <dgm:spPr/>
      <dgm:t>
        <a:bodyPr/>
        <a:lstStyle/>
        <a:p>
          <a:endParaRPr lang="en-US"/>
        </a:p>
      </dgm:t>
    </dgm:pt>
    <dgm:pt modelId="{89018974-EC9D-4E69-B8CD-283425BAAC6C}" type="sibTrans" cxnId="{8178618E-F672-41F6-A45F-CD86F9A5A6C5}">
      <dgm:prSet/>
      <dgm:spPr/>
      <dgm:t>
        <a:bodyPr/>
        <a:lstStyle/>
        <a:p>
          <a:endParaRPr lang="en-US"/>
        </a:p>
      </dgm:t>
    </dgm:pt>
    <dgm:pt modelId="{D0334146-AA17-4F02-99F5-707930A0D8DD}" type="pres">
      <dgm:prSet presAssocID="{7D0B7B19-873D-488A-B307-ADFA7BE666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575168BD-F6AA-4C23-83D9-239CE006D4F1}" type="pres">
      <dgm:prSet presAssocID="{B6234105-A973-43D5-A07D-88CCB0304F90}" presName="composite" presStyleCnt="0"/>
      <dgm:spPr/>
    </dgm:pt>
    <dgm:pt modelId="{721A87D7-30B4-4F83-BF3A-63CB1A59C695}" type="pres">
      <dgm:prSet presAssocID="{B6234105-A973-43D5-A07D-88CCB0304F90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0881E91-8F60-4342-A6BB-D38C33FCB715}" type="pres">
      <dgm:prSet presAssocID="{B6234105-A973-43D5-A07D-88CCB0304F90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8FD54BD-77B3-4AA0-B83F-A458D0CAAA61}" type="pres">
      <dgm:prSet presAssocID="{EE332903-DAA0-4771-B4B0-C9B29B1D860E}" presName="sp" presStyleCnt="0"/>
      <dgm:spPr/>
    </dgm:pt>
    <dgm:pt modelId="{6D7196BA-FAEE-4192-8EA5-38D517024151}" type="pres">
      <dgm:prSet presAssocID="{5547ACF0-01C7-4F89-95C4-B17B63C76D96}" presName="composite" presStyleCnt="0"/>
      <dgm:spPr/>
    </dgm:pt>
    <dgm:pt modelId="{C57A35E9-9C0D-497D-844A-ADA272DD35B7}" type="pres">
      <dgm:prSet presAssocID="{5547ACF0-01C7-4F89-95C4-B17B63C76D9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3B081B4-E28B-408A-A602-9A9D26843229}" type="pres">
      <dgm:prSet presAssocID="{5547ACF0-01C7-4F89-95C4-B17B63C76D96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F00619F-10F6-4E1C-AAC2-C2DC8104428A}" type="pres">
      <dgm:prSet presAssocID="{D19AA642-9F2A-48DA-98AD-A04BAD588D5E}" presName="sp" presStyleCnt="0"/>
      <dgm:spPr/>
    </dgm:pt>
    <dgm:pt modelId="{C0D652C0-9786-4E38-9A48-47CDA358E626}" type="pres">
      <dgm:prSet presAssocID="{DBD286D1-24FB-4B60-AAAC-0437FDE43575}" presName="composite" presStyleCnt="0"/>
      <dgm:spPr/>
    </dgm:pt>
    <dgm:pt modelId="{9E901F2C-B728-4207-B2C7-9712BC0A6717}" type="pres">
      <dgm:prSet presAssocID="{DBD286D1-24FB-4B60-AAAC-0437FDE43575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60B9CDC-1FEF-4405-BA9F-47CD4C701576}" type="pres">
      <dgm:prSet presAssocID="{DBD286D1-24FB-4B60-AAAC-0437FDE43575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607A61E-2084-4843-99A9-87DCA01318E6}" type="pres">
      <dgm:prSet presAssocID="{C3007150-3EF1-4D4E-B926-C0C406FA545E}" presName="sp" presStyleCnt="0"/>
      <dgm:spPr/>
    </dgm:pt>
    <dgm:pt modelId="{5DCED5FA-D057-4A5B-8A7D-454C31E912DB}" type="pres">
      <dgm:prSet presAssocID="{BEADE698-9B56-44BC-BB47-21C6DDD4C3AC}" presName="composite" presStyleCnt="0"/>
      <dgm:spPr/>
    </dgm:pt>
    <dgm:pt modelId="{6AF0D491-D155-4CC4-9126-4EF7E1C8A825}" type="pres">
      <dgm:prSet presAssocID="{BEADE698-9B56-44BC-BB47-21C6DDD4C3AC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B17ABA-3B87-4360-9558-4F507615F3C8}" type="pres">
      <dgm:prSet presAssocID="{BEADE698-9B56-44BC-BB47-21C6DDD4C3AC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38345E-7384-4527-A068-F426CDF03F18}" type="pres">
      <dgm:prSet presAssocID="{76196ECD-A636-4A9A-A7D0-D9094C54AE61}" presName="sp" presStyleCnt="0"/>
      <dgm:spPr/>
    </dgm:pt>
    <dgm:pt modelId="{904EFA7F-019A-4413-8556-DF3ACCD40AC7}" type="pres">
      <dgm:prSet presAssocID="{D13D2C98-C894-4B27-B4AE-DADA61A0C567}" presName="composite" presStyleCnt="0"/>
      <dgm:spPr/>
    </dgm:pt>
    <dgm:pt modelId="{E7FE1C20-2F96-4B9E-BAE0-CCF0BE9DC9B5}" type="pres">
      <dgm:prSet presAssocID="{D13D2C98-C894-4B27-B4AE-DADA61A0C567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E4F5ED2-2430-4442-B76D-1738DB5B13DD}" type="pres">
      <dgm:prSet presAssocID="{D13D2C98-C894-4B27-B4AE-DADA61A0C567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ACD92350-32C0-4C8F-BF52-FF82DB0E1A90}" srcId="{DBD286D1-24FB-4B60-AAAC-0437FDE43575}" destId="{8E4E7405-52CE-4568-A546-7FAF179C2835}" srcOrd="0" destOrd="0" parTransId="{A83C3522-68D8-4DB9-8BAA-12C2E0B55E1F}" sibTransId="{B3BE2B2C-0352-41E6-A6FE-67EC2E54E965}"/>
    <dgm:cxn modelId="{C1E2CD7C-2DF5-42CC-A073-A3B8D6421812}" type="presOf" srcId="{0BD86DDD-89F4-4BC9-91D5-A515B35810E6}" destId="{FE4F5ED2-2430-4442-B76D-1738DB5B13DD}" srcOrd="0" destOrd="0" presId="urn:microsoft.com/office/officeart/2005/8/layout/chevron2"/>
    <dgm:cxn modelId="{DEE733DE-417F-4E17-B3B2-BE9830E24628}" srcId="{D13D2C98-C894-4B27-B4AE-DADA61A0C567}" destId="{0BD86DDD-89F4-4BC9-91D5-A515B35810E6}" srcOrd="0" destOrd="0" parTransId="{A48850DD-A67F-456F-8153-DEC2CA1D89C4}" sibTransId="{076AEC15-2930-4B7C-978F-086D75E0B701}"/>
    <dgm:cxn modelId="{C4B6CB1D-DB71-4523-BB23-B5D00B63A554}" type="presOf" srcId="{729E60B1-E9A6-4F89-A9A2-B3676D67E872}" destId="{FE4F5ED2-2430-4442-B76D-1738DB5B13DD}" srcOrd="0" destOrd="1" presId="urn:microsoft.com/office/officeart/2005/8/layout/chevron2"/>
    <dgm:cxn modelId="{3E95D012-3687-4451-BD77-06C2C72D31E3}" type="presOf" srcId="{9A30029B-7CD2-495B-BB61-D366952275FF}" destId="{360B9CDC-1FEF-4405-BA9F-47CD4C701576}" srcOrd="0" destOrd="2" presId="urn:microsoft.com/office/officeart/2005/8/layout/chevron2"/>
    <dgm:cxn modelId="{8178618E-F672-41F6-A45F-CD86F9A5A6C5}" srcId="{DBD286D1-24FB-4B60-AAAC-0437FDE43575}" destId="{5D8417FF-A581-4775-A8C7-DAF56DA12EF6}" srcOrd="3" destOrd="0" parTransId="{C7074217-708C-4C8D-AC9E-F6F873007880}" sibTransId="{89018974-EC9D-4E69-B8CD-283425BAAC6C}"/>
    <dgm:cxn modelId="{B7E7B634-3A8D-40E2-8786-02FE0F1B2566}" type="presOf" srcId="{B6234105-A973-43D5-A07D-88CCB0304F90}" destId="{721A87D7-30B4-4F83-BF3A-63CB1A59C695}" srcOrd="0" destOrd="0" presId="urn:microsoft.com/office/officeart/2005/8/layout/chevron2"/>
    <dgm:cxn modelId="{8B59F0B6-AAAC-470A-A069-49032BCA0A1C}" type="presOf" srcId="{5547ACF0-01C7-4F89-95C4-B17B63C76D96}" destId="{C57A35E9-9C0D-497D-844A-ADA272DD35B7}" srcOrd="0" destOrd="0" presId="urn:microsoft.com/office/officeart/2005/8/layout/chevron2"/>
    <dgm:cxn modelId="{4B394918-F2A3-4A84-B10C-7960EF66C73D}" type="presOf" srcId="{DBD286D1-24FB-4B60-AAAC-0437FDE43575}" destId="{9E901F2C-B728-4207-B2C7-9712BC0A6717}" srcOrd="0" destOrd="0" presId="urn:microsoft.com/office/officeart/2005/8/layout/chevron2"/>
    <dgm:cxn modelId="{78AC8AF3-AE48-4F48-9CE3-EE3D0431032F}" type="presOf" srcId="{BEADE698-9B56-44BC-BB47-21C6DDD4C3AC}" destId="{6AF0D491-D155-4CC4-9126-4EF7E1C8A825}" srcOrd="0" destOrd="0" presId="urn:microsoft.com/office/officeart/2005/8/layout/chevron2"/>
    <dgm:cxn modelId="{8BF41B95-49F6-4124-B33B-F100FCD3C8CA}" srcId="{D13D2C98-C894-4B27-B4AE-DADA61A0C567}" destId="{729E60B1-E9A6-4F89-A9A2-B3676D67E872}" srcOrd="1" destOrd="0" parTransId="{EFA0725A-1539-4A5C-A01D-0E3B32690A0A}" sibTransId="{AADADEB1-198C-4F23-93B1-858D31F3E840}"/>
    <dgm:cxn modelId="{BC024468-F05C-40E4-BE50-6A59AAB71393}" type="presOf" srcId="{9463BDC6-E513-4E12-B252-78CBF45F75B5}" destId="{66B17ABA-3B87-4360-9558-4F507615F3C8}" srcOrd="0" destOrd="0" presId="urn:microsoft.com/office/officeart/2005/8/layout/chevron2"/>
    <dgm:cxn modelId="{7FA66066-4904-4368-87EE-FF9788A75D4A}" srcId="{BEADE698-9B56-44BC-BB47-21C6DDD4C3AC}" destId="{9463BDC6-E513-4E12-B252-78CBF45F75B5}" srcOrd="0" destOrd="0" parTransId="{EFC2C9A5-E0F1-4E25-91F0-85DDCF485DBF}" sibTransId="{2566E441-F505-4D1D-8EE6-B5B7BB36EF62}"/>
    <dgm:cxn modelId="{037DD955-EBFB-4B73-8F73-73415D88569C}" srcId="{7D0B7B19-873D-488A-B307-ADFA7BE666A6}" destId="{DBD286D1-24FB-4B60-AAAC-0437FDE43575}" srcOrd="2" destOrd="0" parTransId="{81E83A0F-A7A7-467B-9B99-FFA09246B6CC}" sibTransId="{C3007150-3EF1-4D4E-B926-C0C406FA545E}"/>
    <dgm:cxn modelId="{837CCB0C-9494-4BAC-9971-B70031BFDD46}" type="presOf" srcId="{8E4E7405-52CE-4568-A546-7FAF179C2835}" destId="{360B9CDC-1FEF-4405-BA9F-47CD4C701576}" srcOrd="0" destOrd="0" presId="urn:microsoft.com/office/officeart/2005/8/layout/chevron2"/>
    <dgm:cxn modelId="{13F05292-F905-4BB9-B665-41D2A8A6BEA5}" srcId="{B6234105-A973-43D5-A07D-88CCB0304F90}" destId="{1C4F9239-81D5-4B67-BFDC-B5EA615B6026}" srcOrd="1" destOrd="0" parTransId="{47FF5E55-885C-4EEC-AE7E-8564E43D538C}" sibTransId="{31BFD9FA-30AB-4069-ACAF-C03208479CD9}"/>
    <dgm:cxn modelId="{05751FB7-7554-4B42-8060-C6FE2940D19E}" srcId="{BEADE698-9B56-44BC-BB47-21C6DDD4C3AC}" destId="{91F24A3C-A8B4-44A5-9BB0-1DCE231FE54F}" srcOrd="1" destOrd="0" parTransId="{34B5A254-7B10-4574-BC68-A72E83FB7E26}" sibTransId="{81B583C5-EA46-4F4E-BC11-2DB92886037B}"/>
    <dgm:cxn modelId="{E7F8AA18-3188-44F0-93DA-275EE1FFFE7C}" type="presOf" srcId="{7D0B7B19-873D-488A-B307-ADFA7BE666A6}" destId="{D0334146-AA17-4F02-99F5-707930A0D8DD}" srcOrd="0" destOrd="0" presId="urn:microsoft.com/office/officeart/2005/8/layout/chevron2"/>
    <dgm:cxn modelId="{9D012CFC-0BB4-452D-A669-B83DF062E8C7}" type="presOf" srcId="{469B30DB-99DE-4662-AA0E-9965BC7C6397}" destId="{10881E91-8F60-4342-A6BB-D38C33FCB715}" srcOrd="0" destOrd="0" presId="urn:microsoft.com/office/officeart/2005/8/layout/chevron2"/>
    <dgm:cxn modelId="{9577D19C-9599-45DD-933E-73686196F505}" type="presOf" srcId="{1C4F9239-81D5-4B67-BFDC-B5EA615B6026}" destId="{10881E91-8F60-4342-A6BB-D38C33FCB715}" srcOrd="0" destOrd="1" presId="urn:microsoft.com/office/officeart/2005/8/layout/chevron2"/>
    <dgm:cxn modelId="{5B30AE7E-8E4E-438B-977D-B2FA218B8BE0}" type="presOf" srcId="{5D8417FF-A581-4775-A8C7-DAF56DA12EF6}" destId="{360B9CDC-1FEF-4405-BA9F-47CD4C701576}" srcOrd="0" destOrd="3" presId="urn:microsoft.com/office/officeart/2005/8/layout/chevron2"/>
    <dgm:cxn modelId="{FE3101AD-CB8B-459D-AFD2-F24DBDE027DA}" type="presOf" srcId="{60DFF8B9-BD78-4387-B994-11239FC54703}" destId="{13B081B4-E28B-408A-A602-9A9D26843229}" srcOrd="0" destOrd="0" presId="urn:microsoft.com/office/officeart/2005/8/layout/chevron2"/>
    <dgm:cxn modelId="{44BAD67B-ABB8-4780-A6F5-EB82F82F42D6}" srcId="{DBD286D1-24FB-4B60-AAAC-0437FDE43575}" destId="{9A30029B-7CD2-495B-BB61-D366952275FF}" srcOrd="2" destOrd="0" parTransId="{CF49DC80-1AFC-46F1-A835-F80CF7106823}" sibTransId="{DD09794F-E482-4EC2-8F96-C99883A1F3DF}"/>
    <dgm:cxn modelId="{6BD4CF49-237C-4EAD-ACF8-AA13A9DA5F38}" srcId="{7D0B7B19-873D-488A-B307-ADFA7BE666A6}" destId="{BEADE698-9B56-44BC-BB47-21C6DDD4C3AC}" srcOrd="3" destOrd="0" parTransId="{8A44A797-7509-499F-AFFB-A8F7A2A99983}" sibTransId="{76196ECD-A636-4A9A-A7D0-D9094C54AE61}"/>
    <dgm:cxn modelId="{5B383C7A-44B1-4955-BC1D-816ACFA2C263}" srcId="{5547ACF0-01C7-4F89-95C4-B17B63C76D96}" destId="{60DFF8B9-BD78-4387-B994-11239FC54703}" srcOrd="0" destOrd="0" parTransId="{3F95429B-A53F-4DEE-802F-252D74308A23}" sibTransId="{CE3492B7-ABC1-4E0E-B544-A47DBEA9D88A}"/>
    <dgm:cxn modelId="{49A93732-69EE-434C-AB34-83647545918C}" srcId="{DBD286D1-24FB-4B60-AAAC-0437FDE43575}" destId="{D5B99BE2-05F0-4475-BF26-2693508FA5E1}" srcOrd="1" destOrd="0" parTransId="{F899F7B1-6334-4E18-9032-46DE798CCEC9}" sibTransId="{15E6F198-BB84-4021-8199-62A3875689B3}"/>
    <dgm:cxn modelId="{48053579-2454-4095-ACFD-3010D4B64E54}" srcId="{B6234105-A973-43D5-A07D-88CCB0304F90}" destId="{469B30DB-99DE-4662-AA0E-9965BC7C6397}" srcOrd="0" destOrd="0" parTransId="{12C0A0F7-FD59-42B3-B69C-BF123F60A6B8}" sibTransId="{8D1B10E9-7D45-4BE6-BD9B-A30ACEAA8DA4}"/>
    <dgm:cxn modelId="{8F5B57B1-D821-4617-8A46-88F75120AD41}" type="presOf" srcId="{D13D2C98-C894-4B27-B4AE-DADA61A0C567}" destId="{E7FE1C20-2F96-4B9E-BAE0-CCF0BE9DC9B5}" srcOrd="0" destOrd="0" presId="urn:microsoft.com/office/officeart/2005/8/layout/chevron2"/>
    <dgm:cxn modelId="{9CF4CDD3-9C26-4FB1-862E-F23C4103BBC3}" type="presOf" srcId="{91F24A3C-A8B4-44A5-9BB0-1DCE231FE54F}" destId="{66B17ABA-3B87-4360-9558-4F507615F3C8}" srcOrd="0" destOrd="1" presId="urn:microsoft.com/office/officeart/2005/8/layout/chevron2"/>
    <dgm:cxn modelId="{12C22071-8FC1-49CA-AD32-294C94661794}" type="presOf" srcId="{D5B99BE2-05F0-4475-BF26-2693508FA5E1}" destId="{360B9CDC-1FEF-4405-BA9F-47CD4C701576}" srcOrd="0" destOrd="1" presId="urn:microsoft.com/office/officeart/2005/8/layout/chevron2"/>
    <dgm:cxn modelId="{35A061DF-6DD1-4A6C-A1D7-3372708F0A79}" srcId="{7D0B7B19-873D-488A-B307-ADFA7BE666A6}" destId="{D13D2C98-C894-4B27-B4AE-DADA61A0C567}" srcOrd="4" destOrd="0" parTransId="{507A2677-7890-424E-B210-594F701E5CF7}" sibTransId="{D080CFF1-EBFD-4AA9-AA5F-F28551585C3B}"/>
    <dgm:cxn modelId="{E85276F8-5711-44DD-9D38-9E2CC06EB47A}" srcId="{7D0B7B19-873D-488A-B307-ADFA7BE666A6}" destId="{B6234105-A973-43D5-A07D-88CCB0304F90}" srcOrd="0" destOrd="0" parTransId="{3938CF19-E0E7-4961-BAF5-7CF802FBC2C0}" sibTransId="{EE332903-DAA0-4771-B4B0-C9B29B1D860E}"/>
    <dgm:cxn modelId="{9FCC5EFB-7CC3-4E72-9076-D25F5264C3C1}" srcId="{7D0B7B19-873D-488A-B307-ADFA7BE666A6}" destId="{5547ACF0-01C7-4F89-95C4-B17B63C76D96}" srcOrd="1" destOrd="0" parTransId="{E7F7A501-1611-4537-9B96-D1C5497C768A}" sibTransId="{D19AA642-9F2A-48DA-98AD-A04BAD588D5E}"/>
    <dgm:cxn modelId="{F2CF3396-44AA-4E95-97BE-67821690174D}" type="presParOf" srcId="{D0334146-AA17-4F02-99F5-707930A0D8DD}" destId="{575168BD-F6AA-4C23-83D9-239CE006D4F1}" srcOrd="0" destOrd="0" presId="urn:microsoft.com/office/officeart/2005/8/layout/chevron2"/>
    <dgm:cxn modelId="{31821891-9EFF-4C14-A285-DC24B45A0C25}" type="presParOf" srcId="{575168BD-F6AA-4C23-83D9-239CE006D4F1}" destId="{721A87D7-30B4-4F83-BF3A-63CB1A59C695}" srcOrd="0" destOrd="0" presId="urn:microsoft.com/office/officeart/2005/8/layout/chevron2"/>
    <dgm:cxn modelId="{1DE08C3A-A396-4D39-9EA6-16C3F94E15A0}" type="presParOf" srcId="{575168BD-F6AA-4C23-83D9-239CE006D4F1}" destId="{10881E91-8F60-4342-A6BB-D38C33FCB715}" srcOrd="1" destOrd="0" presId="urn:microsoft.com/office/officeart/2005/8/layout/chevron2"/>
    <dgm:cxn modelId="{AD4CE0AB-182F-49DA-B47A-FB2EF3AA8305}" type="presParOf" srcId="{D0334146-AA17-4F02-99F5-707930A0D8DD}" destId="{D8FD54BD-77B3-4AA0-B83F-A458D0CAAA61}" srcOrd="1" destOrd="0" presId="urn:microsoft.com/office/officeart/2005/8/layout/chevron2"/>
    <dgm:cxn modelId="{F9A0BBC4-8ABA-44F8-860C-E73C62A9E72F}" type="presParOf" srcId="{D0334146-AA17-4F02-99F5-707930A0D8DD}" destId="{6D7196BA-FAEE-4192-8EA5-38D517024151}" srcOrd="2" destOrd="0" presId="urn:microsoft.com/office/officeart/2005/8/layout/chevron2"/>
    <dgm:cxn modelId="{B8468E31-62DD-4637-938B-218CDB5CAE2E}" type="presParOf" srcId="{6D7196BA-FAEE-4192-8EA5-38D517024151}" destId="{C57A35E9-9C0D-497D-844A-ADA272DD35B7}" srcOrd="0" destOrd="0" presId="urn:microsoft.com/office/officeart/2005/8/layout/chevron2"/>
    <dgm:cxn modelId="{F7B2AFBC-E5E3-4561-97DE-9581DB580F53}" type="presParOf" srcId="{6D7196BA-FAEE-4192-8EA5-38D517024151}" destId="{13B081B4-E28B-408A-A602-9A9D26843229}" srcOrd="1" destOrd="0" presId="urn:microsoft.com/office/officeart/2005/8/layout/chevron2"/>
    <dgm:cxn modelId="{5B74EFE4-E035-4F6A-9ABC-A475DD30A5B1}" type="presParOf" srcId="{D0334146-AA17-4F02-99F5-707930A0D8DD}" destId="{FF00619F-10F6-4E1C-AAC2-C2DC8104428A}" srcOrd="3" destOrd="0" presId="urn:microsoft.com/office/officeart/2005/8/layout/chevron2"/>
    <dgm:cxn modelId="{42923554-69DB-408E-A1D6-1D6CC0F45EFF}" type="presParOf" srcId="{D0334146-AA17-4F02-99F5-707930A0D8DD}" destId="{C0D652C0-9786-4E38-9A48-47CDA358E626}" srcOrd="4" destOrd="0" presId="urn:microsoft.com/office/officeart/2005/8/layout/chevron2"/>
    <dgm:cxn modelId="{A263FBF1-F008-492C-BA62-C608C1B56609}" type="presParOf" srcId="{C0D652C0-9786-4E38-9A48-47CDA358E626}" destId="{9E901F2C-B728-4207-B2C7-9712BC0A6717}" srcOrd="0" destOrd="0" presId="urn:microsoft.com/office/officeart/2005/8/layout/chevron2"/>
    <dgm:cxn modelId="{7C870124-6A35-4BE9-B924-4D7BC556B2AC}" type="presParOf" srcId="{C0D652C0-9786-4E38-9A48-47CDA358E626}" destId="{360B9CDC-1FEF-4405-BA9F-47CD4C701576}" srcOrd="1" destOrd="0" presId="urn:microsoft.com/office/officeart/2005/8/layout/chevron2"/>
    <dgm:cxn modelId="{19C3443E-C750-4CC8-82E6-D98D59575284}" type="presParOf" srcId="{D0334146-AA17-4F02-99F5-707930A0D8DD}" destId="{3607A61E-2084-4843-99A9-87DCA01318E6}" srcOrd="5" destOrd="0" presId="urn:microsoft.com/office/officeart/2005/8/layout/chevron2"/>
    <dgm:cxn modelId="{9245D0D0-B92F-408D-BC41-C06678C0563B}" type="presParOf" srcId="{D0334146-AA17-4F02-99F5-707930A0D8DD}" destId="{5DCED5FA-D057-4A5B-8A7D-454C31E912DB}" srcOrd="6" destOrd="0" presId="urn:microsoft.com/office/officeart/2005/8/layout/chevron2"/>
    <dgm:cxn modelId="{7E17AB93-CE67-4E45-A800-85C8CFAB34EF}" type="presParOf" srcId="{5DCED5FA-D057-4A5B-8A7D-454C31E912DB}" destId="{6AF0D491-D155-4CC4-9126-4EF7E1C8A825}" srcOrd="0" destOrd="0" presId="urn:microsoft.com/office/officeart/2005/8/layout/chevron2"/>
    <dgm:cxn modelId="{7BC31EC5-F3FC-4EEB-82D2-EE32AC09A264}" type="presParOf" srcId="{5DCED5FA-D057-4A5B-8A7D-454C31E912DB}" destId="{66B17ABA-3B87-4360-9558-4F507615F3C8}" srcOrd="1" destOrd="0" presId="urn:microsoft.com/office/officeart/2005/8/layout/chevron2"/>
    <dgm:cxn modelId="{6E03B002-4022-4423-AFAE-CDD3CEFC2F53}" type="presParOf" srcId="{D0334146-AA17-4F02-99F5-707930A0D8DD}" destId="{BF38345E-7384-4527-A068-F426CDF03F18}" srcOrd="7" destOrd="0" presId="urn:microsoft.com/office/officeart/2005/8/layout/chevron2"/>
    <dgm:cxn modelId="{F92AAB91-63E9-4BF9-8A8A-E3D331DF75AC}" type="presParOf" srcId="{D0334146-AA17-4F02-99F5-707930A0D8DD}" destId="{904EFA7F-019A-4413-8556-DF3ACCD40AC7}" srcOrd="8" destOrd="0" presId="urn:microsoft.com/office/officeart/2005/8/layout/chevron2"/>
    <dgm:cxn modelId="{C52CEBF5-1DF1-4F06-9692-BD9880163EBD}" type="presParOf" srcId="{904EFA7F-019A-4413-8556-DF3ACCD40AC7}" destId="{E7FE1C20-2F96-4B9E-BAE0-CCF0BE9DC9B5}" srcOrd="0" destOrd="0" presId="urn:microsoft.com/office/officeart/2005/8/layout/chevron2"/>
    <dgm:cxn modelId="{35642D23-FED7-4598-AF89-39B7820066F7}" type="presParOf" srcId="{904EFA7F-019A-4413-8556-DF3ACCD40AC7}" destId="{FE4F5ED2-2430-4442-B76D-1738DB5B13D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54C38-8506-43E6-B49F-D9148A543097}">
      <dsp:nvSpPr>
        <dsp:cNvPr id="0" name=""/>
        <dsp:cNvSpPr/>
      </dsp:nvSpPr>
      <dsp:spPr>
        <a:xfrm>
          <a:off x="9056413" y="2069079"/>
          <a:ext cx="741712" cy="15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14"/>
              </a:lnTo>
              <a:lnTo>
                <a:pt x="741712" y="79314"/>
              </a:lnTo>
              <a:lnTo>
                <a:pt x="741712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F58F5-061D-4AC7-875F-7641E01FD502}">
      <dsp:nvSpPr>
        <dsp:cNvPr id="0" name=""/>
        <dsp:cNvSpPr/>
      </dsp:nvSpPr>
      <dsp:spPr>
        <a:xfrm>
          <a:off x="7580443" y="2605397"/>
          <a:ext cx="191209" cy="1956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6427"/>
              </a:lnTo>
              <a:lnTo>
                <a:pt x="191209" y="1956427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12AAD-4737-4CDF-9BF1-484669BAB78E}">
      <dsp:nvSpPr>
        <dsp:cNvPr id="0" name=""/>
        <dsp:cNvSpPr/>
      </dsp:nvSpPr>
      <dsp:spPr>
        <a:xfrm>
          <a:off x="7580443" y="2605397"/>
          <a:ext cx="191209" cy="142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0109"/>
              </a:lnTo>
              <a:lnTo>
                <a:pt x="191209" y="142010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41FBF-544D-4D0F-BB87-2BEF6F4B3363}">
      <dsp:nvSpPr>
        <dsp:cNvPr id="0" name=""/>
        <dsp:cNvSpPr/>
      </dsp:nvSpPr>
      <dsp:spPr>
        <a:xfrm>
          <a:off x="7580443" y="2605397"/>
          <a:ext cx="191209" cy="883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3791"/>
              </a:lnTo>
              <a:lnTo>
                <a:pt x="191209" y="883791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3B40-94B8-4459-A665-6410D8790BC9}">
      <dsp:nvSpPr>
        <dsp:cNvPr id="0" name=""/>
        <dsp:cNvSpPr/>
      </dsp:nvSpPr>
      <dsp:spPr>
        <a:xfrm>
          <a:off x="7580443" y="2605397"/>
          <a:ext cx="191209" cy="347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473"/>
              </a:lnTo>
              <a:lnTo>
                <a:pt x="191209" y="347473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9F87D-76BE-4B38-842A-2B881839D5E2}">
      <dsp:nvSpPr>
        <dsp:cNvPr id="0" name=""/>
        <dsp:cNvSpPr/>
      </dsp:nvSpPr>
      <dsp:spPr>
        <a:xfrm>
          <a:off x="8090335" y="2069079"/>
          <a:ext cx="966078" cy="158629"/>
        </a:xfrm>
        <a:custGeom>
          <a:avLst/>
          <a:gdLst/>
          <a:ahLst/>
          <a:cxnLst/>
          <a:rect l="0" t="0" r="0" b="0"/>
          <a:pathLst>
            <a:path>
              <a:moveTo>
                <a:pt x="966078" y="0"/>
              </a:moveTo>
              <a:lnTo>
                <a:pt x="966078" y="79314"/>
              </a:lnTo>
              <a:lnTo>
                <a:pt x="0" y="79314"/>
              </a:lnTo>
              <a:lnTo>
                <a:pt x="0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524FA-CA5E-429F-A23C-C94366BA5B68}">
      <dsp:nvSpPr>
        <dsp:cNvPr id="0" name=""/>
        <dsp:cNvSpPr/>
      </dsp:nvSpPr>
      <dsp:spPr>
        <a:xfrm>
          <a:off x="7525409" y="1532761"/>
          <a:ext cx="1531004" cy="15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14"/>
              </a:lnTo>
              <a:lnTo>
                <a:pt x="1531004" y="79314"/>
              </a:lnTo>
              <a:lnTo>
                <a:pt x="1531004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B380D-BA2F-42AD-8588-330141BF7AE6}">
      <dsp:nvSpPr>
        <dsp:cNvPr id="0" name=""/>
        <dsp:cNvSpPr/>
      </dsp:nvSpPr>
      <dsp:spPr>
        <a:xfrm>
          <a:off x="5173670" y="2768396"/>
          <a:ext cx="353445" cy="883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3791"/>
              </a:lnTo>
              <a:lnTo>
                <a:pt x="353445" y="883791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0D851-C2D6-4949-8E1E-27CA29C78A2F}">
      <dsp:nvSpPr>
        <dsp:cNvPr id="0" name=""/>
        <dsp:cNvSpPr/>
      </dsp:nvSpPr>
      <dsp:spPr>
        <a:xfrm>
          <a:off x="5173670" y="2768396"/>
          <a:ext cx="353445" cy="347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473"/>
              </a:lnTo>
              <a:lnTo>
                <a:pt x="353445" y="347473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4C1FE-9611-46E3-9A6C-28453A14ACBE}">
      <dsp:nvSpPr>
        <dsp:cNvPr id="0" name=""/>
        <dsp:cNvSpPr/>
      </dsp:nvSpPr>
      <dsp:spPr>
        <a:xfrm>
          <a:off x="6116190" y="1532761"/>
          <a:ext cx="1409218" cy="158629"/>
        </a:xfrm>
        <a:custGeom>
          <a:avLst/>
          <a:gdLst/>
          <a:ahLst/>
          <a:cxnLst/>
          <a:rect l="0" t="0" r="0" b="0"/>
          <a:pathLst>
            <a:path>
              <a:moveTo>
                <a:pt x="1409218" y="0"/>
              </a:moveTo>
              <a:lnTo>
                <a:pt x="1409218" y="79314"/>
              </a:lnTo>
              <a:lnTo>
                <a:pt x="0" y="79314"/>
              </a:lnTo>
              <a:lnTo>
                <a:pt x="0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260C4-8CE6-483A-9AE4-3420C7D8027E}">
      <dsp:nvSpPr>
        <dsp:cNvPr id="0" name=""/>
        <dsp:cNvSpPr/>
      </dsp:nvSpPr>
      <dsp:spPr>
        <a:xfrm>
          <a:off x="7479689" y="916490"/>
          <a:ext cx="91440" cy="158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98C3A-659B-4667-87F7-2524FED72AC4}">
      <dsp:nvSpPr>
        <dsp:cNvPr id="0" name=""/>
        <dsp:cNvSpPr/>
      </dsp:nvSpPr>
      <dsp:spPr>
        <a:xfrm>
          <a:off x="4991173" y="380172"/>
          <a:ext cx="2534235" cy="15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14"/>
              </a:lnTo>
              <a:lnTo>
                <a:pt x="2534235" y="79314"/>
              </a:lnTo>
              <a:lnTo>
                <a:pt x="2534235" y="158629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F0CB8-64E0-4E57-B92E-9B5CC7A6B29C}">
      <dsp:nvSpPr>
        <dsp:cNvPr id="0" name=""/>
        <dsp:cNvSpPr/>
      </dsp:nvSpPr>
      <dsp:spPr>
        <a:xfrm>
          <a:off x="1697418" y="1452808"/>
          <a:ext cx="291047" cy="1956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6427"/>
              </a:lnTo>
              <a:lnTo>
                <a:pt x="291047" y="1956427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07D5A-9E4A-4EB9-B0B6-2D17EDDD2174}">
      <dsp:nvSpPr>
        <dsp:cNvPr id="0" name=""/>
        <dsp:cNvSpPr/>
      </dsp:nvSpPr>
      <dsp:spPr>
        <a:xfrm>
          <a:off x="1697418" y="1452808"/>
          <a:ext cx="291047" cy="142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0109"/>
              </a:lnTo>
              <a:lnTo>
                <a:pt x="291047" y="142010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394EC-32CF-4736-94D9-2A92794C9F5C}">
      <dsp:nvSpPr>
        <dsp:cNvPr id="0" name=""/>
        <dsp:cNvSpPr/>
      </dsp:nvSpPr>
      <dsp:spPr>
        <a:xfrm>
          <a:off x="1697418" y="1452808"/>
          <a:ext cx="291047" cy="883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3791"/>
              </a:lnTo>
              <a:lnTo>
                <a:pt x="291047" y="883791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72707-FA24-4A02-ABF5-48968D2F3F53}">
      <dsp:nvSpPr>
        <dsp:cNvPr id="0" name=""/>
        <dsp:cNvSpPr/>
      </dsp:nvSpPr>
      <dsp:spPr>
        <a:xfrm>
          <a:off x="1697418" y="1452808"/>
          <a:ext cx="291047" cy="347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473"/>
              </a:lnTo>
              <a:lnTo>
                <a:pt x="291047" y="347473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982BB-7549-4C0C-AC4B-0A315DBF8367}">
      <dsp:nvSpPr>
        <dsp:cNvPr id="0" name=""/>
        <dsp:cNvSpPr/>
      </dsp:nvSpPr>
      <dsp:spPr>
        <a:xfrm>
          <a:off x="2427824" y="916490"/>
          <a:ext cx="91440" cy="158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629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D88E6-34A7-4715-A0CC-5808FC675865}">
      <dsp:nvSpPr>
        <dsp:cNvPr id="0" name=""/>
        <dsp:cNvSpPr/>
      </dsp:nvSpPr>
      <dsp:spPr>
        <a:xfrm>
          <a:off x="2473544" y="380172"/>
          <a:ext cx="2517628" cy="158629"/>
        </a:xfrm>
        <a:custGeom>
          <a:avLst/>
          <a:gdLst/>
          <a:ahLst/>
          <a:cxnLst/>
          <a:rect l="0" t="0" r="0" b="0"/>
          <a:pathLst>
            <a:path>
              <a:moveTo>
                <a:pt x="2517628" y="0"/>
              </a:moveTo>
              <a:lnTo>
                <a:pt x="2517628" y="79314"/>
              </a:lnTo>
              <a:lnTo>
                <a:pt x="0" y="79314"/>
              </a:lnTo>
              <a:lnTo>
                <a:pt x="0" y="158629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03C2EF-1267-4DF4-85FA-8B5460979BAE}">
      <dsp:nvSpPr>
        <dsp:cNvPr id="0" name=""/>
        <dsp:cNvSpPr/>
      </dsp:nvSpPr>
      <dsp:spPr>
        <a:xfrm>
          <a:off x="3605075" y="2484"/>
          <a:ext cx="2772196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Software Development</a:t>
          </a:r>
          <a:endParaRPr lang="en-MY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05075" y="2484"/>
        <a:ext cx="2772196" cy="377688"/>
      </dsp:txXfrm>
    </dsp:sp>
    <dsp:sp modelId="{8EB3107C-FB02-4773-B531-A3AA6CAB17A5}">
      <dsp:nvSpPr>
        <dsp:cNvPr id="0" name=""/>
        <dsp:cNvSpPr/>
      </dsp:nvSpPr>
      <dsp:spPr>
        <a:xfrm>
          <a:off x="1617347" y="538802"/>
          <a:ext cx="1712394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At early phase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1617347" y="538802"/>
        <a:ext cx="1712394" cy="377688"/>
      </dsp:txXfrm>
    </dsp:sp>
    <dsp:sp modelId="{B21B1734-7A50-4EF2-BFCC-02AC59E92218}">
      <dsp:nvSpPr>
        <dsp:cNvPr id="0" name=""/>
        <dsp:cNvSpPr/>
      </dsp:nvSpPr>
      <dsp:spPr>
        <a:xfrm>
          <a:off x="1503387" y="1075120"/>
          <a:ext cx="1940314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Characteristics </a:t>
          </a:r>
          <a:endParaRPr lang="en-MY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03387" y="1075120"/>
        <a:ext cx="1940314" cy="377688"/>
      </dsp:txXfrm>
    </dsp:sp>
    <dsp:sp modelId="{4408FD38-78B8-4C24-B826-9F5D2F5E90D9}">
      <dsp:nvSpPr>
        <dsp:cNvPr id="0" name=""/>
        <dsp:cNvSpPr/>
      </dsp:nvSpPr>
      <dsp:spPr>
        <a:xfrm>
          <a:off x="1988465" y="1611437"/>
          <a:ext cx="755377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Size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1988465" y="1611437"/>
        <a:ext cx="755377" cy="377688"/>
      </dsp:txXfrm>
    </dsp:sp>
    <dsp:sp modelId="{6A5EA834-414B-44DE-8007-FA46BC2C71EB}">
      <dsp:nvSpPr>
        <dsp:cNvPr id="0" name=""/>
        <dsp:cNvSpPr/>
      </dsp:nvSpPr>
      <dsp:spPr>
        <a:xfrm>
          <a:off x="1988465" y="2147755"/>
          <a:ext cx="1389516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Complexity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1988465" y="2147755"/>
        <a:ext cx="1389516" cy="377688"/>
      </dsp:txXfrm>
    </dsp:sp>
    <dsp:sp modelId="{27E30844-8D67-4AA7-B924-24B22D72E631}">
      <dsp:nvSpPr>
        <dsp:cNvPr id="0" name=""/>
        <dsp:cNvSpPr/>
      </dsp:nvSpPr>
      <dsp:spPr>
        <a:xfrm>
          <a:off x="1988465" y="2684073"/>
          <a:ext cx="2790945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Programming Experience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1988465" y="2684073"/>
        <a:ext cx="2790945" cy="377688"/>
      </dsp:txXfrm>
    </dsp:sp>
    <dsp:sp modelId="{203B4453-C46B-4C6E-A437-35EC999E0E21}">
      <dsp:nvSpPr>
        <dsp:cNvPr id="0" name=""/>
        <dsp:cNvSpPr/>
      </dsp:nvSpPr>
      <dsp:spPr>
        <a:xfrm>
          <a:off x="1988465" y="3220391"/>
          <a:ext cx="3107682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Language &amp; Tools Experience 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1988465" y="3220391"/>
        <a:ext cx="3107682" cy="377688"/>
      </dsp:txXfrm>
    </dsp:sp>
    <dsp:sp modelId="{7E88FE88-3A1A-4203-A02D-8F8B6F0BAC6B}">
      <dsp:nvSpPr>
        <dsp:cNvPr id="0" name=""/>
        <dsp:cNvSpPr/>
      </dsp:nvSpPr>
      <dsp:spPr>
        <a:xfrm>
          <a:off x="6685818" y="538802"/>
          <a:ext cx="1679180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At any phase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6685818" y="538802"/>
        <a:ext cx="1679180" cy="377688"/>
      </dsp:txXfrm>
    </dsp:sp>
    <dsp:sp modelId="{A6C024CD-72B8-488B-86E6-DBC8D583E881}">
      <dsp:nvSpPr>
        <dsp:cNvPr id="0" name=""/>
        <dsp:cNvSpPr/>
      </dsp:nvSpPr>
      <dsp:spPr>
        <a:xfrm>
          <a:off x="6051883" y="1075120"/>
          <a:ext cx="2947051" cy="457641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Change Management</a:t>
          </a:r>
          <a:endParaRPr lang="en-MY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51883" y="1075120"/>
        <a:ext cx="2947051" cy="457641"/>
      </dsp:txXfrm>
    </dsp:sp>
    <dsp:sp modelId="{AF743504-A01A-490C-AC18-B68AA36B48C9}">
      <dsp:nvSpPr>
        <dsp:cNvPr id="0" name=""/>
        <dsp:cNvSpPr/>
      </dsp:nvSpPr>
      <dsp:spPr>
        <a:xfrm>
          <a:off x="4938040" y="1691390"/>
          <a:ext cx="2356301" cy="10770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/>
            <a:t>Software Change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/>
            <a:t>Impact Analysis</a:t>
          </a:r>
          <a:endParaRPr lang="en-MY" sz="1800" kern="1200" dirty="0"/>
        </a:p>
      </dsp:txBody>
      <dsp:txXfrm>
        <a:off x="4938040" y="1691390"/>
        <a:ext cx="2356301" cy="1077005"/>
      </dsp:txXfrm>
    </dsp:sp>
    <dsp:sp modelId="{7929B8E2-AB6D-44E6-9EFC-C8DDDACF8512}">
      <dsp:nvSpPr>
        <dsp:cNvPr id="0" name=""/>
        <dsp:cNvSpPr/>
      </dsp:nvSpPr>
      <dsp:spPr>
        <a:xfrm>
          <a:off x="5527115" y="2927025"/>
          <a:ext cx="1576321" cy="3776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/>
            <a:t>Static Analysis</a:t>
          </a:r>
          <a:endParaRPr lang="en-MY" sz="1800" kern="1200" dirty="0"/>
        </a:p>
      </dsp:txBody>
      <dsp:txXfrm>
        <a:off x="5527115" y="2927025"/>
        <a:ext cx="1576321" cy="377688"/>
      </dsp:txXfrm>
    </dsp:sp>
    <dsp:sp modelId="{0C01C103-FD4C-4C52-905D-BB26ADFB98D7}">
      <dsp:nvSpPr>
        <dsp:cNvPr id="0" name=""/>
        <dsp:cNvSpPr/>
      </dsp:nvSpPr>
      <dsp:spPr>
        <a:xfrm>
          <a:off x="5527115" y="3463343"/>
          <a:ext cx="1690451" cy="3776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/>
            <a:t>Dynamic Analysis</a:t>
          </a:r>
          <a:endParaRPr lang="en-MY" sz="1800" kern="1200" dirty="0"/>
        </a:p>
      </dsp:txBody>
      <dsp:txXfrm>
        <a:off x="5527115" y="3463343"/>
        <a:ext cx="1690451" cy="377688"/>
      </dsp:txXfrm>
    </dsp:sp>
    <dsp:sp modelId="{D9FD5972-4C81-464A-A019-EF01A78B3D1A}">
      <dsp:nvSpPr>
        <dsp:cNvPr id="0" name=""/>
        <dsp:cNvSpPr/>
      </dsp:nvSpPr>
      <dsp:spPr>
        <a:xfrm>
          <a:off x="8000048" y="1691390"/>
          <a:ext cx="2112729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Effort Estimation</a:t>
          </a:r>
          <a:endParaRPr lang="en-MY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00048" y="1691390"/>
        <a:ext cx="2112729" cy="377688"/>
      </dsp:txXfrm>
    </dsp:sp>
    <dsp:sp modelId="{B9848558-4C1F-4FAB-B5FD-ED6DD5FEDBEE}">
      <dsp:nvSpPr>
        <dsp:cNvPr id="0" name=""/>
        <dsp:cNvSpPr/>
      </dsp:nvSpPr>
      <dsp:spPr>
        <a:xfrm>
          <a:off x="7452970" y="2227708"/>
          <a:ext cx="1274729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Algorithmic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7452970" y="2227708"/>
        <a:ext cx="1274729" cy="377688"/>
      </dsp:txXfrm>
    </dsp:sp>
    <dsp:sp modelId="{49132D9D-21B6-418A-BC1E-54F1D418989E}">
      <dsp:nvSpPr>
        <dsp:cNvPr id="0" name=""/>
        <dsp:cNvSpPr/>
      </dsp:nvSpPr>
      <dsp:spPr>
        <a:xfrm>
          <a:off x="7771653" y="2764026"/>
          <a:ext cx="755377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LOC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7771653" y="2764026"/>
        <a:ext cx="755377" cy="377688"/>
      </dsp:txXfrm>
    </dsp:sp>
    <dsp:sp modelId="{19FB633D-8A4E-47AB-915D-CE940A208817}">
      <dsp:nvSpPr>
        <dsp:cNvPr id="0" name=""/>
        <dsp:cNvSpPr/>
      </dsp:nvSpPr>
      <dsp:spPr>
        <a:xfrm>
          <a:off x="7771653" y="3300344"/>
          <a:ext cx="755377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FPA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7771653" y="3300344"/>
        <a:ext cx="755377" cy="377688"/>
      </dsp:txXfrm>
    </dsp:sp>
    <dsp:sp modelId="{728942E6-99E4-4FBF-9644-D31529C298EF}">
      <dsp:nvSpPr>
        <dsp:cNvPr id="0" name=""/>
        <dsp:cNvSpPr/>
      </dsp:nvSpPr>
      <dsp:spPr>
        <a:xfrm>
          <a:off x="7771653" y="3836662"/>
          <a:ext cx="755377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UCP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7771653" y="3836662"/>
        <a:ext cx="755377" cy="377688"/>
      </dsp:txXfrm>
    </dsp:sp>
    <dsp:sp modelId="{201D4ECA-4A32-49D9-85D6-22B8D19279E7}">
      <dsp:nvSpPr>
        <dsp:cNvPr id="0" name=""/>
        <dsp:cNvSpPr/>
      </dsp:nvSpPr>
      <dsp:spPr>
        <a:xfrm>
          <a:off x="7771653" y="4372980"/>
          <a:ext cx="755377" cy="377688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>
              <a:solidFill>
                <a:schemeClr val="bg1"/>
              </a:solidFill>
            </a:rPr>
            <a:t>CEPM</a:t>
          </a:r>
          <a:endParaRPr lang="en-MY" sz="1800" kern="1200" dirty="0">
            <a:solidFill>
              <a:schemeClr val="bg1"/>
            </a:solidFill>
          </a:endParaRPr>
        </a:p>
      </dsp:txBody>
      <dsp:txXfrm>
        <a:off x="7771653" y="4372980"/>
        <a:ext cx="755377" cy="377688"/>
      </dsp:txXfrm>
    </dsp:sp>
    <dsp:sp modelId="{BBB6A1D9-46E7-4C51-829A-649D4D9ABA9B}">
      <dsp:nvSpPr>
        <dsp:cNvPr id="0" name=""/>
        <dsp:cNvSpPr/>
      </dsp:nvSpPr>
      <dsp:spPr>
        <a:xfrm>
          <a:off x="8911362" y="2227708"/>
          <a:ext cx="1773527" cy="3776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smtClean="0"/>
            <a:t>Non-Algorithmic</a:t>
          </a:r>
          <a:endParaRPr lang="en-MY" sz="1800" kern="1200" dirty="0"/>
        </a:p>
      </dsp:txBody>
      <dsp:txXfrm>
        <a:off x="8911362" y="2227708"/>
        <a:ext cx="1773527" cy="377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A87D7-30B4-4F83-BF3A-63CB1A59C695}">
      <dsp:nvSpPr>
        <dsp:cNvPr id="0" name=""/>
        <dsp:cNvSpPr/>
      </dsp:nvSpPr>
      <dsp:spPr>
        <a:xfrm rot="5400000">
          <a:off x="-151546" y="155350"/>
          <a:ext cx="1010310" cy="70721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5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Statement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of Problem</a:t>
          </a:r>
        </a:p>
      </dsp:txBody>
      <dsp:txXfrm rot="-5400000">
        <a:off x="1" y="357413"/>
        <a:ext cx="707217" cy="303093"/>
      </dsp:txXfrm>
    </dsp:sp>
    <dsp:sp modelId="{10881E91-8F60-4342-A6BB-D38C33FCB715}">
      <dsp:nvSpPr>
        <dsp:cNvPr id="0" name=""/>
        <dsp:cNvSpPr/>
      </dsp:nvSpPr>
      <dsp:spPr>
        <a:xfrm rot="5400000">
          <a:off x="2900010" y="-2188989"/>
          <a:ext cx="656701" cy="5042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Define problems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Define needs and constrains </a:t>
          </a:r>
        </a:p>
      </dsp:txBody>
      <dsp:txXfrm rot="-5400000">
        <a:off x="707217" y="35862"/>
        <a:ext cx="5010230" cy="592585"/>
      </dsp:txXfrm>
    </dsp:sp>
    <dsp:sp modelId="{C57A35E9-9C0D-497D-844A-ADA272DD35B7}">
      <dsp:nvSpPr>
        <dsp:cNvPr id="0" name=""/>
        <dsp:cNvSpPr/>
      </dsp:nvSpPr>
      <dsp:spPr>
        <a:xfrm rot="5400000">
          <a:off x="-151546" y="1047680"/>
          <a:ext cx="1010310" cy="707217"/>
        </a:xfrm>
        <a:prstGeom prst="chevron">
          <a:avLst/>
        </a:prstGeom>
        <a:gradFill rotWithShape="0">
          <a:gsLst>
            <a:gs pos="0">
              <a:schemeClr val="accent5">
                <a:hueOff val="2718752"/>
                <a:satOff val="-15871"/>
                <a:lumOff val="-1274"/>
                <a:alphaOff val="0"/>
              </a:schemeClr>
            </a:gs>
            <a:gs pos="90000">
              <a:schemeClr val="accent5">
                <a:hueOff val="2718752"/>
                <a:satOff val="-15871"/>
                <a:lumOff val="-1274"/>
                <a:alphaOff val="0"/>
                <a:shade val="100000"/>
                <a:satMod val="105000"/>
              </a:schemeClr>
            </a:gs>
            <a:gs pos="100000">
              <a:schemeClr val="accent5">
                <a:hueOff val="2718752"/>
                <a:satOff val="-15871"/>
                <a:lumOff val="-1274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>
              <a:hueOff val="2718752"/>
              <a:satOff val="-15871"/>
              <a:lumOff val="-127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5">
              <a:hueOff val="2718752"/>
              <a:satOff val="-15871"/>
              <a:lumOff val="-1274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Literature Review</a:t>
          </a:r>
        </a:p>
      </dsp:txBody>
      <dsp:txXfrm rot="-5400000">
        <a:off x="1" y="1249743"/>
        <a:ext cx="707217" cy="303093"/>
      </dsp:txXfrm>
    </dsp:sp>
    <dsp:sp modelId="{13B081B4-E28B-408A-A602-9A9D26843229}">
      <dsp:nvSpPr>
        <dsp:cNvPr id="0" name=""/>
        <dsp:cNvSpPr/>
      </dsp:nvSpPr>
      <dsp:spPr>
        <a:xfrm rot="5400000">
          <a:off x="2900010" y="-1296659"/>
          <a:ext cx="656701" cy="5042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2718752"/>
              <a:satOff val="-15871"/>
              <a:lumOff val="-127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llustrate literature review </a:t>
          </a:r>
        </a:p>
      </dsp:txBody>
      <dsp:txXfrm rot="-5400000">
        <a:off x="707217" y="928192"/>
        <a:ext cx="5010230" cy="592585"/>
      </dsp:txXfrm>
    </dsp:sp>
    <dsp:sp modelId="{9E901F2C-B728-4207-B2C7-9712BC0A6717}">
      <dsp:nvSpPr>
        <dsp:cNvPr id="0" name=""/>
        <dsp:cNvSpPr/>
      </dsp:nvSpPr>
      <dsp:spPr>
        <a:xfrm rot="5400000">
          <a:off x="-151546" y="1940011"/>
          <a:ext cx="1010310" cy="707217"/>
        </a:xfrm>
        <a:prstGeom prst="chevron">
          <a:avLst/>
        </a:prstGeom>
        <a:gradFill rotWithShape="0">
          <a:gsLst>
            <a:gs pos="0">
              <a:schemeClr val="accent5">
                <a:hueOff val="5437504"/>
                <a:satOff val="-31742"/>
                <a:lumOff val="-2549"/>
                <a:alphaOff val="0"/>
              </a:schemeClr>
            </a:gs>
            <a:gs pos="90000">
              <a:schemeClr val="accent5">
                <a:hueOff val="5437504"/>
                <a:satOff val="-31742"/>
                <a:lumOff val="-2549"/>
                <a:alphaOff val="0"/>
                <a:shade val="100000"/>
                <a:satMod val="105000"/>
              </a:schemeClr>
            </a:gs>
            <a:gs pos="100000">
              <a:schemeClr val="accent5">
                <a:hueOff val="5437504"/>
                <a:satOff val="-31742"/>
                <a:lumOff val="-2549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>
              <a:hueOff val="5437504"/>
              <a:satOff val="-31742"/>
              <a:lumOff val="-254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5">
              <a:hueOff val="5437504"/>
              <a:satOff val="-31742"/>
              <a:lumOff val="-2549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Data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Collection</a:t>
          </a:r>
        </a:p>
      </dsp:txBody>
      <dsp:txXfrm rot="-5400000">
        <a:off x="1" y="2142074"/>
        <a:ext cx="707217" cy="303093"/>
      </dsp:txXfrm>
    </dsp:sp>
    <dsp:sp modelId="{360B9CDC-1FEF-4405-BA9F-47CD4C701576}">
      <dsp:nvSpPr>
        <dsp:cNvPr id="0" name=""/>
        <dsp:cNvSpPr/>
      </dsp:nvSpPr>
      <dsp:spPr>
        <a:xfrm rot="5400000">
          <a:off x="2900010" y="-404328"/>
          <a:ext cx="656701" cy="5042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5437504"/>
              <a:satOff val="-31742"/>
              <a:lumOff val="-254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>
              <a:solidFill>
                <a:schemeClr val="tx1"/>
              </a:solidFill>
            </a:rPr>
            <a:t>Interview with the users and define requirements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>
              <a:solidFill>
                <a:schemeClr val="tx1"/>
              </a:solidFill>
            </a:rPr>
            <a:t>Meet Expert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>
              <a:solidFill>
                <a:schemeClr val="tx1"/>
              </a:solidFill>
            </a:rPr>
            <a:t>Internet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>
              <a:solidFill>
                <a:schemeClr val="tx1"/>
              </a:solidFill>
            </a:rPr>
            <a:t>Discussion with supervisor</a:t>
          </a:r>
        </a:p>
      </dsp:txBody>
      <dsp:txXfrm rot="-5400000">
        <a:off x="707217" y="1820523"/>
        <a:ext cx="5010230" cy="592585"/>
      </dsp:txXfrm>
    </dsp:sp>
    <dsp:sp modelId="{6AF0D491-D155-4CC4-9126-4EF7E1C8A825}">
      <dsp:nvSpPr>
        <dsp:cNvPr id="0" name=""/>
        <dsp:cNvSpPr/>
      </dsp:nvSpPr>
      <dsp:spPr>
        <a:xfrm rot="5400000">
          <a:off x="-151546" y="2832341"/>
          <a:ext cx="1010310" cy="707217"/>
        </a:xfrm>
        <a:prstGeom prst="chevron">
          <a:avLst/>
        </a:prstGeom>
        <a:gradFill rotWithShape="0">
          <a:gsLst>
            <a:gs pos="0">
              <a:schemeClr val="accent5">
                <a:hueOff val="8156256"/>
                <a:satOff val="-47614"/>
                <a:lumOff val="-3823"/>
                <a:alphaOff val="0"/>
              </a:schemeClr>
            </a:gs>
            <a:gs pos="90000">
              <a:schemeClr val="accent5">
                <a:hueOff val="8156256"/>
                <a:satOff val="-47614"/>
                <a:lumOff val="-3823"/>
                <a:alphaOff val="0"/>
                <a:shade val="100000"/>
                <a:satMod val="105000"/>
              </a:schemeClr>
            </a:gs>
            <a:gs pos="100000">
              <a:schemeClr val="accent5">
                <a:hueOff val="8156256"/>
                <a:satOff val="-47614"/>
                <a:lumOff val="-3823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>
              <a:hueOff val="8156256"/>
              <a:satOff val="-47614"/>
              <a:lumOff val="-382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5">
              <a:hueOff val="8156256"/>
              <a:satOff val="-47614"/>
              <a:lumOff val="-3823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Data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Analysis</a:t>
          </a:r>
        </a:p>
      </dsp:txBody>
      <dsp:txXfrm rot="-5400000">
        <a:off x="1" y="3034404"/>
        <a:ext cx="707217" cy="303093"/>
      </dsp:txXfrm>
    </dsp:sp>
    <dsp:sp modelId="{66B17ABA-3B87-4360-9558-4F507615F3C8}">
      <dsp:nvSpPr>
        <dsp:cNvPr id="0" name=""/>
        <dsp:cNvSpPr/>
      </dsp:nvSpPr>
      <dsp:spPr>
        <a:xfrm rot="5400000">
          <a:off x="2900010" y="488001"/>
          <a:ext cx="656701" cy="5042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8156256"/>
              <a:satOff val="-47614"/>
              <a:lumOff val="-382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System testing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Data analysis </a:t>
          </a:r>
        </a:p>
      </dsp:txBody>
      <dsp:txXfrm rot="-5400000">
        <a:off x="707217" y="2712852"/>
        <a:ext cx="5010230" cy="592585"/>
      </dsp:txXfrm>
    </dsp:sp>
    <dsp:sp modelId="{E7FE1C20-2F96-4B9E-BAE0-CCF0BE9DC9B5}">
      <dsp:nvSpPr>
        <dsp:cNvPr id="0" name=""/>
        <dsp:cNvSpPr/>
      </dsp:nvSpPr>
      <dsp:spPr>
        <a:xfrm rot="5400000">
          <a:off x="-151546" y="3724672"/>
          <a:ext cx="1010310" cy="707217"/>
        </a:xfrm>
        <a:prstGeom prst="chevron">
          <a:avLst/>
        </a:prstGeom>
        <a:gradFill rotWithShape="0">
          <a:gsLst>
            <a:gs pos="0">
              <a:schemeClr val="accent5">
                <a:hueOff val="10875008"/>
                <a:satOff val="-63485"/>
                <a:lumOff val="-5097"/>
                <a:alphaOff val="0"/>
              </a:schemeClr>
            </a:gs>
            <a:gs pos="90000">
              <a:schemeClr val="accent5">
                <a:hueOff val="10875008"/>
                <a:satOff val="-63485"/>
                <a:lumOff val="-5097"/>
                <a:alphaOff val="0"/>
                <a:shade val="100000"/>
                <a:satMod val="105000"/>
              </a:schemeClr>
            </a:gs>
            <a:gs pos="100000">
              <a:schemeClr val="accent5">
                <a:hueOff val="10875008"/>
                <a:satOff val="-63485"/>
                <a:lumOff val="-5097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>
              <a:hueOff val="10875008"/>
              <a:satOff val="-63485"/>
              <a:lumOff val="-509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5">
              <a:hueOff val="10875008"/>
              <a:satOff val="-63485"/>
              <a:lumOff val="-5097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>
              <a:solidFill>
                <a:schemeClr val="tx1"/>
              </a:solidFill>
            </a:rPr>
            <a:t>Evaluation</a:t>
          </a:r>
        </a:p>
      </dsp:txBody>
      <dsp:txXfrm rot="-5400000">
        <a:off x="1" y="3926735"/>
        <a:ext cx="707217" cy="303093"/>
      </dsp:txXfrm>
    </dsp:sp>
    <dsp:sp modelId="{FE4F5ED2-2430-4442-B76D-1738DB5B13DD}">
      <dsp:nvSpPr>
        <dsp:cNvPr id="0" name=""/>
        <dsp:cNvSpPr/>
      </dsp:nvSpPr>
      <dsp:spPr>
        <a:xfrm rot="5400000">
          <a:off x="2900010" y="1380332"/>
          <a:ext cx="656701" cy="5042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10875008"/>
              <a:satOff val="-63485"/>
              <a:lumOff val="-509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Testing result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Questionnaire </a:t>
          </a:r>
          <a:endParaRPr lang="en-US" sz="1200" kern="1200" dirty="0"/>
        </a:p>
      </dsp:txBody>
      <dsp:txXfrm rot="-5400000">
        <a:off x="707217" y="3605183"/>
        <a:ext cx="5010230" cy="5925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METHODOLOGY</a:t>
            </a:r>
            <a:endParaRPr lang="en-MY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b="1" dirty="0" smtClean="0">
                <a:solidFill>
                  <a:schemeClr val="tx1"/>
                </a:solidFill>
              </a:rPr>
              <a:t>Comparative Analysis Between Change Effort Estimation Models and Characteristics of Software Development Project </a:t>
            </a:r>
            <a:endParaRPr lang="en-M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74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Significance of Research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MY" sz="2800" b="1" dirty="0" smtClean="0">
                <a:solidFill>
                  <a:schemeClr val="tx1"/>
                </a:solidFill>
              </a:rPr>
              <a:t>To help SPM make an effective decision by:</a:t>
            </a:r>
          </a:p>
          <a:p>
            <a:pPr marL="45720" indent="0">
              <a:buNone/>
            </a:pPr>
            <a:endParaRPr lang="en-MY" sz="800" b="1" dirty="0" smtClean="0">
              <a:solidFill>
                <a:schemeClr val="tx1"/>
              </a:solidFill>
            </a:endParaRPr>
          </a:p>
          <a:p>
            <a:r>
              <a:rPr lang="en-MY" sz="2400" dirty="0" smtClean="0">
                <a:solidFill>
                  <a:schemeClr val="accent6">
                    <a:lumMod val="50000"/>
                  </a:schemeClr>
                </a:solidFill>
              </a:rPr>
              <a:t>Gaining an information of which effort estimation models that suit to the characteristics of software development project at early of software development phase.</a:t>
            </a:r>
          </a:p>
          <a:p>
            <a:endParaRPr lang="en-MY" sz="8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MY" sz="2400" dirty="0" smtClean="0">
                <a:solidFill>
                  <a:schemeClr val="accent6">
                    <a:lumMod val="50000"/>
                  </a:schemeClr>
                </a:solidFill>
              </a:rPr>
              <a:t>Reducing time and cost to predict the amount of effort required in software development project. </a:t>
            </a:r>
            <a:endParaRPr lang="en-MY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Conceptual Framework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551777"/>
              </p:ext>
            </p:extLst>
          </p:nvPr>
        </p:nvGraphicFramePr>
        <p:xfrm>
          <a:off x="189784" y="1802921"/>
          <a:ext cx="12163244" cy="4753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3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Methodology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739116"/>
              </p:ext>
            </p:extLst>
          </p:nvPr>
        </p:nvGraphicFramePr>
        <p:xfrm>
          <a:off x="1177506" y="1931455"/>
          <a:ext cx="5749506" cy="458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0" name="Picture 6" descr="http://xbsoftware.com/wp-content/uploads/2014/10/software-development-life-cycl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83" y="3142674"/>
            <a:ext cx="3692105" cy="19393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Rectangle 5"/>
          <p:cNvSpPr/>
          <p:nvPr/>
        </p:nvSpPr>
        <p:spPr>
          <a:xfrm>
            <a:off x="8153102" y="2557899"/>
            <a:ext cx="3051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Waterfall Model</a:t>
            </a:r>
            <a:endParaRPr lang="en-US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504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Evaluation Form</a:t>
            </a:r>
            <a:endParaRPr lang="en-MY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279619"/>
              </p:ext>
            </p:extLst>
          </p:nvPr>
        </p:nvGraphicFramePr>
        <p:xfrm>
          <a:off x="1143000" y="1927357"/>
          <a:ext cx="10442274" cy="41370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5260"/>
                <a:gridCol w="626442"/>
                <a:gridCol w="827023"/>
                <a:gridCol w="618093"/>
                <a:gridCol w="713852"/>
                <a:gridCol w="835729"/>
                <a:gridCol w="844436"/>
                <a:gridCol w="618092"/>
                <a:gridCol w="1166540"/>
                <a:gridCol w="722558"/>
                <a:gridCol w="652913"/>
                <a:gridCol w="1218773"/>
                <a:gridCol w="722563"/>
              </a:tblGrid>
              <a:tr h="695703">
                <a:tc rowSpan="2">
                  <a:txBody>
                    <a:bodyPr/>
                    <a:lstStyle/>
                    <a:p>
                      <a:r>
                        <a:rPr lang="en-MY" sz="1200" dirty="0" smtClean="0"/>
                        <a:t>Effort Estimation Models/ Characteristics of Software Development Project</a:t>
                      </a:r>
                      <a:endParaRPr lang="en-MY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Size</a:t>
                      </a:r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Complexity</a:t>
                      </a:r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Programming experience</a:t>
                      </a:r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Language and Tools experience </a:t>
                      </a:r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1213016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Small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Medium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Large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Simple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Average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Complex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Entry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Intermediate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Expert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Entry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Intermediate</a:t>
                      </a:r>
                      <a:endParaRPr lang="en-MY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Expert</a:t>
                      </a:r>
                      <a:endParaRPr lang="en-MY" sz="1400" b="0" dirty="0"/>
                    </a:p>
                  </a:txBody>
                  <a:tcPr anchor="ctr"/>
                </a:tc>
              </a:tr>
              <a:tr h="557074">
                <a:tc>
                  <a:txBody>
                    <a:bodyPr/>
                    <a:lstStyle/>
                    <a:p>
                      <a:pPr algn="ctr"/>
                      <a:r>
                        <a:rPr lang="en-MY" b="1" dirty="0" smtClean="0"/>
                        <a:t>LOC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57074">
                <a:tc>
                  <a:txBody>
                    <a:bodyPr/>
                    <a:lstStyle/>
                    <a:p>
                      <a:pPr algn="ctr"/>
                      <a:r>
                        <a:rPr lang="en-MY" b="1" dirty="0" smtClean="0"/>
                        <a:t>FPA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57074">
                <a:tc>
                  <a:txBody>
                    <a:bodyPr/>
                    <a:lstStyle/>
                    <a:p>
                      <a:pPr algn="ctr"/>
                      <a:r>
                        <a:rPr lang="en-MY" b="1" dirty="0" smtClean="0"/>
                        <a:t>UCP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57074">
                <a:tc>
                  <a:txBody>
                    <a:bodyPr/>
                    <a:lstStyle/>
                    <a:p>
                      <a:pPr algn="ctr"/>
                      <a:r>
                        <a:rPr lang="en-MY" b="1" dirty="0" smtClean="0"/>
                        <a:t>CEPM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25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Schedule </a:t>
            </a:r>
            <a:endParaRPr lang="en-MY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784352"/>
              </p:ext>
            </p:extLst>
          </p:nvPr>
        </p:nvGraphicFramePr>
        <p:xfrm>
          <a:off x="1143000" y="1945262"/>
          <a:ext cx="10166234" cy="4150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0784"/>
                <a:gridCol w="2012625"/>
                <a:gridCol w="851425"/>
                <a:gridCol w="851425"/>
                <a:gridCol w="851425"/>
                <a:gridCol w="851425"/>
                <a:gridCol w="851425"/>
                <a:gridCol w="851425"/>
                <a:gridCol w="851425"/>
                <a:gridCol w="851425"/>
                <a:gridCol w="851425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2016</a:t>
                      </a:r>
                      <a:endParaRPr lang="en-MY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2017</a:t>
                      </a:r>
                      <a:endParaRPr lang="en-MY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b="1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MY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b="1" dirty="0" smtClean="0">
                          <a:solidFill>
                            <a:schemeClr val="bg1"/>
                          </a:solidFill>
                        </a:rPr>
                        <a:t>Activity</a:t>
                      </a:r>
                      <a:endParaRPr lang="en-MY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Feb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Apr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Apr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Jun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Jun</a:t>
                      </a:r>
                    </a:p>
                    <a:p>
                      <a:pPr algn="ctr"/>
                      <a:r>
                        <a:rPr lang="en-MY" dirty="0" smtClean="0"/>
                        <a:t>- </a:t>
                      </a:r>
                    </a:p>
                    <a:p>
                      <a:pPr algn="ctr"/>
                      <a:r>
                        <a:rPr lang="en-MY" dirty="0" smtClean="0"/>
                        <a:t>Aug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Aug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Oct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Oct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Dec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Dec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Feb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Feb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Apr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Apr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Jun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Jun</a:t>
                      </a:r>
                    </a:p>
                    <a:p>
                      <a:pPr algn="ctr"/>
                      <a:r>
                        <a:rPr lang="en-MY" dirty="0" smtClean="0"/>
                        <a:t>-</a:t>
                      </a:r>
                    </a:p>
                    <a:p>
                      <a:pPr algn="ctr"/>
                      <a:r>
                        <a:rPr lang="en-MY" dirty="0" smtClean="0"/>
                        <a:t>Aug</a:t>
                      </a:r>
                      <a:endParaRPr lang="en-MY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1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Planning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2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Problem Statement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3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Literature Review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4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Data Collection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CFDAE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5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Data Analysis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6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Evaluation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/>
                        <a:t>7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MY" sz="1800" dirty="0" smtClean="0"/>
                        <a:t>Documentation</a:t>
                      </a:r>
                      <a:endParaRPr lang="en-MY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0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MY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MY" dirty="0" smtClean="0"/>
              <a:t>Q&amp;A</a:t>
            </a:r>
            <a:endParaRPr lang="en-MY" dirty="0"/>
          </a:p>
        </p:txBody>
      </p:sp>
      <p:pic>
        <p:nvPicPr>
          <p:cNvPr id="3074" name="Picture 2" descr="http://www.taghats.com/wp-content/uploads/2015/06/Graduating-Ha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272308"/>
            <a:ext cx="3183148" cy="24227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24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797943"/>
              </p:ext>
            </p:extLst>
          </p:nvPr>
        </p:nvGraphicFramePr>
        <p:xfrm>
          <a:off x="1272396" y="1336230"/>
          <a:ext cx="8501332" cy="4969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06"/>
                <a:gridCol w="7423126"/>
              </a:tblGrid>
              <a:tr h="397764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noFill/>
                  </a:tcPr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Introduction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Effort Estimation Models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Characteristics of Software Development Project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Statement</a:t>
                      </a:r>
                      <a:r>
                        <a:rPr lang="en-MY" sz="2400" baseline="0" dirty="0" smtClean="0"/>
                        <a:t> of Problem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Research Hypothesis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Research Questions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Research Objectives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Significance of Research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Conce</a:t>
                      </a:r>
                      <a:r>
                        <a:rPr lang="en-MY" sz="2400" baseline="0" dirty="0" smtClean="0"/>
                        <a:t>ptual Framework</a:t>
                      </a:r>
                      <a:endParaRPr lang="en-MY" sz="2400" dirty="0"/>
                    </a:p>
                  </a:txBody>
                  <a:tcPr/>
                </a:tc>
              </a:tr>
              <a:tr h="397764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MY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400" dirty="0" smtClean="0"/>
                        <a:t>Methodology</a:t>
                      </a:r>
                      <a:endParaRPr lang="en-MY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Contents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8739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54679"/>
            <a:ext cx="9872871" cy="4339087"/>
          </a:xfrm>
        </p:spPr>
        <p:txBody>
          <a:bodyPr>
            <a:normAutofit fontScale="92500"/>
          </a:bodyPr>
          <a:lstStyle/>
          <a:p>
            <a:r>
              <a:rPr lang="en-MY" dirty="0" smtClean="0">
                <a:solidFill>
                  <a:schemeClr val="tx1"/>
                </a:solidFill>
              </a:rPr>
              <a:t>Requirement </a:t>
            </a:r>
            <a:r>
              <a:rPr lang="en-MY" dirty="0" smtClean="0">
                <a:solidFill>
                  <a:srgbClr val="FF0000"/>
                </a:solidFill>
              </a:rPr>
              <a:t>change</a:t>
            </a:r>
            <a:r>
              <a:rPr lang="en-MY" dirty="0" smtClean="0">
                <a:solidFill>
                  <a:schemeClr val="tx1"/>
                </a:solidFill>
              </a:rPr>
              <a:t> is an </a:t>
            </a:r>
            <a:r>
              <a:rPr lang="en-MY" dirty="0" smtClean="0">
                <a:solidFill>
                  <a:srgbClr val="FF0000"/>
                </a:solidFill>
              </a:rPr>
              <a:t>unavoidable</a:t>
            </a:r>
            <a:r>
              <a:rPr lang="en-MY" dirty="0" smtClean="0">
                <a:solidFill>
                  <a:schemeClr val="tx1"/>
                </a:solidFill>
              </a:rPr>
              <a:t> software development activity </a:t>
            </a:r>
            <a:r>
              <a:rPr lang="en-GB" dirty="0">
                <a:solidFill>
                  <a:schemeClr val="tx1"/>
                </a:solidFill>
              </a:rPr>
              <a:t>(Ali &amp; Lai, 2016</a:t>
            </a:r>
            <a:r>
              <a:rPr lang="en-GB" dirty="0" smtClean="0">
                <a:solidFill>
                  <a:schemeClr val="tx1"/>
                </a:solidFill>
              </a:rPr>
              <a:t>).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It may happens at </a:t>
            </a:r>
            <a:r>
              <a:rPr lang="en-GB" dirty="0" smtClean="0">
                <a:solidFill>
                  <a:srgbClr val="FF0000"/>
                </a:solidFill>
              </a:rPr>
              <a:t>any phase </a:t>
            </a:r>
            <a:r>
              <a:rPr lang="en-GB" dirty="0" smtClean="0">
                <a:solidFill>
                  <a:schemeClr val="tx1"/>
                </a:solidFill>
              </a:rPr>
              <a:t>of software development life cycle (SDLC).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 change may cause </a:t>
            </a:r>
            <a:r>
              <a:rPr lang="en-GB" dirty="0" smtClean="0">
                <a:solidFill>
                  <a:srgbClr val="FF0000"/>
                </a:solidFill>
              </a:rPr>
              <a:t>cost overrun </a:t>
            </a:r>
            <a:r>
              <a:rPr lang="en-GB" dirty="0" smtClean="0">
                <a:solidFill>
                  <a:schemeClr val="tx1"/>
                </a:solidFill>
              </a:rPr>
              <a:t>and </a:t>
            </a:r>
            <a:r>
              <a:rPr lang="en-GB" dirty="0" smtClean="0">
                <a:solidFill>
                  <a:srgbClr val="FF0000"/>
                </a:solidFill>
              </a:rPr>
              <a:t>project delay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Without an effective decision made by Software Project Manager (SPM) may lead towards the </a:t>
            </a:r>
            <a:r>
              <a:rPr lang="en-GB" dirty="0" smtClean="0">
                <a:solidFill>
                  <a:srgbClr val="FF0000"/>
                </a:solidFill>
              </a:rPr>
              <a:t>failure</a:t>
            </a:r>
            <a:r>
              <a:rPr lang="en-GB" dirty="0" smtClean="0">
                <a:solidFill>
                  <a:schemeClr val="tx1"/>
                </a:solidFill>
              </a:rPr>
              <a:t> of software development project.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Therefore, effort estimation is used as a </a:t>
            </a:r>
            <a:r>
              <a:rPr lang="en-MY" dirty="0" smtClean="0">
                <a:solidFill>
                  <a:schemeClr val="tx1"/>
                </a:solidFill>
              </a:rPr>
              <a:t>process </a:t>
            </a:r>
            <a:r>
              <a:rPr lang="en-MY" dirty="0">
                <a:solidFill>
                  <a:schemeClr val="tx1"/>
                </a:solidFill>
              </a:rPr>
              <a:t>of </a:t>
            </a:r>
            <a:r>
              <a:rPr lang="en-MY" dirty="0">
                <a:solidFill>
                  <a:srgbClr val="FF0000"/>
                </a:solidFill>
              </a:rPr>
              <a:t>predicting</a:t>
            </a:r>
            <a:r>
              <a:rPr lang="en-MY" dirty="0">
                <a:solidFill>
                  <a:schemeClr val="tx1"/>
                </a:solidFill>
              </a:rPr>
              <a:t> the most realistic </a:t>
            </a:r>
            <a:r>
              <a:rPr lang="en-MY" dirty="0">
                <a:solidFill>
                  <a:srgbClr val="FF0000"/>
                </a:solidFill>
              </a:rPr>
              <a:t>amount of effort </a:t>
            </a:r>
            <a:r>
              <a:rPr lang="en-MY" dirty="0">
                <a:solidFill>
                  <a:schemeClr val="tx1"/>
                </a:solidFill>
              </a:rPr>
              <a:t>(expressed in terms of person-hours or money</a:t>
            </a:r>
            <a:r>
              <a:rPr lang="en-MY" dirty="0" smtClean="0">
                <a:solidFill>
                  <a:schemeClr val="tx1"/>
                </a:solidFill>
              </a:rPr>
              <a:t>).</a:t>
            </a:r>
          </a:p>
          <a:p>
            <a:r>
              <a:rPr lang="en-MY" dirty="0" smtClean="0">
                <a:solidFill>
                  <a:schemeClr val="tx1"/>
                </a:solidFill>
              </a:rPr>
              <a:t>If amount of effort is estimated at early of software development, project will running </a:t>
            </a:r>
            <a:r>
              <a:rPr lang="en-MY" dirty="0" smtClean="0">
                <a:solidFill>
                  <a:srgbClr val="FF0000"/>
                </a:solidFill>
              </a:rPr>
              <a:t>smoothly</a:t>
            </a:r>
            <a:r>
              <a:rPr lang="en-MY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MY" dirty="0" smtClean="0">
                <a:solidFill>
                  <a:schemeClr val="tx1"/>
                </a:solidFill>
              </a:rPr>
              <a:t>However, there is </a:t>
            </a:r>
            <a:r>
              <a:rPr lang="en-MY" dirty="0" smtClean="0">
                <a:solidFill>
                  <a:srgbClr val="FF0000"/>
                </a:solidFill>
              </a:rPr>
              <a:t>different</a:t>
            </a:r>
            <a:r>
              <a:rPr lang="en-MY" dirty="0" smtClean="0">
                <a:solidFill>
                  <a:schemeClr val="tx1"/>
                </a:solidFill>
              </a:rPr>
              <a:t> type of </a:t>
            </a:r>
            <a:r>
              <a:rPr lang="en-MY" dirty="0" smtClean="0">
                <a:solidFill>
                  <a:srgbClr val="FF0000"/>
                </a:solidFill>
              </a:rPr>
              <a:t>characteristics</a:t>
            </a:r>
            <a:r>
              <a:rPr lang="en-MY" dirty="0" smtClean="0">
                <a:solidFill>
                  <a:schemeClr val="tx1"/>
                </a:solidFill>
              </a:rPr>
              <a:t> of software development project which affect the utilization of effort estimation models. </a:t>
            </a:r>
            <a:endParaRPr lang="en-M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3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zilen.com/blog/wp-content/uploads/2015/04/Inside-Imag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3"/>
          <a:stretch/>
        </p:blipFill>
        <p:spPr bwMode="auto">
          <a:xfrm>
            <a:off x="6668218" y="3017488"/>
            <a:ext cx="5145001" cy="2442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The </a:t>
            </a:r>
            <a:r>
              <a:rPr lang="en-MY" dirty="0" smtClean="0"/>
              <a:t>Current </a:t>
            </a:r>
            <a:r>
              <a:rPr lang="en-MY" dirty="0" smtClean="0"/>
              <a:t>Effort Estimation Models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64358"/>
            <a:ext cx="5283678" cy="4038600"/>
          </a:xfrm>
        </p:spPr>
        <p:txBody>
          <a:bodyPr>
            <a:normAutofit/>
          </a:bodyPr>
          <a:lstStyle/>
          <a:p>
            <a:r>
              <a:rPr lang="en-MY" sz="2800" dirty="0" smtClean="0">
                <a:solidFill>
                  <a:schemeClr val="tx1"/>
                </a:solidFill>
              </a:rPr>
              <a:t>Lines of Code (</a:t>
            </a:r>
            <a:r>
              <a:rPr lang="en-MY" sz="2800" b="1" dirty="0" smtClean="0">
                <a:solidFill>
                  <a:schemeClr val="tx1"/>
                </a:solidFill>
              </a:rPr>
              <a:t>LOC</a:t>
            </a:r>
            <a:r>
              <a:rPr lang="en-MY" sz="2800" dirty="0" smtClean="0">
                <a:solidFill>
                  <a:schemeClr val="tx1"/>
                </a:solidFill>
              </a:rPr>
              <a:t>)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Function Point Analysis (</a:t>
            </a:r>
            <a:r>
              <a:rPr lang="en-MY" sz="2800" b="1" dirty="0" smtClean="0">
                <a:solidFill>
                  <a:schemeClr val="tx1"/>
                </a:solidFill>
              </a:rPr>
              <a:t>FPA</a:t>
            </a:r>
            <a:r>
              <a:rPr lang="en-MY" sz="2800" dirty="0" smtClean="0">
                <a:solidFill>
                  <a:schemeClr val="tx1"/>
                </a:solidFill>
              </a:rPr>
              <a:t>)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Use Case Point (</a:t>
            </a:r>
            <a:r>
              <a:rPr lang="en-MY" sz="2800" b="1" dirty="0" smtClean="0">
                <a:solidFill>
                  <a:schemeClr val="tx1"/>
                </a:solidFill>
              </a:rPr>
              <a:t>UCP</a:t>
            </a:r>
            <a:r>
              <a:rPr lang="en-MY" sz="2800" dirty="0" smtClean="0">
                <a:solidFill>
                  <a:schemeClr val="tx1"/>
                </a:solidFill>
              </a:rPr>
              <a:t>)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Change Effort</a:t>
            </a:r>
            <a:r>
              <a:rPr lang="en-MY" sz="2800" b="1" dirty="0" smtClean="0">
                <a:solidFill>
                  <a:schemeClr val="tx1"/>
                </a:solidFill>
              </a:rPr>
              <a:t> </a:t>
            </a:r>
            <a:r>
              <a:rPr lang="en-MY" sz="2800" dirty="0" smtClean="0">
                <a:solidFill>
                  <a:schemeClr val="tx1"/>
                </a:solidFill>
              </a:rPr>
              <a:t>(</a:t>
            </a:r>
            <a:r>
              <a:rPr lang="en-MY" sz="2800" b="1" dirty="0" smtClean="0">
                <a:solidFill>
                  <a:schemeClr val="tx1"/>
                </a:solidFill>
              </a:rPr>
              <a:t>CEPM</a:t>
            </a:r>
            <a:r>
              <a:rPr lang="en-MY" sz="2800" dirty="0" smtClean="0">
                <a:solidFill>
                  <a:schemeClr val="tx1"/>
                </a:solidFill>
              </a:rPr>
              <a:t>)</a:t>
            </a:r>
            <a:endParaRPr lang="en-MY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43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blog.adrianacerdeira.info/wp-content/uploads/2016/01/jav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217"/>
          <a:stretch/>
        </p:blipFill>
        <p:spPr bwMode="auto">
          <a:xfrm>
            <a:off x="5904049" y="4606504"/>
            <a:ext cx="6195642" cy="20974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media.licdn.com/mpr/mpr/p/5/005/083/218/339a273.jpg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754" y="1034207"/>
            <a:ext cx="2290284" cy="32962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374" y="609600"/>
            <a:ext cx="9875520" cy="1356360"/>
          </a:xfrm>
        </p:spPr>
        <p:txBody>
          <a:bodyPr/>
          <a:lstStyle/>
          <a:p>
            <a:pPr algn="ctr"/>
            <a:r>
              <a:rPr lang="en-MY" dirty="0" smtClean="0"/>
              <a:t>The Selected Characteristics of Software Development Project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MY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Size of project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Complexity of project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Programming experience </a:t>
            </a:r>
          </a:p>
          <a:p>
            <a:endParaRPr lang="en-MY" sz="2800" dirty="0" smtClean="0">
              <a:solidFill>
                <a:schemeClr val="tx1"/>
              </a:solidFill>
            </a:endParaRPr>
          </a:p>
          <a:p>
            <a:r>
              <a:rPr lang="en-MY" sz="2800" dirty="0" smtClean="0">
                <a:solidFill>
                  <a:schemeClr val="tx1"/>
                </a:solidFill>
              </a:rPr>
              <a:t>Language and tools experience</a:t>
            </a:r>
            <a:endParaRPr lang="en-MY" sz="28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280148" y="1121439"/>
            <a:ext cx="10501" cy="5939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02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01273" y="1072111"/>
            <a:ext cx="7862152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Which </a:t>
            </a:r>
          </a:p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Effort Estimation Models </a:t>
            </a:r>
          </a:p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should be used by SPM in </a:t>
            </a:r>
          </a:p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software development </a:t>
            </a:r>
          </a:p>
          <a:p>
            <a:pPr algn="ctr"/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project</a:t>
            </a:r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 </a:t>
            </a:r>
          </a:p>
          <a:p>
            <a:pPr algn="ctr"/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714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Research Hypothesis 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143000" y="2355012"/>
            <a:ext cx="9875520" cy="1207698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MY" sz="20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MY" sz="2800" b="1" dirty="0" smtClean="0">
                <a:solidFill>
                  <a:schemeClr val="tx1"/>
                </a:solidFill>
              </a:rPr>
              <a:t>Not all effort estimation models are suit to the different characteristics of software development project.</a:t>
            </a:r>
          </a:p>
          <a:p>
            <a:endParaRPr lang="en-MY" dirty="0" smtClean="0"/>
          </a:p>
          <a:p>
            <a:endParaRPr lang="en-MY" dirty="0" smtClean="0"/>
          </a:p>
          <a:p>
            <a:pPr marL="45720" indent="0">
              <a:buNone/>
            </a:pPr>
            <a:r>
              <a:rPr lang="en-MY" dirty="0" smtClean="0"/>
              <a:t>What </a:t>
            </a:r>
            <a:r>
              <a:rPr lang="en-MY" i="1" u="sng" dirty="0" smtClean="0"/>
              <a:t>suit</a:t>
            </a:r>
            <a:r>
              <a:rPr lang="en-MY" dirty="0" smtClean="0"/>
              <a:t> stands for? </a:t>
            </a:r>
          </a:p>
          <a:p>
            <a:r>
              <a:rPr lang="en-MY" dirty="0" smtClean="0">
                <a:solidFill>
                  <a:schemeClr val="tx1"/>
                </a:solidFill>
              </a:rPr>
              <a:t>A </a:t>
            </a:r>
            <a:r>
              <a:rPr lang="en-MY" dirty="0" smtClean="0">
                <a:solidFill>
                  <a:srgbClr val="FF0000"/>
                </a:solidFill>
              </a:rPr>
              <a:t>reliable</a:t>
            </a:r>
            <a:r>
              <a:rPr lang="en-MY" dirty="0" smtClean="0">
                <a:solidFill>
                  <a:schemeClr val="tx1"/>
                </a:solidFill>
              </a:rPr>
              <a:t> and </a:t>
            </a:r>
            <a:r>
              <a:rPr lang="en-MY" dirty="0" smtClean="0">
                <a:solidFill>
                  <a:srgbClr val="FF0000"/>
                </a:solidFill>
              </a:rPr>
              <a:t>effective</a:t>
            </a:r>
            <a:r>
              <a:rPr lang="en-MY" dirty="0" smtClean="0">
                <a:solidFill>
                  <a:schemeClr val="tx1"/>
                </a:solidFill>
              </a:rPr>
              <a:t> of an effort estimation model for the characteristics of software development project.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3330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Research Questions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tx1"/>
                </a:solidFill>
              </a:rPr>
              <a:t>What are the current </a:t>
            </a:r>
            <a:r>
              <a:rPr lang="en-GB" dirty="0" smtClean="0">
                <a:solidFill>
                  <a:schemeClr val="tx1"/>
                </a:solidFill>
              </a:rPr>
              <a:t>change effort </a:t>
            </a:r>
            <a:r>
              <a:rPr lang="en-GB" dirty="0">
                <a:solidFill>
                  <a:schemeClr val="tx1"/>
                </a:solidFill>
              </a:rPr>
              <a:t>estimation models in software development project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dirty="0" smtClean="0">
                <a:solidFill>
                  <a:schemeClr val="tx1"/>
                </a:solidFill>
              </a:rPr>
              <a:t>What </a:t>
            </a:r>
            <a:r>
              <a:rPr lang="en-GB" dirty="0">
                <a:solidFill>
                  <a:schemeClr val="tx1"/>
                </a:solidFill>
              </a:rPr>
              <a:t>are the characteristics of software development project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MY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How to perform the comparative analysis between the characteristics of software development project and the </a:t>
            </a:r>
            <a:r>
              <a:rPr lang="en-GB" dirty="0" smtClean="0">
                <a:solidFill>
                  <a:schemeClr val="tx1"/>
                </a:solidFill>
              </a:rPr>
              <a:t>current change </a:t>
            </a:r>
            <a:r>
              <a:rPr lang="en-GB" dirty="0">
                <a:solidFill>
                  <a:schemeClr val="tx1"/>
                </a:solidFill>
              </a:rPr>
              <a:t>effort estimation models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MY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What the effort estimation models that suit the characteristics of software development project?</a:t>
            </a:r>
            <a:endParaRPr lang="en-M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9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Research Objectives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To analyse current change effort estimation models for software development phase.</a:t>
            </a:r>
          </a:p>
          <a:p>
            <a:pPr lvl="0"/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dirty="0" smtClean="0">
                <a:solidFill>
                  <a:schemeClr val="tx1"/>
                </a:solidFill>
              </a:rPr>
              <a:t>To </a:t>
            </a:r>
            <a:r>
              <a:rPr lang="en-GB" dirty="0">
                <a:solidFill>
                  <a:schemeClr val="tx1"/>
                </a:solidFill>
              </a:rPr>
              <a:t>identify </a:t>
            </a:r>
            <a:r>
              <a:rPr lang="en-GB" dirty="0" smtClean="0">
                <a:solidFill>
                  <a:schemeClr val="tx1"/>
                </a:solidFill>
              </a:rPr>
              <a:t>list </a:t>
            </a:r>
            <a:r>
              <a:rPr lang="en-GB" dirty="0">
                <a:solidFill>
                  <a:schemeClr val="tx1"/>
                </a:solidFill>
              </a:rPr>
              <a:t>of </a:t>
            </a:r>
            <a:r>
              <a:rPr lang="en-GB" dirty="0" smtClean="0">
                <a:solidFill>
                  <a:schemeClr val="tx1"/>
                </a:solidFill>
              </a:rPr>
              <a:t>characteristics </a:t>
            </a:r>
            <a:r>
              <a:rPr lang="en-GB" dirty="0">
                <a:solidFill>
                  <a:schemeClr val="tx1"/>
                </a:solidFill>
              </a:rPr>
              <a:t>of </a:t>
            </a:r>
            <a:r>
              <a:rPr lang="en-GB" dirty="0" smtClean="0">
                <a:solidFill>
                  <a:schemeClr val="tx1"/>
                </a:solidFill>
              </a:rPr>
              <a:t>software </a:t>
            </a:r>
            <a:r>
              <a:rPr lang="en-GB" dirty="0">
                <a:solidFill>
                  <a:schemeClr val="tx1"/>
                </a:solidFill>
              </a:rPr>
              <a:t>development </a:t>
            </a:r>
            <a:r>
              <a:rPr lang="en-GB" dirty="0" smtClean="0">
                <a:solidFill>
                  <a:schemeClr val="tx1"/>
                </a:solidFill>
              </a:rPr>
              <a:t>project.</a:t>
            </a:r>
          </a:p>
          <a:p>
            <a:pPr lvl="0"/>
            <a:endParaRPr lang="en-MY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To perform comparative analysis between the characteristics of software development project and the </a:t>
            </a:r>
            <a:r>
              <a:rPr lang="en-GB" dirty="0" smtClean="0">
                <a:solidFill>
                  <a:schemeClr val="tx1"/>
                </a:solidFill>
              </a:rPr>
              <a:t>current change </a:t>
            </a:r>
            <a:r>
              <a:rPr lang="en-GB" dirty="0">
                <a:solidFill>
                  <a:schemeClr val="tx1"/>
                </a:solidFill>
              </a:rPr>
              <a:t>effort estimation models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MY" dirty="0">
              <a:solidFill>
                <a:schemeClr val="tx1"/>
              </a:solidFill>
            </a:endParaRPr>
          </a:p>
          <a:p>
            <a:pPr lvl="0"/>
            <a:r>
              <a:rPr lang="en-GB" dirty="0">
                <a:solidFill>
                  <a:schemeClr val="tx1"/>
                </a:solidFill>
              </a:rPr>
              <a:t>To identify the best effort estimation models that suit to the characteristics of software development project?</a:t>
            </a:r>
            <a:endParaRPr lang="en-MY" dirty="0">
              <a:solidFill>
                <a:schemeClr val="tx1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2678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1348</TotalTime>
  <Words>615</Words>
  <Application>Microsoft Office PowerPoint</Application>
  <PresentationFormat>Widescreen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Corbel</vt:lpstr>
      <vt:lpstr>Basis</vt:lpstr>
      <vt:lpstr>Research METHODOLOGY</vt:lpstr>
      <vt:lpstr>Contents </vt:lpstr>
      <vt:lpstr>Introduction</vt:lpstr>
      <vt:lpstr>The Current Effort Estimation Models</vt:lpstr>
      <vt:lpstr>The Selected Characteristics of Software Development Project</vt:lpstr>
      <vt:lpstr>PowerPoint Presentation</vt:lpstr>
      <vt:lpstr>Research Hypothesis </vt:lpstr>
      <vt:lpstr>Research Questions</vt:lpstr>
      <vt:lpstr>Research Objectives </vt:lpstr>
      <vt:lpstr>Significance of Research </vt:lpstr>
      <vt:lpstr>Conceptual Framework</vt:lpstr>
      <vt:lpstr>Methodology</vt:lpstr>
      <vt:lpstr>Evaluation Form</vt:lpstr>
      <vt:lpstr>Schedule 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Aishah</dc:creator>
  <cp:lastModifiedBy>Aishah</cp:lastModifiedBy>
  <cp:revision>42</cp:revision>
  <dcterms:created xsi:type="dcterms:W3CDTF">2016-05-22T09:50:35Z</dcterms:created>
  <dcterms:modified xsi:type="dcterms:W3CDTF">2016-05-27T08:10:13Z</dcterms:modified>
</cp:coreProperties>
</file>