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9" r:id="rId5"/>
    <p:sldId id="257" r:id="rId6"/>
    <p:sldId id="263" r:id="rId7"/>
    <p:sldId id="258" r:id="rId8"/>
    <p:sldId id="260" r:id="rId9"/>
    <p:sldId id="261" r:id="rId10"/>
    <p:sldId id="262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5" autoAdjust="0"/>
    <p:restoredTop sz="94660"/>
  </p:normalViewPr>
  <p:slideViewPr>
    <p:cSldViewPr>
      <p:cViewPr>
        <p:scale>
          <a:sx n="50" d="100"/>
          <a:sy n="50" d="100"/>
        </p:scale>
        <p:origin x="-2622" y="-1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587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470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494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77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84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716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947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935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632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421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599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D841-2E62-483C-98F7-3D8633051C38}" type="datetimeFigureOut">
              <a:rPr lang="en-MY" smtClean="0"/>
              <a:t>1/2/2017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5FCB8-8400-44C9-86AA-995802D6EF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77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S GST C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8" y="0"/>
            <a:ext cx="6339106" cy="91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8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4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5" y="0"/>
            <a:ext cx="646808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4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4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4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4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4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4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4" y="0"/>
            <a:ext cx="65024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2017-02-01T01:45:16Z</dcterms:created>
  <dcterms:modified xsi:type="dcterms:W3CDTF">2017-02-01T02:31:37Z</dcterms:modified>
</cp:coreProperties>
</file>