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6" r:id="rId18"/>
    <p:sldId id="275" r:id="rId19"/>
    <p:sldId id="274" r:id="rId20"/>
    <p:sldId id="273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16EE-E7F5-4F07-873C-964654DA7C17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9C759-92CC-4DCE-A8CF-D9306E393D20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135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759-92CC-4DCE-A8CF-D9306E393D20}" type="slidenum">
              <a:rPr lang="ms-MY" smtClean="0"/>
              <a:t>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7861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759-92CC-4DCE-A8CF-D9306E393D20}" type="slidenum">
              <a:rPr lang="ms-MY" smtClean="0"/>
              <a:t>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1162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708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4010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4322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06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5098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3158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4944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4815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008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2422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679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958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4209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882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6857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402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434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420A5A-5027-438F-ADEA-EBC544FBDB8C}" type="datetimeFigureOut">
              <a:rPr lang="ms-MY" smtClean="0"/>
              <a:t>05/07/2015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83F5-58AE-47DE-9AA6-7FBCE16B4D7A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41155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Training: </a:t>
            </a:r>
            <a:r>
              <a:rPr lang="en-US" sz="4400" dirty="0" err="1" smtClean="0"/>
              <a:t>Primalcom</a:t>
            </a:r>
            <a:r>
              <a:rPr lang="en-US" sz="4400" dirty="0" smtClean="0"/>
              <a:t> Enterprise </a:t>
            </a:r>
            <a:r>
              <a:rPr lang="en-US" sz="4400" dirty="0" err="1" smtClean="0"/>
              <a:t>Sdn</a:t>
            </a:r>
            <a:r>
              <a:rPr lang="en-US" sz="4400" dirty="0" smtClean="0"/>
              <a:t> </a:t>
            </a:r>
            <a:r>
              <a:rPr lang="en-US" sz="4400" dirty="0" err="1" smtClean="0"/>
              <a:t>Bhd</a:t>
            </a:r>
            <a:endParaRPr lang="ms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Muhammad </a:t>
            </a:r>
            <a:r>
              <a:rPr lang="en-US" dirty="0" err="1" smtClean="0"/>
              <a:t>afiq</a:t>
            </a:r>
            <a:r>
              <a:rPr lang="en-US" dirty="0" smtClean="0"/>
              <a:t> </a:t>
            </a:r>
            <a:r>
              <a:rPr lang="en-US" dirty="0" err="1" smtClean="0"/>
              <a:t>zulhafiz</a:t>
            </a:r>
            <a:r>
              <a:rPr lang="en-US" dirty="0" smtClean="0"/>
              <a:t> b </a:t>
            </a:r>
            <a:r>
              <a:rPr lang="en-US" dirty="0" err="1" smtClean="0"/>
              <a:t>zulkifli</a:t>
            </a:r>
            <a:r>
              <a:rPr lang="ms-MY" dirty="0" smtClean="0"/>
              <a:t> (2012611308)</a:t>
            </a:r>
            <a:endParaRPr lang="en-US" dirty="0"/>
          </a:p>
        </p:txBody>
      </p:sp>
      <p:pic>
        <p:nvPicPr>
          <p:cNvPr id="1026" name="Picture 2" descr="http://www.co.com.my/user_media/logo/images/2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44" y="515939"/>
            <a:ext cx="3255531" cy="5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ws4t0Xjsg_w/UW2BvENB-QI/AAAAAAAAAeA/humNO4jxgtM/s1600/Universiti-Teknologi-MARA-Logo-N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273995"/>
            <a:ext cx="2317765" cy="9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Mersive</a:t>
            </a:r>
            <a:r>
              <a:rPr lang="en-US" dirty="0" smtClean="0"/>
              <a:t> Solstice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8636"/>
            <a:ext cx="8946541" cy="909223"/>
          </a:xfrm>
        </p:spPr>
        <p:txBody>
          <a:bodyPr/>
          <a:lstStyle/>
          <a:p>
            <a:r>
              <a:rPr lang="en-US" dirty="0" smtClean="0"/>
              <a:t>Is a software that allow unlimited people in the same network to share everything in one display</a:t>
            </a:r>
            <a:endParaRPr lang="ms-MY" dirty="0"/>
          </a:p>
        </p:txBody>
      </p:sp>
      <p:pic>
        <p:nvPicPr>
          <p:cNvPr id="6146" name="Picture 2" descr="http://www.paragonmultimedia.com/wp-content/uploads/2013/10/sol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2307859"/>
            <a:ext cx="10036150" cy="42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8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988"/>
            <a:ext cx="10174310" cy="1260173"/>
          </a:xfrm>
        </p:spPr>
        <p:txBody>
          <a:bodyPr/>
          <a:lstStyle/>
          <a:p>
            <a:pPr algn="ctr"/>
            <a:r>
              <a:rPr lang="en-US" sz="4800" b="1" dirty="0"/>
              <a:t>Take a </a:t>
            </a:r>
            <a:r>
              <a:rPr lang="en-US" sz="4800" b="1" dirty="0" smtClean="0"/>
              <a:t>short break </a:t>
            </a:r>
            <a:r>
              <a:rPr lang="en-US" sz="4800" b="1" dirty="0"/>
              <a:t>with </a:t>
            </a:r>
            <a:r>
              <a:rPr lang="en-US" sz="6000" b="1" dirty="0" smtClean="0"/>
              <a:t>Videos!</a:t>
            </a:r>
            <a:endParaRPr lang="ms-MY" sz="6000" b="1" dirty="0"/>
          </a:p>
        </p:txBody>
      </p:sp>
    </p:spTree>
    <p:extLst>
      <p:ext uri="{BB962C8B-B14F-4D97-AF65-F5344CB8AC3E}">
        <p14:creationId xmlns:p14="http://schemas.microsoft.com/office/powerpoint/2010/main" val="178138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Wait! There has one more!</a:t>
            </a:r>
            <a:endParaRPr lang="ms-M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374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Video Wall</a:t>
            </a:r>
          </a:p>
          <a:p>
            <a:pPr lvl="1"/>
            <a:r>
              <a:rPr lang="en-US" dirty="0" smtClean="0"/>
              <a:t>ASTRO</a:t>
            </a:r>
          </a:p>
          <a:p>
            <a:pPr lvl="1"/>
            <a:r>
              <a:rPr lang="en-US" dirty="0" smtClean="0"/>
              <a:t>Telekom Malaysia (TM)</a:t>
            </a:r>
          </a:p>
          <a:p>
            <a:pPr lvl="1"/>
            <a:r>
              <a:rPr lang="en-US" dirty="0" smtClean="0"/>
              <a:t>Nestle</a:t>
            </a:r>
          </a:p>
          <a:p>
            <a:r>
              <a:rPr lang="ms-MY" b="1" dirty="0" smtClean="0"/>
              <a:t>Environment Monitoring System</a:t>
            </a:r>
          </a:p>
          <a:p>
            <a:pPr lvl="1"/>
            <a:r>
              <a:rPr lang="en-US" dirty="0" smtClean="0"/>
              <a:t>Martin Brower</a:t>
            </a:r>
            <a:endParaRPr lang="ms-MY" dirty="0"/>
          </a:p>
          <a:p>
            <a:r>
              <a:rPr lang="ms-MY" b="1" dirty="0" smtClean="0"/>
              <a:t>LCD Touch Screen</a:t>
            </a:r>
          </a:p>
          <a:p>
            <a:pPr lvl="1"/>
            <a:r>
              <a:rPr lang="en-US" dirty="0" smtClean="0"/>
              <a:t>Putrajaya </a:t>
            </a:r>
            <a:r>
              <a:rPr lang="en-US" dirty="0" err="1" smtClean="0"/>
              <a:t>Sentral</a:t>
            </a:r>
            <a:endParaRPr lang="ms-MY" dirty="0"/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887055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ASTRO: Video </a:t>
            </a:r>
            <a:r>
              <a:rPr lang="en-US" dirty="0" smtClean="0"/>
              <a:t>Wall</a:t>
            </a:r>
            <a:endParaRPr lang="ms-MY" dirty="0"/>
          </a:p>
        </p:txBody>
      </p:sp>
      <p:grpSp>
        <p:nvGrpSpPr>
          <p:cNvPr id="7" name="Group 6"/>
          <p:cNvGrpSpPr/>
          <p:nvPr/>
        </p:nvGrpSpPr>
        <p:grpSpPr>
          <a:xfrm>
            <a:off x="1403797" y="2269553"/>
            <a:ext cx="2537138" cy="87576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Meeting with ASTRO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9084" y="2287403"/>
            <a:ext cx="2537138" cy="875764"/>
            <a:chOff x="4301544" y="1596980"/>
            <a:chExt cx="2537138" cy="875764"/>
          </a:xfrm>
        </p:grpSpPr>
        <p:sp>
          <p:nvSpPr>
            <p:cNvPr id="9" name="Rounded Rectangle 8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9499" y="1711696"/>
              <a:ext cx="2421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7449" y="6296908"/>
            <a:ext cx="311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** POC = Proof of Concept</a:t>
            </a:r>
            <a:endParaRPr lang="ms-MY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14371" y="2228097"/>
            <a:ext cx="2537138" cy="875764"/>
            <a:chOff x="4301544" y="1596980"/>
            <a:chExt cx="2537138" cy="875764"/>
          </a:xfrm>
        </p:grpSpPr>
        <p:sp>
          <p:nvSpPr>
            <p:cNvPr id="16" name="Rounded Rectangle 15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9499" y="1805655"/>
              <a:ext cx="2421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POC at ASTRO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44067" y="4087618"/>
            <a:ext cx="2537138" cy="875764"/>
            <a:chOff x="4301544" y="1596980"/>
            <a:chExt cx="2537138" cy="875764"/>
          </a:xfrm>
        </p:grpSpPr>
        <p:sp>
          <p:nvSpPr>
            <p:cNvPr id="19" name="Rounded Rectangle 18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9499" y="1805655"/>
              <a:ext cx="2421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Site Visit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2958" y="4087618"/>
            <a:ext cx="2537138" cy="875764"/>
            <a:chOff x="4301544" y="1596980"/>
            <a:chExt cx="2537138" cy="875764"/>
          </a:xfrm>
        </p:grpSpPr>
        <p:sp>
          <p:nvSpPr>
            <p:cNvPr id="22" name="Rounded Rectangle 21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9499" y="1805655"/>
              <a:ext cx="2421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Install a DEMO unit 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01849" y="4157877"/>
            <a:ext cx="2537138" cy="735245"/>
            <a:chOff x="4301544" y="1596980"/>
            <a:chExt cx="2537138" cy="875764"/>
          </a:xfrm>
        </p:grpSpPr>
        <p:sp>
          <p:nvSpPr>
            <p:cNvPr id="25" name="Rounded Rectangle 2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9499" y="1805655"/>
              <a:ext cx="2421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Pending…</a:t>
              </a:r>
              <a:endParaRPr lang="ms-M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3992451" y="2599811"/>
            <a:ext cx="734095" cy="37249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8" name="Right Arrow 27"/>
          <p:cNvSpPr/>
          <p:nvPr/>
        </p:nvSpPr>
        <p:spPr>
          <a:xfrm>
            <a:off x="7454706" y="2607564"/>
            <a:ext cx="734095" cy="37249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9" name="Right Arrow 28"/>
          <p:cNvSpPr/>
          <p:nvPr/>
        </p:nvSpPr>
        <p:spPr>
          <a:xfrm rot="5400000">
            <a:off x="9402137" y="3445243"/>
            <a:ext cx="734095" cy="37249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1" name="Right Arrow 50"/>
          <p:cNvSpPr/>
          <p:nvPr/>
        </p:nvSpPr>
        <p:spPr>
          <a:xfrm rot="10800000">
            <a:off x="7635034" y="4339253"/>
            <a:ext cx="734095" cy="37249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2" name="Right Arrow 51"/>
          <p:cNvSpPr/>
          <p:nvPr/>
        </p:nvSpPr>
        <p:spPr>
          <a:xfrm rot="10800000">
            <a:off x="3990321" y="4339254"/>
            <a:ext cx="734095" cy="37249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1611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17" y="482461"/>
            <a:ext cx="9404723" cy="1400530"/>
          </a:xfrm>
        </p:spPr>
        <p:txBody>
          <a:bodyPr/>
          <a:lstStyle/>
          <a:p>
            <a:r>
              <a:rPr lang="ms-MY" sz="4400" b="1" dirty="0"/>
              <a:t>Meeting with </a:t>
            </a:r>
            <a:r>
              <a:rPr lang="ms-MY" sz="4400" b="1" dirty="0" smtClean="0"/>
              <a:t>ASTRO</a:t>
            </a:r>
            <a:endParaRPr lang="ms-MY" sz="4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570417" y="1656920"/>
            <a:ext cx="8946541" cy="4195481"/>
          </a:xfrm>
        </p:spPr>
        <p:txBody>
          <a:bodyPr/>
          <a:lstStyle/>
          <a:p>
            <a:r>
              <a:rPr lang="en-US" dirty="0" smtClean="0"/>
              <a:t>Discuss about what kind of solution that ASTRO required</a:t>
            </a:r>
          </a:p>
          <a:p>
            <a:r>
              <a:rPr lang="en-US" dirty="0" smtClean="0"/>
              <a:t>Place: </a:t>
            </a:r>
          </a:p>
          <a:p>
            <a:pPr lvl="1"/>
            <a:r>
              <a:rPr lang="en-US" dirty="0" smtClean="0"/>
              <a:t>Unit Facilities</a:t>
            </a:r>
          </a:p>
          <a:p>
            <a:r>
              <a:rPr lang="en-US" dirty="0" smtClean="0"/>
              <a:t>Requirement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Video </a:t>
            </a:r>
            <a:r>
              <a:rPr lang="en-US" dirty="0"/>
              <a:t>Wall</a:t>
            </a:r>
          </a:p>
          <a:p>
            <a:pPr lvl="1"/>
            <a:r>
              <a:rPr lang="en-US" dirty="0"/>
              <a:t>3 x 2 Display (6 display)</a:t>
            </a:r>
          </a:p>
          <a:p>
            <a:pPr lvl="1"/>
            <a:r>
              <a:rPr lang="en-US" dirty="0"/>
              <a:t>8 – 10 input </a:t>
            </a:r>
            <a:r>
              <a:rPr lang="en-US" dirty="0" smtClean="0"/>
              <a:t>sources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4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17" y="482461"/>
            <a:ext cx="9404723" cy="1400530"/>
          </a:xfrm>
        </p:spPr>
        <p:txBody>
          <a:bodyPr/>
          <a:lstStyle/>
          <a:p>
            <a:r>
              <a:rPr lang="en-US" sz="4400" dirty="0"/>
              <a:t>Study and create a </a:t>
            </a:r>
            <a:r>
              <a:rPr lang="en-US" sz="4400" dirty="0" smtClean="0"/>
              <a:t>solution</a:t>
            </a:r>
            <a:endParaRPr lang="ms-MY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738" y="1971681"/>
            <a:ext cx="1879232" cy="472792"/>
            <a:chOff x="4301544" y="1596980"/>
            <a:chExt cx="2537138" cy="875764"/>
          </a:xfrm>
        </p:grpSpPr>
        <p:sp>
          <p:nvSpPr>
            <p:cNvPr id="8" name="Rounded Rectangle 7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9499" y="1711696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1192102" y="1642759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646037" y="2106904"/>
            <a:ext cx="8946541" cy="4195481"/>
          </a:xfrm>
        </p:spPr>
        <p:txBody>
          <a:bodyPr/>
          <a:lstStyle/>
          <a:p>
            <a:r>
              <a:rPr lang="en-US" dirty="0" smtClean="0"/>
              <a:t>Draw a connection Diagram</a:t>
            </a:r>
          </a:p>
          <a:p>
            <a:r>
              <a:rPr lang="en-US" dirty="0" smtClean="0"/>
              <a:t>Test the solution</a:t>
            </a:r>
          </a:p>
          <a:p>
            <a:r>
              <a:rPr lang="en-US" dirty="0" smtClean="0"/>
              <a:t>Make a confirmation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err="1" smtClean="0"/>
              <a:t>Hiperwall</a:t>
            </a:r>
            <a:endParaRPr lang="en-US" dirty="0" smtClean="0"/>
          </a:p>
          <a:p>
            <a:pPr lvl="1"/>
            <a:r>
              <a:rPr lang="en-US" dirty="0" err="1" smtClean="0"/>
              <a:t>AdderView</a:t>
            </a:r>
            <a:endParaRPr lang="en-US" dirty="0" smtClean="0"/>
          </a:p>
        </p:txBody>
      </p:sp>
      <p:pic>
        <p:nvPicPr>
          <p:cNvPr id="32" name="Picture 3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/>
          <a:stretch/>
        </p:blipFill>
        <p:spPr>
          <a:xfrm>
            <a:off x="6827626" y="1939122"/>
            <a:ext cx="5147514" cy="47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17" y="482461"/>
            <a:ext cx="9404723" cy="1400530"/>
          </a:xfrm>
        </p:spPr>
        <p:txBody>
          <a:bodyPr/>
          <a:lstStyle/>
          <a:p>
            <a:r>
              <a:rPr lang="ms-MY" sz="4400" dirty="0"/>
              <a:t>POC at </a:t>
            </a:r>
            <a:r>
              <a:rPr lang="ms-MY" sz="4400" dirty="0" smtClean="0"/>
              <a:t>ASTRO</a:t>
            </a:r>
            <a:endParaRPr lang="ms-MY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738" y="1971681"/>
            <a:ext cx="1879232" cy="472792"/>
            <a:chOff x="4301544" y="1596980"/>
            <a:chExt cx="2537138" cy="875764"/>
          </a:xfrm>
        </p:grpSpPr>
        <p:sp>
          <p:nvSpPr>
            <p:cNvPr id="8" name="Rounded Rectangle 7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9499" y="1711696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12" y="2813257"/>
            <a:ext cx="1400610" cy="425372"/>
            <a:chOff x="4301544" y="1596980"/>
            <a:chExt cx="2537138" cy="875764"/>
          </a:xfrm>
        </p:grpSpPr>
        <p:sp>
          <p:nvSpPr>
            <p:cNvPr id="11" name="Rounded Rectangle 10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POC at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1192102" y="1642759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7" name="Right Arrow 26"/>
          <p:cNvSpPr/>
          <p:nvPr/>
        </p:nvSpPr>
        <p:spPr>
          <a:xfrm rot="5400000">
            <a:off x="1191722" y="2500247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09" y="1376615"/>
            <a:ext cx="3271234" cy="2453426"/>
          </a:xfrm>
          <a:ln w="381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54" y="3990249"/>
            <a:ext cx="3271234" cy="24534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09" y="3990249"/>
            <a:ext cx="3271234" cy="24534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55" y="1365402"/>
            <a:ext cx="3271233" cy="2453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5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17" y="482461"/>
            <a:ext cx="9404723" cy="1400530"/>
          </a:xfrm>
        </p:spPr>
        <p:txBody>
          <a:bodyPr/>
          <a:lstStyle/>
          <a:p>
            <a:r>
              <a:rPr lang="ms-MY" sz="4400" dirty="0"/>
              <a:t>Site </a:t>
            </a:r>
            <a:r>
              <a:rPr lang="ms-MY" sz="4400" dirty="0" smtClean="0"/>
              <a:t>Visit</a:t>
            </a:r>
            <a:endParaRPr lang="ms-MY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738" y="1971681"/>
            <a:ext cx="1879232" cy="472792"/>
            <a:chOff x="4301544" y="1596980"/>
            <a:chExt cx="2537138" cy="875764"/>
          </a:xfrm>
        </p:grpSpPr>
        <p:sp>
          <p:nvSpPr>
            <p:cNvPr id="8" name="Rounded Rectangle 7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9499" y="1711696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12" y="2813257"/>
            <a:ext cx="1400610" cy="425372"/>
            <a:chOff x="4301544" y="1596980"/>
            <a:chExt cx="2537138" cy="875764"/>
          </a:xfrm>
        </p:grpSpPr>
        <p:sp>
          <p:nvSpPr>
            <p:cNvPr id="11" name="Rounded Rectangle 10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POC at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496" y="3645212"/>
            <a:ext cx="1146686" cy="441002"/>
            <a:chOff x="4301544" y="1596980"/>
            <a:chExt cx="2537138" cy="875764"/>
          </a:xfrm>
        </p:grpSpPr>
        <p:sp>
          <p:nvSpPr>
            <p:cNvPr id="14" name="Rounded Rectangle 13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Site Visit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1192102" y="1642759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7" name="Right Arrow 26"/>
          <p:cNvSpPr/>
          <p:nvPr/>
        </p:nvSpPr>
        <p:spPr>
          <a:xfrm rot="5400000">
            <a:off x="1191722" y="2500247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8" name="Right Arrow 27"/>
          <p:cNvSpPr/>
          <p:nvPr/>
        </p:nvSpPr>
        <p:spPr>
          <a:xfrm rot="5400000">
            <a:off x="1191721" y="3292924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593756" y="1365402"/>
            <a:ext cx="8946541" cy="4195481"/>
          </a:xfrm>
        </p:spPr>
        <p:txBody>
          <a:bodyPr/>
          <a:lstStyle/>
          <a:p>
            <a:r>
              <a:rPr lang="en-US" dirty="0" smtClean="0"/>
              <a:t>Measure dimension for video wall area</a:t>
            </a:r>
          </a:p>
          <a:p>
            <a:r>
              <a:rPr lang="en-US" dirty="0" smtClean="0"/>
              <a:t>Check network structure </a:t>
            </a:r>
          </a:p>
          <a:p>
            <a:r>
              <a:rPr lang="en-US" dirty="0" smtClean="0"/>
              <a:t>Check the input sources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20" y="2975724"/>
            <a:ext cx="4315241" cy="32364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62" y="2968931"/>
            <a:ext cx="4333353" cy="32500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74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17" y="482461"/>
            <a:ext cx="9404723" cy="1400530"/>
          </a:xfrm>
        </p:spPr>
        <p:txBody>
          <a:bodyPr/>
          <a:lstStyle/>
          <a:p>
            <a:r>
              <a:rPr lang="ms-MY" sz="4400" dirty="0"/>
              <a:t>Install a DEMO unit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738" y="1971681"/>
            <a:ext cx="1879232" cy="472792"/>
            <a:chOff x="4301544" y="1596980"/>
            <a:chExt cx="2537138" cy="875764"/>
          </a:xfrm>
        </p:grpSpPr>
        <p:sp>
          <p:nvSpPr>
            <p:cNvPr id="8" name="Rounded Rectangle 7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9499" y="1711696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12" y="2813257"/>
            <a:ext cx="1400610" cy="425372"/>
            <a:chOff x="4301544" y="1596980"/>
            <a:chExt cx="2537138" cy="875764"/>
          </a:xfrm>
        </p:grpSpPr>
        <p:sp>
          <p:nvSpPr>
            <p:cNvPr id="11" name="Rounded Rectangle 10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POC at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496" y="3645212"/>
            <a:ext cx="1146686" cy="441002"/>
            <a:chOff x="4301544" y="1596980"/>
            <a:chExt cx="2537138" cy="875764"/>
          </a:xfrm>
        </p:grpSpPr>
        <p:sp>
          <p:nvSpPr>
            <p:cNvPr id="14" name="Rounded Rectangle 13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Site Visit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9887" y="4444452"/>
            <a:ext cx="1468660" cy="612927"/>
            <a:chOff x="4301544" y="1596980"/>
            <a:chExt cx="2537138" cy="875764"/>
          </a:xfrm>
        </p:grpSpPr>
        <p:sp>
          <p:nvSpPr>
            <p:cNvPr id="17" name="Rounded Rectangle 16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Install a DEMO unit 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1192102" y="1642759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7" name="Right Arrow 26"/>
          <p:cNvSpPr/>
          <p:nvPr/>
        </p:nvSpPr>
        <p:spPr>
          <a:xfrm rot="5400000">
            <a:off x="1191722" y="2500247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8" name="Right Arrow 27"/>
          <p:cNvSpPr/>
          <p:nvPr/>
        </p:nvSpPr>
        <p:spPr>
          <a:xfrm rot="5400000">
            <a:off x="1191721" y="3292924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9" name="Right Arrow 28"/>
          <p:cNvSpPr/>
          <p:nvPr/>
        </p:nvSpPr>
        <p:spPr>
          <a:xfrm rot="5400000">
            <a:off x="1191719" y="4123373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93" y="1426605"/>
            <a:ext cx="6547800" cy="491085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33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Technology solution company driven to produce business value for their clients through the groundbreaking application of innovative engineering sciences. </a:t>
            </a:r>
          </a:p>
          <a:p>
            <a:r>
              <a:rPr lang="en-US" dirty="0" smtClean="0"/>
              <a:t>More than 15 years of experience </a:t>
            </a:r>
            <a:endParaRPr lang="en-US" dirty="0"/>
          </a:p>
          <a:p>
            <a:r>
              <a:rPr lang="en-US" dirty="0" smtClean="0"/>
              <a:t>Location: Bandar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Klang</a:t>
            </a:r>
            <a:r>
              <a:rPr lang="en-US" dirty="0" smtClean="0"/>
              <a:t>, Selangor</a:t>
            </a:r>
            <a:endParaRPr lang="en-US" dirty="0"/>
          </a:p>
          <a:p>
            <a:pPr marL="0" indent="0">
              <a:buNone/>
            </a:pPr>
            <a:r>
              <a:rPr lang="en-MY" sz="1600" i="1" dirty="0" smtClean="0"/>
              <a:t>	** 21-3</a:t>
            </a:r>
            <a:r>
              <a:rPr lang="en-MY" sz="1600" i="1" dirty="0"/>
              <a:t>, </a:t>
            </a:r>
            <a:r>
              <a:rPr lang="en-MY" sz="1600" i="1" dirty="0" err="1"/>
              <a:t>Jalan</a:t>
            </a:r>
            <a:r>
              <a:rPr lang="en-MY" sz="1600" i="1" dirty="0"/>
              <a:t> Tiara 3, Bandar </a:t>
            </a:r>
            <a:r>
              <a:rPr lang="en-MY" sz="1600" i="1" dirty="0" err="1"/>
              <a:t>Baru</a:t>
            </a:r>
            <a:r>
              <a:rPr lang="en-MY" sz="1600" i="1" dirty="0"/>
              <a:t> </a:t>
            </a:r>
            <a:r>
              <a:rPr lang="en-MY" sz="1600" i="1" dirty="0" err="1"/>
              <a:t>Klang</a:t>
            </a:r>
            <a:r>
              <a:rPr lang="en-MY" sz="1600" i="1" dirty="0"/>
              <a:t>, 41150, </a:t>
            </a:r>
            <a:r>
              <a:rPr lang="en-MY" sz="1600" i="1" dirty="0" err="1"/>
              <a:t>Klang</a:t>
            </a:r>
            <a:r>
              <a:rPr lang="en-MY" sz="1600" i="1" dirty="0"/>
              <a:t>, Selangor, Malaysia.</a:t>
            </a:r>
            <a:endParaRPr lang="ms-MY" sz="160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306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922" y="2804114"/>
            <a:ext cx="3521290" cy="1400530"/>
          </a:xfrm>
        </p:spPr>
        <p:txBody>
          <a:bodyPr/>
          <a:lstStyle/>
          <a:p>
            <a:r>
              <a:rPr lang="ms-MY" sz="4400" dirty="0"/>
              <a:t>Pending</a:t>
            </a:r>
            <a:r>
              <a:rPr lang="ms-MY" sz="4400" dirty="0" smtClean="0"/>
              <a:t>…</a:t>
            </a:r>
            <a:endParaRPr lang="ms-MY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4738" y="1029173"/>
            <a:ext cx="1812966" cy="568584"/>
            <a:chOff x="4301544" y="1596980"/>
            <a:chExt cx="2537138" cy="875764"/>
          </a:xfrm>
        </p:grpSpPr>
        <p:sp>
          <p:nvSpPr>
            <p:cNvPr id="5" name="Rounded Rectangle 4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454" y="1853248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Meeting with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738" y="1971681"/>
            <a:ext cx="1879232" cy="472792"/>
            <a:chOff x="4301544" y="1596980"/>
            <a:chExt cx="2537138" cy="875764"/>
          </a:xfrm>
        </p:grpSpPr>
        <p:sp>
          <p:nvSpPr>
            <p:cNvPr id="8" name="Rounded Rectangle 7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9499" y="1711696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Study and create a solution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12" y="2813257"/>
            <a:ext cx="1400610" cy="425372"/>
            <a:chOff x="4301544" y="1596980"/>
            <a:chExt cx="2537138" cy="875764"/>
          </a:xfrm>
        </p:grpSpPr>
        <p:sp>
          <p:nvSpPr>
            <p:cNvPr id="11" name="Rounded Rectangle 10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POC at ASTRO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496" y="3645212"/>
            <a:ext cx="1146686" cy="441002"/>
            <a:chOff x="4301544" y="1596980"/>
            <a:chExt cx="2537138" cy="875764"/>
          </a:xfrm>
        </p:grpSpPr>
        <p:sp>
          <p:nvSpPr>
            <p:cNvPr id="14" name="Rounded Rectangle 13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Site Visit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9887" y="4444452"/>
            <a:ext cx="1468660" cy="612927"/>
            <a:chOff x="4301544" y="1596980"/>
            <a:chExt cx="2537138" cy="875764"/>
          </a:xfrm>
        </p:grpSpPr>
        <p:sp>
          <p:nvSpPr>
            <p:cNvPr id="17" name="Rounded Rectangle 16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9499" y="1805655"/>
              <a:ext cx="24212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Install a DEMO unit 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5906" y="5480399"/>
            <a:ext cx="1242796" cy="461411"/>
            <a:chOff x="4301544" y="1596980"/>
            <a:chExt cx="2537138" cy="875764"/>
          </a:xfrm>
        </p:grpSpPr>
        <p:sp>
          <p:nvSpPr>
            <p:cNvPr id="20" name="Rounded Rectangle 19"/>
            <p:cNvSpPr/>
            <p:nvPr/>
          </p:nvSpPr>
          <p:spPr>
            <a:xfrm>
              <a:off x="4301544" y="1596980"/>
              <a:ext cx="2537138" cy="87576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1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9499" y="1805654"/>
              <a:ext cx="2421227" cy="31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Pending…</a:t>
              </a:r>
              <a:endParaRPr lang="ms-MY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1192102" y="1642759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7" name="Right Arrow 26"/>
          <p:cNvSpPr/>
          <p:nvPr/>
        </p:nvSpPr>
        <p:spPr>
          <a:xfrm rot="5400000">
            <a:off x="1191722" y="2500247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8" name="Right Arrow 27"/>
          <p:cNvSpPr/>
          <p:nvPr/>
        </p:nvSpPr>
        <p:spPr>
          <a:xfrm rot="5400000">
            <a:off x="1191721" y="3292924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29" name="Right Arrow 28"/>
          <p:cNvSpPr/>
          <p:nvPr/>
        </p:nvSpPr>
        <p:spPr>
          <a:xfrm rot="5400000">
            <a:off x="1191719" y="4123373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  <p:sp>
        <p:nvSpPr>
          <p:cNvPr id="30" name="Right Arrow 29"/>
          <p:cNvSpPr/>
          <p:nvPr/>
        </p:nvSpPr>
        <p:spPr>
          <a:xfrm rot="5400000">
            <a:off x="1191718" y="5150077"/>
            <a:ext cx="358237" cy="2839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100"/>
          </a:p>
        </p:txBody>
      </p:sp>
    </p:spTree>
    <p:extLst>
      <p:ext uri="{BB962C8B-B14F-4D97-AF65-F5344CB8AC3E}">
        <p14:creationId xmlns:p14="http://schemas.microsoft.com/office/powerpoint/2010/main" val="6951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from ASTRO project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 handle difficult customer</a:t>
            </a:r>
          </a:p>
          <a:p>
            <a:r>
              <a:rPr lang="en-US" dirty="0" smtClean="0"/>
              <a:t>Work hard and work smart</a:t>
            </a:r>
            <a:endParaRPr lang="en-US" dirty="0"/>
          </a:p>
          <a:p>
            <a:r>
              <a:rPr lang="en-US" dirty="0" smtClean="0"/>
              <a:t>Creativity and brain storming skills is important </a:t>
            </a:r>
          </a:p>
          <a:p>
            <a:r>
              <a:rPr lang="en-US" dirty="0" smtClean="0"/>
              <a:t>Never ever panic in front customer</a:t>
            </a:r>
          </a:p>
          <a:p>
            <a:r>
              <a:rPr lang="en-US" dirty="0" smtClean="0"/>
              <a:t>Make a confirmation first before tell others</a:t>
            </a:r>
          </a:p>
        </p:txBody>
      </p:sp>
    </p:spTree>
    <p:extLst>
      <p:ext uri="{BB962C8B-B14F-4D97-AF65-F5344CB8AC3E}">
        <p14:creationId xmlns:p14="http://schemas.microsoft.com/office/powerpoint/2010/main" val="239208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from company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Know how to handle difficult customer</a:t>
            </a:r>
          </a:p>
          <a:p>
            <a:r>
              <a:rPr lang="en-US" sz="1600" dirty="0" smtClean="0"/>
              <a:t>Work hard and work smart</a:t>
            </a:r>
            <a:endParaRPr lang="en-US" sz="1600" dirty="0"/>
          </a:p>
          <a:p>
            <a:r>
              <a:rPr lang="en-US" sz="1600" dirty="0" smtClean="0"/>
              <a:t>Creativity and brain storming skills is important </a:t>
            </a:r>
          </a:p>
          <a:p>
            <a:r>
              <a:rPr lang="en-US" sz="1600" dirty="0" smtClean="0"/>
              <a:t>Never ever panic in front customer</a:t>
            </a:r>
          </a:p>
          <a:p>
            <a:r>
              <a:rPr lang="en-US" sz="1600" dirty="0" smtClean="0"/>
              <a:t>Make a confirmation first before tell others</a:t>
            </a:r>
          </a:p>
          <a:p>
            <a:r>
              <a:rPr lang="en-US" dirty="0" smtClean="0"/>
              <a:t>Know how to cooperate with others</a:t>
            </a:r>
          </a:p>
          <a:p>
            <a:r>
              <a:rPr lang="en-US" dirty="0" smtClean="0"/>
              <a:t>Improve time management</a:t>
            </a:r>
          </a:p>
          <a:p>
            <a:r>
              <a:rPr lang="en-US" dirty="0" smtClean="0"/>
              <a:t>Improve English language</a:t>
            </a:r>
          </a:p>
          <a:p>
            <a:r>
              <a:rPr lang="en-US" dirty="0" smtClean="0"/>
              <a:t>More confident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361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&amp; </a:t>
            </a:r>
            <a:r>
              <a:rPr lang="en-US" dirty="0" err="1" smtClean="0"/>
              <a:t>Recommedation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The have existing management system, but they did not utilize it. It is better for them to practice in using the system to improve their office management</a:t>
            </a:r>
          </a:p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The equipment for testing purpose is not complete. So it is difficult to do a testing.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49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71" y="3015615"/>
            <a:ext cx="4711501" cy="1400530"/>
          </a:xfrm>
        </p:spPr>
        <p:txBody>
          <a:bodyPr/>
          <a:lstStyle/>
          <a:p>
            <a:r>
              <a:rPr lang="en-US" sz="5400" b="1" dirty="0" smtClean="0"/>
              <a:t>Thank you…</a:t>
            </a:r>
            <a:endParaRPr lang="ms-MY" sz="5400" b="1" dirty="0"/>
          </a:p>
        </p:txBody>
      </p:sp>
    </p:spTree>
    <p:extLst>
      <p:ext uri="{BB962C8B-B14F-4D97-AF65-F5344CB8AC3E}">
        <p14:creationId xmlns:p14="http://schemas.microsoft.com/office/powerpoint/2010/main" val="8825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br>
              <a:rPr lang="en-US" dirty="0" smtClean="0"/>
            </a:br>
            <a:r>
              <a:rPr lang="en-US" dirty="0" smtClean="0"/>
              <a:t>Structure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grpSp>
        <p:nvGrpSpPr>
          <p:cNvPr id="4" name="Canvas 1"/>
          <p:cNvGrpSpPr/>
          <p:nvPr/>
        </p:nvGrpSpPr>
        <p:grpSpPr>
          <a:xfrm>
            <a:off x="3585674" y="452718"/>
            <a:ext cx="8031069" cy="5969358"/>
            <a:chOff x="0" y="0"/>
            <a:chExt cx="5819140" cy="490537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819140" cy="4905375"/>
            </a:xfrm>
            <a:prstGeom prst="rect">
              <a:avLst/>
            </a:prstGeom>
          </p:spPr>
          <p:txBody>
            <a:bodyPr/>
            <a:lstStyle/>
            <a:p>
              <a:endParaRPr lang="ms-MY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92070" y="266698"/>
              <a:ext cx="1649270" cy="6191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Managing Director</a:t>
              </a:r>
              <a:r>
                <a:rPr lang="ms-MY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/>
              </a:r>
              <a:br>
                <a:rPr lang="ms-MY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r>
                <a:rPr lang="en-US" sz="10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Lim Yong </a:t>
              </a:r>
              <a:r>
                <a:rPr lang="en-US" sz="1000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Thye</a:t>
              </a:r>
              <a:endParaRPr lang="ms-MY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52396" y="1272517"/>
              <a:ext cx="1809448" cy="7944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Executive Director &amp; Financial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Lim Lye Seng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09553" y="2608141"/>
              <a:ext cx="1201969" cy="10208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Marketing Manager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Noorshida Kamarullbahrin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0" y="2611190"/>
              <a:ext cx="1143000" cy="90127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Business Manager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Chia Chin Siang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2229" y="3722824"/>
              <a:ext cx="1109306" cy="6110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Accountant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Ms Gan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50056" y="1453492"/>
              <a:ext cx="1148180" cy="731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Sales Director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Lim Yong Sing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33700" y="3757114"/>
              <a:ext cx="1127175" cy="90685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Technical Team</a:t>
              </a:r>
              <a:b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Afiq Zulhafiz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76232" y="2810329"/>
              <a:ext cx="1362493" cy="81869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Marketing Team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Tan Kai Hun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Elbow Connector 13"/>
            <p:cNvCxnSpPr>
              <a:stCxn id="9" idx="0"/>
              <a:endCxn id="6" idx="2"/>
            </p:cNvCxnSpPr>
            <p:nvPr/>
          </p:nvCxnSpPr>
          <p:spPr>
            <a:xfrm rot="5400000" flipH="1" flipV="1">
              <a:off x="981219" y="476045"/>
              <a:ext cx="1725365" cy="2544927"/>
            </a:xfrm>
            <a:prstGeom prst="bentConnector3">
              <a:avLst>
                <a:gd name="adj1" fmla="val 185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8" idx="0"/>
            </p:cNvCxnSpPr>
            <p:nvPr/>
          </p:nvCxnSpPr>
          <p:spPr>
            <a:xfrm rot="5400000" flipH="1" flipV="1">
              <a:off x="1911586" y="1403564"/>
              <a:ext cx="1703266" cy="705889"/>
            </a:xfrm>
            <a:prstGeom prst="bentConnector3">
              <a:avLst>
                <a:gd name="adj1" fmla="val 1810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5400000" flipH="1" flipV="1">
              <a:off x="791942" y="1398903"/>
              <a:ext cx="2836904" cy="1810938"/>
            </a:xfrm>
            <a:prstGeom prst="bentConnector3">
              <a:avLst>
                <a:gd name="adj1" fmla="val 50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2" idx="0"/>
              <a:endCxn id="6" idx="2"/>
            </p:cNvCxnSpPr>
            <p:nvPr/>
          </p:nvCxnSpPr>
          <p:spPr>
            <a:xfrm rot="16200000" flipV="1">
              <a:off x="1870992" y="2131199"/>
              <a:ext cx="2871289" cy="380541"/>
            </a:xfrm>
            <a:prstGeom prst="bentConnector3">
              <a:avLst>
                <a:gd name="adj1" fmla="val 509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3" idx="0"/>
              <a:endCxn id="6" idx="2"/>
            </p:cNvCxnSpPr>
            <p:nvPr/>
          </p:nvCxnSpPr>
          <p:spPr>
            <a:xfrm rot="16200000" flipV="1">
              <a:off x="2774840" y="1227690"/>
              <a:ext cx="1924504" cy="1240774"/>
            </a:xfrm>
            <a:prstGeom prst="bentConnector3">
              <a:avLst>
                <a:gd name="adj1" fmla="val 26738"/>
              </a:avLst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3"/>
            </p:cNvCxnSpPr>
            <p:nvPr/>
          </p:nvCxnSpPr>
          <p:spPr>
            <a:xfrm flipV="1">
              <a:off x="2761543" y="886074"/>
              <a:ext cx="354080" cy="783647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1" idx="1"/>
              <a:endCxn id="6" idx="2"/>
            </p:cNvCxnSpPr>
            <p:nvPr/>
          </p:nvCxnSpPr>
          <p:spPr>
            <a:xfrm rot="10800000">
              <a:off x="3116706" y="885826"/>
              <a:ext cx="433351" cy="933459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467226" y="3747589"/>
              <a:ext cx="1351914" cy="7577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IT Support and Administrative</a:t>
              </a:r>
              <a: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00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Nazirah Bakri</a:t>
              </a:r>
              <a:endParaRPr lang="ms-MY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Elbow Connector 21"/>
            <p:cNvCxnSpPr>
              <a:stCxn id="21" idx="0"/>
              <a:endCxn id="6" idx="2"/>
            </p:cNvCxnSpPr>
            <p:nvPr/>
          </p:nvCxnSpPr>
          <p:spPr>
            <a:xfrm rot="16200000" flipV="1">
              <a:off x="2699062" y="1303467"/>
              <a:ext cx="2861764" cy="2026478"/>
            </a:xfrm>
            <a:prstGeom prst="bentConnector3">
              <a:avLst>
                <a:gd name="adj1" fmla="val 5066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740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Function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Keep up-to-date </a:t>
            </a:r>
            <a:r>
              <a:rPr lang="en-US" dirty="0"/>
              <a:t>with the upcoming carry product</a:t>
            </a:r>
            <a:endParaRPr lang="ms-MY" dirty="0"/>
          </a:p>
          <a:p>
            <a:pPr lvl="0"/>
            <a:r>
              <a:rPr lang="en-US" dirty="0"/>
              <a:t>Make sure all the IT </a:t>
            </a:r>
            <a:r>
              <a:rPr lang="en-US" dirty="0" smtClean="0"/>
              <a:t>hardware or </a:t>
            </a:r>
            <a:r>
              <a:rPr lang="en-US" dirty="0"/>
              <a:t>PC in the office </a:t>
            </a:r>
            <a:r>
              <a:rPr lang="en-US" dirty="0" smtClean="0"/>
              <a:t>is working </a:t>
            </a:r>
            <a:r>
              <a:rPr lang="en-US" dirty="0"/>
              <a:t>fine</a:t>
            </a:r>
            <a:endParaRPr lang="ms-MY" dirty="0"/>
          </a:p>
          <a:p>
            <a:pPr lvl="0"/>
            <a:r>
              <a:rPr lang="en-US" dirty="0"/>
              <a:t>Must know all </a:t>
            </a:r>
            <a:r>
              <a:rPr lang="en-US" dirty="0" smtClean="0"/>
              <a:t>functions </a:t>
            </a:r>
            <a:r>
              <a:rPr lang="en-US" dirty="0"/>
              <a:t>of each product</a:t>
            </a:r>
            <a:endParaRPr lang="ms-MY" dirty="0"/>
          </a:p>
          <a:p>
            <a:pPr lvl="0"/>
            <a:r>
              <a:rPr lang="en-US" dirty="0"/>
              <a:t>Prepare a technical spec of each product for tender spec/proposal </a:t>
            </a:r>
            <a:endParaRPr lang="ms-MY" dirty="0"/>
          </a:p>
          <a:p>
            <a:pPr lvl="0"/>
            <a:r>
              <a:rPr lang="en-US" dirty="0"/>
              <a:t>Assist officemate in any problem regarding IT </a:t>
            </a:r>
            <a:r>
              <a:rPr lang="en-US" dirty="0" smtClean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45502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Activities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60490"/>
            <a:ext cx="8946541" cy="4914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Study and create a solution for:</a:t>
            </a:r>
          </a:p>
          <a:p>
            <a:pPr lvl="1"/>
            <a:r>
              <a:rPr lang="en-US" dirty="0" smtClean="0"/>
              <a:t>video wall</a:t>
            </a:r>
          </a:p>
          <a:p>
            <a:pPr lvl="1"/>
            <a:r>
              <a:rPr lang="en-US" dirty="0" smtClean="0"/>
              <a:t>video extender </a:t>
            </a:r>
          </a:p>
          <a:p>
            <a:pPr lvl="1"/>
            <a:r>
              <a:rPr lang="en-US" dirty="0" smtClean="0"/>
              <a:t>Environment Monitoring System solution</a:t>
            </a:r>
          </a:p>
          <a:p>
            <a:pPr lvl="1"/>
            <a:r>
              <a:rPr lang="en-US" dirty="0" err="1" smtClean="0"/>
              <a:t>Ubi</a:t>
            </a:r>
            <a:r>
              <a:rPr lang="en-US" dirty="0" smtClean="0"/>
              <a:t> Interactive</a:t>
            </a:r>
          </a:p>
          <a:p>
            <a:pPr lvl="1"/>
            <a:r>
              <a:rPr lang="en-US" dirty="0" err="1" smtClean="0"/>
              <a:t>Mersive</a:t>
            </a:r>
            <a:r>
              <a:rPr lang="en-US" dirty="0" smtClean="0"/>
              <a:t> Solstice</a:t>
            </a:r>
          </a:p>
          <a:p>
            <a:r>
              <a:rPr lang="en-US" dirty="0" smtClean="0"/>
              <a:t>Join meeting for the project at customer site</a:t>
            </a:r>
          </a:p>
          <a:p>
            <a:r>
              <a:rPr lang="en-US" dirty="0" smtClean="0"/>
              <a:t>Create and complete a proposal &amp; tender doc for project submission</a:t>
            </a:r>
          </a:p>
          <a:p>
            <a:r>
              <a:rPr lang="en-US" dirty="0" smtClean="0"/>
              <a:t>Do the installation at customer site</a:t>
            </a:r>
          </a:p>
          <a:p>
            <a:r>
              <a:rPr lang="en-US" dirty="0" smtClean="0"/>
              <a:t>Give Training to customer / partner</a:t>
            </a:r>
          </a:p>
          <a:p>
            <a:r>
              <a:rPr lang="en-US" dirty="0" smtClean="0"/>
              <a:t>Maintain all IT hardware in the office</a:t>
            </a:r>
          </a:p>
          <a:p>
            <a:r>
              <a:rPr lang="en-US" dirty="0" smtClean="0"/>
              <a:t>Troubleshoot faulty unit </a:t>
            </a:r>
          </a:p>
          <a:p>
            <a:r>
              <a:rPr lang="en-US" dirty="0" smtClean="0"/>
              <a:t>Assist colleague if there has any problem regarding technical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Wall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21" y="1218417"/>
            <a:ext cx="9380091" cy="651645"/>
          </a:xfrm>
        </p:spPr>
        <p:txBody>
          <a:bodyPr>
            <a:normAutofit/>
          </a:bodyPr>
          <a:lstStyle/>
          <a:p>
            <a:r>
              <a:rPr lang="en-US" dirty="0" smtClean="0"/>
              <a:t>Many display connect together in order to make a </a:t>
            </a:r>
            <a:r>
              <a:rPr lang="en-US" sz="2400" b="1" dirty="0" smtClean="0"/>
              <a:t>ONE big display</a:t>
            </a:r>
            <a:endParaRPr lang="ms-MY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2" y="3575853"/>
            <a:ext cx="1983883" cy="132258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5689776" y="2476678"/>
            <a:ext cx="5602309" cy="3554568"/>
            <a:chOff x="5947353" y="2493493"/>
            <a:chExt cx="5602309" cy="35545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355" y="2493493"/>
              <a:ext cx="5602305" cy="352093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5947355" y="2493493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7354" y="3678349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7353" y="4863205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4790" y="2493493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14789" y="3678349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4788" y="4863205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82225" y="2493493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82224" y="3678349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82223" y="4863205"/>
              <a:ext cx="1867437" cy="118485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682014" y="3874571"/>
            <a:ext cx="1455312" cy="72515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220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Extender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0392"/>
            <a:ext cx="5244992" cy="522856"/>
          </a:xfrm>
        </p:spPr>
        <p:txBody>
          <a:bodyPr/>
          <a:lstStyle/>
          <a:p>
            <a:r>
              <a:rPr lang="en-US" dirty="0" smtClean="0"/>
              <a:t>Extend a video up into 150 meter</a:t>
            </a:r>
            <a:endParaRPr lang="ms-MY" dirty="0"/>
          </a:p>
        </p:txBody>
      </p:sp>
      <p:grpSp>
        <p:nvGrpSpPr>
          <p:cNvPr id="20" name="Group 19"/>
          <p:cNvGrpSpPr/>
          <p:nvPr/>
        </p:nvGrpSpPr>
        <p:grpSpPr>
          <a:xfrm>
            <a:off x="956834" y="3009810"/>
            <a:ext cx="10727275" cy="1345247"/>
            <a:chOff x="956834" y="3009810"/>
            <a:chExt cx="10727275" cy="1345247"/>
          </a:xfrm>
        </p:grpSpPr>
        <p:pic>
          <p:nvPicPr>
            <p:cNvPr id="3074" name="Picture 2" descr="http://media3.takealot.com/covers/29922215/cnv-lkv373-1-zoom.jpg?zeroFilt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497" y="3332980"/>
              <a:ext cx="1384810" cy="93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media3.takealot.com/covers/29922215/cnv-lkv373-1-zoom.jpg?zeroFilt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767" y="3332979"/>
              <a:ext cx="1384810" cy="93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>
              <a:stCxn id="3074" idx="3"/>
              <a:endCxn id="10" idx="1"/>
            </p:cNvCxnSpPr>
            <p:nvPr/>
          </p:nvCxnSpPr>
          <p:spPr>
            <a:xfrm flipV="1">
              <a:off x="5177307" y="3800353"/>
              <a:ext cx="2077460" cy="1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https://encrypted-tbn0.gstatic.com/images?q=tbn:ANd9GcRvnkFcNyHvp96QwxZ1qXJEypAwDOmQsqu4oPgaegCgeYdcIzO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0" r="13298"/>
            <a:stretch/>
          </p:blipFill>
          <p:spPr bwMode="auto">
            <a:xfrm>
              <a:off x="956834" y="3245645"/>
              <a:ext cx="1934144" cy="110941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encrypted-tbn0.gstatic.com/images?q=tbn:ANd9GcRvnkFcNyHvp96QwxZ1qXJEypAwDOmQsqu4oPgaegCgeYdcIzO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0" r="13298"/>
            <a:stretch/>
          </p:blipFill>
          <p:spPr bwMode="auto">
            <a:xfrm>
              <a:off x="9749965" y="3245646"/>
              <a:ext cx="1934144" cy="110941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>
              <a:stCxn id="3076" idx="3"/>
              <a:endCxn id="3074" idx="1"/>
            </p:cNvCxnSpPr>
            <p:nvPr/>
          </p:nvCxnSpPr>
          <p:spPr>
            <a:xfrm>
              <a:off x="2890978" y="3800351"/>
              <a:ext cx="901519" cy="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4" idx="1"/>
            </p:cNvCxnSpPr>
            <p:nvPr/>
          </p:nvCxnSpPr>
          <p:spPr>
            <a:xfrm>
              <a:off x="8639577" y="3800350"/>
              <a:ext cx="1110388" cy="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73164" y="3009812"/>
              <a:ext cx="94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HDMI Cable</a:t>
              </a:r>
              <a:endParaRPr lang="ms-MY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1763" y="3009810"/>
              <a:ext cx="94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HDMI Cable</a:t>
              </a:r>
              <a:endParaRPr lang="ms-MY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0236" y="3064544"/>
              <a:ext cx="222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 Cable (up to 150 meter)</a:t>
              </a:r>
              <a:endParaRPr lang="ms-MY" dirty="0"/>
            </a:p>
          </p:txBody>
        </p:sp>
      </p:grpSp>
    </p:spTree>
    <p:extLst>
      <p:ext uri="{BB962C8B-B14F-4D97-AF65-F5344CB8AC3E}">
        <p14:creationId xmlns:p14="http://schemas.microsoft.com/office/powerpoint/2010/main" val="42745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Monitoring System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56149"/>
            <a:ext cx="8182356" cy="497099"/>
          </a:xfrm>
        </p:spPr>
        <p:txBody>
          <a:bodyPr/>
          <a:lstStyle/>
          <a:p>
            <a:r>
              <a:rPr lang="en-US" dirty="0" smtClean="0"/>
              <a:t>Monitor humidity, temperature, water leak, smoke and other.</a:t>
            </a:r>
            <a:endParaRPr lang="ms-MY" dirty="0"/>
          </a:p>
        </p:txBody>
      </p:sp>
      <p:pic>
        <p:nvPicPr>
          <p:cNvPr id="4102" name="Picture 6" descr="http://www.r-ddataproducts.com/nettech/app-enviromux-si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6" y="2756679"/>
            <a:ext cx="8705137" cy="275082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4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Ubi</a:t>
            </a:r>
            <a:r>
              <a:rPr lang="en-US" dirty="0" smtClean="0"/>
              <a:t> Interactive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67308"/>
            <a:ext cx="8620237" cy="870586"/>
          </a:xfrm>
        </p:spPr>
        <p:txBody>
          <a:bodyPr/>
          <a:lstStyle/>
          <a:p>
            <a:r>
              <a:rPr lang="en-US" dirty="0" smtClean="0"/>
              <a:t>Software that allow user to make any surface to become touch display</a:t>
            </a:r>
            <a:endParaRPr lang="ms-MY" dirty="0"/>
          </a:p>
        </p:txBody>
      </p:sp>
      <p:pic>
        <p:nvPicPr>
          <p:cNvPr id="5122" name="Picture 2" descr="http://blogs.msdn.com/resized-image.ashx/__size/270x0/__key/communityserver-blogs-components-weblogfiles/00-00-01-49-02/6102.Ubi_2D00_MSFT_2D00_Conf_2D00_Rm_5F00_27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352854"/>
            <a:ext cx="3697593" cy="39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chli.com/wp-content/uploads/2012/05/Ubi-Touch-Screen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7" y="2855130"/>
            <a:ext cx="7319825" cy="23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09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628</Words>
  <Application>Microsoft Office PowerPoint</Application>
  <PresentationFormat>Widescreen</PresentationFormat>
  <Paragraphs>136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Ion</vt:lpstr>
      <vt:lpstr>Industrial Training: Primalcom Enterprise Sdn Bhd</vt:lpstr>
      <vt:lpstr>Company Background</vt:lpstr>
      <vt:lpstr>Organizational Structure</vt:lpstr>
      <vt:lpstr>Department Function</vt:lpstr>
      <vt:lpstr>Training Activities</vt:lpstr>
      <vt:lpstr>Video Wall</vt:lpstr>
      <vt:lpstr>Video Extender</vt:lpstr>
      <vt:lpstr>Environment Monitoring System</vt:lpstr>
      <vt:lpstr>Ubi Interactive</vt:lpstr>
      <vt:lpstr>Mersive Solstice</vt:lpstr>
      <vt:lpstr>Take a short break with Videos!</vt:lpstr>
      <vt:lpstr>Wait! There has one more!</vt:lpstr>
      <vt:lpstr>Special Project</vt:lpstr>
      <vt:lpstr>ASTRO: Video Wall</vt:lpstr>
      <vt:lpstr>Meeting with ASTRO</vt:lpstr>
      <vt:lpstr>Study and create a solution</vt:lpstr>
      <vt:lpstr>POC at ASTRO</vt:lpstr>
      <vt:lpstr>Site Visit</vt:lpstr>
      <vt:lpstr>Install a DEMO unit </vt:lpstr>
      <vt:lpstr>Pending…</vt:lpstr>
      <vt:lpstr>Experience from ASTRO project</vt:lpstr>
      <vt:lpstr>Experience from company</vt:lpstr>
      <vt:lpstr>Limitation &amp; Recommedation</vt:lpstr>
      <vt:lpstr>Thank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Training: Primalcom Enterprise Sdn Bhd</dc:title>
  <dc:creator>AZ</dc:creator>
  <cp:lastModifiedBy>User</cp:lastModifiedBy>
  <cp:revision>19</cp:revision>
  <dcterms:created xsi:type="dcterms:W3CDTF">2015-01-07T23:34:23Z</dcterms:created>
  <dcterms:modified xsi:type="dcterms:W3CDTF">2015-07-05T06:22:34Z</dcterms:modified>
</cp:coreProperties>
</file>