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Lst>
  <p:notesMasterIdLst>
    <p:notesMasterId r:id="rId29"/>
  </p:notesMasterIdLst>
  <p:handoutMasterIdLst>
    <p:handoutMasterId r:id="rId3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6" r:id="rId17"/>
    <p:sldId id="270" r:id="rId18"/>
    <p:sldId id="279" r:id="rId19"/>
    <p:sldId id="271" r:id="rId20"/>
    <p:sldId id="272" r:id="rId21"/>
    <p:sldId id="280" r:id="rId22"/>
    <p:sldId id="281" r:id="rId23"/>
    <p:sldId id="282" r:id="rId24"/>
    <p:sldId id="283" r:id="rId25"/>
    <p:sldId id="276" r:id="rId26"/>
    <p:sldId id="277" r:id="rId27"/>
    <p:sldId id="278" r:id="rId28"/>
  </p:sldIdLst>
  <p:sldSz cx="9906000" cy="6858000" type="A4"/>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F0B261-9C9E-4A46-8FF0-6A87FC477B48}">
  <a:tblStyle styleId="{20F0B261-9C9E-4A46-8FF0-6A87FC477B4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8"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_rels/data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png"/><Relationship Id="rId4" Type="http://schemas.openxmlformats.org/officeDocument/2006/relationships/image" Target="../media/image3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3d7" qsCatId="3D" csTypeId="urn:microsoft.com/office/officeart/2005/8/colors/accent1_2" csCatId="accent1"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err="1" smtClean="0"/>
            <a:t>Waqf</a:t>
          </a:r>
          <a:r>
            <a:rPr lang="en-US" dirty="0" smtClean="0"/>
            <a:t>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0E4160AD-3F40-4246-8E38-927AA4CCB6BD}" type="presOf" srcId="{867D0334-AC7A-4D06-891C-68B74A630BED}" destId="{3A855AC6-EEE5-4A3F-9F36-5F8737753F18}" srcOrd="0" destOrd="0" presId="urn:microsoft.com/office/officeart/2005/8/layout/cycle6"/>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85FD089C-6537-4D10-8ECF-926FC03174A0}" type="presOf" srcId="{B7F35ED3-D3D9-4FBF-A72F-E76F62EAAB98}" destId="{3C920333-BC8A-4CE5-8445-943691A01437}"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4020EBAB-4F3D-4560-B99B-CAA74163E91B}" type="presOf" srcId="{9C069953-96E6-4554-A40B-7C2604BE5643}" destId="{E639C2D0-7068-4F9B-A6CD-DA05990C857A}" srcOrd="0" destOrd="0" presId="urn:microsoft.com/office/officeart/2005/8/layout/cycle6"/>
    <dgm:cxn modelId="{8CEE3AA0-13AC-46AD-908B-029F9A2D51F0}" srcId="{B7F35ED3-D3D9-4FBF-A72F-E76F62EAAB98}" destId="{51BB526B-63E0-45F9-80CE-8F663C269FB9}" srcOrd="4" destOrd="0" parTransId="{51B0C3BE-A93B-410F-8D4A-828016B6CFCB}" sibTransId="{45B81521-09D5-4AB2-9E75-91B20B3D4D21}"/>
    <dgm:cxn modelId="{6C1E2027-1C65-4EFD-9DFC-AF071A80AB21}" type="presOf" srcId="{45B81521-09D5-4AB2-9E75-91B20B3D4D21}" destId="{BE8FAAC0-DD1E-4799-B27E-14D21731CC41}" srcOrd="0" destOrd="0" presId="urn:microsoft.com/office/officeart/2005/8/layout/cycle6"/>
    <dgm:cxn modelId="{2F4557F0-A45C-4234-B836-B76FF5947B67}" type="presOf" srcId="{217DF204-7CDB-4498-84B7-40B8AB53ECCA}" destId="{11936D8A-0E9E-43B9-945B-0C7E1FDBBB88}"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D6807DDA-43D8-41DE-A631-B126729747E5}" type="presOf" srcId="{50C911B0-F986-416F-9967-5BDEC37285AB}" destId="{1F1505D0-3E04-468A-AC4C-B0DA0ABFC8A3}" srcOrd="0" destOrd="0" presId="urn:microsoft.com/office/officeart/2005/8/layout/cycle6"/>
    <dgm:cxn modelId="{AA751CC7-CD83-4CD7-8BF7-E274315C8A58}" type="presOf" srcId="{26533736-1668-46F5-893A-71292DEE370A}" destId="{A8FA639B-2291-4B3D-8E89-90459838ADF4}" srcOrd="0" destOrd="0" presId="urn:microsoft.com/office/officeart/2005/8/layout/cycle6"/>
    <dgm:cxn modelId="{6F770CAC-8B1C-46A7-BCFB-6325136C0E7F}" type="presOf" srcId="{51BB526B-63E0-45F9-80CE-8F663C269FB9}" destId="{A9993D5E-80C6-411A-8C50-7530E2C8486F}" srcOrd="0" destOrd="0" presId="urn:microsoft.com/office/officeart/2005/8/layout/cycle6"/>
    <dgm:cxn modelId="{5625FE8D-F52C-4DD4-BEF7-44E660368BB2}" type="presOf" srcId="{8CB6CF8A-0847-476F-95E5-9937B220B2CB}" destId="{F93D98E7-4F84-4883-B469-4B57B15D5830}" srcOrd="0" destOrd="0" presId="urn:microsoft.com/office/officeart/2005/8/layout/cycle6"/>
    <dgm:cxn modelId="{776B7C27-A52B-4D17-8F30-D1C14FB6441B}" type="presOf" srcId="{F2C364C2-F4A9-4F80-BC4A-DA5A60DA1531}" destId="{1471DCD8-21F8-440E-90A3-A9B3436E95E4}" srcOrd="0" destOrd="0" presId="urn:microsoft.com/office/officeart/2005/8/layout/cycle6"/>
    <dgm:cxn modelId="{A0A3CDB1-E477-46CE-AF14-EC8EE5460568}" type="presOf" srcId="{052707EE-A87C-4865-88B8-8A4BBA3D67C4}" destId="{30A478CF-2F51-43BC-9A0C-256864938F94}" srcOrd="0" destOrd="0" presId="urn:microsoft.com/office/officeart/2005/8/layout/cycle6"/>
    <dgm:cxn modelId="{97ED4EFF-63A5-4851-95D1-50B4CA46B173}" type="presParOf" srcId="{3C920333-BC8A-4CE5-8445-943691A01437}" destId="{F93D98E7-4F84-4883-B469-4B57B15D5830}" srcOrd="0" destOrd="0" presId="urn:microsoft.com/office/officeart/2005/8/layout/cycle6"/>
    <dgm:cxn modelId="{8D57AB25-2F12-435B-AE55-E79AE4B84F78}" type="presParOf" srcId="{3C920333-BC8A-4CE5-8445-943691A01437}" destId="{BF961D28-A608-46FF-8118-CBD79381E961}" srcOrd="1" destOrd="0" presId="urn:microsoft.com/office/officeart/2005/8/layout/cycle6"/>
    <dgm:cxn modelId="{70E4FE03-A783-4635-9134-20B388D30A38}" type="presParOf" srcId="{3C920333-BC8A-4CE5-8445-943691A01437}" destId="{1F1505D0-3E04-468A-AC4C-B0DA0ABFC8A3}" srcOrd="2" destOrd="0" presId="urn:microsoft.com/office/officeart/2005/8/layout/cycle6"/>
    <dgm:cxn modelId="{FD5CE596-24AE-4455-9F8B-642C0C0E0828}" type="presParOf" srcId="{3C920333-BC8A-4CE5-8445-943691A01437}" destId="{11936D8A-0E9E-43B9-945B-0C7E1FDBBB88}" srcOrd="3" destOrd="0" presId="urn:microsoft.com/office/officeart/2005/8/layout/cycle6"/>
    <dgm:cxn modelId="{AA9D0C9A-02E9-4881-8B7E-D574FE2AFFB9}" type="presParOf" srcId="{3C920333-BC8A-4CE5-8445-943691A01437}" destId="{4FF55BC2-20CA-4F6E-A7B3-5A26B7A4FE6F}" srcOrd="4" destOrd="0" presId="urn:microsoft.com/office/officeart/2005/8/layout/cycle6"/>
    <dgm:cxn modelId="{C9ABFCD3-6FF7-4C14-86BC-72A8205893DF}" type="presParOf" srcId="{3C920333-BC8A-4CE5-8445-943691A01437}" destId="{1471DCD8-21F8-440E-90A3-A9B3436E95E4}" srcOrd="5" destOrd="0" presId="urn:microsoft.com/office/officeart/2005/8/layout/cycle6"/>
    <dgm:cxn modelId="{46F8736B-63AC-488C-BD28-6DE78411CA84}" type="presParOf" srcId="{3C920333-BC8A-4CE5-8445-943691A01437}" destId="{A8FA639B-2291-4B3D-8E89-90459838ADF4}" srcOrd="6" destOrd="0" presId="urn:microsoft.com/office/officeart/2005/8/layout/cycle6"/>
    <dgm:cxn modelId="{ADE76DA1-749C-4965-A705-865D44B4C982}" type="presParOf" srcId="{3C920333-BC8A-4CE5-8445-943691A01437}" destId="{D272C9DC-22E9-45A4-B822-B57038B949E1}" srcOrd="7" destOrd="0" presId="urn:microsoft.com/office/officeart/2005/8/layout/cycle6"/>
    <dgm:cxn modelId="{7C549799-2157-46D2-BC8D-31720B13F021}" type="presParOf" srcId="{3C920333-BC8A-4CE5-8445-943691A01437}" destId="{30A478CF-2F51-43BC-9A0C-256864938F94}" srcOrd="8" destOrd="0" presId="urn:microsoft.com/office/officeart/2005/8/layout/cycle6"/>
    <dgm:cxn modelId="{040C40E6-9E76-4C93-BF50-0EC47CCDC563}" type="presParOf" srcId="{3C920333-BC8A-4CE5-8445-943691A01437}" destId="{3A855AC6-EEE5-4A3F-9F36-5F8737753F18}" srcOrd="9" destOrd="0" presId="urn:microsoft.com/office/officeart/2005/8/layout/cycle6"/>
    <dgm:cxn modelId="{9DCDF587-7AF3-409F-836D-68DAA7D3D0B2}" type="presParOf" srcId="{3C920333-BC8A-4CE5-8445-943691A01437}" destId="{D98331F9-CF82-4CB5-A883-A7F12D9F4CEF}" srcOrd="10" destOrd="0" presId="urn:microsoft.com/office/officeart/2005/8/layout/cycle6"/>
    <dgm:cxn modelId="{2B4ABC90-6AB8-42CC-91AE-37911C4AD58E}" type="presParOf" srcId="{3C920333-BC8A-4CE5-8445-943691A01437}" destId="{E639C2D0-7068-4F9B-A6CD-DA05990C857A}" srcOrd="11" destOrd="0" presId="urn:microsoft.com/office/officeart/2005/8/layout/cycle6"/>
    <dgm:cxn modelId="{354D33B6-FD50-4F06-B48D-EFABC6B635A1}" type="presParOf" srcId="{3C920333-BC8A-4CE5-8445-943691A01437}" destId="{A9993D5E-80C6-411A-8C50-7530E2C8486F}" srcOrd="12" destOrd="0" presId="urn:microsoft.com/office/officeart/2005/8/layout/cycle6"/>
    <dgm:cxn modelId="{9F231337-F926-4E34-91F1-45C18EEAFDD9}" type="presParOf" srcId="{3C920333-BC8A-4CE5-8445-943691A01437}" destId="{21E27AEC-E276-4C75-9D3F-7995D2360247}" srcOrd="13" destOrd="0" presId="urn:microsoft.com/office/officeart/2005/8/layout/cycle6"/>
    <dgm:cxn modelId="{B5E2BFFB-AF7C-41B4-BC15-2B01E41D5228}"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3d4" qsCatId="3D"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latin typeface="Calibri" panose="020F0502020204030204" pitchFamily="34" charset="0"/>
            </a:rPr>
            <a:t>1</a:t>
          </a:r>
          <a:endParaRPr lang="en-MY" dirty="0">
            <a:latin typeface="Calibri" panose="020F0502020204030204" pitchFamily="34" charset="0"/>
          </a:endParaRPr>
        </a:p>
      </dgm:t>
    </dgm:pt>
    <dgm:pt modelId="{4A0F6F3D-D058-4C36-A8B2-1E1C60427B88}" type="parTrans" cxnId="{A8D80CFB-C680-495E-A311-C7A16C375102}">
      <dgm:prSet/>
      <dgm:spPr/>
      <dgm:t>
        <a:bodyPr/>
        <a:lstStyle/>
        <a:p>
          <a:endParaRPr lang="en-MY">
            <a:latin typeface="Calibri" panose="020F0502020204030204" pitchFamily="34" charset="0"/>
          </a:endParaRPr>
        </a:p>
      </dgm:t>
    </dgm:pt>
    <dgm:pt modelId="{025CBCE3-45F6-456A-ADF3-43BEEE645F92}" type="sibTrans" cxnId="{A8D80CFB-C680-495E-A311-C7A16C375102}">
      <dgm:prSet/>
      <dgm:spPr/>
      <dgm:t>
        <a:bodyPr/>
        <a:lstStyle/>
        <a:p>
          <a:endParaRPr lang="en-MY">
            <a:latin typeface="Calibri" panose="020F0502020204030204" pitchFamily="34" charset="0"/>
          </a:endParaRPr>
        </a:p>
      </dgm:t>
    </dgm:pt>
    <dgm:pt modelId="{9323F5A1-8A00-41DD-A3C2-B90A631E4FC2}">
      <dgm:prSet phldrT="[Text]" custT="1"/>
      <dgm:spPr/>
      <dgm:t>
        <a:bodyPr/>
        <a:lstStyle/>
        <a:p>
          <a:r>
            <a:rPr lang="en-US" sz="1600" dirty="0" smtClean="0">
              <a:latin typeface="Calibri" panose="020F0502020204030204" pitchFamily="34" charset="0"/>
            </a:rPr>
            <a:t>Easy To Use</a:t>
          </a:r>
          <a:endParaRPr lang="en-MY" sz="1600" dirty="0">
            <a:latin typeface="Calibri" panose="020F0502020204030204" pitchFamily="34" charset="0"/>
          </a:endParaRPr>
        </a:p>
      </dgm:t>
    </dgm:pt>
    <dgm:pt modelId="{9018ABC8-EB15-4441-8A71-D652226EB623}" type="parTrans" cxnId="{8ECA4AA7-D7E6-448D-AE04-96B8A23A572E}">
      <dgm:prSet/>
      <dgm:spPr/>
      <dgm:t>
        <a:bodyPr/>
        <a:lstStyle/>
        <a:p>
          <a:endParaRPr lang="en-MY">
            <a:latin typeface="Calibri" panose="020F0502020204030204" pitchFamily="34" charset="0"/>
          </a:endParaRPr>
        </a:p>
      </dgm:t>
    </dgm:pt>
    <dgm:pt modelId="{DCBC2598-5245-448A-8C28-1E23B0D859B9}" type="sibTrans" cxnId="{8ECA4AA7-D7E6-448D-AE04-96B8A23A572E}">
      <dgm:prSet/>
      <dgm:spPr/>
      <dgm:t>
        <a:bodyPr/>
        <a:lstStyle/>
        <a:p>
          <a:endParaRPr lang="en-MY">
            <a:latin typeface="Calibri" panose="020F0502020204030204" pitchFamily="34" charset="0"/>
          </a:endParaRPr>
        </a:p>
      </dgm:t>
    </dgm:pt>
    <dgm:pt modelId="{33AEACC9-F94C-4484-9080-0C28426DAB28}">
      <dgm:prSet phldrT="[Text]" custT="1"/>
      <dgm:spPr/>
      <dgm:t>
        <a:bodyPr/>
        <a:lstStyle/>
        <a:p>
          <a:r>
            <a:rPr lang="en-MY" sz="1200" b="0" i="0" dirty="0" smtClean="0">
              <a:latin typeface="Calibri" panose="020F0502020204030204" pitchFamily="34" charset="0"/>
            </a:rPr>
            <a:t>With its user friendly interfaces, SPS requires minimum skill knowledge in accounting.</a:t>
          </a:r>
          <a:endParaRPr lang="en-MY" sz="1200" dirty="0">
            <a:latin typeface="Calibri" panose="020F0502020204030204" pitchFamily="34" charset="0"/>
          </a:endParaRPr>
        </a:p>
      </dgm:t>
    </dgm:pt>
    <dgm:pt modelId="{A58D2CA8-86FF-4731-AD42-E8C4B0AE9D9D}" type="parTrans" cxnId="{911FD61D-A657-4496-8EBA-0271D6BD9261}">
      <dgm:prSet/>
      <dgm:spPr/>
      <dgm:t>
        <a:bodyPr/>
        <a:lstStyle/>
        <a:p>
          <a:endParaRPr lang="en-MY">
            <a:latin typeface="Calibri" panose="020F0502020204030204" pitchFamily="34" charset="0"/>
          </a:endParaRPr>
        </a:p>
      </dgm:t>
    </dgm:pt>
    <dgm:pt modelId="{2007588B-A049-4E53-9BAF-E1C7283D5750}" type="sibTrans" cxnId="{911FD61D-A657-4496-8EBA-0271D6BD9261}">
      <dgm:prSet/>
      <dgm:spPr/>
      <dgm:t>
        <a:bodyPr/>
        <a:lstStyle/>
        <a:p>
          <a:endParaRPr lang="en-MY">
            <a:latin typeface="Calibri" panose="020F0502020204030204" pitchFamily="34" charset="0"/>
          </a:endParaRPr>
        </a:p>
      </dgm:t>
    </dgm:pt>
    <dgm:pt modelId="{43965588-C56C-4A28-823E-BA9FA6A03438}">
      <dgm:prSet phldrT="[Text]"/>
      <dgm:spPr/>
      <dgm:t>
        <a:bodyPr/>
        <a:lstStyle/>
        <a:p>
          <a:r>
            <a:rPr lang="en-US" dirty="0" smtClean="0">
              <a:latin typeface="Calibri" panose="020F0502020204030204" pitchFamily="34" charset="0"/>
            </a:rPr>
            <a:t>2</a:t>
          </a:r>
          <a:endParaRPr lang="en-MY" dirty="0">
            <a:latin typeface="Calibri" panose="020F0502020204030204" pitchFamily="34" charset="0"/>
          </a:endParaRPr>
        </a:p>
      </dgm:t>
    </dgm:pt>
    <dgm:pt modelId="{413FFC2A-573B-4117-9E14-AA5926A4D5A7}" type="parTrans" cxnId="{F0B96C7A-F2E1-4D64-8636-CE1AFAD63028}">
      <dgm:prSet/>
      <dgm:spPr/>
      <dgm:t>
        <a:bodyPr/>
        <a:lstStyle/>
        <a:p>
          <a:endParaRPr lang="en-MY">
            <a:latin typeface="Calibri" panose="020F0502020204030204" pitchFamily="34" charset="0"/>
          </a:endParaRPr>
        </a:p>
      </dgm:t>
    </dgm:pt>
    <dgm:pt modelId="{B164D06A-EEFA-4FAB-BFFC-C4DD61F834E2}" type="sibTrans" cxnId="{F0B96C7A-F2E1-4D64-8636-CE1AFAD63028}">
      <dgm:prSet/>
      <dgm:spPr/>
      <dgm:t>
        <a:bodyPr/>
        <a:lstStyle/>
        <a:p>
          <a:endParaRPr lang="en-MY">
            <a:latin typeface="Calibri" panose="020F0502020204030204" pitchFamily="34" charset="0"/>
          </a:endParaRPr>
        </a:p>
      </dgm:t>
    </dgm:pt>
    <dgm:pt modelId="{DF0779B2-D486-45B3-81C3-4129237EB1E3}">
      <dgm:prSet phldrT="[Text]" custT="1"/>
      <dgm:spPr/>
      <dgm:t>
        <a:bodyPr/>
        <a:lstStyle/>
        <a:p>
          <a:r>
            <a:rPr lang="en-MY" sz="1600" b="0" i="0" dirty="0" smtClean="0">
              <a:latin typeface="Calibri" panose="020F0502020204030204" pitchFamily="34" charset="0"/>
            </a:rPr>
            <a:t>Predefined Accounting Chart</a:t>
          </a:r>
          <a:endParaRPr lang="en-MY" sz="1600" dirty="0">
            <a:latin typeface="Calibri" panose="020F0502020204030204" pitchFamily="34" charset="0"/>
          </a:endParaRPr>
        </a:p>
      </dgm:t>
    </dgm:pt>
    <dgm:pt modelId="{90A0CF03-01C8-441D-901E-7EA706FDB943}" type="parTrans" cxnId="{C0BEEB67-30CA-4335-8819-41A51B2F6225}">
      <dgm:prSet/>
      <dgm:spPr/>
      <dgm:t>
        <a:bodyPr/>
        <a:lstStyle/>
        <a:p>
          <a:endParaRPr lang="en-MY">
            <a:latin typeface="Calibri" panose="020F0502020204030204" pitchFamily="34" charset="0"/>
          </a:endParaRPr>
        </a:p>
      </dgm:t>
    </dgm:pt>
    <dgm:pt modelId="{0144A721-DD62-4ADA-9F3E-D67E50EC0A2A}" type="sibTrans" cxnId="{C0BEEB67-30CA-4335-8819-41A51B2F6225}">
      <dgm:prSet/>
      <dgm:spPr/>
      <dgm:t>
        <a:bodyPr/>
        <a:lstStyle/>
        <a:p>
          <a:endParaRPr lang="en-MY">
            <a:latin typeface="Calibri" panose="020F0502020204030204" pitchFamily="34" charset="0"/>
          </a:endParaRPr>
        </a:p>
      </dgm:t>
    </dgm:pt>
    <dgm:pt modelId="{7F46BBD9-1B65-4106-8625-5CCFD9134761}">
      <dgm:prSet phldrT="[Text]"/>
      <dgm:spPr/>
      <dgm:t>
        <a:bodyPr/>
        <a:lstStyle/>
        <a:p>
          <a:r>
            <a:rPr lang="en-MY" b="0" i="0" dirty="0" smtClean="0">
              <a:latin typeface="Calibri" panose="020F0502020204030204" pitchFamily="34" charset="0"/>
            </a:rPr>
            <a:t>SPS comes with 19 industry standards predefined accounting chart and has flexibility to tailor according to business needs.</a:t>
          </a:r>
          <a:endParaRPr lang="en-MY" dirty="0">
            <a:latin typeface="Calibri" panose="020F0502020204030204" pitchFamily="34" charset="0"/>
          </a:endParaRPr>
        </a:p>
      </dgm:t>
    </dgm:pt>
    <dgm:pt modelId="{A1D6E7B3-F046-4F58-A6AA-58068069E408}" type="parTrans" cxnId="{5A8E86A0-B020-431A-967D-8D8407703D40}">
      <dgm:prSet/>
      <dgm:spPr/>
      <dgm:t>
        <a:bodyPr/>
        <a:lstStyle/>
        <a:p>
          <a:endParaRPr lang="en-MY">
            <a:latin typeface="Calibri" panose="020F0502020204030204" pitchFamily="34" charset="0"/>
          </a:endParaRPr>
        </a:p>
      </dgm:t>
    </dgm:pt>
    <dgm:pt modelId="{AB94AAA5-F46A-4CE6-A75E-C1732CF162A8}" type="sibTrans" cxnId="{5A8E86A0-B020-431A-967D-8D8407703D40}">
      <dgm:prSet/>
      <dgm:spPr/>
      <dgm:t>
        <a:bodyPr/>
        <a:lstStyle/>
        <a:p>
          <a:endParaRPr lang="en-MY">
            <a:latin typeface="Calibri" panose="020F0502020204030204" pitchFamily="34" charset="0"/>
          </a:endParaRPr>
        </a:p>
      </dgm:t>
    </dgm:pt>
    <dgm:pt modelId="{71DE96D3-BE53-467B-9878-9F1CBA5FAA33}">
      <dgm:prSet phldrT="[Text]"/>
      <dgm:spPr/>
      <dgm:t>
        <a:bodyPr/>
        <a:lstStyle/>
        <a:p>
          <a:r>
            <a:rPr lang="en-US" dirty="0" smtClean="0">
              <a:latin typeface="Calibri" panose="020F0502020204030204" pitchFamily="34" charset="0"/>
            </a:rPr>
            <a:t>3</a:t>
          </a:r>
          <a:endParaRPr lang="en-MY" dirty="0">
            <a:latin typeface="Calibri" panose="020F0502020204030204" pitchFamily="34" charset="0"/>
          </a:endParaRPr>
        </a:p>
      </dgm:t>
    </dgm:pt>
    <dgm:pt modelId="{C1745922-766C-4AE9-843F-6BA8CDC734F8}" type="parTrans" cxnId="{242B94BB-9BEB-4FE5-BD38-41473E87C9E2}">
      <dgm:prSet/>
      <dgm:spPr/>
      <dgm:t>
        <a:bodyPr/>
        <a:lstStyle/>
        <a:p>
          <a:endParaRPr lang="en-MY">
            <a:latin typeface="Calibri" panose="020F0502020204030204" pitchFamily="34" charset="0"/>
          </a:endParaRPr>
        </a:p>
      </dgm:t>
    </dgm:pt>
    <dgm:pt modelId="{4E0C1CD2-3178-438A-8FBB-8DA1FA47179E}" type="sibTrans" cxnId="{242B94BB-9BEB-4FE5-BD38-41473E87C9E2}">
      <dgm:prSet/>
      <dgm:spPr/>
      <dgm:t>
        <a:bodyPr/>
        <a:lstStyle/>
        <a:p>
          <a:endParaRPr lang="en-MY">
            <a:latin typeface="Calibri" panose="020F0502020204030204" pitchFamily="34" charset="0"/>
          </a:endParaRPr>
        </a:p>
      </dgm:t>
    </dgm:pt>
    <dgm:pt modelId="{15EECF78-3B84-4C68-8F07-45BFA8156060}">
      <dgm:prSet phldrT="[Text]" custT="1"/>
      <dgm:spPr/>
      <dgm:t>
        <a:bodyPr/>
        <a:lstStyle/>
        <a:p>
          <a:r>
            <a:rPr lang="en-MY" sz="1600" b="0" i="0" dirty="0" smtClean="0">
              <a:latin typeface="Calibri" panose="020F0502020204030204" pitchFamily="34" charset="0"/>
            </a:rPr>
            <a:t>Biz Dashboard</a:t>
          </a:r>
          <a:endParaRPr lang="en-MY" sz="1600" dirty="0">
            <a:latin typeface="Calibri" panose="020F0502020204030204" pitchFamily="34" charset="0"/>
          </a:endParaRPr>
        </a:p>
      </dgm:t>
    </dgm:pt>
    <dgm:pt modelId="{CAB17083-3A98-471C-AE82-BD2ECDCDAE18}" type="parTrans" cxnId="{4A7A7C63-B054-41A8-9023-BA99608D8834}">
      <dgm:prSet/>
      <dgm:spPr/>
      <dgm:t>
        <a:bodyPr/>
        <a:lstStyle/>
        <a:p>
          <a:endParaRPr lang="en-MY">
            <a:latin typeface="Calibri" panose="020F0502020204030204" pitchFamily="34" charset="0"/>
          </a:endParaRPr>
        </a:p>
      </dgm:t>
    </dgm:pt>
    <dgm:pt modelId="{FD969B3D-BA00-4247-8F1B-6E7D64639493}" type="sibTrans" cxnId="{4A7A7C63-B054-41A8-9023-BA99608D8834}">
      <dgm:prSet/>
      <dgm:spPr/>
      <dgm:t>
        <a:bodyPr/>
        <a:lstStyle/>
        <a:p>
          <a:endParaRPr lang="en-MY">
            <a:latin typeface="Calibri" panose="020F0502020204030204" pitchFamily="34" charset="0"/>
          </a:endParaRPr>
        </a:p>
      </dgm:t>
    </dgm:pt>
    <dgm:pt modelId="{8CAEEFF5-F063-4C73-931C-23EE1573E008}">
      <dgm:prSet phldrT="[Text]"/>
      <dgm:spPr/>
      <dgm:t>
        <a:bodyPr/>
        <a:lstStyle/>
        <a:p>
          <a:r>
            <a:rPr lang="en-MY" b="0" i="0" dirty="0" smtClean="0">
              <a:latin typeface="Calibri" panose="020F0502020204030204" pitchFamily="34" charset="0"/>
            </a:rPr>
            <a:t>Data updates are real-time for better business decision making.</a:t>
          </a:r>
          <a:endParaRPr lang="en-MY" dirty="0">
            <a:latin typeface="Calibri" panose="020F0502020204030204" pitchFamily="34" charset="0"/>
          </a:endParaRPr>
        </a:p>
      </dgm:t>
    </dgm:pt>
    <dgm:pt modelId="{7935D50E-2CCE-4C13-8384-5FB69F800977}" type="parTrans" cxnId="{BC948880-AF6D-4DC4-91CA-6AE28288655A}">
      <dgm:prSet/>
      <dgm:spPr/>
      <dgm:t>
        <a:bodyPr/>
        <a:lstStyle/>
        <a:p>
          <a:endParaRPr lang="en-MY">
            <a:latin typeface="Calibri" panose="020F0502020204030204" pitchFamily="34" charset="0"/>
          </a:endParaRPr>
        </a:p>
      </dgm:t>
    </dgm:pt>
    <dgm:pt modelId="{8AF1A20E-A822-4618-A704-390673C57601}" type="sibTrans" cxnId="{BC948880-AF6D-4DC4-91CA-6AE28288655A}">
      <dgm:prSet/>
      <dgm:spPr/>
      <dgm:t>
        <a:bodyPr/>
        <a:lstStyle/>
        <a:p>
          <a:endParaRPr lang="en-MY">
            <a:latin typeface="Calibri" panose="020F0502020204030204" pitchFamily="34" charset="0"/>
          </a:endParaRPr>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10A15DBB-94CC-4A82-955E-AAA25155CC30}" type="presOf" srcId="{8CAEEFF5-F063-4C73-931C-23EE1573E008}" destId="{7EDB1993-A0A9-4AB6-B8BC-C2DED3422243}"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54CF8E30-E264-42EB-BCD8-DE87731A374C}" type="presOf" srcId="{71DE96D3-BE53-467B-9878-9F1CBA5FAA33}" destId="{A2A2591F-B8F8-49DC-85B4-79BC42430AAD}" srcOrd="0" destOrd="0" presId="urn:microsoft.com/office/officeart/2011/layout/TabList"/>
    <dgm:cxn modelId="{E8AF5DC1-B8E9-400C-8AA9-9E5F2EEB7B2B}" type="presOf" srcId="{82D31BE7-05D3-4E93-802B-274FFA96EA72}" destId="{71311640-DA23-43BD-B92E-6152B49D22F4}"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897773DD-3174-45BC-B8DC-30284C79DF1A}" type="presOf" srcId="{DF0779B2-D486-45B3-81C3-4129237EB1E3}" destId="{F697009C-3D56-4C2C-820E-174CDF20B748}" srcOrd="0" destOrd="0" presId="urn:microsoft.com/office/officeart/2011/layout/TabList"/>
    <dgm:cxn modelId="{2BFBD4A8-46AB-4286-8801-843BBAA48E4B}" type="presOf" srcId="{33AEACC9-F94C-4484-9080-0C28426DAB28}" destId="{EAF0EAAF-D686-4AA9-A368-8162C79A0205}" srcOrd="0" destOrd="0" presId="urn:microsoft.com/office/officeart/2011/layout/TabList"/>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19BDC39C-D7E9-45F7-90F5-4F6726C22C44}" type="presOf" srcId="{9323F5A1-8A00-41DD-A3C2-B90A631E4FC2}" destId="{792FD840-7A86-48B4-A0D1-97B201B72734}"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3F22ABB3-1D75-4F33-8554-A2947BF9E9E0}" type="presOf" srcId="{15EECF78-3B84-4C68-8F07-45BFA8156060}" destId="{59C227B1-26D9-494A-BEE9-A071AB0E2EFD}" srcOrd="0" destOrd="0" presId="urn:microsoft.com/office/officeart/2011/layout/TabList"/>
    <dgm:cxn modelId="{F32081A9-B21D-4B4C-8D62-2AA7EB7F6C9E}" type="presOf" srcId="{7F46BBD9-1B65-4106-8625-5CCFD9134761}" destId="{45D4A8C2-6A93-405F-AEA5-8DC33B9BF736}" srcOrd="0" destOrd="0" presId="urn:microsoft.com/office/officeart/2011/layout/TabList"/>
    <dgm:cxn modelId="{D85A7251-5A4C-4D09-B09A-3E0C68FBA31C}" type="presOf" srcId="{69DC3261-5571-4054-A689-A5E0D26FAC68}" destId="{D04CD238-BC48-4B9C-B859-C13DF3178619}"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C697551E-AD25-4455-8C42-CFDC941D743F}" type="presOf" srcId="{43965588-C56C-4A28-823E-BA9FA6A03438}" destId="{73D4D44B-9B5E-4E9A-8D98-C8215464E551}"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095F8B98-4C01-4422-B935-8A4F5178F63B}" type="presParOf" srcId="{D04CD238-BC48-4B9C-B859-C13DF3178619}" destId="{FD793834-0128-4118-9C66-81C8DC773A51}" srcOrd="0" destOrd="0" presId="urn:microsoft.com/office/officeart/2011/layout/TabList"/>
    <dgm:cxn modelId="{6B4A15E6-816D-45D1-A8A1-FECE8BDB2E2E}" type="presParOf" srcId="{FD793834-0128-4118-9C66-81C8DC773A51}" destId="{792FD840-7A86-48B4-A0D1-97B201B72734}" srcOrd="0" destOrd="0" presId="urn:microsoft.com/office/officeart/2011/layout/TabList"/>
    <dgm:cxn modelId="{95968DD9-702D-4314-854C-D3ECF9DF6ABD}" type="presParOf" srcId="{FD793834-0128-4118-9C66-81C8DC773A51}" destId="{71311640-DA23-43BD-B92E-6152B49D22F4}" srcOrd="1" destOrd="0" presId="urn:microsoft.com/office/officeart/2011/layout/TabList"/>
    <dgm:cxn modelId="{83183F08-9D52-4113-BE18-AF354C0481E3}" type="presParOf" srcId="{FD793834-0128-4118-9C66-81C8DC773A51}" destId="{46CA2DB7-A147-49E3-9E71-F9597D312A35}" srcOrd="2" destOrd="0" presId="urn:microsoft.com/office/officeart/2011/layout/TabList"/>
    <dgm:cxn modelId="{E7945528-E9CB-42EC-8635-D135D5E73380}" type="presParOf" srcId="{D04CD238-BC48-4B9C-B859-C13DF3178619}" destId="{EAF0EAAF-D686-4AA9-A368-8162C79A0205}" srcOrd="1" destOrd="0" presId="urn:microsoft.com/office/officeart/2011/layout/TabList"/>
    <dgm:cxn modelId="{A61AD7A1-4964-4C40-805A-3497D84E6FA5}" type="presParOf" srcId="{D04CD238-BC48-4B9C-B859-C13DF3178619}" destId="{6294F73D-925F-48BA-B353-758650EDA335}" srcOrd="2" destOrd="0" presId="urn:microsoft.com/office/officeart/2011/layout/TabList"/>
    <dgm:cxn modelId="{1DA190B0-68C3-4270-B818-F8182B6AC4D2}" type="presParOf" srcId="{D04CD238-BC48-4B9C-B859-C13DF3178619}" destId="{239A1735-D199-4650-B9C9-829725E8F6C9}" srcOrd="3" destOrd="0" presId="urn:microsoft.com/office/officeart/2011/layout/TabList"/>
    <dgm:cxn modelId="{747F5DFA-57AF-4B2B-AD4A-9E3ED8C389CB}" type="presParOf" srcId="{239A1735-D199-4650-B9C9-829725E8F6C9}" destId="{F697009C-3D56-4C2C-820E-174CDF20B748}" srcOrd="0" destOrd="0" presId="urn:microsoft.com/office/officeart/2011/layout/TabList"/>
    <dgm:cxn modelId="{5638B55D-289A-4576-847B-BF480E5C4092}" type="presParOf" srcId="{239A1735-D199-4650-B9C9-829725E8F6C9}" destId="{73D4D44B-9B5E-4E9A-8D98-C8215464E551}" srcOrd="1" destOrd="0" presId="urn:microsoft.com/office/officeart/2011/layout/TabList"/>
    <dgm:cxn modelId="{1054989A-D9D9-430D-A92B-DD3779505068}" type="presParOf" srcId="{239A1735-D199-4650-B9C9-829725E8F6C9}" destId="{341B1AAD-0AAB-4D7B-AB2C-941BA901B0E1}" srcOrd="2" destOrd="0" presId="urn:microsoft.com/office/officeart/2011/layout/TabList"/>
    <dgm:cxn modelId="{DC0FED6D-399A-4964-9244-488FD46BCC7E}" type="presParOf" srcId="{D04CD238-BC48-4B9C-B859-C13DF3178619}" destId="{45D4A8C2-6A93-405F-AEA5-8DC33B9BF736}" srcOrd="4" destOrd="0" presId="urn:microsoft.com/office/officeart/2011/layout/TabList"/>
    <dgm:cxn modelId="{DBF63C61-A0DD-48A3-A9D1-D8DD3C06F0EA}" type="presParOf" srcId="{D04CD238-BC48-4B9C-B859-C13DF3178619}" destId="{958DA3FB-4A39-451E-8C94-AFDA3FDAA206}" srcOrd="5" destOrd="0" presId="urn:microsoft.com/office/officeart/2011/layout/TabList"/>
    <dgm:cxn modelId="{D9C92C0F-D121-443A-B9BB-AB995DB98198}" type="presParOf" srcId="{D04CD238-BC48-4B9C-B859-C13DF3178619}" destId="{8463DD96-5F07-4A99-AD69-DEAAB8F257E4}" srcOrd="6" destOrd="0" presId="urn:microsoft.com/office/officeart/2011/layout/TabList"/>
    <dgm:cxn modelId="{C97DE881-D123-484F-9F56-F3EB736DB92C}" type="presParOf" srcId="{8463DD96-5F07-4A99-AD69-DEAAB8F257E4}" destId="{59C227B1-26D9-494A-BEE9-A071AB0E2EFD}" srcOrd="0" destOrd="0" presId="urn:microsoft.com/office/officeart/2011/layout/TabList"/>
    <dgm:cxn modelId="{4226FAAA-475A-423C-A11E-93E5D9E6DFD6}" type="presParOf" srcId="{8463DD96-5F07-4A99-AD69-DEAAB8F257E4}" destId="{A2A2591F-B8F8-49DC-85B4-79BC42430AAD}" srcOrd="1" destOrd="0" presId="urn:microsoft.com/office/officeart/2011/layout/TabList"/>
    <dgm:cxn modelId="{F6619AC3-67E7-47CA-B2EB-E5A099E67873}" type="presParOf" srcId="{8463DD96-5F07-4A99-AD69-DEAAB8F257E4}" destId="{519A59F0-D821-409A-A836-DACD3BFECB3B}" srcOrd="2" destOrd="0" presId="urn:microsoft.com/office/officeart/2011/layout/TabList"/>
    <dgm:cxn modelId="{4EF33841-C492-4E69-84F6-8389CD50223B}"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t>4</a:t>
          </a:r>
          <a:endParaRPr lang="en-MY" dirty="0"/>
        </a:p>
      </dgm:t>
    </dgm:pt>
    <dgm:pt modelId="{4A0F6F3D-D058-4C36-A8B2-1E1C60427B88}" type="parTrans" cxnId="{A8D80CFB-C680-495E-A311-C7A16C375102}">
      <dgm:prSet/>
      <dgm:spPr/>
      <dgm:t>
        <a:bodyPr/>
        <a:lstStyle/>
        <a:p>
          <a:endParaRPr lang="en-MY"/>
        </a:p>
      </dgm:t>
    </dgm:pt>
    <dgm:pt modelId="{025CBCE3-45F6-456A-ADF3-43BEEE645F92}" type="sibTrans" cxnId="{A8D80CFB-C680-495E-A311-C7A16C375102}">
      <dgm:prSet/>
      <dgm:spPr/>
      <dgm:t>
        <a:bodyPr/>
        <a:lstStyle/>
        <a:p>
          <a:endParaRPr lang="en-MY"/>
        </a:p>
      </dgm:t>
    </dgm:pt>
    <dgm:pt modelId="{9323F5A1-8A00-41DD-A3C2-B90A631E4FC2}">
      <dgm:prSet phldrT="[Text]" custT="1"/>
      <dgm:spPr/>
      <dgm:t>
        <a:bodyPr/>
        <a:lstStyle/>
        <a:p>
          <a:r>
            <a:rPr lang="en-MY" sz="1600" b="0" i="0" dirty="0" smtClean="0">
              <a:latin typeface="Calibri" panose="020F0502020204030204" pitchFamily="34" charset="0"/>
            </a:rPr>
            <a:t>Drill Down</a:t>
          </a:r>
          <a:endParaRPr lang="en-MY" sz="1600" dirty="0">
            <a:latin typeface="Calibri" panose="020F0502020204030204" pitchFamily="34" charset="0"/>
          </a:endParaRPr>
        </a:p>
      </dgm:t>
    </dgm:pt>
    <dgm:pt modelId="{9018ABC8-EB15-4441-8A71-D652226EB623}" type="parTrans" cxnId="{8ECA4AA7-D7E6-448D-AE04-96B8A23A572E}">
      <dgm:prSet/>
      <dgm:spPr/>
      <dgm:t>
        <a:bodyPr/>
        <a:lstStyle/>
        <a:p>
          <a:endParaRPr lang="en-MY"/>
        </a:p>
      </dgm:t>
    </dgm:pt>
    <dgm:pt modelId="{DCBC2598-5245-448A-8C28-1E23B0D859B9}" type="sibTrans" cxnId="{8ECA4AA7-D7E6-448D-AE04-96B8A23A572E}">
      <dgm:prSet/>
      <dgm:spPr/>
      <dgm:t>
        <a:bodyPr/>
        <a:lstStyle/>
        <a:p>
          <a:endParaRPr lang="en-MY"/>
        </a:p>
      </dgm:t>
    </dgm:pt>
    <dgm:pt modelId="{33AEACC9-F94C-4484-9080-0C28426DAB28}">
      <dgm:prSet phldrT="[Text]"/>
      <dgm:spPr/>
      <dgm:t>
        <a:bodyPr/>
        <a:lstStyle/>
        <a:p>
          <a:r>
            <a:rPr lang="en-MY" b="0" i="0" dirty="0" smtClean="0">
              <a:latin typeface="Calibri" panose="020F0502020204030204" pitchFamily="34" charset="0"/>
            </a:rPr>
            <a:t>Analysis and investigate from surface report drill down to the source of transaction..</a:t>
          </a:r>
          <a:endParaRPr lang="en-MY" dirty="0">
            <a:latin typeface="Calibri" panose="020F0502020204030204" pitchFamily="34" charset="0"/>
          </a:endParaRPr>
        </a:p>
      </dgm:t>
    </dgm:pt>
    <dgm:pt modelId="{A58D2CA8-86FF-4731-AD42-E8C4B0AE9D9D}" type="parTrans" cxnId="{911FD61D-A657-4496-8EBA-0271D6BD9261}">
      <dgm:prSet/>
      <dgm:spPr/>
      <dgm:t>
        <a:bodyPr/>
        <a:lstStyle/>
        <a:p>
          <a:endParaRPr lang="en-MY"/>
        </a:p>
      </dgm:t>
    </dgm:pt>
    <dgm:pt modelId="{2007588B-A049-4E53-9BAF-E1C7283D5750}" type="sibTrans" cxnId="{911FD61D-A657-4496-8EBA-0271D6BD9261}">
      <dgm:prSet/>
      <dgm:spPr/>
      <dgm:t>
        <a:bodyPr/>
        <a:lstStyle/>
        <a:p>
          <a:endParaRPr lang="en-MY"/>
        </a:p>
      </dgm:t>
    </dgm:pt>
    <dgm:pt modelId="{43965588-C56C-4A28-823E-BA9FA6A03438}">
      <dgm:prSet phldrT="[Text]"/>
      <dgm:spPr/>
      <dgm:t>
        <a:bodyPr/>
        <a:lstStyle/>
        <a:p>
          <a:r>
            <a:rPr lang="en-US" dirty="0" smtClean="0"/>
            <a:t>5</a:t>
          </a:r>
          <a:endParaRPr lang="en-MY" dirty="0"/>
        </a:p>
      </dgm:t>
    </dgm:pt>
    <dgm:pt modelId="{413FFC2A-573B-4117-9E14-AA5926A4D5A7}" type="parTrans" cxnId="{F0B96C7A-F2E1-4D64-8636-CE1AFAD63028}">
      <dgm:prSet/>
      <dgm:spPr/>
      <dgm:t>
        <a:bodyPr/>
        <a:lstStyle/>
        <a:p>
          <a:endParaRPr lang="en-MY"/>
        </a:p>
      </dgm:t>
    </dgm:pt>
    <dgm:pt modelId="{B164D06A-EEFA-4FAB-BFFC-C4DD61F834E2}" type="sibTrans" cxnId="{F0B96C7A-F2E1-4D64-8636-CE1AFAD63028}">
      <dgm:prSet/>
      <dgm:spPr/>
      <dgm:t>
        <a:bodyPr/>
        <a:lstStyle/>
        <a:p>
          <a:endParaRPr lang="en-MY"/>
        </a:p>
      </dgm:t>
    </dgm:pt>
    <dgm:pt modelId="{DF0779B2-D486-45B3-81C3-4129237EB1E3}">
      <dgm:prSet phldrT="[Text]" custT="1"/>
      <dgm:spPr/>
      <dgm:t>
        <a:bodyPr/>
        <a:lstStyle/>
        <a:p>
          <a:r>
            <a:rPr lang="en-MY" sz="1600" b="0" i="0" dirty="0" smtClean="0">
              <a:latin typeface="Calibri" panose="020F0502020204030204" pitchFamily="34" charset="0"/>
            </a:rPr>
            <a:t>Fully Responsive</a:t>
          </a:r>
          <a:endParaRPr lang="en-MY" sz="1600" dirty="0">
            <a:latin typeface="Calibri" panose="020F0502020204030204" pitchFamily="34" charset="0"/>
          </a:endParaRPr>
        </a:p>
      </dgm:t>
    </dgm:pt>
    <dgm:pt modelId="{90A0CF03-01C8-441D-901E-7EA706FDB943}" type="parTrans" cxnId="{C0BEEB67-30CA-4335-8819-41A51B2F6225}">
      <dgm:prSet/>
      <dgm:spPr/>
      <dgm:t>
        <a:bodyPr/>
        <a:lstStyle/>
        <a:p>
          <a:endParaRPr lang="en-MY"/>
        </a:p>
      </dgm:t>
    </dgm:pt>
    <dgm:pt modelId="{0144A721-DD62-4ADA-9F3E-D67E50EC0A2A}" type="sibTrans" cxnId="{C0BEEB67-30CA-4335-8819-41A51B2F6225}">
      <dgm:prSet/>
      <dgm:spPr/>
      <dgm:t>
        <a:bodyPr/>
        <a:lstStyle/>
        <a:p>
          <a:endParaRPr lang="en-MY"/>
        </a:p>
      </dgm:t>
    </dgm:pt>
    <dgm:pt modelId="{7F46BBD9-1B65-4106-8625-5CCFD9134761}">
      <dgm:prSet phldrT="[Text]"/>
      <dgm:spPr/>
      <dgm:t>
        <a:bodyPr/>
        <a:lstStyle/>
        <a:p>
          <a:r>
            <a:rPr lang="en-MY" b="0" i="0" dirty="0" smtClean="0">
              <a:latin typeface="Calibri" panose="020F0502020204030204" pitchFamily="34" charset="0"/>
            </a:rPr>
            <a:t>Interactive and fully responsive for all devices and screen resolutions..</a:t>
          </a:r>
          <a:endParaRPr lang="en-MY" dirty="0">
            <a:latin typeface="Calibri" panose="020F0502020204030204" pitchFamily="34" charset="0"/>
          </a:endParaRPr>
        </a:p>
      </dgm:t>
    </dgm:pt>
    <dgm:pt modelId="{A1D6E7B3-F046-4F58-A6AA-58068069E408}" type="parTrans" cxnId="{5A8E86A0-B020-431A-967D-8D8407703D40}">
      <dgm:prSet/>
      <dgm:spPr/>
      <dgm:t>
        <a:bodyPr/>
        <a:lstStyle/>
        <a:p>
          <a:endParaRPr lang="en-MY"/>
        </a:p>
      </dgm:t>
    </dgm:pt>
    <dgm:pt modelId="{AB94AAA5-F46A-4CE6-A75E-C1732CF162A8}" type="sibTrans" cxnId="{5A8E86A0-B020-431A-967D-8D8407703D40}">
      <dgm:prSet/>
      <dgm:spPr/>
      <dgm:t>
        <a:bodyPr/>
        <a:lstStyle/>
        <a:p>
          <a:endParaRPr lang="en-MY"/>
        </a:p>
      </dgm:t>
    </dgm:pt>
    <dgm:pt modelId="{71DE96D3-BE53-467B-9878-9F1CBA5FAA33}">
      <dgm:prSet phldrT="[Text]"/>
      <dgm:spPr/>
      <dgm:t>
        <a:bodyPr/>
        <a:lstStyle/>
        <a:p>
          <a:r>
            <a:rPr lang="en-US" dirty="0" smtClean="0"/>
            <a:t>7</a:t>
          </a:r>
          <a:endParaRPr lang="en-MY" dirty="0"/>
        </a:p>
      </dgm:t>
    </dgm:pt>
    <dgm:pt modelId="{C1745922-766C-4AE9-843F-6BA8CDC734F8}" type="parTrans" cxnId="{242B94BB-9BEB-4FE5-BD38-41473E87C9E2}">
      <dgm:prSet/>
      <dgm:spPr/>
      <dgm:t>
        <a:bodyPr/>
        <a:lstStyle/>
        <a:p>
          <a:endParaRPr lang="en-MY"/>
        </a:p>
      </dgm:t>
    </dgm:pt>
    <dgm:pt modelId="{4E0C1CD2-3178-438A-8FBB-8DA1FA47179E}" type="sibTrans" cxnId="{242B94BB-9BEB-4FE5-BD38-41473E87C9E2}">
      <dgm:prSet/>
      <dgm:spPr/>
      <dgm:t>
        <a:bodyPr/>
        <a:lstStyle/>
        <a:p>
          <a:endParaRPr lang="en-MY"/>
        </a:p>
      </dgm:t>
    </dgm:pt>
    <dgm:pt modelId="{15EECF78-3B84-4C68-8F07-45BFA8156060}">
      <dgm:prSet phldrT="[Text]" custT="1"/>
      <dgm:spPr/>
      <dgm:t>
        <a:bodyPr/>
        <a:lstStyle/>
        <a:p>
          <a:r>
            <a:rPr lang="en-MY" sz="1600" b="0" i="0" dirty="0" smtClean="0">
              <a:latin typeface="Calibri" panose="020F0502020204030204" pitchFamily="34" charset="0"/>
            </a:rPr>
            <a:t>Regulate User Access</a:t>
          </a:r>
          <a:endParaRPr lang="en-MY" sz="1600" dirty="0">
            <a:latin typeface="Calibri" panose="020F0502020204030204" pitchFamily="34" charset="0"/>
          </a:endParaRPr>
        </a:p>
      </dgm:t>
    </dgm:pt>
    <dgm:pt modelId="{CAB17083-3A98-471C-AE82-BD2ECDCDAE18}" type="parTrans" cxnId="{4A7A7C63-B054-41A8-9023-BA99608D8834}">
      <dgm:prSet/>
      <dgm:spPr/>
      <dgm:t>
        <a:bodyPr/>
        <a:lstStyle/>
        <a:p>
          <a:endParaRPr lang="en-MY"/>
        </a:p>
      </dgm:t>
    </dgm:pt>
    <dgm:pt modelId="{FD969B3D-BA00-4247-8F1B-6E7D64639493}" type="sibTrans" cxnId="{4A7A7C63-B054-41A8-9023-BA99608D8834}">
      <dgm:prSet/>
      <dgm:spPr/>
      <dgm:t>
        <a:bodyPr/>
        <a:lstStyle/>
        <a:p>
          <a:endParaRPr lang="en-MY"/>
        </a:p>
      </dgm:t>
    </dgm:pt>
    <dgm:pt modelId="{8CAEEFF5-F063-4C73-931C-23EE1573E008}">
      <dgm:prSet phldrT="[Text]" custT="1"/>
      <dgm:spPr/>
      <dgm:t>
        <a:bodyPr/>
        <a:lstStyle/>
        <a:p>
          <a:r>
            <a:rPr lang="en-MY" sz="1200" b="0" i="0" dirty="0" smtClean="0">
              <a:latin typeface="Calibri" panose="020F0502020204030204" pitchFamily="34" charset="0"/>
            </a:rPr>
            <a:t>Provide the double layer security, all the right control of functionality to regulate the user accessibility to each module system.</a:t>
          </a:r>
          <a:endParaRPr lang="en-MY" sz="1200" dirty="0">
            <a:latin typeface="Calibri" panose="020F0502020204030204" pitchFamily="34" charset="0"/>
          </a:endParaRPr>
        </a:p>
      </dgm:t>
    </dgm:pt>
    <dgm:pt modelId="{7935D50E-2CCE-4C13-8384-5FB69F800977}" type="parTrans" cxnId="{BC948880-AF6D-4DC4-91CA-6AE28288655A}">
      <dgm:prSet/>
      <dgm:spPr/>
      <dgm:t>
        <a:bodyPr/>
        <a:lstStyle/>
        <a:p>
          <a:endParaRPr lang="en-MY"/>
        </a:p>
      </dgm:t>
    </dgm:pt>
    <dgm:pt modelId="{8AF1A20E-A822-4618-A704-390673C57601}" type="sibTrans" cxnId="{BC948880-AF6D-4DC4-91CA-6AE28288655A}">
      <dgm:prSet/>
      <dgm:spPr/>
      <dgm:t>
        <a:bodyPr/>
        <a:lstStyle/>
        <a:p>
          <a:endParaRPr lang="en-MY"/>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E2E6699A-08EC-4661-B941-20C061C6E3C7}" type="presOf" srcId="{69DC3261-5571-4054-A689-A5E0D26FAC68}" destId="{D04CD238-BC48-4B9C-B859-C13DF3178619}" srcOrd="0" destOrd="0" presId="urn:microsoft.com/office/officeart/2011/layout/TabList"/>
    <dgm:cxn modelId="{E1283675-6D54-4C5D-A26D-2077E68F664C}" type="presOf" srcId="{43965588-C56C-4A28-823E-BA9FA6A03438}" destId="{73D4D44B-9B5E-4E9A-8D98-C8215464E551}"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1D9CCC43-4580-4FD4-8E59-8F6711D98B3B}" type="presOf" srcId="{8CAEEFF5-F063-4C73-931C-23EE1573E008}" destId="{7EDB1993-A0A9-4AB6-B8BC-C2DED3422243}" srcOrd="0" destOrd="0" presId="urn:microsoft.com/office/officeart/2011/layout/TabList"/>
    <dgm:cxn modelId="{2B12D3C0-D51E-4960-A031-8F10A728DBD9}" type="presOf" srcId="{DF0779B2-D486-45B3-81C3-4129237EB1E3}" destId="{F697009C-3D56-4C2C-820E-174CDF20B748}" srcOrd="0" destOrd="0" presId="urn:microsoft.com/office/officeart/2011/layout/TabList"/>
    <dgm:cxn modelId="{CF53DC3B-57DF-4FFD-9931-71E0DACF70C6}" type="presOf" srcId="{7F46BBD9-1B65-4106-8625-5CCFD9134761}" destId="{45D4A8C2-6A93-405F-AEA5-8DC33B9BF736}"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9DA47628-B77E-406C-9643-19DADB85307D}" type="presOf" srcId="{15EECF78-3B84-4C68-8F07-45BFA8156060}" destId="{59C227B1-26D9-494A-BEE9-A071AB0E2EFD}"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AC6C6260-7EFB-40D8-A633-F7A299C1DE1A}" type="presOf" srcId="{33AEACC9-F94C-4484-9080-0C28426DAB28}" destId="{EAF0EAAF-D686-4AA9-A368-8162C79A0205}" srcOrd="0" destOrd="0" presId="urn:microsoft.com/office/officeart/2011/layout/TabList"/>
    <dgm:cxn modelId="{6ED59EA0-1F17-4C64-A7A1-A214DFA8BC40}" type="presOf" srcId="{71DE96D3-BE53-467B-9878-9F1CBA5FAA33}" destId="{A2A2591F-B8F8-49DC-85B4-79BC42430AAD}"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34CC7786-1721-4561-9145-1D61A3DA166B}" type="presOf" srcId="{82D31BE7-05D3-4E93-802B-274FFA96EA72}" destId="{71311640-DA23-43BD-B92E-6152B49D22F4}" srcOrd="0" destOrd="0" presId="urn:microsoft.com/office/officeart/2011/layout/TabList"/>
    <dgm:cxn modelId="{1EE0C0F1-9397-414A-8C4C-7F1646FCB380}" type="presOf" srcId="{9323F5A1-8A00-41DD-A3C2-B90A631E4FC2}" destId="{792FD840-7A86-48B4-A0D1-97B201B72734}"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66A3414A-5A66-4126-AF29-D5FCA1A0D7CB}" type="presParOf" srcId="{D04CD238-BC48-4B9C-B859-C13DF3178619}" destId="{FD793834-0128-4118-9C66-81C8DC773A51}" srcOrd="0" destOrd="0" presId="urn:microsoft.com/office/officeart/2011/layout/TabList"/>
    <dgm:cxn modelId="{EB920BF6-51FC-4BA8-A498-CD3462426924}" type="presParOf" srcId="{FD793834-0128-4118-9C66-81C8DC773A51}" destId="{792FD840-7A86-48B4-A0D1-97B201B72734}" srcOrd="0" destOrd="0" presId="urn:microsoft.com/office/officeart/2011/layout/TabList"/>
    <dgm:cxn modelId="{8454A99D-EA7B-4EEF-A292-1F7C1A0D2844}" type="presParOf" srcId="{FD793834-0128-4118-9C66-81C8DC773A51}" destId="{71311640-DA23-43BD-B92E-6152B49D22F4}" srcOrd="1" destOrd="0" presId="urn:microsoft.com/office/officeart/2011/layout/TabList"/>
    <dgm:cxn modelId="{EAA695F1-031E-4227-A640-39C61D407E8F}" type="presParOf" srcId="{FD793834-0128-4118-9C66-81C8DC773A51}" destId="{46CA2DB7-A147-49E3-9E71-F9597D312A35}" srcOrd="2" destOrd="0" presId="urn:microsoft.com/office/officeart/2011/layout/TabList"/>
    <dgm:cxn modelId="{F5FAC0A2-5741-43DC-9C63-72B90E21F8AC}" type="presParOf" srcId="{D04CD238-BC48-4B9C-B859-C13DF3178619}" destId="{EAF0EAAF-D686-4AA9-A368-8162C79A0205}" srcOrd="1" destOrd="0" presId="urn:microsoft.com/office/officeart/2011/layout/TabList"/>
    <dgm:cxn modelId="{319C3076-C3CF-467E-A462-ABAEC7746F24}" type="presParOf" srcId="{D04CD238-BC48-4B9C-B859-C13DF3178619}" destId="{6294F73D-925F-48BA-B353-758650EDA335}" srcOrd="2" destOrd="0" presId="urn:microsoft.com/office/officeart/2011/layout/TabList"/>
    <dgm:cxn modelId="{0E6F773F-0911-4550-AAB6-93AC1F8173D1}" type="presParOf" srcId="{D04CD238-BC48-4B9C-B859-C13DF3178619}" destId="{239A1735-D199-4650-B9C9-829725E8F6C9}" srcOrd="3" destOrd="0" presId="urn:microsoft.com/office/officeart/2011/layout/TabList"/>
    <dgm:cxn modelId="{AF4B5558-2BFF-4D83-B4B2-E4CF01A397F1}" type="presParOf" srcId="{239A1735-D199-4650-B9C9-829725E8F6C9}" destId="{F697009C-3D56-4C2C-820E-174CDF20B748}" srcOrd="0" destOrd="0" presId="urn:microsoft.com/office/officeart/2011/layout/TabList"/>
    <dgm:cxn modelId="{11E5BA77-5B45-4412-968D-935D15B931C2}" type="presParOf" srcId="{239A1735-D199-4650-B9C9-829725E8F6C9}" destId="{73D4D44B-9B5E-4E9A-8D98-C8215464E551}" srcOrd="1" destOrd="0" presId="urn:microsoft.com/office/officeart/2011/layout/TabList"/>
    <dgm:cxn modelId="{1BC78F05-6CEB-459D-A8C5-3D3F316DF750}" type="presParOf" srcId="{239A1735-D199-4650-B9C9-829725E8F6C9}" destId="{341B1AAD-0AAB-4D7B-AB2C-941BA901B0E1}" srcOrd="2" destOrd="0" presId="urn:microsoft.com/office/officeart/2011/layout/TabList"/>
    <dgm:cxn modelId="{BB6910FF-15B3-4EB4-8428-238A65C808E7}" type="presParOf" srcId="{D04CD238-BC48-4B9C-B859-C13DF3178619}" destId="{45D4A8C2-6A93-405F-AEA5-8DC33B9BF736}" srcOrd="4" destOrd="0" presId="urn:microsoft.com/office/officeart/2011/layout/TabList"/>
    <dgm:cxn modelId="{5584DDAB-4787-46CA-81B4-B02D3544DE63}" type="presParOf" srcId="{D04CD238-BC48-4B9C-B859-C13DF3178619}" destId="{958DA3FB-4A39-451E-8C94-AFDA3FDAA206}" srcOrd="5" destOrd="0" presId="urn:microsoft.com/office/officeart/2011/layout/TabList"/>
    <dgm:cxn modelId="{BADC8ACC-E8D6-4ED9-8F8C-83892FB106AA}" type="presParOf" srcId="{D04CD238-BC48-4B9C-B859-C13DF3178619}" destId="{8463DD96-5F07-4A99-AD69-DEAAB8F257E4}" srcOrd="6" destOrd="0" presId="urn:microsoft.com/office/officeart/2011/layout/TabList"/>
    <dgm:cxn modelId="{EEC1F9C2-48DA-46D6-AB97-A67AB1E91DA0}" type="presParOf" srcId="{8463DD96-5F07-4A99-AD69-DEAAB8F257E4}" destId="{59C227B1-26D9-494A-BEE9-A071AB0E2EFD}" srcOrd="0" destOrd="0" presId="urn:microsoft.com/office/officeart/2011/layout/TabList"/>
    <dgm:cxn modelId="{5E217A61-8359-49AA-9903-F7C71AF4ED4B}" type="presParOf" srcId="{8463DD96-5F07-4A99-AD69-DEAAB8F257E4}" destId="{A2A2591F-B8F8-49DC-85B4-79BC42430AAD}" srcOrd="1" destOrd="0" presId="urn:microsoft.com/office/officeart/2011/layout/TabList"/>
    <dgm:cxn modelId="{A0DE8258-89D9-4C0B-B0C6-7DA82174154A}" type="presParOf" srcId="{8463DD96-5F07-4A99-AD69-DEAAB8F257E4}" destId="{519A59F0-D821-409A-A836-DACD3BFECB3B}" srcOrd="2" destOrd="0" presId="urn:microsoft.com/office/officeart/2011/layout/TabList"/>
    <dgm:cxn modelId="{292B6653-6563-4DE5-B5BD-D60AEEDF6174}"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t>8</a:t>
          </a:r>
          <a:endParaRPr lang="en-MY" dirty="0"/>
        </a:p>
      </dgm:t>
    </dgm:pt>
    <dgm:pt modelId="{4A0F6F3D-D058-4C36-A8B2-1E1C60427B88}" type="parTrans" cxnId="{A8D80CFB-C680-495E-A311-C7A16C375102}">
      <dgm:prSet/>
      <dgm:spPr/>
      <dgm:t>
        <a:bodyPr/>
        <a:lstStyle/>
        <a:p>
          <a:endParaRPr lang="en-MY"/>
        </a:p>
      </dgm:t>
    </dgm:pt>
    <dgm:pt modelId="{025CBCE3-45F6-456A-ADF3-43BEEE645F92}" type="sibTrans" cxnId="{A8D80CFB-C680-495E-A311-C7A16C375102}">
      <dgm:prSet/>
      <dgm:spPr/>
      <dgm:t>
        <a:bodyPr/>
        <a:lstStyle/>
        <a:p>
          <a:endParaRPr lang="en-MY"/>
        </a:p>
      </dgm:t>
    </dgm:pt>
    <dgm:pt modelId="{9323F5A1-8A00-41DD-A3C2-B90A631E4FC2}">
      <dgm:prSet phldrT="[Text]"/>
      <dgm:spPr/>
      <dgm:t>
        <a:bodyPr/>
        <a:lstStyle/>
        <a:p>
          <a:r>
            <a:rPr lang="en-MY" b="0" i="0" dirty="0" smtClean="0">
              <a:latin typeface="Calibri" panose="020F0502020204030204" pitchFamily="34" charset="0"/>
            </a:rPr>
            <a:t>Multi Languages supported</a:t>
          </a:r>
          <a:endParaRPr lang="en-MY" dirty="0">
            <a:latin typeface="Calibri" panose="020F0502020204030204" pitchFamily="34" charset="0"/>
          </a:endParaRPr>
        </a:p>
      </dgm:t>
    </dgm:pt>
    <dgm:pt modelId="{9018ABC8-EB15-4441-8A71-D652226EB623}" type="parTrans" cxnId="{8ECA4AA7-D7E6-448D-AE04-96B8A23A572E}">
      <dgm:prSet/>
      <dgm:spPr/>
      <dgm:t>
        <a:bodyPr/>
        <a:lstStyle/>
        <a:p>
          <a:endParaRPr lang="en-MY"/>
        </a:p>
      </dgm:t>
    </dgm:pt>
    <dgm:pt modelId="{DCBC2598-5245-448A-8C28-1E23B0D859B9}" type="sibTrans" cxnId="{8ECA4AA7-D7E6-448D-AE04-96B8A23A572E}">
      <dgm:prSet/>
      <dgm:spPr/>
      <dgm:t>
        <a:bodyPr/>
        <a:lstStyle/>
        <a:p>
          <a:endParaRPr lang="en-MY"/>
        </a:p>
      </dgm:t>
    </dgm:pt>
    <dgm:pt modelId="{33AEACC9-F94C-4484-9080-0C28426DAB28}">
      <dgm:prSet phldrT="[Text]"/>
      <dgm:spPr/>
      <dgm:t>
        <a:bodyPr/>
        <a:lstStyle/>
        <a:p>
          <a:r>
            <a:rPr lang="en-MY" b="0" i="0" dirty="0" smtClean="0">
              <a:latin typeface="Calibri" panose="020F0502020204030204" pitchFamily="34" charset="0"/>
            </a:rPr>
            <a:t>SPS is ready to support latest business nature in multiple languages.</a:t>
          </a:r>
          <a:endParaRPr lang="en-MY" dirty="0">
            <a:latin typeface="Calibri" panose="020F0502020204030204" pitchFamily="34" charset="0"/>
          </a:endParaRPr>
        </a:p>
      </dgm:t>
    </dgm:pt>
    <dgm:pt modelId="{A58D2CA8-86FF-4731-AD42-E8C4B0AE9D9D}" type="parTrans" cxnId="{911FD61D-A657-4496-8EBA-0271D6BD9261}">
      <dgm:prSet/>
      <dgm:spPr/>
      <dgm:t>
        <a:bodyPr/>
        <a:lstStyle/>
        <a:p>
          <a:endParaRPr lang="en-MY"/>
        </a:p>
      </dgm:t>
    </dgm:pt>
    <dgm:pt modelId="{2007588B-A049-4E53-9BAF-E1C7283D5750}" type="sibTrans" cxnId="{911FD61D-A657-4496-8EBA-0271D6BD9261}">
      <dgm:prSet/>
      <dgm:spPr/>
      <dgm:t>
        <a:bodyPr/>
        <a:lstStyle/>
        <a:p>
          <a:endParaRPr lang="en-MY"/>
        </a:p>
      </dgm:t>
    </dgm:pt>
    <dgm:pt modelId="{43965588-C56C-4A28-823E-BA9FA6A03438}">
      <dgm:prSet phldrT="[Text]"/>
      <dgm:spPr/>
      <dgm:t>
        <a:bodyPr/>
        <a:lstStyle/>
        <a:p>
          <a:r>
            <a:rPr lang="en-US" dirty="0" smtClean="0"/>
            <a:t>9</a:t>
          </a:r>
          <a:endParaRPr lang="en-MY" dirty="0"/>
        </a:p>
      </dgm:t>
    </dgm:pt>
    <dgm:pt modelId="{413FFC2A-573B-4117-9E14-AA5926A4D5A7}" type="parTrans" cxnId="{F0B96C7A-F2E1-4D64-8636-CE1AFAD63028}">
      <dgm:prSet/>
      <dgm:spPr/>
      <dgm:t>
        <a:bodyPr/>
        <a:lstStyle/>
        <a:p>
          <a:endParaRPr lang="en-MY"/>
        </a:p>
      </dgm:t>
    </dgm:pt>
    <dgm:pt modelId="{B164D06A-EEFA-4FAB-BFFC-C4DD61F834E2}" type="sibTrans" cxnId="{F0B96C7A-F2E1-4D64-8636-CE1AFAD63028}">
      <dgm:prSet/>
      <dgm:spPr/>
      <dgm:t>
        <a:bodyPr/>
        <a:lstStyle/>
        <a:p>
          <a:endParaRPr lang="en-MY"/>
        </a:p>
      </dgm:t>
    </dgm:pt>
    <dgm:pt modelId="{DF0779B2-D486-45B3-81C3-4129237EB1E3}">
      <dgm:prSet phldrT="[Text]"/>
      <dgm:spPr/>
      <dgm:t>
        <a:bodyPr/>
        <a:lstStyle/>
        <a:p>
          <a:r>
            <a:rPr lang="en-MY" b="0" i="0" dirty="0" smtClean="0">
              <a:latin typeface="Calibri" panose="020F0502020204030204" pitchFamily="34" charset="0"/>
            </a:rPr>
            <a:t>Super Search</a:t>
          </a:r>
          <a:endParaRPr lang="en-MY" dirty="0">
            <a:latin typeface="Calibri" panose="020F0502020204030204" pitchFamily="34" charset="0"/>
          </a:endParaRPr>
        </a:p>
      </dgm:t>
    </dgm:pt>
    <dgm:pt modelId="{90A0CF03-01C8-441D-901E-7EA706FDB943}" type="parTrans" cxnId="{C0BEEB67-30CA-4335-8819-41A51B2F6225}">
      <dgm:prSet/>
      <dgm:spPr/>
      <dgm:t>
        <a:bodyPr/>
        <a:lstStyle/>
        <a:p>
          <a:endParaRPr lang="en-MY"/>
        </a:p>
      </dgm:t>
    </dgm:pt>
    <dgm:pt modelId="{0144A721-DD62-4ADA-9F3E-D67E50EC0A2A}" type="sibTrans" cxnId="{C0BEEB67-30CA-4335-8819-41A51B2F6225}">
      <dgm:prSet/>
      <dgm:spPr/>
      <dgm:t>
        <a:bodyPr/>
        <a:lstStyle/>
        <a:p>
          <a:endParaRPr lang="en-MY"/>
        </a:p>
      </dgm:t>
    </dgm:pt>
    <dgm:pt modelId="{7F46BBD9-1B65-4106-8625-5CCFD9134761}">
      <dgm:prSet phldrT="[Text]"/>
      <dgm:spPr/>
      <dgm:t>
        <a:bodyPr/>
        <a:lstStyle/>
        <a:p>
          <a:r>
            <a:rPr lang="en-MY" b="0" i="0" dirty="0" smtClean="0">
              <a:latin typeface="Calibri" panose="020F0502020204030204" pitchFamily="34" charset="0"/>
            </a:rPr>
            <a:t>Provides an integrated search engine that enabled users to find information related to transaction in the fastest and easiest way.</a:t>
          </a:r>
          <a:endParaRPr lang="en-MY" dirty="0">
            <a:latin typeface="Calibri" panose="020F0502020204030204" pitchFamily="34" charset="0"/>
          </a:endParaRPr>
        </a:p>
      </dgm:t>
    </dgm:pt>
    <dgm:pt modelId="{A1D6E7B3-F046-4F58-A6AA-58068069E408}" type="parTrans" cxnId="{5A8E86A0-B020-431A-967D-8D8407703D40}">
      <dgm:prSet/>
      <dgm:spPr/>
      <dgm:t>
        <a:bodyPr/>
        <a:lstStyle/>
        <a:p>
          <a:endParaRPr lang="en-MY"/>
        </a:p>
      </dgm:t>
    </dgm:pt>
    <dgm:pt modelId="{AB94AAA5-F46A-4CE6-A75E-C1732CF162A8}" type="sibTrans" cxnId="{5A8E86A0-B020-431A-967D-8D8407703D40}">
      <dgm:prSet/>
      <dgm:spPr/>
      <dgm:t>
        <a:bodyPr/>
        <a:lstStyle/>
        <a:p>
          <a:endParaRPr lang="en-MY"/>
        </a:p>
      </dgm:t>
    </dgm:pt>
    <dgm:pt modelId="{71DE96D3-BE53-467B-9878-9F1CBA5FAA33}">
      <dgm:prSet phldrT="[Text]"/>
      <dgm:spPr/>
      <dgm:t>
        <a:bodyPr/>
        <a:lstStyle/>
        <a:p>
          <a:r>
            <a:rPr lang="en-US" dirty="0" smtClean="0"/>
            <a:t>10</a:t>
          </a:r>
          <a:endParaRPr lang="en-MY" dirty="0"/>
        </a:p>
      </dgm:t>
    </dgm:pt>
    <dgm:pt modelId="{C1745922-766C-4AE9-843F-6BA8CDC734F8}" type="parTrans" cxnId="{242B94BB-9BEB-4FE5-BD38-41473E87C9E2}">
      <dgm:prSet/>
      <dgm:spPr/>
      <dgm:t>
        <a:bodyPr/>
        <a:lstStyle/>
        <a:p>
          <a:endParaRPr lang="en-MY"/>
        </a:p>
      </dgm:t>
    </dgm:pt>
    <dgm:pt modelId="{4E0C1CD2-3178-438A-8FBB-8DA1FA47179E}" type="sibTrans" cxnId="{242B94BB-9BEB-4FE5-BD38-41473E87C9E2}">
      <dgm:prSet/>
      <dgm:spPr/>
      <dgm:t>
        <a:bodyPr/>
        <a:lstStyle/>
        <a:p>
          <a:endParaRPr lang="en-MY"/>
        </a:p>
      </dgm:t>
    </dgm:pt>
    <dgm:pt modelId="{15EECF78-3B84-4C68-8F07-45BFA8156060}">
      <dgm:prSet phldrT="[Text]"/>
      <dgm:spPr/>
      <dgm:t>
        <a:bodyPr/>
        <a:lstStyle/>
        <a:p>
          <a:r>
            <a:rPr lang="en-MY" b="0" i="0" dirty="0" smtClean="0">
              <a:latin typeface="Calibri" panose="020F0502020204030204" pitchFamily="34" charset="0"/>
            </a:rPr>
            <a:t>Comprehensive Audit Trail</a:t>
          </a:r>
          <a:endParaRPr lang="en-MY" dirty="0">
            <a:latin typeface="Calibri" panose="020F0502020204030204" pitchFamily="34" charset="0"/>
          </a:endParaRPr>
        </a:p>
      </dgm:t>
    </dgm:pt>
    <dgm:pt modelId="{CAB17083-3A98-471C-AE82-BD2ECDCDAE18}" type="parTrans" cxnId="{4A7A7C63-B054-41A8-9023-BA99608D8834}">
      <dgm:prSet/>
      <dgm:spPr/>
      <dgm:t>
        <a:bodyPr/>
        <a:lstStyle/>
        <a:p>
          <a:endParaRPr lang="en-MY"/>
        </a:p>
      </dgm:t>
    </dgm:pt>
    <dgm:pt modelId="{FD969B3D-BA00-4247-8F1B-6E7D64639493}" type="sibTrans" cxnId="{4A7A7C63-B054-41A8-9023-BA99608D8834}">
      <dgm:prSet/>
      <dgm:spPr/>
      <dgm:t>
        <a:bodyPr/>
        <a:lstStyle/>
        <a:p>
          <a:endParaRPr lang="en-MY"/>
        </a:p>
      </dgm:t>
    </dgm:pt>
    <dgm:pt modelId="{8CAEEFF5-F063-4C73-931C-23EE1573E008}">
      <dgm:prSet phldrT="[Text]"/>
      <dgm:spPr/>
      <dgm:t>
        <a:bodyPr/>
        <a:lstStyle/>
        <a:p>
          <a:r>
            <a:rPr lang="en-MY" b="0" i="0" dirty="0" smtClean="0">
              <a:latin typeface="Calibri" panose="020F0502020204030204" pitchFamily="34" charset="0"/>
            </a:rPr>
            <a:t>Ensure that an accurate record of activities or events is captured</a:t>
          </a:r>
          <a:endParaRPr lang="en-MY" dirty="0">
            <a:latin typeface="Calibri" panose="020F0502020204030204" pitchFamily="34" charset="0"/>
          </a:endParaRPr>
        </a:p>
      </dgm:t>
    </dgm:pt>
    <dgm:pt modelId="{7935D50E-2CCE-4C13-8384-5FB69F800977}" type="parTrans" cxnId="{BC948880-AF6D-4DC4-91CA-6AE28288655A}">
      <dgm:prSet/>
      <dgm:spPr/>
      <dgm:t>
        <a:bodyPr/>
        <a:lstStyle/>
        <a:p>
          <a:endParaRPr lang="en-MY"/>
        </a:p>
      </dgm:t>
    </dgm:pt>
    <dgm:pt modelId="{8AF1A20E-A822-4618-A704-390673C57601}" type="sibTrans" cxnId="{BC948880-AF6D-4DC4-91CA-6AE28288655A}">
      <dgm:prSet/>
      <dgm:spPr/>
      <dgm:t>
        <a:bodyPr/>
        <a:lstStyle/>
        <a:p>
          <a:endParaRPr lang="en-MY"/>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6CF196A0-ECA4-44CF-968C-CC6900B1B1B3}" type="presOf" srcId="{43965588-C56C-4A28-823E-BA9FA6A03438}" destId="{73D4D44B-9B5E-4E9A-8D98-C8215464E551}" srcOrd="0" destOrd="0" presId="urn:microsoft.com/office/officeart/2011/layout/TabList"/>
    <dgm:cxn modelId="{EEA75170-B187-4841-A66E-BA3644AA0930}" type="presOf" srcId="{DF0779B2-D486-45B3-81C3-4129237EB1E3}" destId="{F697009C-3D56-4C2C-820E-174CDF20B748}"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1D2A69EF-1BC8-44A7-8128-0A026961A9EE}" type="presOf" srcId="{69DC3261-5571-4054-A689-A5E0D26FAC68}" destId="{D04CD238-BC48-4B9C-B859-C13DF3178619}" srcOrd="0" destOrd="0" presId="urn:microsoft.com/office/officeart/2011/layout/TabList"/>
    <dgm:cxn modelId="{D0BBC0EA-C31E-41AC-88E9-2F6568D1C189}" type="presOf" srcId="{8CAEEFF5-F063-4C73-931C-23EE1573E008}" destId="{7EDB1993-A0A9-4AB6-B8BC-C2DED3422243}"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3905854D-A11B-44EC-8971-461766F0B91C}" type="presOf" srcId="{71DE96D3-BE53-467B-9878-9F1CBA5FAA33}" destId="{A2A2591F-B8F8-49DC-85B4-79BC42430AAD}" srcOrd="0" destOrd="0" presId="urn:microsoft.com/office/officeart/2011/layout/TabList"/>
    <dgm:cxn modelId="{F09BB285-71A9-4F5E-84D9-6A468EDEF519}" type="presOf" srcId="{7F46BBD9-1B65-4106-8625-5CCFD9134761}" destId="{45D4A8C2-6A93-405F-AEA5-8DC33B9BF736}"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03CB8E7F-B330-4FBE-A24C-3AFF1BDCD6A5}" type="presOf" srcId="{15EECF78-3B84-4C68-8F07-45BFA8156060}" destId="{59C227B1-26D9-494A-BEE9-A071AB0E2EFD}" srcOrd="0" destOrd="0" presId="urn:microsoft.com/office/officeart/2011/layout/TabList"/>
    <dgm:cxn modelId="{D7A73297-43D7-49F7-AB06-7DB6ADD3E319}" type="presOf" srcId="{9323F5A1-8A00-41DD-A3C2-B90A631E4FC2}" destId="{792FD840-7A86-48B4-A0D1-97B201B72734}" srcOrd="0" destOrd="0" presId="urn:microsoft.com/office/officeart/2011/layout/TabList"/>
    <dgm:cxn modelId="{59424ECE-504C-4E4F-8103-758FEC8AA111}" type="presOf" srcId="{33AEACC9-F94C-4484-9080-0C28426DAB28}" destId="{EAF0EAAF-D686-4AA9-A368-8162C79A0205}" srcOrd="0" destOrd="0" presId="urn:microsoft.com/office/officeart/2011/layout/TabList"/>
    <dgm:cxn modelId="{030CF168-D345-4389-9DC3-677171BDAA4A}" type="presOf" srcId="{82D31BE7-05D3-4E93-802B-274FFA96EA72}" destId="{71311640-DA23-43BD-B92E-6152B49D22F4}"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5A8E86A0-B020-431A-967D-8D8407703D40}" srcId="{43965588-C56C-4A28-823E-BA9FA6A03438}" destId="{7F46BBD9-1B65-4106-8625-5CCFD9134761}" srcOrd="1" destOrd="0" parTransId="{A1D6E7B3-F046-4F58-A6AA-58068069E408}" sibTransId="{AB94AAA5-F46A-4CE6-A75E-C1732CF162A8}"/>
    <dgm:cxn modelId="{B81884EC-DF29-4975-9873-F962FDF48FA9}" type="presParOf" srcId="{D04CD238-BC48-4B9C-B859-C13DF3178619}" destId="{FD793834-0128-4118-9C66-81C8DC773A51}" srcOrd="0" destOrd="0" presId="urn:microsoft.com/office/officeart/2011/layout/TabList"/>
    <dgm:cxn modelId="{DC2B330E-7F9C-4A4C-8A88-6D4825106ED0}" type="presParOf" srcId="{FD793834-0128-4118-9C66-81C8DC773A51}" destId="{792FD840-7A86-48B4-A0D1-97B201B72734}" srcOrd="0" destOrd="0" presId="urn:microsoft.com/office/officeart/2011/layout/TabList"/>
    <dgm:cxn modelId="{ECBCF236-AFB6-4913-831A-6D181ED9AAA3}" type="presParOf" srcId="{FD793834-0128-4118-9C66-81C8DC773A51}" destId="{71311640-DA23-43BD-B92E-6152B49D22F4}" srcOrd="1" destOrd="0" presId="urn:microsoft.com/office/officeart/2011/layout/TabList"/>
    <dgm:cxn modelId="{62037301-F529-44B8-B809-0A4CFDA92050}" type="presParOf" srcId="{FD793834-0128-4118-9C66-81C8DC773A51}" destId="{46CA2DB7-A147-49E3-9E71-F9597D312A35}" srcOrd="2" destOrd="0" presId="urn:microsoft.com/office/officeart/2011/layout/TabList"/>
    <dgm:cxn modelId="{139F9C9E-845A-42DF-8F56-C5A7C49275A3}" type="presParOf" srcId="{D04CD238-BC48-4B9C-B859-C13DF3178619}" destId="{EAF0EAAF-D686-4AA9-A368-8162C79A0205}" srcOrd="1" destOrd="0" presId="urn:microsoft.com/office/officeart/2011/layout/TabList"/>
    <dgm:cxn modelId="{3FECE5E6-AD2A-426C-A0CC-D08F0F03E2CC}" type="presParOf" srcId="{D04CD238-BC48-4B9C-B859-C13DF3178619}" destId="{6294F73D-925F-48BA-B353-758650EDA335}" srcOrd="2" destOrd="0" presId="urn:microsoft.com/office/officeart/2011/layout/TabList"/>
    <dgm:cxn modelId="{F62E0558-1219-458C-B5DB-E6FC74C3341F}" type="presParOf" srcId="{D04CD238-BC48-4B9C-B859-C13DF3178619}" destId="{239A1735-D199-4650-B9C9-829725E8F6C9}" srcOrd="3" destOrd="0" presId="urn:microsoft.com/office/officeart/2011/layout/TabList"/>
    <dgm:cxn modelId="{5945F63D-4271-4291-AE17-C8C9B3BA8A1A}" type="presParOf" srcId="{239A1735-D199-4650-B9C9-829725E8F6C9}" destId="{F697009C-3D56-4C2C-820E-174CDF20B748}" srcOrd="0" destOrd="0" presId="urn:microsoft.com/office/officeart/2011/layout/TabList"/>
    <dgm:cxn modelId="{41692D29-82DB-4BA8-BD69-92B36D804ADD}" type="presParOf" srcId="{239A1735-D199-4650-B9C9-829725E8F6C9}" destId="{73D4D44B-9B5E-4E9A-8D98-C8215464E551}" srcOrd="1" destOrd="0" presId="urn:microsoft.com/office/officeart/2011/layout/TabList"/>
    <dgm:cxn modelId="{CA5EFCBD-3EFF-40AF-95BB-C3B9CE558210}" type="presParOf" srcId="{239A1735-D199-4650-B9C9-829725E8F6C9}" destId="{341B1AAD-0AAB-4D7B-AB2C-941BA901B0E1}" srcOrd="2" destOrd="0" presId="urn:microsoft.com/office/officeart/2011/layout/TabList"/>
    <dgm:cxn modelId="{5BE6D098-EF1C-4A2B-9F6F-1D81BDAA5176}" type="presParOf" srcId="{D04CD238-BC48-4B9C-B859-C13DF3178619}" destId="{45D4A8C2-6A93-405F-AEA5-8DC33B9BF736}" srcOrd="4" destOrd="0" presId="urn:microsoft.com/office/officeart/2011/layout/TabList"/>
    <dgm:cxn modelId="{121C8788-CC82-419A-8538-59EEAC43516A}" type="presParOf" srcId="{D04CD238-BC48-4B9C-B859-C13DF3178619}" destId="{958DA3FB-4A39-451E-8C94-AFDA3FDAA206}" srcOrd="5" destOrd="0" presId="urn:microsoft.com/office/officeart/2011/layout/TabList"/>
    <dgm:cxn modelId="{9762B54D-B86D-4A8D-ACA0-321C6EFF978A}" type="presParOf" srcId="{D04CD238-BC48-4B9C-B859-C13DF3178619}" destId="{8463DD96-5F07-4A99-AD69-DEAAB8F257E4}" srcOrd="6" destOrd="0" presId="urn:microsoft.com/office/officeart/2011/layout/TabList"/>
    <dgm:cxn modelId="{6E00EE1A-75BA-4054-A44D-7752B5EBD57A}" type="presParOf" srcId="{8463DD96-5F07-4A99-AD69-DEAAB8F257E4}" destId="{59C227B1-26D9-494A-BEE9-A071AB0E2EFD}" srcOrd="0" destOrd="0" presId="urn:microsoft.com/office/officeart/2011/layout/TabList"/>
    <dgm:cxn modelId="{13CD32AA-A771-4A3C-AE37-785807A32140}" type="presParOf" srcId="{8463DD96-5F07-4A99-AD69-DEAAB8F257E4}" destId="{A2A2591F-B8F8-49DC-85B4-79BC42430AAD}" srcOrd="1" destOrd="0" presId="urn:microsoft.com/office/officeart/2011/layout/TabList"/>
    <dgm:cxn modelId="{713EC67E-CBF5-475C-AEB0-ADF08584E8D0}" type="presParOf" srcId="{8463DD96-5F07-4A99-AD69-DEAAB8F257E4}" destId="{519A59F0-D821-409A-A836-DACD3BFECB3B}" srcOrd="2" destOrd="0" presId="urn:microsoft.com/office/officeart/2011/layout/TabList"/>
    <dgm:cxn modelId="{DDEC01AB-940C-465F-AA38-BCBC24C001CB}"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52976E-328C-4F6A-A0D1-14550BD92957}" type="doc">
      <dgm:prSet loTypeId="urn:microsoft.com/office/officeart/2005/8/layout/funnel1" loCatId="relationship" qsTypeId="urn:microsoft.com/office/officeart/2005/8/quickstyle/simple2" qsCatId="simple" csTypeId="urn:microsoft.com/office/officeart/2005/8/colors/colorful5" csCatId="colorful" phldr="1"/>
      <dgm:spPr/>
      <dgm:t>
        <a:bodyPr/>
        <a:lstStyle/>
        <a:p>
          <a:endParaRPr lang="en-MY"/>
        </a:p>
      </dgm:t>
    </dgm:pt>
    <dgm:pt modelId="{96C64D88-9DB7-4939-AF22-BB019A91CC6F}">
      <dgm:prSet phldrT="[Text]"/>
      <dgm:spPr/>
      <dgm:t>
        <a:bodyPr/>
        <a:lstStyle/>
        <a:p>
          <a:r>
            <a:rPr lang="en-MY" dirty="0" smtClean="0"/>
            <a:t>INTERNET</a:t>
          </a:r>
          <a:endParaRPr lang="en-MY" dirty="0"/>
        </a:p>
      </dgm:t>
    </dgm:pt>
    <dgm:pt modelId="{67A910D2-A85E-4C34-B47E-858589BCED06}" type="parTrans" cxnId="{42B61A4A-5429-4D53-AB75-9594B19970DD}">
      <dgm:prSet/>
      <dgm:spPr/>
      <dgm:t>
        <a:bodyPr/>
        <a:lstStyle/>
        <a:p>
          <a:endParaRPr lang="en-MY"/>
        </a:p>
      </dgm:t>
    </dgm:pt>
    <dgm:pt modelId="{56B65C48-FFDB-436A-BE6F-32FC0978F0D1}" type="sibTrans" cxnId="{42B61A4A-5429-4D53-AB75-9594B19970DD}">
      <dgm:prSet/>
      <dgm:spPr/>
      <dgm:t>
        <a:bodyPr/>
        <a:lstStyle/>
        <a:p>
          <a:endParaRPr lang="en-MY"/>
        </a:p>
      </dgm:t>
    </dgm:pt>
    <dgm:pt modelId="{76711E54-6CD6-412E-B5AB-32F0EED976E7}">
      <dgm:prSet phldrT="[Text]"/>
      <dgm:spPr/>
      <dgm:t>
        <a:bodyPr/>
        <a:lstStyle/>
        <a:p>
          <a:r>
            <a:rPr lang="en-MY" dirty="0" smtClean="0"/>
            <a:t>HARDWARE &amp; SOFTWARE</a:t>
          </a:r>
        </a:p>
      </dgm:t>
    </dgm:pt>
    <dgm:pt modelId="{DBD47C1C-9ED0-4144-9A7F-D69AC3BD8B90}" type="parTrans" cxnId="{26D3676B-84A3-4FB8-A4F6-20A9B8DEDBFD}">
      <dgm:prSet/>
      <dgm:spPr/>
      <dgm:t>
        <a:bodyPr/>
        <a:lstStyle/>
        <a:p>
          <a:endParaRPr lang="en-MY"/>
        </a:p>
      </dgm:t>
    </dgm:pt>
    <dgm:pt modelId="{89CC15B1-4EFA-4060-AC33-08F923635DD7}" type="sibTrans" cxnId="{26D3676B-84A3-4FB8-A4F6-20A9B8DEDBFD}">
      <dgm:prSet/>
      <dgm:spPr/>
      <dgm:t>
        <a:bodyPr/>
        <a:lstStyle/>
        <a:p>
          <a:endParaRPr lang="en-MY"/>
        </a:p>
      </dgm:t>
    </dgm:pt>
    <dgm:pt modelId="{4762D422-B45F-431C-BF2F-BCA0C9921211}">
      <dgm:prSet phldrT="[Text]"/>
      <dgm:spPr/>
      <dgm:t>
        <a:bodyPr/>
        <a:lstStyle/>
        <a:p>
          <a:r>
            <a:rPr lang="en-MY" dirty="0" smtClean="0"/>
            <a:t>SYSTEM REQUIREMENT</a:t>
          </a:r>
          <a:endParaRPr lang="en-MY" dirty="0"/>
        </a:p>
      </dgm:t>
    </dgm:pt>
    <dgm:pt modelId="{3D72F49E-17A9-4042-B0E4-CCC03CB5CD14}" type="parTrans" cxnId="{C4EE9960-1BB0-4EE7-9694-A3E9CB908CC3}">
      <dgm:prSet/>
      <dgm:spPr/>
      <dgm:t>
        <a:bodyPr/>
        <a:lstStyle/>
        <a:p>
          <a:endParaRPr lang="en-MY"/>
        </a:p>
      </dgm:t>
    </dgm:pt>
    <dgm:pt modelId="{1B4B333E-341B-4B17-9918-30D19BCA115C}" type="sibTrans" cxnId="{C4EE9960-1BB0-4EE7-9694-A3E9CB908CC3}">
      <dgm:prSet/>
      <dgm:spPr/>
      <dgm:t>
        <a:bodyPr/>
        <a:lstStyle/>
        <a:p>
          <a:endParaRPr lang="en-MY"/>
        </a:p>
      </dgm:t>
    </dgm:pt>
    <dgm:pt modelId="{303A5B2E-A7C3-4B7C-9BED-CD6B856882B4}">
      <dgm:prSet phldrT="[Text]"/>
      <dgm:spPr/>
      <dgm:t>
        <a:bodyPr/>
        <a:lstStyle/>
        <a:p>
          <a:r>
            <a:rPr lang="en-MY" dirty="0" smtClean="0"/>
            <a:t>OPERATING SYSTEM</a:t>
          </a:r>
          <a:endParaRPr lang="en-MY" dirty="0"/>
        </a:p>
      </dgm:t>
    </dgm:pt>
    <dgm:pt modelId="{9728ED77-F9DD-49E1-9834-C2CDB922C2D3}" type="parTrans" cxnId="{136FFB86-37AB-4EB4-8931-09B87B91B191}">
      <dgm:prSet/>
      <dgm:spPr/>
      <dgm:t>
        <a:bodyPr/>
        <a:lstStyle/>
        <a:p>
          <a:endParaRPr lang="en-MY"/>
        </a:p>
      </dgm:t>
    </dgm:pt>
    <dgm:pt modelId="{87BE4BA4-1642-47E5-943E-ACC7E28B2DEB}" type="sibTrans" cxnId="{136FFB86-37AB-4EB4-8931-09B87B91B191}">
      <dgm:prSet/>
      <dgm:spPr/>
      <dgm:t>
        <a:bodyPr/>
        <a:lstStyle/>
        <a:p>
          <a:endParaRPr lang="en-MY"/>
        </a:p>
      </dgm:t>
    </dgm:pt>
    <dgm:pt modelId="{39CE61FD-ED64-451A-B489-F8C982D48D41}" type="pres">
      <dgm:prSet presAssocID="{9652976E-328C-4F6A-A0D1-14550BD92957}" presName="Name0" presStyleCnt="0">
        <dgm:presLayoutVars>
          <dgm:chMax val="4"/>
          <dgm:resizeHandles val="exact"/>
        </dgm:presLayoutVars>
      </dgm:prSet>
      <dgm:spPr/>
      <dgm:t>
        <a:bodyPr/>
        <a:lstStyle/>
        <a:p>
          <a:endParaRPr lang="en-MY"/>
        </a:p>
      </dgm:t>
    </dgm:pt>
    <dgm:pt modelId="{46385176-304F-4976-9900-AD9819FAE1EF}" type="pres">
      <dgm:prSet presAssocID="{9652976E-328C-4F6A-A0D1-14550BD92957}" presName="ellipse" presStyleLbl="trBgShp" presStyleIdx="0" presStyleCnt="1"/>
      <dgm:spPr/>
    </dgm:pt>
    <dgm:pt modelId="{9BD82389-1C31-4FAC-9CFE-7184A5C784D2}" type="pres">
      <dgm:prSet presAssocID="{9652976E-328C-4F6A-A0D1-14550BD92957}" presName="arrow1" presStyleLbl="fgShp" presStyleIdx="0" presStyleCnt="1"/>
      <dgm:spPr/>
    </dgm:pt>
    <dgm:pt modelId="{CE7F9810-11E2-4A06-9A3B-F7C1B1F85E8B}" type="pres">
      <dgm:prSet presAssocID="{9652976E-328C-4F6A-A0D1-14550BD92957}" presName="rectangle" presStyleLbl="revTx" presStyleIdx="0" presStyleCnt="1">
        <dgm:presLayoutVars>
          <dgm:bulletEnabled val="1"/>
        </dgm:presLayoutVars>
      </dgm:prSet>
      <dgm:spPr/>
      <dgm:t>
        <a:bodyPr/>
        <a:lstStyle/>
        <a:p>
          <a:endParaRPr lang="en-MY"/>
        </a:p>
      </dgm:t>
    </dgm:pt>
    <dgm:pt modelId="{E72B1AD8-9FC6-46ED-B406-7844CF9083B4}" type="pres">
      <dgm:prSet presAssocID="{76711E54-6CD6-412E-B5AB-32F0EED976E7}" presName="item1" presStyleLbl="node1" presStyleIdx="0" presStyleCnt="3">
        <dgm:presLayoutVars>
          <dgm:bulletEnabled val="1"/>
        </dgm:presLayoutVars>
      </dgm:prSet>
      <dgm:spPr/>
      <dgm:t>
        <a:bodyPr/>
        <a:lstStyle/>
        <a:p>
          <a:endParaRPr lang="en-MY"/>
        </a:p>
      </dgm:t>
    </dgm:pt>
    <dgm:pt modelId="{F5044271-EACF-4A4E-8F60-EB498FFFB5E2}" type="pres">
      <dgm:prSet presAssocID="{303A5B2E-A7C3-4B7C-9BED-CD6B856882B4}" presName="item2" presStyleLbl="node1" presStyleIdx="1" presStyleCnt="3">
        <dgm:presLayoutVars>
          <dgm:bulletEnabled val="1"/>
        </dgm:presLayoutVars>
      </dgm:prSet>
      <dgm:spPr/>
      <dgm:t>
        <a:bodyPr/>
        <a:lstStyle/>
        <a:p>
          <a:endParaRPr lang="en-MY"/>
        </a:p>
      </dgm:t>
    </dgm:pt>
    <dgm:pt modelId="{B21096C1-8752-4F13-8328-00C396D86466}" type="pres">
      <dgm:prSet presAssocID="{4762D422-B45F-431C-BF2F-BCA0C9921211}" presName="item3" presStyleLbl="node1" presStyleIdx="2" presStyleCnt="3">
        <dgm:presLayoutVars>
          <dgm:bulletEnabled val="1"/>
        </dgm:presLayoutVars>
      </dgm:prSet>
      <dgm:spPr/>
      <dgm:t>
        <a:bodyPr/>
        <a:lstStyle/>
        <a:p>
          <a:endParaRPr lang="en-MY"/>
        </a:p>
      </dgm:t>
    </dgm:pt>
    <dgm:pt modelId="{5DFC13C1-ED78-4D59-A59A-E77F8E85A009}" type="pres">
      <dgm:prSet presAssocID="{9652976E-328C-4F6A-A0D1-14550BD92957}" presName="funnel" presStyleLbl="trAlignAcc1" presStyleIdx="0" presStyleCnt="1"/>
      <dgm:spPr/>
    </dgm:pt>
  </dgm:ptLst>
  <dgm:cxnLst>
    <dgm:cxn modelId="{26D3676B-84A3-4FB8-A4F6-20A9B8DEDBFD}" srcId="{9652976E-328C-4F6A-A0D1-14550BD92957}" destId="{76711E54-6CD6-412E-B5AB-32F0EED976E7}" srcOrd="1" destOrd="0" parTransId="{DBD47C1C-9ED0-4144-9A7F-D69AC3BD8B90}" sibTransId="{89CC15B1-4EFA-4060-AC33-08F923635DD7}"/>
    <dgm:cxn modelId="{A44EE767-BBB2-480B-9B40-DEA07063DC59}" type="presOf" srcId="{303A5B2E-A7C3-4B7C-9BED-CD6B856882B4}" destId="{E72B1AD8-9FC6-46ED-B406-7844CF9083B4}" srcOrd="0" destOrd="0" presId="urn:microsoft.com/office/officeart/2005/8/layout/funnel1"/>
    <dgm:cxn modelId="{136FFB86-37AB-4EB4-8931-09B87B91B191}" srcId="{9652976E-328C-4F6A-A0D1-14550BD92957}" destId="{303A5B2E-A7C3-4B7C-9BED-CD6B856882B4}" srcOrd="2" destOrd="0" parTransId="{9728ED77-F9DD-49E1-9834-C2CDB922C2D3}" sibTransId="{87BE4BA4-1642-47E5-943E-ACC7E28B2DEB}"/>
    <dgm:cxn modelId="{C4EE9960-1BB0-4EE7-9694-A3E9CB908CC3}" srcId="{9652976E-328C-4F6A-A0D1-14550BD92957}" destId="{4762D422-B45F-431C-BF2F-BCA0C9921211}" srcOrd="3" destOrd="0" parTransId="{3D72F49E-17A9-4042-B0E4-CCC03CB5CD14}" sibTransId="{1B4B333E-341B-4B17-9918-30D19BCA115C}"/>
    <dgm:cxn modelId="{CBD86FB7-F7A9-4CC4-9D4F-4C28C20E7877}" type="presOf" srcId="{4762D422-B45F-431C-BF2F-BCA0C9921211}" destId="{CE7F9810-11E2-4A06-9A3B-F7C1B1F85E8B}" srcOrd="0" destOrd="0" presId="urn:microsoft.com/office/officeart/2005/8/layout/funnel1"/>
    <dgm:cxn modelId="{42B61A4A-5429-4D53-AB75-9594B19970DD}" srcId="{9652976E-328C-4F6A-A0D1-14550BD92957}" destId="{96C64D88-9DB7-4939-AF22-BB019A91CC6F}" srcOrd="0" destOrd="0" parTransId="{67A910D2-A85E-4C34-B47E-858589BCED06}" sibTransId="{56B65C48-FFDB-436A-BE6F-32FC0978F0D1}"/>
    <dgm:cxn modelId="{D57666BD-9616-4649-B0B5-1A77E2941EE4}" type="presOf" srcId="{96C64D88-9DB7-4939-AF22-BB019A91CC6F}" destId="{B21096C1-8752-4F13-8328-00C396D86466}" srcOrd="0" destOrd="0" presId="urn:microsoft.com/office/officeart/2005/8/layout/funnel1"/>
    <dgm:cxn modelId="{33BF499F-218B-4E55-9A97-BA63B6A7D2DE}" type="presOf" srcId="{76711E54-6CD6-412E-B5AB-32F0EED976E7}" destId="{F5044271-EACF-4A4E-8F60-EB498FFFB5E2}" srcOrd="0" destOrd="0" presId="urn:microsoft.com/office/officeart/2005/8/layout/funnel1"/>
    <dgm:cxn modelId="{C469208A-0303-462E-83E2-358EB9B9ED73}" type="presOf" srcId="{9652976E-328C-4F6A-A0D1-14550BD92957}" destId="{39CE61FD-ED64-451A-B489-F8C982D48D41}" srcOrd="0" destOrd="0" presId="urn:microsoft.com/office/officeart/2005/8/layout/funnel1"/>
    <dgm:cxn modelId="{52950A1E-B96B-4BD8-A6AB-9740AB6E9DA2}" type="presParOf" srcId="{39CE61FD-ED64-451A-B489-F8C982D48D41}" destId="{46385176-304F-4976-9900-AD9819FAE1EF}" srcOrd="0" destOrd="0" presId="urn:microsoft.com/office/officeart/2005/8/layout/funnel1"/>
    <dgm:cxn modelId="{B996D9E2-1F15-4E51-89AD-5157E6448F36}" type="presParOf" srcId="{39CE61FD-ED64-451A-B489-F8C982D48D41}" destId="{9BD82389-1C31-4FAC-9CFE-7184A5C784D2}" srcOrd="1" destOrd="0" presId="urn:microsoft.com/office/officeart/2005/8/layout/funnel1"/>
    <dgm:cxn modelId="{FA0FB8A4-FE1D-495B-A9B0-0D34953B1372}" type="presParOf" srcId="{39CE61FD-ED64-451A-B489-F8C982D48D41}" destId="{CE7F9810-11E2-4A06-9A3B-F7C1B1F85E8B}" srcOrd="2" destOrd="0" presId="urn:microsoft.com/office/officeart/2005/8/layout/funnel1"/>
    <dgm:cxn modelId="{6D585E04-26AF-4902-93CE-F2107D886A1B}" type="presParOf" srcId="{39CE61FD-ED64-451A-B489-F8C982D48D41}" destId="{E72B1AD8-9FC6-46ED-B406-7844CF9083B4}" srcOrd="3" destOrd="0" presId="urn:microsoft.com/office/officeart/2005/8/layout/funnel1"/>
    <dgm:cxn modelId="{1CF7937B-E282-4387-B72D-19469839F908}" type="presParOf" srcId="{39CE61FD-ED64-451A-B489-F8C982D48D41}" destId="{F5044271-EACF-4A4E-8F60-EB498FFFB5E2}" srcOrd="4" destOrd="0" presId="urn:microsoft.com/office/officeart/2005/8/layout/funnel1"/>
    <dgm:cxn modelId="{C40588FA-F328-42DB-BF51-1F9B4B517C87}" type="presParOf" srcId="{39CE61FD-ED64-451A-B489-F8C982D48D41}" destId="{B21096C1-8752-4F13-8328-00C396D86466}" srcOrd="5" destOrd="0" presId="urn:microsoft.com/office/officeart/2005/8/layout/funnel1"/>
    <dgm:cxn modelId="{3B939CC2-062D-406C-A839-2E6A9D7AB97F}" type="presParOf" srcId="{39CE61FD-ED64-451A-B489-F8C982D48D41}" destId="{5DFC13C1-ED78-4D59-A59A-E77F8E85A00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EED3A8-2FE4-42FA-BD66-2E631A1BF88F}"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MY"/>
        </a:p>
      </dgm:t>
    </dgm:pt>
    <dgm:pt modelId="{D6A4D0BC-60DC-40F3-BAC3-E481A1C32634}">
      <dgm:prSet phldrT="[Text]"/>
      <dgm:spPr/>
      <dgm:t>
        <a:bodyPr/>
        <a:lstStyle/>
        <a:p>
          <a:r>
            <a:rPr lang="en-MY" dirty="0" smtClean="0"/>
            <a:t>OPERATING SYSTEM</a:t>
          </a:r>
          <a:endParaRPr lang="en-MY" dirty="0"/>
        </a:p>
      </dgm:t>
    </dgm:pt>
    <dgm:pt modelId="{310BD866-6D0D-4E69-88DC-75AA496E8C5F}" type="parTrans" cxnId="{11D63D09-72D3-439A-BA33-AE5F5331C64B}">
      <dgm:prSet/>
      <dgm:spPr/>
      <dgm:t>
        <a:bodyPr/>
        <a:lstStyle/>
        <a:p>
          <a:endParaRPr lang="en-MY"/>
        </a:p>
      </dgm:t>
    </dgm:pt>
    <dgm:pt modelId="{54E34D8F-8605-4B93-A624-103703184041}" type="sibTrans" cxnId="{11D63D09-72D3-439A-BA33-AE5F5331C64B}">
      <dgm:prSet/>
      <dgm:spPr/>
      <dgm:t>
        <a:bodyPr/>
        <a:lstStyle/>
        <a:p>
          <a:endParaRPr lang="en-MY"/>
        </a:p>
      </dgm:t>
    </dgm:pt>
    <dgm:pt modelId="{19743434-9F1C-44BA-9A40-6C944318BDEA}">
      <dgm:prSet phldrT="[Text]"/>
      <dgm:spPr/>
      <dgm:t>
        <a:bodyPr/>
        <a:lstStyle/>
        <a:p>
          <a:r>
            <a:rPr lang="en-MY" dirty="0" smtClean="0"/>
            <a:t>Win 7 and above</a:t>
          </a:r>
          <a:endParaRPr lang="en-MY" dirty="0"/>
        </a:p>
      </dgm:t>
    </dgm:pt>
    <dgm:pt modelId="{DD71CFD3-CF32-429B-B056-A6805B181641}" type="parTrans" cxnId="{3B89BC5F-95F7-42FB-99A1-A7B34BA89DD8}">
      <dgm:prSet/>
      <dgm:spPr/>
      <dgm:t>
        <a:bodyPr/>
        <a:lstStyle/>
        <a:p>
          <a:endParaRPr lang="en-MY"/>
        </a:p>
      </dgm:t>
    </dgm:pt>
    <dgm:pt modelId="{1D76303C-776C-4748-914D-38F4D278B33A}" type="sibTrans" cxnId="{3B89BC5F-95F7-42FB-99A1-A7B34BA89DD8}">
      <dgm:prSet/>
      <dgm:spPr/>
      <dgm:t>
        <a:bodyPr/>
        <a:lstStyle/>
        <a:p>
          <a:endParaRPr lang="en-MY"/>
        </a:p>
      </dgm:t>
    </dgm:pt>
    <dgm:pt modelId="{D4ABCCA9-AAE3-404B-B454-33B9CD415FFF}">
      <dgm:prSet phldrT="[Text]"/>
      <dgm:spPr/>
      <dgm:t>
        <a:bodyPr/>
        <a:lstStyle/>
        <a:p>
          <a:r>
            <a:rPr lang="en-MY" dirty="0" smtClean="0"/>
            <a:t>Important note: Win XP &amp; Win 2003 are not supported</a:t>
          </a:r>
          <a:endParaRPr lang="en-MY" dirty="0"/>
        </a:p>
      </dgm:t>
    </dgm:pt>
    <dgm:pt modelId="{9EA1D187-5E21-41E8-8EB4-06DE87BFB819}" type="parTrans" cxnId="{F1013619-6B1C-48B4-A743-969D2AE30563}">
      <dgm:prSet/>
      <dgm:spPr/>
      <dgm:t>
        <a:bodyPr/>
        <a:lstStyle/>
        <a:p>
          <a:endParaRPr lang="en-MY"/>
        </a:p>
      </dgm:t>
    </dgm:pt>
    <dgm:pt modelId="{89CEA0FA-121B-42BA-BF86-CB3FA4364B07}" type="sibTrans" cxnId="{F1013619-6B1C-48B4-A743-969D2AE30563}">
      <dgm:prSet/>
      <dgm:spPr/>
      <dgm:t>
        <a:bodyPr/>
        <a:lstStyle/>
        <a:p>
          <a:endParaRPr lang="en-MY"/>
        </a:p>
      </dgm:t>
    </dgm:pt>
    <dgm:pt modelId="{D6AA617D-5866-4ACC-A215-6CFBB46A2846}">
      <dgm:prSet phldrT="[Text]"/>
      <dgm:spPr/>
      <dgm:t>
        <a:bodyPr/>
        <a:lstStyle/>
        <a:p>
          <a:r>
            <a:rPr lang="en-MY" dirty="0" smtClean="0"/>
            <a:t>HARDWARE</a:t>
          </a:r>
          <a:endParaRPr lang="en-MY" dirty="0"/>
        </a:p>
      </dgm:t>
    </dgm:pt>
    <dgm:pt modelId="{883476BA-0146-42FE-AA55-FDAB7F2E41BA}" type="parTrans" cxnId="{480E0D58-20AC-45E8-84AE-8C0C2D4EDCFA}">
      <dgm:prSet/>
      <dgm:spPr/>
      <dgm:t>
        <a:bodyPr/>
        <a:lstStyle/>
        <a:p>
          <a:endParaRPr lang="en-MY"/>
        </a:p>
      </dgm:t>
    </dgm:pt>
    <dgm:pt modelId="{84871C03-D46E-4B72-BDA5-3D655F7E6022}" type="sibTrans" cxnId="{480E0D58-20AC-45E8-84AE-8C0C2D4EDCFA}">
      <dgm:prSet/>
      <dgm:spPr/>
      <dgm:t>
        <a:bodyPr/>
        <a:lstStyle/>
        <a:p>
          <a:endParaRPr lang="en-MY"/>
        </a:p>
      </dgm:t>
    </dgm:pt>
    <dgm:pt modelId="{E9548D16-B390-4A1B-B2A7-44C6ACB71194}">
      <dgm:prSet phldrT="[Text]"/>
      <dgm:spPr/>
      <dgm:t>
        <a:bodyPr/>
        <a:lstStyle/>
        <a:p>
          <a:r>
            <a:rPr lang="en-MY" dirty="0" smtClean="0"/>
            <a:t>1 GHz processor or faster</a:t>
          </a:r>
          <a:endParaRPr lang="en-MY" dirty="0"/>
        </a:p>
      </dgm:t>
    </dgm:pt>
    <dgm:pt modelId="{EB472395-0D4C-4B7F-B619-38CAA8557501}" type="parTrans" cxnId="{22960C79-D30E-48C3-B8D8-899164883412}">
      <dgm:prSet/>
      <dgm:spPr/>
      <dgm:t>
        <a:bodyPr/>
        <a:lstStyle/>
        <a:p>
          <a:endParaRPr lang="en-MY"/>
        </a:p>
      </dgm:t>
    </dgm:pt>
    <dgm:pt modelId="{A19BD124-129D-4A9C-BB23-AAB426A853D9}" type="sibTrans" cxnId="{22960C79-D30E-48C3-B8D8-899164883412}">
      <dgm:prSet/>
      <dgm:spPr/>
      <dgm:t>
        <a:bodyPr/>
        <a:lstStyle/>
        <a:p>
          <a:endParaRPr lang="en-MY"/>
        </a:p>
      </dgm:t>
    </dgm:pt>
    <dgm:pt modelId="{958A2044-1190-4B8F-99C5-A9F8E4662318}">
      <dgm:prSet phldrT="[Text]"/>
      <dgm:spPr/>
      <dgm:t>
        <a:bodyPr/>
        <a:lstStyle/>
        <a:p>
          <a:r>
            <a:rPr lang="en-MY" dirty="0" smtClean="0"/>
            <a:t>1 GB of RAM</a:t>
          </a:r>
          <a:endParaRPr lang="en-MY" dirty="0"/>
        </a:p>
      </dgm:t>
    </dgm:pt>
    <dgm:pt modelId="{0D1E8B26-F22B-45B4-87BE-E129ABC78303}" type="parTrans" cxnId="{217BE6B5-75E3-49F7-8B2A-B318CEA4DCFA}">
      <dgm:prSet/>
      <dgm:spPr/>
      <dgm:t>
        <a:bodyPr/>
        <a:lstStyle/>
        <a:p>
          <a:endParaRPr lang="en-MY"/>
        </a:p>
      </dgm:t>
    </dgm:pt>
    <dgm:pt modelId="{0B55CD19-46AC-4E96-978B-A166026FB2DD}" type="sibTrans" cxnId="{217BE6B5-75E3-49F7-8B2A-B318CEA4DCFA}">
      <dgm:prSet/>
      <dgm:spPr/>
      <dgm:t>
        <a:bodyPr/>
        <a:lstStyle/>
        <a:p>
          <a:endParaRPr lang="en-MY"/>
        </a:p>
      </dgm:t>
    </dgm:pt>
    <dgm:pt modelId="{6640D50C-3FEB-473B-AFC3-0C7DC8430DAB}">
      <dgm:prSet phldrT="[Text]"/>
      <dgm:spPr/>
      <dgm:t>
        <a:bodyPr/>
        <a:lstStyle/>
        <a:p>
          <a:r>
            <a:rPr lang="en-MY" dirty="0" smtClean="0"/>
            <a:t>SOFTWARE</a:t>
          </a:r>
          <a:endParaRPr lang="en-MY" dirty="0"/>
        </a:p>
      </dgm:t>
    </dgm:pt>
    <dgm:pt modelId="{73740D8F-A897-47B7-ACF8-369C2EC0F165}" type="parTrans" cxnId="{F733A5CA-4B33-4664-87A6-DC6F93D4C64E}">
      <dgm:prSet/>
      <dgm:spPr/>
      <dgm:t>
        <a:bodyPr/>
        <a:lstStyle/>
        <a:p>
          <a:endParaRPr lang="en-MY"/>
        </a:p>
      </dgm:t>
    </dgm:pt>
    <dgm:pt modelId="{4889F350-0E0D-43B8-8C92-8B2264760DF1}" type="sibTrans" cxnId="{F733A5CA-4B33-4664-87A6-DC6F93D4C64E}">
      <dgm:prSet/>
      <dgm:spPr/>
      <dgm:t>
        <a:bodyPr/>
        <a:lstStyle/>
        <a:p>
          <a:endParaRPr lang="en-MY"/>
        </a:p>
      </dgm:t>
    </dgm:pt>
    <dgm:pt modelId="{25F6C60E-41FD-4674-9936-E1FEC382848C}">
      <dgm:prSet phldrT="[Text]"/>
      <dgm:spPr/>
      <dgm:t>
        <a:bodyPr/>
        <a:lstStyle/>
        <a:p>
          <a:r>
            <a:rPr lang="en-MY" dirty="0" smtClean="0"/>
            <a:t>Microsoft Office 2010 and above</a:t>
          </a:r>
          <a:endParaRPr lang="en-MY" dirty="0"/>
        </a:p>
      </dgm:t>
    </dgm:pt>
    <dgm:pt modelId="{50516A9E-2F62-49CA-B4D3-6B261D8E4B10}" type="parTrans" cxnId="{C1C69F0E-44D3-4AB0-90FD-44D0FD2746EB}">
      <dgm:prSet/>
      <dgm:spPr/>
      <dgm:t>
        <a:bodyPr/>
        <a:lstStyle/>
        <a:p>
          <a:endParaRPr lang="en-MY"/>
        </a:p>
      </dgm:t>
    </dgm:pt>
    <dgm:pt modelId="{782D50FB-1918-408F-A278-B8067FB98A47}" type="sibTrans" cxnId="{C1C69F0E-44D3-4AB0-90FD-44D0FD2746EB}">
      <dgm:prSet/>
      <dgm:spPr/>
      <dgm:t>
        <a:bodyPr/>
        <a:lstStyle/>
        <a:p>
          <a:endParaRPr lang="en-MY"/>
        </a:p>
      </dgm:t>
    </dgm:pt>
    <dgm:pt modelId="{39C2A201-5C74-49D1-8159-90585FC5BDCB}">
      <dgm:prSet phldrT="[Text]"/>
      <dgm:spPr/>
      <dgm:t>
        <a:bodyPr/>
        <a:lstStyle/>
        <a:p>
          <a:r>
            <a:rPr lang="en-MY" dirty="0" smtClean="0"/>
            <a:t>10 GB of hard disk space</a:t>
          </a:r>
          <a:endParaRPr lang="en-MY" dirty="0"/>
        </a:p>
      </dgm:t>
    </dgm:pt>
    <dgm:pt modelId="{D6DD4FF8-9AE4-4DCA-BDBA-AD9A33D3EEA4}" type="parTrans" cxnId="{2C7E8ECC-2D9C-47B2-99D0-AD99E561D44F}">
      <dgm:prSet/>
      <dgm:spPr/>
      <dgm:t>
        <a:bodyPr/>
        <a:lstStyle/>
        <a:p>
          <a:endParaRPr lang="en-MY"/>
        </a:p>
      </dgm:t>
    </dgm:pt>
    <dgm:pt modelId="{BFE452E7-4913-410E-BAF1-95BFEC91B5F0}" type="sibTrans" cxnId="{2C7E8ECC-2D9C-47B2-99D0-AD99E561D44F}">
      <dgm:prSet/>
      <dgm:spPr/>
      <dgm:t>
        <a:bodyPr/>
        <a:lstStyle/>
        <a:p>
          <a:endParaRPr lang="en-MY"/>
        </a:p>
      </dgm:t>
    </dgm:pt>
    <dgm:pt modelId="{CED92688-30BD-4563-A854-111309307E80}">
      <dgm:prSet phldrT="[Text]"/>
      <dgm:spPr/>
      <dgm:t>
        <a:bodyPr/>
        <a:lstStyle/>
        <a:p>
          <a:r>
            <a:rPr lang="en-MY" dirty="0" smtClean="0"/>
            <a:t>INTERNET</a:t>
          </a:r>
          <a:endParaRPr lang="en-MY" dirty="0"/>
        </a:p>
      </dgm:t>
    </dgm:pt>
    <dgm:pt modelId="{1C4C9DB2-D4D8-4A0E-ACC3-25D2AF5711E3}" type="parTrans" cxnId="{00FD6134-4171-4532-9E2D-D909A5DFC820}">
      <dgm:prSet/>
      <dgm:spPr/>
      <dgm:t>
        <a:bodyPr/>
        <a:lstStyle/>
        <a:p>
          <a:endParaRPr lang="en-MY"/>
        </a:p>
      </dgm:t>
    </dgm:pt>
    <dgm:pt modelId="{0CFC1F64-DC5A-4FD7-8790-C579379B13D7}" type="sibTrans" cxnId="{00FD6134-4171-4532-9E2D-D909A5DFC820}">
      <dgm:prSet/>
      <dgm:spPr/>
      <dgm:t>
        <a:bodyPr/>
        <a:lstStyle/>
        <a:p>
          <a:endParaRPr lang="en-MY"/>
        </a:p>
      </dgm:t>
    </dgm:pt>
    <dgm:pt modelId="{319EBEE2-192A-437D-88E6-8C469B4F1B12}">
      <dgm:prSet phldrT="[Text]"/>
      <dgm:spPr/>
      <dgm:t>
        <a:bodyPr/>
        <a:lstStyle/>
        <a:p>
          <a:r>
            <a:rPr lang="en-MY" dirty="0" smtClean="0"/>
            <a:t>A broadband internet connection will be required only for WAN environment and usage within an office will require a basic LAN configuration</a:t>
          </a:r>
          <a:endParaRPr lang="en-MY" dirty="0"/>
        </a:p>
      </dgm:t>
    </dgm:pt>
    <dgm:pt modelId="{6F20043C-DFEB-4D24-A3A3-6ECA7C08615A}" type="parTrans" cxnId="{EC066856-2286-481A-8007-BDC1DA827616}">
      <dgm:prSet/>
      <dgm:spPr/>
      <dgm:t>
        <a:bodyPr/>
        <a:lstStyle/>
        <a:p>
          <a:endParaRPr lang="en-MY"/>
        </a:p>
      </dgm:t>
    </dgm:pt>
    <dgm:pt modelId="{7D2ACA00-8772-41D5-A877-9C6D3C7809A1}" type="sibTrans" cxnId="{EC066856-2286-481A-8007-BDC1DA827616}">
      <dgm:prSet/>
      <dgm:spPr/>
      <dgm:t>
        <a:bodyPr/>
        <a:lstStyle/>
        <a:p>
          <a:endParaRPr lang="en-MY"/>
        </a:p>
      </dgm:t>
    </dgm:pt>
    <dgm:pt modelId="{B5A70516-2038-4ECC-AE98-B8EEA0531F16}" type="pres">
      <dgm:prSet presAssocID="{94EED3A8-2FE4-42FA-BD66-2E631A1BF88F}" presName="Name0" presStyleCnt="0">
        <dgm:presLayoutVars>
          <dgm:dir/>
          <dgm:animLvl val="lvl"/>
          <dgm:resizeHandles val="exact"/>
        </dgm:presLayoutVars>
      </dgm:prSet>
      <dgm:spPr/>
      <dgm:t>
        <a:bodyPr/>
        <a:lstStyle/>
        <a:p>
          <a:endParaRPr lang="en-MY"/>
        </a:p>
      </dgm:t>
    </dgm:pt>
    <dgm:pt modelId="{E8AD79F5-4F02-4D1F-A497-ABEE8119DD38}" type="pres">
      <dgm:prSet presAssocID="{D6A4D0BC-60DC-40F3-BAC3-E481A1C32634}" presName="linNode" presStyleCnt="0"/>
      <dgm:spPr/>
    </dgm:pt>
    <dgm:pt modelId="{B561DACB-EC61-43DF-B1D3-D18FB418832F}" type="pres">
      <dgm:prSet presAssocID="{D6A4D0BC-60DC-40F3-BAC3-E481A1C32634}" presName="parentText" presStyleLbl="node1" presStyleIdx="0" presStyleCnt="4">
        <dgm:presLayoutVars>
          <dgm:chMax val="1"/>
          <dgm:bulletEnabled val="1"/>
        </dgm:presLayoutVars>
      </dgm:prSet>
      <dgm:spPr/>
      <dgm:t>
        <a:bodyPr/>
        <a:lstStyle/>
        <a:p>
          <a:endParaRPr lang="en-MY"/>
        </a:p>
      </dgm:t>
    </dgm:pt>
    <dgm:pt modelId="{88C65A27-851E-42F2-9D74-B78E9CEAADC5}" type="pres">
      <dgm:prSet presAssocID="{D6A4D0BC-60DC-40F3-BAC3-E481A1C32634}" presName="descendantText" presStyleLbl="alignAccFollowNode1" presStyleIdx="0" presStyleCnt="4">
        <dgm:presLayoutVars>
          <dgm:bulletEnabled val="1"/>
        </dgm:presLayoutVars>
      </dgm:prSet>
      <dgm:spPr/>
      <dgm:t>
        <a:bodyPr/>
        <a:lstStyle/>
        <a:p>
          <a:endParaRPr lang="en-MY"/>
        </a:p>
      </dgm:t>
    </dgm:pt>
    <dgm:pt modelId="{4A002F46-F3FA-41C5-B766-E23E692A58FE}" type="pres">
      <dgm:prSet presAssocID="{54E34D8F-8605-4B93-A624-103703184041}" presName="sp" presStyleCnt="0"/>
      <dgm:spPr/>
    </dgm:pt>
    <dgm:pt modelId="{CDDDE48B-8E07-4533-BCCB-50A5562BBC04}" type="pres">
      <dgm:prSet presAssocID="{D6AA617D-5866-4ACC-A215-6CFBB46A2846}" presName="linNode" presStyleCnt="0"/>
      <dgm:spPr/>
    </dgm:pt>
    <dgm:pt modelId="{5FA94FD7-03BC-4E59-AC4D-220BB4F901BC}" type="pres">
      <dgm:prSet presAssocID="{D6AA617D-5866-4ACC-A215-6CFBB46A2846}" presName="parentText" presStyleLbl="node1" presStyleIdx="1" presStyleCnt="4">
        <dgm:presLayoutVars>
          <dgm:chMax val="1"/>
          <dgm:bulletEnabled val="1"/>
        </dgm:presLayoutVars>
      </dgm:prSet>
      <dgm:spPr/>
      <dgm:t>
        <a:bodyPr/>
        <a:lstStyle/>
        <a:p>
          <a:endParaRPr lang="en-MY"/>
        </a:p>
      </dgm:t>
    </dgm:pt>
    <dgm:pt modelId="{B472B7DD-7A1A-4292-B6B6-6363344051B0}" type="pres">
      <dgm:prSet presAssocID="{D6AA617D-5866-4ACC-A215-6CFBB46A2846}" presName="descendantText" presStyleLbl="alignAccFollowNode1" presStyleIdx="1" presStyleCnt="4">
        <dgm:presLayoutVars>
          <dgm:bulletEnabled val="1"/>
        </dgm:presLayoutVars>
      </dgm:prSet>
      <dgm:spPr/>
      <dgm:t>
        <a:bodyPr/>
        <a:lstStyle/>
        <a:p>
          <a:endParaRPr lang="en-MY"/>
        </a:p>
      </dgm:t>
    </dgm:pt>
    <dgm:pt modelId="{A892F55D-FD26-42C6-9C56-398C3B663016}" type="pres">
      <dgm:prSet presAssocID="{84871C03-D46E-4B72-BDA5-3D655F7E6022}" presName="sp" presStyleCnt="0"/>
      <dgm:spPr/>
    </dgm:pt>
    <dgm:pt modelId="{BD457FBC-301B-44D3-AFB1-F31F6C373EE2}" type="pres">
      <dgm:prSet presAssocID="{6640D50C-3FEB-473B-AFC3-0C7DC8430DAB}" presName="linNode" presStyleCnt="0"/>
      <dgm:spPr/>
    </dgm:pt>
    <dgm:pt modelId="{BE285C5C-DE79-4912-AB3A-C5A1F649DD3D}" type="pres">
      <dgm:prSet presAssocID="{6640D50C-3FEB-473B-AFC3-0C7DC8430DAB}" presName="parentText" presStyleLbl="node1" presStyleIdx="2" presStyleCnt="4">
        <dgm:presLayoutVars>
          <dgm:chMax val="1"/>
          <dgm:bulletEnabled val="1"/>
        </dgm:presLayoutVars>
      </dgm:prSet>
      <dgm:spPr/>
      <dgm:t>
        <a:bodyPr/>
        <a:lstStyle/>
        <a:p>
          <a:endParaRPr lang="en-MY"/>
        </a:p>
      </dgm:t>
    </dgm:pt>
    <dgm:pt modelId="{2C2E2440-5EBF-4B62-8E1D-DEBBA0350A1A}" type="pres">
      <dgm:prSet presAssocID="{6640D50C-3FEB-473B-AFC3-0C7DC8430DAB}" presName="descendantText" presStyleLbl="alignAccFollowNode1" presStyleIdx="2" presStyleCnt="4">
        <dgm:presLayoutVars>
          <dgm:bulletEnabled val="1"/>
        </dgm:presLayoutVars>
      </dgm:prSet>
      <dgm:spPr/>
      <dgm:t>
        <a:bodyPr/>
        <a:lstStyle/>
        <a:p>
          <a:endParaRPr lang="en-MY"/>
        </a:p>
      </dgm:t>
    </dgm:pt>
    <dgm:pt modelId="{4D58A9EA-090B-4594-AB50-FB7A78BCA54C}" type="pres">
      <dgm:prSet presAssocID="{4889F350-0E0D-43B8-8C92-8B2264760DF1}" presName="sp" presStyleCnt="0"/>
      <dgm:spPr/>
    </dgm:pt>
    <dgm:pt modelId="{C4546C10-8E42-4850-836D-6325B0CBA8A7}" type="pres">
      <dgm:prSet presAssocID="{CED92688-30BD-4563-A854-111309307E80}" presName="linNode" presStyleCnt="0"/>
      <dgm:spPr/>
    </dgm:pt>
    <dgm:pt modelId="{68F40E24-E665-4F0D-8AC1-0FD9DAF463DF}" type="pres">
      <dgm:prSet presAssocID="{CED92688-30BD-4563-A854-111309307E80}" presName="parentText" presStyleLbl="node1" presStyleIdx="3" presStyleCnt="4">
        <dgm:presLayoutVars>
          <dgm:chMax val="1"/>
          <dgm:bulletEnabled val="1"/>
        </dgm:presLayoutVars>
      </dgm:prSet>
      <dgm:spPr/>
      <dgm:t>
        <a:bodyPr/>
        <a:lstStyle/>
        <a:p>
          <a:endParaRPr lang="en-MY"/>
        </a:p>
      </dgm:t>
    </dgm:pt>
    <dgm:pt modelId="{9C2B7C55-7D9F-4EF5-8A9A-03FE3D4A42D6}" type="pres">
      <dgm:prSet presAssocID="{CED92688-30BD-4563-A854-111309307E80}" presName="descendantText" presStyleLbl="alignAccFollowNode1" presStyleIdx="3" presStyleCnt="4">
        <dgm:presLayoutVars>
          <dgm:bulletEnabled val="1"/>
        </dgm:presLayoutVars>
      </dgm:prSet>
      <dgm:spPr/>
      <dgm:t>
        <a:bodyPr/>
        <a:lstStyle/>
        <a:p>
          <a:endParaRPr lang="en-MY"/>
        </a:p>
      </dgm:t>
    </dgm:pt>
  </dgm:ptLst>
  <dgm:cxnLst>
    <dgm:cxn modelId="{CD7B0224-EBBE-4102-8B69-B44041292162}" type="presOf" srcId="{6640D50C-3FEB-473B-AFC3-0C7DC8430DAB}" destId="{BE285C5C-DE79-4912-AB3A-C5A1F649DD3D}" srcOrd="0" destOrd="0" presId="urn:microsoft.com/office/officeart/2005/8/layout/vList5"/>
    <dgm:cxn modelId="{60ADAB77-69E6-4F71-85F3-8F2E65EFA9AC}" type="presOf" srcId="{D4ABCCA9-AAE3-404B-B454-33B9CD415FFF}" destId="{88C65A27-851E-42F2-9D74-B78E9CEAADC5}" srcOrd="0" destOrd="1" presId="urn:microsoft.com/office/officeart/2005/8/layout/vList5"/>
    <dgm:cxn modelId="{11D63D09-72D3-439A-BA33-AE5F5331C64B}" srcId="{94EED3A8-2FE4-42FA-BD66-2E631A1BF88F}" destId="{D6A4D0BC-60DC-40F3-BAC3-E481A1C32634}" srcOrd="0" destOrd="0" parTransId="{310BD866-6D0D-4E69-88DC-75AA496E8C5F}" sibTransId="{54E34D8F-8605-4B93-A624-103703184041}"/>
    <dgm:cxn modelId="{7751C6AA-B898-4797-BF73-D4CB86B9CA3C}" type="presOf" srcId="{CED92688-30BD-4563-A854-111309307E80}" destId="{68F40E24-E665-4F0D-8AC1-0FD9DAF463DF}" srcOrd="0" destOrd="0" presId="urn:microsoft.com/office/officeart/2005/8/layout/vList5"/>
    <dgm:cxn modelId="{472F78C5-D5E2-41B9-BDF2-7F7BD378BA45}" type="presOf" srcId="{958A2044-1190-4B8F-99C5-A9F8E4662318}" destId="{B472B7DD-7A1A-4292-B6B6-6363344051B0}" srcOrd="0" destOrd="1" presId="urn:microsoft.com/office/officeart/2005/8/layout/vList5"/>
    <dgm:cxn modelId="{777EBD3D-F230-4238-B28E-F03B3B6C8C83}" type="presOf" srcId="{19743434-9F1C-44BA-9A40-6C944318BDEA}" destId="{88C65A27-851E-42F2-9D74-B78E9CEAADC5}" srcOrd="0" destOrd="0" presId="urn:microsoft.com/office/officeart/2005/8/layout/vList5"/>
    <dgm:cxn modelId="{61426C87-43BD-4CDF-9017-FD82AA3F4196}" type="presOf" srcId="{E9548D16-B390-4A1B-B2A7-44C6ACB71194}" destId="{B472B7DD-7A1A-4292-B6B6-6363344051B0}" srcOrd="0" destOrd="0" presId="urn:microsoft.com/office/officeart/2005/8/layout/vList5"/>
    <dgm:cxn modelId="{00FD6134-4171-4532-9E2D-D909A5DFC820}" srcId="{94EED3A8-2FE4-42FA-BD66-2E631A1BF88F}" destId="{CED92688-30BD-4563-A854-111309307E80}" srcOrd="3" destOrd="0" parTransId="{1C4C9DB2-D4D8-4A0E-ACC3-25D2AF5711E3}" sibTransId="{0CFC1F64-DC5A-4FD7-8790-C579379B13D7}"/>
    <dgm:cxn modelId="{3B89BC5F-95F7-42FB-99A1-A7B34BA89DD8}" srcId="{D6A4D0BC-60DC-40F3-BAC3-E481A1C32634}" destId="{19743434-9F1C-44BA-9A40-6C944318BDEA}" srcOrd="0" destOrd="0" parTransId="{DD71CFD3-CF32-429B-B056-A6805B181641}" sibTransId="{1D76303C-776C-4748-914D-38F4D278B33A}"/>
    <dgm:cxn modelId="{F1013619-6B1C-48B4-A743-969D2AE30563}" srcId="{D6A4D0BC-60DC-40F3-BAC3-E481A1C32634}" destId="{D4ABCCA9-AAE3-404B-B454-33B9CD415FFF}" srcOrd="1" destOrd="0" parTransId="{9EA1D187-5E21-41E8-8EB4-06DE87BFB819}" sibTransId="{89CEA0FA-121B-42BA-BF86-CB3FA4364B07}"/>
    <dgm:cxn modelId="{480E0D58-20AC-45E8-84AE-8C0C2D4EDCFA}" srcId="{94EED3A8-2FE4-42FA-BD66-2E631A1BF88F}" destId="{D6AA617D-5866-4ACC-A215-6CFBB46A2846}" srcOrd="1" destOrd="0" parTransId="{883476BA-0146-42FE-AA55-FDAB7F2E41BA}" sibTransId="{84871C03-D46E-4B72-BDA5-3D655F7E6022}"/>
    <dgm:cxn modelId="{B4B847DA-45D8-45A2-B295-9E594C9A060B}" type="presOf" srcId="{D6AA617D-5866-4ACC-A215-6CFBB46A2846}" destId="{5FA94FD7-03BC-4E59-AC4D-220BB4F901BC}" srcOrd="0" destOrd="0" presId="urn:microsoft.com/office/officeart/2005/8/layout/vList5"/>
    <dgm:cxn modelId="{C1C69F0E-44D3-4AB0-90FD-44D0FD2746EB}" srcId="{6640D50C-3FEB-473B-AFC3-0C7DC8430DAB}" destId="{25F6C60E-41FD-4674-9936-E1FEC382848C}" srcOrd="0" destOrd="0" parTransId="{50516A9E-2F62-49CA-B4D3-6B261D8E4B10}" sibTransId="{782D50FB-1918-408F-A278-B8067FB98A47}"/>
    <dgm:cxn modelId="{D5399347-3AA9-42ED-89EB-FB4841DFB9E3}" type="presOf" srcId="{319EBEE2-192A-437D-88E6-8C469B4F1B12}" destId="{9C2B7C55-7D9F-4EF5-8A9A-03FE3D4A42D6}" srcOrd="0" destOrd="0" presId="urn:microsoft.com/office/officeart/2005/8/layout/vList5"/>
    <dgm:cxn modelId="{89BA4C8C-B164-4269-998E-8EB81A7E3116}" type="presOf" srcId="{39C2A201-5C74-49D1-8159-90585FC5BDCB}" destId="{B472B7DD-7A1A-4292-B6B6-6363344051B0}" srcOrd="0" destOrd="2" presId="urn:microsoft.com/office/officeart/2005/8/layout/vList5"/>
    <dgm:cxn modelId="{2C7E8ECC-2D9C-47B2-99D0-AD99E561D44F}" srcId="{D6AA617D-5866-4ACC-A215-6CFBB46A2846}" destId="{39C2A201-5C74-49D1-8159-90585FC5BDCB}" srcOrd="2" destOrd="0" parTransId="{D6DD4FF8-9AE4-4DCA-BDBA-AD9A33D3EEA4}" sibTransId="{BFE452E7-4913-410E-BAF1-95BFEC91B5F0}"/>
    <dgm:cxn modelId="{7A477331-B12E-4831-B692-52D1752D4EC5}" type="presOf" srcId="{25F6C60E-41FD-4674-9936-E1FEC382848C}" destId="{2C2E2440-5EBF-4B62-8E1D-DEBBA0350A1A}" srcOrd="0" destOrd="0" presId="urn:microsoft.com/office/officeart/2005/8/layout/vList5"/>
    <dgm:cxn modelId="{30856077-11E1-4208-BB05-BD5F806685FF}" type="presOf" srcId="{D6A4D0BC-60DC-40F3-BAC3-E481A1C32634}" destId="{B561DACB-EC61-43DF-B1D3-D18FB418832F}" srcOrd="0" destOrd="0" presId="urn:microsoft.com/office/officeart/2005/8/layout/vList5"/>
    <dgm:cxn modelId="{217BE6B5-75E3-49F7-8B2A-B318CEA4DCFA}" srcId="{D6AA617D-5866-4ACC-A215-6CFBB46A2846}" destId="{958A2044-1190-4B8F-99C5-A9F8E4662318}" srcOrd="1" destOrd="0" parTransId="{0D1E8B26-F22B-45B4-87BE-E129ABC78303}" sibTransId="{0B55CD19-46AC-4E96-978B-A166026FB2DD}"/>
    <dgm:cxn modelId="{F733A5CA-4B33-4664-87A6-DC6F93D4C64E}" srcId="{94EED3A8-2FE4-42FA-BD66-2E631A1BF88F}" destId="{6640D50C-3FEB-473B-AFC3-0C7DC8430DAB}" srcOrd="2" destOrd="0" parTransId="{73740D8F-A897-47B7-ACF8-369C2EC0F165}" sibTransId="{4889F350-0E0D-43B8-8C92-8B2264760DF1}"/>
    <dgm:cxn modelId="{EC066856-2286-481A-8007-BDC1DA827616}" srcId="{CED92688-30BD-4563-A854-111309307E80}" destId="{319EBEE2-192A-437D-88E6-8C469B4F1B12}" srcOrd="0" destOrd="0" parTransId="{6F20043C-DFEB-4D24-A3A3-6ECA7C08615A}" sibTransId="{7D2ACA00-8772-41D5-A877-9C6D3C7809A1}"/>
    <dgm:cxn modelId="{22960C79-D30E-48C3-B8D8-899164883412}" srcId="{D6AA617D-5866-4ACC-A215-6CFBB46A2846}" destId="{E9548D16-B390-4A1B-B2A7-44C6ACB71194}" srcOrd="0" destOrd="0" parTransId="{EB472395-0D4C-4B7F-B619-38CAA8557501}" sibTransId="{A19BD124-129D-4A9C-BB23-AAB426A853D9}"/>
    <dgm:cxn modelId="{4FD385B4-682B-402A-BE82-159693818C4A}" type="presOf" srcId="{94EED3A8-2FE4-42FA-BD66-2E631A1BF88F}" destId="{B5A70516-2038-4ECC-AE98-B8EEA0531F16}" srcOrd="0" destOrd="0" presId="urn:microsoft.com/office/officeart/2005/8/layout/vList5"/>
    <dgm:cxn modelId="{D425DAC8-B2BD-4D62-BC2E-35CBBBD50798}" type="presParOf" srcId="{B5A70516-2038-4ECC-AE98-B8EEA0531F16}" destId="{E8AD79F5-4F02-4D1F-A497-ABEE8119DD38}" srcOrd="0" destOrd="0" presId="urn:microsoft.com/office/officeart/2005/8/layout/vList5"/>
    <dgm:cxn modelId="{EF9D380D-4F1F-4769-A378-B961A51B5DDB}" type="presParOf" srcId="{E8AD79F5-4F02-4D1F-A497-ABEE8119DD38}" destId="{B561DACB-EC61-43DF-B1D3-D18FB418832F}" srcOrd="0" destOrd="0" presId="urn:microsoft.com/office/officeart/2005/8/layout/vList5"/>
    <dgm:cxn modelId="{E1FE83E5-CE3B-47F9-A64D-5DE6DAA32ED9}" type="presParOf" srcId="{E8AD79F5-4F02-4D1F-A497-ABEE8119DD38}" destId="{88C65A27-851E-42F2-9D74-B78E9CEAADC5}" srcOrd="1" destOrd="0" presId="urn:microsoft.com/office/officeart/2005/8/layout/vList5"/>
    <dgm:cxn modelId="{67BB6939-1EBB-41BC-A3AE-C9729109C971}" type="presParOf" srcId="{B5A70516-2038-4ECC-AE98-B8EEA0531F16}" destId="{4A002F46-F3FA-41C5-B766-E23E692A58FE}" srcOrd="1" destOrd="0" presId="urn:microsoft.com/office/officeart/2005/8/layout/vList5"/>
    <dgm:cxn modelId="{2F085E7F-63A2-492B-A88E-9D43209D75D7}" type="presParOf" srcId="{B5A70516-2038-4ECC-AE98-B8EEA0531F16}" destId="{CDDDE48B-8E07-4533-BCCB-50A5562BBC04}" srcOrd="2" destOrd="0" presId="urn:microsoft.com/office/officeart/2005/8/layout/vList5"/>
    <dgm:cxn modelId="{086D048A-2E73-42EE-9EAA-D13BA61E7E6F}" type="presParOf" srcId="{CDDDE48B-8E07-4533-BCCB-50A5562BBC04}" destId="{5FA94FD7-03BC-4E59-AC4D-220BB4F901BC}" srcOrd="0" destOrd="0" presId="urn:microsoft.com/office/officeart/2005/8/layout/vList5"/>
    <dgm:cxn modelId="{CE436C6B-4ACB-4979-A0EE-7346A56458A6}" type="presParOf" srcId="{CDDDE48B-8E07-4533-BCCB-50A5562BBC04}" destId="{B472B7DD-7A1A-4292-B6B6-6363344051B0}" srcOrd="1" destOrd="0" presId="urn:microsoft.com/office/officeart/2005/8/layout/vList5"/>
    <dgm:cxn modelId="{7F8794FA-94B1-4051-9060-181A46453A5D}" type="presParOf" srcId="{B5A70516-2038-4ECC-AE98-B8EEA0531F16}" destId="{A892F55D-FD26-42C6-9C56-398C3B663016}" srcOrd="3" destOrd="0" presId="urn:microsoft.com/office/officeart/2005/8/layout/vList5"/>
    <dgm:cxn modelId="{AB31520A-96F7-4DC5-8624-84C9A9862DB1}" type="presParOf" srcId="{B5A70516-2038-4ECC-AE98-B8EEA0531F16}" destId="{BD457FBC-301B-44D3-AFB1-F31F6C373EE2}" srcOrd="4" destOrd="0" presId="urn:microsoft.com/office/officeart/2005/8/layout/vList5"/>
    <dgm:cxn modelId="{63CCBA7E-F50E-48EF-88A9-B00B3AF1ABD0}" type="presParOf" srcId="{BD457FBC-301B-44D3-AFB1-F31F6C373EE2}" destId="{BE285C5C-DE79-4912-AB3A-C5A1F649DD3D}" srcOrd="0" destOrd="0" presId="urn:microsoft.com/office/officeart/2005/8/layout/vList5"/>
    <dgm:cxn modelId="{D1597F7B-9341-4CF0-8AD2-9F95B57A1792}" type="presParOf" srcId="{BD457FBC-301B-44D3-AFB1-F31F6C373EE2}" destId="{2C2E2440-5EBF-4B62-8E1D-DEBBA0350A1A}" srcOrd="1" destOrd="0" presId="urn:microsoft.com/office/officeart/2005/8/layout/vList5"/>
    <dgm:cxn modelId="{2850CE12-2342-4F4D-A4BC-1C4CD5B8C982}" type="presParOf" srcId="{B5A70516-2038-4ECC-AE98-B8EEA0531F16}" destId="{4D58A9EA-090B-4594-AB50-FB7A78BCA54C}" srcOrd="5" destOrd="0" presId="urn:microsoft.com/office/officeart/2005/8/layout/vList5"/>
    <dgm:cxn modelId="{44CFAE47-9BBF-4E4C-9A3A-5935BA0833D5}" type="presParOf" srcId="{B5A70516-2038-4ECC-AE98-B8EEA0531F16}" destId="{C4546C10-8E42-4850-836D-6325B0CBA8A7}" srcOrd="6" destOrd="0" presId="urn:microsoft.com/office/officeart/2005/8/layout/vList5"/>
    <dgm:cxn modelId="{E9D8A67E-28E1-4650-9957-0A51678C3C89}" type="presParOf" srcId="{C4546C10-8E42-4850-836D-6325B0CBA8A7}" destId="{68F40E24-E665-4F0D-8AC1-0FD9DAF463DF}" srcOrd="0" destOrd="0" presId="urn:microsoft.com/office/officeart/2005/8/layout/vList5"/>
    <dgm:cxn modelId="{52876A13-97F5-4E45-9F9C-0B995E5F12CC}" type="presParOf" srcId="{C4546C10-8E42-4850-836D-6325B0CBA8A7}" destId="{9C2B7C55-7D9F-4EF5-8A9A-03FE3D4A42D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3d4" qsCatId="3D"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latin typeface="Calibri" panose="020F0502020204030204" pitchFamily="34" charset="0"/>
            </a:rPr>
            <a:t>1</a:t>
          </a:r>
          <a:endParaRPr lang="en-MY" dirty="0">
            <a:latin typeface="Calibri" panose="020F0502020204030204" pitchFamily="34" charset="0"/>
          </a:endParaRPr>
        </a:p>
      </dgm:t>
    </dgm:pt>
    <dgm:pt modelId="{4A0F6F3D-D058-4C36-A8B2-1E1C60427B88}" type="parTrans" cxnId="{A8D80CFB-C680-495E-A311-C7A16C375102}">
      <dgm:prSet/>
      <dgm:spPr/>
      <dgm:t>
        <a:bodyPr/>
        <a:lstStyle/>
        <a:p>
          <a:endParaRPr lang="en-MY">
            <a:latin typeface="Calibri" panose="020F0502020204030204" pitchFamily="34" charset="0"/>
          </a:endParaRPr>
        </a:p>
      </dgm:t>
    </dgm:pt>
    <dgm:pt modelId="{025CBCE3-45F6-456A-ADF3-43BEEE645F92}" type="sibTrans" cxnId="{A8D80CFB-C680-495E-A311-C7A16C375102}">
      <dgm:prSet/>
      <dgm:spPr/>
      <dgm:t>
        <a:bodyPr/>
        <a:lstStyle/>
        <a:p>
          <a:endParaRPr lang="en-MY">
            <a:latin typeface="Calibri" panose="020F0502020204030204" pitchFamily="34" charset="0"/>
          </a:endParaRPr>
        </a:p>
      </dgm:t>
    </dgm:pt>
    <dgm:pt modelId="{9323F5A1-8A00-41DD-A3C2-B90A631E4FC2}">
      <dgm:prSet phldrT="[Text]" custT="1"/>
      <dgm:spPr/>
      <dgm:t>
        <a:bodyPr/>
        <a:lstStyle/>
        <a:p>
          <a:r>
            <a:rPr lang="en-MY" sz="1600" b="1" i="0" dirty="0" smtClean="0">
              <a:latin typeface="Calibri" panose="020F0502020204030204" pitchFamily="34" charset="0"/>
            </a:rPr>
            <a:t>Bolstering market value</a:t>
          </a:r>
          <a:endParaRPr lang="en-MY" sz="1600" dirty="0">
            <a:latin typeface="Calibri" panose="020F0502020204030204" pitchFamily="34" charset="0"/>
          </a:endParaRPr>
        </a:p>
      </dgm:t>
    </dgm:pt>
    <dgm:pt modelId="{9018ABC8-EB15-4441-8A71-D652226EB623}" type="parTrans" cxnId="{8ECA4AA7-D7E6-448D-AE04-96B8A23A572E}">
      <dgm:prSet/>
      <dgm:spPr/>
      <dgm:t>
        <a:bodyPr/>
        <a:lstStyle/>
        <a:p>
          <a:endParaRPr lang="en-MY">
            <a:latin typeface="Calibri" panose="020F0502020204030204" pitchFamily="34" charset="0"/>
          </a:endParaRPr>
        </a:p>
      </dgm:t>
    </dgm:pt>
    <dgm:pt modelId="{DCBC2598-5245-448A-8C28-1E23B0D859B9}" type="sibTrans" cxnId="{8ECA4AA7-D7E6-448D-AE04-96B8A23A572E}">
      <dgm:prSet/>
      <dgm:spPr/>
      <dgm:t>
        <a:bodyPr/>
        <a:lstStyle/>
        <a:p>
          <a:endParaRPr lang="en-MY">
            <a:latin typeface="Calibri" panose="020F0502020204030204" pitchFamily="34" charset="0"/>
          </a:endParaRPr>
        </a:p>
      </dgm:t>
    </dgm:pt>
    <dgm:pt modelId="{33AEACC9-F94C-4484-9080-0C28426DAB28}">
      <dgm:prSet phldrT="[Text]" custT="1"/>
      <dgm:spPr/>
      <dgm:t>
        <a:bodyPr/>
        <a:lstStyle/>
        <a:p>
          <a:r>
            <a:rPr lang="en-MY" sz="1400" b="0" i="0" dirty="0" smtClean="0">
              <a:latin typeface="Calibri" panose="020F0502020204030204" pitchFamily="34" charset="0"/>
            </a:rPr>
            <a:t>Strong accounting data from SPS, increased consumer confidence in market</a:t>
          </a:r>
          <a:r>
            <a:rPr lang="en-MY" sz="1200" b="0" i="0" dirty="0" smtClean="0">
              <a:latin typeface="Calibri" panose="020F0502020204030204" pitchFamily="34" charset="0"/>
            </a:rPr>
            <a:t>.</a:t>
          </a:r>
          <a:endParaRPr lang="en-MY" sz="1200" dirty="0">
            <a:latin typeface="Calibri" panose="020F0502020204030204" pitchFamily="34" charset="0"/>
          </a:endParaRPr>
        </a:p>
      </dgm:t>
    </dgm:pt>
    <dgm:pt modelId="{A58D2CA8-86FF-4731-AD42-E8C4B0AE9D9D}" type="parTrans" cxnId="{911FD61D-A657-4496-8EBA-0271D6BD9261}">
      <dgm:prSet/>
      <dgm:spPr/>
      <dgm:t>
        <a:bodyPr/>
        <a:lstStyle/>
        <a:p>
          <a:endParaRPr lang="en-MY">
            <a:latin typeface="Calibri" panose="020F0502020204030204" pitchFamily="34" charset="0"/>
          </a:endParaRPr>
        </a:p>
      </dgm:t>
    </dgm:pt>
    <dgm:pt modelId="{2007588B-A049-4E53-9BAF-E1C7283D5750}" type="sibTrans" cxnId="{911FD61D-A657-4496-8EBA-0271D6BD9261}">
      <dgm:prSet/>
      <dgm:spPr/>
      <dgm:t>
        <a:bodyPr/>
        <a:lstStyle/>
        <a:p>
          <a:endParaRPr lang="en-MY">
            <a:latin typeface="Calibri" panose="020F0502020204030204" pitchFamily="34" charset="0"/>
          </a:endParaRPr>
        </a:p>
      </dgm:t>
    </dgm:pt>
    <dgm:pt modelId="{43965588-C56C-4A28-823E-BA9FA6A03438}">
      <dgm:prSet phldrT="[Text]"/>
      <dgm:spPr/>
      <dgm:t>
        <a:bodyPr/>
        <a:lstStyle/>
        <a:p>
          <a:r>
            <a:rPr lang="en-US" dirty="0" smtClean="0">
              <a:latin typeface="Calibri" panose="020F0502020204030204" pitchFamily="34" charset="0"/>
            </a:rPr>
            <a:t>2</a:t>
          </a:r>
          <a:endParaRPr lang="en-MY" dirty="0">
            <a:latin typeface="Calibri" panose="020F0502020204030204" pitchFamily="34" charset="0"/>
          </a:endParaRPr>
        </a:p>
      </dgm:t>
    </dgm:pt>
    <dgm:pt modelId="{413FFC2A-573B-4117-9E14-AA5926A4D5A7}" type="parTrans" cxnId="{F0B96C7A-F2E1-4D64-8636-CE1AFAD63028}">
      <dgm:prSet/>
      <dgm:spPr/>
      <dgm:t>
        <a:bodyPr/>
        <a:lstStyle/>
        <a:p>
          <a:endParaRPr lang="en-MY">
            <a:latin typeface="Calibri" panose="020F0502020204030204" pitchFamily="34" charset="0"/>
          </a:endParaRPr>
        </a:p>
      </dgm:t>
    </dgm:pt>
    <dgm:pt modelId="{B164D06A-EEFA-4FAB-BFFC-C4DD61F834E2}" type="sibTrans" cxnId="{F0B96C7A-F2E1-4D64-8636-CE1AFAD63028}">
      <dgm:prSet/>
      <dgm:spPr/>
      <dgm:t>
        <a:bodyPr/>
        <a:lstStyle/>
        <a:p>
          <a:endParaRPr lang="en-MY">
            <a:latin typeface="Calibri" panose="020F0502020204030204" pitchFamily="34" charset="0"/>
          </a:endParaRPr>
        </a:p>
      </dgm:t>
    </dgm:pt>
    <dgm:pt modelId="{DF0779B2-D486-45B3-81C3-4129237EB1E3}">
      <dgm:prSet phldrT="[Text]" custT="1"/>
      <dgm:spPr/>
      <dgm:t>
        <a:bodyPr/>
        <a:lstStyle/>
        <a:p>
          <a:r>
            <a:rPr lang="en-MY" sz="1400" b="1" i="0" dirty="0" smtClean="0"/>
            <a:t>Become a credible and trusted partner in business</a:t>
          </a:r>
          <a:endParaRPr lang="en-MY" sz="1400" dirty="0">
            <a:latin typeface="Calibri" panose="020F0502020204030204" pitchFamily="34" charset="0"/>
          </a:endParaRPr>
        </a:p>
      </dgm:t>
    </dgm:pt>
    <dgm:pt modelId="{90A0CF03-01C8-441D-901E-7EA706FDB943}" type="parTrans" cxnId="{C0BEEB67-30CA-4335-8819-41A51B2F6225}">
      <dgm:prSet/>
      <dgm:spPr/>
      <dgm:t>
        <a:bodyPr/>
        <a:lstStyle/>
        <a:p>
          <a:endParaRPr lang="en-MY">
            <a:latin typeface="Calibri" panose="020F0502020204030204" pitchFamily="34" charset="0"/>
          </a:endParaRPr>
        </a:p>
      </dgm:t>
    </dgm:pt>
    <dgm:pt modelId="{0144A721-DD62-4ADA-9F3E-D67E50EC0A2A}" type="sibTrans" cxnId="{C0BEEB67-30CA-4335-8819-41A51B2F6225}">
      <dgm:prSet/>
      <dgm:spPr/>
      <dgm:t>
        <a:bodyPr/>
        <a:lstStyle/>
        <a:p>
          <a:endParaRPr lang="en-MY">
            <a:latin typeface="Calibri" panose="020F0502020204030204" pitchFamily="34" charset="0"/>
          </a:endParaRPr>
        </a:p>
      </dgm:t>
    </dgm:pt>
    <dgm:pt modelId="{7F46BBD9-1B65-4106-8625-5CCFD9134761}">
      <dgm:prSet phldrT="[Text]" custT="1"/>
      <dgm:spPr/>
      <dgm:t>
        <a:bodyPr/>
        <a:lstStyle/>
        <a:p>
          <a:r>
            <a:rPr lang="en-MY" sz="1400" b="0" i="0" dirty="0" smtClean="0">
              <a:latin typeface="Calibri" panose="020F0502020204030204" pitchFamily="34" charset="0"/>
            </a:rPr>
            <a:t>Put the trust with SPS and providing assists in all expect of accounting flow</a:t>
          </a:r>
          <a:r>
            <a:rPr lang="en-MY" sz="1200" b="0" i="0" dirty="0" smtClean="0">
              <a:latin typeface="Calibri" panose="020F0502020204030204" pitchFamily="34" charset="0"/>
            </a:rPr>
            <a:t>.</a:t>
          </a:r>
          <a:endParaRPr lang="en-MY" sz="1200" dirty="0">
            <a:latin typeface="Calibri" panose="020F0502020204030204" pitchFamily="34" charset="0"/>
          </a:endParaRPr>
        </a:p>
      </dgm:t>
    </dgm:pt>
    <dgm:pt modelId="{A1D6E7B3-F046-4F58-A6AA-58068069E408}" type="parTrans" cxnId="{5A8E86A0-B020-431A-967D-8D8407703D40}">
      <dgm:prSet/>
      <dgm:spPr/>
      <dgm:t>
        <a:bodyPr/>
        <a:lstStyle/>
        <a:p>
          <a:endParaRPr lang="en-MY">
            <a:latin typeface="Calibri" panose="020F0502020204030204" pitchFamily="34" charset="0"/>
          </a:endParaRPr>
        </a:p>
      </dgm:t>
    </dgm:pt>
    <dgm:pt modelId="{AB94AAA5-F46A-4CE6-A75E-C1732CF162A8}" type="sibTrans" cxnId="{5A8E86A0-B020-431A-967D-8D8407703D40}">
      <dgm:prSet/>
      <dgm:spPr/>
      <dgm:t>
        <a:bodyPr/>
        <a:lstStyle/>
        <a:p>
          <a:endParaRPr lang="en-MY">
            <a:latin typeface="Calibri" panose="020F0502020204030204" pitchFamily="34" charset="0"/>
          </a:endParaRPr>
        </a:p>
      </dgm:t>
    </dgm:pt>
    <dgm:pt modelId="{71DE96D3-BE53-467B-9878-9F1CBA5FAA33}">
      <dgm:prSet phldrT="[Text]"/>
      <dgm:spPr/>
      <dgm:t>
        <a:bodyPr/>
        <a:lstStyle/>
        <a:p>
          <a:r>
            <a:rPr lang="en-US" dirty="0" smtClean="0">
              <a:latin typeface="Calibri" panose="020F0502020204030204" pitchFamily="34" charset="0"/>
            </a:rPr>
            <a:t>3</a:t>
          </a:r>
          <a:endParaRPr lang="en-MY" dirty="0">
            <a:latin typeface="Calibri" panose="020F0502020204030204" pitchFamily="34" charset="0"/>
          </a:endParaRPr>
        </a:p>
      </dgm:t>
    </dgm:pt>
    <dgm:pt modelId="{C1745922-766C-4AE9-843F-6BA8CDC734F8}" type="parTrans" cxnId="{242B94BB-9BEB-4FE5-BD38-41473E87C9E2}">
      <dgm:prSet/>
      <dgm:spPr/>
      <dgm:t>
        <a:bodyPr/>
        <a:lstStyle/>
        <a:p>
          <a:endParaRPr lang="en-MY">
            <a:latin typeface="Calibri" panose="020F0502020204030204" pitchFamily="34" charset="0"/>
          </a:endParaRPr>
        </a:p>
      </dgm:t>
    </dgm:pt>
    <dgm:pt modelId="{4E0C1CD2-3178-438A-8FBB-8DA1FA47179E}" type="sibTrans" cxnId="{242B94BB-9BEB-4FE5-BD38-41473E87C9E2}">
      <dgm:prSet/>
      <dgm:spPr/>
      <dgm:t>
        <a:bodyPr/>
        <a:lstStyle/>
        <a:p>
          <a:endParaRPr lang="en-MY">
            <a:latin typeface="Calibri" panose="020F0502020204030204" pitchFamily="34" charset="0"/>
          </a:endParaRPr>
        </a:p>
      </dgm:t>
    </dgm:pt>
    <dgm:pt modelId="{15EECF78-3B84-4C68-8F07-45BFA8156060}">
      <dgm:prSet phldrT="[Text]" custT="1"/>
      <dgm:spPr/>
      <dgm:t>
        <a:bodyPr/>
        <a:lstStyle/>
        <a:p>
          <a:r>
            <a:rPr lang="en-MY" sz="1400" b="1" i="0" dirty="0" smtClean="0"/>
            <a:t>Enlarge and thus scrutinize a new business networking</a:t>
          </a:r>
          <a:endParaRPr lang="en-MY" sz="1400" dirty="0">
            <a:latin typeface="Calibri" panose="020F0502020204030204" pitchFamily="34" charset="0"/>
          </a:endParaRPr>
        </a:p>
      </dgm:t>
    </dgm:pt>
    <dgm:pt modelId="{CAB17083-3A98-471C-AE82-BD2ECDCDAE18}" type="parTrans" cxnId="{4A7A7C63-B054-41A8-9023-BA99608D8834}">
      <dgm:prSet/>
      <dgm:spPr/>
      <dgm:t>
        <a:bodyPr/>
        <a:lstStyle/>
        <a:p>
          <a:endParaRPr lang="en-MY">
            <a:latin typeface="Calibri" panose="020F0502020204030204" pitchFamily="34" charset="0"/>
          </a:endParaRPr>
        </a:p>
      </dgm:t>
    </dgm:pt>
    <dgm:pt modelId="{FD969B3D-BA00-4247-8F1B-6E7D64639493}" type="sibTrans" cxnId="{4A7A7C63-B054-41A8-9023-BA99608D8834}">
      <dgm:prSet/>
      <dgm:spPr/>
      <dgm:t>
        <a:bodyPr/>
        <a:lstStyle/>
        <a:p>
          <a:endParaRPr lang="en-MY">
            <a:latin typeface="Calibri" panose="020F0502020204030204" pitchFamily="34" charset="0"/>
          </a:endParaRPr>
        </a:p>
      </dgm:t>
    </dgm:pt>
    <dgm:pt modelId="{8CAEEFF5-F063-4C73-931C-23EE1573E008}">
      <dgm:prSet phldrT="[Text]" custT="1"/>
      <dgm:spPr/>
      <dgm:t>
        <a:bodyPr/>
        <a:lstStyle/>
        <a:p>
          <a:r>
            <a:rPr lang="en-MY" sz="1400" b="0" i="0" dirty="0" smtClean="0">
              <a:latin typeface="Calibri" panose="020F0502020204030204" pitchFamily="34" charset="0"/>
            </a:rPr>
            <a:t>Efforts to enhance networks promote productive collaboration, effective at sharing knowledge across boundaries.</a:t>
          </a:r>
          <a:endParaRPr lang="en-MY" sz="1400" dirty="0">
            <a:latin typeface="Calibri" panose="020F0502020204030204" pitchFamily="34" charset="0"/>
          </a:endParaRPr>
        </a:p>
      </dgm:t>
    </dgm:pt>
    <dgm:pt modelId="{7935D50E-2CCE-4C13-8384-5FB69F800977}" type="parTrans" cxnId="{BC948880-AF6D-4DC4-91CA-6AE28288655A}">
      <dgm:prSet/>
      <dgm:spPr/>
      <dgm:t>
        <a:bodyPr/>
        <a:lstStyle/>
        <a:p>
          <a:endParaRPr lang="en-MY">
            <a:latin typeface="Calibri" panose="020F0502020204030204" pitchFamily="34" charset="0"/>
          </a:endParaRPr>
        </a:p>
      </dgm:t>
    </dgm:pt>
    <dgm:pt modelId="{8AF1A20E-A822-4618-A704-390673C57601}" type="sibTrans" cxnId="{BC948880-AF6D-4DC4-91CA-6AE28288655A}">
      <dgm:prSet/>
      <dgm:spPr/>
      <dgm:t>
        <a:bodyPr/>
        <a:lstStyle/>
        <a:p>
          <a:endParaRPr lang="en-MY">
            <a:latin typeface="Calibri" panose="020F0502020204030204" pitchFamily="34" charset="0"/>
          </a:endParaRPr>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5DABCED7-5084-4B71-8BFD-8A0782852F31}" type="presOf" srcId="{69DC3261-5571-4054-A689-A5E0D26FAC68}" destId="{D04CD238-BC48-4B9C-B859-C13DF3178619}"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9F4AB867-42C1-44D7-9229-1F60830E666B}" type="presOf" srcId="{43965588-C56C-4A28-823E-BA9FA6A03438}" destId="{73D4D44B-9B5E-4E9A-8D98-C8215464E551}" srcOrd="0" destOrd="0" presId="urn:microsoft.com/office/officeart/2011/layout/TabList"/>
    <dgm:cxn modelId="{DA656179-A251-4C45-AB62-4EAA5F52B345}" type="presOf" srcId="{82D31BE7-05D3-4E93-802B-274FFA96EA72}" destId="{71311640-DA23-43BD-B92E-6152B49D22F4}" srcOrd="0" destOrd="0" presId="urn:microsoft.com/office/officeart/2011/layout/TabList"/>
    <dgm:cxn modelId="{FD5AC9B5-799F-497F-BDDA-8E4790E1B6EB}" type="presOf" srcId="{DF0779B2-D486-45B3-81C3-4129237EB1E3}" destId="{F697009C-3D56-4C2C-820E-174CDF20B748}" srcOrd="0" destOrd="0" presId="urn:microsoft.com/office/officeart/2011/layout/TabList"/>
    <dgm:cxn modelId="{BFC6C366-8C76-405C-A1D3-FA3BABA7D24C}" type="presOf" srcId="{8CAEEFF5-F063-4C73-931C-23EE1573E008}" destId="{7EDB1993-A0A9-4AB6-B8BC-C2DED3422243}" srcOrd="0" destOrd="0" presId="urn:microsoft.com/office/officeart/2011/layout/TabList"/>
    <dgm:cxn modelId="{F9E30BD8-D216-482E-A027-7B62394D59A1}" type="presOf" srcId="{15EECF78-3B84-4C68-8F07-45BFA8156060}" destId="{59C227B1-26D9-494A-BEE9-A071AB0E2EFD}"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0BEEB67-30CA-4335-8819-41A51B2F6225}" srcId="{43965588-C56C-4A28-823E-BA9FA6A03438}" destId="{DF0779B2-D486-45B3-81C3-4129237EB1E3}" srcOrd="0" destOrd="0" parTransId="{90A0CF03-01C8-441D-901E-7EA706FDB943}" sibTransId="{0144A721-DD62-4ADA-9F3E-D67E50EC0A2A}"/>
    <dgm:cxn modelId="{D3EB2848-2CE4-41D1-91EC-A45524AD97C1}" type="presOf" srcId="{71DE96D3-BE53-467B-9878-9F1CBA5FAA33}" destId="{A2A2591F-B8F8-49DC-85B4-79BC42430AAD}" srcOrd="0" destOrd="0" presId="urn:microsoft.com/office/officeart/2011/layout/TabList"/>
    <dgm:cxn modelId="{BC948880-AF6D-4DC4-91CA-6AE28288655A}" srcId="{71DE96D3-BE53-467B-9878-9F1CBA5FAA33}" destId="{8CAEEFF5-F063-4C73-931C-23EE1573E008}" srcOrd="1" destOrd="0" parTransId="{7935D50E-2CCE-4C13-8384-5FB69F800977}" sibTransId="{8AF1A20E-A822-4618-A704-390673C57601}"/>
    <dgm:cxn modelId="{4B401ED2-6D1F-4DFC-848C-735CD5FEB889}" type="presOf" srcId="{7F46BBD9-1B65-4106-8625-5CCFD9134761}" destId="{45D4A8C2-6A93-405F-AEA5-8DC33B9BF736}" srcOrd="0" destOrd="0" presId="urn:microsoft.com/office/officeart/2011/layout/TabList"/>
    <dgm:cxn modelId="{47CB73B4-13F3-427D-8004-6CDBD6574FFD}" type="presOf" srcId="{9323F5A1-8A00-41DD-A3C2-B90A631E4FC2}" destId="{792FD840-7A86-48B4-A0D1-97B201B72734}"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5A8E86A0-B020-431A-967D-8D8407703D40}" srcId="{43965588-C56C-4A28-823E-BA9FA6A03438}" destId="{7F46BBD9-1B65-4106-8625-5CCFD9134761}" srcOrd="1" destOrd="0" parTransId="{A1D6E7B3-F046-4F58-A6AA-58068069E408}" sibTransId="{AB94AAA5-F46A-4CE6-A75E-C1732CF162A8}"/>
    <dgm:cxn modelId="{D292874A-ABD4-41E5-9982-6AC8907E01FE}" type="presOf" srcId="{33AEACC9-F94C-4484-9080-0C28426DAB28}" destId="{EAF0EAAF-D686-4AA9-A368-8162C79A0205}" srcOrd="0" destOrd="0" presId="urn:microsoft.com/office/officeart/2011/layout/TabList"/>
    <dgm:cxn modelId="{9CAAC033-DE42-4745-9E00-0605E0EEA87F}" type="presParOf" srcId="{D04CD238-BC48-4B9C-B859-C13DF3178619}" destId="{FD793834-0128-4118-9C66-81C8DC773A51}" srcOrd="0" destOrd="0" presId="urn:microsoft.com/office/officeart/2011/layout/TabList"/>
    <dgm:cxn modelId="{0253478F-2944-476F-9D95-3746014E3856}" type="presParOf" srcId="{FD793834-0128-4118-9C66-81C8DC773A51}" destId="{792FD840-7A86-48B4-A0D1-97B201B72734}" srcOrd="0" destOrd="0" presId="urn:microsoft.com/office/officeart/2011/layout/TabList"/>
    <dgm:cxn modelId="{8C95FB95-75ED-4CFF-B7D2-60D942670B14}" type="presParOf" srcId="{FD793834-0128-4118-9C66-81C8DC773A51}" destId="{71311640-DA23-43BD-B92E-6152B49D22F4}" srcOrd="1" destOrd="0" presId="urn:microsoft.com/office/officeart/2011/layout/TabList"/>
    <dgm:cxn modelId="{E3CC911D-932D-469E-88F4-D54D26EABE50}" type="presParOf" srcId="{FD793834-0128-4118-9C66-81C8DC773A51}" destId="{46CA2DB7-A147-49E3-9E71-F9597D312A35}" srcOrd="2" destOrd="0" presId="urn:microsoft.com/office/officeart/2011/layout/TabList"/>
    <dgm:cxn modelId="{BD06C3FB-A5D6-4ACA-9A90-A54228FEF011}" type="presParOf" srcId="{D04CD238-BC48-4B9C-B859-C13DF3178619}" destId="{EAF0EAAF-D686-4AA9-A368-8162C79A0205}" srcOrd="1" destOrd="0" presId="urn:microsoft.com/office/officeart/2011/layout/TabList"/>
    <dgm:cxn modelId="{65376768-9624-4DBF-8C5E-15B2579CB3A7}" type="presParOf" srcId="{D04CD238-BC48-4B9C-B859-C13DF3178619}" destId="{6294F73D-925F-48BA-B353-758650EDA335}" srcOrd="2" destOrd="0" presId="urn:microsoft.com/office/officeart/2011/layout/TabList"/>
    <dgm:cxn modelId="{184F8870-78AA-4CFE-A74F-0846207C080A}" type="presParOf" srcId="{D04CD238-BC48-4B9C-B859-C13DF3178619}" destId="{239A1735-D199-4650-B9C9-829725E8F6C9}" srcOrd="3" destOrd="0" presId="urn:microsoft.com/office/officeart/2011/layout/TabList"/>
    <dgm:cxn modelId="{E698FD9A-37A2-492E-BC49-4D118BD8CA56}" type="presParOf" srcId="{239A1735-D199-4650-B9C9-829725E8F6C9}" destId="{F697009C-3D56-4C2C-820E-174CDF20B748}" srcOrd="0" destOrd="0" presId="urn:microsoft.com/office/officeart/2011/layout/TabList"/>
    <dgm:cxn modelId="{606110CB-65DE-49D1-82C5-EAE98E75B78D}" type="presParOf" srcId="{239A1735-D199-4650-B9C9-829725E8F6C9}" destId="{73D4D44B-9B5E-4E9A-8D98-C8215464E551}" srcOrd="1" destOrd="0" presId="urn:microsoft.com/office/officeart/2011/layout/TabList"/>
    <dgm:cxn modelId="{DB9DEE9E-409F-4DAF-BDEA-40E5906AB34A}" type="presParOf" srcId="{239A1735-D199-4650-B9C9-829725E8F6C9}" destId="{341B1AAD-0AAB-4D7B-AB2C-941BA901B0E1}" srcOrd="2" destOrd="0" presId="urn:microsoft.com/office/officeart/2011/layout/TabList"/>
    <dgm:cxn modelId="{C575BCFA-FF74-4520-82BC-8CE7E39DAF8F}" type="presParOf" srcId="{D04CD238-BC48-4B9C-B859-C13DF3178619}" destId="{45D4A8C2-6A93-405F-AEA5-8DC33B9BF736}" srcOrd="4" destOrd="0" presId="urn:microsoft.com/office/officeart/2011/layout/TabList"/>
    <dgm:cxn modelId="{4B04AC55-21AE-4400-A857-758722E18512}" type="presParOf" srcId="{D04CD238-BC48-4B9C-B859-C13DF3178619}" destId="{958DA3FB-4A39-451E-8C94-AFDA3FDAA206}" srcOrd="5" destOrd="0" presId="urn:microsoft.com/office/officeart/2011/layout/TabList"/>
    <dgm:cxn modelId="{7D2B4CC8-D111-43CC-A271-9B782D9AA2AB}" type="presParOf" srcId="{D04CD238-BC48-4B9C-B859-C13DF3178619}" destId="{8463DD96-5F07-4A99-AD69-DEAAB8F257E4}" srcOrd="6" destOrd="0" presId="urn:microsoft.com/office/officeart/2011/layout/TabList"/>
    <dgm:cxn modelId="{4F0C1250-629A-4305-BD6A-F41C4E23AE69}" type="presParOf" srcId="{8463DD96-5F07-4A99-AD69-DEAAB8F257E4}" destId="{59C227B1-26D9-494A-BEE9-A071AB0E2EFD}" srcOrd="0" destOrd="0" presId="urn:microsoft.com/office/officeart/2011/layout/TabList"/>
    <dgm:cxn modelId="{E7943FB1-AFAF-45D6-8B45-FF8D79254D03}" type="presParOf" srcId="{8463DD96-5F07-4A99-AD69-DEAAB8F257E4}" destId="{A2A2591F-B8F8-49DC-85B4-79BC42430AAD}" srcOrd="1" destOrd="0" presId="urn:microsoft.com/office/officeart/2011/layout/TabList"/>
    <dgm:cxn modelId="{A8D2C1F6-5EBF-46FE-BB7B-D46CF4EDA580}" type="presParOf" srcId="{8463DD96-5F07-4A99-AD69-DEAAB8F257E4}" destId="{519A59F0-D821-409A-A836-DACD3BFECB3B}" srcOrd="2" destOrd="0" presId="urn:microsoft.com/office/officeart/2011/layout/TabList"/>
    <dgm:cxn modelId="{CFBD5478-6C32-4386-9912-DAFD6DBC7B20}"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3d4" qsCatId="3D" csTypeId="urn:microsoft.com/office/officeart/2005/8/colors/accent1_2" csCatId="accent1" phldr="1"/>
      <dgm:spPr/>
      <dgm:t>
        <a:bodyPr/>
        <a:lstStyle/>
        <a:p>
          <a:endParaRPr lang="en-MY"/>
        </a:p>
      </dgm:t>
    </dgm:pt>
    <dgm:pt modelId="{82D31BE7-05D3-4E93-802B-274FFA96EA72}">
      <dgm:prSet phldrT="[Text]"/>
      <dgm:spPr/>
      <dgm:t>
        <a:bodyPr/>
        <a:lstStyle/>
        <a:p>
          <a:r>
            <a:rPr lang="en-MY" dirty="0" smtClean="0">
              <a:latin typeface="Calibri" panose="020F0502020204030204" pitchFamily="34" charset="0"/>
            </a:rPr>
            <a:t>4</a:t>
          </a:r>
          <a:endParaRPr lang="en-MY" dirty="0">
            <a:latin typeface="Calibri" panose="020F0502020204030204" pitchFamily="34" charset="0"/>
          </a:endParaRPr>
        </a:p>
      </dgm:t>
    </dgm:pt>
    <dgm:pt modelId="{4A0F6F3D-D058-4C36-A8B2-1E1C60427B88}" type="parTrans" cxnId="{A8D80CFB-C680-495E-A311-C7A16C375102}">
      <dgm:prSet/>
      <dgm:spPr/>
      <dgm:t>
        <a:bodyPr/>
        <a:lstStyle/>
        <a:p>
          <a:endParaRPr lang="en-MY">
            <a:latin typeface="Calibri" panose="020F0502020204030204" pitchFamily="34" charset="0"/>
          </a:endParaRPr>
        </a:p>
      </dgm:t>
    </dgm:pt>
    <dgm:pt modelId="{025CBCE3-45F6-456A-ADF3-43BEEE645F92}" type="sibTrans" cxnId="{A8D80CFB-C680-495E-A311-C7A16C375102}">
      <dgm:prSet/>
      <dgm:spPr/>
      <dgm:t>
        <a:bodyPr/>
        <a:lstStyle/>
        <a:p>
          <a:endParaRPr lang="en-MY">
            <a:latin typeface="Calibri" panose="020F0502020204030204" pitchFamily="34" charset="0"/>
          </a:endParaRPr>
        </a:p>
      </dgm:t>
    </dgm:pt>
    <dgm:pt modelId="{9323F5A1-8A00-41DD-A3C2-B90A631E4FC2}">
      <dgm:prSet phldrT="[Text]" custT="1"/>
      <dgm:spPr/>
      <dgm:t>
        <a:bodyPr/>
        <a:lstStyle/>
        <a:p>
          <a:r>
            <a:rPr lang="en-MY" sz="1400" b="1" i="0" dirty="0" smtClean="0"/>
            <a:t>Adhere to participate in promotion with active partner</a:t>
          </a:r>
          <a:endParaRPr lang="en-MY" sz="1400" dirty="0">
            <a:latin typeface="Calibri" panose="020F0502020204030204" pitchFamily="34" charset="0"/>
          </a:endParaRPr>
        </a:p>
      </dgm:t>
    </dgm:pt>
    <dgm:pt modelId="{9018ABC8-EB15-4441-8A71-D652226EB623}" type="parTrans" cxnId="{8ECA4AA7-D7E6-448D-AE04-96B8A23A572E}">
      <dgm:prSet/>
      <dgm:spPr/>
      <dgm:t>
        <a:bodyPr/>
        <a:lstStyle/>
        <a:p>
          <a:endParaRPr lang="en-MY">
            <a:latin typeface="Calibri" panose="020F0502020204030204" pitchFamily="34" charset="0"/>
          </a:endParaRPr>
        </a:p>
      </dgm:t>
    </dgm:pt>
    <dgm:pt modelId="{DCBC2598-5245-448A-8C28-1E23B0D859B9}" type="sibTrans" cxnId="{8ECA4AA7-D7E6-448D-AE04-96B8A23A572E}">
      <dgm:prSet/>
      <dgm:spPr/>
      <dgm:t>
        <a:bodyPr/>
        <a:lstStyle/>
        <a:p>
          <a:endParaRPr lang="en-MY">
            <a:latin typeface="Calibri" panose="020F0502020204030204" pitchFamily="34" charset="0"/>
          </a:endParaRPr>
        </a:p>
      </dgm:t>
    </dgm:pt>
    <dgm:pt modelId="{33AEACC9-F94C-4484-9080-0C28426DAB28}">
      <dgm:prSet phldrT="[Text]" custT="1"/>
      <dgm:spPr/>
      <dgm:t>
        <a:bodyPr/>
        <a:lstStyle/>
        <a:p>
          <a:r>
            <a:rPr lang="en-MY" sz="1400" b="0" i="0" dirty="0" smtClean="0">
              <a:latin typeface="Calibri" panose="020F0502020204030204" pitchFamily="34" charset="0"/>
            </a:rPr>
            <a:t>Active partners will be invited to participate in the </a:t>
          </a:r>
          <a:r>
            <a:rPr lang="en-MY" sz="1400" b="0" i="0" dirty="0" err="1" smtClean="0">
              <a:latin typeface="Calibri" panose="020F0502020204030204" pitchFamily="34" charset="0"/>
            </a:rPr>
            <a:t>Salihin</a:t>
          </a:r>
          <a:r>
            <a:rPr lang="en-MY" sz="1400" b="0" i="0" dirty="0" smtClean="0">
              <a:latin typeface="Calibri" panose="020F0502020204030204" pitchFamily="34" charset="0"/>
            </a:rPr>
            <a:t> promotion and activity. For example, roadshow, training and etc</a:t>
          </a:r>
          <a:r>
            <a:rPr lang="en-MY" sz="1200" b="0" i="0" dirty="0" smtClean="0">
              <a:latin typeface="Calibri" panose="020F0502020204030204" pitchFamily="34" charset="0"/>
            </a:rPr>
            <a:t>.</a:t>
          </a:r>
          <a:endParaRPr lang="en-MY" sz="1200" dirty="0">
            <a:latin typeface="Calibri" panose="020F0502020204030204" pitchFamily="34" charset="0"/>
          </a:endParaRPr>
        </a:p>
      </dgm:t>
    </dgm:pt>
    <dgm:pt modelId="{A58D2CA8-86FF-4731-AD42-E8C4B0AE9D9D}" type="parTrans" cxnId="{911FD61D-A657-4496-8EBA-0271D6BD9261}">
      <dgm:prSet/>
      <dgm:spPr/>
      <dgm:t>
        <a:bodyPr/>
        <a:lstStyle/>
        <a:p>
          <a:endParaRPr lang="en-MY">
            <a:latin typeface="Calibri" panose="020F0502020204030204" pitchFamily="34" charset="0"/>
          </a:endParaRPr>
        </a:p>
      </dgm:t>
    </dgm:pt>
    <dgm:pt modelId="{2007588B-A049-4E53-9BAF-E1C7283D5750}" type="sibTrans" cxnId="{911FD61D-A657-4496-8EBA-0271D6BD9261}">
      <dgm:prSet/>
      <dgm:spPr/>
      <dgm:t>
        <a:bodyPr/>
        <a:lstStyle/>
        <a:p>
          <a:endParaRPr lang="en-MY">
            <a:latin typeface="Calibri" panose="020F0502020204030204" pitchFamily="34" charset="0"/>
          </a:endParaRPr>
        </a:p>
      </dgm:t>
    </dgm:pt>
    <dgm:pt modelId="{43965588-C56C-4A28-823E-BA9FA6A03438}">
      <dgm:prSet phldrT="[Text]"/>
      <dgm:spPr/>
      <dgm:t>
        <a:bodyPr/>
        <a:lstStyle/>
        <a:p>
          <a:r>
            <a:rPr lang="en-MY" dirty="0" smtClean="0">
              <a:latin typeface="Calibri" panose="020F0502020204030204" pitchFamily="34" charset="0"/>
            </a:rPr>
            <a:t>5</a:t>
          </a:r>
          <a:endParaRPr lang="en-MY" dirty="0">
            <a:latin typeface="Calibri" panose="020F0502020204030204" pitchFamily="34" charset="0"/>
          </a:endParaRPr>
        </a:p>
      </dgm:t>
    </dgm:pt>
    <dgm:pt modelId="{413FFC2A-573B-4117-9E14-AA5926A4D5A7}" type="parTrans" cxnId="{F0B96C7A-F2E1-4D64-8636-CE1AFAD63028}">
      <dgm:prSet/>
      <dgm:spPr/>
      <dgm:t>
        <a:bodyPr/>
        <a:lstStyle/>
        <a:p>
          <a:endParaRPr lang="en-MY">
            <a:latin typeface="Calibri" panose="020F0502020204030204" pitchFamily="34" charset="0"/>
          </a:endParaRPr>
        </a:p>
      </dgm:t>
    </dgm:pt>
    <dgm:pt modelId="{B164D06A-EEFA-4FAB-BFFC-C4DD61F834E2}" type="sibTrans" cxnId="{F0B96C7A-F2E1-4D64-8636-CE1AFAD63028}">
      <dgm:prSet/>
      <dgm:spPr/>
      <dgm:t>
        <a:bodyPr/>
        <a:lstStyle/>
        <a:p>
          <a:endParaRPr lang="en-MY">
            <a:latin typeface="Calibri" panose="020F0502020204030204" pitchFamily="34" charset="0"/>
          </a:endParaRPr>
        </a:p>
      </dgm:t>
    </dgm:pt>
    <dgm:pt modelId="{DF0779B2-D486-45B3-81C3-4129237EB1E3}">
      <dgm:prSet phldrT="[Text]" custT="1"/>
      <dgm:spPr/>
      <dgm:t>
        <a:bodyPr/>
        <a:lstStyle/>
        <a:p>
          <a:r>
            <a:rPr lang="en-MY" sz="1400" b="1" i="0" dirty="0" smtClean="0"/>
            <a:t>Strong Recognition</a:t>
          </a:r>
          <a:endParaRPr lang="en-MY" sz="1400" dirty="0">
            <a:latin typeface="Calibri" panose="020F0502020204030204" pitchFamily="34" charset="0"/>
          </a:endParaRPr>
        </a:p>
      </dgm:t>
    </dgm:pt>
    <dgm:pt modelId="{90A0CF03-01C8-441D-901E-7EA706FDB943}" type="parTrans" cxnId="{C0BEEB67-30CA-4335-8819-41A51B2F6225}">
      <dgm:prSet/>
      <dgm:spPr/>
      <dgm:t>
        <a:bodyPr/>
        <a:lstStyle/>
        <a:p>
          <a:endParaRPr lang="en-MY">
            <a:latin typeface="Calibri" panose="020F0502020204030204" pitchFamily="34" charset="0"/>
          </a:endParaRPr>
        </a:p>
      </dgm:t>
    </dgm:pt>
    <dgm:pt modelId="{0144A721-DD62-4ADA-9F3E-D67E50EC0A2A}" type="sibTrans" cxnId="{C0BEEB67-30CA-4335-8819-41A51B2F6225}">
      <dgm:prSet/>
      <dgm:spPr/>
      <dgm:t>
        <a:bodyPr/>
        <a:lstStyle/>
        <a:p>
          <a:endParaRPr lang="en-MY">
            <a:latin typeface="Calibri" panose="020F0502020204030204" pitchFamily="34" charset="0"/>
          </a:endParaRPr>
        </a:p>
      </dgm:t>
    </dgm:pt>
    <dgm:pt modelId="{7F46BBD9-1B65-4106-8625-5CCFD9134761}">
      <dgm:prSet phldrT="[Text]" custT="1"/>
      <dgm:spPr/>
      <dgm:t>
        <a:bodyPr/>
        <a:lstStyle/>
        <a:p>
          <a:r>
            <a:rPr lang="en-MY" sz="1400" b="0" i="0" dirty="0" smtClean="0">
              <a:latin typeface="Calibri" panose="020F0502020204030204" pitchFamily="34" charset="0"/>
            </a:rPr>
            <a:t>More than half of market enquiries end up with a service centre extended market.</a:t>
          </a:r>
          <a:endParaRPr lang="en-MY" sz="1400" dirty="0">
            <a:latin typeface="Calibri" panose="020F0502020204030204" pitchFamily="34" charset="0"/>
          </a:endParaRPr>
        </a:p>
      </dgm:t>
    </dgm:pt>
    <dgm:pt modelId="{A1D6E7B3-F046-4F58-A6AA-58068069E408}" type="parTrans" cxnId="{5A8E86A0-B020-431A-967D-8D8407703D40}">
      <dgm:prSet/>
      <dgm:spPr/>
      <dgm:t>
        <a:bodyPr/>
        <a:lstStyle/>
        <a:p>
          <a:endParaRPr lang="en-MY">
            <a:latin typeface="Calibri" panose="020F0502020204030204" pitchFamily="34" charset="0"/>
          </a:endParaRPr>
        </a:p>
      </dgm:t>
    </dgm:pt>
    <dgm:pt modelId="{AB94AAA5-F46A-4CE6-A75E-C1732CF162A8}" type="sibTrans" cxnId="{5A8E86A0-B020-431A-967D-8D8407703D40}">
      <dgm:prSet/>
      <dgm:spPr/>
      <dgm:t>
        <a:bodyPr/>
        <a:lstStyle/>
        <a:p>
          <a:endParaRPr lang="en-MY">
            <a:latin typeface="Calibri" panose="020F0502020204030204" pitchFamily="34" charset="0"/>
          </a:endParaRPr>
        </a:p>
      </dgm:t>
    </dgm:pt>
    <dgm:pt modelId="{71DE96D3-BE53-467B-9878-9F1CBA5FAA33}">
      <dgm:prSet phldrT="[Text]"/>
      <dgm:spPr/>
      <dgm:t>
        <a:bodyPr/>
        <a:lstStyle/>
        <a:p>
          <a:r>
            <a:rPr lang="en-MY" dirty="0" smtClean="0">
              <a:latin typeface="Calibri" panose="020F0502020204030204" pitchFamily="34" charset="0"/>
            </a:rPr>
            <a:t>6</a:t>
          </a:r>
          <a:endParaRPr lang="en-MY" dirty="0">
            <a:latin typeface="Calibri" panose="020F0502020204030204" pitchFamily="34" charset="0"/>
          </a:endParaRPr>
        </a:p>
      </dgm:t>
    </dgm:pt>
    <dgm:pt modelId="{C1745922-766C-4AE9-843F-6BA8CDC734F8}" type="parTrans" cxnId="{242B94BB-9BEB-4FE5-BD38-41473E87C9E2}">
      <dgm:prSet/>
      <dgm:spPr/>
      <dgm:t>
        <a:bodyPr/>
        <a:lstStyle/>
        <a:p>
          <a:endParaRPr lang="en-MY">
            <a:latin typeface="Calibri" panose="020F0502020204030204" pitchFamily="34" charset="0"/>
          </a:endParaRPr>
        </a:p>
      </dgm:t>
    </dgm:pt>
    <dgm:pt modelId="{4E0C1CD2-3178-438A-8FBB-8DA1FA47179E}" type="sibTrans" cxnId="{242B94BB-9BEB-4FE5-BD38-41473E87C9E2}">
      <dgm:prSet/>
      <dgm:spPr/>
      <dgm:t>
        <a:bodyPr/>
        <a:lstStyle/>
        <a:p>
          <a:endParaRPr lang="en-MY">
            <a:latin typeface="Calibri" panose="020F0502020204030204" pitchFamily="34" charset="0"/>
          </a:endParaRPr>
        </a:p>
      </dgm:t>
    </dgm:pt>
    <dgm:pt modelId="{15EECF78-3B84-4C68-8F07-45BFA8156060}">
      <dgm:prSet phldrT="[Text]" custT="1"/>
      <dgm:spPr/>
      <dgm:t>
        <a:bodyPr/>
        <a:lstStyle/>
        <a:p>
          <a:r>
            <a:rPr lang="en-MY" sz="1400" b="1" i="0" dirty="0" smtClean="0"/>
            <a:t>Broaden product range</a:t>
          </a:r>
          <a:endParaRPr lang="en-MY" sz="1400" dirty="0">
            <a:latin typeface="Calibri" panose="020F0502020204030204" pitchFamily="34" charset="0"/>
          </a:endParaRPr>
        </a:p>
      </dgm:t>
    </dgm:pt>
    <dgm:pt modelId="{CAB17083-3A98-471C-AE82-BD2ECDCDAE18}" type="parTrans" cxnId="{4A7A7C63-B054-41A8-9023-BA99608D8834}">
      <dgm:prSet/>
      <dgm:spPr/>
      <dgm:t>
        <a:bodyPr/>
        <a:lstStyle/>
        <a:p>
          <a:endParaRPr lang="en-MY">
            <a:latin typeface="Calibri" panose="020F0502020204030204" pitchFamily="34" charset="0"/>
          </a:endParaRPr>
        </a:p>
      </dgm:t>
    </dgm:pt>
    <dgm:pt modelId="{FD969B3D-BA00-4247-8F1B-6E7D64639493}" type="sibTrans" cxnId="{4A7A7C63-B054-41A8-9023-BA99608D8834}">
      <dgm:prSet/>
      <dgm:spPr/>
      <dgm:t>
        <a:bodyPr/>
        <a:lstStyle/>
        <a:p>
          <a:endParaRPr lang="en-MY">
            <a:latin typeface="Calibri" panose="020F0502020204030204" pitchFamily="34" charset="0"/>
          </a:endParaRPr>
        </a:p>
      </dgm:t>
    </dgm:pt>
    <dgm:pt modelId="{8CAEEFF5-F063-4C73-931C-23EE1573E008}">
      <dgm:prSet phldrT="[Text]" custT="1"/>
      <dgm:spPr/>
      <dgm:t>
        <a:bodyPr/>
        <a:lstStyle/>
        <a:p>
          <a:r>
            <a:rPr lang="en-MY" sz="1400" b="0" i="0" dirty="0" smtClean="0"/>
            <a:t>Take full advantage of opportunities in market categories with high growth potential software</a:t>
          </a:r>
          <a:r>
            <a:rPr lang="en-MY" sz="1000" b="0" i="0" dirty="0" smtClean="0">
              <a:latin typeface="Calibri" panose="020F0502020204030204" pitchFamily="34" charset="0"/>
            </a:rPr>
            <a:t>.</a:t>
          </a:r>
          <a:endParaRPr lang="en-MY" sz="1000" dirty="0">
            <a:latin typeface="Calibri" panose="020F0502020204030204" pitchFamily="34" charset="0"/>
          </a:endParaRPr>
        </a:p>
      </dgm:t>
    </dgm:pt>
    <dgm:pt modelId="{7935D50E-2CCE-4C13-8384-5FB69F800977}" type="parTrans" cxnId="{BC948880-AF6D-4DC4-91CA-6AE28288655A}">
      <dgm:prSet/>
      <dgm:spPr/>
      <dgm:t>
        <a:bodyPr/>
        <a:lstStyle/>
        <a:p>
          <a:endParaRPr lang="en-MY">
            <a:latin typeface="Calibri" panose="020F0502020204030204" pitchFamily="34" charset="0"/>
          </a:endParaRPr>
        </a:p>
      </dgm:t>
    </dgm:pt>
    <dgm:pt modelId="{8AF1A20E-A822-4618-A704-390673C57601}" type="sibTrans" cxnId="{BC948880-AF6D-4DC4-91CA-6AE28288655A}">
      <dgm:prSet/>
      <dgm:spPr/>
      <dgm:t>
        <a:bodyPr/>
        <a:lstStyle/>
        <a:p>
          <a:endParaRPr lang="en-MY">
            <a:latin typeface="Calibri" panose="020F0502020204030204" pitchFamily="34" charset="0"/>
          </a:endParaRPr>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95D1E7B3-DEA9-4271-9535-8C346534A2BA}" type="presOf" srcId="{9323F5A1-8A00-41DD-A3C2-B90A631E4FC2}" destId="{792FD840-7A86-48B4-A0D1-97B201B72734}" srcOrd="0" destOrd="0" presId="urn:microsoft.com/office/officeart/2011/layout/TabList"/>
    <dgm:cxn modelId="{56FA3438-8A37-4B22-9E4F-6AC395D7118F}" type="presOf" srcId="{15EECF78-3B84-4C68-8F07-45BFA8156060}" destId="{59C227B1-26D9-494A-BEE9-A071AB0E2EFD}" srcOrd="0" destOrd="0" presId="urn:microsoft.com/office/officeart/2011/layout/TabList"/>
    <dgm:cxn modelId="{4D612B47-82B7-4935-889D-8085A15EE4D6}" type="presOf" srcId="{43965588-C56C-4A28-823E-BA9FA6A03438}" destId="{73D4D44B-9B5E-4E9A-8D98-C8215464E551}"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BB347881-E03F-4ECD-BBE7-D66D8A3D69EE}" type="presOf" srcId="{7F46BBD9-1B65-4106-8625-5CCFD9134761}" destId="{45D4A8C2-6A93-405F-AEA5-8DC33B9BF736}" srcOrd="0" destOrd="0" presId="urn:microsoft.com/office/officeart/2011/layout/TabList"/>
    <dgm:cxn modelId="{ABDC1A2E-33C6-4F5A-BCF9-4DDC0B7F0825}" type="presOf" srcId="{69DC3261-5571-4054-A689-A5E0D26FAC68}" destId="{D04CD238-BC48-4B9C-B859-C13DF3178619}" srcOrd="0" destOrd="0" presId="urn:microsoft.com/office/officeart/2011/layout/TabList"/>
    <dgm:cxn modelId="{522BFC6D-6AEB-402C-AD9B-CB4DB0E4C473}" type="presOf" srcId="{71DE96D3-BE53-467B-9878-9F1CBA5FAA33}" destId="{A2A2591F-B8F8-49DC-85B4-79BC42430AAD}"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242B94BB-9BEB-4FE5-BD38-41473E87C9E2}" srcId="{69DC3261-5571-4054-A689-A5E0D26FAC68}" destId="{71DE96D3-BE53-467B-9878-9F1CBA5FAA33}" srcOrd="2" destOrd="0" parTransId="{C1745922-766C-4AE9-843F-6BA8CDC734F8}" sibTransId="{4E0C1CD2-3178-438A-8FBB-8DA1FA47179E}"/>
    <dgm:cxn modelId="{B41B3A95-486C-4519-93F9-B8FE82FE2710}" type="presOf" srcId="{82D31BE7-05D3-4E93-802B-274FFA96EA72}" destId="{71311640-DA23-43BD-B92E-6152B49D22F4}" srcOrd="0" destOrd="0" presId="urn:microsoft.com/office/officeart/2011/layout/TabList"/>
    <dgm:cxn modelId="{8ECA4AA7-D7E6-448D-AE04-96B8A23A572E}" srcId="{82D31BE7-05D3-4E93-802B-274FFA96EA72}" destId="{9323F5A1-8A00-41DD-A3C2-B90A631E4FC2}" srcOrd="0" destOrd="0" parTransId="{9018ABC8-EB15-4441-8A71-D652226EB623}" sibTransId="{DCBC2598-5245-448A-8C28-1E23B0D859B9}"/>
    <dgm:cxn modelId="{3636F5E4-D860-4D25-95BA-34E93695214E}" type="presOf" srcId="{8CAEEFF5-F063-4C73-931C-23EE1573E008}" destId="{7EDB1993-A0A9-4AB6-B8BC-C2DED3422243}" srcOrd="0" destOrd="0" presId="urn:microsoft.com/office/officeart/2011/layout/TabList"/>
    <dgm:cxn modelId="{09B1917D-E976-48E9-B6F1-6F3242531CB7}" type="presOf" srcId="{33AEACC9-F94C-4484-9080-0C28426DAB28}" destId="{EAF0EAAF-D686-4AA9-A368-8162C79A0205}" srcOrd="0" destOrd="0" presId="urn:microsoft.com/office/officeart/2011/layout/TabList"/>
    <dgm:cxn modelId="{BD310AAD-6E9C-4465-89C2-905BC53B5D56}" type="presOf" srcId="{DF0779B2-D486-45B3-81C3-4129237EB1E3}" destId="{F697009C-3D56-4C2C-820E-174CDF20B748}"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6F4CEA8E-DDA9-41E6-B41D-823D10B9E94F}" type="presParOf" srcId="{D04CD238-BC48-4B9C-B859-C13DF3178619}" destId="{FD793834-0128-4118-9C66-81C8DC773A51}" srcOrd="0" destOrd="0" presId="urn:microsoft.com/office/officeart/2011/layout/TabList"/>
    <dgm:cxn modelId="{E2A79780-737C-4F84-A63B-B0DC64584A04}" type="presParOf" srcId="{FD793834-0128-4118-9C66-81C8DC773A51}" destId="{792FD840-7A86-48B4-A0D1-97B201B72734}" srcOrd="0" destOrd="0" presId="urn:microsoft.com/office/officeart/2011/layout/TabList"/>
    <dgm:cxn modelId="{0D66C801-613C-4261-B8B6-42A1415F37A2}" type="presParOf" srcId="{FD793834-0128-4118-9C66-81C8DC773A51}" destId="{71311640-DA23-43BD-B92E-6152B49D22F4}" srcOrd="1" destOrd="0" presId="urn:microsoft.com/office/officeart/2011/layout/TabList"/>
    <dgm:cxn modelId="{678F0EAA-EB5A-4A3E-A8A4-19B3826B7C65}" type="presParOf" srcId="{FD793834-0128-4118-9C66-81C8DC773A51}" destId="{46CA2DB7-A147-49E3-9E71-F9597D312A35}" srcOrd="2" destOrd="0" presId="urn:microsoft.com/office/officeart/2011/layout/TabList"/>
    <dgm:cxn modelId="{8E708CA5-2A0F-45DD-8651-15D5B732EA5B}" type="presParOf" srcId="{D04CD238-BC48-4B9C-B859-C13DF3178619}" destId="{EAF0EAAF-D686-4AA9-A368-8162C79A0205}" srcOrd="1" destOrd="0" presId="urn:microsoft.com/office/officeart/2011/layout/TabList"/>
    <dgm:cxn modelId="{CB46FD25-9381-4517-A6DC-9252C452C137}" type="presParOf" srcId="{D04CD238-BC48-4B9C-B859-C13DF3178619}" destId="{6294F73D-925F-48BA-B353-758650EDA335}" srcOrd="2" destOrd="0" presId="urn:microsoft.com/office/officeart/2011/layout/TabList"/>
    <dgm:cxn modelId="{48C1A861-F0DA-48AF-90C9-8BBDEC630065}" type="presParOf" srcId="{D04CD238-BC48-4B9C-B859-C13DF3178619}" destId="{239A1735-D199-4650-B9C9-829725E8F6C9}" srcOrd="3" destOrd="0" presId="urn:microsoft.com/office/officeart/2011/layout/TabList"/>
    <dgm:cxn modelId="{517B41DF-3F57-4EF4-A336-F5A3D7EC2760}" type="presParOf" srcId="{239A1735-D199-4650-B9C9-829725E8F6C9}" destId="{F697009C-3D56-4C2C-820E-174CDF20B748}" srcOrd="0" destOrd="0" presId="urn:microsoft.com/office/officeart/2011/layout/TabList"/>
    <dgm:cxn modelId="{91DCA0BD-13FF-4653-BB2A-815B9A03D31B}" type="presParOf" srcId="{239A1735-D199-4650-B9C9-829725E8F6C9}" destId="{73D4D44B-9B5E-4E9A-8D98-C8215464E551}" srcOrd="1" destOrd="0" presId="urn:microsoft.com/office/officeart/2011/layout/TabList"/>
    <dgm:cxn modelId="{EC4221A4-A421-46F4-8DD8-EFFA98FAE79A}" type="presParOf" srcId="{239A1735-D199-4650-B9C9-829725E8F6C9}" destId="{341B1AAD-0AAB-4D7B-AB2C-941BA901B0E1}" srcOrd="2" destOrd="0" presId="urn:microsoft.com/office/officeart/2011/layout/TabList"/>
    <dgm:cxn modelId="{BDD4FA6B-85BA-46D5-A4E5-B3C8714050D8}" type="presParOf" srcId="{D04CD238-BC48-4B9C-B859-C13DF3178619}" destId="{45D4A8C2-6A93-405F-AEA5-8DC33B9BF736}" srcOrd="4" destOrd="0" presId="urn:microsoft.com/office/officeart/2011/layout/TabList"/>
    <dgm:cxn modelId="{F17D8A8F-44CF-437E-BA48-159551CD0519}" type="presParOf" srcId="{D04CD238-BC48-4B9C-B859-C13DF3178619}" destId="{958DA3FB-4A39-451E-8C94-AFDA3FDAA206}" srcOrd="5" destOrd="0" presId="urn:microsoft.com/office/officeart/2011/layout/TabList"/>
    <dgm:cxn modelId="{92C6636F-0D49-45D5-8252-3255B6DE247C}" type="presParOf" srcId="{D04CD238-BC48-4B9C-B859-C13DF3178619}" destId="{8463DD96-5F07-4A99-AD69-DEAAB8F257E4}" srcOrd="6" destOrd="0" presId="urn:microsoft.com/office/officeart/2011/layout/TabList"/>
    <dgm:cxn modelId="{9BA33ADA-08B9-4EF8-96AB-844A3BD21130}" type="presParOf" srcId="{8463DD96-5F07-4A99-AD69-DEAAB8F257E4}" destId="{59C227B1-26D9-494A-BEE9-A071AB0E2EFD}" srcOrd="0" destOrd="0" presId="urn:microsoft.com/office/officeart/2011/layout/TabList"/>
    <dgm:cxn modelId="{C06FCB35-D542-47E2-8959-5E64907B57C8}" type="presParOf" srcId="{8463DD96-5F07-4A99-AD69-DEAAB8F257E4}" destId="{A2A2591F-B8F8-49DC-85B4-79BC42430AAD}" srcOrd="1" destOrd="0" presId="urn:microsoft.com/office/officeart/2011/layout/TabList"/>
    <dgm:cxn modelId="{9AECAC85-57C3-4B28-B473-22113C2CBED7}" type="presParOf" srcId="{8463DD96-5F07-4A99-AD69-DEAAB8F257E4}" destId="{519A59F0-D821-409A-A836-DACD3BFECB3B}" srcOrd="2" destOrd="0" presId="urn:microsoft.com/office/officeart/2011/layout/TabList"/>
    <dgm:cxn modelId="{FBEDE184-79E3-4B10-838D-BB0E10B57A42}"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30BB97-2AA9-4DEB-A2E8-FE093955FAE2}" type="doc">
      <dgm:prSet loTypeId="urn:microsoft.com/office/officeart/2008/layout/BendingPictureBlocks" loCatId="picture" qsTypeId="urn:microsoft.com/office/officeart/2005/8/quickstyle/3d3" qsCatId="3D" csTypeId="urn:microsoft.com/office/officeart/2005/8/colors/colorful4" csCatId="colorful" phldr="1"/>
      <dgm:spPr/>
      <dgm:t>
        <a:bodyPr/>
        <a:lstStyle/>
        <a:p>
          <a:endParaRPr lang="en-MY"/>
        </a:p>
      </dgm:t>
    </dgm:pt>
    <dgm:pt modelId="{D3B74C6C-2632-4AC4-B109-64193129F839}">
      <dgm:prSet phldrT="[Text]"/>
      <dgm:spPr/>
      <dgm:t>
        <a:bodyPr/>
        <a:lstStyle/>
        <a:p>
          <a:r>
            <a:rPr lang="en-MY" dirty="0" smtClean="0"/>
            <a:t>SPS INSTALLER</a:t>
          </a:r>
          <a:endParaRPr lang="en-MY" dirty="0"/>
        </a:p>
      </dgm:t>
    </dgm:pt>
    <dgm:pt modelId="{64326389-6FBE-442A-9A0B-67AF60C92721}" type="parTrans" cxnId="{33ACD3CA-1EEA-4D5E-9510-E0FCAA8E91F6}">
      <dgm:prSet/>
      <dgm:spPr/>
      <dgm:t>
        <a:bodyPr/>
        <a:lstStyle/>
        <a:p>
          <a:endParaRPr lang="en-MY"/>
        </a:p>
      </dgm:t>
    </dgm:pt>
    <dgm:pt modelId="{DFEC59CB-FB86-422C-8411-F0957187358D}" type="sibTrans" cxnId="{33ACD3CA-1EEA-4D5E-9510-E0FCAA8E91F6}">
      <dgm:prSet/>
      <dgm:spPr/>
      <dgm:t>
        <a:bodyPr/>
        <a:lstStyle/>
        <a:p>
          <a:endParaRPr lang="en-MY"/>
        </a:p>
      </dgm:t>
    </dgm:pt>
    <dgm:pt modelId="{DE04875D-5499-4CCD-BFAE-10D0F2F96B56}">
      <dgm:prSet phldrT="[Text]"/>
      <dgm:spPr/>
      <dgm:t>
        <a:bodyPr/>
        <a:lstStyle/>
        <a:p>
          <a:r>
            <a:rPr lang="en-MY" smtClean="0"/>
            <a:t>SPS BROCHURE</a:t>
          </a:r>
          <a:endParaRPr lang="en-MY" dirty="0"/>
        </a:p>
      </dgm:t>
    </dgm:pt>
    <dgm:pt modelId="{74D79A22-59B5-457D-8056-8EB690A34962}" type="parTrans" cxnId="{134F9E51-F21F-4B0E-97D8-DA8B25228823}">
      <dgm:prSet/>
      <dgm:spPr/>
      <dgm:t>
        <a:bodyPr/>
        <a:lstStyle/>
        <a:p>
          <a:endParaRPr lang="en-MY"/>
        </a:p>
      </dgm:t>
    </dgm:pt>
    <dgm:pt modelId="{1C2FEBEC-58C2-471E-9F8C-9DE68F182B7C}" type="sibTrans" cxnId="{134F9E51-F21F-4B0E-97D8-DA8B25228823}">
      <dgm:prSet/>
      <dgm:spPr/>
      <dgm:t>
        <a:bodyPr/>
        <a:lstStyle/>
        <a:p>
          <a:endParaRPr lang="en-MY"/>
        </a:p>
      </dgm:t>
    </dgm:pt>
    <dgm:pt modelId="{CFEF248C-3154-4798-9C2A-8971E9453D34}">
      <dgm:prSet phldrT="[Text]"/>
      <dgm:spPr/>
      <dgm:t>
        <a:bodyPr/>
        <a:lstStyle/>
        <a:p>
          <a:r>
            <a:rPr lang="en-MY" dirty="0" smtClean="0"/>
            <a:t>SPS OFFICIAL WEBSITE</a:t>
          </a:r>
          <a:endParaRPr lang="en-MY" dirty="0"/>
        </a:p>
      </dgm:t>
    </dgm:pt>
    <dgm:pt modelId="{A314A066-7565-45E3-A00F-79D3AB5BE255}" type="parTrans" cxnId="{74B33DD2-1CC9-4C0D-81B3-F464C921B432}">
      <dgm:prSet/>
      <dgm:spPr/>
      <dgm:t>
        <a:bodyPr/>
        <a:lstStyle/>
        <a:p>
          <a:endParaRPr lang="en-MY"/>
        </a:p>
      </dgm:t>
    </dgm:pt>
    <dgm:pt modelId="{545CE33C-0469-45A1-8EED-68C3F8573A36}" type="sibTrans" cxnId="{74B33DD2-1CC9-4C0D-81B3-F464C921B432}">
      <dgm:prSet/>
      <dgm:spPr/>
      <dgm:t>
        <a:bodyPr/>
        <a:lstStyle/>
        <a:p>
          <a:endParaRPr lang="en-MY"/>
        </a:p>
      </dgm:t>
    </dgm:pt>
    <dgm:pt modelId="{DE8A1647-CF0E-4EFD-BC53-F445F03A6676}">
      <dgm:prSet/>
      <dgm:spPr/>
      <dgm:t>
        <a:bodyPr/>
        <a:lstStyle/>
        <a:p>
          <a:r>
            <a:rPr lang="en-MY" dirty="0" smtClean="0"/>
            <a:t>SPS HELPDESK</a:t>
          </a:r>
          <a:endParaRPr lang="en-MY" dirty="0"/>
        </a:p>
      </dgm:t>
    </dgm:pt>
    <dgm:pt modelId="{6908745B-A84B-4A33-875F-FB4800795CAF}" type="parTrans" cxnId="{A8B98DB4-66F1-4E11-B679-3D8E24394407}">
      <dgm:prSet/>
      <dgm:spPr/>
      <dgm:t>
        <a:bodyPr/>
        <a:lstStyle/>
        <a:p>
          <a:endParaRPr lang="en-MY"/>
        </a:p>
      </dgm:t>
    </dgm:pt>
    <dgm:pt modelId="{4DE720CF-9555-4AAF-9EAA-AF7A326AD6DC}" type="sibTrans" cxnId="{A8B98DB4-66F1-4E11-B679-3D8E24394407}">
      <dgm:prSet/>
      <dgm:spPr/>
      <dgm:t>
        <a:bodyPr/>
        <a:lstStyle/>
        <a:p>
          <a:endParaRPr lang="en-MY"/>
        </a:p>
      </dgm:t>
    </dgm:pt>
    <dgm:pt modelId="{7B705924-A42A-4602-91D5-76BCD3E7BD1F}" type="pres">
      <dgm:prSet presAssocID="{CC30BB97-2AA9-4DEB-A2E8-FE093955FAE2}" presName="Name0" presStyleCnt="0">
        <dgm:presLayoutVars>
          <dgm:dir/>
          <dgm:resizeHandles/>
        </dgm:presLayoutVars>
      </dgm:prSet>
      <dgm:spPr/>
      <dgm:t>
        <a:bodyPr/>
        <a:lstStyle/>
        <a:p>
          <a:endParaRPr lang="en-MY"/>
        </a:p>
      </dgm:t>
    </dgm:pt>
    <dgm:pt modelId="{D0700CC3-EBB7-4603-B36E-68DC345DDCD4}" type="pres">
      <dgm:prSet presAssocID="{D3B74C6C-2632-4AC4-B109-64193129F839}" presName="composite" presStyleCnt="0"/>
      <dgm:spPr/>
    </dgm:pt>
    <dgm:pt modelId="{97BAFC3E-47A3-4049-A37A-1905BC44FFDC}" type="pres">
      <dgm:prSet presAssocID="{D3B74C6C-2632-4AC4-B109-64193129F839}" presName="rect1" presStyleLbl="bgImgPlace1" presStyleIdx="0" presStyleCnt="4" custScaleY="136628"/>
      <dgm:spPr>
        <a:blipFill dpi="0" rotWithShape="1">
          <a:blip xmlns:r="http://schemas.openxmlformats.org/officeDocument/2006/relationships" r:embed="rId1">
            <a:extLst>
              <a:ext uri="{28A0092B-C50C-407E-A947-70E740481C1C}">
                <a14:useLocalDpi xmlns:a14="http://schemas.microsoft.com/office/drawing/2010/main" val="0"/>
              </a:ext>
            </a:extLst>
          </a:blip>
          <a:srcRect/>
          <a:tile tx="0" ty="0" sx="100000" sy="100000" flip="none" algn="tl"/>
        </a:blipFill>
      </dgm:spPr>
    </dgm:pt>
    <dgm:pt modelId="{5F91A647-1E8A-47EA-BDB7-97AEECFB3B7A}" type="pres">
      <dgm:prSet presAssocID="{D3B74C6C-2632-4AC4-B109-64193129F839}" presName="rect2" presStyleLbl="node1" presStyleIdx="0" presStyleCnt="4">
        <dgm:presLayoutVars>
          <dgm:bulletEnabled val="1"/>
        </dgm:presLayoutVars>
      </dgm:prSet>
      <dgm:spPr/>
      <dgm:t>
        <a:bodyPr/>
        <a:lstStyle/>
        <a:p>
          <a:endParaRPr lang="en-MY"/>
        </a:p>
      </dgm:t>
    </dgm:pt>
    <dgm:pt modelId="{17F9F076-225A-4462-9241-8C593EFBBC29}" type="pres">
      <dgm:prSet presAssocID="{DFEC59CB-FB86-422C-8411-F0957187358D}" presName="sibTrans" presStyleCnt="0"/>
      <dgm:spPr/>
    </dgm:pt>
    <dgm:pt modelId="{C662F553-3C10-4442-B450-4B1BC33B3DEA}" type="pres">
      <dgm:prSet presAssocID="{DE04875D-5499-4CCD-BFAE-10D0F2F96B56}" presName="composite" presStyleCnt="0"/>
      <dgm:spPr/>
    </dgm:pt>
    <dgm:pt modelId="{0F8B5C85-DF55-4E60-886C-262D6572F947}" type="pres">
      <dgm:prSet presAssocID="{DE04875D-5499-4CCD-BFAE-10D0F2F96B56}" presName="rect1" presStyleLbl="bgImgPlace1" presStyleIdx="1" presStyleCnt="4" custScaleY="138084"/>
      <dgm:spPr>
        <a:blipFill dpi="0" rotWithShape="1">
          <a:blip xmlns:r="http://schemas.openxmlformats.org/officeDocument/2006/relationships" r:embed="rId2">
            <a:extLst>
              <a:ext uri="{28A0092B-C50C-407E-A947-70E740481C1C}">
                <a14:useLocalDpi xmlns:a14="http://schemas.microsoft.com/office/drawing/2010/main" val="0"/>
              </a:ext>
            </a:extLst>
          </a:blip>
          <a:srcRect/>
          <a:tile tx="0" ty="0" sx="100000" sy="100000" flip="none" algn="tl"/>
        </a:blipFill>
      </dgm:spPr>
    </dgm:pt>
    <dgm:pt modelId="{A38306A0-8DDA-40AC-AAD9-EB1B2BC72BCE}" type="pres">
      <dgm:prSet presAssocID="{DE04875D-5499-4CCD-BFAE-10D0F2F96B56}" presName="rect2" presStyleLbl="node1" presStyleIdx="1" presStyleCnt="4">
        <dgm:presLayoutVars>
          <dgm:bulletEnabled val="1"/>
        </dgm:presLayoutVars>
      </dgm:prSet>
      <dgm:spPr/>
      <dgm:t>
        <a:bodyPr/>
        <a:lstStyle/>
        <a:p>
          <a:endParaRPr lang="en-MY"/>
        </a:p>
      </dgm:t>
    </dgm:pt>
    <dgm:pt modelId="{946905A2-E8F6-45C8-8B56-D017E935E873}" type="pres">
      <dgm:prSet presAssocID="{1C2FEBEC-58C2-471E-9F8C-9DE68F182B7C}" presName="sibTrans" presStyleCnt="0"/>
      <dgm:spPr/>
    </dgm:pt>
    <dgm:pt modelId="{BD9D90C4-F17A-42C2-BDF2-D66780D7DE9A}" type="pres">
      <dgm:prSet presAssocID="{CFEF248C-3154-4798-9C2A-8971E9453D34}" presName="composite" presStyleCnt="0"/>
      <dgm:spPr/>
    </dgm:pt>
    <dgm:pt modelId="{07615794-0C69-47F9-AB8C-D14F7049F1A3}" type="pres">
      <dgm:prSet presAssocID="{CFEF248C-3154-4798-9C2A-8971E9453D34}" presName="rect1" presStyleLbl="bgImgPlace1" presStyleIdx="2" presStyleCnt="4" custScaleY="146748" custLinFactNeighborX="-4415" custLinFactNeighborY="3558"/>
      <dgm:spPr>
        <a:blipFill dpi="0" rotWithShape="1">
          <a:blip xmlns:r="http://schemas.openxmlformats.org/officeDocument/2006/relationships" r:embed="rId3">
            <a:extLst>
              <a:ext uri="{28A0092B-C50C-407E-A947-70E740481C1C}">
                <a14:useLocalDpi xmlns:a14="http://schemas.microsoft.com/office/drawing/2010/main" val="0"/>
              </a:ext>
            </a:extLst>
          </a:blip>
          <a:srcRect/>
          <a:tile tx="0" ty="0" sx="100000" sy="100000" flip="none" algn="tl"/>
        </a:blipFill>
      </dgm:spPr>
    </dgm:pt>
    <dgm:pt modelId="{13D9B0B3-D8E5-4FE6-9EE0-D6984174FA08}" type="pres">
      <dgm:prSet presAssocID="{CFEF248C-3154-4798-9C2A-8971E9453D34}" presName="rect2" presStyleLbl="node1" presStyleIdx="2" presStyleCnt="4">
        <dgm:presLayoutVars>
          <dgm:bulletEnabled val="1"/>
        </dgm:presLayoutVars>
      </dgm:prSet>
      <dgm:spPr/>
      <dgm:t>
        <a:bodyPr/>
        <a:lstStyle/>
        <a:p>
          <a:endParaRPr lang="en-MY"/>
        </a:p>
      </dgm:t>
    </dgm:pt>
    <dgm:pt modelId="{BD7D51D3-F0AE-4167-8509-551BEF62A22C}" type="pres">
      <dgm:prSet presAssocID="{545CE33C-0469-45A1-8EED-68C3F8573A36}" presName="sibTrans" presStyleCnt="0"/>
      <dgm:spPr/>
    </dgm:pt>
    <dgm:pt modelId="{BB59E291-5F23-4677-93E1-487D3F57518B}" type="pres">
      <dgm:prSet presAssocID="{DE8A1647-CF0E-4EFD-BC53-F445F03A6676}" presName="composite" presStyleCnt="0"/>
      <dgm:spPr/>
    </dgm:pt>
    <dgm:pt modelId="{5328CA28-720C-4D59-A217-52D822A96625}" type="pres">
      <dgm:prSet presAssocID="{DE8A1647-CF0E-4EFD-BC53-F445F03A6676}"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dgm:spPr>
    </dgm:pt>
    <dgm:pt modelId="{FD77AF4B-4415-4D1D-BA48-993E66679FC3}" type="pres">
      <dgm:prSet presAssocID="{DE8A1647-CF0E-4EFD-BC53-F445F03A6676}" presName="rect2" presStyleLbl="node1" presStyleIdx="3" presStyleCnt="4">
        <dgm:presLayoutVars>
          <dgm:bulletEnabled val="1"/>
        </dgm:presLayoutVars>
      </dgm:prSet>
      <dgm:spPr/>
      <dgm:t>
        <a:bodyPr/>
        <a:lstStyle/>
        <a:p>
          <a:endParaRPr lang="en-MY"/>
        </a:p>
      </dgm:t>
    </dgm:pt>
  </dgm:ptLst>
  <dgm:cxnLst>
    <dgm:cxn modelId="{370BC3D1-EE1C-4A7E-8FB7-BBA884A7CDED}" type="presOf" srcId="{D3B74C6C-2632-4AC4-B109-64193129F839}" destId="{5F91A647-1E8A-47EA-BDB7-97AEECFB3B7A}" srcOrd="0" destOrd="0" presId="urn:microsoft.com/office/officeart/2008/layout/BendingPictureBlocks"/>
    <dgm:cxn modelId="{74B33DD2-1CC9-4C0D-81B3-F464C921B432}" srcId="{CC30BB97-2AA9-4DEB-A2E8-FE093955FAE2}" destId="{CFEF248C-3154-4798-9C2A-8971E9453D34}" srcOrd="2" destOrd="0" parTransId="{A314A066-7565-45E3-A00F-79D3AB5BE255}" sibTransId="{545CE33C-0469-45A1-8EED-68C3F8573A36}"/>
    <dgm:cxn modelId="{33ACD3CA-1EEA-4D5E-9510-E0FCAA8E91F6}" srcId="{CC30BB97-2AA9-4DEB-A2E8-FE093955FAE2}" destId="{D3B74C6C-2632-4AC4-B109-64193129F839}" srcOrd="0" destOrd="0" parTransId="{64326389-6FBE-442A-9A0B-67AF60C92721}" sibTransId="{DFEC59CB-FB86-422C-8411-F0957187358D}"/>
    <dgm:cxn modelId="{A8B98DB4-66F1-4E11-B679-3D8E24394407}" srcId="{CC30BB97-2AA9-4DEB-A2E8-FE093955FAE2}" destId="{DE8A1647-CF0E-4EFD-BC53-F445F03A6676}" srcOrd="3" destOrd="0" parTransId="{6908745B-A84B-4A33-875F-FB4800795CAF}" sibTransId="{4DE720CF-9555-4AAF-9EAA-AF7A326AD6DC}"/>
    <dgm:cxn modelId="{5EE71C97-3881-4AAA-B65E-38937A6C0434}" type="presOf" srcId="{DE04875D-5499-4CCD-BFAE-10D0F2F96B56}" destId="{A38306A0-8DDA-40AC-AAD9-EB1B2BC72BCE}" srcOrd="0" destOrd="0" presId="urn:microsoft.com/office/officeart/2008/layout/BendingPictureBlocks"/>
    <dgm:cxn modelId="{176DF777-C4EE-4E98-8A8C-F9B3D5CEE435}" type="presOf" srcId="{CC30BB97-2AA9-4DEB-A2E8-FE093955FAE2}" destId="{7B705924-A42A-4602-91D5-76BCD3E7BD1F}" srcOrd="0" destOrd="0" presId="urn:microsoft.com/office/officeart/2008/layout/BendingPictureBlocks"/>
    <dgm:cxn modelId="{899517BB-6449-4FB8-A28C-A729B3798735}" type="presOf" srcId="{CFEF248C-3154-4798-9C2A-8971E9453D34}" destId="{13D9B0B3-D8E5-4FE6-9EE0-D6984174FA08}" srcOrd="0" destOrd="0" presId="urn:microsoft.com/office/officeart/2008/layout/BendingPictureBlocks"/>
    <dgm:cxn modelId="{C782290A-35FD-430C-9F41-EE014D86E603}" type="presOf" srcId="{DE8A1647-CF0E-4EFD-BC53-F445F03A6676}" destId="{FD77AF4B-4415-4D1D-BA48-993E66679FC3}" srcOrd="0" destOrd="0" presId="urn:microsoft.com/office/officeart/2008/layout/BendingPictureBlocks"/>
    <dgm:cxn modelId="{134F9E51-F21F-4B0E-97D8-DA8B25228823}" srcId="{CC30BB97-2AA9-4DEB-A2E8-FE093955FAE2}" destId="{DE04875D-5499-4CCD-BFAE-10D0F2F96B56}" srcOrd="1" destOrd="0" parTransId="{74D79A22-59B5-457D-8056-8EB690A34962}" sibTransId="{1C2FEBEC-58C2-471E-9F8C-9DE68F182B7C}"/>
    <dgm:cxn modelId="{4AB32DE8-CBB6-4BA4-952A-2ECA74EBE287}" type="presParOf" srcId="{7B705924-A42A-4602-91D5-76BCD3E7BD1F}" destId="{D0700CC3-EBB7-4603-B36E-68DC345DDCD4}" srcOrd="0" destOrd="0" presId="urn:microsoft.com/office/officeart/2008/layout/BendingPictureBlocks"/>
    <dgm:cxn modelId="{38D6DB48-D10F-46C9-A904-6FA5D57D4403}" type="presParOf" srcId="{D0700CC3-EBB7-4603-B36E-68DC345DDCD4}" destId="{97BAFC3E-47A3-4049-A37A-1905BC44FFDC}" srcOrd="0" destOrd="0" presId="urn:microsoft.com/office/officeart/2008/layout/BendingPictureBlocks"/>
    <dgm:cxn modelId="{90A060B8-3912-4406-8301-6FD48E9BC706}" type="presParOf" srcId="{D0700CC3-EBB7-4603-B36E-68DC345DDCD4}" destId="{5F91A647-1E8A-47EA-BDB7-97AEECFB3B7A}" srcOrd="1" destOrd="0" presId="urn:microsoft.com/office/officeart/2008/layout/BendingPictureBlocks"/>
    <dgm:cxn modelId="{E01226AC-DC9D-44E6-9D81-A157603894E6}" type="presParOf" srcId="{7B705924-A42A-4602-91D5-76BCD3E7BD1F}" destId="{17F9F076-225A-4462-9241-8C593EFBBC29}" srcOrd="1" destOrd="0" presId="urn:microsoft.com/office/officeart/2008/layout/BendingPictureBlocks"/>
    <dgm:cxn modelId="{1F9D6E51-16A2-4BD4-9C41-2F032F095863}" type="presParOf" srcId="{7B705924-A42A-4602-91D5-76BCD3E7BD1F}" destId="{C662F553-3C10-4442-B450-4B1BC33B3DEA}" srcOrd="2" destOrd="0" presId="urn:microsoft.com/office/officeart/2008/layout/BendingPictureBlocks"/>
    <dgm:cxn modelId="{D5A9C470-8CCB-463B-BE9C-F651A1F8144C}" type="presParOf" srcId="{C662F553-3C10-4442-B450-4B1BC33B3DEA}" destId="{0F8B5C85-DF55-4E60-886C-262D6572F947}" srcOrd="0" destOrd="0" presId="urn:microsoft.com/office/officeart/2008/layout/BendingPictureBlocks"/>
    <dgm:cxn modelId="{EBCD5513-F425-4B01-97F0-A3D0AD360CB0}" type="presParOf" srcId="{C662F553-3C10-4442-B450-4B1BC33B3DEA}" destId="{A38306A0-8DDA-40AC-AAD9-EB1B2BC72BCE}" srcOrd="1" destOrd="0" presId="urn:microsoft.com/office/officeart/2008/layout/BendingPictureBlocks"/>
    <dgm:cxn modelId="{C4E3F191-2EF8-4D10-80A6-4D6DF14FE3B7}" type="presParOf" srcId="{7B705924-A42A-4602-91D5-76BCD3E7BD1F}" destId="{946905A2-E8F6-45C8-8B56-D017E935E873}" srcOrd="3" destOrd="0" presId="urn:microsoft.com/office/officeart/2008/layout/BendingPictureBlocks"/>
    <dgm:cxn modelId="{BE2E75BF-6C9B-4A93-8C62-3BBB02BDB305}" type="presParOf" srcId="{7B705924-A42A-4602-91D5-76BCD3E7BD1F}" destId="{BD9D90C4-F17A-42C2-BDF2-D66780D7DE9A}" srcOrd="4" destOrd="0" presId="urn:microsoft.com/office/officeart/2008/layout/BendingPictureBlocks"/>
    <dgm:cxn modelId="{372A2FA3-83E5-4132-B741-C10371E06CF8}" type="presParOf" srcId="{BD9D90C4-F17A-42C2-BDF2-D66780D7DE9A}" destId="{07615794-0C69-47F9-AB8C-D14F7049F1A3}" srcOrd="0" destOrd="0" presId="urn:microsoft.com/office/officeart/2008/layout/BendingPictureBlocks"/>
    <dgm:cxn modelId="{4E19D241-749A-4922-B009-A5E7F6CFD467}" type="presParOf" srcId="{BD9D90C4-F17A-42C2-BDF2-D66780D7DE9A}" destId="{13D9B0B3-D8E5-4FE6-9EE0-D6984174FA08}" srcOrd="1" destOrd="0" presId="urn:microsoft.com/office/officeart/2008/layout/BendingPictureBlocks"/>
    <dgm:cxn modelId="{D9E0BB58-2CAD-4875-82B5-6C8825451D38}" type="presParOf" srcId="{7B705924-A42A-4602-91D5-76BCD3E7BD1F}" destId="{BD7D51D3-F0AE-4167-8509-551BEF62A22C}" srcOrd="5" destOrd="0" presId="urn:microsoft.com/office/officeart/2008/layout/BendingPictureBlocks"/>
    <dgm:cxn modelId="{342AD998-9824-400F-A6DC-0E71AE24113A}" type="presParOf" srcId="{7B705924-A42A-4602-91D5-76BCD3E7BD1F}" destId="{BB59E291-5F23-4677-93E1-487D3F57518B}" srcOrd="6" destOrd="0" presId="urn:microsoft.com/office/officeart/2008/layout/BendingPictureBlocks"/>
    <dgm:cxn modelId="{0378BAC3-48E2-4079-9EE1-C66342D76991}" type="presParOf" srcId="{BB59E291-5F23-4677-93E1-487D3F57518B}" destId="{5328CA28-720C-4D59-A217-52D822A96625}" srcOrd="0" destOrd="0" presId="urn:microsoft.com/office/officeart/2008/layout/BendingPictureBlocks"/>
    <dgm:cxn modelId="{C8C12918-5D9C-46B4-B606-FE919C67D322}" type="presParOf" srcId="{BB59E291-5F23-4677-93E1-487D3F57518B}" destId="{FD77AF4B-4415-4D1D-BA48-993E66679FC3}"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432322" y="2422"/>
          <a:ext cx="1364046" cy="88663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475604" y="45704"/>
        <a:ext cx="1277482" cy="800066"/>
      </dsp:txXfrm>
    </dsp:sp>
    <dsp:sp modelId="{1F1505D0-3E04-468A-AC4C-B0DA0ABFC8A3}">
      <dsp:nvSpPr>
        <dsp:cNvPr id="0" name=""/>
        <dsp:cNvSpPr/>
      </dsp:nvSpPr>
      <dsp:spPr>
        <a:xfrm>
          <a:off x="1344037" y="445737"/>
          <a:ext cx="3540615" cy="3540615"/>
        </a:xfrm>
        <a:custGeom>
          <a:avLst/>
          <a:gdLst/>
          <a:ahLst/>
          <a:cxnLst/>
          <a:rect l="0" t="0" r="0" b="0"/>
          <a:pathLst>
            <a:path>
              <a:moveTo>
                <a:pt x="2461688" y="140589"/>
              </a:moveTo>
              <a:arcTo wR="1770307" hR="1770307" stAng="17579295" swAng="1959991"/>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115984" y="1225674"/>
          <a:ext cx="1364046" cy="88663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159266" y="1268956"/>
        <a:ext cx="1277482" cy="800066"/>
      </dsp:txXfrm>
    </dsp:sp>
    <dsp:sp modelId="{1471DCD8-21F8-440E-90A3-A9B3436E95E4}">
      <dsp:nvSpPr>
        <dsp:cNvPr id="0" name=""/>
        <dsp:cNvSpPr/>
      </dsp:nvSpPr>
      <dsp:spPr>
        <a:xfrm>
          <a:off x="1344037" y="445737"/>
          <a:ext cx="3540615" cy="3540615"/>
        </a:xfrm>
        <a:custGeom>
          <a:avLst/>
          <a:gdLst/>
          <a:ahLst/>
          <a:cxnLst/>
          <a:rect l="0" t="0" r="0" b="0"/>
          <a:pathLst>
            <a:path>
              <a:moveTo>
                <a:pt x="3538200" y="1677878"/>
              </a:moveTo>
              <a:arcTo wR="1770307" hR="1770307" stAng="21420430" swAng="2195114"/>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472882" y="3204939"/>
          <a:ext cx="1364046" cy="88663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516164" y="3248221"/>
        <a:ext cx="1277482" cy="800066"/>
      </dsp:txXfrm>
    </dsp:sp>
    <dsp:sp modelId="{30A478CF-2F51-43BC-9A0C-256864938F94}">
      <dsp:nvSpPr>
        <dsp:cNvPr id="0" name=""/>
        <dsp:cNvSpPr/>
      </dsp:nvSpPr>
      <dsp:spPr>
        <a:xfrm>
          <a:off x="1344037" y="445737"/>
          <a:ext cx="3540615" cy="3540615"/>
        </a:xfrm>
        <a:custGeom>
          <a:avLst/>
          <a:gdLst/>
          <a:ahLst/>
          <a:cxnLst/>
          <a:rect l="0" t="0" r="0" b="0"/>
          <a:pathLst>
            <a:path>
              <a:moveTo>
                <a:pt x="2121820" y="3505366"/>
              </a:moveTo>
              <a:arcTo wR="1770307" hR="1770307" stAng="4712834" swAng="1374332"/>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391761" y="3204939"/>
          <a:ext cx="1364046" cy="88663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435043" y="3248221"/>
        <a:ext cx="1277482" cy="800066"/>
      </dsp:txXfrm>
    </dsp:sp>
    <dsp:sp modelId="{E639C2D0-7068-4F9B-A6CD-DA05990C857A}">
      <dsp:nvSpPr>
        <dsp:cNvPr id="0" name=""/>
        <dsp:cNvSpPr/>
      </dsp:nvSpPr>
      <dsp:spPr>
        <a:xfrm>
          <a:off x="1344037" y="445737"/>
          <a:ext cx="3540615" cy="3540615"/>
        </a:xfrm>
        <a:custGeom>
          <a:avLst/>
          <a:gdLst/>
          <a:ahLst/>
          <a:cxnLst/>
          <a:rect l="0" t="0" r="0" b="0"/>
          <a:pathLst>
            <a:path>
              <a:moveTo>
                <a:pt x="295651" y="2749785"/>
              </a:moveTo>
              <a:arcTo wR="1770307" hR="1770307" stAng="8784456" swAng="2195114"/>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48659" y="1225674"/>
          <a:ext cx="1364046" cy="88663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Waqf</a:t>
          </a:r>
          <a:r>
            <a:rPr lang="en-US" sz="1700" kern="1200" dirty="0" smtClean="0"/>
            <a:t> / Endowment Module</a:t>
          </a:r>
          <a:endParaRPr lang="en-MY" sz="1700" kern="1200" dirty="0"/>
        </a:p>
      </dsp:txBody>
      <dsp:txXfrm>
        <a:off x="791941" y="1268956"/>
        <a:ext cx="1277482" cy="800066"/>
      </dsp:txXfrm>
    </dsp:sp>
    <dsp:sp modelId="{BE8FAAC0-DD1E-4799-B27E-14D21731CC41}">
      <dsp:nvSpPr>
        <dsp:cNvPr id="0" name=""/>
        <dsp:cNvSpPr/>
      </dsp:nvSpPr>
      <dsp:spPr>
        <a:xfrm>
          <a:off x="1344037" y="445737"/>
          <a:ext cx="3540615" cy="3540615"/>
        </a:xfrm>
        <a:custGeom>
          <a:avLst/>
          <a:gdLst/>
          <a:ahLst/>
          <a:cxnLst/>
          <a:rect l="0" t="0" r="0" b="0"/>
          <a:pathLst>
            <a:path>
              <a:moveTo>
                <a:pt x="308647" y="771539"/>
              </a:moveTo>
              <a:arcTo wR="1770307" hR="1770307" stAng="12860714" swAng="1959991"/>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1853818"/>
          <a:ext cx="424847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057573"/>
          <a:ext cx="424847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61329"/>
          <a:ext cx="424847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104602" y="291"/>
          <a:ext cx="3143869"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latin typeface="Calibri" panose="020F0502020204030204" pitchFamily="34" charset="0"/>
            </a:rPr>
            <a:t>Easy To Use</a:t>
          </a:r>
          <a:endParaRPr lang="en-MY" sz="1600" kern="1200" dirty="0">
            <a:latin typeface="Calibri" panose="020F0502020204030204" pitchFamily="34" charset="0"/>
          </a:endParaRPr>
        </a:p>
      </dsp:txBody>
      <dsp:txXfrm>
        <a:off x="1104602" y="291"/>
        <a:ext cx="3143869" cy="261038"/>
      </dsp:txXfrm>
    </dsp:sp>
    <dsp:sp modelId="{71311640-DA23-43BD-B92E-6152B49D22F4}">
      <dsp:nvSpPr>
        <dsp:cNvPr id="0" name=""/>
        <dsp:cNvSpPr/>
      </dsp:nvSpPr>
      <dsp:spPr>
        <a:xfrm>
          <a:off x="0" y="291"/>
          <a:ext cx="1104602"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1</a:t>
          </a:r>
          <a:endParaRPr lang="en-MY" sz="1300" kern="1200" dirty="0">
            <a:latin typeface="Calibri" panose="020F0502020204030204" pitchFamily="34" charset="0"/>
          </a:endParaRPr>
        </a:p>
      </dsp:txBody>
      <dsp:txXfrm>
        <a:off x="12745" y="13036"/>
        <a:ext cx="1079112" cy="248293"/>
      </dsp:txXfrm>
    </dsp:sp>
    <dsp:sp modelId="{EAF0EAAF-D686-4AA9-A368-8162C79A0205}">
      <dsp:nvSpPr>
        <dsp:cNvPr id="0" name=""/>
        <dsp:cNvSpPr/>
      </dsp:nvSpPr>
      <dsp:spPr>
        <a:xfrm>
          <a:off x="0" y="261329"/>
          <a:ext cx="424847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With its user friendly interfaces, SPS requires minimum skill knowledge in accounting.</a:t>
          </a:r>
          <a:endParaRPr lang="en-MY" sz="1200" kern="1200" dirty="0">
            <a:latin typeface="Calibri" panose="020F0502020204030204" pitchFamily="34" charset="0"/>
          </a:endParaRPr>
        </a:p>
      </dsp:txBody>
      <dsp:txXfrm>
        <a:off x="0" y="261329"/>
        <a:ext cx="4248472" cy="522154"/>
      </dsp:txXfrm>
    </dsp:sp>
    <dsp:sp modelId="{F697009C-3D56-4C2C-820E-174CDF20B748}">
      <dsp:nvSpPr>
        <dsp:cNvPr id="0" name=""/>
        <dsp:cNvSpPr/>
      </dsp:nvSpPr>
      <dsp:spPr>
        <a:xfrm>
          <a:off x="1104602" y="796535"/>
          <a:ext cx="3143869"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Predefined Accounting Chart</a:t>
          </a:r>
          <a:endParaRPr lang="en-MY" sz="1600" kern="1200" dirty="0">
            <a:latin typeface="Calibri" panose="020F0502020204030204" pitchFamily="34" charset="0"/>
          </a:endParaRPr>
        </a:p>
      </dsp:txBody>
      <dsp:txXfrm>
        <a:off x="1104602" y="796535"/>
        <a:ext cx="3143869" cy="261038"/>
      </dsp:txXfrm>
    </dsp:sp>
    <dsp:sp modelId="{73D4D44B-9B5E-4E9A-8D98-C8215464E551}">
      <dsp:nvSpPr>
        <dsp:cNvPr id="0" name=""/>
        <dsp:cNvSpPr/>
      </dsp:nvSpPr>
      <dsp:spPr>
        <a:xfrm>
          <a:off x="0" y="796535"/>
          <a:ext cx="1104602"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2</a:t>
          </a:r>
          <a:endParaRPr lang="en-MY" sz="1300" kern="1200" dirty="0">
            <a:latin typeface="Calibri" panose="020F0502020204030204" pitchFamily="34" charset="0"/>
          </a:endParaRPr>
        </a:p>
      </dsp:txBody>
      <dsp:txXfrm>
        <a:off x="12745" y="809280"/>
        <a:ext cx="1079112" cy="248293"/>
      </dsp:txXfrm>
    </dsp:sp>
    <dsp:sp modelId="{45D4A8C2-6A93-405F-AEA5-8DC33B9BF736}">
      <dsp:nvSpPr>
        <dsp:cNvPr id="0" name=""/>
        <dsp:cNvSpPr/>
      </dsp:nvSpPr>
      <dsp:spPr>
        <a:xfrm>
          <a:off x="0" y="1057573"/>
          <a:ext cx="424847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SPS comes with 19 industry standards predefined accounting chart and has flexibility to tailor according to business needs.</a:t>
          </a:r>
          <a:endParaRPr lang="en-MY" sz="1200" kern="1200" dirty="0">
            <a:latin typeface="Calibri" panose="020F0502020204030204" pitchFamily="34" charset="0"/>
          </a:endParaRPr>
        </a:p>
      </dsp:txBody>
      <dsp:txXfrm>
        <a:off x="0" y="1057573"/>
        <a:ext cx="4248472" cy="522154"/>
      </dsp:txXfrm>
    </dsp:sp>
    <dsp:sp modelId="{59C227B1-26D9-494A-BEE9-A071AB0E2EFD}">
      <dsp:nvSpPr>
        <dsp:cNvPr id="0" name=""/>
        <dsp:cNvSpPr/>
      </dsp:nvSpPr>
      <dsp:spPr>
        <a:xfrm>
          <a:off x="1104602" y="1592780"/>
          <a:ext cx="3143869"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Biz Dashboard</a:t>
          </a:r>
          <a:endParaRPr lang="en-MY" sz="1600" kern="1200" dirty="0">
            <a:latin typeface="Calibri" panose="020F0502020204030204" pitchFamily="34" charset="0"/>
          </a:endParaRPr>
        </a:p>
      </dsp:txBody>
      <dsp:txXfrm>
        <a:off x="1104602" y="1592780"/>
        <a:ext cx="3143869" cy="261038"/>
      </dsp:txXfrm>
    </dsp:sp>
    <dsp:sp modelId="{A2A2591F-B8F8-49DC-85B4-79BC42430AAD}">
      <dsp:nvSpPr>
        <dsp:cNvPr id="0" name=""/>
        <dsp:cNvSpPr/>
      </dsp:nvSpPr>
      <dsp:spPr>
        <a:xfrm>
          <a:off x="0" y="1592780"/>
          <a:ext cx="1104602"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3</a:t>
          </a:r>
          <a:endParaRPr lang="en-MY" sz="1300" kern="1200" dirty="0">
            <a:latin typeface="Calibri" panose="020F0502020204030204" pitchFamily="34" charset="0"/>
          </a:endParaRPr>
        </a:p>
      </dsp:txBody>
      <dsp:txXfrm>
        <a:off x="12745" y="1605525"/>
        <a:ext cx="1079112" cy="248293"/>
      </dsp:txXfrm>
    </dsp:sp>
    <dsp:sp modelId="{7EDB1993-A0A9-4AB6-B8BC-C2DED3422243}">
      <dsp:nvSpPr>
        <dsp:cNvPr id="0" name=""/>
        <dsp:cNvSpPr/>
      </dsp:nvSpPr>
      <dsp:spPr>
        <a:xfrm>
          <a:off x="0" y="1853818"/>
          <a:ext cx="424847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Data updates are real-time for better business decision making.</a:t>
          </a:r>
          <a:endParaRPr lang="en-MY" sz="1200" kern="1200" dirty="0">
            <a:latin typeface="Calibri" panose="020F0502020204030204" pitchFamily="34" charset="0"/>
          </a:endParaRPr>
        </a:p>
      </dsp:txBody>
      <dsp:txXfrm>
        <a:off x="0" y="1853818"/>
        <a:ext cx="4248472" cy="52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1909994"/>
          <a:ext cx="403244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089621"/>
          <a:ext cx="403244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69248"/>
          <a:ext cx="403244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048436" y="300"/>
          <a:ext cx="2984011" cy="26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Drill Down</a:t>
          </a:r>
          <a:endParaRPr lang="en-MY" sz="1600" kern="1200" dirty="0">
            <a:latin typeface="Calibri" panose="020F0502020204030204" pitchFamily="34" charset="0"/>
          </a:endParaRPr>
        </a:p>
      </dsp:txBody>
      <dsp:txXfrm>
        <a:off x="1048436" y="300"/>
        <a:ext cx="2984011" cy="268948"/>
      </dsp:txXfrm>
    </dsp:sp>
    <dsp:sp modelId="{71311640-DA23-43BD-B92E-6152B49D22F4}">
      <dsp:nvSpPr>
        <dsp:cNvPr id="0" name=""/>
        <dsp:cNvSpPr/>
      </dsp:nvSpPr>
      <dsp:spPr>
        <a:xfrm>
          <a:off x="0" y="300"/>
          <a:ext cx="1048436" cy="268948"/>
        </a:xfrm>
        <a:prstGeom prst="round2SameRect">
          <a:avLst>
            <a:gd name="adj1" fmla="val 1667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4</a:t>
          </a:r>
          <a:endParaRPr lang="en-MY" sz="1500" kern="1200" dirty="0"/>
        </a:p>
      </dsp:txBody>
      <dsp:txXfrm>
        <a:off x="13131" y="13431"/>
        <a:ext cx="1022174" cy="255817"/>
      </dsp:txXfrm>
    </dsp:sp>
    <dsp:sp modelId="{EAF0EAAF-D686-4AA9-A368-8162C79A0205}">
      <dsp:nvSpPr>
        <dsp:cNvPr id="0" name=""/>
        <dsp:cNvSpPr/>
      </dsp:nvSpPr>
      <dsp:spPr>
        <a:xfrm>
          <a:off x="0" y="269248"/>
          <a:ext cx="4032448" cy="53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Analysis and investigate from surface report drill down to the source of transaction..</a:t>
          </a:r>
          <a:endParaRPr lang="en-MY" sz="1200" kern="1200" dirty="0">
            <a:latin typeface="Calibri" panose="020F0502020204030204" pitchFamily="34" charset="0"/>
          </a:endParaRPr>
        </a:p>
      </dsp:txBody>
      <dsp:txXfrm>
        <a:off x="0" y="269248"/>
        <a:ext cx="4032448" cy="537977"/>
      </dsp:txXfrm>
    </dsp:sp>
    <dsp:sp modelId="{F697009C-3D56-4C2C-820E-174CDF20B748}">
      <dsp:nvSpPr>
        <dsp:cNvPr id="0" name=""/>
        <dsp:cNvSpPr/>
      </dsp:nvSpPr>
      <dsp:spPr>
        <a:xfrm>
          <a:off x="1048436" y="820673"/>
          <a:ext cx="2984011" cy="26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Fully Responsive</a:t>
          </a:r>
          <a:endParaRPr lang="en-MY" sz="1600" kern="1200" dirty="0">
            <a:latin typeface="Calibri" panose="020F0502020204030204" pitchFamily="34" charset="0"/>
          </a:endParaRPr>
        </a:p>
      </dsp:txBody>
      <dsp:txXfrm>
        <a:off x="1048436" y="820673"/>
        <a:ext cx="2984011" cy="268948"/>
      </dsp:txXfrm>
    </dsp:sp>
    <dsp:sp modelId="{73D4D44B-9B5E-4E9A-8D98-C8215464E551}">
      <dsp:nvSpPr>
        <dsp:cNvPr id="0" name=""/>
        <dsp:cNvSpPr/>
      </dsp:nvSpPr>
      <dsp:spPr>
        <a:xfrm>
          <a:off x="0" y="820673"/>
          <a:ext cx="1048436" cy="268948"/>
        </a:xfrm>
        <a:prstGeom prst="round2SameRect">
          <a:avLst>
            <a:gd name="adj1" fmla="val 1667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5</a:t>
          </a:r>
          <a:endParaRPr lang="en-MY" sz="1500" kern="1200" dirty="0"/>
        </a:p>
      </dsp:txBody>
      <dsp:txXfrm>
        <a:off x="13131" y="833804"/>
        <a:ext cx="1022174" cy="255817"/>
      </dsp:txXfrm>
    </dsp:sp>
    <dsp:sp modelId="{45D4A8C2-6A93-405F-AEA5-8DC33B9BF736}">
      <dsp:nvSpPr>
        <dsp:cNvPr id="0" name=""/>
        <dsp:cNvSpPr/>
      </dsp:nvSpPr>
      <dsp:spPr>
        <a:xfrm>
          <a:off x="0" y="1089621"/>
          <a:ext cx="4032448" cy="53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Interactive and fully responsive for all devices and screen resolutions..</a:t>
          </a:r>
          <a:endParaRPr lang="en-MY" sz="1200" kern="1200" dirty="0">
            <a:latin typeface="Calibri" panose="020F0502020204030204" pitchFamily="34" charset="0"/>
          </a:endParaRPr>
        </a:p>
      </dsp:txBody>
      <dsp:txXfrm>
        <a:off x="0" y="1089621"/>
        <a:ext cx="4032448" cy="537977"/>
      </dsp:txXfrm>
    </dsp:sp>
    <dsp:sp modelId="{59C227B1-26D9-494A-BEE9-A071AB0E2EFD}">
      <dsp:nvSpPr>
        <dsp:cNvPr id="0" name=""/>
        <dsp:cNvSpPr/>
      </dsp:nvSpPr>
      <dsp:spPr>
        <a:xfrm>
          <a:off x="1048436" y="1641046"/>
          <a:ext cx="2984011" cy="26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Regulate User Access</a:t>
          </a:r>
          <a:endParaRPr lang="en-MY" sz="1600" kern="1200" dirty="0">
            <a:latin typeface="Calibri" panose="020F0502020204030204" pitchFamily="34" charset="0"/>
          </a:endParaRPr>
        </a:p>
      </dsp:txBody>
      <dsp:txXfrm>
        <a:off x="1048436" y="1641046"/>
        <a:ext cx="2984011" cy="268948"/>
      </dsp:txXfrm>
    </dsp:sp>
    <dsp:sp modelId="{A2A2591F-B8F8-49DC-85B4-79BC42430AAD}">
      <dsp:nvSpPr>
        <dsp:cNvPr id="0" name=""/>
        <dsp:cNvSpPr/>
      </dsp:nvSpPr>
      <dsp:spPr>
        <a:xfrm>
          <a:off x="0" y="1641046"/>
          <a:ext cx="1048436" cy="268948"/>
        </a:xfrm>
        <a:prstGeom prst="round2SameRect">
          <a:avLst>
            <a:gd name="adj1" fmla="val 1667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7</a:t>
          </a:r>
          <a:endParaRPr lang="en-MY" sz="1500" kern="1200" dirty="0"/>
        </a:p>
      </dsp:txBody>
      <dsp:txXfrm>
        <a:off x="13131" y="1654177"/>
        <a:ext cx="1022174" cy="255817"/>
      </dsp:txXfrm>
    </dsp:sp>
    <dsp:sp modelId="{7EDB1993-A0A9-4AB6-B8BC-C2DED3422243}">
      <dsp:nvSpPr>
        <dsp:cNvPr id="0" name=""/>
        <dsp:cNvSpPr/>
      </dsp:nvSpPr>
      <dsp:spPr>
        <a:xfrm>
          <a:off x="0" y="1909994"/>
          <a:ext cx="4032448" cy="53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Provide the double layer security, all the right control of functionality to regulate the user accessibility to each module system.</a:t>
          </a:r>
          <a:endParaRPr lang="en-MY" sz="1200" kern="1200" dirty="0">
            <a:latin typeface="Calibri" panose="020F0502020204030204" pitchFamily="34" charset="0"/>
          </a:endParaRPr>
        </a:p>
      </dsp:txBody>
      <dsp:txXfrm>
        <a:off x="0" y="1909994"/>
        <a:ext cx="4032448" cy="537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2078523"/>
          <a:ext cx="43204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185764"/>
          <a:ext cx="43204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93005"/>
          <a:ext cx="43204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123324" y="326"/>
          <a:ext cx="3197155" cy="292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Multi Languages supported</a:t>
          </a:r>
          <a:endParaRPr lang="en-MY" sz="1600" kern="1200" dirty="0">
            <a:latin typeface="Calibri" panose="020F0502020204030204" pitchFamily="34" charset="0"/>
          </a:endParaRPr>
        </a:p>
      </dsp:txBody>
      <dsp:txXfrm>
        <a:off x="1123324" y="326"/>
        <a:ext cx="3197155" cy="292679"/>
      </dsp:txXfrm>
    </dsp:sp>
    <dsp:sp modelId="{71311640-DA23-43BD-B92E-6152B49D22F4}">
      <dsp:nvSpPr>
        <dsp:cNvPr id="0" name=""/>
        <dsp:cNvSpPr/>
      </dsp:nvSpPr>
      <dsp:spPr>
        <a:xfrm>
          <a:off x="0" y="326"/>
          <a:ext cx="1123324" cy="292679"/>
        </a:xfrm>
        <a:prstGeom prst="round2SameRect">
          <a:avLst>
            <a:gd name="adj1" fmla="val 1667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8</a:t>
          </a:r>
          <a:endParaRPr lang="en-MY" sz="1600" kern="1200" dirty="0"/>
        </a:p>
      </dsp:txBody>
      <dsp:txXfrm>
        <a:off x="14290" y="14616"/>
        <a:ext cx="1094744" cy="278389"/>
      </dsp:txXfrm>
    </dsp:sp>
    <dsp:sp modelId="{EAF0EAAF-D686-4AA9-A368-8162C79A0205}">
      <dsp:nvSpPr>
        <dsp:cNvPr id="0" name=""/>
        <dsp:cNvSpPr/>
      </dsp:nvSpPr>
      <dsp:spPr>
        <a:xfrm>
          <a:off x="0" y="293005"/>
          <a:ext cx="4320480" cy="58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SPS is ready to support latest business nature in multiple languages.</a:t>
          </a:r>
          <a:endParaRPr lang="en-MY" sz="1200" kern="1200" dirty="0">
            <a:latin typeface="Calibri" panose="020F0502020204030204" pitchFamily="34" charset="0"/>
          </a:endParaRPr>
        </a:p>
      </dsp:txBody>
      <dsp:txXfrm>
        <a:off x="0" y="293005"/>
        <a:ext cx="4320480" cy="585445"/>
      </dsp:txXfrm>
    </dsp:sp>
    <dsp:sp modelId="{F697009C-3D56-4C2C-820E-174CDF20B748}">
      <dsp:nvSpPr>
        <dsp:cNvPr id="0" name=""/>
        <dsp:cNvSpPr/>
      </dsp:nvSpPr>
      <dsp:spPr>
        <a:xfrm>
          <a:off x="1123324" y="893085"/>
          <a:ext cx="3197155" cy="292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Super Search</a:t>
          </a:r>
          <a:endParaRPr lang="en-MY" sz="1600" kern="1200" dirty="0">
            <a:latin typeface="Calibri" panose="020F0502020204030204" pitchFamily="34" charset="0"/>
          </a:endParaRPr>
        </a:p>
      </dsp:txBody>
      <dsp:txXfrm>
        <a:off x="1123324" y="893085"/>
        <a:ext cx="3197155" cy="292679"/>
      </dsp:txXfrm>
    </dsp:sp>
    <dsp:sp modelId="{73D4D44B-9B5E-4E9A-8D98-C8215464E551}">
      <dsp:nvSpPr>
        <dsp:cNvPr id="0" name=""/>
        <dsp:cNvSpPr/>
      </dsp:nvSpPr>
      <dsp:spPr>
        <a:xfrm>
          <a:off x="0" y="893085"/>
          <a:ext cx="1123324" cy="292679"/>
        </a:xfrm>
        <a:prstGeom prst="round2SameRect">
          <a:avLst>
            <a:gd name="adj1" fmla="val 1667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9</a:t>
          </a:r>
          <a:endParaRPr lang="en-MY" sz="1600" kern="1200" dirty="0"/>
        </a:p>
      </dsp:txBody>
      <dsp:txXfrm>
        <a:off x="14290" y="907375"/>
        <a:ext cx="1094744" cy="278389"/>
      </dsp:txXfrm>
    </dsp:sp>
    <dsp:sp modelId="{45D4A8C2-6A93-405F-AEA5-8DC33B9BF736}">
      <dsp:nvSpPr>
        <dsp:cNvPr id="0" name=""/>
        <dsp:cNvSpPr/>
      </dsp:nvSpPr>
      <dsp:spPr>
        <a:xfrm>
          <a:off x="0" y="1185764"/>
          <a:ext cx="4320480" cy="58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Provides an integrated search engine that enabled users to find information related to transaction in the fastest and easiest way.</a:t>
          </a:r>
          <a:endParaRPr lang="en-MY" sz="1200" kern="1200" dirty="0">
            <a:latin typeface="Calibri" panose="020F0502020204030204" pitchFamily="34" charset="0"/>
          </a:endParaRPr>
        </a:p>
      </dsp:txBody>
      <dsp:txXfrm>
        <a:off x="0" y="1185764"/>
        <a:ext cx="4320480" cy="585445"/>
      </dsp:txXfrm>
    </dsp:sp>
    <dsp:sp modelId="{59C227B1-26D9-494A-BEE9-A071AB0E2EFD}">
      <dsp:nvSpPr>
        <dsp:cNvPr id="0" name=""/>
        <dsp:cNvSpPr/>
      </dsp:nvSpPr>
      <dsp:spPr>
        <a:xfrm>
          <a:off x="1123324" y="1785844"/>
          <a:ext cx="3197155" cy="292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Comprehensive Audit Trail</a:t>
          </a:r>
          <a:endParaRPr lang="en-MY" sz="1600" kern="1200" dirty="0">
            <a:latin typeface="Calibri" panose="020F0502020204030204" pitchFamily="34" charset="0"/>
          </a:endParaRPr>
        </a:p>
      </dsp:txBody>
      <dsp:txXfrm>
        <a:off x="1123324" y="1785844"/>
        <a:ext cx="3197155" cy="292679"/>
      </dsp:txXfrm>
    </dsp:sp>
    <dsp:sp modelId="{A2A2591F-B8F8-49DC-85B4-79BC42430AAD}">
      <dsp:nvSpPr>
        <dsp:cNvPr id="0" name=""/>
        <dsp:cNvSpPr/>
      </dsp:nvSpPr>
      <dsp:spPr>
        <a:xfrm>
          <a:off x="0" y="1785844"/>
          <a:ext cx="1123324" cy="292679"/>
        </a:xfrm>
        <a:prstGeom prst="round2SameRect">
          <a:avLst>
            <a:gd name="adj1" fmla="val 1667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10</a:t>
          </a:r>
          <a:endParaRPr lang="en-MY" sz="1600" kern="1200" dirty="0"/>
        </a:p>
      </dsp:txBody>
      <dsp:txXfrm>
        <a:off x="14290" y="1800134"/>
        <a:ext cx="1094744" cy="278389"/>
      </dsp:txXfrm>
    </dsp:sp>
    <dsp:sp modelId="{7EDB1993-A0A9-4AB6-B8BC-C2DED3422243}">
      <dsp:nvSpPr>
        <dsp:cNvPr id="0" name=""/>
        <dsp:cNvSpPr/>
      </dsp:nvSpPr>
      <dsp:spPr>
        <a:xfrm>
          <a:off x="0" y="2078523"/>
          <a:ext cx="4320480" cy="58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Ensure that an accurate record of activities or events is captured</a:t>
          </a:r>
          <a:endParaRPr lang="en-MY" sz="1200" kern="1200" dirty="0">
            <a:latin typeface="Calibri" panose="020F0502020204030204" pitchFamily="34" charset="0"/>
          </a:endParaRPr>
        </a:p>
      </dsp:txBody>
      <dsp:txXfrm>
        <a:off x="0" y="2078523"/>
        <a:ext cx="4320480" cy="585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85176-304F-4976-9900-AD9819FAE1EF}">
      <dsp:nvSpPr>
        <dsp:cNvPr id="0" name=""/>
        <dsp:cNvSpPr/>
      </dsp:nvSpPr>
      <dsp:spPr>
        <a:xfrm>
          <a:off x="648180" y="486594"/>
          <a:ext cx="2368703" cy="822619"/>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82389-1C31-4FAC-9CFE-7184A5C784D2}">
      <dsp:nvSpPr>
        <dsp:cNvPr id="0" name=""/>
        <dsp:cNvSpPr/>
      </dsp:nvSpPr>
      <dsp:spPr>
        <a:xfrm>
          <a:off x="1606678" y="2500909"/>
          <a:ext cx="459051" cy="293792"/>
        </a:xfrm>
        <a:prstGeom prst="down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E7F9810-11E2-4A06-9A3B-F7C1B1F85E8B}">
      <dsp:nvSpPr>
        <dsp:cNvPr id="0" name=""/>
        <dsp:cNvSpPr/>
      </dsp:nvSpPr>
      <dsp:spPr>
        <a:xfrm>
          <a:off x="734481" y="2735943"/>
          <a:ext cx="2203444" cy="55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MY" sz="1300" kern="1200" dirty="0" smtClean="0"/>
            <a:t>SYSTEM REQUIREMENT</a:t>
          </a:r>
          <a:endParaRPr lang="en-MY" sz="1300" kern="1200" dirty="0"/>
        </a:p>
      </dsp:txBody>
      <dsp:txXfrm>
        <a:off x="734481" y="2735943"/>
        <a:ext cx="2203444" cy="550861"/>
      </dsp:txXfrm>
    </dsp:sp>
    <dsp:sp modelId="{E72B1AD8-9FC6-46ED-B406-7844CF9083B4}">
      <dsp:nvSpPr>
        <dsp:cNvPr id="0" name=""/>
        <dsp:cNvSpPr/>
      </dsp:nvSpPr>
      <dsp:spPr>
        <a:xfrm>
          <a:off x="1509359" y="1372746"/>
          <a:ext cx="826291" cy="826291"/>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MY" sz="700" kern="1200" dirty="0" smtClean="0"/>
            <a:t>OPERATING SYSTEM</a:t>
          </a:r>
          <a:endParaRPr lang="en-MY" sz="700" kern="1200" dirty="0"/>
        </a:p>
      </dsp:txBody>
      <dsp:txXfrm>
        <a:off x="1630367" y="1493754"/>
        <a:ext cx="584275" cy="584275"/>
      </dsp:txXfrm>
    </dsp:sp>
    <dsp:sp modelId="{F5044271-EACF-4A4E-8F60-EB498FFFB5E2}">
      <dsp:nvSpPr>
        <dsp:cNvPr id="0" name=""/>
        <dsp:cNvSpPr/>
      </dsp:nvSpPr>
      <dsp:spPr>
        <a:xfrm>
          <a:off x="918102" y="752843"/>
          <a:ext cx="826291" cy="826291"/>
        </a:xfrm>
        <a:prstGeom prst="ellipse">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MY" sz="700" kern="1200" dirty="0" smtClean="0"/>
            <a:t>HARDWARE &amp; SOFTWARE</a:t>
          </a:r>
        </a:p>
      </dsp:txBody>
      <dsp:txXfrm>
        <a:off x="1039110" y="873851"/>
        <a:ext cx="584275" cy="584275"/>
      </dsp:txXfrm>
    </dsp:sp>
    <dsp:sp modelId="{B21096C1-8752-4F13-8328-00C396D86466}">
      <dsp:nvSpPr>
        <dsp:cNvPr id="0" name=""/>
        <dsp:cNvSpPr/>
      </dsp:nvSpPr>
      <dsp:spPr>
        <a:xfrm>
          <a:off x="1762755" y="553064"/>
          <a:ext cx="826291" cy="826291"/>
        </a:xfrm>
        <a:prstGeom prst="ellips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MY" sz="700" kern="1200" dirty="0" smtClean="0"/>
            <a:t>INTERNET</a:t>
          </a:r>
          <a:endParaRPr lang="en-MY" sz="700" kern="1200" dirty="0"/>
        </a:p>
      </dsp:txBody>
      <dsp:txXfrm>
        <a:off x="1883763" y="674072"/>
        <a:ext cx="584275" cy="584275"/>
      </dsp:txXfrm>
    </dsp:sp>
    <dsp:sp modelId="{5DFC13C1-ED78-4D59-A59A-E77F8E85A009}">
      <dsp:nvSpPr>
        <dsp:cNvPr id="0" name=""/>
        <dsp:cNvSpPr/>
      </dsp:nvSpPr>
      <dsp:spPr>
        <a:xfrm>
          <a:off x="550861" y="385602"/>
          <a:ext cx="2570685" cy="2056548"/>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65A27-851E-42F2-9D74-B78E9CEAADC5}">
      <dsp:nvSpPr>
        <dsp:cNvPr id="0" name=""/>
        <dsp:cNvSpPr/>
      </dsp:nvSpPr>
      <dsp:spPr>
        <a:xfrm rot="5400000">
          <a:off x="3515087" y="-1338629"/>
          <a:ext cx="804295" cy="3686809"/>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MY" sz="1200" kern="1200" dirty="0" smtClean="0"/>
            <a:t>Win 7 and above</a:t>
          </a:r>
          <a:endParaRPr lang="en-MY" sz="1200" kern="1200" dirty="0"/>
        </a:p>
        <a:p>
          <a:pPr marL="114300" lvl="1" indent="-114300" algn="l" defTabSz="533400">
            <a:lnSpc>
              <a:spcPct val="90000"/>
            </a:lnSpc>
            <a:spcBef>
              <a:spcPct val="0"/>
            </a:spcBef>
            <a:spcAft>
              <a:spcPct val="15000"/>
            </a:spcAft>
            <a:buChar char="••"/>
          </a:pPr>
          <a:r>
            <a:rPr lang="en-MY" sz="1200" kern="1200" dirty="0" smtClean="0"/>
            <a:t>Important note: Win XP &amp; Win 2003 are not supported</a:t>
          </a:r>
          <a:endParaRPr lang="en-MY" sz="1200" kern="1200" dirty="0"/>
        </a:p>
      </dsp:txBody>
      <dsp:txXfrm rot="-5400000">
        <a:off x="2073830" y="141890"/>
        <a:ext cx="3647547" cy="725771"/>
      </dsp:txXfrm>
    </dsp:sp>
    <dsp:sp modelId="{B561DACB-EC61-43DF-B1D3-D18FB418832F}">
      <dsp:nvSpPr>
        <dsp:cNvPr id="0" name=""/>
        <dsp:cNvSpPr/>
      </dsp:nvSpPr>
      <dsp:spPr>
        <a:xfrm>
          <a:off x="0" y="2090"/>
          <a:ext cx="2073830" cy="1005369"/>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MY" sz="2200" kern="1200" dirty="0" smtClean="0"/>
            <a:t>OPERATING SYSTEM</a:t>
          </a:r>
          <a:endParaRPr lang="en-MY" sz="2200" kern="1200" dirty="0"/>
        </a:p>
      </dsp:txBody>
      <dsp:txXfrm>
        <a:off x="49078" y="51168"/>
        <a:ext cx="1975674" cy="907213"/>
      </dsp:txXfrm>
    </dsp:sp>
    <dsp:sp modelId="{B472B7DD-7A1A-4292-B6B6-6363344051B0}">
      <dsp:nvSpPr>
        <dsp:cNvPr id="0" name=""/>
        <dsp:cNvSpPr/>
      </dsp:nvSpPr>
      <dsp:spPr>
        <a:xfrm rot="5400000">
          <a:off x="3515087" y="-282991"/>
          <a:ext cx="804295" cy="3686809"/>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MY" sz="1200" kern="1200" dirty="0" smtClean="0"/>
            <a:t>1 GHz processor or faster</a:t>
          </a:r>
          <a:endParaRPr lang="en-MY" sz="1200" kern="1200" dirty="0"/>
        </a:p>
        <a:p>
          <a:pPr marL="114300" lvl="1" indent="-114300" algn="l" defTabSz="533400">
            <a:lnSpc>
              <a:spcPct val="90000"/>
            </a:lnSpc>
            <a:spcBef>
              <a:spcPct val="0"/>
            </a:spcBef>
            <a:spcAft>
              <a:spcPct val="15000"/>
            </a:spcAft>
            <a:buChar char="••"/>
          </a:pPr>
          <a:r>
            <a:rPr lang="en-MY" sz="1200" kern="1200" dirty="0" smtClean="0"/>
            <a:t>1 GB of RAM</a:t>
          </a:r>
          <a:endParaRPr lang="en-MY" sz="1200" kern="1200" dirty="0"/>
        </a:p>
        <a:p>
          <a:pPr marL="114300" lvl="1" indent="-114300" algn="l" defTabSz="533400">
            <a:lnSpc>
              <a:spcPct val="90000"/>
            </a:lnSpc>
            <a:spcBef>
              <a:spcPct val="0"/>
            </a:spcBef>
            <a:spcAft>
              <a:spcPct val="15000"/>
            </a:spcAft>
            <a:buChar char="••"/>
          </a:pPr>
          <a:r>
            <a:rPr lang="en-MY" sz="1200" kern="1200" dirty="0" smtClean="0"/>
            <a:t>10 GB of hard disk space</a:t>
          </a:r>
          <a:endParaRPr lang="en-MY" sz="1200" kern="1200" dirty="0"/>
        </a:p>
      </dsp:txBody>
      <dsp:txXfrm rot="-5400000">
        <a:off x="2073830" y="1197528"/>
        <a:ext cx="3647547" cy="725771"/>
      </dsp:txXfrm>
    </dsp:sp>
    <dsp:sp modelId="{5FA94FD7-03BC-4E59-AC4D-220BB4F901BC}">
      <dsp:nvSpPr>
        <dsp:cNvPr id="0" name=""/>
        <dsp:cNvSpPr/>
      </dsp:nvSpPr>
      <dsp:spPr>
        <a:xfrm>
          <a:off x="0" y="1057728"/>
          <a:ext cx="2073830" cy="1005369"/>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MY" sz="2200" kern="1200" dirty="0" smtClean="0"/>
            <a:t>HARDWARE</a:t>
          </a:r>
          <a:endParaRPr lang="en-MY" sz="2200" kern="1200" dirty="0"/>
        </a:p>
      </dsp:txBody>
      <dsp:txXfrm>
        <a:off x="49078" y="1106806"/>
        <a:ext cx="1975674" cy="907213"/>
      </dsp:txXfrm>
    </dsp:sp>
    <dsp:sp modelId="{2C2E2440-5EBF-4B62-8E1D-DEBBA0350A1A}">
      <dsp:nvSpPr>
        <dsp:cNvPr id="0" name=""/>
        <dsp:cNvSpPr/>
      </dsp:nvSpPr>
      <dsp:spPr>
        <a:xfrm rot="5400000">
          <a:off x="3515087" y="772646"/>
          <a:ext cx="804295" cy="3686809"/>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MY" sz="1200" kern="1200" dirty="0" smtClean="0"/>
            <a:t>Microsoft Office 2010 and above</a:t>
          </a:r>
          <a:endParaRPr lang="en-MY" sz="1200" kern="1200" dirty="0"/>
        </a:p>
      </dsp:txBody>
      <dsp:txXfrm rot="-5400000">
        <a:off x="2073830" y="2253165"/>
        <a:ext cx="3647547" cy="725771"/>
      </dsp:txXfrm>
    </dsp:sp>
    <dsp:sp modelId="{BE285C5C-DE79-4912-AB3A-C5A1F649DD3D}">
      <dsp:nvSpPr>
        <dsp:cNvPr id="0" name=""/>
        <dsp:cNvSpPr/>
      </dsp:nvSpPr>
      <dsp:spPr>
        <a:xfrm>
          <a:off x="0" y="2113366"/>
          <a:ext cx="2073830" cy="1005369"/>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MY" sz="2200" kern="1200" dirty="0" smtClean="0"/>
            <a:t>SOFTWARE</a:t>
          </a:r>
          <a:endParaRPr lang="en-MY" sz="2200" kern="1200" dirty="0"/>
        </a:p>
      </dsp:txBody>
      <dsp:txXfrm>
        <a:off x="49078" y="2162444"/>
        <a:ext cx="1975674" cy="907213"/>
      </dsp:txXfrm>
    </dsp:sp>
    <dsp:sp modelId="{9C2B7C55-7D9F-4EF5-8A9A-03FE3D4A42D6}">
      <dsp:nvSpPr>
        <dsp:cNvPr id="0" name=""/>
        <dsp:cNvSpPr/>
      </dsp:nvSpPr>
      <dsp:spPr>
        <a:xfrm rot="5400000">
          <a:off x="3515087" y="1828284"/>
          <a:ext cx="804295" cy="3686809"/>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MY" sz="1200" kern="1200" dirty="0" smtClean="0"/>
            <a:t>A broadband internet connection will be required only for WAN environment and usage within an office will require a basic LAN configuration</a:t>
          </a:r>
          <a:endParaRPr lang="en-MY" sz="1200" kern="1200" dirty="0"/>
        </a:p>
      </dsp:txBody>
      <dsp:txXfrm rot="-5400000">
        <a:off x="2073830" y="3308803"/>
        <a:ext cx="3647547" cy="725771"/>
      </dsp:txXfrm>
    </dsp:sp>
    <dsp:sp modelId="{68F40E24-E665-4F0D-8AC1-0FD9DAF463DF}">
      <dsp:nvSpPr>
        <dsp:cNvPr id="0" name=""/>
        <dsp:cNvSpPr/>
      </dsp:nvSpPr>
      <dsp:spPr>
        <a:xfrm>
          <a:off x="0" y="3169004"/>
          <a:ext cx="2073830" cy="1005369"/>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MY" sz="2200" kern="1200" dirty="0" smtClean="0"/>
            <a:t>INTERNET</a:t>
          </a:r>
          <a:endParaRPr lang="en-MY" sz="2200" kern="1200" dirty="0"/>
        </a:p>
      </dsp:txBody>
      <dsp:txXfrm>
        <a:off x="49078" y="3218082"/>
        <a:ext cx="1975674" cy="907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1853818"/>
          <a:ext cx="6624736"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057573"/>
          <a:ext cx="6624736"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61329"/>
          <a:ext cx="6624736"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722431" y="291"/>
          <a:ext cx="4902304"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1" i="0" kern="1200" dirty="0" smtClean="0">
              <a:latin typeface="Calibri" panose="020F0502020204030204" pitchFamily="34" charset="0"/>
            </a:rPr>
            <a:t>Bolstering market value</a:t>
          </a:r>
          <a:endParaRPr lang="en-MY" sz="1600" kern="1200" dirty="0">
            <a:latin typeface="Calibri" panose="020F0502020204030204" pitchFamily="34" charset="0"/>
          </a:endParaRPr>
        </a:p>
      </dsp:txBody>
      <dsp:txXfrm>
        <a:off x="1722431" y="291"/>
        <a:ext cx="4902304" cy="261038"/>
      </dsp:txXfrm>
    </dsp:sp>
    <dsp:sp modelId="{71311640-DA23-43BD-B92E-6152B49D22F4}">
      <dsp:nvSpPr>
        <dsp:cNvPr id="0" name=""/>
        <dsp:cNvSpPr/>
      </dsp:nvSpPr>
      <dsp:spPr>
        <a:xfrm>
          <a:off x="0" y="291"/>
          <a:ext cx="1722431"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1</a:t>
          </a:r>
          <a:endParaRPr lang="en-MY" sz="1300" kern="1200" dirty="0">
            <a:latin typeface="Calibri" panose="020F0502020204030204" pitchFamily="34" charset="0"/>
          </a:endParaRPr>
        </a:p>
      </dsp:txBody>
      <dsp:txXfrm>
        <a:off x="12745" y="13036"/>
        <a:ext cx="1696941" cy="248293"/>
      </dsp:txXfrm>
    </dsp:sp>
    <dsp:sp modelId="{EAF0EAAF-D686-4AA9-A368-8162C79A0205}">
      <dsp:nvSpPr>
        <dsp:cNvPr id="0" name=""/>
        <dsp:cNvSpPr/>
      </dsp:nvSpPr>
      <dsp:spPr>
        <a:xfrm>
          <a:off x="0" y="261329"/>
          <a:ext cx="6624736"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MY" sz="1400" b="0" i="0" kern="1200" dirty="0" smtClean="0">
              <a:latin typeface="Calibri" panose="020F0502020204030204" pitchFamily="34" charset="0"/>
            </a:rPr>
            <a:t>Strong accounting data from SPS, increased consumer confidence in market</a:t>
          </a:r>
          <a:r>
            <a:rPr lang="en-MY" sz="1200" b="0" i="0" kern="1200" dirty="0" smtClean="0">
              <a:latin typeface="Calibri" panose="020F0502020204030204" pitchFamily="34" charset="0"/>
            </a:rPr>
            <a:t>.</a:t>
          </a:r>
          <a:endParaRPr lang="en-MY" sz="1200" kern="1200" dirty="0">
            <a:latin typeface="Calibri" panose="020F0502020204030204" pitchFamily="34" charset="0"/>
          </a:endParaRPr>
        </a:p>
      </dsp:txBody>
      <dsp:txXfrm>
        <a:off x="0" y="261329"/>
        <a:ext cx="6624736" cy="522154"/>
      </dsp:txXfrm>
    </dsp:sp>
    <dsp:sp modelId="{F697009C-3D56-4C2C-820E-174CDF20B748}">
      <dsp:nvSpPr>
        <dsp:cNvPr id="0" name=""/>
        <dsp:cNvSpPr/>
      </dsp:nvSpPr>
      <dsp:spPr>
        <a:xfrm>
          <a:off x="1722431" y="796535"/>
          <a:ext cx="4902304"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MY" sz="1400" b="1" i="0" kern="1200" dirty="0" smtClean="0"/>
            <a:t>Become a credible and trusted partner in business</a:t>
          </a:r>
          <a:endParaRPr lang="en-MY" sz="1400" kern="1200" dirty="0">
            <a:latin typeface="Calibri" panose="020F0502020204030204" pitchFamily="34" charset="0"/>
          </a:endParaRPr>
        </a:p>
      </dsp:txBody>
      <dsp:txXfrm>
        <a:off x="1722431" y="796535"/>
        <a:ext cx="4902304" cy="261038"/>
      </dsp:txXfrm>
    </dsp:sp>
    <dsp:sp modelId="{73D4D44B-9B5E-4E9A-8D98-C8215464E551}">
      <dsp:nvSpPr>
        <dsp:cNvPr id="0" name=""/>
        <dsp:cNvSpPr/>
      </dsp:nvSpPr>
      <dsp:spPr>
        <a:xfrm>
          <a:off x="0" y="796535"/>
          <a:ext cx="1722431"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2</a:t>
          </a:r>
          <a:endParaRPr lang="en-MY" sz="1300" kern="1200" dirty="0">
            <a:latin typeface="Calibri" panose="020F0502020204030204" pitchFamily="34" charset="0"/>
          </a:endParaRPr>
        </a:p>
      </dsp:txBody>
      <dsp:txXfrm>
        <a:off x="12745" y="809280"/>
        <a:ext cx="1696941" cy="248293"/>
      </dsp:txXfrm>
    </dsp:sp>
    <dsp:sp modelId="{45D4A8C2-6A93-405F-AEA5-8DC33B9BF736}">
      <dsp:nvSpPr>
        <dsp:cNvPr id="0" name=""/>
        <dsp:cNvSpPr/>
      </dsp:nvSpPr>
      <dsp:spPr>
        <a:xfrm>
          <a:off x="0" y="1057573"/>
          <a:ext cx="6624736"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MY" sz="1400" b="0" i="0" kern="1200" dirty="0" smtClean="0">
              <a:latin typeface="Calibri" panose="020F0502020204030204" pitchFamily="34" charset="0"/>
            </a:rPr>
            <a:t>Put the trust with SPS and providing assists in all expect of accounting flow</a:t>
          </a:r>
          <a:r>
            <a:rPr lang="en-MY" sz="1200" b="0" i="0" kern="1200" dirty="0" smtClean="0">
              <a:latin typeface="Calibri" panose="020F0502020204030204" pitchFamily="34" charset="0"/>
            </a:rPr>
            <a:t>.</a:t>
          </a:r>
          <a:endParaRPr lang="en-MY" sz="1200" kern="1200" dirty="0">
            <a:latin typeface="Calibri" panose="020F0502020204030204" pitchFamily="34" charset="0"/>
          </a:endParaRPr>
        </a:p>
      </dsp:txBody>
      <dsp:txXfrm>
        <a:off x="0" y="1057573"/>
        <a:ext cx="6624736" cy="522154"/>
      </dsp:txXfrm>
    </dsp:sp>
    <dsp:sp modelId="{59C227B1-26D9-494A-BEE9-A071AB0E2EFD}">
      <dsp:nvSpPr>
        <dsp:cNvPr id="0" name=""/>
        <dsp:cNvSpPr/>
      </dsp:nvSpPr>
      <dsp:spPr>
        <a:xfrm>
          <a:off x="1722431" y="1592780"/>
          <a:ext cx="4902304"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MY" sz="1400" b="1" i="0" kern="1200" dirty="0" smtClean="0"/>
            <a:t>Enlarge and thus scrutinize a new business networking</a:t>
          </a:r>
          <a:endParaRPr lang="en-MY" sz="1400" kern="1200" dirty="0">
            <a:latin typeface="Calibri" panose="020F0502020204030204" pitchFamily="34" charset="0"/>
          </a:endParaRPr>
        </a:p>
      </dsp:txBody>
      <dsp:txXfrm>
        <a:off x="1722431" y="1592780"/>
        <a:ext cx="4902304" cy="261038"/>
      </dsp:txXfrm>
    </dsp:sp>
    <dsp:sp modelId="{A2A2591F-B8F8-49DC-85B4-79BC42430AAD}">
      <dsp:nvSpPr>
        <dsp:cNvPr id="0" name=""/>
        <dsp:cNvSpPr/>
      </dsp:nvSpPr>
      <dsp:spPr>
        <a:xfrm>
          <a:off x="0" y="1592780"/>
          <a:ext cx="1722431"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3</a:t>
          </a:r>
          <a:endParaRPr lang="en-MY" sz="1300" kern="1200" dirty="0">
            <a:latin typeface="Calibri" panose="020F0502020204030204" pitchFamily="34" charset="0"/>
          </a:endParaRPr>
        </a:p>
      </dsp:txBody>
      <dsp:txXfrm>
        <a:off x="12745" y="1605525"/>
        <a:ext cx="1696941" cy="248293"/>
      </dsp:txXfrm>
    </dsp:sp>
    <dsp:sp modelId="{7EDB1993-A0A9-4AB6-B8BC-C2DED3422243}">
      <dsp:nvSpPr>
        <dsp:cNvPr id="0" name=""/>
        <dsp:cNvSpPr/>
      </dsp:nvSpPr>
      <dsp:spPr>
        <a:xfrm>
          <a:off x="0" y="1853818"/>
          <a:ext cx="6624736"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MY" sz="1400" b="0" i="0" kern="1200" dirty="0" smtClean="0">
              <a:latin typeface="Calibri" panose="020F0502020204030204" pitchFamily="34" charset="0"/>
            </a:rPr>
            <a:t>Efforts to enhance networks promote productive collaboration, effective at sharing knowledge across boundaries.</a:t>
          </a:r>
          <a:endParaRPr lang="en-MY" sz="1400" kern="1200" dirty="0">
            <a:latin typeface="Calibri" panose="020F0502020204030204" pitchFamily="34" charset="0"/>
          </a:endParaRPr>
        </a:p>
      </dsp:txBody>
      <dsp:txXfrm>
        <a:off x="0" y="1853818"/>
        <a:ext cx="6624736" cy="522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1853818"/>
          <a:ext cx="676875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057573"/>
          <a:ext cx="676875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61329"/>
          <a:ext cx="676875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759875" y="291"/>
          <a:ext cx="5008876"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MY" sz="1400" b="1" i="0" kern="1200" dirty="0" smtClean="0"/>
            <a:t>Adhere to participate in promotion with active partner</a:t>
          </a:r>
          <a:endParaRPr lang="en-MY" sz="1400" kern="1200" dirty="0">
            <a:latin typeface="Calibri" panose="020F0502020204030204" pitchFamily="34" charset="0"/>
          </a:endParaRPr>
        </a:p>
      </dsp:txBody>
      <dsp:txXfrm>
        <a:off x="1759875" y="291"/>
        <a:ext cx="5008876" cy="261038"/>
      </dsp:txXfrm>
    </dsp:sp>
    <dsp:sp modelId="{71311640-DA23-43BD-B92E-6152B49D22F4}">
      <dsp:nvSpPr>
        <dsp:cNvPr id="0" name=""/>
        <dsp:cNvSpPr/>
      </dsp:nvSpPr>
      <dsp:spPr>
        <a:xfrm>
          <a:off x="0" y="291"/>
          <a:ext cx="1759875"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MY" sz="1300" kern="1200" dirty="0" smtClean="0">
              <a:latin typeface="Calibri" panose="020F0502020204030204" pitchFamily="34" charset="0"/>
            </a:rPr>
            <a:t>4</a:t>
          </a:r>
          <a:endParaRPr lang="en-MY" sz="1300" kern="1200" dirty="0">
            <a:latin typeface="Calibri" panose="020F0502020204030204" pitchFamily="34" charset="0"/>
          </a:endParaRPr>
        </a:p>
      </dsp:txBody>
      <dsp:txXfrm>
        <a:off x="12745" y="13036"/>
        <a:ext cx="1734385" cy="248293"/>
      </dsp:txXfrm>
    </dsp:sp>
    <dsp:sp modelId="{EAF0EAAF-D686-4AA9-A368-8162C79A0205}">
      <dsp:nvSpPr>
        <dsp:cNvPr id="0" name=""/>
        <dsp:cNvSpPr/>
      </dsp:nvSpPr>
      <dsp:spPr>
        <a:xfrm>
          <a:off x="0" y="261329"/>
          <a:ext cx="676875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MY" sz="1400" b="0" i="0" kern="1200" dirty="0" smtClean="0">
              <a:latin typeface="Calibri" panose="020F0502020204030204" pitchFamily="34" charset="0"/>
            </a:rPr>
            <a:t>Active partners will be invited to participate in the </a:t>
          </a:r>
          <a:r>
            <a:rPr lang="en-MY" sz="1400" b="0" i="0" kern="1200" dirty="0" err="1" smtClean="0">
              <a:latin typeface="Calibri" panose="020F0502020204030204" pitchFamily="34" charset="0"/>
            </a:rPr>
            <a:t>Salihin</a:t>
          </a:r>
          <a:r>
            <a:rPr lang="en-MY" sz="1400" b="0" i="0" kern="1200" dirty="0" smtClean="0">
              <a:latin typeface="Calibri" panose="020F0502020204030204" pitchFamily="34" charset="0"/>
            </a:rPr>
            <a:t> promotion and activity. For example, roadshow, training and etc</a:t>
          </a:r>
          <a:r>
            <a:rPr lang="en-MY" sz="1200" b="0" i="0" kern="1200" dirty="0" smtClean="0">
              <a:latin typeface="Calibri" panose="020F0502020204030204" pitchFamily="34" charset="0"/>
            </a:rPr>
            <a:t>.</a:t>
          </a:r>
          <a:endParaRPr lang="en-MY" sz="1200" kern="1200" dirty="0">
            <a:latin typeface="Calibri" panose="020F0502020204030204" pitchFamily="34" charset="0"/>
          </a:endParaRPr>
        </a:p>
      </dsp:txBody>
      <dsp:txXfrm>
        <a:off x="0" y="261329"/>
        <a:ext cx="6768752" cy="522154"/>
      </dsp:txXfrm>
    </dsp:sp>
    <dsp:sp modelId="{F697009C-3D56-4C2C-820E-174CDF20B748}">
      <dsp:nvSpPr>
        <dsp:cNvPr id="0" name=""/>
        <dsp:cNvSpPr/>
      </dsp:nvSpPr>
      <dsp:spPr>
        <a:xfrm>
          <a:off x="1759875" y="796535"/>
          <a:ext cx="5008876"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MY" sz="1400" b="1" i="0" kern="1200" dirty="0" smtClean="0"/>
            <a:t>Strong Recognition</a:t>
          </a:r>
          <a:endParaRPr lang="en-MY" sz="1400" kern="1200" dirty="0">
            <a:latin typeface="Calibri" panose="020F0502020204030204" pitchFamily="34" charset="0"/>
          </a:endParaRPr>
        </a:p>
      </dsp:txBody>
      <dsp:txXfrm>
        <a:off x="1759875" y="796535"/>
        <a:ext cx="5008876" cy="261038"/>
      </dsp:txXfrm>
    </dsp:sp>
    <dsp:sp modelId="{73D4D44B-9B5E-4E9A-8D98-C8215464E551}">
      <dsp:nvSpPr>
        <dsp:cNvPr id="0" name=""/>
        <dsp:cNvSpPr/>
      </dsp:nvSpPr>
      <dsp:spPr>
        <a:xfrm>
          <a:off x="0" y="796535"/>
          <a:ext cx="1759875"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MY" sz="1300" kern="1200" dirty="0" smtClean="0">
              <a:latin typeface="Calibri" panose="020F0502020204030204" pitchFamily="34" charset="0"/>
            </a:rPr>
            <a:t>5</a:t>
          </a:r>
          <a:endParaRPr lang="en-MY" sz="1300" kern="1200" dirty="0">
            <a:latin typeface="Calibri" panose="020F0502020204030204" pitchFamily="34" charset="0"/>
          </a:endParaRPr>
        </a:p>
      </dsp:txBody>
      <dsp:txXfrm>
        <a:off x="12745" y="809280"/>
        <a:ext cx="1734385" cy="248293"/>
      </dsp:txXfrm>
    </dsp:sp>
    <dsp:sp modelId="{45D4A8C2-6A93-405F-AEA5-8DC33B9BF736}">
      <dsp:nvSpPr>
        <dsp:cNvPr id="0" name=""/>
        <dsp:cNvSpPr/>
      </dsp:nvSpPr>
      <dsp:spPr>
        <a:xfrm>
          <a:off x="0" y="1057573"/>
          <a:ext cx="676875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MY" sz="1400" b="0" i="0" kern="1200" dirty="0" smtClean="0">
              <a:latin typeface="Calibri" panose="020F0502020204030204" pitchFamily="34" charset="0"/>
            </a:rPr>
            <a:t>More than half of market enquiries end up with a service centre extended market.</a:t>
          </a:r>
          <a:endParaRPr lang="en-MY" sz="1400" kern="1200" dirty="0">
            <a:latin typeface="Calibri" panose="020F0502020204030204" pitchFamily="34" charset="0"/>
          </a:endParaRPr>
        </a:p>
      </dsp:txBody>
      <dsp:txXfrm>
        <a:off x="0" y="1057573"/>
        <a:ext cx="6768752" cy="522154"/>
      </dsp:txXfrm>
    </dsp:sp>
    <dsp:sp modelId="{59C227B1-26D9-494A-BEE9-A071AB0E2EFD}">
      <dsp:nvSpPr>
        <dsp:cNvPr id="0" name=""/>
        <dsp:cNvSpPr/>
      </dsp:nvSpPr>
      <dsp:spPr>
        <a:xfrm>
          <a:off x="1759875" y="1592780"/>
          <a:ext cx="5008876"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MY" sz="1400" b="1" i="0" kern="1200" dirty="0" smtClean="0"/>
            <a:t>Broaden product range</a:t>
          </a:r>
          <a:endParaRPr lang="en-MY" sz="1400" kern="1200" dirty="0">
            <a:latin typeface="Calibri" panose="020F0502020204030204" pitchFamily="34" charset="0"/>
          </a:endParaRPr>
        </a:p>
      </dsp:txBody>
      <dsp:txXfrm>
        <a:off x="1759875" y="1592780"/>
        <a:ext cx="5008876" cy="261038"/>
      </dsp:txXfrm>
    </dsp:sp>
    <dsp:sp modelId="{A2A2591F-B8F8-49DC-85B4-79BC42430AAD}">
      <dsp:nvSpPr>
        <dsp:cNvPr id="0" name=""/>
        <dsp:cNvSpPr/>
      </dsp:nvSpPr>
      <dsp:spPr>
        <a:xfrm>
          <a:off x="0" y="1592780"/>
          <a:ext cx="1759875"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MY" sz="1300" kern="1200" dirty="0" smtClean="0">
              <a:latin typeface="Calibri" panose="020F0502020204030204" pitchFamily="34" charset="0"/>
            </a:rPr>
            <a:t>6</a:t>
          </a:r>
          <a:endParaRPr lang="en-MY" sz="1300" kern="1200" dirty="0">
            <a:latin typeface="Calibri" panose="020F0502020204030204" pitchFamily="34" charset="0"/>
          </a:endParaRPr>
        </a:p>
      </dsp:txBody>
      <dsp:txXfrm>
        <a:off x="12745" y="1605525"/>
        <a:ext cx="1734385" cy="248293"/>
      </dsp:txXfrm>
    </dsp:sp>
    <dsp:sp modelId="{7EDB1993-A0A9-4AB6-B8BC-C2DED3422243}">
      <dsp:nvSpPr>
        <dsp:cNvPr id="0" name=""/>
        <dsp:cNvSpPr/>
      </dsp:nvSpPr>
      <dsp:spPr>
        <a:xfrm>
          <a:off x="0" y="1853818"/>
          <a:ext cx="676875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MY" sz="1400" b="0" i="0" kern="1200" dirty="0" smtClean="0"/>
            <a:t>Take full advantage of opportunities in market categories with high growth potential software</a:t>
          </a:r>
          <a:r>
            <a:rPr lang="en-MY" sz="1000" b="0" i="0" kern="1200" dirty="0" smtClean="0">
              <a:latin typeface="Calibri" panose="020F0502020204030204" pitchFamily="34" charset="0"/>
            </a:rPr>
            <a:t>.</a:t>
          </a:r>
          <a:endParaRPr lang="en-MY" sz="1000" kern="1200" dirty="0">
            <a:latin typeface="Calibri" panose="020F0502020204030204" pitchFamily="34" charset="0"/>
          </a:endParaRPr>
        </a:p>
      </dsp:txBody>
      <dsp:txXfrm>
        <a:off x="0" y="1853818"/>
        <a:ext cx="6768752" cy="5221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AFC3E-47A3-4049-A37A-1905BC44FFDC}">
      <dsp:nvSpPr>
        <dsp:cNvPr id="0" name=""/>
        <dsp:cNvSpPr/>
      </dsp:nvSpPr>
      <dsp:spPr>
        <a:xfrm>
          <a:off x="906944" y="541787"/>
          <a:ext cx="1733876" cy="1992465"/>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tile tx="0" ty="0" sx="100000" sy="100000" flip="none" algn="tl"/>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F91A647-1E8A-47EA-BDB7-97AEECFB3B7A}">
      <dsp:nvSpPr>
        <dsp:cNvPr id="0" name=""/>
        <dsp:cNvSpPr/>
      </dsp:nvSpPr>
      <dsp:spPr>
        <a:xfrm>
          <a:off x="261013" y="1421912"/>
          <a:ext cx="939699" cy="93969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MY" sz="1100" kern="1200" dirty="0" smtClean="0"/>
            <a:t>SPS INSTALLER</a:t>
          </a:r>
          <a:endParaRPr lang="en-MY" sz="1100" kern="1200" dirty="0"/>
        </a:p>
      </dsp:txBody>
      <dsp:txXfrm>
        <a:off x="261013" y="1421912"/>
        <a:ext cx="939699" cy="939699"/>
      </dsp:txXfrm>
    </dsp:sp>
    <dsp:sp modelId="{0F8B5C85-DF55-4E60-886C-262D6572F947}">
      <dsp:nvSpPr>
        <dsp:cNvPr id="0" name=""/>
        <dsp:cNvSpPr/>
      </dsp:nvSpPr>
      <dsp:spPr>
        <a:xfrm>
          <a:off x="3591303" y="531171"/>
          <a:ext cx="1733876" cy="2013698"/>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tile tx="0" ty="0" sx="100000" sy="100000" flip="none" algn="tl"/>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38306A0-8DDA-40AC-AAD9-EB1B2BC72BCE}">
      <dsp:nvSpPr>
        <dsp:cNvPr id="0" name=""/>
        <dsp:cNvSpPr/>
      </dsp:nvSpPr>
      <dsp:spPr>
        <a:xfrm>
          <a:off x="2945372" y="1421912"/>
          <a:ext cx="939699" cy="939699"/>
        </a:xfrm>
        <a:prstGeom prst="rect">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MY" sz="1100" kern="1200" smtClean="0"/>
            <a:t>SPS BROCHURE</a:t>
          </a:r>
          <a:endParaRPr lang="en-MY" sz="1100" kern="1200" dirty="0"/>
        </a:p>
      </dsp:txBody>
      <dsp:txXfrm>
        <a:off x="2945372" y="1421912"/>
        <a:ext cx="939699" cy="939699"/>
      </dsp:txXfrm>
    </dsp:sp>
    <dsp:sp modelId="{07615794-0C69-47F9-AB8C-D14F7049F1A3}">
      <dsp:nvSpPr>
        <dsp:cNvPr id="0" name=""/>
        <dsp:cNvSpPr/>
      </dsp:nvSpPr>
      <dsp:spPr>
        <a:xfrm>
          <a:off x="6199110" y="519883"/>
          <a:ext cx="1733876" cy="214004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tile tx="0" ty="0" sx="100000" sy="100000" flip="none" algn="tl"/>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D9B0B3-D8E5-4FE6-9EE0-D6984174FA08}">
      <dsp:nvSpPr>
        <dsp:cNvPr id="0" name=""/>
        <dsp:cNvSpPr/>
      </dsp:nvSpPr>
      <dsp:spPr>
        <a:xfrm>
          <a:off x="5629730" y="1421912"/>
          <a:ext cx="939699" cy="939699"/>
        </a:xfrm>
        <a:prstGeom prst="rect">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MY" sz="1100" kern="1200" dirty="0" smtClean="0"/>
            <a:t>SPS OFFICIAL WEBSITE</a:t>
          </a:r>
          <a:endParaRPr lang="en-MY" sz="1100" kern="1200" dirty="0"/>
        </a:p>
      </dsp:txBody>
      <dsp:txXfrm>
        <a:off x="5629730" y="1421912"/>
        <a:ext cx="939699" cy="939699"/>
      </dsp:txXfrm>
    </dsp:sp>
    <dsp:sp modelId="{5328CA28-720C-4D59-A217-52D822A96625}">
      <dsp:nvSpPr>
        <dsp:cNvPr id="0" name=""/>
        <dsp:cNvSpPr/>
      </dsp:nvSpPr>
      <dsp:spPr>
        <a:xfrm>
          <a:off x="3591303" y="2870712"/>
          <a:ext cx="1733876" cy="145831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D77AF4B-4415-4D1D-BA48-993E66679FC3}">
      <dsp:nvSpPr>
        <dsp:cNvPr id="0" name=""/>
        <dsp:cNvSpPr/>
      </dsp:nvSpPr>
      <dsp:spPr>
        <a:xfrm>
          <a:off x="2945372" y="3483761"/>
          <a:ext cx="939699" cy="939699"/>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MY" sz="1100" kern="1200" dirty="0" smtClean="0"/>
            <a:t>SPS HELPDESK</a:t>
          </a:r>
          <a:endParaRPr lang="en-MY" sz="1100" kern="1200" dirty="0"/>
        </a:p>
      </dsp:txBody>
      <dsp:txXfrm>
        <a:off x="2945372" y="3483761"/>
        <a:ext cx="939699" cy="93969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170B4A1-2B9F-4FB2-877A-4C3894C78BC0}" type="datetimeFigureOut">
              <a:rPr lang="en-MY" smtClean="0"/>
              <a:t>29/7/2015</a:t>
            </a:fld>
            <a:endParaRPr lang="en-MY"/>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7E7D2A2-49DD-4202-AB53-61CF898FE449}" type="slidenum">
              <a:rPr lang="en-MY" smtClean="0"/>
              <a:t>‹#›</a:t>
            </a:fld>
            <a:endParaRPr lang="en-MY"/>
          </a:p>
        </p:txBody>
      </p:sp>
    </p:spTree>
    <p:extLst>
      <p:ext uri="{BB962C8B-B14F-4D97-AF65-F5344CB8AC3E}">
        <p14:creationId xmlns:p14="http://schemas.microsoft.com/office/powerpoint/2010/main" val="187911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7" y="0"/>
            <a:ext cx="2945658" cy="496332"/>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50448" y="0"/>
            <a:ext cx="2945658" cy="496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79768" y="4715157"/>
            <a:ext cx="5438140" cy="446698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7" y="9428589"/>
            <a:ext cx="2945658" cy="496332"/>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13672055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14" name="Shape 11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958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71" name="Shape 271"/>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147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110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0154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212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395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9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983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1" name="Shape 33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645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791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632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590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6179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15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11" name="Shape 41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5714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24" name="Shape 42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7746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58770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43" name="Shape 443"/>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477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4959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709612" y="742950"/>
            <a:ext cx="5378449"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0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66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12" name="Shape 21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6276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59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947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8977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742950" y="2130425"/>
            <a:ext cx="8420099"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485900" y="3886200"/>
            <a:ext cx="69341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pic>
        <p:nvPicPr>
          <p:cNvPr id="20" name="Shape 20"/>
          <p:cNvPicPr preferRelativeResize="0"/>
          <p:nvPr/>
        </p:nvPicPr>
        <p:blipFill rotWithShape="1">
          <a:blip r:embed="rId2">
            <a:alphaModFix/>
          </a:blip>
          <a:srcRect l="2892" t="48002" r="10342" b="41877"/>
          <a:stretch/>
        </p:blipFill>
        <p:spPr>
          <a:xfrm>
            <a:off x="-1460" y="6526939"/>
            <a:ext cx="9906000" cy="435835"/>
          </a:xfrm>
          <a:prstGeom prst="rect">
            <a:avLst/>
          </a:prstGeom>
          <a:noFill/>
          <a:ln>
            <a:noFill/>
          </a:ln>
        </p:spPr>
      </p:pic>
      <p:pic>
        <p:nvPicPr>
          <p:cNvPr id="21" name="Shape 21"/>
          <p:cNvPicPr preferRelativeResize="0"/>
          <p:nvPr/>
        </p:nvPicPr>
        <p:blipFill rotWithShape="1">
          <a:blip r:embed="rId3">
            <a:alphaModFix/>
          </a:blip>
          <a:srcRect/>
          <a:stretch/>
        </p:blipFill>
        <p:spPr>
          <a:xfrm>
            <a:off x="0" y="0"/>
            <a:ext cx="990454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rot="5400000">
            <a:off x="2690018" y="-594517"/>
            <a:ext cx="4525963" cy="89154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9" name="Shape 79"/>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5370512" y="2085976"/>
            <a:ext cx="5851525" cy="22288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rot="5400000">
            <a:off x="830262" y="-60323"/>
            <a:ext cx="5851525" cy="652145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5" name="Shape 85"/>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88"/>
        <p:cNvGrpSpPr/>
        <p:nvPr/>
      </p:nvGrpSpPr>
      <p:grpSpPr>
        <a:xfrm>
          <a:off x="0" y="0"/>
          <a:ext cx="0" cy="0"/>
          <a:chOff x="0" y="0"/>
          <a:chExt cx="0" cy="0"/>
        </a:xfrm>
      </p:grpSpPr>
      <p:sp>
        <p:nvSpPr>
          <p:cNvPr id="89" name="Shape 89"/>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9216409" y="6407153"/>
            <a:ext cx="576936"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pic>
        <p:nvPicPr>
          <p:cNvPr id="91" name="Shape 91"/>
          <p:cNvPicPr preferRelativeResize="0"/>
          <p:nvPr/>
        </p:nvPicPr>
        <p:blipFill rotWithShape="1">
          <a:blip r:embed="rId2">
            <a:alphaModFix/>
          </a:blip>
          <a:srcRect/>
          <a:stretch/>
        </p:blipFill>
        <p:spPr>
          <a:xfrm>
            <a:off x="9298232" y="6405901"/>
            <a:ext cx="398437" cy="367788"/>
          </a:xfrm>
          <a:prstGeom prst="rect">
            <a:avLst/>
          </a:prstGeom>
          <a:noFill/>
          <a:ln>
            <a:noFill/>
          </a:ln>
        </p:spPr>
      </p:pic>
      <p:pic>
        <p:nvPicPr>
          <p:cNvPr id="92" name="Shape 92"/>
          <p:cNvPicPr preferRelativeResize="0"/>
          <p:nvPr/>
        </p:nvPicPr>
        <p:blipFill rotWithShape="1">
          <a:blip r:embed="rId3">
            <a:alphaModFix/>
          </a:blip>
          <a:srcRect/>
          <a:stretch/>
        </p:blipFill>
        <p:spPr>
          <a:xfrm>
            <a:off x="8114164" y="150543"/>
            <a:ext cx="1559741" cy="512514"/>
          </a:xfrm>
          <a:prstGeom prst="rect">
            <a:avLst/>
          </a:prstGeom>
          <a:noFill/>
          <a:ln>
            <a:noFill/>
          </a:ln>
        </p:spPr>
      </p:pic>
      <p:sp>
        <p:nvSpPr>
          <p:cNvPr id="93" name="Shape 93"/>
          <p:cNvSpPr/>
          <p:nvPr/>
        </p:nvSpPr>
        <p:spPr>
          <a:xfrm>
            <a:off x="6201139" y="6453339"/>
            <a:ext cx="3177874"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000" b="0" i="0" u="none" strike="noStrike" cap="none" baseline="0">
                <a:solidFill>
                  <a:schemeClr val="dk1"/>
                </a:solidFill>
                <a:latin typeface="Calibri"/>
                <a:ea typeface="Calibri"/>
                <a:cs typeface="Calibri"/>
                <a:sym typeface="Calibri"/>
              </a:rPr>
              <a:t>©2013 </a:t>
            </a:r>
            <a:r>
              <a:rPr lang="en-US" sz="1000" b="0" i="0" u="none" strike="noStrike" cap="none" baseline="0">
                <a:solidFill>
                  <a:srgbClr val="FF0000"/>
                </a:solidFill>
                <a:latin typeface="Arial"/>
                <a:ea typeface="Arial"/>
                <a:cs typeface="Arial"/>
                <a:sym typeface="Arial"/>
              </a:rPr>
              <a:t>SALIHIN</a:t>
            </a:r>
            <a:r>
              <a:rPr lang="en-US" sz="1000" b="0" i="0" u="none" strike="noStrike" cap="none" baseline="0">
                <a:solidFill>
                  <a:srgbClr val="FF0000"/>
                </a:solidFill>
                <a:latin typeface="Calibri"/>
                <a:ea typeface="Calibri"/>
                <a:cs typeface="Calibri"/>
                <a:sym typeface="Calibri"/>
              </a:rPr>
              <a:t> </a:t>
            </a:r>
            <a:r>
              <a:rPr lang="en-US" sz="1000" b="0" i="0" u="none" strike="noStrike" cap="none" baseline="0">
                <a:solidFill>
                  <a:schemeClr val="dk1"/>
                </a:solidFill>
                <a:latin typeface="Calibri"/>
                <a:ea typeface="Calibri"/>
                <a:cs typeface="Calibri"/>
                <a:sym typeface="Calibri"/>
              </a:rPr>
              <a:t>GST Services.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9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dt" idx="10"/>
          </p:nvPr>
        </p:nvSpPr>
        <p:spPr>
          <a:xfrm>
            <a:off x="495300" y="6356351"/>
            <a:ext cx="23114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3384550" y="6356351"/>
            <a:ext cx="31368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7099300" y="6356351"/>
            <a:ext cx="2311400"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95300" y="1600200"/>
            <a:ext cx="89154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5" name="Shape 25"/>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pic>
        <p:nvPicPr>
          <p:cNvPr id="28" name="Shape 28"/>
          <p:cNvPicPr preferRelativeResize="0"/>
          <p:nvPr/>
        </p:nvPicPr>
        <p:blipFill rotWithShape="1">
          <a:blip r:embed="rId2">
            <a:alphaModFix/>
          </a:blip>
          <a:srcRect l="6312" t="31235"/>
          <a:stretch/>
        </p:blipFill>
        <p:spPr>
          <a:xfrm flipH="1">
            <a:off x="6715093" y="-2781"/>
            <a:ext cx="3213552" cy="2061446"/>
          </a:xfrm>
          <a:prstGeom prst="rect">
            <a:avLst/>
          </a:prstGeom>
          <a:noFill/>
          <a:ln>
            <a:noFill/>
          </a:ln>
        </p:spPr>
      </p:pic>
      <p:pic>
        <p:nvPicPr>
          <p:cNvPr id="29" name="Shape 29"/>
          <p:cNvPicPr preferRelativeResize="0"/>
          <p:nvPr/>
        </p:nvPicPr>
        <p:blipFill rotWithShape="1">
          <a:blip r:embed="rId3">
            <a:alphaModFix/>
          </a:blip>
          <a:srcRect l="2892" t="48002" r="10342" b="41877"/>
          <a:stretch/>
        </p:blipFill>
        <p:spPr>
          <a:xfrm>
            <a:off x="0" y="6528987"/>
            <a:ext cx="9906000" cy="435835"/>
          </a:xfrm>
          <a:prstGeom prst="rect">
            <a:avLst/>
          </a:prstGeom>
          <a:noFill/>
          <a:ln>
            <a:noFill/>
          </a:ln>
        </p:spPr>
      </p:pic>
      <p:pic>
        <p:nvPicPr>
          <p:cNvPr id="30" name="Shape 30"/>
          <p:cNvPicPr preferRelativeResize="0"/>
          <p:nvPr/>
        </p:nvPicPr>
        <p:blipFill rotWithShape="1">
          <a:blip r:embed="rId4">
            <a:alphaModFix/>
          </a:blip>
          <a:srcRect/>
          <a:stretch/>
        </p:blipFill>
        <p:spPr>
          <a:xfrm>
            <a:off x="8321868" y="188640"/>
            <a:ext cx="1080120" cy="10801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82506" y="4406901"/>
            <a:ext cx="8420099"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782506" y="2906713"/>
            <a:ext cx="8420099"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4" name="Shape 34"/>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95300" y="1600200"/>
            <a:ext cx="437514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5035550" y="1600200"/>
            <a:ext cx="437514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495300" y="1535112"/>
            <a:ext cx="4376870"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7" name="Shape 47"/>
          <p:cNvSpPr txBox="1">
            <a:spLocks noGrp="1"/>
          </p:cNvSpPr>
          <p:nvPr>
            <p:ph type="body" idx="2"/>
          </p:nvPr>
        </p:nvSpPr>
        <p:spPr>
          <a:xfrm>
            <a:off x="495300" y="2174875"/>
            <a:ext cx="4376870"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3"/>
          </p:nvPr>
        </p:nvSpPr>
        <p:spPr>
          <a:xfrm>
            <a:off x="5032110" y="1535112"/>
            <a:ext cx="4378589"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9" name="Shape 49"/>
          <p:cNvSpPr txBox="1">
            <a:spLocks noGrp="1"/>
          </p:cNvSpPr>
          <p:nvPr>
            <p:ph type="body" idx="4"/>
          </p:nvPr>
        </p:nvSpPr>
        <p:spPr>
          <a:xfrm>
            <a:off x="5032110" y="2174875"/>
            <a:ext cx="437858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95300" y="273050"/>
            <a:ext cx="3259005"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3872971" y="273051"/>
            <a:ext cx="5537729"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95300" y="1435100"/>
            <a:ext cx="3259005"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6" name="Shape 66"/>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941644" y="4800600"/>
            <a:ext cx="59435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a:spLocks noGrp="1"/>
          </p:cNvSpPr>
          <p:nvPr>
            <p:ph type="pic" idx="2"/>
          </p:nvPr>
        </p:nvSpPr>
        <p:spPr>
          <a:xfrm>
            <a:off x="1941644" y="612775"/>
            <a:ext cx="5943599" cy="4114800"/>
          </a:xfrm>
          <a:prstGeom prst="rect">
            <a:avLst/>
          </a:prstGeom>
          <a:noFill/>
          <a:ln>
            <a:noFill/>
          </a:ln>
        </p:spPr>
      </p:sp>
      <p:sp>
        <p:nvSpPr>
          <p:cNvPr id="72" name="Shape 72"/>
          <p:cNvSpPr txBox="1">
            <a:spLocks noGrp="1"/>
          </p:cNvSpPr>
          <p:nvPr>
            <p:ph type="body" idx="1"/>
          </p:nvPr>
        </p:nvSpPr>
        <p:spPr>
          <a:xfrm>
            <a:off x="1941644" y="5367337"/>
            <a:ext cx="59435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3" name="Shape 73"/>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95300" y="1600200"/>
            <a:ext cx="89154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p:nvPr/>
        </p:nvSpPr>
        <p:spPr>
          <a:xfrm>
            <a:off x="2288953" y="6487451"/>
            <a:ext cx="5322574" cy="25391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50" b="1" i="0" u="none" strike="noStrike" cap="none" baseline="0">
                <a:solidFill>
                  <a:schemeClr val="dk1"/>
                </a:solidFill>
                <a:latin typeface="Century Gothic"/>
                <a:ea typeface="Century Gothic"/>
                <a:cs typeface="Century Gothic"/>
                <a:sym typeface="Century Gothic"/>
              </a:rPr>
              <a:t>The information contained herein is strictly Private &amp; Confidential</a:t>
            </a:r>
          </a:p>
        </p:txBody>
      </p:sp>
      <p:sp>
        <p:nvSpPr>
          <p:cNvPr id="96" name="Shape 96"/>
          <p:cNvSpPr txBox="1"/>
          <p:nvPr/>
        </p:nvSpPr>
        <p:spPr>
          <a:xfrm>
            <a:off x="2883009" y="6058980"/>
            <a:ext cx="4134458" cy="430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AUDIT &amp; ASSURANCE </a:t>
            </a:r>
            <a:r>
              <a:rPr lang="en-US" sz="1100" b="1" i="0" u="none" strike="noStrike" cap="none" baseline="0">
                <a:solidFill>
                  <a:srgbClr val="FF0000"/>
                </a:solidFill>
                <a:latin typeface="Arial"/>
                <a:ea typeface="Arial"/>
                <a:cs typeface="Arial"/>
                <a:sym typeface="Arial"/>
              </a:rPr>
              <a:t>.</a:t>
            </a:r>
            <a:r>
              <a:rPr lang="en-US" sz="1100" b="0" i="0" u="none" strike="noStrike" cap="none" baseline="0">
                <a:solidFill>
                  <a:schemeClr val="dk1"/>
                </a:solidFill>
                <a:latin typeface="Arial"/>
                <a:ea typeface="Arial"/>
                <a:cs typeface="Arial"/>
                <a:sym typeface="Arial"/>
              </a:rPr>
              <a:t> TAXATION </a:t>
            </a:r>
            <a:r>
              <a:rPr lang="en-US" sz="1100" b="1" i="0" u="none" strike="noStrike" cap="none" baseline="0">
                <a:solidFill>
                  <a:srgbClr val="FF0000"/>
                </a:solidFill>
                <a:latin typeface="Arial"/>
                <a:ea typeface="Arial"/>
                <a:cs typeface="Arial"/>
                <a:sym typeface="Arial"/>
              </a:rPr>
              <a:t>.</a:t>
            </a:r>
            <a:r>
              <a:rPr lang="en-US" sz="1100" b="0" i="0" u="none" strike="noStrike" cap="none" baseline="0">
                <a:solidFill>
                  <a:schemeClr val="dk1"/>
                </a:solidFill>
                <a:latin typeface="Arial"/>
                <a:ea typeface="Arial"/>
                <a:cs typeface="Arial"/>
                <a:sym typeface="Arial"/>
              </a:rPr>
              <a:t> ADVISORY</a:t>
            </a:r>
          </a:p>
          <a:p>
            <a:pPr marL="0" marR="0" lvl="0" indent="0" algn="ctr" rtl="0">
              <a:spcBef>
                <a:spcPts val="0"/>
              </a:spcBef>
              <a:buSzPct val="25000"/>
              <a:buNone/>
            </a:pPr>
            <a:r>
              <a:rPr lang="en-US" sz="1100" b="0" i="0" u="none" strike="noStrike" cap="none" baseline="0">
                <a:solidFill>
                  <a:schemeClr val="dk1"/>
                </a:solidFill>
                <a:latin typeface="Arial"/>
                <a:ea typeface="Arial"/>
                <a:cs typeface="Arial"/>
                <a:sym typeface="Arial"/>
              </a:rPr>
              <a:t>www.</a:t>
            </a:r>
            <a:r>
              <a:rPr lang="en-US" sz="1100" b="0" i="0" u="none" strike="noStrike" cap="none" baseline="0">
                <a:solidFill>
                  <a:srgbClr val="FF0000"/>
                </a:solidFill>
                <a:latin typeface="Arial"/>
                <a:ea typeface="Arial"/>
                <a:cs typeface="Arial"/>
                <a:sym typeface="Arial"/>
              </a:rPr>
              <a:t>salihin</a:t>
            </a:r>
            <a:r>
              <a:rPr lang="en-US" sz="1100" b="0" i="0" u="none" strike="noStrike" cap="none" baseline="0">
                <a:solidFill>
                  <a:schemeClr val="dk1"/>
                </a:solidFill>
                <a:latin typeface="Arial"/>
                <a:ea typeface="Arial"/>
                <a:cs typeface="Arial"/>
                <a:sym typeface="Arial"/>
              </a:rPr>
              <a:t>.com.my </a:t>
            </a:r>
            <a:r>
              <a:rPr lang="en-US" sz="1100" b="0" i="0" u="none" strike="noStrike" cap="none" baseline="0">
                <a:solidFill>
                  <a:srgbClr val="595959"/>
                </a:solidFill>
                <a:latin typeface="Arial"/>
                <a:ea typeface="Arial"/>
                <a:cs typeface="Arial"/>
                <a:sym typeface="Arial"/>
              </a:rPr>
              <a:t> I </a:t>
            </a:r>
            <a:r>
              <a:rPr lang="en-US" sz="1100" b="0" i="0" u="none" strike="noStrike" cap="none" baseline="0">
                <a:solidFill>
                  <a:schemeClr val="dk1"/>
                </a:solidFill>
                <a:latin typeface="Arial"/>
                <a:ea typeface="Arial"/>
                <a:cs typeface="Arial"/>
                <a:sym typeface="Arial"/>
              </a:rPr>
              <a:t> www.my</a:t>
            </a:r>
            <a:r>
              <a:rPr lang="en-US" sz="1100" b="0" i="0" u="none" strike="noStrike" cap="none" baseline="0">
                <a:solidFill>
                  <a:srgbClr val="FF0000"/>
                </a:solidFill>
                <a:latin typeface="Arial"/>
                <a:ea typeface="Arial"/>
                <a:cs typeface="Arial"/>
                <a:sym typeface="Arial"/>
              </a:rPr>
              <a:t>salihin</a:t>
            </a:r>
            <a:r>
              <a:rPr lang="en-US" sz="1100" b="0" i="0" u="none" strike="noStrike" cap="none" baseline="0">
                <a:solidFill>
                  <a:schemeClr val="dk1"/>
                </a:solidFill>
                <a:latin typeface="Arial"/>
                <a:ea typeface="Arial"/>
                <a:cs typeface="Arial"/>
                <a:sym typeface="Arial"/>
              </a:rPr>
              <a:t>.com</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663622" y="1556791"/>
            <a:ext cx="7560839" cy="1800198"/>
          </a:xfrm>
          <a:prstGeom prst="roundRect">
            <a:avLst>
              <a:gd name="adj" fmla="val 10047"/>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05" name="Shape 105"/>
          <p:cNvSpPr txBox="1"/>
          <p:nvPr/>
        </p:nvSpPr>
        <p:spPr>
          <a:xfrm>
            <a:off x="-158365" y="2139533"/>
            <a:ext cx="6983573" cy="954106"/>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800" b="1" dirty="0" smtClean="0">
                <a:solidFill>
                  <a:schemeClr val="lt1"/>
                </a:solidFill>
                <a:latin typeface="Century Gothic"/>
                <a:ea typeface="Century Gothic"/>
                <a:cs typeface="Century Gothic"/>
                <a:sym typeface="Century Gothic"/>
              </a:rPr>
              <a:t>SALIHIN PREMIER SOLUTIONS</a:t>
            </a:r>
          </a:p>
          <a:p>
            <a:pPr marL="0" marR="0" lvl="0" indent="0" algn="r" rtl="0">
              <a:spcBef>
                <a:spcPts val="0"/>
              </a:spcBef>
              <a:buSzPct val="25000"/>
              <a:buNone/>
            </a:pPr>
            <a:r>
              <a:rPr lang="en-US" sz="2800" b="1" i="0" u="none" strike="noStrike" cap="none" baseline="0" dirty="0" smtClean="0">
                <a:solidFill>
                  <a:schemeClr val="lt1"/>
                </a:solidFill>
                <a:latin typeface="Century Gothic"/>
                <a:ea typeface="Century Gothic"/>
                <a:cs typeface="Century Gothic"/>
                <a:sym typeface="Century Gothic"/>
              </a:rPr>
              <a:t>(SPS)</a:t>
            </a:r>
            <a:endParaRPr lang="en-US" sz="2800" b="1" i="0" u="none" strike="noStrike" cap="none" baseline="0" dirty="0">
              <a:solidFill>
                <a:schemeClr val="lt1"/>
              </a:solidFill>
              <a:latin typeface="Century Gothic"/>
              <a:ea typeface="Century Gothic"/>
              <a:cs typeface="Century Gothic"/>
              <a:sym typeface="Century Gothic"/>
            </a:endParaRPr>
          </a:p>
        </p:txBody>
      </p:sp>
      <p:sp>
        <p:nvSpPr>
          <p:cNvPr id="106" name="Shape 106"/>
          <p:cNvSpPr txBox="1"/>
          <p:nvPr/>
        </p:nvSpPr>
        <p:spPr>
          <a:xfrm>
            <a:off x="94266" y="6477000"/>
            <a:ext cx="3125182"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baseline="0">
                <a:solidFill>
                  <a:schemeClr val="dk1"/>
                </a:solidFill>
                <a:latin typeface="Calibri"/>
                <a:ea typeface="Calibri"/>
                <a:cs typeface="Calibri"/>
                <a:sym typeface="Calibri"/>
              </a:rPr>
              <a:t>© 2014 </a:t>
            </a:r>
            <a:r>
              <a:rPr lang="en-US" sz="1100" b="1" i="0" u="none" strike="noStrike" cap="none" baseline="0">
                <a:solidFill>
                  <a:srgbClr val="FF0000"/>
                </a:solidFill>
                <a:latin typeface="Arial"/>
                <a:ea typeface="Arial"/>
                <a:cs typeface="Arial"/>
                <a:sym typeface="Arial"/>
              </a:rPr>
              <a:t>SALIHIN</a:t>
            </a:r>
            <a:r>
              <a:rPr lang="en-US" sz="1100" b="1" i="0" u="none" strike="noStrike" cap="none" baseline="0">
                <a:solidFill>
                  <a:schemeClr val="dk1"/>
                </a:solidFill>
                <a:latin typeface="Calibri"/>
                <a:ea typeface="Calibri"/>
                <a:cs typeface="Calibri"/>
                <a:sym typeface="Calibri"/>
              </a:rPr>
              <a:t>. All Rights Reserved</a:t>
            </a:r>
          </a:p>
        </p:txBody>
      </p:sp>
      <p:sp>
        <p:nvSpPr>
          <p:cNvPr id="107" name="Shape 107"/>
          <p:cNvSpPr txBox="1"/>
          <p:nvPr/>
        </p:nvSpPr>
        <p:spPr>
          <a:xfrm>
            <a:off x="6033120" y="6080410"/>
            <a:ext cx="213658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Prepared by: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264" y="2159586"/>
            <a:ext cx="2124672" cy="861020"/>
          </a:xfrm>
          <a:prstGeom prst="rect">
            <a:avLst/>
          </a:prstGeom>
        </p:spPr>
      </p:pic>
      <p:sp>
        <p:nvSpPr>
          <p:cNvPr id="3" name="TextBox 2"/>
          <p:cNvSpPr txBox="1"/>
          <p:nvPr/>
        </p:nvSpPr>
        <p:spPr>
          <a:xfrm>
            <a:off x="7360227" y="6141965"/>
            <a:ext cx="2260555" cy="307777"/>
          </a:xfrm>
          <a:prstGeom prst="rect">
            <a:avLst/>
          </a:prstGeom>
          <a:noFill/>
        </p:spPr>
        <p:txBody>
          <a:bodyPr wrap="none" rtlCol="0">
            <a:spAutoFit/>
          </a:bodyPr>
          <a:lstStyle/>
          <a:p>
            <a:r>
              <a:rPr lang="en-MY" dirty="0" smtClean="0"/>
              <a:t>FARHANA BINTI ZAHARI</a:t>
            </a:r>
            <a:endParaRPr lang="en-MY"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334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a:t>
            </a:r>
          </a:p>
          <a:p>
            <a:pPr marL="0" marR="0" lvl="0" indent="533400" algn="l" rtl="0">
              <a:spcBef>
                <a:spcPts val="0"/>
              </a:spcBef>
              <a:buSzPct val="25000"/>
              <a:buNone/>
            </a:pPr>
            <a:r>
              <a:rPr lang="en-US" sz="1800" b="0" i="0" u="none" strike="noStrike" cap="none" baseline="0">
                <a:solidFill>
                  <a:schemeClr val="lt1"/>
                </a:solidFill>
                <a:latin typeface="Calibri"/>
                <a:ea typeface="Calibri"/>
                <a:cs typeface="Calibri"/>
                <a:sym typeface="Calibri"/>
              </a:rPr>
              <a:t>INTERNATIONAL LINKS/NETWORK</a:t>
            </a:r>
          </a:p>
        </p:txBody>
      </p:sp>
      <p:sp>
        <p:nvSpPr>
          <p:cNvPr id="260" name="Shape 260"/>
          <p:cNvSpPr/>
          <p:nvPr/>
        </p:nvSpPr>
        <p:spPr>
          <a:xfrm>
            <a:off x="713293" y="4635135"/>
            <a:ext cx="8488178" cy="120032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baseline="0">
                <a:solidFill>
                  <a:schemeClr val="dk1"/>
                </a:solidFill>
                <a:latin typeface="Century Gothic"/>
                <a:ea typeface="Century Gothic"/>
                <a:cs typeface="Century Gothic"/>
                <a:sym typeface="Century Gothic"/>
              </a:rPr>
              <a:t>Eying international reach, </a:t>
            </a:r>
            <a:r>
              <a:rPr lang="en-US" sz="1800" b="0" i="0" u="none" strike="noStrike" cap="none" baseline="0">
                <a:solidFill>
                  <a:srgbClr val="FF0000"/>
                </a:solidFill>
                <a:latin typeface="Arial"/>
                <a:ea typeface="Arial"/>
                <a:cs typeface="Arial"/>
                <a:sym typeface="Arial"/>
              </a:rPr>
              <a:t>SALIHIN</a:t>
            </a:r>
            <a:r>
              <a:rPr lang="en-US" sz="1800" b="0" i="0" u="none" strike="noStrike" cap="none" baseline="0">
                <a:solidFill>
                  <a:schemeClr val="dk1"/>
                </a:solidFill>
                <a:latin typeface="Century Gothic"/>
                <a:ea typeface="Century Gothic"/>
                <a:cs typeface="Century Gothic"/>
                <a:sym typeface="Century Gothic"/>
              </a:rPr>
              <a:t> is a member firm of </a:t>
            </a:r>
            <a:r>
              <a:rPr lang="en-US" sz="1800" b="1" i="0" u="none" strike="noStrike" cap="none" baseline="0">
                <a:solidFill>
                  <a:schemeClr val="dk1"/>
                </a:solidFill>
                <a:latin typeface="Century Gothic"/>
                <a:ea typeface="Century Gothic"/>
                <a:cs typeface="Century Gothic"/>
                <a:sym typeface="Century Gothic"/>
              </a:rPr>
              <a:t>i2an</a:t>
            </a:r>
            <a:r>
              <a:rPr lang="en-US" sz="1800" b="0" i="0" u="none" strike="noStrike" cap="none" baseline="0">
                <a:solidFill>
                  <a:schemeClr val="dk1"/>
                </a:solidFill>
                <a:latin typeface="Century Gothic"/>
                <a:ea typeface="Century Gothic"/>
                <a:cs typeface="Century Gothic"/>
                <a:sym typeface="Century Gothic"/>
              </a:rPr>
              <a:t>, a reputable global network of financial professionals which currently has over 500 professionals present in the major financial centres in Europe, the United States and Asia.</a:t>
            </a:r>
          </a:p>
        </p:txBody>
      </p:sp>
      <p:sp>
        <p:nvSpPr>
          <p:cNvPr id="261" name="Shape 261"/>
          <p:cNvSpPr/>
          <p:nvPr/>
        </p:nvSpPr>
        <p:spPr>
          <a:xfrm>
            <a:off x="713293" y="1844824"/>
            <a:ext cx="3816424" cy="258531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baseline="0">
                <a:solidFill>
                  <a:srgbClr val="231F20"/>
                </a:solidFill>
                <a:latin typeface="Century Gothic"/>
                <a:ea typeface="Century Gothic"/>
                <a:cs typeface="Century Gothic"/>
                <a:sym typeface="Century Gothic"/>
              </a:rPr>
              <a:t>Today’s globalization and increasing complexity in the business environment call for strategic alliances. While providing firms with flexibility, they also allow firms to leverage resources and capabilities to achieve objectives that might otherwise beyond their reach.</a:t>
            </a:r>
          </a:p>
        </p:txBody>
      </p:sp>
      <p:pic>
        <p:nvPicPr>
          <p:cNvPr id="262" name="Shape 262"/>
          <p:cNvPicPr preferRelativeResize="0"/>
          <p:nvPr/>
        </p:nvPicPr>
        <p:blipFill rotWithShape="1">
          <a:blip r:embed="rId3">
            <a:alphaModFix/>
          </a:blip>
          <a:srcRect/>
          <a:stretch/>
        </p:blipFill>
        <p:spPr>
          <a:xfrm>
            <a:off x="4793078" y="3069283"/>
            <a:ext cx="4208085" cy="1151481"/>
          </a:xfrm>
          <a:prstGeom prst="rect">
            <a:avLst/>
          </a:prstGeom>
          <a:noFill/>
          <a:ln>
            <a:noFill/>
          </a:ln>
        </p:spPr>
      </p:pic>
      <p:sp>
        <p:nvSpPr>
          <p:cNvPr id="263" name="Shape 263"/>
          <p:cNvSpPr/>
          <p:nvPr/>
        </p:nvSpPr>
        <p:spPr>
          <a:xfrm>
            <a:off x="6449262" y="4018598"/>
            <a:ext cx="1720342"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baseline="0">
                <a:solidFill>
                  <a:schemeClr val="dk1"/>
                </a:solidFill>
                <a:latin typeface="Century Gothic"/>
                <a:ea typeface="Century Gothic"/>
                <a:cs typeface="Century Gothic"/>
                <a:sym typeface="Century Gothic"/>
              </a:rPr>
              <a:t>http://www.i2an.com/</a:t>
            </a:r>
          </a:p>
        </p:txBody>
      </p:sp>
      <p:sp>
        <p:nvSpPr>
          <p:cNvPr id="264" name="Shape 26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10</a:t>
            </a:fld>
            <a:endParaRPr lang="en-US" sz="1200" b="0" i="0" u="none" strike="noStrike" cap="none" baseline="0">
              <a:solidFill>
                <a:srgbClr val="888888"/>
              </a:solidFill>
              <a:latin typeface="Calibri"/>
              <a:ea typeface="Calibri"/>
              <a:cs typeface="Calibri"/>
              <a:sym typeface="Calibri"/>
            </a:endParaRPr>
          </a:p>
        </p:txBody>
      </p:sp>
      <p:sp>
        <p:nvSpPr>
          <p:cNvPr id="265" name="Shape 26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pSp>
        <p:nvGrpSpPr>
          <p:cNvPr id="266" name="Shape 266"/>
          <p:cNvGrpSpPr/>
          <p:nvPr/>
        </p:nvGrpSpPr>
        <p:grpSpPr>
          <a:xfrm>
            <a:off x="4813366" y="1857470"/>
            <a:ext cx="4316098" cy="1139482"/>
            <a:chOff x="4793078" y="1699758"/>
            <a:chExt cx="4316098" cy="1139482"/>
          </a:xfrm>
        </p:grpSpPr>
        <p:pic>
          <p:nvPicPr>
            <p:cNvPr id="267" name="Shape 267"/>
            <p:cNvPicPr preferRelativeResize="0"/>
            <p:nvPr/>
          </p:nvPicPr>
          <p:blipFill rotWithShape="1">
            <a:blip r:embed="rId4">
              <a:alphaModFix/>
            </a:blip>
            <a:srcRect l="2572" t="26556" r="10981" b="46888"/>
            <a:stretch/>
          </p:blipFill>
          <p:spPr>
            <a:xfrm>
              <a:off x="4793078" y="1844824"/>
              <a:ext cx="4316098" cy="994416"/>
            </a:xfrm>
            <a:prstGeom prst="rect">
              <a:avLst/>
            </a:prstGeom>
            <a:noFill/>
            <a:ln>
              <a:noFill/>
            </a:ln>
          </p:spPr>
        </p:pic>
        <p:pic>
          <p:nvPicPr>
            <p:cNvPr id="268" name="Shape 268"/>
            <p:cNvPicPr preferRelativeResize="0"/>
            <p:nvPr/>
          </p:nvPicPr>
          <p:blipFill rotWithShape="1">
            <a:blip r:embed="rId5">
              <a:alphaModFix/>
            </a:blip>
            <a:srcRect/>
            <a:stretch/>
          </p:blipFill>
          <p:spPr>
            <a:xfrm>
              <a:off x="6275246" y="1699758"/>
              <a:ext cx="1494260" cy="408882"/>
            </a:xfrm>
            <a:prstGeom prst="rect">
              <a:avLst/>
            </a:prstGeom>
            <a:noFill/>
            <a:ln>
              <a:noFill/>
            </a:ln>
          </p:spPr>
        </p:pic>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971800" y="4655189"/>
            <a:ext cx="635634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Calibri"/>
                <a:ea typeface="Calibri"/>
                <a:cs typeface="Calibri"/>
                <a:sym typeface="Calibri"/>
              </a:rPr>
              <a:t>2.0 ABOUT SALIHIN PREMIER SOLUTIONS (SPS)</a:t>
            </a:r>
          </a:p>
        </p:txBody>
      </p:sp>
      <p:grpSp>
        <p:nvGrpSpPr>
          <p:cNvPr id="274" name="Shape 274"/>
          <p:cNvGrpSpPr/>
          <p:nvPr/>
        </p:nvGrpSpPr>
        <p:grpSpPr>
          <a:xfrm>
            <a:off x="660400" y="3008661"/>
            <a:ext cx="8667750" cy="2455495"/>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279" name="Shape 279"/>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11</a:t>
            </a:fld>
            <a:endParaRPr lang="en-US" sz="1200" b="0" i="0" u="none" strike="noStrike" cap="none" baseline="0">
              <a:solidFill>
                <a:srgbClr val="888888"/>
              </a:solidFill>
              <a:latin typeface="Calibri"/>
              <a:ea typeface="Calibri"/>
              <a:cs typeface="Calibri"/>
              <a:sym typeface="Calibri"/>
            </a:endParaRPr>
          </a:p>
        </p:txBody>
      </p:sp>
      <p:sp>
        <p:nvSpPr>
          <p:cNvPr id="280" name="Shape 280"/>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ABOUT US</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a:solidFill>
                  <a:schemeClr val="lt1"/>
                </a:solidFill>
                <a:latin typeface="Calibri"/>
                <a:ea typeface="Calibri"/>
                <a:cs typeface="Calibri"/>
                <a:sym typeface="Calibri"/>
              </a:rPr>
              <a:t>SALIHIN PREMIER SOLUTIONS BACKGROUND</a:t>
            </a:r>
          </a:p>
        </p:txBody>
      </p:sp>
      <p:sp>
        <p:nvSpPr>
          <p:cNvPr id="286" name="Shape 286"/>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12</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81000" y="1447800"/>
            <a:ext cx="8763000" cy="4247316"/>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baseline="0" dirty="0">
                <a:solidFill>
                  <a:schemeClr val="dk1"/>
                </a:solidFill>
                <a:latin typeface="Calibri"/>
                <a:ea typeface="Calibri"/>
                <a:cs typeface="Calibri"/>
                <a:sym typeface="Calibri"/>
              </a:rPr>
              <a:t>The </a:t>
            </a:r>
            <a:r>
              <a:rPr lang="en-US" sz="1800" b="0" i="0" u="none" strike="noStrike" cap="none" baseline="0" dirty="0">
                <a:solidFill>
                  <a:srgbClr val="FF0000"/>
                </a:solidFill>
                <a:latin typeface="Calibri"/>
                <a:ea typeface="Calibri"/>
                <a:cs typeface="Calibri"/>
                <a:sym typeface="Calibri"/>
              </a:rPr>
              <a:t>SALIHIN PREMIER SOLUTIONS </a:t>
            </a:r>
            <a:r>
              <a:rPr lang="en-US" sz="1800" b="0" i="0" u="none" strike="noStrike" cap="none" baseline="0" dirty="0">
                <a:solidFill>
                  <a:schemeClr val="dk1"/>
                </a:solidFill>
                <a:latin typeface="Calibri"/>
                <a:ea typeface="Calibri"/>
                <a:cs typeface="Calibri"/>
                <a:sym typeface="Calibri"/>
              </a:rPr>
              <a:t>also know as </a:t>
            </a:r>
            <a:r>
              <a:rPr lang="en-US" sz="1800" b="0" i="0" u="none" strike="noStrike" cap="none" baseline="0" dirty="0">
                <a:solidFill>
                  <a:srgbClr val="FF0000"/>
                </a:solidFill>
                <a:latin typeface="Calibri"/>
                <a:ea typeface="Calibri"/>
                <a:cs typeface="Calibri"/>
                <a:sym typeface="Calibri"/>
              </a:rPr>
              <a:t>SPS SOFTWARE </a:t>
            </a:r>
            <a:r>
              <a:rPr lang="en-US" sz="1800" b="0" i="0" u="none" strike="noStrike" cap="none" baseline="0" dirty="0">
                <a:solidFill>
                  <a:schemeClr val="dk1"/>
                </a:solidFill>
                <a:latin typeface="Calibri"/>
                <a:ea typeface="Calibri"/>
                <a:cs typeface="Calibri"/>
                <a:sym typeface="Calibri"/>
              </a:rPr>
              <a:t>, the </a:t>
            </a:r>
            <a:r>
              <a:rPr lang="en-US" sz="1800" b="0" i="0" u="none" strike="noStrike" cap="none" baseline="0" dirty="0" smtClean="0">
                <a:solidFill>
                  <a:schemeClr val="dk1"/>
                </a:solidFill>
                <a:latin typeface="Calibri"/>
                <a:ea typeface="Calibri"/>
                <a:cs typeface="Calibri"/>
                <a:sym typeface="Calibri"/>
              </a:rPr>
              <a:t>intelligent </a:t>
            </a:r>
            <a:r>
              <a:rPr lang="en-US" sz="1800" b="0" i="0" u="none" strike="noStrike" cap="none" baseline="0" dirty="0">
                <a:solidFill>
                  <a:schemeClr val="dk1"/>
                </a:solidFill>
                <a:latin typeface="Calibri"/>
                <a:ea typeface="Calibri"/>
                <a:cs typeface="Calibri"/>
                <a:sym typeface="Calibri"/>
              </a:rPr>
              <a:t>software in the world that can manage numerous aspects </a:t>
            </a:r>
            <a:r>
              <a:rPr lang="en-US" sz="1800" b="0" i="0" u="none" strike="noStrike" cap="none" baseline="0" dirty="0" smtClean="0">
                <a:solidFill>
                  <a:schemeClr val="dk1"/>
                </a:solidFill>
                <a:latin typeface="Calibri"/>
                <a:ea typeface="Calibri"/>
                <a:cs typeface="Calibri"/>
                <a:sym typeface="Calibri"/>
              </a:rPr>
              <a:t>of financial </a:t>
            </a:r>
            <a:r>
              <a:rPr lang="en-US" sz="1800" b="0" i="0" u="none" strike="noStrike" cap="none" baseline="0" dirty="0">
                <a:solidFill>
                  <a:schemeClr val="dk1"/>
                </a:solidFill>
                <a:latin typeface="Calibri"/>
                <a:ea typeface="Calibri"/>
                <a:cs typeface="Calibri"/>
                <a:sym typeface="Calibri"/>
              </a:rPr>
              <a:t>accounting including Goods and Services Tax (GST) and Zakat calculation, </a:t>
            </a:r>
            <a:r>
              <a:rPr lang="en-US" sz="1800" b="0" i="0" u="none" strike="noStrike" cap="none" baseline="0" dirty="0" err="1">
                <a:solidFill>
                  <a:schemeClr val="dk1"/>
                </a:solidFill>
                <a:latin typeface="Calibri"/>
                <a:ea typeface="Calibri"/>
                <a:cs typeface="Calibri"/>
                <a:sym typeface="Calibri"/>
              </a:rPr>
              <a:t>customised</a:t>
            </a:r>
            <a:r>
              <a:rPr lang="en-US" sz="1800" b="0" i="0" u="none" strike="noStrike" cap="none" baseline="0" dirty="0">
                <a:solidFill>
                  <a:schemeClr val="dk1"/>
                </a:solidFill>
                <a:latin typeface="Calibri"/>
                <a:ea typeface="Calibri"/>
                <a:cs typeface="Calibri"/>
                <a:sym typeface="Calibri"/>
              </a:rPr>
              <a:t> specially for Small and Medium Enterprises (SMEs). </a:t>
            </a:r>
          </a:p>
          <a:p>
            <a:pPr marL="0" marR="0" lvl="0" indent="0" algn="just"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just" rtl="0">
              <a:spcBef>
                <a:spcPts val="0"/>
              </a:spcBef>
              <a:buSzPct val="25000"/>
              <a:buNone/>
            </a:pPr>
            <a:r>
              <a:rPr lang="en-US" sz="1800" b="0" i="0" u="none" strike="noStrike" cap="none" baseline="0" dirty="0">
                <a:solidFill>
                  <a:srgbClr val="FF0000"/>
                </a:solidFill>
                <a:latin typeface="Calibri"/>
                <a:ea typeface="Calibri"/>
                <a:cs typeface="Calibri"/>
                <a:sym typeface="Calibri"/>
              </a:rPr>
              <a:t>SPS SOFTWARE </a:t>
            </a:r>
            <a:r>
              <a:rPr lang="en-US" sz="1800" b="0" i="0" u="none" strike="noStrike" cap="none" baseline="0" dirty="0">
                <a:solidFill>
                  <a:schemeClr val="dk1"/>
                </a:solidFill>
                <a:latin typeface="Calibri"/>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marL="0" marR="0" lvl="0" indent="0" algn="just"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just" rtl="0">
              <a:spcBef>
                <a:spcPts val="0"/>
              </a:spcBef>
              <a:buSzPct val="25000"/>
              <a:buNone/>
            </a:pPr>
            <a:r>
              <a:rPr lang="en-US" sz="1800" b="0" i="0" u="none" strike="noStrike" cap="none" baseline="0" dirty="0">
                <a:solidFill>
                  <a:schemeClr val="dk1"/>
                </a:solidFill>
                <a:latin typeface="Calibri"/>
                <a:ea typeface="Calibri"/>
                <a:cs typeface="Calibri"/>
                <a:sym typeface="Calibri"/>
              </a:rPr>
              <a:t>The Zakat module makes </a:t>
            </a:r>
            <a:r>
              <a:rPr lang="en-US" sz="1800" b="0" i="0" u="none" strike="noStrike" cap="none" baseline="0" dirty="0">
                <a:solidFill>
                  <a:srgbClr val="FF0000"/>
                </a:solidFill>
                <a:latin typeface="Calibri"/>
                <a:ea typeface="Calibri"/>
                <a:cs typeface="Calibri"/>
                <a:sym typeface="Calibri"/>
              </a:rPr>
              <a:t>SPS SOFTWARE</a:t>
            </a:r>
            <a:r>
              <a:rPr lang="en-US" sz="1800" b="0" i="0" u="none" strike="noStrike" cap="none" baseline="0" dirty="0">
                <a:solidFill>
                  <a:schemeClr val="dk1"/>
                </a:solidFill>
                <a:latin typeface="Calibri"/>
                <a:ea typeface="Calibri"/>
                <a:cs typeface="Calibri"/>
                <a:sym typeface="Calibri"/>
              </a:rPr>
              <a:t> the first comprehensive accounting software with Zakat solution. It will make it easier than ever for Muslim businesses, corporations and organizations to determine the amount payable as Zakat. With Zakat feature built in, it is simply the best accounting software yet.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SPS</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Modules in SPS</a:t>
            </a:r>
            <a:endParaRPr lang="en-US" sz="1800" b="0" i="0" u="none" strike="noStrike" cap="none" baseline="0" dirty="0">
              <a:solidFill>
                <a:schemeClr val="lt1"/>
              </a:solidFill>
              <a:latin typeface="Calibri"/>
              <a:ea typeface="Calibri"/>
              <a:cs typeface="Calibri"/>
              <a:sym typeface="Calibri"/>
            </a:endParaRPr>
          </a:p>
        </p:txBody>
      </p:sp>
      <p:sp>
        <p:nvSpPr>
          <p:cNvPr id="294" name="Shape 29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13</a:t>
            </a:fld>
            <a:endParaRPr lang="en-US" sz="1200" b="0" i="0" u="none" strike="noStrike" cap="none" baseline="0">
              <a:solidFill>
                <a:srgbClr val="888888"/>
              </a:solidFill>
              <a:latin typeface="Calibri"/>
              <a:ea typeface="Calibri"/>
              <a:cs typeface="Calibri"/>
              <a:sym typeface="Calibri"/>
            </a:endParaRPr>
          </a:p>
        </p:txBody>
      </p:sp>
      <p:sp>
        <p:nvSpPr>
          <p:cNvPr id="295" name="Shape 29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96" name="Shape 296"/>
          <p:cNvSpPr txBox="1"/>
          <p:nvPr/>
        </p:nvSpPr>
        <p:spPr>
          <a:xfrm>
            <a:off x="2000672" y="1340767"/>
            <a:ext cx="4876799" cy="646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There is </a:t>
            </a:r>
            <a:r>
              <a:rPr lang="en-US" sz="1800" b="1" i="0" u="none" strike="noStrike" cap="none" baseline="0" dirty="0" smtClean="0">
                <a:solidFill>
                  <a:schemeClr val="dk1"/>
                </a:solidFill>
                <a:latin typeface="Calibri"/>
                <a:ea typeface="Calibri"/>
                <a:cs typeface="Calibri"/>
                <a:sym typeface="Calibri"/>
              </a:rPr>
              <a:t>5 </a:t>
            </a:r>
            <a:r>
              <a:rPr lang="en-US" sz="1800" b="1" i="0" u="none" strike="noStrike" cap="none" baseline="0" dirty="0">
                <a:solidFill>
                  <a:schemeClr val="dk1"/>
                </a:solidFill>
                <a:latin typeface="Calibri"/>
                <a:ea typeface="Calibri"/>
                <a:cs typeface="Calibri"/>
                <a:sym typeface="Calibri"/>
              </a:rPr>
              <a:t>main modules that makes the SPS Accounting software like no other</a:t>
            </a:r>
            <a:r>
              <a:rPr lang="en-US" sz="1800" b="1" dirty="0">
                <a:solidFill>
                  <a:schemeClr val="dk1"/>
                </a:solidFill>
                <a:latin typeface="Calibri"/>
                <a:ea typeface="Calibri"/>
                <a:cs typeface="Calibri"/>
                <a:sym typeface="Calibri"/>
              </a:rPr>
              <a:t>’s</a:t>
            </a:r>
            <a:r>
              <a:rPr lang="en-US" sz="1800" b="1" i="0" u="none" strike="noStrike" cap="none" baseline="0" dirty="0">
                <a:solidFill>
                  <a:schemeClr val="dk1"/>
                </a:solidFill>
                <a:latin typeface="Calibri"/>
                <a:ea typeface="Calibri"/>
                <a:cs typeface="Calibri"/>
                <a:sym typeface="Calibri"/>
              </a:rPr>
              <a:t>.</a:t>
            </a:r>
          </a:p>
        </p:txBody>
      </p:sp>
      <p:graphicFrame>
        <p:nvGraphicFramePr>
          <p:cNvPr id="2" name="Diagram 1"/>
          <p:cNvGraphicFramePr/>
          <p:nvPr>
            <p:extLst>
              <p:ext uri="{D42A27DB-BD31-4B8C-83A1-F6EECF244321}">
                <p14:modId xmlns:p14="http://schemas.microsoft.com/office/powerpoint/2010/main" val="3863189043"/>
              </p:ext>
            </p:extLst>
          </p:nvPr>
        </p:nvGraphicFramePr>
        <p:xfrm>
          <a:off x="1496616" y="2110488"/>
          <a:ext cx="6228691" cy="4152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panose="020F0502020204030204" pitchFamily="34" charset="0"/>
                <a:ea typeface="Calibri"/>
                <a:cs typeface="Calibri"/>
                <a:sym typeface="Calibri"/>
              </a:rPr>
              <a:t>SPS</a:t>
            </a:r>
            <a:endParaRPr lang="en-US" sz="2800" b="0" i="0" u="none" strike="noStrike" cap="none" baseline="0" dirty="0">
              <a:solidFill>
                <a:schemeClr val="lt1"/>
              </a:solidFill>
              <a:latin typeface="Calibri" panose="020F0502020204030204" pitchFamily="34" charset="0"/>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panose="020F0502020204030204" pitchFamily="34" charset="0"/>
                <a:ea typeface="Calibri"/>
                <a:cs typeface="Calibri"/>
                <a:sym typeface="Calibri"/>
              </a:rPr>
              <a:t>Core Features</a:t>
            </a:r>
            <a:endParaRPr lang="en-US" sz="1800" b="0" i="0" u="none" strike="noStrike" cap="none" baseline="0" dirty="0">
              <a:solidFill>
                <a:schemeClr val="lt1"/>
              </a:solidFill>
              <a:latin typeface="Calibri" panose="020F0502020204030204" pitchFamily="34" charset="0"/>
              <a:ea typeface="Calibri"/>
              <a:cs typeface="Calibri"/>
              <a:sym typeface="Calibri"/>
            </a:endParaRPr>
          </a:p>
        </p:txBody>
      </p:sp>
      <p:graphicFrame>
        <p:nvGraphicFramePr>
          <p:cNvPr id="3" name="Diagram 2"/>
          <p:cNvGraphicFramePr/>
          <p:nvPr>
            <p:extLst>
              <p:ext uri="{D42A27DB-BD31-4B8C-83A1-F6EECF244321}">
                <p14:modId xmlns:p14="http://schemas.microsoft.com/office/powerpoint/2010/main" val="1383716659"/>
              </p:ext>
            </p:extLst>
          </p:nvPr>
        </p:nvGraphicFramePr>
        <p:xfrm>
          <a:off x="200472" y="1412776"/>
          <a:ext cx="4248472"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98165934"/>
              </p:ext>
            </p:extLst>
          </p:nvPr>
        </p:nvGraphicFramePr>
        <p:xfrm>
          <a:off x="4808984" y="1340768"/>
          <a:ext cx="4032448"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4036675530"/>
              </p:ext>
            </p:extLst>
          </p:nvPr>
        </p:nvGraphicFramePr>
        <p:xfrm>
          <a:off x="2432720" y="4005064"/>
          <a:ext cx="4320480"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0" name="Shape 320"/>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PRODUCT SYSTEM REQUIREMENT</a:t>
            </a:r>
            <a:endParaRPr lang="en-US" sz="1800" b="0" i="0" u="none" strike="noStrike" cap="none" baseline="0" dirty="0">
              <a:solidFill>
                <a:schemeClr val="lt1"/>
              </a:solidFill>
              <a:latin typeface="Calibri"/>
              <a:ea typeface="Calibri"/>
              <a:cs typeface="Calibri"/>
              <a:sym typeface="Calibri"/>
            </a:endParaRPr>
          </a:p>
        </p:txBody>
      </p:sp>
      <p:graphicFrame>
        <p:nvGraphicFramePr>
          <p:cNvPr id="3" name="Diagram 2"/>
          <p:cNvGraphicFramePr/>
          <p:nvPr>
            <p:extLst>
              <p:ext uri="{D42A27DB-BD31-4B8C-83A1-F6EECF244321}">
                <p14:modId xmlns:p14="http://schemas.microsoft.com/office/powerpoint/2010/main" val="2631370451"/>
              </p:ext>
            </p:extLst>
          </p:nvPr>
        </p:nvGraphicFramePr>
        <p:xfrm>
          <a:off x="-243320" y="1988840"/>
          <a:ext cx="367240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77223740"/>
              </p:ext>
            </p:extLst>
          </p:nvPr>
        </p:nvGraphicFramePr>
        <p:xfrm>
          <a:off x="3656856" y="1556792"/>
          <a:ext cx="5760640" cy="41764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777630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t="7812" r="1501" b="6249"/>
          <a:stretch/>
        </p:blipFill>
        <p:spPr>
          <a:xfrm>
            <a:off x="219732" y="1412775"/>
            <a:ext cx="4462723" cy="2189073"/>
          </a:xfrm>
          <a:prstGeom prst="roundRect">
            <a:avLst>
              <a:gd name="adj" fmla="val 8594"/>
            </a:avLst>
          </a:prstGeom>
          <a:solidFill>
            <a:srgbClr val="EEEEEE"/>
          </a:solidFill>
          <a:ln>
            <a:noFill/>
          </a:ln>
        </p:spPr>
      </p:pic>
      <p:pic>
        <p:nvPicPr>
          <p:cNvPr id="317" name="Shape 317"/>
          <p:cNvPicPr preferRelativeResize="0"/>
          <p:nvPr/>
        </p:nvPicPr>
        <p:blipFill rotWithShape="1">
          <a:blip r:embed="rId4">
            <a:alphaModFix/>
          </a:blip>
          <a:srcRect t="7292" r="1530" b="5271"/>
          <a:stretch/>
        </p:blipFill>
        <p:spPr>
          <a:xfrm>
            <a:off x="4960676" y="1412775"/>
            <a:ext cx="4384811" cy="2189073"/>
          </a:xfrm>
          <a:prstGeom prst="roundRect">
            <a:avLst>
              <a:gd name="adj" fmla="val 8594"/>
            </a:avLst>
          </a:prstGeom>
          <a:solidFill>
            <a:srgbClr val="EEEEEE"/>
          </a:solidFill>
          <a:ln>
            <a:noFill/>
          </a:ln>
        </p:spPr>
      </p:pic>
      <p:pic>
        <p:nvPicPr>
          <p:cNvPr id="318" name="Shape 318"/>
          <p:cNvPicPr preferRelativeResize="0"/>
          <p:nvPr/>
        </p:nvPicPr>
        <p:blipFill rotWithShape="1">
          <a:blip r:embed="rId5">
            <a:alphaModFix/>
          </a:blip>
          <a:srcRect l="15592" t="9104" r="1280" b="6381"/>
          <a:stretch/>
        </p:blipFill>
        <p:spPr>
          <a:xfrm>
            <a:off x="231725" y="4001694"/>
            <a:ext cx="4361235" cy="2492968"/>
          </a:xfrm>
          <a:prstGeom prst="roundRect">
            <a:avLst>
              <a:gd name="adj" fmla="val 8594"/>
            </a:avLst>
          </a:prstGeom>
          <a:solidFill>
            <a:srgbClr val="EEEEEE"/>
          </a:solidFill>
          <a:ln>
            <a:noFill/>
          </a:ln>
        </p:spPr>
      </p:pic>
      <p:pic>
        <p:nvPicPr>
          <p:cNvPr id="319" name="Shape 319"/>
          <p:cNvPicPr preferRelativeResize="0"/>
          <p:nvPr/>
        </p:nvPicPr>
        <p:blipFill rotWithShape="1">
          <a:blip r:embed="rId6">
            <a:alphaModFix/>
          </a:blip>
          <a:srcRect t="9123" r="1326" b="5067"/>
          <a:stretch/>
        </p:blipFill>
        <p:spPr>
          <a:xfrm>
            <a:off x="4880167" y="4136878"/>
            <a:ext cx="4545828" cy="2222599"/>
          </a:xfrm>
          <a:prstGeom prst="roundRect">
            <a:avLst>
              <a:gd name="adj" fmla="val 8594"/>
            </a:avLst>
          </a:prstGeom>
          <a:solidFill>
            <a:srgbClr val="EEEEEE"/>
          </a:solidFill>
          <a:ln>
            <a:noFill/>
          </a:ln>
        </p:spPr>
      </p:pic>
      <p:sp>
        <p:nvSpPr>
          <p:cNvPr id="320" name="Shape 320"/>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SPS</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a:solidFill>
                  <a:schemeClr val="lt1"/>
                </a:solidFill>
                <a:latin typeface="Calibri"/>
                <a:ea typeface="Calibri"/>
                <a:cs typeface="Calibri"/>
                <a:sym typeface="Calibri"/>
              </a:rPr>
              <a:t>SPS ACCOUNTING SOFTWARE REVIEW</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971800" y="4655189"/>
            <a:ext cx="635634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dk1"/>
                </a:solidFill>
                <a:latin typeface="Calibri"/>
                <a:ea typeface="Calibri"/>
                <a:cs typeface="Calibri"/>
                <a:sym typeface="Calibri"/>
              </a:rPr>
              <a:t>3</a:t>
            </a:r>
            <a:r>
              <a:rPr lang="en-US" sz="2400" b="0" i="0" u="none" strike="noStrike" cap="none" baseline="0" dirty="0" smtClean="0">
                <a:solidFill>
                  <a:schemeClr val="dk1"/>
                </a:solidFill>
                <a:latin typeface="Calibri"/>
                <a:ea typeface="Calibri"/>
                <a:cs typeface="Calibri"/>
                <a:sym typeface="Calibri"/>
              </a:rPr>
              <a:t>.0</a:t>
            </a:r>
            <a:r>
              <a:rPr lang="en-US" sz="2400" b="0" i="0" u="none" strike="noStrike" cap="none" dirty="0" smtClean="0">
                <a:solidFill>
                  <a:schemeClr val="dk1"/>
                </a:solidFill>
                <a:latin typeface="Calibri"/>
                <a:ea typeface="Calibri"/>
                <a:cs typeface="Calibri"/>
                <a:sym typeface="Calibri"/>
              </a:rPr>
              <a:t> DEALERSHIP PROGRAMME</a:t>
            </a:r>
            <a:endParaRPr lang="en-US" sz="2400" b="0" i="0" u="none" strike="noStrike" cap="none" baseline="0" dirty="0">
              <a:solidFill>
                <a:schemeClr val="dk1"/>
              </a:solidFill>
              <a:latin typeface="Calibri"/>
              <a:ea typeface="Calibri"/>
              <a:cs typeface="Calibri"/>
              <a:sym typeface="Calibri"/>
            </a:endParaRPr>
          </a:p>
        </p:txBody>
      </p:sp>
      <p:grpSp>
        <p:nvGrpSpPr>
          <p:cNvPr id="274" name="Shape 274"/>
          <p:cNvGrpSpPr/>
          <p:nvPr/>
        </p:nvGrpSpPr>
        <p:grpSpPr>
          <a:xfrm>
            <a:off x="660400" y="3008661"/>
            <a:ext cx="8667750" cy="2455495"/>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279" name="Shape 279"/>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17</a:t>
            </a:fld>
            <a:endParaRPr lang="en-US" sz="1200" b="0" i="0" u="none" strike="noStrike" cap="none" baseline="0">
              <a:solidFill>
                <a:srgbClr val="888888"/>
              </a:solidFill>
              <a:latin typeface="Calibri"/>
              <a:ea typeface="Calibri"/>
              <a:cs typeface="Calibri"/>
              <a:sym typeface="Calibri"/>
            </a:endParaRPr>
          </a:p>
        </p:txBody>
      </p:sp>
      <p:sp>
        <p:nvSpPr>
          <p:cNvPr id="280" name="Shape 280"/>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143196467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6" y="1717504"/>
            <a:ext cx="3572000" cy="229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5" name="Shape 32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WHAT IS DEALER CRITERIA?</a:t>
            </a:r>
            <a:endParaRPr lang="en-US" sz="1800" b="0" i="0" u="none" strike="noStrike" cap="none" baseline="0" dirty="0">
              <a:solidFill>
                <a:schemeClr val="lt1"/>
              </a:solidFill>
              <a:latin typeface="Calibri"/>
              <a:ea typeface="Calibri"/>
              <a:cs typeface="Calibri"/>
              <a:sym typeface="Calibri"/>
            </a:endParaRPr>
          </a:p>
        </p:txBody>
      </p:sp>
      <p:sp>
        <p:nvSpPr>
          <p:cNvPr id="326" name="Shape 326"/>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18</a:t>
            </a:fld>
            <a:endParaRPr lang="en-US" sz="1200" b="0" i="0" u="none" strike="noStrike" cap="none" baseline="0">
              <a:solidFill>
                <a:srgbClr val="888888"/>
              </a:solidFill>
              <a:latin typeface="Calibri"/>
              <a:ea typeface="Calibri"/>
              <a:cs typeface="Calibri"/>
              <a:sym typeface="Calibri"/>
            </a:endParaRPr>
          </a:p>
        </p:txBody>
      </p:sp>
      <p:sp>
        <p:nvSpPr>
          <p:cNvPr id="327" name="Shape 32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6" name="Picture 2" descr="http://p3cdn4static.sharpschool.com/UserFiles/Servers/Server_1218683/Image/News/Surv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6160" y="2070623"/>
            <a:ext cx="623132" cy="619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25644" y="2195792"/>
            <a:ext cx="2061783" cy="307777"/>
          </a:xfrm>
          <a:prstGeom prst="rect">
            <a:avLst/>
          </a:prstGeom>
          <a:noFill/>
        </p:spPr>
        <p:txBody>
          <a:bodyPr wrap="none" rtlCol="0">
            <a:spAutoFit/>
          </a:bodyPr>
          <a:lstStyle/>
          <a:p>
            <a:r>
              <a:rPr lang="en-MY" dirty="0" smtClean="0">
                <a:solidFill>
                  <a:schemeClr val="tx1"/>
                </a:solidFill>
              </a:rPr>
              <a:t>MUST BE MALAYSIAN</a:t>
            </a:r>
            <a:endParaRPr lang="en-MY" dirty="0">
              <a:solidFill>
                <a:schemeClr val="tx1"/>
              </a:solidFill>
            </a:endParaRPr>
          </a:p>
        </p:txBody>
      </p:sp>
      <p:pic>
        <p:nvPicPr>
          <p:cNvPr id="8" name="Picture 2" descr="http://p3cdn4static.sharpschool.com/UserFiles/Servers/Server_1218683/Image/News/Surv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972" y="2556274"/>
            <a:ext cx="623132" cy="619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81456" y="2681443"/>
            <a:ext cx="2132315" cy="307777"/>
          </a:xfrm>
          <a:prstGeom prst="rect">
            <a:avLst/>
          </a:prstGeom>
          <a:noFill/>
        </p:spPr>
        <p:txBody>
          <a:bodyPr wrap="none" rtlCol="0">
            <a:spAutoFit/>
          </a:bodyPr>
          <a:lstStyle/>
          <a:p>
            <a:r>
              <a:rPr lang="en-MY" dirty="0" smtClean="0">
                <a:solidFill>
                  <a:schemeClr val="tx1"/>
                </a:solidFill>
              </a:rPr>
              <a:t>ABOVE 21 YEARS OLD</a:t>
            </a:r>
            <a:endParaRPr lang="en-MY" dirty="0">
              <a:solidFill>
                <a:schemeClr val="tx1"/>
              </a:solidFill>
            </a:endParaRPr>
          </a:p>
        </p:txBody>
      </p:sp>
      <p:pic>
        <p:nvPicPr>
          <p:cNvPr id="10" name="Picture 2" descr="http://p3cdn4static.sharpschool.com/UserFiles/Servers/Server_1218683/Image/News/Surv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0622" y="3187808"/>
            <a:ext cx="623132" cy="6196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90106" y="3312977"/>
            <a:ext cx="3735318" cy="523220"/>
          </a:xfrm>
          <a:prstGeom prst="rect">
            <a:avLst/>
          </a:prstGeom>
          <a:noFill/>
        </p:spPr>
        <p:txBody>
          <a:bodyPr wrap="none" rtlCol="0">
            <a:spAutoFit/>
          </a:bodyPr>
          <a:lstStyle/>
          <a:p>
            <a:r>
              <a:rPr lang="en-MY" dirty="0" smtClean="0">
                <a:solidFill>
                  <a:schemeClr val="tx1"/>
                </a:solidFill>
              </a:rPr>
              <a:t>MUST PROVIDE ALL THE TRAINING KITS </a:t>
            </a:r>
          </a:p>
          <a:p>
            <a:r>
              <a:rPr lang="en-MY" dirty="0" smtClean="0">
                <a:solidFill>
                  <a:schemeClr val="tx1"/>
                </a:solidFill>
              </a:rPr>
              <a:t>INCLUDING TRAINING ROOM</a:t>
            </a:r>
            <a:endParaRPr lang="en-MY" dirty="0">
              <a:solidFill>
                <a:schemeClr val="tx1"/>
              </a:solidFill>
            </a:endParaRPr>
          </a:p>
        </p:txBody>
      </p:sp>
      <p:pic>
        <p:nvPicPr>
          <p:cNvPr id="12" name="Picture 2" descr="http://p3cdn4static.sharpschool.com/UserFiles/Servers/Server_1218683/Image/News/Surv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136" y="3983294"/>
            <a:ext cx="623132" cy="619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74620" y="4108463"/>
            <a:ext cx="3259226" cy="307777"/>
          </a:xfrm>
          <a:prstGeom prst="rect">
            <a:avLst/>
          </a:prstGeom>
          <a:noFill/>
        </p:spPr>
        <p:txBody>
          <a:bodyPr wrap="none" rtlCol="0">
            <a:spAutoFit/>
          </a:bodyPr>
          <a:lstStyle/>
          <a:p>
            <a:r>
              <a:rPr lang="en-MY" dirty="0" smtClean="0">
                <a:solidFill>
                  <a:schemeClr val="tx1"/>
                </a:solidFill>
              </a:rPr>
              <a:t>COMPANY REGISTERED WITH SSM</a:t>
            </a:r>
            <a:endParaRPr lang="en-MY" dirty="0">
              <a:solidFill>
                <a:schemeClr val="tx1"/>
              </a:solidFill>
            </a:endParaRPr>
          </a:p>
        </p:txBody>
      </p:sp>
      <p:pic>
        <p:nvPicPr>
          <p:cNvPr id="14" name="Picture 2" descr="http://p3cdn4static.sharpschool.com/UserFiles/Servers/Server_1218683/Image/News/Surv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562" y="4628673"/>
            <a:ext cx="623132" cy="6196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20046" y="4753842"/>
            <a:ext cx="4097597" cy="738664"/>
          </a:xfrm>
          <a:prstGeom prst="rect">
            <a:avLst/>
          </a:prstGeom>
          <a:noFill/>
        </p:spPr>
        <p:txBody>
          <a:bodyPr wrap="none" rtlCol="0">
            <a:spAutoFit/>
          </a:bodyPr>
          <a:lstStyle/>
          <a:p>
            <a:r>
              <a:rPr lang="en-MY" dirty="0" smtClean="0">
                <a:solidFill>
                  <a:schemeClr val="tx1"/>
                </a:solidFill>
              </a:rPr>
              <a:t>OPERATE BUSINESS SOLUTION, COMPUTER</a:t>
            </a:r>
          </a:p>
          <a:p>
            <a:r>
              <a:rPr lang="en-MY" dirty="0" smtClean="0">
                <a:solidFill>
                  <a:schemeClr val="tx1"/>
                </a:solidFill>
              </a:rPr>
              <a:t>SOFTWARE AND HARDWARE, ACCOUNTING</a:t>
            </a:r>
          </a:p>
          <a:p>
            <a:r>
              <a:rPr lang="en-MY" dirty="0" smtClean="0">
                <a:solidFill>
                  <a:schemeClr val="tx1"/>
                </a:solidFill>
              </a:rPr>
              <a:t>FIRM, TAX, AUDIT, GST…</a:t>
            </a:r>
            <a:endParaRPr lang="en-MY" dirty="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16" y="3851526"/>
            <a:ext cx="3710006" cy="2385964"/>
          </a:xfrm>
          <a:prstGeom prst="rect">
            <a:avLst/>
          </a:prstGeom>
          <a:ln>
            <a:noFill/>
          </a:ln>
          <a:effectLst>
            <a:softEdge rad="112500"/>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DEALER</a:t>
            </a:r>
            <a:r>
              <a:rPr lang="en-US" sz="2800" b="0" i="0" u="none" strike="noStrike" cap="none" dirty="0" smtClean="0">
                <a:solidFill>
                  <a:schemeClr val="lt1"/>
                </a:solidFill>
                <a:latin typeface="Calibri"/>
                <a:ea typeface="Calibri"/>
                <a:cs typeface="Calibri"/>
                <a:sym typeface="Calibri"/>
              </a:rPr>
              <a:t> BENEFITS</a:t>
            </a:r>
            <a:endParaRPr lang="en-US" sz="1800" b="0" i="0" u="none" strike="noStrike" cap="none" baseline="0" dirty="0">
              <a:solidFill>
                <a:schemeClr val="lt1"/>
              </a:solidFill>
              <a:latin typeface="Calibri"/>
              <a:ea typeface="Calibri"/>
              <a:cs typeface="Calibri"/>
              <a:sym typeface="Calibri"/>
            </a:endParaRPr>
          </a:p>
        </p:txBody>
      </p:sp>
      <p:sp>
        <p:nvSpPr>
          <p:cNvPr id="334" name="Shape 33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19</a:t>
            </a:fld>
            <a:endParaRPr lang="en-US" sz="1200" b="0" i="0" u="none" strike="noStrike" cap="none" baseline="0">
              <a:solidFill>
                <a:srgbClr val="888888"/>
              </a:solidFill>
              <a:latin typeface="Calibri"/>
              <a:ea typeface="Calibri"/>
              <a:cs typeface="Calibri"/>
              <a:sym typeface="Calibri"/>
            </a:endParaRPr>
          </a:p>
        </p:txBody>
      </p:sp>
      <p:sp>
        <p:nvSpPr>
          <p:cNvPr id="335" name="Shape 33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aphicFrame>
        <p:nvGraphicFramePr>
          <p:cNvPr id="7" name="Diagram 6"/>
          <p:cNvGraphicFramePr/>
          <p:nvPr>
            <p:extLst>
              <p:ext uri="{D42A27DB-BD31-4B8C-83A1-F6EECF244321}">
                <p14:modId xmlns:p14="http://schemas.microsoft.com/office/powerpoint/2010/main" val="757522343"/>
              </p:ext>
            </p:extLst>
          </p:nvPr>
        </p:nvGraphicFramePr>
        <p:xfrm>
          <a:off x="272480" y="1484784"/>
          <a:ext cx="662473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037192887"/>
              </p:ext>
            </p:extLst>
          </p:nvPr>
        </p:nvGraphicFramePr>
        <p:xfrm>
          <a:off x="2557271" y="3937602"/>
          <a:ext cx="6768752"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704527" y="1916832"/>
            <a:ext cx="8346927" cy="3096343"/>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1.0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ABOUT US					03</a:t>
            </a:r>
            <a:endParaRPr lang="en-US" sz="1800" b="1" i="0" u="none" strike="noStrike" cap="none" baseline="0" dirty="0">
              <a:solidFill>
                <a:schemeClr val="dk1"/>
              </a:solidFill>
              <a:latin typeface="Century Gothic" panose="020B0502020202020204" pitchFamily="34" charset="0"/>
              <a:ea typeface="Century Gothic"/>
              <a:cs typeface="Century Gothic"/>
              <a:sym typeface="Century Gothic"/>
            </a:endParaRPr>
          </a:p>
          <a:p>
            <a:pPr marL="342900" marR="0" lvl="0" indent="-342900" algn="l" rtl="0">
              <a:lnSpc>
                <a:spcPct val="15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2.0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alibri"/>
                <a:cs typeface="Calibri"/>
                <a:sym typeface="Calibri"/>
              </a:rPr>
              <a:t>ABOUT </a:t>
            </a:r>
            <a:r>
              <a:rPr lang="en-US" sz="1800" b="1" i="0" u="none" strike="noStrike" cap="none" baseline="0" dirty="0">
                <a:solidFill>
                  <a:schemeClr val="dk1"/>
                </a:solidFill>
                <a:latin typeface="Century Gothic" panose="020B0502020202020204" pitchFamily="34" charset="0"/>
                <a:ea typeface="Calibri"/>
                <a:cs typeface="Calibri"/>
                <a:sym typeface="Calibri"/>
              </a:rPr>
              <a:t>SALIHIN PREMIER SOLUTIONS (</a:t>
            </a:r>
            <a:r>
              <a:rPr lang="en-US" sz="1800" b="1" i="0" u="none" strike="noStrike" cap="none" baseline="0" dirty="0" smtClean="0">
                <a:solidFill>
                  <a:schemeClr val="dk1"/>
                </a:solidFill>
                <a:latin typeface="Century Gothic" panose="020B0502020202020204" pitchFamily="34" charset="0"/>
                <a:ea typeface="Calibri"/>
                <a:cs typeface="Calibri"/>
                <a:sym typeface="Calibri"/>
              </a:rPr>
              <a:t>SPS)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11</a:t>
            </a:r>
            <a:endParaRPr lang="en-US" sz="1800" b="1" i="0" u="none" strike="noStrike" cap="none" baseline="0" dirty="0">
              <a:solidFill>
                <a:schemeClr val="dk1"/>
              </a:solidFill>
              <a:latin typeface="Century Gothic" panose="020B0502020202020204" pitchFamily="34" charset="0"/>
              <a:ea typeface="Century Gothic"/>
              <a:cs typeface="Century Gothic"/>
              <a:sym typeface="Century Gothic"/>
            </a:endParaRPr>
          </a:p>
          <a:p>
            <a:pPr marL="342900" marR="0" lvl="0" indent="-342900" algn="l" rtl="0">
              <a:lnSpc>
                <a:spcPct val="15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3.0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DEALERSHIP PROGRAMME</a:t>
            </a: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		</a:t>
            </a: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17</a:t>
            </a:r>
            <a:endPar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endParaRP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4</a:t>
            </a:r>
            <a:r>
              <a:rPr lang="en-US" sz="1800" b="1" dirty="0" smtClean="0">
                <a:solidFill>
                  <a:schemeClr val="dk1"/>
                </a:solidFill>
                <a:latin typeface="Century Gothic" panose="020B0502020202020204" pitchFamily="34" charset="0"/>
                <a:ea typeface="Century Gothic"/>
                <a:cs typeface="Century Gothic"/>
                <a:sym typeface="Century Gothic"/>
              </a:rPr>
              <a:t>.0 </a:t>
            </a:r>
            <a:r>
              <a:rPr lang="en-US" sz="1800" b="1" dirty="0" smtClean="0">
                <a:solidFill>
                  <a:schemeClr val="dk1"/>
                </a:solidFill>
                <a:latin typeface="Century Gothic" panose="020B0502020202020204" pitchFamily="34" charset="0"/>
                <a:ea typeface="Century Gothic"/>
                <a:cs typeface="Century Gothic"/>
                <a:sym typeface="Century Gothic"/>
              </a:rPr>
              <a:t>OUR CREDENTIALS	</a:t>
            </a: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23</a:t>
            </a:r>
            <a:endParaRPr lang="en-US" sz="1800" b="1" i="0" u="none" strike="noStrike" cap="none" baseline="0" dirty="0">
              <a:solidFill>
                <a:schemeClr val="dk1"/>
              </a:solidFill>
              <a:latin typeface="Century Gothic" panose="020B0502020202020204" pitchFamily="34" charset="0"/>
              <a:ea typeface="Century Gothic"/>
              <a:cs typeface="Century Gothic"/>
              <a:sym typeface="Century Gothic"/>
            </a:endParaRP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5</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.0</a:t>
            </a: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CONTACT </a:t>
            </a: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US				</a:t>
            </a: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25</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t>
            </a:r>
            <a:r>
              <a:rPr lang="en-US" sz="2200" b="1" i="0" u="none" strike="noStrike" cap="none" baseline="0" dirty="0">
                <a:solidFill>
                  <a:schemeClr val="dk1"/>
                </a:solidFill>
                <a:latin typeface="Century Gothic" panose="020B0502020202020204" pitchFamily="34" charset="0"/>
                <a:ea typeface="Century Gothic"/>
                <a:cs typeface="Century Gothic"/>
                <a:sym typeface="Century Gothic"/>
              </a:rPr>
              <a:t>		</a:t>
            </a:r>
          </a:p>
        </p:txBody>
      </p:sp>
      <p:sp>
        <p:nvSpPr>
          <p:cNvPr id="117" name="Shape 117"/>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
        <p:nvSpPr>
          <p:cNvPr id="118" name="Shape 118"/>
          <p:cNvSpPr/>
          <p:nvPr/>
        </p:nvSpPr>
        <p:spPr>
          <a:xfrm>
            <a:off x="-237256" y="332656"/>
            <a:ext cx="7016750" cy="914400"/>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a:solidFill>
                  <a:schemeClr val="lt1"/>
                </a:solidFill>
                <a:latin typeface="Calibri"/>
                <a:ea typeface="Calibri"/>
                <a:cs typeface="Calibri"/>
                <a:sym typeface="Calibri"/>
              </a:rPr>
              <a:t>TABLE OF CONTENT</a:t>
            </a:r>
          </a:p>
        </p:txBody>
      </p:sp>
      <p:sp>
        <p:nvSpPr>
          <p:cNvPr id="119" name="Shape 119"/>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WHAT</a:t>
            </a:r>
            <a:r>
              <a:rPr lang="en-US" sz="2800" b="0" i="0" u="none" strike="noStrike" cap="none" dirty="0" smtClean="0">
                <a:solidFill>
                  <a:schemeClr val="lt1"/>
                </a:solidFill>
                <a:latin typeface="Calibri"/>
                <a:ea typeface="Calibri"/>
                <a:cs typeface="Calibri"/>
                <a:sym typeface="Calibri"/>
              </a:rPr>
              <a:t> WILL WE PROVIDE?</a:t>
            </a:r>
            <a:endParaRPr lang="en-US" sz="1800" b="0" i="0" u="none" strike="noStrike" cap="none" baseline="0" dirty="0">
              <a:solidFill>
                <a:schemeClr val="lt1"/>
              </a:solidFill>
              <a:latin typeface="Calibri"/>
              <a:ea typeface="Calibri"/>
              <a:cs typeface="Calibri"/>
              <a:sym typeface="Calibri"/>
            </a:endParaRPr>
          </a:p>
        </p:txBody>
      </p:sp>
      <p:sp>
        <p:nvSpPr>
          <p:cNvPr id="334" name="Shape 33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20</a:t>
            </a:fld>
            <a:endParaRPr lang="en-US" sz="1200" b="0" i="0" u="none" strike="noStrike" cap="none" baseline="0">
              <a:solidFill>
                <a:srgbClr val="888888"/>
              </a:solidFill>
              <a:latin typeface="Calibri"/>
              <a:ea typeface="Calibri"/>
              <a:cs typeface="Calibri"/>
              <a:sym typeface="Calibri"/>
            </a:endParaRPr>
          </a:p>
        </p:txBody>
      </p:sp>
      <p:sp>
        <p:nvSpPr>
          <p:cNvPr id="335" name="Shape 33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aphicFrame>
        <p:nvGraphicFramePr>
          <p:cNvPr id="2" name="Diagram 1"/>
          <p:cNvGraphicFramePr/>
          <p:nvPr>
            <p:extLst>
              <p:ext uri="{D42A27DB-BD31-4B8C-83A1-F6EECF244321}">
                <p14:modId xmlns:p14="http://schemas.microsoft.com/office/powerpoint/2010/main" val="2816276935"/>
              </p:ext>
            </p:extLst>
          </p:nvPr>
        </p:nvGraphicFramePr>
        <p:xfrm>
          <a:off x="488504" y="1222487"/>
          <a:ext cx="8270552" cy="489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55041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HOW TO BECOME A DEALER</a:t>
            </a:r>
            <a:r>
              <a:rPr lang="en-US" sz="2800" b="0" i="0" u="none" strike="noStrike" cap="none" dirty="0" smtClean="0">
                <a:solidFill>
                  <a:schemeClr val="lt1"/>
                </a:solidFill>
                <a:latin typeface="Calibri"/>
                <a:ea typeface="Calibri"/>
                <a:cs typeface="Calibri"/>
                <a:sym typeface="Calibri"/>
              </a:rPr>
              <a:t>?</a:t>
            </a:r>
            <a:endParaRPr lang="en-US" sz="1800" b="0" i="0" u="none" strike="noStrike" cap="none" baseline="0" dirty="0">
              <a:solidFill>
                <a:schemeClr val="lt1"/>
              </a:solidFill>
              <a:latin typeface="Calibri"/>
              <a:ea typeface="Calibri"/>
              <a:cs typeface="Calibri"/>
              <a:sym typeface="Calibri"/>
            </a:endParaRPr>
          </a:p>
        </p:txBody>
      </p:sp>
      <p:sp>
        <p:nvSpPr>
          <p:cNvPr id="334" name="Shape 33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21</a:t>
            </a:fld>
            <a:endParaRPr lang="en-US" sz="1200" b="0" i="0" u="none" strike="noStrike" cap="none" baseline="0">
              <a:solidFill>
                <a:srgbClr val="888888"/>
              </a:solidFill>
              <a:latin typeface="Calibri"/>
              <a:ea typeface="Calibri"/>
              <a:cs typeface="Calibri"/>
              <a:sym typeface="Calibri"/>
            </a:endParaRPr>
          </a:p>
        </p:txBody>
      </p:sp>
      <p:sp>
        <p:nvSpPr>
          <p:cNvPr id="335" name="Shape 33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64568" y="1266232"/>
            <a:ext cx="7668366" cy="50277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88612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HOW ITS</a:t>
            </a:r>
            <a:r>
              <a:rPr lang="en-US" sz="2800" b="0" i="0" u="none" strike="noStrike" cap="none" dirty="0" smtClean="0">
                <a:solidFill>
                  <a:schemeClr val="lt1"/>
                </a:solidFill>
                <a:latin typeface="Calibri"/>
                <a:ea typeface="Calibri"/>
                <a:cs typeface="Calibri"/>
                <a:sym typeface="Calibri"/>
              </a:rPr>
              <a:t> WORK?</a:t>
            </a:r>
            <a:endParaRPr lang="en-US" sz="1800" b="0" i="0" u="none" strike="noStrike" cap="none" baseline="0" dirty="0">
              <a:solidFill>
                <a:schemeClr val="lt1"/>
              </a:solidFill>
              <a:latin typeface="Calibri"/>
              <a:ea typeface="Calibri"/>
              <a:cs typeface="Calibri"/>
              <a:sym typeface="Calibri"/>
            </a:endParaRPr>
          </a:p>
        </p:txBody>
      </p:sp>
      <p:sp>
        <p:nvSpPr>
          <p:cNvPr id="334" name="Shape 33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22</a:t>
            </a:fld>
            <a:endParaRPr lang="en-US" sz="1200" b="0" i="0" u="none" strike="noStrike" cap="none" baseline="0">
              <a:solidFill>
                <a:srgbClr val="888888"/>
              </a:solidFill>
              <a:latin typeface="Calibri"/>
              <a:ea typeface="Calibri"/>
              <a:cs typeface="Calibri"/>
              <a:sym typeface="Calibri"/>
            </a:endParaRPr>
          </a:p>
        </p:txBody>
      </p:sp>
      <p:sp>
        <p:nvSpPr>
          <p:cNvPr id="335" name="Shape 33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064568" y="1239983"/>
            <a:ext cx="7329840" cy="5169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218029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917130" y="4653135"/>
            <a:ext cx="635634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Calibri"/>
                <a:ea typeface="Calibri"/>
                <a:cs typeface="Calibri"/>
                <a:sym typeface="Calibri"/>
              </a:rPr>
              <a:t>4</a:t>
            </a:r>
            <a:r>
              <a:rPr lang="en-US" sz="2400" b="0" i="0" u="none" strike="noStrike" cap="none" baseline="0" dirty="0" smtClean="0">
                <a:solidFill>
                  <a:schemeClr val="dk1"/>
                </a:solidFill>
                <a:latin typeface="Calibri"/>
                <a:ea typeface="Calibri"/>
                <a:cs typeface="Calibri"/>
                <a:sym typeface="Calibri"/>
              </a:rPr>
              <a:t>.0 </a:t>
            </a:r>
            <a:r>
              <a:rPr lang="en-US" sz="2400" b="0" i="0" u="none" strike="noStrike" cap="none" baseline="0" dirty="0">
                <a:solidFill>
                  <a:schemeClr val="dk1"/>
                </a:solidFill>
                <a:latin typeface="Calibri"/>
                <a:ea typeface="Calibri"/>
                <a:cs typeface="Calibri"/>
                <a:sym typeface="Calibri"/>
              </a:rPr>
              <a:t>OUR CREDENTIALS</a:t>
            </a:r>
          </a:p>
        </p:txBody>
      </p:sp>
      <p:grpSp>
        <p:nvGrpSpPr>
          <p:cNvPr id="402" name="Shape 402"/>
          <p:cNvGrpSpPr/>
          <p:nvPr/>
        </p:nvGrpSpPr>
        <p:grpSpPr>
          <a:xfrm>
            <a:off x="660400" y="3008661"/>
            <a:ext cx="8667750" cy="2455495"/>
            <a:chOff x="609600" y="3008661"/>
            <a:chExt cx="8001000" cy="2455495"/>
          </a:xfrm>
        </p:grpSpPr>
        <p:cxnSp>
          <p:nvCxnSpPr>
            <p:cNvPr id="403" name="Shape 403"/>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404" name="Shape 404"/>
            <p:cNvGrpSpPr/>
            <p:nvPr/>
          </p:nvGrpSpPr>
          <p:grpSpPr>
            <a:xfrm>
              <a:off x="609600" y="3008661"/>
              <a:ext cx="1905000" cy="2231303"/>
              <a:chOff x="609600" y="3008661"/>
              <a:chExt cx="1905000" cy="2231303"/>
            </a:xfrm>
          </p:grpSpPr>
          <p:sp>
            <p:nvSpPr>
              <p:cNvPr id="405" name="Shape 405"/>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406" name="Shape 406"/>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407" name="Shape 407"/>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23</a:t>
            </a:fld>
            <a:endParaRPr lang="en-US" sz="1200" b="0" i="0" u="none" strike="noStrike" cap="none" baseline="0">
              <a:solidFill>
                <a:srgbClr val="888888"/>
              </a:solidFill>
              <a:latin typeface="Calibri"/>
              <a:ea typeface="Calibri"/>
              <a:cs typeface="Calibri"/>
              <a:sym typeface="Calibri"/>
            </a:endParaRPr>
          </a:p>
        </p:txBody>
      </p:sp>
      <p:sp>
        <p:nvSpPr>
          <p:cNvPr id="408" name="Shape 408"/>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378528531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286128" y="1419829"/>
            <a:ext cx="5674983" cy="1569653"/>
          </a:xfrm>
          <a:prstGeom prst="rect">
            <a:avLst/>
          </a:prstGeom>
          <a:noFill/>
          <a:ln>
            <a:noFill/>
          </a:ln>
        </p:spPr>
        <p:txBody>
          <a:bodyPr lIns="91425" tIns="45700" rIns="91425" bIns="45700" anchor="t" anchorCtr="0">
            <a:noAutofit/>
          </a:bodyPr>
          <a:lstStyle/>
          <a:p>
            <a:pPr marL="285728" marR="0" lvl="0" indent="-285728" algn="just" rtl="0">
              <a:spcBef>
                <a:spcPts val="0"/>
              </a:spcBef>
              <a:buClr>
                <a:srgbClr val="191919"/>
              </a:buClr>
              <a:buSzPct val="100000"/>
              <a:buFont typeface="Arial"/>
              <a:buChar char="•"/>
            </a:pPr>
            <a:r>
              <a:rPr lang="en-US" sz="1600" b="0" i="0" u="none" strike="noStrike" cap="none" baseline="0">
                <a:solidFill>
                  <a:srgbClr val="191919"/>
                </a:solidFill>
                <a:latin typeface="Century Gothic"/>
                <a:ea typeface="Century Gothic"/>
                <a:cs typeface="Century Gothic"/>
                <a:sym typeface="Century Gothic"/>
              </a:rPr>
              <a:t>A structured approach with approved HRDF training modules approved by HRDF.</a:t>
            </a:r>
          </a:p>
          <a:p>
            <a:pPr marL="285728" marR="0" lvl="0" indent="-184128" algn="just" rtl="0">
              <a:spcBef>
                <a:spcPts val="0"/>
              </a:spcBef>
              <a:buClr>
                <a:schemeClr val="dk1"/>
              </a:buClr>
              <a:buFont typeface="Arial"/>
              <a:buNone/>
            </a:pPr>
            <a:endParaRPr sz="1600" b="0" i="0" u="none" strike="noStrike" cap="none" baseline="0">
              <a:solidFill>
                <a:srgbClr val="191919"/>
              </a:solidFill>
              <a:latin typeface="Century Gothic"/>
              <a:ea typeface="Century Gothic"/>
              <a:cs typeface="Century Gothic"/>
              <a:sym typeface="Century Gothic"/>
            </a:endParaRPr>
          </a:p>
          <a:p>
            <a:pPr marL="285728" marR="0" lvl="0" indent="-285728" algn="just" rtl="0">
              <a:spcBef>
                <a:spcPts val="0"/>
              </a:spcBef>
              <a:buClr>
                <a:srgbClr val="191919"/>
              </a:buClr>
              <a:buSzPct val="100000"/>
              <a:buFont typeface="Arial"/>
              <a:buChar char="•"/>
            </a:pPr>
            <a:r>
              <a:rPr lang="en-US" sz="1600" b="0" i="0" u="none" strike="noStrike" cap="none" baseline="0">
                <a:solidFill>
                  <a:srgbClr val="191919"/>
                </a:solidFill>
                <a:latin typeface="Century Gothic"/>
                <a:ea typeface="Century Gothic"/>
                <a:cs typeface="Century Gothic"/>
                <a:sym typeface="Century Gothic"/>
              </a:rPr>
              <a:t>Approved </a:t>
            </a:r>
            <a:r>
              <a:rPr lang="en-US" sz="1600" b="1" i="0" u="none" strike="noStrike" cap="none" baseline="0">
                <a:solidFill>
                  <a:srgbClr val="191919"/>
                </a:solidFill>
                <a:latin typeface="Century Gothic"/>
                <a:ea typeface="Century Gothic"/>
                <a:cs typeface="Century Gothic"/>
                <a:sym typeface="Century Gothic"/>
              </a:rPr>
              <a:t>GST Agents </a:t>
            </a:r>
            <a:r>
              <a:rPr lang="en-US" sz="1600" b="0" i="0" u="none" strike="noStrike" cap="none" baseline="0">
                <a:solidFill>
                  <a:srgbClr val="191919"/>
                </a:solidFill>
                <a:latin typeface="Century Gothic"/>
                <a:ea typeface="Century Gothic"/>
                <a:cs typeface="Century Gothic"/>
                <a:sym typeface="Century Gothic"/>
              </a:rPr>
              <a:t>and </a:t>
            </a:r>
            <a:r>
              <a:rPr lang="en-US" sz="1600" b="1" i="0" u="none" strike="noStrike" cap="none" baseline="0">
                <a:solidFill>
                  <a:srgbClr val="191919"/>
                </a:solidFill>
                <a:latin typeface="Century Gothic"/>
                <a:ea typeface="Century Gothic"/>
                <a:cs typeface="Century Gothic"/>
                <a:sym typeface="Century Gothic"/>
              </a:rPr>
              <a:t>Qualified GST Trainers </a:t>
            </a:r>
            <a:r>
              <a:rPr lang="en-US" sz="1600" b="0" i="0" u="none" strike="noStrike" cap="none" baseline="0">
                <a:solidFill>
                  <a:srgbClr val="191919"/>
                </a:solidFill>
                <a:latin typeface="Century Gothic"/>
                <a:ea typeface="Century Gothic"/>
                <a:cs typeface="Century Gothic"/>
                <a:sym typeface="Century Gothic"/>
              </a:rPr>
              <a:t>that have vast GST knowledge and experience of various industries.</a:t>
            </a:r>
          </a:p>
        </p:txBody>
      </p:sp>
      <p:sp>
        <p:nvSpPr>
          <p:cNvPr id="414" name="Shape 414"/>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33400" algn="l" rtl="0">
              <a:spcBef>
                <a:spcPts val="0"/>
              </a:spcBef>
              <a:buSzPct val="25000"/>
              <a:buNone/>
            </a:pPr>
            <a:r>
              <a:rPr lang="en-US" sz="2800" b="0" i="0" u="none" strike="noStrike" cap="none" baseline="0">
                <a:solidFill>
                  <a:schemeClr val="lt1"/>
                </a:solidFill>
                <a:latin typeface="Calibri"/>
                <a:ea typeface="Calibri"/>
                <a:cs typeface="Calibri"/>
                <a:sym typeface="Calibri"/>
              </a:rPr>
              <a:t>OUR CREDENTIALS</a:t>
            </a:r>
          </a:p>
        </p:txBody>
      </p:sp>
      <p:sp>
        <p:nvSpPr>
          <p:cNvPr id="415" name="Shape 415"/>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
        <p:nvSpPr>
          <p:cNvPr id="416" name="Shape 416"/>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417" name="Shape 417"/>
          <p:cNvPicPr preferRelativeResize="0"/>
          <p:nvPr/>
        </p:nvPicPr>
        <p:blipFill rotWithShape="1">
          <a:blip r:embed="rId3">
            <a:alphaModFix/>
          </a:blip>
          <a:srcRect/>
          <a:stretch/>
        </p:blipFill>
        <p:spPr>
          <a:xfrm>
            <a:off x="6361719" y="1340767"/>
            <a:ext cx="2246218" cy="3028642"/>
          </a:xfrm>
          <a:prstGeom prst="rect">
            <a:avLst/>
          </a:prstGeom>
          <a:noFill/>
          <a:ln w="190500" cap="sq" cmpd="sng">
            <a:solidFill>
              <a:srgbClr val="C8C6BD"/>
            </a:solidFill>
            <a:prstDash val="solid"/>
            <a:miter/>
            <a:headEnd type="none" w="med" len="med"/>
            <a:tailEnd type="none" w="med" len="med"/>
          </a:ln>
        </p:spPr>
      </p:pic>
      <p:sp>
        <p:nvSpPr>
          <p:cNvPr id="418" name="Shape 418"/>
          <p:cNvSpPr/>
          <p:nvPr/>
        </p:nvSpPr>
        <p:spPr>
          <a:xfrm>
            <a:off x="281773" y="3265307"/>
            <a:ext cx="3874783" cy="1077217"/>
          </a:xfrm>
          <a:prstGeom prst="rect">
            <a:avLst/>
          </a:prstGeom>
          <a:noFill/>
          <a:ln>
            <a:noFill/>
          </a:ln>
        </p:spPr>
        <p:txBody>
          <a:bodyPr lIns="91425" tIns="45700" rIns="91425" bIns="45700" anchor="t" anchorCtr="0">
            <a:noAutofit/>
          </a:bodyPr>
          <a:lstStyle/>
          <a:p>
            <a:pPr marL="285728" marR="0" lvl="0" indent="-285728" algn="just" rtl="0">
              <a:spcBef>
                <a:spcPts val="0"/>
              </a:spcBef>
              <a:buClr>
                <a:srgbClr val="191919"/>
              </a:buClr>
              <a:buSzPct val="100000"/>
              <a:buFont typeface="Arial"/>
              <a:buChar char="•"/>
            </a:pPr>
            <a:r>
              <a:rPr lang="en-US" sz="1600" b="0" i="0" u="none" strike="noStrike" cap="none" baseline="0">
                <a:solidFill>
                  <a:srgbClr val="191919"/>
                </a:solidFill>
                <a:latin typeface="Century Gothic"/>
                <a:ea typeface="Century Gothic"/>
                <a:cs typeface="Century Gothic"/>
                <a:sym typeface="Century Gothic"/>
              </a:rPr>
              <a:t>Experienced IT consultants that can review and provide technical assistance for GST system compliance; accounting for GST.</a:t>
            </a:r>
          </a:p>
        </p:txBody>
      </p:sp>
      <p:pic>
        <p:nvPicPr>
          <p:cNvPr id="419" name="Shape 419"/>
          <p:cNvPicPr preferRelativeResize="0"/>
          <p:nvPr/>
        </p:nvPicPr>
        <p:blipFill rotWithShape="1">
          <a:blip r:embed="rId4">
            <a:alphaModFix/>
          </a:blip>
          <a:srcRect/>
          <a:stretch/>
        </p:blipFill>
        <p:spPr>
          <a:xfrm>
            <a:off x="4489871" y="3117136"/>
            <a:ext cx="2119312" cy="2999093"/>
          </a:xfrm>
          <a:prstGeom prst="rect">
            <a:avLst/>
          </a:prstGeom>
          <a:noFill/>
          <a:ln w="228600" cap="sq" cmpd="sng">
            <a:solidFill>
              <a:srgbClr val="7030A0"/>
            </a:solidFill>
            <a:prstDash val="solid"/>
            <a:miter/>
            <a:headEnd type="none" w="med" len="med"/>
            <a:tailEnd type="none" w="med" len="med"/>
          </a:ln>
        </p:spPr>
      </p:pic>
      <p:pic>
        <p:nvPicPr>
          <p:cNvPr id="420" name="Shape 420"/>
          <p:cNvPicPr preferRelativeResize="0"/>
          <p:nvPr/>
        </p:nvPicPr>
        <p:blipFill rotWithShape="1">
          <a:blip r:embed="rId5">
            <a:alphaModFix/>
          </a:blip>
          <a:srcRect/>
          <a:stretch/>
        </p:blipFill>
        <p:spPr>
          <a:xfrm>
            <a:off x="1897411" y="4419617"/>
            <a:ext cx="1975468" cy="1889702"/>
          </a:xfrm>
          <a:prstGeom prst="rect">
            <a:avLst/>
          </a:prstGeom>
          <a:noFill/>
          <a:ln>
            <a:noFill/>
          </a:ln>
        </p:spPr>
      </p:pic>
      <p:pic>
        <p:nvPicPr>
          <p:cNvPr id="421" name="Shape 421"/>
          <p:cNvPicPr preferRelativeResize="0"/>
          <p:nvPr/>
        </p:nvPicPr>
        <p:blipFill rotWithShape="1">
          <a:blip r:embed="rId6">
            <a:alphaModFix/>
          </a:blip>
          <a:srcRect/>
          <a:stretch/>
        </p:blipFill>
        <p:spPr>
          <a:xfrm>
            <a:off x="7154167" y="3068959"/>
            <a:ext cx="2119312" cy="3010693"/>
          </a:xfrm>
          <a:prstGeom prst="rect">
            <a:avLst/>
          </a:prstGeom>
          <a:noFill/>
          <a:ln w="228600" cap="sq" cmpd="sng">
            <a:solidFill>
              <a:srgbClr val="31859B"/>
            </a:solidFill>
            <a:prstDash val="solid"/>
            <a:miter/>
            <a:headEnd type="none" w="med" len="med"/>
            <a:tailEnd type="none" w="med" len="med"/>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a:solidFill>
                  <a:schemeClr val="lt1"/>
                </a:solidFill>
                <a:latin typeface="Calibri"/>
                <a:ea typeface="Calibri"/>
                <a:cs typeface="Calibri"/>
                <a:sym typeface="Calibri"/>
              </a:rPr>
              <a:t>CONTACT US</a:t>
            </a:r>
          </a:p>
          <a:p>
            <a:pPr marL="0" marR="0" lvl="0" indent="520700" algn="l" rtl="0">
              <a:spcBef>
                <a:spcPts val="0"/>
              </a:spcBef>
              <a:buSzPct val="25000"/>
              <a:buNone/>
            </a:pPr>
            <a:r>
              <a:rPr lang="en-US" sz="1800" b="0" i="0" u="none" strike="noStrike" cap="none" baseline="0">
                <a:solidFill>
                  <a:schemeClr val="lt1"/>
                </a:solidFill>
                <a:latin typeface="Calibri"/>
                <a:ea typeface="Calibri"/>
                <a:cs typeface="Calibri"/>
                <a:sym typeface="Calibri"/>
              </a:rPr>
              <a:t>OFFICIAL ADDRESS &amp; CONTACT PERSON</a:t>
            </a:r>
          </a:p>
        </p:txBody>
      </p:sp>
      <p:sp>
        <p:nvSpPr>
          <p:cNvPr id="427" name="Shape 427"/>
          <p:cNvSpPr/>
          <p:nvPr/>
        </p:nvSpPr>
        <p:spPr>
          <a:xfrm>
            <a:off x="3004676" y="5879078"/>
            <a:ext cx="3919666"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rgbClr val="FF0000"/>
                </a:solidFill>
                <a:latin typeface="Calibri"/>
                <a:ea typeface="Calibri"/>
                <a:cs typeface="Calibri"/>
                <a:sym typeface="Calibri"/>
              </a:rPr>
              <a:t>Careline : 1 300 88 5678</a:t>
            </a:r>
          </a:p>
        </p:txBody>
      </p:sp>
      <p:sp>
        <p:nvSpPr>
          <p:cNvPr id="428" name="Shape 428"/>
          <p:cNvSpPr/>
          <p:nvPr/>
        </p:nvSpPr>
        <p:spPr>
          <a:xfrm>
            <a:off x="2559050" y="5013176"/>
            <a:ext cx="4750884"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rgbClr val="000000"/>
                </a:solidFill>
                <a:latin typeface="Calibri"/>
                <a:ea typeface="Calibri"/>
                <a:cs typeface="Calibri"/>
                <a:sym typeface="Calibri"/>
              </a:rPr>
              <a:t>Official Website : www.</a:t>
            </a:r>
            <a:r>
              <a:rPr lang="en-US" sz="1400" b="0" i="0" u="none" strike="noStrike" cap="none" baseline="0">
                <a:solidFill>
                  <a:srgbClr val="FF0000"/>
                </a:solidFill>
                <a:latin typeface="Arial"/>
                <a:ea typeface="Arial"/>
                <a:cs typeface="Arial"/>
                <a:sym typeface="Arial"/>
              </a:rPr>
              <a:t>salihin</a:t>
            </a:r>
            <a:r>
              <a:rPr lang="en-US" sz="1400" b="1" i="0" u="none" strike="noStrike" cap="none" baseline="0">
                <a:solidFill>
                  <a:srgbClr val="000000"/>
                </a:solidFill>
                <a:latin typeface="Calibri"/>
                <a:ea typeface="Calibri"/>
                <a:cs typeface="Calibri"/>
                <a:sym typeface="Calibri"/>
              </a:rPr>
              <a:t>.com.my</a:t>
            </a:r>
          </a:p>
          <a:p>
            <a:pPr marL="0" marR="0" lvl="0" indent="0" algn="ctr" rtl="0">
              <a:spcBef>
                <a:spcPts val="0"/>
              </a:spcBef>
              <a:buSzPct val="25000"/>
              <a:buNone/>
            </a:pPr>
            <a:r>
              <a:rPr lang="en-US" sz="1400" b="1" i="0" u="none" strike="noStrike" cap="none" baseline="0">
                <a:solidFill>
                  <a:srgbClr val="000000"/>
                </a:solidFill>
                <a:latin typeface="Calibri"/>
                <a:ea typeface="Calibri"/>
                <a:cs typeface="Calibri"/>
                <a:sym typeface="Calibri"/>
              </a:rPr>
              <a:t>Customer Service : www.salihinpremier.com</a:t>
            </a:r>
          </a:p>
          <a:p>
            <a:pPr marL="0" marR="0" lvl="0" indent="0" algn="ctr" rtl="0">
              <a:spcBef>
                <a:spcPts val="0"/>
              </a:spcBef>
              <a:buSzPct val="25000"/>
              <a:buNone/>
            </a:pPr>
            <a:r>
              <a:rPr lang="en-US" sz="1400" b="1" i="0" u="none" strike="noStrike" cap="none" baseline="0">
                <a:solidFill>
                  <a:srgbClr val="000000"/>
                </a:solidFill>
                <a:latin typeface="Calibri"/>
                <a:ea typeface="Calibri"/>
                <a:cs typeface="Calibri"/>
                <a:sym typeface="Calibri"/>
              </a:rPr>
              <a:t>E-mail : info@</a:t>
            </a:r>
            <a:r>
              <a:rPr lang="en-US" sz="1400" b="0" i="0" u="none" strike="noStrike" cap="none" baseline="0">
                <a:solidFill>
                  <a:srgbClr val="FF0000"/>
                </a:solidFill>
                <a:latin typeface="Arial"/>
                <a:ea typeface="Arial"/>
                <a:cs typeface="Arial"/>
                <a:sym typeface="Arial"/>
              </a:rPr>
              <a:t>salihin</a:t>
            </a:r>
            <a:r>
              <a:rPr lang="en-US" sz="1400" b="1" i="0" u="none" strike="noStrike" cap="none" baseline="0">
                <a:solidFill>
                  <a:srgbClr val="000000"/>
                </a:solidFill>
                <a:latin typeface="Calibri"/>
                <a:ea typeface="Calibri"/>
                <a:cs typeface="Calibri"/>
                <a:sym typeface="Calibri"/>
              </a:rPr>
              <a:t>.com.my</a:t>
            </a:r>
          </a:p>
        </p:txBody>
      </p:sp>
      <p:cxnSp>
        <p:nvCxnSpPr>
          <p:cNvPr id="429" name="Shape 429"/>
          <p:cNvCxnSpPr/>
          <p:nvPr/>
        </p:nvCxnSpPr>
        <p:spPr>
          <a:xfrm>
            <a:off x="908050" y="4904785"/>
            <a:ext cx="8255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6086185" y="1772568"/>
            <a:ext cx="2393950" cy="2209799"/>
          </a:xfrm>
          <a:prstGeom prst="rect">
            <a:avLst/>
          </a:prstGeom>
          <a:noFill/>
          <a:ln>
            <a:noFill/>
          </a:ln>
        </p:spPr>
      </p:pic>
      <p:sp>
        <p:nvSpPr>
          <p:cNvPr id="431" name="Shape 431"/>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25</a:t>
            </a:fld>
            <a:endParaRPr lang="en-US" sz="1200" b="0" i="0" u="none" strike="noStrike" cap="none" baseline="0">
              <a:solidFill>
                <a:srgbClr val="888888"/>
              </a:solidFill>
              <a:latin typeface="Calibri"/>
              <a:ea typeface="Calibri"/>
              <a:cs typeface="Calibri"/>
              <a:sym typeface="Calibri"/>
            </a:endParaRPr>
          </a:p>
        </p:txBody>
      </p:sp>
      <p:sp>
        <p:nvSpPr>
          <p:cNvPr id="432" name="Shape 432"/>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433" name="Shape 433"/>
          <p:cNvSpPr/>
          <p:nvPr/>
        </p:nvSpPr>
        <p:spPr>
          <a:xfrm>
            <a:off x="1132855" y="1412775"/>
            <a:ext cx="5044279" cy="3477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0F243E"/>
                </a:solidFill>
                <a:latin typeface="Century Gothic"/>
                <a:ea typeface="Century Gothic"/>
                <a:cs typeface="Century Gothic"/>
                <a:sym typeface="Century Gothic"/>
              </a:rPr>
              <a:t>CORPORATE CENTRE:</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Office</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Unit 2A-1, Level 1</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Tower 2A, Plaza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err="1">
                <a:solidFill>
                  <a:srgbClr val="0F243E"/>
                </a:solidFill>
                <a:latin typeface="Century Gothic"/>
                <a:ea typeface="Century Gothic"/>
                <a:cs typeface="Century Gothic"/>
                <a:sym typeface="Century Gothic"/>
              </a:rPr>
              <a:t>Jalan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Stesen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5</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50470, Kuala Lumpur</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Tel: +603 2261 4180</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Fax: +603 2261 4182</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400" b="0" i="0" u="none" strike="noStrike" cap="none" baseline="0" dirty="0">
                <a:solidFill>
                  <a:srgbClr val="FF0000"/>
                </a:solidFill>
                <a:latin typeface="Century Gothic"/>
                <a:ea typeface="Century Gothic"/>
                <a:cs typeface="Century Gothic"/>
                <a:sym typeface="Century Gothic"/>
              </a:rPr>
              <a:t>CONSULTANT: </a:t>
            </a:r>
            <a:r>
              <a:rPr lang="en-US" dirty="0" smtClean="0">
                <a:solidFill>
                  <a:srgbClr val="FF0000"/>
                </a:solidFill>
                <a:latin typeface="Century Gothic"/>
                <a:ea typeface="Century Gothic"/>
                <a:cs typeface="Century Gothic"/>
                <a:sym typeface="Century Gothic"/>
              </a:rPr>
              <a:t>FARHANA BT ZAHARI</a:t>
            </a:r>
            <a:r>
              <a:rPr lang="en-US" sz="1400" b="0" i="0" u="none" strike="noStrike" cap="none" baseline="0" dirty="0">
                <a:solidFill>
                  <a:srgbClr val="FF0000"/>
                </a:solidFill>
                <a:latin typeface="Century Gothic"/>
                <a:ea typeface="Century Gothic"/>
                <a:cs typeface="Century Gothic"/>
                <a:sym typeface="Century Gothic"/>
              </a:rPr>
              <a:t>	</a:t>
            </a:r>
          </a:p>
          <a:p>
            <a:pPr marL="0" marR="0" lvl="0" indent="0" algn="l" rtl="0">
              <a:spcBef>
                <a:spcPts val="0"/>
              </a:spcBef>
              <a:buSzPct val="25000"/>
              <a:buNone/>
            </a:pPr>
            <a:r>
              <a:rPr lang="en-US" sz="1400" b="0" i="0" u="none" strike="noStrike" cap="none" baseline="0" dirty="0">
                <a:solidFill>
                  <a:srgbClr val="FF0000"/>
                </a:solidFill>
                <a:latin typeface="Century Gothic"/>
                <a:ea typeface="Century Gothic"/>
                <a:cs typeface="Century Gothic"/>
                <a:sym typeface="Century Gothic"/>
              </a:rPr>
              <a:t>EMAIL: </a:t>
            </a:r>
            <a:r>
              <a:rPr lang="en-US" dirty="0" smtClean="0">
                <a:solidFill>
                  <a:srgbClr val="FF0000"/>
                </a:solidFill>
                <a:latin typeface="Century Gothic"/>
                <a:ea typeface="Century Gothic"/>
                <a:cs typeface="Century Gothic"/>
                <a:sym typeface="Century Gothic"/>
              </a:rPr>
              <a:t>farhana@salihin.com.m</a:t>
            </a:r>
            <a:r>
              <a:rPr lang="en-US" sz="1400" b="0" i="0" u="none" strike="noStrike" cap="none" baseline="0" dirty="0" smtClean="0">
                <a:solidFill>
                  <a:srgbClr val="FF0000"/>
                </a:solidFill>
                <a:latin typeface="Century Gothic"/>
                <a:ea typeface="Century Gothic"/>
                <a:cs typeface="Century Gothic"/>
                <a:sym typeface="Century Gothic"/>
              </a:rPr>
              <a:t>y</a:t>
            </a:r>
            <a:r>
              <a:rPr lang="en-US" sz="1400" b="0" i="0" u="none" strike="noStrike" cap="none" baseline="0" dirty="0">
                <a:solidFill>
                  <a:srgbClr val="FF0000"/>
                </a:solidFill>
                <a:latin typeface="Century Gothic"/>
                <a:ea typeface="Century Gothic"/>
                <a:cs typeface="Century Gothic"/>
                <a:sym typeface="Century Gothic"/>
              </a:rPr>
              <a:t>	</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p:nvPr/>
        </p:nvSpPr>
        <p:spPr>
          <a:xfrm>
            <a:off x="3062272" y="6525923"/>
            <a:ext cx="3775936" cy="21544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 b="0" i="0" u="none" strike="noStrike" cap="none" baseline="0">
                <a:solidFill>
                  <a:schemeClr val="dk1"/>
                </a:solidFill>
                <a:latin typeface="Century Gothic"/>
                <a:ea typeface="Century Gothic"/>
                <a:cs typeface="Century Gothic"/>
                <a:sym typeface="Century Gothic"/>
              </a:rPr>
              <a:t>Copyright Controlled 2012 @</a:t>
            </a:r>
            <a:r>
              <a:rPr lang="en-US" sz="800" b="0" i="0" u="none" strike="noStrike" cap="none" baseline="0">
                <a:solidFill>
                  <a:schemeClr val="dk1"/>
                </a:solidFill>
                <a:latin typeface="Calibri"/>
                <a:ea typeface="Calibri"/>
                <a:cs typeface="Calibri"/>
                <a:sym typeface="Calibri"/>
              </a:rPr>
              <a:t> </a:t>
            </a:r>
            <a:r>
              <a:rPr lang="en-US" sz="800" b="0" i="0" u="none" strike="noStrike" cap="none" baseline="0">
                <a:solidFill>
                  <a:srgbClr val="FF0000"/>
                </a:solidFill>
                <a:latin typeface="Arial"/>
                <a:ea typeface="Arial"/>
                <a:cs typeface="Arial"/>
                <a:sym typeface="Arial"/>
              </a:rPr>
              <a:t>SALIHIN</a:t>
            </a:r>
          </a:p>
        </p:txBody>
      </p:sp>
      <p:sp>
        <p:nvSpPr>
          <p:cNvPr id="439" name="Shape 439"/>
          <p:cNvSpPr txBox="1"/>
          <p:nvPr/>
        </p:nvSpPr>
        <p:spPr>
          <a:xfrm>
            <a:off x="2477207" y="4346521"/>
            <a:ext cx="4946067"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baseline="0">
                <a:solidFill>
                  <a:schemeClr val="dk1"/>
                </a:solidFill>
                <a:latin typeface="Century Gothic"/>
                <a:ea typeface="Century Gothic"/>
                <a:cs typeface="Century Gothic"/>
                <a:sym typeface="Century Gothic"/>
              </a:rPr>
              <a:t>www.</a:t>
            </a:r>
            <a:r>
              <a:rPr lang="en-US" sz="1200" b="0" i="0" u="none" strike="noStrike" cap="none" baseline="0">
                <a:solidFill>
                  <a:srgbClr val="FF0000"/>
                </a:solidFill>
                <a:latin typeface="Arial"/>
                <a:ea typeface="Arial"/>
                <a:cs typeface="Arial"/>
                <a:sym typeface="Arial"/>
              </a:rPr>
              <a:t>salihin</a:t>
            </a:r>
            <a:r>
              <a:rPr lang="en-US" sz="1200" b="0" i="0" u="none" strike="noStrike" cap="none" baseline="0">
                <a:solidFill>
                  <a:schemeClr val="dk1"/>
                </a:solidFill>
                <a:latin typeface="Century Gothic"/>
                <a:ea typeface="Century Gothic"/>
                <a:cs typeface="Century Gothic"/>
                <a:sym typeface="Century Gothic"/>
              </a:rPr>
              <a:t>.com.my   |   www.salihinpremier.com</a:t>
            </a:r>
          </a:p>
          <a:p>
            <a:pPr marL="0" marR="0" lvl="0" indent="0" algn="ctr" rtl="0">
              <a:spcBef>
                <a:spcPts val="0"/>
              </a:spcBef>
              <a:buNone/>
            </a:pPr>
            <a:endParaRPr sz="1200" b="0" i="0" u="none" strike="noStrike" cap="none" baseline="0">
              <a:solidFill>
                <a:srgbClr val="FF0000"/>
              </a:solidFill>
              <a:latin typeface="Arial"/>
              <a:ea typeface="Arial"/>
              <a:cs typeface="Arial"/>
              <a:sym typeface="Arial"/>
            </a:endParaRPr>
          </a:p>
          <a:p>
            <a:pPr marL="0" marR="0" lvl="0" indent="0" algn="ctr" rtl="0">
              <a:spcBef>
                <a:spcPts val="0"/>
              </a:spcBef>
              <a:buSzPct val="25000"/>
              <a:buNone/>
            </a:pPr>
            <a:r>
              <a:rPr lang="en-US" sz="1200" b="0" i="0" u="none" strike="noStrike" cap="none" baseline="0">
                <a:solidFill>
                  <a:srgbClr val="FF0000"/>
                </a:solidFill>
                <a:latin typeface="Arial"/>
                <a:ea typeface="Arial"/>
                <a:cs typeface="Arial"/>
                <a:sym typeface="Arial"/>
              </a:rPr>
              <a:t>1 300 88 5678</a:t>
            </a:r>
          </a:p>
        </p:txBody>
      </p:sp>
      <p:pic>
        <p:nvPicPr>
          <p:cNvPr id="440" name="Shape 440"/>
          <p:cNvPicPr preferRelativeResize="0"/>
          <p:nvPr/>
        </p:nvPicPr>
        <p:blipFill rotWithShape="1">
          <a:blip r:embed="rId3">
            <a:alphaModFix/>
          </a:blip>
          <a:srcRect/>
          <a:stretch/>
        </p:blipFill>
        <p:spPr>
          <a:xfrm>
            <a:off x="2864767" y="2492896"/>
            <a:ext cx="4200524" cy="10287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971800" y="4655189"/>
            <a:ext cx="635634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rgbClr val="0F243E"/>
                </a:solidFill>
                <a:latin typeface="Calibri"/>
                <a:ea typeface="Calibri"/>
                <a:cs typeface="Calibri"/>
                <a:sym typeface="Calibri"/>
              </a:rPr>
              <a:t>1.0 ABOUT US</a:t>
            </a:r>
          </a:p>
        </p:txBody>
      </p:sp>
      <p:grpSp>
        <p:nvGrpSpPr>
          <p:cNvPr id="125" name="Shape 125"/>
          <p:cNvGrpSpPr/>
          <p:nvPr/>
        </p:nvGrpSpPr>
        <p:grpSpPr>
          <a:xfrm>
            <a:off x="660400" y="3008661"/>
            <a:ext cx="8667750" cy="2455495"/>
            <a:chOff x="609600" y="3008661"/>
            <a:chExt cx="8001000" cy="2455495"/>
          </a:xfrm>
        </p:grpSpPr>
        <p:cxnSp>
          <p:nvCxnSpPr>
            <p:cNvPr id="126" name="Shape 126"/>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127" name="Shape 127"/>
            <p:cNvGrpSpPr/>
            <p:nvPr/>
          </p:nvGrpSpPr>
          <p:grpSpPr>
            <a:xfrm>
              <a:off x="609600" y="3008661"/>
              <a:ext cx="1905000" cy="2231303"/>
              <a:chOff x="609600" y="3008661"/>
              <a:chExt cx="1905000" cy="2231303"/>
            </a:xfrm>
          </p:grpSpPr>
          <p:sp>
            <p:nvSpPr>
              <p:cNvPr id="128" name="Shape 128"/>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129" name="Shape 129"/>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130" name="Shape 130"/>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a:t>
            </a:fld>
            <a:endParaRPr lang="en-US" sz="1200" b="0" i="0" u="none" strike="noStrike" cap="none" baseline="0">
              <a:solidFill>
                <a:srgbClr val="888888"/>
              </a:solidFill>
              <a:latin typeface="Calibri"/>
              <a:ea typeface="Calibri"/>
              <a:cs typeface="Calibri"/>
              <a:sym typeface="Calibri"/>
            </a:endParaRPr>
          </a:p>
        </p:txBody>
      </p:sp>
      <p:sp>
        <p:nvSpPr>
          <p:cNvPr id="131" name="Shape 131"/>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704527" y="2132856"/>
            <a:ext cx="6768751" cy="4278094"/>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600" b="0" i="0" u="none" strike="noStrike" cap="none" baseline="0">
                <a:solidFill>
                  <a:schemeClr val="dk1"/>
                </a:solidFill>
                <a:latin typeface="Century Gothic"/>
                <a:ea typeface="Century Gothic"/>
                <a:cs typeface="Century Gothic"/>
                <a:sym typeface="Century Gothic"/>
              </a:rPr>
              <a:t>Founded in 2002, </a:t>
            </a:r>
            <a:r>
              <a:rPr lang="en-US" sz="1600" b="0" i="0" u="none" strike="noStrike" cap="none" baseline="0">
                <a:solidFill>
                  <a:srgbClr val="FF0000"/>
                </a:solidFill>
                <a:latin typeface="Arial"/>
                <a:ea typeface="Arial"/>
                <a:cs typeface="Arial"/>
                <a:sym typeface="Arial"/>
              </a:rPr>
              <a:t>SALIHIN</a:t>
            </a:r>
            <a:r>
              <a:rPr lang="en-US" sz="1600" b="0" i="0" u="none" strike="noStrike" cap="none" baseline="0">
                <a:solidFill>
                  <a:schemeClr val="dk1"/>
                </a:solidFill>
                <a:latin typeface="Century Gothic"/>
                <a:ea typeface="Century Gothic"/>
                <a:cs typeface="Century Gothic"/>
                <a:sym typeface="Century Gothic"/>
              </a:rPr>
              <a:t> is a professional business consultancy  firm specializing in Auditing, Taxation, Advisory and  IT Consultancy.</a:t>
            </a:r>
          </a:p>
          <a:p>
            <a:pPr marL="0" marR="0" lvl="0" indent="0" algn="just" rtl="0">
              <a:spcBef>
                <a:spcPts val="0"/>
              </a:spcBef>
              <a:buNone/>
            </a:pPr>
            <a:endParaRPr sz="1600" b="0" i="0" u="none" strike="noStrike" cap="none" baseline="0">
              <a:solidFill>
                <a:schemeClr val="dk1"/>
              </a:solidFill>
              <a:latin typeface="Century Gothic"/>
              <a:ea typeface="Century Gothic"/>
              <a:cs typeface="Century Gothic"/>
              <a:sym typeface="Century Gothic"/>
            </a:endParaRPr>
          </a:p>
          <a:p>
            <a:pPr marL="0" marR="0" lvl="0" indent="0" algn="just" rtl="0">
              <a:spcBef>
                <a:spcPts val="0"/>
              </a:spcBef>
              <a:buSzPct val="25000"/>
              <a:buNone/>
            </a:pPr>
            <a:r>
              <a:rPr lang="en-US" sz="1600" b="0" i="0" u="none" strike="noStrike" cap="none" baseline="0">
                <a:solidFill>
                  <a:schemeClr val="dk1"/>
                </a:solidFill>
                <a:latin typeface="Century Gothic"/>
                <a:ea typeface="Century Gothic"/>
                <a:cs typeface="Century Gothic"/>
                <a:sym typeface="Century Gothic"/>
              </a:rPr>
              <a:t>The past decade has witnessed our continuing effort in brand building through commitment to integrity, high quality and business excellence in providing exceptional end-to-end services.</a:t>
            </a:r>
          </a:p>
          <a:p>
            <a:pPr marL="0" marR="0" lvl="0" indent="0" algn="just" rtl="0">
              <a:spcBef>
                <a:spcPts val="0"/>
              </a:spcBef>
              <a:buNone/>
            </a:pPr>
            <a:endParaRPr sz="1600" b="0" i="0" u="none" strike="noStrike" cap="none" baseline="0">
              <a:solidFill>
                <a:schemeClr val="dk1"/>
              </a:solidFill>
              <a:latin typeface="Century Gothic"/>
              <a:ea typeface="Century Gothic"/>
              <a:cs typeface="Century Gothic"/>
              <a:sym typeface="Century Gothic"/>
            </a:endParaRPr>
          </a:p>
          <a:p>
            <a:pPr marL="0" marR="0" lvl="0" indent="0" algn="just" rtl="0">
              <a:spcBef>
                <a:spcPts val="0"/>
              </a:spcBef>
              <a:buSzPct val="25000"/>
              <a:buNone/>
            </a:pPr>
            <a:r>
              <a:rPr lang="en-US" sz="1600" b="0" i="0" u="none" strike="noStrike" cap="none" baseline="0">
                <a:solidFill>
                  <a:schemeClr val="dk1"/>
                </a:solidFill>
                <a:latin typeface="Century Gothic"/>
                <a:ea typeface="Century Gothic"/>
                <a:cs typeface="Century Gothic"/>
                <a:sym typeface="Century Gothic"/>
              </a:rPr>
              <a:t>From grass to grace, our endless effort  did not go unnoticed when we are certified as MSC status, 1-Innocert and  Enterprise 50 company. As we progress, we grow along with our valued clients, looking forward to a more mature business relationship.</a:t>
            </a:r>
          </a:p>
          <a:p>
            <a:pPr marL="0" marR="0" lvl="0" indent="0" algn="just" rtl="0">
              <a:spcBef>
                <a:spcPts val="0"/>
              </a:spcBef>
              <a:buNone/>
            </a:pPr>
            <a:endParaRPr sz="1600" b="0" i="0" u="none" strike="noStrike" cap="none" baseline="0">
              <a:solidFill>
                <a:schemeClr val="dk1"/>
              </a:solidFill>
              <a:latin typeface="Century Gothic"/>
              <a:ea typeface="Century Gothic"/>
              <a:cs typeface="Century Gothic"/>
              <a:sym typeface="Century Gothic"/>
            </a:endParaRPr>
          </a:p>
          <a:p>
            <a:pPr marL="0" marR="0" lvl="0" indent="0" algn="just" rtl="0">
              <a:spcBef>
                <a:spcPts val="0"/>
              </a:spcBef>
              <a:buSzPct val="25000"/>
              <a:buNone/>
            </a:pPr>
            <a:r>
              <a:rPr lang="en-US" sz="1600" b="0" i="0" u="none" strike="noStrike" cap="none" baseline="0">
                <a:solidFill>
                  <a:schemeClr val="dk1"/>
                </a:solidFill>
                <a:latin typeface="Century Gothic"/>
                <a:ea typeface="Century Gothic"/>
                <a:cs typeface="Century Gothic"/>
                <a:sym typeface="Century Gothic"/>
              </a:rPr>
              <a:t>We are certified by the Royal Malaysian Customs Department (RMCD as  approved GST Trainer and by the Pembangunan Sumber Manusia Berhad (PSMB) as one of the approved trainers under Human Resources Development Fund (HRDF) which allows our clients to claim 100% training expenses.</a:t>
            </a:r>
          </a:p>
        </p:txBody>
      </p:sp>
      <p:sp>
        <p:nvSpPr>
          <p:cNvPr id="137" name="Shape 137"/>
          <p:cNvSpPr txBox="1">
            <a:spLocks noGrp="1"/>
          </p:cNvSpPr>
          <p:nvPr>
            <p:ph type="title"/>
          </p:nvPr>
        </p:nvSpPr>
        <p:spPr>
          <a:xfrm>
            <a:off x="3140318" y="1471136"/>
            <a:ext cx="3656025" cy="757072"/>
          </a:xfrm>
          <a:prstGeom prst="rect">
            <a:avLst/>
          </a:prstGeom>
          <a:noFill/>
          <a:ln>
            <a:noFill/>
          </a:ln>
        </p:spPr>
        <p:txBody>
          <a:bodyPr lIns="91425" tIns="45700" rIns="91425" bIns="45700" anchor="ctr" anchorCtr="0">
            <a:noAutofit/>
          </a:bodyPr>
          <a:lstStyle/>
          <a:p>
            <a:pPr marL="0" marR="0" lvl="0" indent="0" algn="l" rtl="0">
              <a:spcBef>
                <a:spcPts val="0"/>
              </a:spcBef>
              <a:buClr>
                <a:srgbClr val="9C08AC"/>
              </a:buClr>
              <a:buSzPct val="25000"/>
              <a:buFont typeface="Calibri"/>
              <a:buNone/>
            </a:pPr>
            <a:r>
              <a:rPr lang="en-US" sz="3600" b="1" i="0" u="none" strike="noStrike" cap="none" baseline="0">
                <a:solidFill>
                  <a:srgbClr val="9C08AC"/>
                </a:solidFill>
                <a:latin typeface="Calibri"/>
                <a:ea typeface="Calibri"/>
                <a:cs typeface="Calibri"/>
                <a:sym typeface="Calibri"/>
              </a:rPr>
              <a:t>AT THE GLANCE</a:t>
            </a:r>
          </a:p>
        </p:txBody>
      </p:sp>
      <p:pic>
        <p:nvPicPr>
          <p:cNvPr id="138" name="Shape 138"/>
          <p:cNvPicPr preferRelativeResize="0"/>
          <p:nvPr/>
        </p:nvPicPr>
        <p:blipFill rotWithShape="1">
          <a:blip r:embed="rId3">
            <a:alphaModFix/>
          </a:blip>
          <a:srcRect/>
          <a:stretch/>
        </p:blipFill>
        <p:spPr>
          <a:xfrm>
            <a:off x="834895" y="1556791"/>
            <a:ext cx="2251247" cy="441161"/>
          </a:xfrm>
          <a:prstGeom prst="rect">
            <a:avLst/>
          </a:prstGeom>
          <a:noFill/>
          <a:ln>
            <a:noFill/>
          </a:ln>
        </p:spPr>
      </p:pic>
      <p:sp>
        <p:nvSpPr>
          <p:cNvPr id="139" name="Shape 139"/>
          <p:cNvSpPr/>
          <p:nvPr/>
        </p:nvSpPr>
        <p:spPr>
          <a:xfrm>
            <a:off x="-263550" y="332656"/>
            <a:ext cx="7016750" cy="914400"/>
          </a:xfrm>
          <a:prstGeom prst="rect">
            <a:avLst/>
          </a:prstGeom>
          <a:solidFill>
            <a:srgbClr val="FF0000"/>
          </a:solidFill>
          <a:ln>
            <a:noFill/>
          </a:ln>
        </p:spPr>
        <p:txBody>
          <a:bodyPr lIns="91425" tIns="45700" rIns="91425" bIns="45700" anchor="ctr" anchorCtr="0">
            <a:noAutofit/>
          </a:bodyPr>
          <a:lstStyle/>
          <a:p>
            <a:pPr marL="531813" marR="0" lvl="4" indent="-11112"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  </a:t>
            </a:r>
          </a:p>
          <a:p>
            <a:pPr marL="531813" marR="0" lvl="4" indent="-11112" algn="l" rtl="0">
              <a:spcBef>
                <a:spcPts val="0"/>
              </a:spcBef>
              <a:buSzPct val="25000"/>
              <a:buNone/>
            </a:pPr>
            <a:r>
              <a:rPr lang="en-US" sz="2000" b="0" i="0" u="none" strike="noStrike" cap="none" baseline="0">
                <a:solidFill>
                  <a:schemeClr val="lt1"/>
                </a:solidFill>
                <a:latin typeface="Calibri"/>
                <a:ea typeface="Calibri"/>
                <a:cs typeface="Calibri"/>
                <a:sym typeface="Calibri"/>
              </a:rPr>
              <a:t>FIRM’S DESCRIPTION </a:t>
            </a:r>
          </a:p>
        </p:txBody>
      </p:sp>
      <p:pic>
        <p:nvPicPr>
          <p:cNvPr id="140" name="Shape 140"/>
          <p:cNvPicPr preferRelativeResize="0"/>
          <p:nvPr/>
        </p:nvPicPr>
        <p:blipFill rotWithShape="1">
          <a:blip r:embed="rId4">
            <a:alphaModFix/>
          </a:blip>
          <a:srcRect r="75074"/>
          <a:stretch/>
        </p:blipFill>
        <p:spPr>
          <a:xfrm>
            <a:off x="7988667" y="2424452"/>
            <a:ext cx="924773" cy="713037"/>
          </a:xfrm>
          <a:prstGeom prst="rect">
            <a:avLst/>
          </a:prstGeom>
          <a:noFill/>
          <a:ln>
            <a:noFill/>
          </a:ln>
        </p:spPr>
      </p:pic>
      <p:pic>
        <p:nvPicPr>
          <p:cNvPr id="141" name="Shape 141"/>
          <p:cNvPicPr preferRelativeResize="0"/>
          <p:nvPr/>
        </p:nvPicPr>
        <p:blipFill rotWithShape="1">
          <a:blip r:embed="rId4">
            <a:alphaModFix/>
          </a:blip>
          <a:srcRect l="35962" r="32018"/>
          <a:stretch/>
        </p:blipFill>
        <p:spPr>
          <a:xfrm>
            <a:off x="7869528" y="3419944"/>
            <a:ext cx="1187927" cy="713037"/>
          </a:xfrm>
          <a:prstGeom prst="rect">
            <a:avLst/>
          </a:prstGeom>
          <a:noFill/>
          <a:ln>
            <a:noFill/>
          </a:ln>
        </p:spPr>
      </p:pic>
      <p:pic>
        <p:nvPicPr>
          <p:cNvPr id="142" name="Shape 142"/>
          <p:cNvPicPr preferRelativeResize="0"/>
          <p:nvPr/>
        </p:nvPicPr>
        <p:blipFill rotWithShape="1">
          <a:blip r:embed="rId4">
            <a:alphaModFix/>
          </a:blip>
          <a:srcRect l="75322"/>
          <a:stretch/>
        </p:blipFill>
        <p:spPr>
          <a:xfrm>
            <a:off x="7914557" y="4372146"/>
            <a:ext cx="915542" cy="713037"/>
          </a:xfrm>
          <a:prstGeom prst="rect">
            <a:avLst/>
          </a:prstGeom>
          <a:noFill/>
          <a:ln>
            <a:noFill/>
          </a:ln>
        </p:spPr>
      </p:pic>
      <p:sp>
        <p:nvSpPr>
          <p:cNvPr id="143" name="Shape 143"/>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a:t>
            </a:fld>
            <a:endParaRPr lang="en-US" sz="1200" b="0" i="0" u="none" strike="noStrike" cap="none" baseline="0">
              <a:solidFill>
                <a:srgbClr val="888888"/>
              </a:solidFill>
              <a:latin typeface="Calibri"/>
              <a:ea typeface="Calibri"/>
              <a:cs typeface="Calibri"/>
              <a:sym typeface="Calibri"/>
            </a:endParaRPr>
          </a:p>
        </p:txBody>
      </p:sp>
      <p:sp>
        <p:nvSpPr>
          <p:cNvPr id="144" name="Shape 144"/>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145" name="Shape 145"/>
          <p:cNvPicPr preferRelativeResize="0"/>
          <p:nvPr/>
        </p:nvPicPr>
        <p:blipFill rotWithShape="1">
          <a:blip r:embed="rId5">
            <a:alphaModFix/>
          </a:blip>
          <a:srcRect/>
          <a:stretch/>
        </p:blipFill>
        <p:spPr>
          <a:xfrm>
            <a:off x="7978185" y="1389199"/>
            <a:ext cx="788287" cy="776345"/>
          </a:xfrm>
          <a:prstGeom prst="rect">
            <a:avLst/>
          </a:prstGeom>
          <a:noFill/>
          <a:ln>
            <a:noFill/>
          </a:ln>
        </p:spPr>
      </p:pic>
      <p:pic>
        <p:nvPicPr>
          <p:cNvPr id="146" name="Shape 146"/>
          <p:cNvPicPr preferRelativeResize="0"/>
          <p:nvPr/>
        </p:nvPicPr>
        <p:blipFill rotWithShape="1">
          <a:blip r:embed="rId6">
            <a:alphaModFix/>
          </a:blip>
          <a:srcRect/>
          <a:stretch/>
        </p:blipFill>
        <p:spPr>
          <a:xfrm>
            <a:off x="8053367" y="5197307"/>
            <a:ext cx="820248" cy="811171"/>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15550" y="404663"/>
            <a:ext cx="6192687" cy="792087"/>
          </a:xfrm>
          <a:prstGeom prst="rect">
            <a:avLst/>
          </a:prstGeom>
          <a:noFill/>
          <a:ln>
            <a:noFill/>
          </a:ln>
        </p:spPr>
        <p:txBody>
          <a:bodyPr lIns="91425" tIns="45700" rIns="91425" bIns="45700" anchor="ctr" anchorCtr="0">
            <a:noAutofit/>
          </a:bodyPr>
          <a:lstStyle/>
          <a:p>
            <a:pPr marL="457200" marR="0" lvl="1" indent="0" algn="l" rtl="0">
              <a:spcBef>
                <a:spcPts val="0"/>
              </a:spcBef>
              <a:spcAft>
                <a:spcPts val="0"/>
              </a:spcAft>
              <a:buSzPct val="25000"/>
              <a:buNone/>
            </a:pPr>
            <a:r>
              <a:rPr lang="en-US" sz="2800" b="0" i="0" u="none" strike="noStrike" cap="none" baseline="0">
                <a:solidFill>
                  <a:schemeClr val="dk1"/>
                </a:solidFill>
                <a:latin typeface="Calibri"/>
                <a:ea typeface="Calibri"/>
                <a:cs typeface="Calibri"/>
                <a:sym typeface="Calibri"/>
              </a:rPr>
              <a:t>ABOUT US </a:t>
            </a:r>
          </a:p>
          <a:p>
            <a:pPr marL="457200" marR="0" lvl="1" indent="0" algn="l" rtl="0">
              <a:spcBef>
                <a:spcPts val="0"/>
              </a:spcBef>
              <a:spcAft>
                <a:spcPts val="0"/>
              </a:spcAft>
              <a:buSzPct val="25000"/>
              <a:buNone/>
            </a:pPr>
            <a:r>
              <a:rPr lang="en-US" sz="2000" b="0" i="0" u="none" strike="noStrike" cap="none" baseline="0">
                <a:solidFill>
                  <a:schemeClr val="lt1"/>
                </a:solidFill>
                <a:latin typeface="Calibri"/>
                <a:ea typeface="Calibri"/>
                <a:cs typeface="Calibri"/>
                <a:sym typeface="Calibri"/>
              </a:rPr>
              <a:t>KEY PERSONNAL</a:t>
            </a:r>
          </a:p>
        </p:txBody>
      </p:sp>
      <p:sp>
        <p:nvSpPr>
          <p:cNvPr id="153" name="Shape 153"/>
          <p:cNvSpPr txBox="1"/>
          <p:nvPr/>
        </p:nvSpPr>
        <p:spPr>
          <a:xfrm>
            <a:off x="5143598" y="5118282"/>
            <a:ext cx="412988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 Front: Salihin Abang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L-R: Ahmad Izwan Adnan, Faizul Nizan Zulkefli ,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Tuan Haji Abd. Aziz Abu Bakar, Ahmad Aljafree Razalli,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Mohd Faried Jamil, Abdussalam Shokhawi</a:t>
            </a:r>
          </a:p>
        </p:txBody>
      </p:sp>
      <p:sp>
        <p:nvSpPr>
          <p:cNvPr id="154" name="Shape 15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5</a:t>
            </a:fld>
            <a:endParaRPr lang="en-US" sz="1200" b="0" i="0" u="none" strike="noStrike" cap="none" baseline="0">
              <a:solidFill>
                <a:srgbClr val="888888"/>
              </a:solidFill>
              <a:latin typeface="Calibri"/>
              <a:ea typeface="Calibri"/>
              <a:cs typeface="Calibri"/>
              <a:sym typeface="Calibri"/>
            </a:endParaRPr>
          </a:p>
        </p:txBody>
      </p:sp>
      <p:sp>
        <p:nvSpPr>
          <p:cNvPr id="155" name="Shape 15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156" name="Shape 156"/>
          <p:cNvSpPr/>
          <p:nvPr/>
        </p:nvSpPr>
        <p:spPr>
          <a:xfrm>
            <a:off x="-191542" y="332656"/>
            <a:ext cx="7016750" cy="914400"/>
          </a:xfrm>
          <a:prstGeom prst="rect">
            <a:avLst/>
          </a:prstGeom>
          <a:solidFill>
            <a:srgbClr val="FF0000"/>
          </a:solidFill>
          <a:ln>
            <a:noFill/>
          </a:ln>
        </p:spPr>
        <p:txBody>
          <a:bodyPr lIns="91425" tIns="45700" rIns="91425" bIns="45700" anchor="ctr" anchorCtr="0">
            <a:noAutofit/>
          </a:bodyPr>
          <a:lstStyle/>
          <a:p>
            <a:pPr marL="914400" marR="0" lvl="2" indent="-3937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  </a:t>
            </a:r>
          </a:p>
          <a:p>
            <a:pPr marL="914400" marR="0" lvl="2" indent="-393700" algn="l" rtl="0">
              <a:spcBef>
                <a:spcPts val="0"/>
              </a:spcBef>
              <a:buSzPct val="25000"/>
              <a:buNone/>
            </a:pPr>
            <a:r>
              <a:rPr lang="en-US" sz="2000" b="0" i="0" u="none" strike="noStrike" cap="none" baseline="0">
                <a:solidFill>
                  <a:schemeClr val="lt1"/>
                </a:solidFill>
                <a:latin typeface="Calibri"/>
                <a:ea typeface="Calibri"/>
                <a:cs typeface="Calibri"/>
                <a:sym typeface="Calibri"/>
              </a:rPr>
              <a:t>KEY PERSONNEL</a:t>
            </a:r>
          </a:p>
        </p:txBody>
      </p:sp>
      <p:pic>
        <p:nvPicPr>
          <p:cNvPr id="157" name="Shape 157"/>
          <p:cNvPicPr preferRelativeResize="0"/>
          <p:nvPr/>
        </p:nvPicPr>
        <p:blipFill rotWithShape="1">
          <a:blip r:embed="rId3">
            <a:alphaModFix/>
          </a:blip>
          <a:srcRect/>
          <a:stretch/>
        </p:blipFill>
        <p:spPr>
          <a:xfrm>
            <a:off x="1928664" y="1484783"/>
            <a:ext cx="5791630" cy="3926613"/>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Shape 162"/>
          <p:cNvGrpSpPr/>
          <p:nvPr/>
        </p:nvGrpSpPr>
        <p:grpSpPr>
          <a:xfrm>
            <a:off x="594727" y="1700808"/>
            <a:ext cx="2228850" cy="1231706"/>
            <a:chOff x="488504" y="1371600"/>
            <a:chExt cx="2228850" cy="1231706"/>
          </a:xfrm>
        </p:grpSpPr>
        <p:grpSp>
          <p:nvGrpSpPr>
            <p:cNvPr id="163" name="Shape 163"/>
            <p:cNvGrpSpPr/>
            <p:nvPr/>
          </p:nvGrpSpPr>
          <p:grpSpPr>
            <a:xfrm>
              <a:off x="488504" y="1371600"/>
              <a:ext cx="2228850" cy="1231706"/>
              <a:chOff x="990600" y="1371599"/>
              <a:chExt cx="2286000" cy="1539633"/>
            </a:xfrm>
          </p:grpSpPr>
          <p:sp>
            <p:nvSpPr>
              <p:cNvPr id="164" name="Shape 164"/>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65" name="Shape 165"/>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66" name="Shape 166"/>
            <p:cNvSpPr txBox="1"/>
            <p:nvPr/>
          </p:nvSpPr>
          <p:spPr>
            <a:xfrm>
              <a:off x="791022" y="1702549"/>
              <a:ext cx="162255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Financial Statement Audit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Compliance Audit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Operational Audit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Forensic Audit</a:t>
              </a:r>
            </a:p>
          </p:txBody>
        </p:sp>
        <p:sp>
          <p:nvSpPr>
            <p:cNvPr id="167" name="Shape 167"/>
            <p:cNvSpPr txBox="1"/>
            <p:nvPr/>
          </p:nvSpPr>
          <p:spPr>
            <a:xfrm>
              <a:off x="925236" y="1394287"/>
              <a:ext cx="131638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alibri"/>
                  <a:ea typeface="Calibri"/>
                  <a:cs typeface="Calibri"/>
                  <a:sym typeface="Calibri"/>
                </a:rPr>
                <a:t>AUDIT &amp; ASSURANCE</a:t>
              </a:r>
            </a:p>
          </p:txBody>
        </p:sp>
      </p:grpSp>
      <p:grpSp>
        <p:nvGrpSpPr>
          <p:cNvPr id="174" name="Shape 174"/>
          <p:cNvGrpSpPr/>
          <p:nvPr/>
        </p:nvGrpSpPr>
        <p:grpSpPr>
          <a:xfrm>
            <a:off x="3128987" y="1700808"/>
            <a:ext cx="2228850" cy="1231706"/>
            <a:chOff x="2952584" y="1329720"/>
            <a:chExt cx="2228850" cy="1231706"/>
          </a:xfrm>
        </p:grpSpPr>
        <p:grpSp>
          <p:nvGrpSpPr>
            <p:cNvPr id="175" name="Shape 175"/>
            <p:cNvGrpSpPr/>
            <p:nvPr/>
          </p:nvGrpSpPr>
          <p:grpSpPr>
            <a:xfrm>
              <a:off x="2952584" y="1329720"/>
              <a:ext cx="2228850" cy="1231706"/>
              <a:chOff x="990600" y="1371599"/>
              <a:chExt cx="2286000" cy="1539633"/>
            </a:xfrm>
          </p:grpSpPr>
          <p:sp>
            <p:nvSpPr>
              <p:cNvPr id="176" name="Shape 176"/>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78" name="Shape 178"/>
            <p:cNvSpPr txBox="1"/>
            <p:nvPr/>
          </p:nvSpPr>
          <p:spPr>
            <a:xfrm>
              <a:off x="3122853" y="1702549"/>
              <a:ext cx="1887054"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GST Compliance and Advisory</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GST Preparation and Filing</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GST Audit and Investigation</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GST Training</a:t>
              </a:r>
            </a:p>
          </p:txBody>
        </p:sp>
        <p:sp>
          <p:nvSpPr>
            <p:cNvPr id="179" name="Shape 179"/>
            <p:cNvSpPr txBox="1"/>
            <p:nvPr/>
          </p:nvSpPr>
          <p:spPr>
            <a:xfrm>
              <a:off x="3129083" y="1352408"/>
              <a:ext cx="19319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alibri"/>
                  <a:ea typeface="Calibri"/>
                  <a:cs typeface="Calibri"/>
                  <a:sym typeface="Calibri"/>
                </a:rPr>
                <a:t>GOODS AND SERVICES TAX (GST)</a:t>
              </a:r>
            </a:p>
          </p:txBody>
        </p:sp>
      </p:grpSp>
      <p:grpSp>
        <p:nvGrpSpPr>
          <p:cNvPr id="180" name="Shape 180"/>
          <p:cNvGrpSpPr/>
          <p:nvPr/>
        </p:nvGrpSpPr>
        <p:grpSpPr>
          <a:xfrm>
            <a:off x="3157031" y="4673124"/>
            <a:ext cx="2228850" cy="1231706"/>
            <a:chOff x="2952584" y="4236368"/>
            <a:chExt cx="2228850" cy="1231706"/>
          </a:xfrm>
        </p:grpSpPr>
        <p:grpSp>
          <p:nvGrpSpPr>
            <p:cNvPr id="181" name="Shape 181"/>
            <p:cNvGrpSpPr/>
            <p:nvPr/>
          </p:nvGrpSpPr>
          <p:grpSpPr>
            <a:xfrm>
              <a:off x="2952584" y="4236368"/>
              <a:ext cx="2228850" cy="1231706"/>
              <a:chOff x="990600" y="1371599"/>
              <a:chExt cx="2286000" cy="1539633"/>
            </a:xfrm>
          </p:grpSpPr>
          <p:sp>
            <p:nvSpPr>
              <p:cNvPr id="182" name="Shape 182"/>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83" name="Shape 183"/>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84" name="Shape 184"/>
            <p:cNvSpPr txBox="1"/>
            <p:nvPr/>
          </p:nvSpPr>
          <p:spPr>
            <a:xfrm>
              <a:off x="3227049" y="4593901"/>
              <a:ext cx="167866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Shariah Compliance Audit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Advisory Services  </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Zakat - Alms Giving</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Waqf - Islamic Endowment</a:t>
              </a:r>
            </a:p>
          </p:txBody>
        </p:sp>
        <p:sp>
          <p:nvSpPr>
            <p:cNvPr id="185" name="Shape 185"/>
            <p:cNvSpPr txBox="1"/>
            <p:nvPr/>
          </p:nvSpPr>
          <p:spPr>
            <a:xfrm>
              <a:off x="3057901" y="4268580"/>
              <a:ext cx="2069795"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lt1"/>
                  </a:solidFill>
                  <a:latin typeface="Calibri"/>
                  <a:ea typeface="Calibri"/>
                  <a:cs typeface="Calibri"/>
                  <a:sym typeface="Calibri"/>
                </a:rPr>
                <a:t>ISLAMIC ACCOUNTING &amp; AUDITING</a:t>
              </a:r>
            </a:p>
          </p:txBody>
        </p:sp>
      </p:grpSp>
      <p:grpSp>
        <p:nvGrpSpPr>
          <p:cNvPr id="186" name="Shape 186"/>
          <p:cNvGrpSpPr/>
          <p:nvPr/>
        </p:nvGrpSpPr>
        <p:grpSpPr>
          <a:xfrm>
            <a:off x="6459928" y="3345811"/>
            <a:ext cx="3461712" cy="2920121"/>
            <a:chOff x="5989010" y="3749238"/>
            <a:chExt cx="3461712" cy="2920121"/>
          </a:xfrm>
        </p:grpSpPr>
        <p:pic>
          <p:nvPicPr>
            <p:cNvPr id="187" name="Shape 187"/>
            <p:cNvPicPr preferRelativeResize="0"/>
            <p:nvPr/>
          </p:nvPicPr>
          <p:blipFill rotWithShape="1">
            <a:blip r:embed="rId3">
              <a:alphaModFix/>
            </a:blip>
            <a:srcRect/>
            <a:stretch/>
          </p:blipFill>
          <p:spPr>
            <a:xfrm>
              <a:off x="6570313" y="3749238"/>
              <a:ext cx="2880409" cy="2779988"/>
            </a:xfrm>
            <a:prstGeom prst="rect">
              <a:avLst/>
            </a:prstGeom>
            <a:noFill/>
            <a:ln>
              <a:noFill/>
            </a:ln>
          </p:spPr>
        </p:pic>
        <p:sp>
          <p:nvSpPr>
            <p:cNvPr id="188" name="Shape 188"/>
            <p:cNvSpPr txBox="1"/>
            <p:nvPr/>
          </p:nvSpPr>
          <p:spPr>
            <a:xfrm>
              <a:off x="5989010" y="6135960"/>
              <a:ext cx="3020637" cy="5333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1000"/>
                </a:spcAft>
                <a:buSzPct val="25000"/>
                <a:buNone/>
              </a:pPr>
              <a:r>
                <a:rPr lang="en-US" sz="1100" b="1" i="0" u="none" strike="noStrike" cap="none" baseline="0">
                  <a:solidFill>
                    <a:schemeClr val="dk1"/>
                  </a:solidFill>
                  <a:latin typeface="Century Gothic"/>
                  <a:ea typeface="Century Gothic"/>
                  <a:cs typeface="Century Gothic"/>
                  <a:sym typeface="Century Gothic"/>
                </a:rPr>
                <a:t>BATU CAVES . KUALA LUMPUR . JOHOR BAHRU . KUCHING</a:t>
              </a:r>
            </a:p>
          </p:txBody>
        </p:sp>
      </p:grpSp>
      <p:grpSp>
        <p:nvGrpSpPr>
          <p:cNvPr id="189" name="Shape 189"/>
          <p:cNvGrpSpPr/>
          <p:nvPr/>
        </p:nvGrpSpPr>
        <p:grpSpPr>
          <a:xfrm>
            <a:off x="594727" y="3190487"/>
            <a:ext cx="2228850" cy="1231706"/>
            <a:chOff x="488504" y="2819399"/>
            <a:chExt cx="2228850" cy="1231706"/>
          </a:xfrm>
        </p:grpSpPr>
        <p:grpSp>
          <p:nvGrpSpPr>
            <p:cNvPr id="190" name="Shape 190"/>
            <p:cNvGrpSpPr/>
            <p:nvPr/>
          </p:nvGrpSpPr>
          <p:grpSpPr>
            <a:xfrm>
              <a:off x="488504" y="2819399"/>
              <a:ext cx="2228850" cy="1231706"/>
              <a:chOff x="990600" y="1371599"/>
              <a:chExt cx="2286000" cy="1539633"/>
            </a:xfrm>
          </p:grpSpPr>
          <p:sp>
            <p:nvSpPr>
              <p:cNvPr id="191" name="Shape 191"/>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92" name="Shape 192"/>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93" name="Shape 193"/>
            <p:cNvSpPr txBox="1"/>
            <p:nvPr/>
          </p:nvSpPr>
          <p:spPr>
            <a:xfrm>
              <a:off x="756558" y="3148225"/>
              <a:ext cx="1691488" cy="7848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Tax Compliance</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Corporate Tax Advisory</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Indirect Tax Services</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Tax Audit and Investigation</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Real Property Gain Tax</a:t>
              </a:r>
            </a:p>
          </p:txBody>
        </p:sp>
        <p:sp>
          <p:nvSpPr>
            <p:cNvPr id="194" name="Shape 194"/>
            <p:cNvSpPr txBox="1"/>
            <p:nvPr/>
          </p:nvSpPr>
          <p:spPr>
            <a:xfrm>
              <a:off x="1185758" y="2851613"/>
              <a:ext cx="8066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entury Gothic"/>
                  <a:ea typeface="Century Gothic"/>
                  <a:cs typeface="Century Gothic"/>
                  <a:sym typeface="Century Gothic"/>
                </a:rPr>
                <a:t>TAXATION</a:t>
              </a:r>
            </a:p>
          </p:txBody>
        </p:sp>
      </p:grpSp>
      <p:grpSp>
        <p:nvGrpSpPr>
          <p:cNvPr id="195" name="Shape 195"/>
          <p:cNvGrpSpPr/>
          <p:nvPr/>
        </p:nvGrpSpPr>
        <p:grpSpPr>
          <a:xfrm>
            <a:off x="5520839" y="1700808"/>
            <a:ext cx="2502378" cy="1231706"/>
            <a:chOff x="5339953" y="1329720"/>
            <a:chExt cx="2502378" cy="1231706"/>
          </a:xfrm>
        </p:grpSpPr>
        <p:grpSp>
          <p:nvGrpSpPr>
            <p:cNvPr id="196" name="Shape 196"/>
            <p:cNvGrpSpPr/>
            <p:nvPr/>
          </p:nvGrpSpPr>
          <p:grpSpPr>
            <a:xfrm>
              <a:off x="5406126" y="1329720"/>
              <a:ext cx="2228850" cy="1231706"/>
              <a:chOff x="990600" y="1371599"/>
              <a:chExt cx="2286000" cy="1539633"/>
            </a:xfrm>
          </p:grpSpPr>
          <p:sp>
            <p:nvSpPr>
              <p:cNvPr id="197" name="Shape 197"/>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entury Gothic"/>
                  <a:ea typeface="Century Gothic"/>
                  <a:cs typeface="Century Gothic"/>
                  <a:sym typeface="Century Gothic"/>
                </a:endParaRPr>
              </a:p>
            </p:txBody>
          </p:sp>
          <p:sp>
            <p:nvSpPr>
              <p:cNvPr id="198" name="Shape 198"/>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grpSp>
        <p:sp>
          <p:nvSpPr>
            <p:cNvPr id="199" name="Shape 199"/>
            <p:cNvSpPr txBox="1"/>
            <p:nvPr/>
          </p:nvSpPr>
          <p:spPr>
            <a:xfrm>
              <a:off x="5339953" y="1702549"/>
              <a:ext cx="235994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Accounting System Development and </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Implementation</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Financial Statements Review</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Business Process Outsourcing </a:t>
              </a:r>
            </a:p>
          </p:txBody>
        </p:sp>
        <p:sp>
          <p:nvSpPr>
            <p:cNvPr id="200" name="Shape 200"/>
            <p:cNvSpPr txBox="1"/>
            <p:nvPr/>
          </p:nvSpPr>
          <p:spPr>
            <a:xfrm>
              <a:off x="5351128" y="1352408"/>
              <a:ext cx="2491204"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entury Gothic"/>
                  <a:ea typeface="Century Gothic"/>
                  <a:cs typeface="Century Gothic"/>
                  <a:sym typeface="Century Gothic"/>
                </a:rPr>
                <a:t>FINANCIAL ACCOUNTING SERVICES</a:t>
              </a:r>
            </a:p>
          </p:txBody>
        </p:sp>
      </p:grpSp>
      <p:grpSp>
        <p:nvGrpSpPr>
          <p:cNvPr id="201" name="Shape 201"/>
          <p:cNvGrpSpPr/>
          <p:nvPr/>
        </p:nvGrpSpPr>
        <p:grpSpPr>
          <a:xfrm>
            <a:off x="3066732" y="3148608"/>
            <a:ext cx="2462332" cy="1231706"/>
            <a:chOff x="5337460" y="2777520"/>
            <a:chExt cx="2500171" cy="1231706"/>
          </a:xfrm>
        </p:grpSpPr>
        <p:grpSp>
          <p:nvGrpSpPr>
            <p:cNvPr id="202" name="Shape 202"/>
            <p:cNvGrpSpPr/>
            <p:nvPr/>
          </p:nvGrpSpPr>
          <p:grpSpPr>
            <a:xfrm>
              <a:off x="5406125" y="2777520"/>
              <a:ext cx="2228848" cy="1231706"/>
              <a:chOff x="990600" y="1371599"/>
              <a:chExt cx="2286000" cy="1539633"/>
            </a:xfrm>
          </p:grpSpPr>
          <p:sp>
            <p:nvSpPr>
              <p:cNvPr id="203" name="Shape 203"/>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entury Gothic"/>
                  <a:ea typeface="Century Gothic"/>
                  <a:cs typeface="Century Gothic"/>
                  <a:sym typeface="Century Gothic"/>
                </a:endParaRPr>
              </a:p>
            </p:txBody>
          </p:sp>
          <p:sp>
            <p:nvSpPr>
              <p:cNvPr id="204" name="Shape 204"/>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grpSp>
        <p:sp>
          <p:nvSpPr>
            <p:cNvPr id="205" name="Shape 205"/>
            <p:cNvSpPr txBox="1"/>
            <p:nvPr/>
          </p:nvSpPr>
          <p:spPr>
            <a:xfrm>
              <a:off x="5442880" y="3123551"/>
              <a:ext cx="2185213"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Company Incorporation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Other valuable Secretarial Services</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Registration with Ministry of Finance </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and other Government Agencies</a:t>
              </a:r>
            </a:p>
          </p:txBody>
        </p:sp>
        <p:sp>
          <p:nvSpPr>
            <p:cNvPr id="206" name="Shape 206"/>
            <p:cNvSpPr txBox="1"/>
            <p:nvPr/>
          </p:nvSpPr>
          <p:spPr>
            <a:xfrm>
              <a:off x="5337460" y="2800208"/>
              <a:ext cx="2500171"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lt1"/>
                  </a:solidFill>
                  <a:latin typeface="Century Gothic"/>
                  <a:ea typeface="Century Gothic"/>
                  <a:cs typeface="Century Gothic"/>
                  <a:sym typeface="Century Gothic"/>
                </a:rPr>
                <a:t>CORPORATE SECRETARIAL SERVICES</a:t>
              </a:r>
            </a:p>
          </p:txBody>
        </p:sp>
      </p:grpSp>
      <p:sp>
        <p:nvSpPr>
          <p:cNvPr id="207" name="Shape 207"/>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6</a:t>
            </a:fld>
            <a:endParaRPr lang="en-US" sz="1200" b="0" i="0" u="none" strike="noStrike" cap="none" baseline="0">
              <a:solidFill>
                <a:srgbClr val="888888"/>
              </a:solidFill>
              <a:latin typeface="Calibri"/>
              <a:ea typeface="Calibri"/>
              <a:cs typeface="Calibri"/>
              <a:sym typeface="Calibri"/>
            </a:endParaRPr>
          </a:p>
        </p:txBody>
      </p:sp>
      <p:sp>
        <p:nvSpPr>
          <p:cNvPr id="208" name="Shape 208"/>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09" name="Shape 209"/>
          <p:cNvSpPr/>
          <p:nvPr/>
        </p:nvSpPr>
        <p:spPr>
          <a:xfrm>
            <a:off x="-191542" y="332656"/>
            <a:ext cx="7016750" cy="914400"/>
          </a:xfrm>
          <a:prstGeom prst="rect">
            <a:avLst/>
          </a:prstGeom>
          <a:solidFill>
            <a:srgbClr val="FF0000"/>
          </a:solidFill>
          <a:ln>
            <a:noFill/>
          </a:ln>
        </p:spPr>
        <p:txBody>
          <a:bodyPr lIns="91425" tIns="45700" rIns="91425" bIns="45700" anchor="ctr" anchorCtr="0">
            <a:noAutofit/>
          </a:bodyPr>
          <a:lstStyle/>
          <a:p>
            <a:pPr marL="531813" marR="0" lvl="1" indent="-11112"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  </a:t>
            </a:r>
          </a:p>
          <a:p>
            <a:pPr marL="531813" marR="0" lvl="1" indent="-11112" algn="l" rtl="0">
              <a:spcBef>
                <a:spcPts val="0"/>
              </a:spcBef>
              <a:buSzPct val="25000"/>
              <a:buNone/>
            </a:pPr>
            <a:r>
              <a:rPr lang="en-US" sz="2000" b="0" i="0" u="none" strike="noStrike" cap="none" baseline="0">
                <a:solidFill>
                  <a:schemeClr val="lt1"/>
                </a:solidFill>
                <a:latin typeface="Calibri"/>
                <a:ea typeface="Calibri"/>
                <a:cs typeface="Calibri"/>
                <a:sym typeface="Calibri"/>
              </a:rPr>
              <a:t>SERVICE AND OFFICES</a:t>
            </a:r>
          </a:p>
        </p:txBody>
      </p:sp>
      <p:grpSp>
        <p:nvGrpSpPr>
          <p:cNvPr id="50" name="Shape 168"/>
          <p:cNvGrpSpPr/>
          <p:nvPr/>
        </p:nvGrpSpPr>
        <p:grpSpPr>
          <a:xfrm>
            <a:off x="511317" y="4625438"/>
            <a:ext cx="2367956" cy="1297715"/>
            <a:chOff x="418324" y="4219516"/>
            <a:chExt cx="2367956" cy="1297715"/>
          </a:xfrm>
        </p:grpSpPr>
        <p:grpSp>
          <p:nvGrpSpPr>
            <p:cNvPr id="51" name="Shape 169"/>
            <p:cNvGrpSpPr/>
            <p:nvPr/>
          </p:nvGrpSpPr>
          <p:grpSpPr>
            <a:xfrm>
              <a:off x="488505" y="4267201"/>
              <a:ext cx="2228850" cy="1231706"/>
              <a:chOff x="990600" y="1371599"/>
              <a:chExt cx="2286000" cy="1539633"/>
            </a:xfrm>
          </p:grpSpPr>
          <p:sp>
            <p:nvSpPr>
              <p:cNvPr id="54" name="Shape 170"/>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55" name="Shape 171"/>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52" name="Shape 172"/>
            <p:cNvSpPr txBox="1"/>
            <p:nvPr/>
          </p:nvSpPr>
          <p:spPr>
            <a:xfrm>
              <a:off x="418324" y="4593901"/>
              <a:ext cx="2367956"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Due Diligence</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Internal Audit and Forensic Accounting</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Valuation</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Capital Market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Managerial Finance</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Mergers &amp; Acquisitions</a:t>
              </a:r>
            </a:p>
          </p:txBody>
        </p:sp>
        <p:sp>
          <p:nvSpPr>
            <p:cNvPr id="53" name="Shape 173"/>
            <p:cNvSpPr txBox="1"/>
            <p:nvPr/>
          </p:nvSpPr>
          <p:spPr>
            <a:xfrm>
              <a:off x="870023" y="4219516"/>
              <a:ext cx="148790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alibri"/>
                  <a:ea typeface="Calibri"/>
                  <a:cs typeface="Calibri"/>
                  <a:sym typeface="Calibri"/>
                </a:rPr>
                <a:t>CORPORATE FINANCE &amp; </a:t>
              </a:r>
            </a:p>
            <a:p>
              <a:pPr marL="0" marR="0" lvl="0" indent="0" algn="l" rtl="0">
                <a:spcBef>
                  <a:spcPts val="0"/>
                </a:spcBef>
                <a:buSzPct val="25000"/>
                <a:buNone/>
              </a:pPr>
              <a:r>
                <a:rPr lang="en-US" sz="1000" b="1" i="0" u="none" strike="noStrike" cap="none" baseline="0">
                  <a:solidFill>
                    <a:schemeClr val="lt1"/>
                  </a:solidFill>
                  <a:latin typeface="Calibri"/>
                  <a:ea typeface="Calibri"/>
                  <a:cs typeface="Calibri"/>
                  <a:sym typeface="Calibri"/>
                </a:rPr>
                <a:t>TRANSACTION SERVICES</a:t>
              </a:r>
            </a:p>
          </p:txBody>
        </p:sp>
      </p:grpSp>
      <p:grpSp>
        <p:nvGrpSpPr>
          <p:cNvPr id="58" name="Shape 180"/>
          <p:cNvGrpSpPr/>
          <p:nvPr/>
        </p:nvGrpSpPr>
        <p:grpSpPr>
          <a:xfrm>
            <a:off x="5657498" y="3190487"/>
            <a:ext cx="2228850" cy="1231706"/>
            <a:chOff x="2952584" y="4236368"/>
            <a:chExt cx="2228850" cy="1231706"/>
          </a:xfrm>
        </p:grpSpPr>
        <p:grpSp>
          <p:nvGrpSpPr>
            <p:cNvPr id="59" name="Shape 181"/>
            <p:cNvGrpSpPr/>
            <p:nvPr/>
          </p:nvGrpSpPr>
          <p:grpSpPr>
            <a:xfrm>
              <a:off x="2952584" y="4236368"/>
              <a:ext cx="2228850" cy="1231706"/>
              <a:chOff x="990600" y="1371599"/>
              <a:chExt cx="2286000" cy="1539633"/>
            </a:xfrm>
          </p:grpSpPr>
          <p:sp>
            <p:nvSpPr>
              <p:cNvPr id="62" name="Shape 182"/>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63" name="Shape 183"/>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60" name="Shape 184"/>
            <p:cNvSpPr txBox="1"/>
            <p:nvPr/>
          </p:nvSpPr>
          <p:spPr>
            <a:xfrm>
              <a:off x="3227049" y="4593901"/>
              <a:ext cx="167866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Shariah Compliance Audit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Advisory Services  </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Zakat - Alms Giving</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Waqf - Islamic Endowment</a:t>
              </a:r>
            </a:p>
          </p:txBody>
        </p:sp>
        <p:sp>
          <p:nvSpPr>
            <p:cNvPr id="61" name="Shape 185"/>
            <p:cNvSpPr txBox="1"/>
            <p:nvPr/>
          </p:nvSpPr>
          <p:spPr>
            <a:xfrm>
              <a:off x="3057901" y="4268580"/>
              <a:ext cx="2069795"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dirty="0" smtClean="0">
                  <a:solidFill>
                    <a:schemeClr val="lt1"/>
                  </a:solidFill>
                  <a:latin typeface="Calibri"/>
                  <a:ea typeface="Calibri"/>
                  <a:cs typeface="Calibri"/>
                  <a:sym typeface="Calibri"/>
                </a:rPr>
                <a:t>IT CONSULTANCY</a:t>
              </a:r>
              <a:endParaRPr lang="en-US" sz="1000" b="1" i="0" u="none" strike="noStrike" cap="none" baseline="0" dirty="0">
                <a:solidFill>
                  <a:schemeClr val="lt1"/>
                </a:solidFill>
                <a:latin typeface="Calibri"/>
                <a:ea typeface="Calibri"/>
                <a:cs typeface="Calibri"/>
                <a:sym typeface="Calibri"/>
              </a:endParaRP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a:stretch/>
        </p:blipFill>
        <p:spPr>
          <a:xfrm>
            <a:off x="4520803" y="5233025"/>
            <a:ext cx="897496" cy="828458"/>
          </a:xfrm>
          <a:prstGeom prst="rect">
            <a:avLst/>
          </a:prstGeom>
          <a:noFill/>
          <a:ln>
            <a:noFill/>
          </a:ln>
        </p:spPr>
      </p:pic>
      <p:pic>
        <p:nvPicPr>
          <p:cNvPr id="215" name="Shape 215"/>
          <p:cNvPicPr preferRelativeResize="0"/>
          <p:nvPr/>
        </p:nvPicPr>
        <p:blipFill rotWithShape="1">
          <a:blip r:embed="rId4">
            <a:alphaModFix/>
          </a:blip>
          <a:srcRect/>
          <a:stretch/>
        </p:blipFill>
        <p:spPr>
          <a:xfrm>
            <a:off x="10569624" y="3140967"/>
            <a:ext cx="918448" cy="847797"/>
          </a:xfrm>
          <a:prstGeom prst="rect">
            <a:avLst/>
          </a:prstGeom>
          <a:noFill/>
          <a:ln>
            <a:noFill/>
          </a:ln>
        </p:spPr>
      </p:pic>
      <p:pic>
        <p:nvPicPr>
          <p:cNvPr id="216" name="Shape 216"/>
          <p:cNvPicPr preferRelativeResize="0"/>
          <p:nvPr/>
        </p:nvPicPr>
        <p:blipFill rotWithShape="1">
          <a:blip r:embed="rId5">
            <a:alphaModFix/>
          </a:blip>
          <a:srcRect/>
          <a:stretch/>
        </p:blipFill>
        <p:spPr>
          <a:xfrm>
            <a:off x="1047751" y="5232196"/>
            <a:ext cx="972174" cy="730226"/>
          </a:xfrm>
          <a:prstGeom prst="rect">
            <a:avLst/>
          </a:prstGeom>
          <a:noFill/>
          <a:ln>
            <a:noFill/>
          </a:ln>
        </p:spPr>
      </p:pic>
      <p:pic>
        <p:nvPicPr>
          <p:cNvPr id="217" name="Shape 217"/>
          <p:cNvPicPr preferRelativeResize="0"/>
          <p:nvPr/>
        </p:nvPicPr>
        <p:blipFill rotWithShape="1">
          <a:blip r:embed="rId6">
            <a:alphaModFix/>
          </a:blip>
          <a:srcRect/>
          <a:stretch/>
        </p:blipFill>
        <p:spPr>
          <a:xfrm>
            <a:off x="2758346" y="5102378"/>
            <a:ext cx="918448" cy="847797"/>
          </a:xfrm>
          <a:prstGeom prst="rect">
            <a:avLst/>
          </a:prstGeom>
          <a:noFill/>
          <a:ln>
            <a:noFill/>
          </a:ln>
        </p:spPr>
      </p:pic>
      <p:pic>
        <p:nvPicPr>
          <p:cNvPr id="218" name="Shape 218"/>
          <p:cNvPicPr preferRelativeResize="0"/>
          <p:nvPr/>
        </p:nvPicPr>
        <p:blipFill rotWithShape="1">
          <a:blip r:embed="rId7">
            <a:alphaModFix/>
          </a:blip>
          <a:srcRect/>
          <a:stretch/>
        </p:blipFill>
        <p:spPr>
          <a:xfrm>
            <a:off x="6204941" y="5039521"/>
            <a:ext cx="1054905" cy="973758"/>
          </a:xfrm>
          <a:prstGeom prst="rect">
            <a:avLst/>
          </a:prstGeom>
          <a:noFill/>
          <a:ln>
            <a:noFill/>
          </a:ln>
        </p:spPr>
      </p:pic>
      <p:grpSp>
        <p:nvGrpSpPr>
          <p:cNvPr id="219" name="Shape 219"/>
          <p:cNvGrpSpPr/>
          <p:nvPr/>
        </p:nvGrpSpPr>
        <p:grpSpPr>
          <a:xfrm>
            <a:off x="747534" y="2195797"/>
            <a:ext cx="8415883" cy="3177268"/>
            <a:chOff x="4525" y="-1"/>
            <a:chExt cx="8415883" cy="3177268"/>
          </a:xfrm>
        </p:grpSpPr>
        <p:sp>
          <p:nvSpPr>
            <p:cNvPr id="220" name="Shape 220"/>
            <p:cNvSpPr/>
            <p:nvPr/>
          </p:nvSpPr>
          <p:spPr>
            <a:xfrm rot="-5400000">
              <a:off x="-790157" y="794681"/>
              <a:ext cx="3177268" cy="1587901"/>
            </a:xfrm>
            <a:prstGeom prst="flowChartManualOperation">
              <a:avLst/>
            </a:prstGeom>
            <a:gradFill>
              <a:gsLst>
                <a:gs pos="0">
                  <a:srgbClr val="992F2C"/>
                </a:gs>
                <a:gs pos="80000">
                  <a:srgbClr val="C93D39"/>
                </a:gs>
                <a:gs pos="100000">
                  <a:srgbClr val="CD3B37"/>
                </a:gs>
              </a:gsLst>
              <a:lin ang="16200000" scaled="0"/>
            </a:gradFill>
            <a:ln>
              <a:noFill/>
            </a:ln>
          </p:spPr>
          <p:txBody>
            <a:bodyPr lIns="91425" tIns="91425" rIns="91425" bIns="91425" anchor="ctr" anchorCtr="0">
              <a:noAutofit/>
            </a:bodyPr>
            <a:lstStyle/>
            <a:p>
              <a:pPr>
                <a:spcBef>
                  <a:spcPts val="0"/>
                </a:spcBef>
                <a:buNone/>
              </a:pPr>
              <a:endParaRPr/>
            </a:p>
          </p:txBody>
        </p:sp>
        <p:sp>
          <p:nvSpPr>
            <p:cNvPr id="221" name="Shape 221"/>
            <p:cNvSpPr txBox="1"/>
            <p:nvPr/>
          </p:nvSpPr>
          <p:spPr>
            <a:xfrm>
              <a:off x="4525" y="635452"/>
              <a:ext cx="1587902" cy="1906360"/>
            </a:xfrm>
            <a:prstGeom prst="rect">
              <a:avLst/>
            </a:prstGeom>
            <a:noFill/>
            <a:ln>
              <a:noFill/>
            </a:ln>
          </p:spPr>
          <p:txBody>
            <a:bodyPr lIns="88900" tIns="0" rIns="90400" bIns="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a:solidFill>
                    <a:schemeClr val="lt1"/>
                  </a:solidFill>
                  <a:latin typeface="Century Gothic"/>
                  <a:ea typeface="Century Gothic"/>
                  <a:cs typeface="Century Gothic"/>
                  <a:sym typeface="Century Gothic"/>
                </a:rPr>
                <a:t>We have the right ‘hands-on’ team with vast GST knowledge and training experience.</a:t>
              </a:r>
            </a:p>
          </p:txBody>
        </p:sp>
        <p:sp>
          <p:nvSpPr>
            <p:cNvPr id="222" name="Shape 222"/>
            <p:cNvSpPr/>
            <p:nvPr/>
          </p:nvSpPr>
          <p:spPr>
            <a:xfrm rot="-5400000">
              <a:off x="916838" y="794681"/>
              <a:ext cx="3177268" cy="1587901"/>
            </a:xfrm>
            <a:prstGeom prst="flowChartManualOperation">
              <a:avLst/>
            </a:prstGeom>
            <a:gradFill>
              <a:gsLst>
                <a:gs pos="0">
                  <a:srgbClr val="759436"/>
                </a:gs>
                <a:gs pos="80000">
                  <a:srgbClr val="9AC447"/>
                </a:gs>
                <a:gs pos="100000">
                  <a:srgbClr val="9CC646"/>
                </a:gs>
              </a:gsLst>
              <a:lin ang="16200000" scaled="0"/>
            </a:gradFill>
            <a:ln>
              <a:noFill/>
            </a:ln>
          </p:spPr>
          <p:txBody>
            <a:bodyPr lIns="91425" tIns="91425" rIns="91425" bIns="91425" anchor="ctr" anchorCtr="0">
              <a:noAutofit/>
            </a:bodyPr>
            <a:lstStyle/>
            <a:p>
              <a:pPr>
                <a:spcBef>
                  <a:spcPts val="0"/>
                </a:spcBef>
                <a:buNone/>
              </a:pPr>
              <a:endParaRPr/>
            </a:p>
          </p:txBody>
        </p:sp>
        <p:sp>
          <p:nvSpPr>
            <p:cNvPr id="223" name="Shape 223"/>
            <p:cNvSpPr txBox="1"/>
            <p:nvPr/>
          </p:nvSpPr>
          <p:spPr>
            <a:xfrm>
              <a:off x="1711521" y="635452"/>
              <a:ext cx="1587902" cy="1906360"/>
            </a:xfrm>
            <a:prstGeom prst="rect">
              <a:avLst/>
            </a:prstGeom>
            <a:noFill/>
            <a:ln>
              <a:noFill/>
            </a:ln>
          </p:spPr>
          <p:txBody>
            <a:bodyPr lIns="88900" tIns="0" rIns="90400" bIns="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a:solidFill>
                    <a:schemeClr val="lt1"/>
                  </a:solidFill>
                  <a:latin typeface="Century Gothic"/>
                  <a:ea typeface="Century Gothic"/>
                  <a:cs typeface="Century Gothic"/>
                  <a:sym typeface="Century Gothic"/>
                </a:rPr>
                <a:t>We would be able to provide complete and comprehensive  guidance on GST.</a:t>
              </a:r>
            </a:p>
          </p:txBody>
        </p:sp>
        <p:sp>
          <p:nvSpPr>
            <p:cNvPr id="224" name="Shape 224"/>
            <p:cNvSpPr/>
            <p:nvPr/>
          </p:nvSpPr>
          <p:spPr>
            <a:xfrm rot="-5400000">
              <a:off x="2623834" y="794681"/>
              <a:ext cx="3177268" cy="1587901"/>
            </a:xfrm>
            <a:prstGeom prst="flowChartManualOperation">
              <a:avLst/>
            </a:prstGeom>
            <a:gradFill>
              <a:gsLst>
                <a:gs pos="0">
                  <a:srgbClr val="5D437D"/>
                </a:gs>
                <a:gs pos="80000">
                  <a:srgbClr val="7B58A6"/>
                </a:gs>
                <a:gs pos="100000">
                  <a:srgbClr val="7C56A8"/>
                </a:gs>
              </a:gsLst>
              <a:lin ang="16200000" scaled="0"/>
            </a:gradFill>
            <a:ln>
              <a:noFill/>
            </a:ln>
          </p:spPr>
          <p:txBody>
            <a:bodyPr lIns="91425" tIns="91425" rIns="91425" bIns="91425" anchor="ctr" anchorCtr="0">
              <a:noAutofit/>
            </a:bodyPr>
            <a:lstStyle/>
            <a:p>
              <a:pPr>
                <a:spcBef>
                  <a:spcPts val="0"/>
                </a:spcBef>
                <a:buNone/>
              </a:pPr>
              <a:endParaRPr/>
            </a:p>
          </p:txBody>
        </p:sp>
        <p:sp>
          <p:nvSpPr>
            <p:cNvPr id="225" name="Shape 225"/>
            <p:cNvSpPr txBox="1"/>
            <p:nvPr/>
          </p:nvSpPr>
          <p:spPr>
            <a:xfrm>
              <a:off x="3418517" y="635452"/>
              <a:ext cx="1587902" cy="1906360"/>
            </a:xfrm>
            <a:prstGeom prst="rect">
              <a:avLst/>
            </a:prstGeom>
            <a:noFill/>
            <a:ln>
              <a:noFill/>
            </a:ln>
          </p:spPr>
          <p:txBody>
            <a:bodyPr lIns="88900" tIns="0" rIns="90400" bIns="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a:solidFill>
                    <a:schemeClr val="lt1"/>
                  </a:solidFill>
                  <a:latin typeface="Century Gothic"/>
                  <a:ea typeface="Century Gothic"/>
                  <a:cs typeface="Century Gothic"/>
                  <a:sym typeface="Century Gothic"/>
                </a:rPr>
                <a:t>We are certified GST Trainers by RMCD.</a:t>
              </a:r>
            </a:p>
          </p:txBody>
        </p:sp>
        <p:sp>
          <p:nvSpPr>
            <p:cNvPr id="226" name="Shape 226"/>
            <p:cNvSpPr/>
            <p:nvPr/>
          </p:nvSpPr>
          <p:spPr>
            <a:xfrm rot="-5400000">
              <a:off x="4330829" y="794681"/>
              <a:ext cx="3177268" cy="1587901"/>
            </a:xfrm>
            <a:prstGeom prst="flowChartManualOperation">
              <a:avLst/>
            </a:prstGeom>
            <a:gradFill>
              <a:gsLst>
                <a:gs pos="0">
                  <a:srgbClr val="28879E"/>
                </a:gs>
                <a:gs pos="80000">
                  <a:srgbClr val="34B1D1"/>
                </a:gs>
                <a:gs pos="100000">
                  <a:srgbClr val="31B4D5"/>
                </a:gs>
              </a:gsLst>
              <a:lin ang="16200000" scaled="0"/>
            </a:gradFill>
            <a:ln>
              <a:noFill/>
            </a:ln>
          </p:spPr>
          <p:txBody>
            <a:bodyPr lIns="91425" tIns="91425" rIns="91425" bIns="91425" anchor="ctr" anchorCtr="0">
              <a:noAutofit/>
            </a:bodyPr>
            <a:lstStyle/>
            <a:p>
              <a:pPr>
                <a:spcBef>
                  <a:spcPts val="0"/>
                </a:spcBef>
                <a:buNone/>
              </a:pPr>
              <a:endParaRPr/>
            </a:p>
          </p:txBody>
        </p:sp>
        <p:sp>
          <p:nvSpPr>
            <p:cNvPr id="227" name="Shape 227"/>
            <p:cNvSpPr txBox="1"/>
            <p:nvPr/>
          </p:nvSpPr>
          <p:spPr>
            <a:xfrm>
              <a:off x="5125512" y="635452"/>
              <a:ext cx="1587902" cy="1906360"/>
            </a:xfrm>
            <a:prstGeom prst="rect">
              <a:avLst/>
            </a:prstGeom>
            <a:noFill/>
            <a:ln>
              <a:noFill/>
            </a:ln>
          </p:spPr>
          <p:txBody>
            <a:bodyPr lIns="88900" tIns="0" rIns="90400" bIns="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a:solidFill>
                    <a:schemeClr val="lt1"/>
                  </a:solidFill>
                  <a:latin typeface="Century Gothic"/>
                  <a:ea typeface="Century Gothic"/>
                  <a:cs typeface="Century Gothic"/>
                  <a:sym typeface="Century Gothic"/>
                </a:rPr>
                <a:t>We offer ‘value for money’ without compromising on the quality and timeliness of training.</a:t>
              </a:r>
            </a:p>
          </p:txBody>
        </p:sp>
        <p:sp>
          <p:nvSpPr>
            <p:cNvPr id="228" name="Shape 228"/>
            <p:cNvSpPr/>
            <p:nvPr/>
          </p:nvSpPr>
          <p:spPr>
            <a:xfrm rot="-5400000">
              <a:off x="6037824" y="794681"/>
              <a:ext cx="3177268" cy="1587901"/>
            </a:xfrm>
            <a:prstGeom prst="flowChartManualOperation">
              <a:avLst/>
            </a:prstGeom>
            <a:gradFill>
              <a:gsLst>
                <a:gs pos="0">
                  <a:srgbClr val="C96C1D"/>
                </a:gs>
                <a:gs pos="80000">
                  <a:srgbClr val="FE8F32"/>
                </a:gs>
                <a:gs pos="100000">
                  <a:srgbClr val="FF8F33"/>
                </a:gs>
              </a:gsLst>
              <a:lin ang="16200000" scaled="0"/>
            </a:gradFill>
            <a:ln>
              <a:noFill/>
            </a:ln>
          </p:spPr>
          <p:txBody>
            <a:bodyPr lIns="91425" tIns="91425" rIns="91425" bIns="91425" anchor="ctr" anchorCtr="0">
              <a:noAutofit/>
            </a:bodyPr>
            <a:lstStyle/>
            <a:p>
              <a:pPr>
                <a:spcBef>
                  <a:spcPts val="0"/>
                </a:spcBef>
                <a:buNone/>
              </a:pPr>
              <a:endParaRPr/>
            </a:p>
          </p:txBody>
        </p:sp>
        <p:sp>
          <p:nvSpPr>
            <p:cNvPr id="229" name="Shape 229"/>
            <p:cNvSpPr txBox="1"/>
            <p:nvPr/>
          </p:nvSpPr>
          <p:spPr>
            <a:xfrm>
              <a:off x="6832507" y="635452"/>
              <a:ext cx="1587902" cy="1906360"/>
            </a:xfrm>
            <a:prstGeom prst="rect">
              <a:avLst/>
            </a:prstGeom>
            <a:noFill/>
            <a:ln>
              <a:noFill/>
            </a:ln>
          </p:spPr>
          <p:txBody>
            <a:bodyPr lIns="88900" tIns="0" rIns="90400" bIns="0" anchor="ctr" anchorCtr="0">
              <a:noAutofit/>
            </a:bodyPr>
            <a:lstStyle/>
            <a:p>
              <a:pPr marL="0" marR="0" lvl="0" indent="0" algn="ctr" rtl="0">
                <a:lnSpc>
                  <a:spcPct val="90000"/>
                </a:lnSpc>
                <a:spcBef>
                  <a:spcPts val="0"/>
                </a:spcBef>
                <a:spcAft>
                  <a:spcPts val="490"/>
                </a:spcAft>
                <a:buSzPct val="25000"/>
                <a:buNone/>
              </a:pPr>
              <a:r>
                <a:rPr lang="en-US" sz="1400" b="1" i="0" u="none" strike="noStrike" cap="none" baseline="0">
                  <a:solidFill>
                    <a:schemeClr val="lt1"/>
                  </a:solidFill>
                  <a:latin typeface="Century Gothic"/>
                  <a:ea typeface="Century Gothic"/>
                  <a:cs typeface="Century Gothic"/>
                  <a:sym typeface="Century Gothic"/>
                </a:rPr>
                <a:t>As approved HRDF Training Provider, training expenses are 100% claimable.</a:t>
              </a:r>
            </a:p>
          </p:txBody>
        </p:sp>
      </p:grpSp>
      <p:sp>
        <p:nvSpPr>
          <p:cNvPr id="230" name="Shape 230"/>
          <p:cNvSpPr/>
          <p:nvPr/>
        </p:nvSpPr>
        <p:spPr>
          <a:xfrm>
            <a:off x="694300" y="1378888"/>
            <a:ext cx="800311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entury Gothic"/>
                <a:ea typeface="Century Gothic"/>
                <a:cs typeface="Century Gothic"/>
                <a:sym typeface="Century Gothic"/>
              </a:rPr>
              <a:t>The following are key reasons why </a:t>
            </a:r>
            <a:r>
              <a:rPr lang="en-US" sz="1800" b="0" i="0" u="none" strike="noStrike" cap="none" baseline="0">
                <a:solidFill>
                  <a:srgbClr val="FF0000"/>
                </a:solidFill>
                <a:latin typeface="Arial"/>
                <a:ea typeface="Arial"/>
                <a:cs typeface="Arial"/>
                <a:sym typeface="Arial"/>
              </a:rPr>
              <a:t>SALIHIN</a:t>
            </a:r>
            <a:r>
              <a:rPr lang="en-US" sz="1800" b="0" i="0" u="none" strike="noStrike" cap="none" baseline="0">
                <a:solidFill>
                  <a:srgbClr val="FF0000"/>
                </a:solidFill>
                <a:latin typeface="Century Gothic"/>
                <a:ea typeface="Century Gothic"/>
                <a:cs typeface="Century Gothic"/>
                <a:sym typeface="Century Gothic"/>
              </a:rPr>
              <a:t> </a:t>
            </a:r>
            <a:r>
              <a:rPr lang="en-US" sz="1800" b="0" i="0" u="none" strike="noStrike" cap="none" baseline="0">
                <a:solidFill>
                  <a:schemeClr val="dk1"/>
                </a:solidFill>
                <a:latin typeface="Century Gothic"/>
                <a:ea typeface="Century Gothic"/>
                <a:cs typeface="Century Gothic"/>
                <a:sym typeface="Century Gothic"/>
              </a:rPr>
              <a:t>should be the preferred choice:</a:t>
            </a:r>
          </a:p>
        </p:txBody>
      </p:sp>
      <p:sp>
        <p:nvSpPr>
          <p:cNvPr id="231" name="Shape 231"/>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7</a:t>
            </a:fld>
            <a:endParaRPr lang="en-US" sz="1200" b="0" i="0" u="none" strike="noStrike" cap="none" baseline="0">
              <a:solidFill>
                <a:srgbClr val="888888"/>
              </a:solidFill>
              <a:latin typeface="Calibri"/>
              <a:ea typeface="Calibri"/>
              <a:cs typeface="Calibri"/>
              <a:sym typeface="Calibri"/>
            </a:endParaRPr>
          </a:p>
        </p:txBody>
      </p:sp>
      <p:sp>
        <p:nvSpPr>
          <p:cNvPr id="232" name="Shape 232"/>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33" name="Shape 233"/>
          <p:cNvSpPr/>
          <p:nvPr/>
        </p:nvSpPr>
        <p:spPr>
          <a:xfrm>
            <a:off x="-191542" y="332656"/>
            <a:ext cx="7016750" cy="914400"/>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  </a:t>
            </a:r>
          </a:p>
          <a:p>
            <a:pPr marL="457200" marR="0" lvl="1" indent="63500" algn="l" rtl="0">
              <a:spcBef>
                <a:spcPts val="0"/>
              </a:spcBef>
              <a:buSzPct val="25000"/>
              <a:buNone/>
            </a:pPr>
            <a:r>
              <a:rPr lang="en-US" sz="2000" b="0" i="0" u="none" strike="noStrike" cap="none" baseline="0">
                <a:solidFill>
                  <a:schemeClr val="lt1"/>
                </a:solidFill>
                <a:latin typeface="Calibri"/>
                <a:ea typeface="Calibri"/>
                <a:cs typeface="Calibri"/>
                <a:sym typeface="Calibri"/>
              </a:rPr>
              <a:t>WHY </a:t>
            </a:r>
            <a:r>
              <a:rPr lang="en-US" sz="2000" b="0" i="0" u="none" strike="noStrike" cap="none" baseline="0">
                <a:solidFill>
                  <a:schemeClr val="lt1"/>
                </a:solidFill>
                <a:latin typeface="Arial"/>
                <a:ea typeface="Arial"/>
                <a:cs typeface="Arial"/>
                <a:sym typeface="Arial"/>
              </a:rPr>
              <a:t>SALIHIN</a:t>
            </a:r>
            <a:r>
              <a:rPr lang="en-US" sz="2000" b="0" i="0" u="none" strike="noStrike" cap="none" baseline="0">
                <a:solidFill>
                  <a:schemeClr val="lt1"/>
                </a:solidFill>
                <a:latin typeface="Calibri"/>
                <a:ea typeface="Calibri"/>
                <a:cs typeface="Calibri"/>
                <a:sym typeface="Calibri"/>
              </a:rPr>
              <a:t>?</a:t>
            </a:r>
          </a:p>
        </p:txBody>
      </p:sp>
      <p:pic>
        <p:nvPicPr>
          <p:cNvPr id="234" name="Shape 234"/>
          <p:cNvPicPr preferRelativeResize="0"/>
          <p:nvPr/>
        </p:nvPicPr>
        <p:blipFill rotWithShape="1">
          <a:blip r:embed="rId8">
            <a:alphaModFix/>
          </a:blip>
          <a:srcRect/>
          <a:stretch/>
        </p:blipFill>
        <p:spPr>
          <a:xfrm>
            <a:off x="8046485" y="5138105"/>
            <a:ext cx="938960" cy="875173"/>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sp>
        <p:nvSpPr>
          <p:cNvPr id="241" name="Shape 241"/>
          <p:cNvSpPr/>
          <p:nvPr/>
        </p:nvSpPr>
        <p:spPr>
          <a:xfrm>
            <a:off x="271844" y="378709"/>
            <a:ext cx="49530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ABOUT US </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CLIENTELE OVERVIEW</a:t>
            </a:r>
          </a:p>
        </p:txBody>
      </p:sp>
      <p:sp>
        <p:nvSpPr>
          <p:cNvPr id="242" name="Shape 242"/>
          <p:cNvSpPr/>
          <p:nvPr/>
        </p:nvSpPr>
        <p:spPr>
          <a:xfrm>
            <a:off x="-191542" y="304800"/>
            <a:ext cx="7016750" cy="914400"/>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a:t>
            </a:r>
          </a:p>
          <a:p>
            <a:pPr marL="457200" marR="0" lvl="1" indent="63500" algn="l" rtl="0">
              <a:spcBef>
                <a:spcPts val="0"/>
              </a:spcBef>
              <a:buSzPct val="25000"/>
              <a:buNone/>
            </a:pPr>
            <a:r>
              <a:rPr lang="en-US" sz="1800" b="0" i="0" u="none" strike="noStrike" cap="none" baseline="0">
                <a:solidFill>
                  <a:schemeClr val="lt1"/>
                </a:solidFill>
                <a:latin typeface="Calibri"/>
                <a:ea typeface="Calibri"/>
                <a:cs typeface="Calibri"/>
                <a:sym typeface="Calibri"/>
              </a:rPr>
              <a:t>CLIENTELE OVERVIEW</a:t>
            </a:r>
          </a:p>
        </p:txBody>
      </p:sp>
      <p:sp>
        <p:nvSpPr>
          <p:cNvPr id="243" name="Shape 243"/>
          <p:cNvSpPr/>
          <p:nvPr/>
        </p:nvSpPr>
        <p:spPr>
          <a:xfrm>
            <a:off x="1034769" y="2387418"/>
            <a:ext cx="7780499" cy="267779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b="0" i="0" u="none" strike="noStrike" cap="none" baseline="0">
                <a:solidFill>
                  <a:srgbClr val="FF0000"/>
                </a:solidFill>
                <a:latin typeface="Arial"/>
                <a:ea typeface="Arial"/>
                <a:cs typeface="Arial"/>
                <a:sym typeface="Arial"/>
              </a:rPr>
              <a:t>SALIHIN</a:t>
            </a:r>
            <a:r>
              <a:rPr lang="en-US" sz="2800" b="1" i="0" u="none" strike="noStrike" cap="none" baseline="0">
                <a:solidFill>
                  <a:srgbClr val="FF0000"/>
                </a:solidFill>
                <a:latin typeface="Calibri"/>
                <a:ea typeface="Calibri"/>
                <a:cs typeface="Calibri"/>
                <a:sym typeface="Calibri"/>
              </a:rPr>
              <a:t> </a:t>
            </a:r>
            <a:r>
              <a:rPr lang="en-US" sz="2800" b="0" i="0" u="none" strike="noStrike" cap="none" baseline="0">
                <a:solidFill>
                  <a:schemeClr val="dk1"/>
                </a:solidFill>
                <a:latin typeface="Century Gothic"/>
                <a:ea typeface="Century Gothic"/>
                <a:cs typeface="Century Gothic"/>
                <a:sym typeface="Century Gothic"/>
              </a:rPr>
              <a:t>serves diverse clients including corporate</a:t>
            </a:r>
            <a:r>
              <a:rPr lang="en-US" sz="2800">
                <a:solidFill>
                  <a:schemeClr val="dk1"/>
                </a:solidFill>
                <a:latin typeface="Century Gothic"/>
                <a:ea typeface="Century Gothic"/>
                <a:cs typeface="Century Gothic"/>
                <a:sym typeface="Century Gothic"/>
              </a:rPr>
              <a:t> co</a:t>
            </a:r>
            <a:r>
              <a:rPr lang="en-US" sz="2800" b="0" i="0" u="none" strike="noStrike" cap="none" baseline="0">
                <a:solidFill>
                  <a:schemeClr val="dk1"/>
                </a:solidFill>
                <a:latin typeface="Century Gothic"/>
                <a:ea typeface="Century Gothic"/>
                <a:cs typeface="Century Gothic"/>
                <a:sym typeface="Century Gothic"/>
              </a:rPr>
              <a:t>mpanies, foundations/non-profit organisations, government bodies and government-linked companies. Their diversity spans across different sectors of the economy.</a:t>
            </a:r>
          </a:p>
        </p:txBody>
      </p:sp>
      <p:sp>
        <p:nvSpPr>
          <p:cNvPr id="244" name="Shape 244"/>
          <p:cNvSpPr txBox="1">
            <a:spLocks noGrp="1"/>
          </p:cNvSpPr>
          <p:nvPr>
            <p:ph type="sldNum"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8</a:t>
            </a:fld>
            <a:endParaRPr lang="en-US" sz="1200" b="0" i="0" u="none" strike="noStrike" cap="none" baseline="0">
              <a:solidFill>
                <a:srgbClr val="888888"/>
              </a:solidFill>
              <a:latin typeface="Calibri"/>
              <a:ea typeface="Calibri"/>
              <a:cs typeface="Calibri"/>
              <a:sym typeface="Calibri"/>
            </a:endParaRPr>
          </a:p>
        </p:txBody>
      </p:sp>
      <p:sp>
        <p:nvSpPr>
          <p:cNvPr id="245" name="Shape 24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cxnSp>
        <p:nvCxnSpPr>
          <p:cNvPr id="250" name="Shape 250"/>
          <p:cNvCxnSpPr/>
          <p:nvPr/>
        </p:nvCxnSpPr>
        <p:spPr>
          <a:xfrm rot="10800000">
            <a:off x="-3438" y="5181600"/>
            <a:ext cx="5008032" cy="0"/>
          </a:xfrm>
          <a:prstGeom prst="straightConnector1">
            <a:avLst/>
          </a:prstGeom>
          <a:noFill/>
          <a:ln w="9525" cap="flat" cmpd="sng">
            <a:solidFill>
              <a:schemeClr val="lt1"/>
            </a:solidFill>
            <a:prstDash val="solid"/>
            <a:round/>
            <a:headEnd type="none" w="med" len="med"/>
            <a:tailEnd type="none" w="med" len="med"/>
          </a:ln>
        </p:spPr>
      </p:cxnSp>
      <p:sp>
        <p:nvSpPr>
          <p:cNvPr id="251" name="Shape 251"/>
          <p:cNvSpPr/>
          <p:nvPr/>
        </p:nvSpPr>
        <p:spPr>
          <a:xfrm>
            <a:off x="-407565" y="119996"/>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a:t>
            </a:r>
          </a:p>
          <a:p>
            <a:pPr marL="0" marR="0" lvl="0" indent="520700" algn="l" rtl="0">
              <a:spcBef>
                <a:spcPts val="0"/>
              </a:spcBef>
              <a:buSzPct val="25000"/>
              <a:buNone/>
            </a:pPr>
            <a:r>
              <a:rPr lang="en-US" sz="1800" b="0" i="0" u="none" strike="noStrike" cap="none" baseline="0">
                <a:solidFill>
                  <a:schemeClr val="lt1"/>
                </a:solidFill>
                <a:latin typeface="Calibri"/>
                <a:ea typeface="Calibri"/>
                <a:cs typeface="Calibri"/>
                <a:sym typeface="Calibri"/>
              </a:rPr>
              <a:t>CLIENTELE OVERVIEW (CONTD.)</a:t>
            </a:r>
          </a:p>
        </p:txBody>
      </p:sp>
      <p:sp>
        <p:nvSpPr>
          <p:cNvPr id="252" name="Shape 252"/>
          <p:cNvSpPr txBox="1"/>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9</a:t>
            </a:fld>
            <a:endParaRPr lang="en-US" sz="1200" b="0" i="0" u="none" strike="noStrike" cap="none" baseline="0">
              <a:solidFill>
                <a:srgbClr val="888888"/>
              </a:solidFill>
              <a:latin typeface="Calibri"/>
              <a:ea typeface="Calibri"/>
              <a:cs typeface="Calibri"/>
              <a:sym typeface="Calibri"/>
            </a:endParaRPr>
          </a:p>
        </p:txBody>
      </p:sp>
      <p:sp>
        <p:nvSpPr>
          <p:cNvPr id="253" name="Shape 253"/>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254" name="Shape 254"/>
          <p:cNvPicPr preferRelativeResize="0"/>
          <p:nvPr/>
        </p:nvPicPr>
        <p:blipFill rotWithShape="1">
          <a:blip r:embed="rId3">
            <a:alphaModFix/>
          </a:blip>
          <a:srcRect/>
          <a:stretch/>
        </p:blipFill>
        <p:spPr>
          <a:xfrm>
            <a:off x="704527" y="1268759"/>
            <a:ext cx="7678760" cy="4821364"/>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1556</Words>
  <Application>Microsoft Office PowerPoint</Application>
  <PresentationFormat>A4 Paper (210x297 mm)</PresentationFormat>
  <Paragraphs>270</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Century Gothic</vt:lpstr>
      <vt:lpstr>Theme2</vt:lpstr>
      <vt:lpstr>Custom Design</vt:lpstr>
      <vt:lpstr>PowerPoint Presentation</vt:lpstr>
      <vt:lpstr>PowerPoint Presentation</vt:lpstr>
      <vt:lpstr>PowerPoint Presentation</vt:lpstr>
      <vt:lpstr>AT THE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FARHANA ZAHARI</cp:lastModifiedBy>
  <cp:revision>40</cp:revision>
  <cp:lastPrinted>2015-07-29T04:07:42Z</cp:lastPrinted>
  <dcterms:modified xsi:type="dcterms:W3CDTF">2015-07-29T04:20:36Z</dcterms:modified>
</cp:coreProperties>
</file>