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62" autoAdjust="0"/>
    <p:restoredTop sz="94660"/>
  </p:normalViewPr>
  <p:slideViewPr>
    <p:cSldViewPr>
      <p:cViewPr>
        <p:scale>
          <a:sx n="66" d="100"/>
          <a:sy n="66" d="100"/>
        </p:scale>
        <p:origin x="-159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DF8D15-B25F-4074-8C44-2C25BEB91D63}" type="doc">
      <dgm:prSet loTypeId="urn:microsoft.com/office/officeart/2005/8/layout/hProcess4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MY"/>
        </a:p>
      </dgm:t>
    </dgm:pt>
    <dgm:pt modelId="{3436FBE5-3AED-41E6-9000-BE0BFD4DFCD9}">
      <dgm:prSet phldrT="[Text]"/>
      <dgm:spPr/>
      <dgm:t>
        <a:bodyPr/>
        <a:lstStyle/>
        <a:p>
          <a:r>
            <a:rPr lang="en-US" dirty="0" smtClean="0"/>
            <a:t>SPS 14.01</a:t>
          </a:r>
          <a:endParaRPr lang="en-MY" dirty="0"/>
        </a:p>
      </dgm:t>
    </dgm:pt>
    <dgm:pt modelId="{DB6FA23B-12CB-4FC1-B97E-F4FA207C5AD9}" type="parTrans" cxnId="{2FFEA8CA-1338-4066-BF8C-3569E70E730C}">
      <dgm:prSet/>
      <dgm:spPr/>
      <dgm:t>
        <a:bodyPr/>
        <a:lstStyle/>
        <a:p>
          <a:endParaRPr lang="en-MY"/>
        </a:p>
      </dgm:t>
    </dgm:pt>
    <dgm:pt modelId="{3E78673D-52CB-4C8C-89CC-83BD0982290C}" type="sibTrans" cxnId="{2FFEA8CA-1338-4066-BF8C-3569E70E730C}">
      <dgm:prSet/>
      <dgm:spPr/>
      <dgm:t>
        <a:bodyPr/>
        <a:lstStyle/>
        <a:p>
          <a:endParaRPr lang="en-MY"/>
        </a:p>
      </dgm:t>
    </dgm:pt>
    <dgm:pt modelId="{478F71DE-1E6E-4F74-887A-F9FECB70B2BF}">
      <dgm:prSet phldrT="[Text]"/>
      <dgm:spPr/>
      <dgm:t>
        <a:bodyPr/>
        <a:lstStyle/>
        <a:p>
          <a:r>
            <a:rPr lang="en-US" dirty="0" smtClean="0"/>
            <a:t>Without feature of </a:t>
          </a:r>
          <a:r>
            <a:rPr lang="en-US" dirty="0" err="1" smtClean="0"/>
            <a:t>cheque</a:t>
          </a:r>
          <a:r>
            <a:rPr lang="en-US" dirty="0" smtClean="0"/>
            <a:t> printing</a:t>
          </a:r>
          <a:endParaRPr lang="en-MY" dirty="0"/>
        </a:p>
      </dgm:t>
    </dgm:pt>
    <dgm:pt modelId="{6D3C3684-AA0C-4279-966D-1ABB12538D1C}" type="parTrans" cxnId="{20A42FC0-AE55-4FD8-A03E-2E1C5E3FCCB5}">
      <dgm:prSet/>
      <dgm:spPr/>
      <dgm:t>
        <a:bodyPr/>
        <a:lstStyle/>
        <a:p>
          <a:endParaRPr lang="en-MY"/>
        </a:p>
      </dgm:t>
    </dgm:pt>
    <dgm:pt modelId="{709392F8-467B-4DCC-BC1A-B8F3D425096F}" type="sibTrans" cxnId="{20A42FC0-AE55-4FD8-A03E-2E1C5E3FCCB5}">
      <dgm:prSet/>
      <dgm:spPr/>
      <dgm:t>
        <a:bodyPr/>
        <a:lstStyle/>
        <a:p>
          <a:endParaRPr lang="en-MY"/>
        </a:p>
      </dgm:t>
    </dgm:pt>
    <dgm:pt modelId="{01F123BB-C59B-4102-B0F4-1AE499E17CD5}">
      <dgm:prSet phldrT="[Text]"/>
      <dgm:spPr/>
      <dgm:t>
        <a:bodyPr/>
        <a:lstStyle/>
        <a:p>
          <a:r>
            <a:rPr lang="en-US" dirty="0" smtClean="0"/>
            <a:t>SPS 14.02</a:t>
          </a:r>
          <a:endParaRPr lang="en-MY" dirty="0"/>
        </a:p>
      </dgm:t>
    </dgm:pt>
    <dgm:pt modelId="{58C4CBC5-8B0B-4AFB-8420-0290CF4A1FE0}" type="parTrans" cxnId="{C1DE9E7C-628B-4136-B2D4-4AFE4972B2EC}">
      <dgm:prSet/>
      <dgm:spPr/>
      <dgm:t>
        <a:bodyPr/>
        <a:lstStyle/>
        <a:p>
          <a:endParaRPr lang="en-MY"/>
        </a:p>
      </dgm:t>
    </dgm:pt>
    <dgm:pt modelId="{1F89DF84-4B5D-4FD5-A9FE-420B631530C5}" type="sibTrans" cxnId="{C1DE9E7C-628B-4136-B2D4-4AFE4972B2EC}">
      <dgm:prSet/>
      <dgm:spPr/>
      <dgm:t>
        <a:bodyPr/>
        <a:lstStyle/>
        <a:p>
          <a:endParaRPr lang="en-MY"/>
        </a:p>
      </dgm:t>
    </dgm:pt>
    <dgm:pt modelId="{7A60299A-AA52-47E1-9859-04E0A8AF52EA}">
      <dgm:prSet phldrT="[Text]"/>
      <dgm:spPr/>
      <dgm:t>
        <a:bodyPr/>
        <a:lstStyle/>
        <a:p>
          <a:r>
            <a:rPr lang="en-US" dirty="0" smtClean="0"/>
            <a:t>Come out with new feature which is </a:t>
          </a:r>
          <a:r>
            <a:rPr lang="en-US" dirty="0" err="1" smtClean="0"/>
            <a:t>cheque</a:t>
          </a:r>
          <a:r>
            <a:rPr lang="en-US" dirty="0" smtClean="0"/>
            <a:t> printing</a:t>
          </a:r>
          <a:endParaRPr lang="en-MY" dirty="0"/>
        </a:p>
      </dgm:t>
    </dgm:pt>
    <dgm:pt modelId="{50F18619-166A-44FF-B3B8-5F4812E21EEC}" type="parTrans" cxnId="{A6184370-CE7A-4382-9C4D-81280C2C8E08}">
      <dgm:prSet/>
      <dgm:spPr/>
      <dgm:t>
        <a:bodyPr/>
        <a:lstStyle/>
        <a:p>
          <a:endParaRPr lang="en-MY"/>
        </a:p>
      </dgm:t>
    </dgm:pt>
    <dgm:pt modelId="{3CD00E43-8D15-486D-B670-56D3D85183DA}" type="sibTrans" cxnId="{A6184370-CE7A-4382-9C4D-81280C2C8E08}">
      <dgm:prSet/>
      <dgm:spPr/>
      <dgm:t>
        <a:bodyPr/>
        <a:lstStyle/>
        <a:p>
          <a:endParaRPr lang="en-MY"/>
        </a:p>
      </dgm:t>
    </dgm:pt>
    <dgm:pt modelId="{2DE627F5-4904-4D0A-8240-FAEA1E430EB7}" type="pres">
      <dgm:prSet presAssocID="{0ADF8D15-B25F-4074-8C44-2C25BEB91D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D64E939A-5919-4FA0-B9C3-DC6C03F6C090}" type="pres">
      <dgm:prSet presAssocID="{0ADF8D15-B25F-4074-8C44-2C25BEB91D63}" presName="tSp" presStyleCnt="0"/>
      <dgm:spPr/>
    </dgm:pt>
    <dgm:pt modelId="{F1E5BF06-CF9C-4C6D-B9F9-A627BE849388}" type="pres">
      <dgm:prSet presAssocID="{0ADF8D15-B25F-4074-8C44-2C25BEB91D63}" presName="bSp" presStyleCnt="0"/>
      <dgm:spPr/>
    </dgm:pt>
    <dgm:pt modelId="{EEDF9335-0E4B-4888-86A2-A6FADD1A8983}" type="pres">
      <dgm:prSet presAssocID="{0ADF8D15-B25F-4074-8C44-2C25BEB91D63}" presName="process" presStyleCnt="0"/>
      <dgm:spPr/>
    </dgm:pt>
    <dgm:pt modelId="{8384CE4E-2341-4E62-AD56-4D6655B8687D}" type="pres">
      <dgm:prSet presAssocID="{3436FBE5-3AED-41E6-9000-BE0BFD4DFCD9}" presName="composite1" presStyleCnt="0"/>
      <dgm:spPr/>
    </dgm:pt>
    <dgm:pt modelId="{7271AE9F-DBD9-49B3-B6E6-0396E850CD95}" type="pres">
      <dgm:prSet presAssocID="{3436FBE5-3AED-41E6-9000-BE0BFD4DFCD9}" presName="dummyNode1" presStyleLbl="node1" presStyleIdx="0" presStyleCnt="2"/>
      <dgm:spPr/>
    </dgm:pt>
    <dgm:pt modelId="{22CA14E0-43B7-42FB-86DE-0C886D460B48}" type="pres">
      <dgm:prSet presAssocID="{3436FBE5-3AED-41E6-9000-BE0BFD4DFCD9}" presName="childNode1" presStyleLbl="bgAcc1" presStyleIdx="0" presStyleCnt="2" custScaleX="79494" custScaleY="67692" custLinFactNeighborX="103" custLinFactNeighborY="85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E724D9-8415-44F9-81C8-A9A2DD977BAE}" type="pres">
      <dgm:prSet presAssocID="{3436FBE5-3AED-41E6-9000-BE0BFD4DFCD9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3C2EA2D-AD7C-4208-8A1C-84C87E2B202F}" type="pres">
      <dgm:prSet presAssocID="{3436FBE5-3AED-41E6-9000-BE0BFD4DFCD9}" presName="parentNode1" presStyleLbl="node1" presStyleIdx="0" presStyleCnt="2" custScaleX="79494" custScaleY="95680" custLinFactNeighborX="5550" custLinFactNeighborY="-39170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E4D15BB-4779-4344-BB14-B4FD7F78C19A}" type="pres">
      <dgm:prSet presAssocID="{3436FBE5-3AED-41E6-9000-BE0BFD4DFCD9}" presName="connSite1" presStyleCnt="0"/>
      <dgm:spPr/>
    </dgm:pt>
    <dgm:pt modelId="{7790AF88-77B9-419E-96B1-DC432AB9CB41}" type="pres">
      <dgm:prSet presAssocID="{3E78673D-52CB-4C8C-89CC-83BD0982290C}" presName="Name9" presStyleLbl="sibTrans2D1" presStyleIdx="0" presStyleCnt="1" custAng="21049016" custScaleX="122905" custLinFactNeighborX="6997" custLinFactNeighborY="-6656"/>
      <dgm:spPr/>
      <dgm:t>
        <a:bodyPr/>
        <a:lstStyle/>
        <a:p>
          <a:endParaRPr lang="en-MY"/>
        </a:p>
      </dgm:t>
    </dgm:pt>
    <dgm:pt modelId="{53184530-91C3-4F5B-9DE7-3ED32F3BBEC1}" type="pres">
      <dgm:prSet presAssocID="{01F123BB-C59B-4102-B0F4-1AE499E17CD5}" presName="composite2" presStyleCnt="0"/>
      <dgm:spPr/>
    </dgm:pt>
    <dgm:pt modelId="{591E81CD-2CCA-4363-B9A8-04FD4F84064A}" type="pres">
      <dgm:prSet presAssocID="{01F123BB-C59B-4102-B0F4-1AE499E17CD5}" presName="dummyNode2" presStyleLbl="node1" presStyleIdx="0" presStyleCnt="2"/>
      <dgm:spPr/>
    </dgm:pt>
    <dgm:pt modelId="{6F450CD6-3494-434E-849F-2EF2F4F4B945}" type="pres">
      <dgm:prSet presAssocID="{01F123BB-C59B-4102-B0F4-1AE499E17CD5}" presName="childNode2" presStyleLbl="bgAcc1" presStyleIdx="1" presStyleCnt="2" custScaleX="79494" custScaleY="95680" custLinFactNeighborX="6312" custLinFactNeighborY="-1276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129923E-6A34-499E-8FA7-F398302A5A68}" type="pres">
      <dgm:prSet presAssocID="{01F123BB-C59B-4102-B0F4-1AE499E17CD5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B82DAB9-3F2C-4086-9A97-CD7698483FB0}" type="pres">
      <dgm:prSet presAssocID="{01F123BB-C59B-4102-B0F4-1AE499E17CD5}" presName="parentNode2" presStyleLbl="node1" presStyleIdx="1" presStyleCnt="2" custScaleX="79494" custScaleY="95680" custLinFactNeighborX="7102" custLinFactNeighborY="-29761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D907878-DFE9-42C4-8604-0414D0A5B954}" type="pres">
      <dgm:prSet presAssocID="{01F123BB-C59B-4102-B0F4-1AE499E17CD5}" presName="connSite2" presStyleCnt="0"/>
      <dgm:spPr/>
    </dgm:pt>
  </dgm:ptLst>
  <dgm:cxnLst>
    <dgm:cxn modelId="{0D1AB138-2CC4-434B-8ACA-20AB60EDF36F}" type="presOf" srcId="{0ADF8D15-B25F-4074-8C44-2C25BEB91D63}" destId="{2DE627F5-4904-4D0A-8240-FAEA1E430EB7}" srcOrd="0" destOrd="0" presId="urn:microsoft.com/office/officeart/2005/8/layout/hProcess4"/>
    <dgm:cxn modelId="{52508991-EC99-41E9-949C-B763117AEAB1}" type="presOf" srcId="{7A60299A-AA52-47E1-9859-04E0A8AF52EA}" destId="{6F450CD6-3494-434E-849F-2EF2F4F4B945}" srcOrd="0" destOrd="0" presId="urn:microsoft.com/office/officeart/2005/8/layout/hProcess4"/>
    <dgm:cxn modelId="{A2F35B81-5509-4F2E-91A9-234B6871BA02}" type="presOf" srcId="{478F71DE-1E6E-4F74-887A-F9FECB70B2BF}" destId="{A3E724D9-8415-44F9-81C8-A9A2DD977BAE}" srcOrd="1" destOrd="0" presId="urn:microsoft.com/office/officeart/2005/8/layout/hProcess4"/>
    <dgm:cxn modelId="{C1DE9E7C-628B-4136-B2D4-4AFE4972B2EC}" srcId="{0ADF8D15-B25F-4074-8C44-2C25BEB91D63}" destId="{01F123BB-C59B-4102-B0F4-1AE499E17CD5}" srcOrd="1" destOrd="0" parTransId="{58C4CBC5-8B0B-4AFB-8420-0290CF4A1FE0}" sibTransId="{1F89DF84-4B5D-4FD5-A9FE-420B631530C5}"/>
    <dgm:cxn modelId="{C87B5356-E2F1-451B-9A69-2021AEB88BFB}" type="presOf" srcId="{3E78673D-52CB-4C8C-89CC-83BD0982290C}" destId="{7790AF88-77B9-419E-96B1-DC432AB9CB41}" srcOrd="0" destOrd="0" presId="urn:microsoft.com/office/officeart/2005/8/layout/hProcess4"/>
    <dgm:cxn modelId="{20A42FC0-AE55-4FD8-A03E-2E1C5E3FCCB5}" srcId="{3436FBE5-3AED-41E6-9000-BE0BFD4DFCD9}" destId="{478F71DE-1E6E-4F74-887A-F9FECB70B2BF}" srcOrd="0" destOrd="0" parTransId="{6D3C3684-AA0C-4279-966D-1ABB12538D1C}" sibTransId="{709392F8-467B-4DCC-BC1A-B8F3D425096F}"/>
    <dgm:cxn modelId="{50B54BDE-BBF1-4E3B-BEDA-B7A74E660711}" type="presOf" srcId="{01F123BB-C59B-4102-B0F4-1AE499E17CD5}" destId="{FB82DAB9-3F2C-4086-9A97-CD7698483FB0}" srcOrd="0" destOrd="0" presId="urn:microsoft.com/office/officeart/2005/8/layout/hProcess4"/>
    <dgm:cxn modelId="{AC23F4A4-C1EE-4827-9D8B-9B65D89B6F42}" type="presOf" srcId="{478F71DE-1E6E-4F74-887A-F9FECB70B2BF}" destId="{22CA14E0-43B7-42FB-86DE-0C886D460B48}" srcOrd="0" destOrd="0" presId="urn:microsoft.com/office/officeart/2005/8/layout/hProcess4"/>
    <dgm:cxn modelId="{2FFEA8CA-1338-4066-BF8C-3569E70E730C}" srcId="{0ADF8D15-B25F-4074-8C44-2C25BEB91D63}" destId="{3436FBE5-3AED-41E6-9000-BE0BFD4DFCD9}" srcOrd="0" destOrd="0" parTransId="{DB6FA23B-12CB-4FC1-B97E-F4FA207C5AD9}" sibTransId="{3E78673D-52CB-4C8C-89CC-83BD0982290C}"/>
    <dgm:cxn modelId="{8D21BD20-5314-4393-AF07-3AE7077B8984}" type="presOf" srcId="{7A60299A-AA52-47E1-9859-04E0A8AF52EA}" destId="{8129923E-6A34-499E-8FA7-F398302A5A68}" srcOrd="1" destOrd="0" presId="urn:microsoft.com/office/officeart/2005/8/layout/hProcess4"/>
    <dgm:cxn modelId="{683CA35D-37E4-4BDB-91A7-4C9898000720}" type="presOf" srcId="{3436FBE5-3AED-41E6-9000-BE0BFD4DFCD9}" destId="{E3C2EA2D-AD7C-4208-8A1C-84C87E2B202F}" srcOrd="0" destOrd="0" presId="urn:microsoft.com/office/officeart/2005/8/layout/hProcess4"/>
    <dgm:cxn modelId="{A6184370-CE7A-4382-9C4D-81280C2C8E08}" srcId="{01F123BB-C59B-4102-B0F4-1AE499E17CD5}" destId="{7A60299A-AA52-47E1-9859-04E0A8AF52EA}" srcOrd="0" destOrd="0" parTransId="{50F18619-166A-44FF-B3B8-5F4812E21EEC}" sibTransId="{3CD00E43-8D15-486D-B670-56D3D85183DA}"/>
    <dgm:cxn modelId="{D13ED3D2-B975-4B79-807A-561C9E2D9D2A}" type="presParOf" srcId="{2DE627F5-4904-4D0A-8240-FAEA1E430EB7}" destId="{D64E939A-5919-4FA0-B9C3-DC6C03F6C090}" srcOrd="0" destOrd="0" presId="urn:microsoft.com/office/officeart/2005/8/layout/hProcess4"/>
    <dgm:cxn modelId="{00022DEB-2266-41B7-BBEC-F41FAA6478FB}" type="presParOf" srcId="{2DE627F5-4904-4D0A-8240-FAEA1E430EB7}" destId="{F1E5BF06-CF9C-4C6D-B9F9-A627BE849388}" srcOrd="1" destOrd="0" presId="urn:microsoft.com/office/officeart/2005/8/layout/hProcess4"/>
    <dgm:cxn modelId="{5EAF41CC-FF4A-4370-87BC-2EEB3BA81CED}" type="presParOf" srcId="{2DE627F5-4904-4D0A-8240-FAEA1E430EB7}" destId="{EEDF9335-0E4B-4888-86A2-A6FADD1A8983}" srcOrd="2" destOrd="0" presId="urn:microsoft.com/office/officeart/2005/8/layout/hProcess4"/>
    <dgm:cxn modelId="{D568D1FB-1A83-4C28-BE23-C929BA3B2AC8}" type="presParOf" srcId="{EEDF9335-0E4B-4888-86A2-A6FADD1A8983}" destId="{8384CE4E-2341-4E62-AD56-4D6655B8687D}" srcOrd="0" destOrd="0" presId="urn:microsoft.com/office/officeart/2005/8/layout/hProcess4"/>
    <dgm:cxn modelId="{C0333B3F-DDC2-4D48-BB2B-6C7C57EA02B8}" type="presParOf" srcId="{8384CE4E-2341-4E62-AD56-4D6655B8687D}" destId="{7271AE9F-DBD9-49B3-B6E6-0396E850CD95}" srcOrd="0" destOrd="0" presId="urn:microsoft.com/office/officeart/2005/8/layout/hProcess4"/>
    <dgm:cxn modelId="{680361D6-0930-4330-BFBE-B43B6CCCA31B}" type="presParOf" srcId="{8384CE4E-2341-4E62-AD56-4D6655B8687D}" destId="{22CA14E0-43B7-42FB-86DE-0C886D460B48}" srcOrd="1" destOrd="0" presId="urn:microsoft.com/office/officeart/2005/8/layout/hProcess4"/>
    <dgm:cxn modelId="{CE52AA2A-22BC-42D9-8EAF-423699C90E22}" type="presParOf" srcId="{8384CE4E-2341-4E62-AD56-4D6655B8687D}" destId="{A3E724D9-8415-44F9-81C8-A9A2DD977BAE}" srcOrd="2" destOrd="0" presId="urn:microsoft.com/office/officeart/2005/8/layout/hProcess4"/>
    <dgm:cxn modelId="{01782AA8-FE67-4DDF-9A8D-E3354A8F8509}" type="presParOf" srcId="{8384CE4E-2341-4E62-AD56-4D6655B8687D}" destId="{E3C2EA2D-AD7C-4208-8A1C-84C87E2B202F}" srcOrd="3" destOrd="0" presId="urn:microsoft.com/office/officeart/2005/8/layout/hProcess4"/>
    <dgm:cxn modelId="{3EFA889A-7082-4878-ABEF-E6E762D47986}" type="presParOf" srcId="{8384CE4E-2341-4E62-AD56-4D6655B8687D}" destId="{6E4D15BB-4779-4344-BB14-B4FD7F78C19A}" srcOrd="4" destOrd="0" presId="urn:microsoft.com/office/officeart/2005/8/layout/hProcess4"/>
    <dgm:cxn modelId="{4145ADD4-F49E-447B-B01B-1BD58925313E}" type="presParOf" srcId="{EEDF9335-0E4B-4888-86A2-A6FADD1A8983}" destId="{7790AF88-77B9-419E-96B1-DC432AB9CB41}" srcOrd="1" destOrd="0" presId="urn:microsoft.com/office/officeart/2005/8/layout/hProcess4"/>
    <dgm:cxn modelId="{A3203E36-129A-4AC2-AF62-F6EF3485EE66}" type="presParOf" srcId="{EEDF9335-0E4B-4888-86A2-A6FADD1A8983}" destId="{53184530-91C3-4F5B-9DE7-3ED32F3BBEC1}" srcOrd="2" destOrd="0" presId="urn:microsoft.com/office/officeart/2005/8/layout/hProcess4"/>
    <dgm:cxn modelId="{7466CFC4-DD3D-402C-BEF3-54B37C425BB0}" type="presParOf" srcId="{53184530-91C3-4F5B-9DE7-3ED32F3BBEC1}" destId="{591E81CD-2CCA-4363-B9A8-04FD4F84064A}" srcOrd="0" destOrd="0" presId="urn:microsoft.com/office/officeart/2005/8/layout/hProcess4"/>
    <dgm:cxn modelId="{3EFDF0DA-CD8F-4F84-92B4-535A6411EFE3}" type="presParOf" srcId="{53184530-91C3-4F5B-9DE7-3ED32F3BBEC1}" destId="{6F450CD6-3494-434E-849F-2EF2F4F4B945}" srcOrd="1" destOrd="0" presId="urn:microsoft.com/office/officeart/2005/8/layout/hProcess4"/>
    <dgm:cxn modelId="{0E7E9D61-4B12-4578-BCC0-0D13D1D88401}" type="presParOf" srcId="{53184530-91C3-4F5B-9DE7-3ED32F3BBEC1}" destId="{8129923E-6A34-499E-8FA7-F398302A5A68}" srcOrd="2" destOrd="0" presId="urn:microsoft.com/office/officeart/2005/8/layout/hProcess4"/>
    <dgm:cxn modelId="{76772E85-1A42-45FC-B29F-FC598D0AF365}" type="presParOf" srcId="{53184530-91C3-4F5B-9DE7-3ED32F3BBEC1}" destId="{FB82DAB9-3F2C-4086-9A97-CD7698483FB0}" srcOrd="3" destOrd="0" presId="urn:microsoft.com/office/officeart/2005/8/layout/hProcess4"/>
    <dgm:cxn modelId="{1D37825B-5ABA-4EE8-B094-6560747AD192}" type="presParOf" srcId="{53184530-91C3-4F5B-9DE7-3ED32F3BBEC1}" destId="{ED907878-DFE9-42C4-8604-0414D0A5B95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93EB50-09EA-485E-A553-AE02379308F2}" type="doc">
      <dgm:prSet loTypeId="urn:microsoft.com/office/officeart/2011/layout/TabList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MY"/>
        </a:p>
      </dgm:t>
    </dgm:pt>
    <dgm:pt modelId="{30147965-D9E8-4E4F-9CAD-0C2133AE4541}">
      <dgm:prSet phldrT="[Text]"/>
      <dgm:spPr/>
      <dgm:t>
        <a:bodyPr/>
        <a:lstStyle/>
        <a:p>
          <a:r>
            <a:rPr lang="en-US" dirty="0" smtClean="0"/>
            <a:t>QuickBooks</a:t>
          </a:r>
          <a:endParaRPr lang="en-MY" dirty="0"/>
        </a:p>
      </dgm:t>
    </dgm:pt>
    <dgm:pt modelId="{F70C42C7-CE64-44A2-8210-9AD82A4D097F}" type="parTrans" cxnId="{E86D1812-B28B-4B5A-B1B7-5966A73072E6}">
      <dgm:prSet/>
      <dgm:spPr/>
      <dgm:t>
        <a:bodyPr/>
        <a:lstStyle/>
        <a:p>
          <a:endParaRPr lang="en-MY"/>
        </a:p>
      </dgm:t>
    </dgm:pt>
    <dgm:pt modelId="{C52F8C63-9E01-4038-A501-04A5D53E285A}" type="sibTrans" cxnId="{E86D1812-B28B-4B5A-B1B7-5966A73072E6}">
      <dgm:prSet/>
      <dgm:spPr/>
      <dgm:t>
        <a:bodyPr/>
        <a:lstStyle/>
        <a:p>
          <a:endParaRPr lang="en-MY"/>
        </a:p>
      </dgm:t>
    </dgm:pt>
    <dgm:pt modelId="{97FAC3A4-DACE-4496-B645-6B72E51205F8}">
      <dgm:prSet phldrT="[Text]" custT="1"/>
      <dgm:spPr/>
      <dgm:t>
        <a:bodyPr/>
        <a:lstStyle/>
        <a:p>
          <a:endParaRPr lang="en-MY" sz="2400" b="0" dirty="0"/>
        </a:p>
      </dgm:t>
    </dgm:pt>
    <dgm:pt modelId="{724D1610-2B75-4573-AA13-EA67197C5A4D}" type="parTrans" cxnId="{4C93AA83-4566-49BE-B722-D77FC085658B}">
      <dgm:prSet/>
      <dgm:spPr/>
      <dgm:t>
        <a:bodyPr/>
        <a:lstStyle/>
        <a:p>
          <a:endParaRPr lang="en-MY"/>
        </a:p>
      </dgm:t>
    </dgm:pt>
    <dgm:pt modelId="{2EFB7349-0A02-48E5-9754-DEC137AAF937}" type="sibTrans" cxnId="{4C93AA83-4566-49BE-B722-D77FC085658B}">
      <dgm:prSet/>
      <dgm:spPr/>
      <dgm:t>
        <a:bodyPr/>
        <a:lstStyle/>
        <a:p>
          <a:endParaRPr lang="en-MY"/>
        </a:p>
      </dgm:t>
    </dgm:pt>
    <dgm:pt modelId="{0360E71B-CC91-484F-B497-DCA543ECFD37}">
      <dgm:prSet phldrT="[Text]" custT="1"/>
      <dgm:spPr/>
      <dgm:t>
        <a:bodyPr/>
        <a:lstStyle/>
        <a:p>
          <a:r>
            <a:rPr lang="en-MY" sz="2000" dirty="0" smtClean="0"/>
            <a:t>QuickBooks offers a few option for cheque creation and also can customize the appearance of prefer cheque.</a:t>
          </a:r>
          <a:endParaRPr lang="en-MY" sz="2000" dirty="0"/>
        </a:p>
      </dgm:t>
    </dgm:pt>
    <dgm:pt modelId="{F9E5D97F-AFEB-4584-90B4-704F79E44650}" type="parTrans" cxnId="{20DC4154-EFA9-4043-97A2-91B3696F90C6}">
      <dgm:prSet/>
      <dgm:spPr/>
      <dgm:t>
        <a:bodyPr/>
        <a:lstStyle/>
        <a:p>
          <a:endParaRPr lang="en-MY"/>
        </a:p>
      </dgm:t>
    </dgm:pt>
    <dgm:pt modelId="{F281AA8A-9CC0-42E5-923C-5497375A975B}" type="sibTrans" cxnId="{20DC4154-EFA9-4043-97A2-91B3696F90C6}">
      <dgm:prSet/>
      <dgm:spPr/>
      <dgm:t>
        <a:bodyPr/>
        <a:lstStyle/>
        <a:p>
          <a:endParaRPr lang="en-MY"/>
        </a:p>
      </dgm:t>
    </dgm:pt>
    <dgm:pt modelId="{10E846AA-2B54-4C47-80B8-E4C999D08B1C}">
      <dgm:prSet phldrT="[Text]"/>
      <dgm:spPr/>
      <dgm:t>
        <a:bodyPr/>
        <a:lstStyle/>
        <a:p>
          <a:r>
            <a:rPr lang="en-US" dirty="0" smtClean="0"/>
            <a:t>Xero</a:t>
          </a:r>
          <a:endParaRPr lang="en-MY" dirty="0"/>
        </a:p>
      </dgm:t>
    </dgm:pt>
    <dgm:pt modelId="{14A8292F-2A7B-4FFC-8A8E-E6DCF04BC5FA}" type="parTrans" cxnId="{26D06B76-D558-42CC-A201-FDA1700DDE89}">
      <dgm:prSet/>
      <dgm:spPr/>
      <dgm:t>
        <a:bodyPr/>
        <a:lstStyle/>
        <a:p>
          <a:endParaRPr lang="en-MY"/>
        </a:p>
      </dgm:t>
    </dgm:pt>
    <dgm:pt modelId="{0CBF19AF-7D7B-4E04-AE4F-3A1B38048D84}" type="sibTrans" cxnId="{26D06B76-D558-42CC-A201-FDA1700DDE89}">
      <dgm:prSet/>
      <dgm:spPr/>
      <dgm:t>
        <a:bodyPr/>
        <a:lstStyle/>
        <a:p>
          <a:endParaRPr lang="en-MY"/>
        </a:p>
      </dgm:t>
    </dgm:pt>
    <dgm:pt modelId="{E5DAEF8C-3FD5-4DFB-855D-1CC580A935EE}">
      <dgm:prSet phldrT="[Text]" custT="1"/>
      <dgm:spPr/>
      <dgm:t>
        <a:bodyPr/>
        <a:lstStyle/>
        <a:p>
          <a:endParaRPr lang="en-MY" sz="2400" dirty="0"/>
        </a:p>
      </dgm:t>
    </dgm:pt>
    <dgm:pt modelId="{67E03217-614F-452E-9527-69864EA484B1}" type="parTrans" cxnId="{0E3D79CF-EAE6-45DD-B10E-346B0F7C78BA}">
      <dgm:prSet/>
      <dgm:spPr/>
      <dgm:t>
        <a:bodyPr/>
        <a:lstStyle/>
        <a:p>
          <a:endParaRPr lang="en-MY"/>
        </a:p>
      </dgm:t>
    </dgm:pt>
    <dgm:pt modelId="{8A400D78-2ABD-41A0-A52A-E13639AB79CF}" type="sibTrans" cxnId="{0E3D79CF-EAE6-45DD-B10E-346B0F7C78BA}">
      <dgm:prSet/>
      <dgm:spPr/>
      <dgm:t>
        <a:bodyPr/>
        <a:lstStyle/>
        <a:p>
          <a:endParaRPr lang="en-MY"/>
        </a:p>
      </dgm:t>
    </dgm:pt>
    <dgm:pt modelId="{929AFD22-AE77-47A2-B1E7-9B2B18C78DF7}">
      <dgm:prSet phldrT="[Text]" custT="1"/>
      <dgm:spPr/>
      <dgm:t>
        <a:bodyPr/>
        <a:lstStyle/>
        <a:p>
          <a:r>
            <a:rPr lang="en-US" sz="2000" dirty="0" smtClean="0"/>
            <a:t>This accounting software </a:t>
          </a:r>
          <a:r>
            <a:rPr lang="en-MY" sz="2000" dirty="0" smtClean="0"/>
            <a:t>have enabled the cheque-writing tool (based on country)</a:t>
          </a:r>
          <a:endParaRPr lang="en-MY" sz="2000" dirty="0"/>
        </a:p>
      </dgm:t>
    </dgm:pt>
    <dgm:pt modelId="{CF46B15A-CF9A-4BBB-9620-F32A61BCDF3F}" type="parTrans" cxnId="{BC7DC88C-0757-49B6-AD6D-D8E478C6C85A}">
      <dgm:prSet/>
      <dgm:spPr/>
      <dgm:t>
        <a:bodyPr/>
        <a:lstStyle/>
        <a:p>
          <a:endParaRPr lang="en-MY"/>
        </a:p>
      </dgm:t>
    </dgm:pt>
    <dgm:pt modelId="{2E207D95-44D3-4337-B5F2-86E07600AF57}" type="sibTrans" cxnId="{BC7DC88C-0757-49B6-AD6D-D8E478C6C85A}">
      <dgm:prSet/>
      <dgm:spPr/>
      <dgm:t>
        <a:bodyPr/>
        <a:lstStyle/>
        <a:p>
          <a:endParaRPr lang="en-MY"/>
        </a:p>
      </dgm:t>
    </dgm:pt>
    <dgm:pt modelId="{79539CFE-A3D7-443F-931A-319398ADD543}">
      <dgm:prSet phldrT="[Text]" custT="1"/>
      <dgm:spPr/>
      <dgm:t>
        <a:bodyPr/>
        <a:lstStyle/>
        <a:p>
          <a:r>
            <a:rPr lang="en-US" sz="2000" dirty="0" smtClean="0"/>
            <a:t>Also </a:t>
          </a:r>
          <a:r>
            <a:rPr lang="en-MY" sz="2000" dirty="0" smtClean="0"/>
            <a:t>can customise the cheque’s format and choose which information displays.</a:t>
          </a:r>
          <a:endParaRPr lang="en-MY" sz="2000" dirty="0"/>
        </a:p>
      </dgm:t>
    </dgm:pt>
    <dgm:pt modelId="{C5BAEC31-2E92-4CC6-9A2B-E8D3A5CD02AD}" type="parTrans" cxnId="{780145C5-4B84-4F37-9D61-A2B749DF2C25}">
      <dgm:prSet/>
      <dgm:spPr/>
      <dgm:t>
        <a:bodyPr/>
        <a:lstStyle/>
        <a:p>
          <a:endParaRPr lang="en-MY"/>
        </a:p>
      </dgm:t>
    </dgm:pt>
    <dgm:pt modelId="{528FD415-3F10-4573-9CED-DE64520D7B27}" type="sibTrans" cxnId="{780145C5-4B84-4F37-9D61-A2B749DF2C25}">
      <dgm:prSet/>
      <dgm:spPr/>
      <dgm:t>
        <a:bodyPr/>
        <a:lstStyle/>
        <a:p>
          <a:endParaRPr lang="en-MY"/>
        </a:p>
      </dgm:t>
    </dgm:pt>
    <dgm:pt modelId="{D3D51A8B-B775-470D-9AD6-E8E0FC930CE8}">
      <dgm:prSet phldrT="[Text]" custT="1"/>
      <dgm:spPr/>
      <dgm:t>
        <a:bodyPr/>
        <a:lstStyle/>
        <a:p>
          <a:endParaRPr lang="en-MY" sz="800" dirty="0"/>
        </a:p>
      </dgm:t>
    </dgm:pt>
    <dgm:pt modelId="{30B976D7-D34C-4AF8-AA68-6CA3B133177C}" type="parTrans" cxnId="{CC092B62-0E19-46BB-83B2-4A947DF2DEE9}">
      <dgm:prSet/>
      <dgm:spPr/>
      <dgm:t>
        <a:bodyPr/>
        <a:lstStyle/>
        <a:p>
          <a:endParaRPr lang="en-MY"/>
        </a:p>
      </dgm:t>
    </dgm:pt>
    <dgm:pt modelId="{20B09FCC-F959-4F59-993A-E638898C16F0}" type="sibTrans" cxnId="{CC092B62-0E19-46BB-83B2-4A947DF2DEE9}">
      <dgm:prSet/>
      <dgm:spPr/>
      <dgm:t>
        <a:bodyPr/>
        <a:lstStyle/>
        <a:p>
          <a:endParaRPr lang="en-MY"/>
        </a:p>
      </dgm:t>
    </dgm:pt>
    <dgm:pt modelId="{F66D1D37-1B15-4523-9F07-DA3EE37A6D80}">
      <dgm:prSet phldrT="[Text]" custT="1"/>
      <dgm:spPr/>
      <dgm:t>
        <a:bodyPr/>
        <a:lstStyle/>
        <a:p>
          <a:endParaRPr lang="en-MY" sz="800" dirty="0"/>
        </a:p>
      </dgm:t>
    </dgm:pt>
    <dgm:pt modelId="{4A4854F5-97C3-4176-A244-8D74F12E8C65}" type="parTrans" cxnId="{A5CB2ADF-60DD-4BD8-8A40-DA885DA098A9}">
      <dgm:prSet/>
      <dgm:spPr/>
      <dgm:t>
        <a:bodyPr/>
        <a:lstStyle/>
        <a:p>
          <a:endParaRPr lang="en-MY"/>
        </a:p>
      </dgm:t>
    </dgm:pt>
    <dgm:pt modelId="{4821B41D-3EB2-4C93-8DF7-FC263F42326B}" type="sibTrans" cxnId="{A5CB2ADF-60DD-4BD8-8A40-DA885DA098A9}">
      <dgm:prSet/>
      <dgm:spPr/>
      <dgm:t>
        <a:bodyPr/>
        <a:lstStyle/>
        <a:p>
          <a:endParaRPr lang="en-MY"/>
        </a:p>
      </dgm:t>
    </dgm:pt>
    <dgm:pt modelId="{5B7D94A8-9836-401A-8024-862E794087C5}">
      <dgm:prSet phldrT="[Text]" custT="1"/>
      <dgm:spPr/>
      <dgm:t>
        <a:bodyPr/>
        <a:lstStyle/>
        <a:p>
          <a:endParaRPr lang="en-MY" sz="1900" dirty="0"/>
        </a:p>
      </dgm:t>
    </dgm:pt>
    <dgm:pt modelId="{5FFA974C-ED7C-491F-B69F-8A08DC78F3A9}" type="parTrans" cxnId="{0E159C3E-AAFD-41D0-991E-D5D7FE640CC7}">
      <dgm:prSet/>
      <dgm:spPr/>
      <dgm:t>
        <a:bodyPr/>
        <a:lstStyle/>
        <a:p>
          <a:endParaRPr lang="en-MY"/>
        </a:p>
      </dgm:t>
    </dgm:pt>
    <dgm:pt modelId="{48E68205-DEB5-4E88-B86A-35A183F6AE1C}" type="sibTrans" cxnId="{0E159C3E-AAFD-41D0-991E-D5D7FE640CC7}">
      <dgm:prSet/>
      <dgm:spPr/>
      <dgm:t>
        <a:bodyPr/>
        <a:lstStyle/>
        <a:p>
          <a:endParaRPr lang="en-MY"/>
        </a:p>
      </dgm:t>
    </dgm:pt>
    <dgm:pt modelId="{FBA96DB3-41A4-4218-BBC5-29FE44C8712C}">
      <dgm:prSet phldrT="[Text]" custT="1"/>
      <dgm:spPr/>
      <dgm:t>
        <a:bodyPr/>
        <a:lstStyle/>
        <a:p>
          <a:r>
            <a:rPr lang="en-MY" sz="2000" dirty="0" smtClean="0"/>
            <a:t>New Features of QuickBooks is hand-written cheques.</a:t>
          </a:r>
          <a:endParaRPr lang="en-MY" sz="2000" dirty="0"/>
        </a:p>
      </dgm:t>
    </dgm:pt>
    <dgm:pt modelId="{0C2EA8F8-61F9-4FAB-9E2F-5103BB5E6BA2}" type="parTrans" cxnId="{3929B5B9-6327-4110-89D0-F6325B4BC999}">
      <dgm:prSet/>
      <dgm:spPr/>
      <dgm:t>
        <a:bodyPr/>
        <a:lstStyle/>
        <a:p>
          <a:endParaRPr lang="en-MY"/>
        </a:p>
      </dgm:t>
    </dgm:pt>
    <dgm:pt modelId="{9CD3A452-D886-4E1D-B01A-7D53AF5BBA9C}" type="sibTrans" cxnId="{3929B5B9-6327-4110-89D0-F6325B4BC999}">
      <dgm:prSet/>
      <dgm:spPr/>
      <dgm:t>
        <a:bodyPr/>
        <a:lstStyle/>
        <a:p>
          <a:endParaRPr lang="en-MY"/>
        </a:p>
      </dgm:t>
    </dgm:pt>
    <dgm:pt modelId="{DF0A4D82-5412-49ED-BEE7-D8CEE60D9BB3}" type="pres">
      <dgm:prSet presAssocID="{2293EB50-09EA-485E-A553-AE02379308F2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E1E5376A-2B05-4521-8041-C7FEC5E99E58}" type="pres">
      <dgm:prSet presAssocID="{30147965-D9E8-4E4F-9CAD-0C2133AE4541}" presName="composite" presStyleCnt="0"/>
      <dgm:spPr/>
    </dgm:pt>
    <dgm:pt modelId="{DAD77130-36B3-4A2B-9110-D86306F02004}" type="pres">
      <dgm:prSet presAssocID="{30147965-D9E8-4E4F-9CAD-0C2133AE4541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5D24431-0D38-4A65-A195-98279B93FFD9}" type="pres">
      <dgm:prSet presAssocID="{30147965-D9E8-4E4F-9CAD-0C2133AE4541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D366328-0FF5-4860-B0BE-26D328E6934A}" type="pres">
      <dgm:prSet presAssocID="{30147965-D9E8-4E4F-9CAD-0C2133AE4541}" presName="Accent" presStyleLbl="parChTrans1D1" presStyleIdx="0" presStyleCnt="2"/>
      <dgm:spPr/>
    </dgm:pt>
    <dgm:pt modelId="{1D4EC9A5-FD34-4A0A-AE3D-3B1ACBC74D2A}" type="pres">
      <dgm:prSet presAssocID="{30147965-D9E8-4E4F-9CAD-0C2133AE4541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6A2401C-EBC4-495F-BE56-90A797D81520}" type="pres">
      <dgm:prSet presAssocID="{C52F8C63-9E01-4038-A501-04A5D53E285A}" presName="sibTrans" presStyleCnt="0"/>
      <dgm:spPr/>
    </dgm:pt>
    <dgm:pt modelId="{B964A555-98BD-4930-96BF-F07427527C6D}" type="pres">
      <dgm:prSet presAssocID="{10E846AA-2B54-4C47-80B8-E4C999D08B1C}" presName="composite" presStyleCnt="0"/>
      <dgm:spPr/>
    </dgm:pt>
    <dgm:pt modelId="{DEF4FB72-85D9-41D3-AC76-490214A637B1}" type="pres">
      <dgm:prSet presAssocID="{10E846AA-2B54-4C47-80B8-E4C999D08B1C}" presName="First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A2E84D0-2699-4A55-A836-4306529BE26D}" type="pres">
      <dgm:prSet presAssocID="{10E846AA-2B54-4C47-80B8-E4C999D08B1C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196B986-DA06-4460-BD7F-C55922D48467}" type="pres">
      <dgm:prSet presAssocID="{10E846AA-2B54-4C47-80B8-E4C999D08B1C}" presName="Accent" presStyleLbl="parChTrans1D1" presStyleIdx="1" presStyleCnt="2"/>
      <dgm:spPr/>
    </dgm:pt>
    <dgm:pt modelId="{5F4606FE-880D-4290-83D8-DFB626D75C51}" type="pres">
      <dgm:prSet presAssocID="{10E846AA-2B54-4C47-80B8-E4C999D08B1C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07BD69C3-79F9-4420-8A56-C2BD559D882C}" type="presOf" srcId="{79539CFE-A3D7-443F-931A-319398ADD543}" destId="{5F4606FE-880D-4290-83D8-DFB626D75C51}" srcOrd="0" destOrd="2" presId="urn:microsoft.com/office/officeart/2011/layout/TabList"/>
    <dgm:cxn modelId="{B36C3AE2-CAEF-405D-89FD-6A93CDE4D77E}" type="presOf" srcId="{5B7D94A8-9836-401A-8024-862E794087C5}" destId="{1D4EC9A5-FD34-4A0A-AE3D-3B1ACBC74D2A}" srcOrd="0" destOrd="3" presId="urn:microsoft.com/office/officeart/2011/layout/TabList"/>
    <dgm:cxn modelId="{4C93AA83-4566-49BE-B722-D77FC085658B}" srcId="{30147965-D9E8-4E4F-9CAD-0C2133AE4541}" destId="{97FAC3A4-DACE-4496-B645-6B72E51205F8}" srcOrd="0" destOrd="0" parTransId="{724D1610-2B75-4573-AA13-EA67197C5A4D}" sibTransId="{2EFB7349-0A02-48E5-9754-DEC137AAF937}"/>
    <dgm:cxn modelId="{23B25075-F01B-455E-8424-2C1F708D13CB}" type="presOf" srcId="{10E846AA-2B54-4C47-80B8-E4C999D08B1C}" destId="{5A2E84D0-2699-4A55-A836-4306529BE26D}" srcOrd="0" destOrd="0" presId="urn:microsoft.com/office/officeart/2011/layout/TabList"/>
    <dgm:cxn modelId="{0E3D79CF-EAE6-45DD-B10E-346B0F7C78BA}" srcId="{10E846AA-2B54-4C47-80B8-E4C999D08B1C}" destId="{E5DAEF8C-3FD5-4DFB-855D-1CC580A935EE}" srcOrd="0" destOrd="0" parTransId="{67E03217-614F-452E-9527-69864EA484B1}" sibTransId="{8A400D78-2ABD-41A0-A52A-E13639AB79CF}"/>
    <dgm:cxn modelId="{26D06B76-D558-42CC-A201-FDA1700DDE89}" srcId="{2293EB50-09EA-485E-A553-AE02379308F2}" destId="{10E846AA-2B54-4C47-80B8-E4C999D08B1C}" srcOrd="1" destOrd="0" parTransId="{14A8292F-2A7B-4FFC-8A8E-E6DCF04BC5FA}" sibTransId="{0CBF19AF-7D7B-4E04-AE4F-3A1B38048D84}"/>
    <dgm:cxn modelId="{A341D684-1AC5-4D6C-8E88-A6310697F40D}" type="presOf" srcId="{E5DAEF8C-3FD5-4DFB-855D-1CC580A935EE}" destId="{DEF4FB72-85D9-41D3-AC76-490214A637B1}" srcOrd="0" destOrd="0" presId="urn:microsoft.com/office/officeart/2011/layout/TabList"/>
    <dgm:cxn modelId="{A71DB319-9132-4955-897F-1B53413CD384}" type="presOf" srcId="{FBA96DB3-41A4-4218-BBC5-29FE44C8712C}" destId="{1D4EC9A5-FD34-4A0A-AE3D-3B1ACBC74D2A}" srcOrd="0" destOrd="2" presId="urn:microsoft.com/office/officeart/2011/layout/TabList"/>
    <dgm:cxn modelId="{036FC9FC-9364-4A1A-A490-1F66BB106C2B}" type="presOf" srcId="{2293EB50-09EA-485E-A553-AE02379308F2}" destId="{DF0A4D82-5412-49ED-BEE7-D8CEE60D9BB3}" srcOrd="0" destOrd="0" presId="urn:microsoft.com/office/officeart/2011/layout/TabList"/>
    <dgm:cxn modelId="{70E0BD8E-07AA-4A4A-9E8B-D3BA58A0C351}" type="presOf" srcId="{30147965-D9E8-4E4F-9CAD-0C2133AE4541}" destId="{E5D24431-0D38-4A65-A195-98279B93FFD9}" srcOrd="0" destOrd="0" presId="urn:microsoft.com/office/officeart/2011/layout/TabList"/>
    <dgm:cxn modelId="{CC092B62-0E19-46BB-83B2-4A947DF2DEE9}" srcId="{10E846AA-2B54-4C47-80B8-E4C999D08B1C}" destId="{D3D51A8B-B775-470D-9AD6-E8E0FC930CE8}" srcOrd="1" destOrd="0" parTransId="{30B976D7-D34C-4AF8-AA68-6CA3B133177C}" sibTransId="{20B09FCC-F959-4F59-993A-E638898C16F0}"/>
    <dgm:cxn modelId="{3929B5B9-6327-4110-89D0-F6325B4BC999}" srcId="{30147965-D9E8-4E4F-9CAD-0C2133AE4541}" destId="{FBA96DB3-41A4-4218-BBC5-29FE44C8712C}" srcOrd="3" destOrd="0" parTransId="{0C2EA8F8-61F9-4FAB-9E2F-5103BB5E6BA2}" sibTransId="{9CD3A452-D886-4E1D-B01A-7D53AF5BBA9C}"/>
    <dgm:cxn modelId="{3E8F926A-75E8-4406-B6EB-56AF73749318}" type="presOf" srcId="{97FAC3A4-DACE-4496-B645-6B72E51205F8}" destId="{DAD77130-36B3-4A2B-9110-D86306F02004}" srcOrd="0" destOrd="0" presId="urn:microsoft.com/office/officeart/2011/layout/TabList"/>
    <dgm:cxn modelId="{780145C5-4B84-4F37-9D61-A2B749DF2C25}" srcId="{10E846AA-2B54-4C47-80B8-E4C999D08B1C}" destId="{79539CFE-A3D7-443F-931A-319398ADD543}" srcOrd="3" destOrd="0" parTransId="{C5BAEC31-2E92-4CC6-9A2B-E8D3A5CD02AD}" sibTransId="{528FD415-3F10-4573-9CED-DE64520D7B27}"/>
    <dgm:cxn modelId="{0E159C3E-AAFD-41D0-991E-D5D7FE640CC7}" srcId="{30147965-D9E8-4E4F-9CAD-0C2133AE4541}" destId="{5B7D94A8-9836-401A-8024-862E794087C5}" srcOrd="4" destOrd="0" parTransId="{5FFA974C-ED7C-491F-B69F-8A08DC78F3A9}" sibTransId="{48E68205-DEB5-4E88-B86A-35A183F6AE1C}"/>
    <dgm:cxn modelId="{86885D0D-39FB-4714-941A-C6774965A9FD}" type="presOf" srcId="{0360E71B-CC91-484F-B497-DCA543ECFD37}" destId="{1D4EC9A5-FD34-4A0A-AE3D-3B1ACBC74D2A}" srcOrd="0" destOrd="1" presId="urn:microsoft.com/office/officeart/2011/layout/TabList"/>
    <dgm:cxn modelId="{2FBBF312-EC7D-48EF-AAD9-39549962DE16}" type="presOf" srcId="{D3D51A8B-B775-470D-9AD6-E8E0FC930CE8}" destId="{5F4606FE-880D-4290-83D8-DFB626D75C51}" srcOrd="0" destOrd="0" presId="urn:microsoft.com/office/officeart/2011/layout/TabList"/>
    <dgm:cxn modelId="{4F06D479-F951-47FB-9446-FD9941277814}" type="presOf" srcId="{F66D1D37-1B15-4523-9F07-DA3EE37A6D80}" destId="{1D4EC9A5-FD34-4A0A-AE3D-3B1ACBC74D2A}" srcOrd="0" destOrd="0" presId="urn:microsoft.com/office/officeart/2011/layout/TabList"/>
    <dgm:cxn modelId="{E86D1812-B28B-4B5A-B1B7-5966A73072E6}" srcId="{2293EB50-09EA-485E-A553-AE02379308F2}" destId="{30147965-D9E8-4E4F-9CAD-0C2133AE4541}" srcOrd="0" destOrd="0" parTransId="{F70C42C7-CE64-44A2-8210-9AD82A4D097F}" sibTransId="{C52F8C63-9E01-4038-A501-04A5D53E285A}"/>
    <dgm:cxn modelId="{41043834-5776-4104-9120-C092BBB3D9ED}" type="presOf" srcId="{929AFD22-AE77-47A2-B1E7-9B2B18C78DF7}" destId="{5F4606FE-880D-4290-83D8-DFB626D75C51}" srcOrd="0" destOrd="1" presId="urn:microsoft.com/office/officeart/2011/layout/TabList"/>
    <dgm:cxn modelId="{A5CB2ADF-60DD-4BD8-8A40-DA885DA098A9}" srcId="{30147965-D9E8-4E4F-9CAD-0C2133AE4541}" destId="{F66D1D37-1B15-4523-9F07-DA3EE37A6D80}" srcOrd="1" destOrd="0" parTransId="{4A4854F5-97C3-4176-A244-8D74F12E8C65}" sibTransId="{4821B41D-3EB2-4C93-8DF7-FC263F42326B}"/>
    <dgm:cxn modelId="{BC7DC88C-0757-49B6-AD6D-D8E478C6C85A}" srcId="{10E846AA-2B54-4C47-80B8-E4C999D08B1C}" destId="{929AFD22-AE77-47A2-B1E7-9B2B18C78DF7}" srcOrd="2" destOrd="0" parTransId="{CF46B15A-CF9A-4BBB-9620-F32A61BCDF3F}" sibTransId="{2E207D95-44D3-4337-B5F2-86E07600AF57}"/>
    <dgm:cxn modelId="{20DC4154-EFA9-4043-97A2-91B3696F90C6}" srcId="{30147965-D9E8-4E4F-9CAD-0C2133AE4541}" destId="{0360E71B-CC91-484F-B497-DCA543ECFD37}" srcOrd="2" destOrd="0" parTransId="{F9E5D97F-AFEB-4584-90B4-704F79E44650}" sibTransId="{F281AA8A-9CC0-42E5-923C-5497375A975B}"/>
    <dgm:cxn modelId="{5045D4E9-E197-4B89-8E07-3ADFE9369B95}" type="presParOf" srcId="{DF0A4D82-5412-49ED-BEE7-D8CEE60D9BB3}" destId="{E1E5376A-2B05-4521-8041-C7FEC5E99E58}" srcOrd="0" destOrd="0" presId="urn:microsoft.com/office/officeart/2011/layout/TabList"/>
    <dgm:cxn modelId="{913BFC76-CDA1-4C9F-9176-792E798BCF29}" type="presParOf" srcId="{E1E5376A-2B05-4521-8041-C7FEC5E99E58}" destId="{DAD77130-36B3-4A2B-9110-D86306F02004}" srcOrd="0" destOrd="0" presId="urn:microsoft.com/office/officeart/2011/layout/TabList"/>
    <dgm:cxn modelId="{574BFCE1-E545-461C-9157-74FD4D228A4B}" type="presParOf" srcId="{E1E5376A-2B05-4521-8041-C7FEC5E99E58}" destId="{E5D24431-0D38-4A65-A195-98279B93FFD9}" srcOrd="1" destOrd="0" presId="urn:microsoft.com/office/officeart/2011/layout/TabList"/>
    <dgm:cxn modelId="{F1DA8FE7-0E52-4455-A901-A64B254128D7}" type="presParOf" srcId="{E1E5376A-2B05-4521-8041-C7FEC5E99E58}" destId="{5D366328-0FF5-4860-B0BE-26D328E6934A}" srcOrd="2" destOrd="0" presId="urn:microsoft.com/office/officeart/2011/layout/TabList"/>
    <dgm:cxn modelId="{2E36B80B-75DE-4716-A1D1-B67A2BE2746A}" type="presParOf" srcId="{DF0A4D82-5412-49ED-BEE7-D8CEE60D9BB3}" destId="{1D4EC9A5-FD34-4A0A-AE3D-3B1ACBC74D2A}" srcOrd="1" destOrd="0" presId="urn:microsoft.com/office/officeart/2011/layout/TabList"/>
    <dgm:cxn modelId="{9CA2065D-562A-4931-91E7-443749D3C3C7}" type="presParOf" srcId="{DF0A4D82-5412-49ED-BEE7-D8CEE60D9BB3}" destId="{B6A2401C-EBC4-495F-BE56-90A797D81520}" srcOrd="2" destOrd="0" presId="urn:microsoft.com/office/officeart/2011/layout/TabList"/>
    <dgm:cxn modelId="{5D9954D2-E49E-4ACD-98C3-BE6FE501728A}" type="presParOf" srcId="{DF0A4D82-5412-49ED-BEE7-D8CEE60D9BB3}" destId="{B964A555-98BD-4930-96BF-F07427527C6D}" srcOrd="3" destOrd="0" presId="urn:microsoft.com/office/officeart/2011/layout/TabList"/>
    <dgm:cxn modelId="{B5B7443A-2A68-42BC-9EE5-BAB70868C605}" type="presParOf" srcId="{B964A555-98BD-4930-96BF-F07427527C6D}" destId="{DEF4FB72-85D9-41D3-AC76-490214A637B1}" srcOrd="0" destOrd="0" presId="urn:microsoft.com/office/officeart/2011/layout/TabList"/>
    <dgm:cxn modelId="{E139B692-157C-4E44-8CF2-55C56F873D16}" type="presParOf" srcId="{B964A555-98BD-4930-96BF-F07427527C6D}" destId="{5A2E84D0-2699-4A55-A836-4306529BE26D}" srcOrd="1" destOrd="0" presId="urn:microsoft.com/office/officeart/2011/layout/TabList"/>
    <dgm:cxn modelId="{F273B21C-B7A2-4753-A1B5-C0FE54A00B79}" type="presParOf" srcId="{B964A555-98BD-4930-96BF-F07427527C6D}" destId="{9196B986-DA06-4460-BD7F-C55922D48467}" srcOrd="2" destOrd="0" presId="urn:microsoft.com/office/officeart/2011/layout/TabList"/>
    <dgm:cxn modelId="{0E2C9C37-6E8A-4153-B17C-4EBF85B06F14}" type="presParOf" srcId="{DF0A4D82-5412-49ED-BEE7-D8CEE60D9BB3}" destId="{5F4606FE-880D-4290-83D8-DFB626D75C51}" srcOrd="4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DE93DB-98DD-47E2-86E9-F804B69AE5AB}" type="doc">
      <dgm:prSet loTypeId="urn:microsoft.com/office/officeart/2008/layout/AlternatingHexagons" loCatId="list" qsTypeId="urn:microsoft.com/office/officeart/2005/8/quickstyle/simple4" qsCatId="simple" csTypeId="urn:microsoft.com/office/officeart/2005/8/colors/accent3_4" csCatId="accent3" phldr="1"/>
      <dgm:spPr/>
      <dgm:t>
        <a:bodyPr/>
        <a:lstStyle/>
        <a:p>
          <a:endParaRPr lang="en-MY"/>
        </a:p>
      </dgm:t>
    </dgm:pt>
    <dgm:pt modelId="{42367757-5B9B-4A55-93ED-5AE6B40D5EF7}">
      <dgm:prSet phldrT="[Text]" custT="1"/>
      <dgm:spPr/>
      <dgm:t>
        <a:bodyPr/>
        <a:lstStyle/>
        <a:p>
          <a:r>
            <a:rPr lang="en-US" sz="2000" dirty="0" smtClean="0"/>
            <a:t>Like QuickBooks, just provide 2 basic style of </a:t>
          </a:r>
          <a:r>
            <a:rPr lang="en-US" sz="2000" dirty="0" err="1" smtClean="0"/>
            <a:t>cheque</a:t>
          </a:r>
          <a:r>
            <a:rPr lang="en-US" sz="2000" dirty="0" smtClean="0"/>
            <a:t>  which is </a:t>
          </a:r>
          <a:r>
            <a:rPr lang="en-MY" sz="2000" dirty="0" smtClean="0"/>
            <a:t>standard or voucher.</a:t>
          </a:r>
          <a:endParaRPr lang="en-MY" sz="2000" dirty="0"/>
        </a:p>
      </dgm:t>
    </dgm:pt>
    <dgm:pt modelId="{5D92134C-874E-411B-8D20-026466BE1EBC}" type="parTrans" cxnId="{2B0D1DBF-E74C-4BC5-A443-40C2BA0379C8}">
      <dgm:prSet/>
      <dgm:spPr/>
      <dgm:t>
        <a:bodyPr/>
        <a:lstStyle/>
        <a:p>
          <a:endParaRPr lang="en-MY"/>
        </a:p>
      </dgm:t>
    </dgm:pt>
    <dgm:pt modelId="{5C0A90D6-5272-44F8-8016-8A80D76BEA65}" type="sibTrans" cxnId="{2B0D1DBF-E74C-4BC5-A443-40C2BA0379C8}">
      <dgm:prSet/>
      <dgm:spPr/>
      <dgm:t>
        <a:bodyPr/>
        <a:lstStyle/>
        <a:p>
          <a:endParaRPr lang="en-MY"/>
        </a:p>
      </dgm:t>
    </dgm:pt>
    <dgm:pt modelId="{4FC1EE8D-A870-412E-A5C8-5669E53B56DA}">
      <dgm:prSet phldrT="[Text]" custT="1"/>
      <dgm:spPr/>
      <dgm:t>
        <a:bodyPr/>
        <a:lstStyle/>
        <a:p>
          <a:r>
            <a:rPr lang="en-US" sz="2000" dirty="0" smtClean="0"/>
            <a:t>For this, need to add </a:t>
          </a:r>
          <a:r>
            <a:rPr lang="en-US" sz="2000" dirty="0" err="1" smtClean="0"/>
            <a:t>Cheque</a:t>
          </a:r>
          <a:r>
            <a:rPr lang="en-US" sz="2000" dirty="0" smtClean="0"/>
            <a:t> Module to create </a:t>
          </a:r>
          <a:r>
            <a:rPr lang="en-US" sz="2000" dirty="0" err="1" smtClean="0"/>
            <a:t>cheque</a:t>
          </a:r>
          <a:r>
            <a:rPr lang="en-US" sz="2000" dirty="0" smtClean="0"/>
            <a:t>.</a:t>
          </a:r>
          <a:endParaRPr lang="en-MY" sz="2000" dirty="0"/>
        </a:p>
      </dgm:t>
    </dgm:pt>
    <dgm:pt modelId="{522D4787-4D6E-436A-8650-349D7CE6C00A}" type="parTrans" cxnId="{0077D7BC-F17D-4285-9D74-AB16D82E092B}">
      <dgm:prSet/>
      <dgm:spPr/>
      <dgm:t>
        <a:bodyPr/>
        <a:lstStyle/>
        <a:p>
          <a:endParaRPr lang="en-MY"/>
        </a:p>
      </dgm:t>
    </dgm:pt>
    <dgm:pt modelId="{3E05BB73-73F1-408B-AE3F-75D993253B31}" type="sibTrans" cxnId="{0077D7BC-F17D-4285-9D74-AB16D82E092B}">
      <dgm:prSet/>
      <dgm:spPr/>
      <dgm:t>
        <a:bodyPr/>
        <a:lstStyle/>
        <a:p>
          <a:endParaRPr lang="en-MY"/>
        </a:p>
      </dgm:t>
    </dgm:pt>
    <dgm:pt modelId="{B833784F-5B3A-4920-8E2C-DCD871D85C79}">
      <dgm:prSet phldrT="[Text]" custT="1"/>
      <dgm:spPr/>
      <dgm:t>
        <a:bodyPr/>
        <a:lstStyle/>
        <a:p>
          <a:r>
            <a:rPr lang="en-US" sz="2000" dirty="0" smtClean="0"/>
            <a:t>Do not to provide </a:t>
          </a:r>
          <a:r>
            <a:rPr lang="en-US" sz="2000" dirty="0" err="1" smtClean="0"/>
            <a:t>cheque</a:t>
          </a:r>
          <a:r>
            <a:rPr lang="en-US" sz="2000" dirty="0" smtClean="0"/>
            <a:t> data editing.</a:t>
          </a:r>
          <a:endParaRPr lang="en-MY" sz="2000" dirty="0"/>
        </a:p>
      </dgm:t>
    </dgm:pt>
    <dgm:pt modelId="{81DBE4C4-A194-45B7-8D86-4E2882E8C286}" type="parTrans" cxnId="{2F522CA0-E3CF-4BA7-897E-49358F67F3A9}">
      <dgm:prSet/>
      <dgm:spPr/>
      <dgm:t>
        <a:bodyPr/>
        <a:lstStyle/>
        <a:p>
          <a:endParaRPr lang="en-MY"/>
        </a:p>
      </dgm:t>
    </dgm:pt>
    <dgm:pt modelId="{9A9CFC88-56BD-4E23-A397-4AE4BEF5ABE6}" type="sibTrans" cxnId="{2F522CA0-E3CF-4BA7-897E-49358F67F3A9}">
      <dgm:prSet/>
      <dgm:spPr/>
      <dgm:t>
        <a:bodyPr/>
        <a:lstStyle/>
        <a:p>
          <a:endParaRPr lang="en-MY"/>
        </a:p>
      </dgm:t>
    </dgm:pt>
    <dgm:pt modelId="{19F7BFD4-D3ED-4446-9677-C719B6D8FE38}">
      <dgm:prSet phldrT="[Text]" phldr="1" custT="1"/>
      <dgm:spPr/>
      <dgm:t>
        <a:bodyPr/>
        <a:lstStyle/>
        <a:p>
          <a:endParaRPr lang="en-MY" sz="2000" dirty="0"/>
        </a:p>
      </dgm:t>
    </dgm:pt>
    <dgm:pt modelId="{1A7C6D99-2E4A-406B-8195-1F27B110DAE5}" type="parTrans" cxnId="{24EFD516-E87D-4638-AE9C-328283D800B1}">
      <dgm:prSet/>
      <dgm:spPr/>
      <dgm:t>
        <a:bodyPr/>
        <a:lstStyle/>
        <a:p>
          <a:endParaRPr lang="en-MY"/>
        </a:p>
      </dgm:t>
    </dgm:pt>
    <dgm:pt modelId="{FC799A5C-E01F-42DC-B3A6-B805736AD39F}" type="sibTrans" cxnId="{24EFD516-E87D-4638-AE9C-328283D800B1}">
      <dgm:prSet/>
      <dgm:spPr/>
      <dgm:t>
        <a:bodyPr/>
        <a:lstStyle/>
        <a:p>
          <a:endParaRPr lang="en-MY"/>
        </a:p>
      </dgm:t>
    </dgm:pt>
    <dgm:pt modelId="{CC77BF3A-67C6-44AB-80F0-F54A31B4E7C9}" type="pres">
      <dgm:prSet presAssocID="{55DE93DB-98DD-47E2-86E9-F804B69AE5AB}" presName="Name0" presStyleCnt="0">
        <dgm:presLayoutVars>
          <dgm:chMax/>
          <dgm:chPref/>
          <dgm:dir/>
          <dgm:animLvl val="lvl"/>
        </dgm:presLayoutVars>
      </dgm:prSet>
      <dgm:spPr/>
    </dgm:pt>
    <dgm:pt modelId="{97AB8D1A-0B22-4A92-A51A-03D19C71E6F6}" type="pres">
      <dgm:prSet presAssocID="{42367757-5B9B-4A55-93ED-5AE6B40D5EF7}" presName="composite" presStyleCnt="0"/>
      <dgm:spPr/>
    </dgm:pt>
    <dgm:pt modelId="{BEA72E57-E7E2-401D-9908-2966FE92663C}" type="pres">
      <dgm:prSet presAssocID="{42367757-5B9B-4A55-93ED-5AE6B40D5EF7}" presName="Parent1" presStyleLbl="node1" presStyleIdx="0" presStyleCnt="6" custScaleX="24438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03ECB70-A411-4F99-8E1F-ED5A96070CD3}" type="pres">
      <dgm:prSet presAssocID="{42367757-5B9B-4A55-93ED-5AE6B40D5EF7}" presName="Childtext1" presStyleLbl="revTx" presStyleIdx="0" presStyleCnt="3" custLinFactNeighborX="66213" custLinFactNeighborY="-7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A4EED20-32E9-4E3B-9F07-31FF560D592A}" type="pres">
      <dgm:prSet presAssocID="{42367757-5B9B-4A55-93ED-5AE6B40D5EF7}" presName="BalanceSpacing" presStyleCnt="0"/>
      <dgm:spPr/>
    </dgm:pt>
    <dgm:pt modelId="{DB4B993A-D9FD-4DA1-8CDF-550BCE4BA45A}" type="pres">
      <dgm:prSet presAssocID="{42367757-5B9B-4A55-93ED-5AE6B40D5EF7}" presName="BalanceSpacing1" presStyleCnt="0"/>
      <dgm:spPr/>
    </dgm:pt>
    <dgm:pt modelId="{668FA7FD-B67A-4D79-AC65-BFC09ABB7493}" type="pres">
      <dgm:prSet presAssocID="{5C0A90D6-5272-44F8-8016-8A80D76BEA65}" presName="Accent1Text" presStyleLbl="node1" presStyleIdx="1" presStyleCnt="6" custLinFactNeighborX="-64982" custLinFactNeighborY="-54"/>
      <dgm:spPr/>
    </dgm:pt>
    <dgm:pt modelId="{3BEC76BD-BEB7-48A6-B917-171AF4DE79D7}" type="pres">
      <dgm:prSet presAssocID="{5C0A90D6-5272-44F8-8016-8A80D76BEA65}" presName="spaceBetweenRectangles" presStyleCnt="0"/>
      <dgm:spPr/>
    </dgm:pt>
    <dgm:pt modelId="{FC893D28-BD3E-4FAE-BF93-58DEC3465852}" type="pres">
      <dgm:prSet presAssocID="{B833784F-5B3A-4920-8E2C-DCD871D85C79}" presName="composite" presStyleCnt="0"/>
      <dgm:spPr/>
    </dgm:pt>
    <dgm:pt modelId="{2C582556-D111-4BEE-A6B2-BBFA557C3EDE}" type="pres">
      <dgm:prSet presAssocID="{B833784F-5B3A-4920-8E2C-DCD871D85C79}" presName="Parent1" presStyleLbl="node1" presStyleIdx="2" presStyleCnt="6" custScaleX="314991" custLinFactNeighborX="-56399" custLinFactNeighborY="829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EA4B836-5973-46A2-99B3-CBDFAC0292B5}" type="pres">
      <dgm:prSet presAssocID="{B833784F-5B3A-4920-8E2C-DCD871D85C7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2740442-6566-46CC-AC78-6E6D20FDE753}" type="pres">
      <dgm:prSet presAssocID="{B833784F-5B3A-4920-8E2C-DCD871D85C79}" presName="BalanceSpacing" presStyleCnt="0"/>
      <dgm:spPr/>
    </dgm:pt>
    <dgm:pt modelId="{C9F8E074-1E30-4782-A49B-347192FF29BB}" type="pres">
      <dgm:prSet presAssocID="{B833784F-5B3A-4920-8E2C-DCD871D85C79}" presName="BalanceSpacing1" presStyleCnt="0"/>
      <dgm:spPr/>
    </dgm:pt>
    <dgm:pt modelId="{0563A5E7-AC1A-454D-84B0-59EA31B2E84F}" type="pres">
      <dgm:prSet presAssocID="{9A9CFC88-56BD-4E23-A397-4AE4BEF5ABE6}" presName="Accent1Text" presStyleLbl="node1" presStyleIdx="3" presStyleCnt="6" custLinFactNeighborX="60859" custLinFactNeighborY="8293"/>
      <dgm:spPr/>
    </dgm:pt>
    <dgm:pt modelId="{4F2AC097-0039-4BA4-ABE6-2A749FC54D9A}" type="pres">
      <dgm:prSet presAssocID="{9A9CFC88-56BD-4E23-A397-4AE4BEF5ABE6}" presName="spaceBetweenRectangles" presStyleCnt="0"/>
      <dgm:spPr/>
    </dgm:pt>
    <dgm:pt modelId="{0CFA21BE-FE5E-484E-A27D-EC8BD8AF21E8}" type="pres">
      <dgm:prSet presAssocID="{19F7BFD4-D3ED-4446-9677-C719B6D8FE38}" presName="composite" presStyleCnt="0"/>
      <dgm:spPr/>
    </dgm:pt>
    <dgm:pt modelId="{6402C04B-1AB6-4D67-80E0-EC036467625E}" type="pres">
      <dgm:prSet presAssocID="{19F7BFD4-D3ED-4446-9677-C719B6D8FE38}" presName="Parent1" presStyleLbl="node1" presStyleIdx="4" presStyleCnt="6" custScaleX="290082" custLinFactNeighborX="57409" custLinFactNeighborY="5605">
        <dgm:presLayoutVars>
          <dgm:chMax val="1"/>
          <dgm:chPref val="1"/>
          <dgm:bulletEnabled val="1"/>
        </dgm:presLayoutVars>
      </dgm:prSet>
      <dgm:spPr/>
    </dgm:pt>
    <dgm:pt modelId="{911B49F7-E724-4C88-9ED4-440797C16BA2}" type="pres">
      <dgm:prSet presAssocID="{19F7BFD4-D3ED-4446-9677-C719B6D8FE38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3B83512-1F2E-4AD7-BA6D-99B646E70916}" type="pres">
      <dgm:prSet presAssocID="{19F7BFD4-D3ED-4446-9677-C719B6D8FE38}" presName="BalanceSpacing" presStyleCnt="0"/>
      <dgm:spPr/>
    </dgm:pt>
    <dgm:pt modelId="{B27B20CE-DB7C-4622-8A05-749E4A62306A}" type="pres">
      <dgm:prSet presAssocID="{19F7BFD4-D3ED-4446-9677-C719B6D8FE38}" presName="BalanceSpacing1" presStyleCnt="0"/>
      <dgm:spPr/>
    </dgm:pt>
    <dgm:pt modelId="{DEFA8FD9-BC86-42A8-8FBE-499A96AE3317}" type="pres">
      <dgm:prSet presAssocID="{FC799A5C-E01F-42DC-B3A6-B805736AD39F}" presName="Accent1Text" presStyleLbl="node1" presStyleIdx="5" presStyleCnt="6" custScaleX="71758" custScaleY="64155" custLinFactNeighborX="-21311" custLinFactNeighborY="10174"/>
      <dgm:spPr/>
    </dgm:pt>
  </dgm:ptLst>
  <dgm:cxnLst>
    <dgm:cxn modelId="{D1646766-763F-4DF2-BD88-58DD57A42451}" type="presOf" srcId="{19F7BFD4-D3ED-4446-9677-C719B6D8FE38}" destId="{6402C04B-1AB6-4D67-80E0-EC036467625E}" srcOrd="0" destOrd="0" presId="urn:microsoft.com/office/officeart/2008/layout/AlternatingHexagons"/>
    <dgm:cxn modelId="{CBF26B37-4E48-4D94-9B60-7843C0FF493D}" type="presOf" srcId="{4FC1EE8D-A870-412E-A5C8-5669E53B56DA}" destId="{E03ECB70-A411-4F99-8E1F-ED5A96070CD3}" srcOrd="0" destOrd="0" presId="urn:microsoft.com/office/officeart/2008/layout/AlternatingHexagons"/>
    <dgm:cxn modelId="{05F59255-BF99-4D0C-ACAD-5FB2004A6503}" type="presOf" srcId="{42367757-5B9B-4A55-93ED-5AE6B40D5EF7}" destId="{BEA72E57-E7E2-401D-9908-2966FE92663C}" srcOrd="0" destOrd="0" presId="urn:microsoft.com/office/officeart/2008/layout/AlternatingHexagons"/>
    <dgm:cxn modelId="{24EFD516-E87D-4638-AE9C-328283D800B1}" srcId="{55DE93DB-98DD-47E2-86E9-F804B69AE5AB}" destId="{19F7BFD4-D3ED-4446-9677-C719B6D8FE38}" srcOrd="2" destOrd="0" parTransId="{1A7C6D99-2E4A-406B-8195-1F27B110DAE5}" sibTransId="{FC799A5C-E01F-42DC-B3A6-B805736AD39F}"/>
    <dgm:cxn modelId="{D56DF4AB-636B-4BA9-8189-5B74CD2B140E}" type="presOf" srcId="{B833784F-5B3A-4920-8E2C-DCD871D85C79}" destId="{2C582556-D111-4BEE-A6B2-BBFA557C3EDE}" srcOrd="0" destOrd="0" presId="urn:microsoft.com/office/officeart/2008/layout/AlternatingHexagons"/>
    <dgm:cxn modelId="{06DB5175-AF94-4FC8-90D5-7932538744D7}" type="presOf" srcId="{5C0A90D6-5272-44F8-8016-8A80D76BEA65}" destId="{668FA7FD-B67A-4D79-AC65-BFC09ABB7493}" srcOrd="0" destOrd="0" presId="urn:microsoft.com/office/officeart/2008/layout/AlternatingHexagons"/>
    <dgm:cxn modelId="{2B0D1DBF-E74C-4BC5-A443-40C2BA0379C8}" srcId="{55DE93DB-98DD-47E2-86E9-F804B69AE5AB}" destId="{42367757-5B9B-4A55-93ED-5AE6B40D5EF7}" srcOrd="0" destOrd="0" parTransId="{5D92134C-874E-411B-8D20-026466BE1EBC}" sibTransId="{5C0A90D6-5272-44F8-8016-8A80D76BEA65}"/>
    <dgm:cxn modelId="{BA8DFC17-CACE-4951-AC3B-8C1252750BCB}" type="presOf" srcId="{55DE93DB-98DD-47E2-86E9-F804B69AE5AB}" destId="{CC77BF3A-67C6-44AB-80F0-F54A31B4E7C9}" srcOrd="0" destOrd="0" presId="urn:microsoft.com/office/officeart/2008/layout/AlternatingHexagons"/>
    <dgm:cxn modelId="{0077D7BC-F17D-4285-9D74-AB16D82E092B}" srcId="{42367757-5B9B-4A55-93ED-5AE6B40D5EF7}" destId="{4FC1EE8D-A870-412E-A5C8-5669E53B56DA}" srcOrd="0" destOrd="0" parTransId="{522D4787-4D6E-436A-8650-349D7CE6C00A}" sibTransId="{3E05BB73-73F1-408B-AE3F-75D993253B31}"/>
    <dgm:cxn modelId="{2F522CA0-E3CF-4BA7-897E-49358F67F3A9}" srcId="{55DE93DB-98DD-47E2-86E9-F804B69AE5AB}" destId="{B833784F-5B3A-4920-8E2C-DCD871D85C79}" srcOrd="1" destOrd="0" parTransId="{81DBE4C4-A194-45B7-8D86-4E2882E8C286}" sibTransId="{9A9CFC88-56BD-4E23-A397-4AE4BEF5ABE6}"/>
    <dgm:cxn modelId="{C8A5673E-E6AD-47E3-A51B-52654AEF5EF1}" type="presOf" srcId="{FC799A5C-E01F-42DC-B3A6-B805736AD39F}" destId="{DEFA8FD9-BC86-42A8-8FBE-499A96AE3317}" srcOrd="0" destOrd="0" presId="urn:microsoft.com/office/officeart/2008/layout/AlternatingHexagons"/>
    <dgm:cxn modelId="{46C1A7A3-CACC-4D8B-AA1C-AAB1A92C5D9D}" type="presOf" srcId="{9A9CFC88-56BD-4E23-A397-4AE4BEF5ABE6}" destId="{0563A5E7-AC1A-454D-84B0-59EA31B2E84F}" srcOrd="0" destOrd="0" presId="urn:microsoft.com/office/officeart/2008/layout/AlternatingHexagons"/>
    <dgm:cxn modelId="{4D9A9544-B721-46BC-B791-1F77C38A212B}" type="presParOf" srcId="{CC77BF3A-67C6-44AB-80F0-F54A31B4E7C9}" destId="{97AB8D1A-0B22-4A92-A51A-03D19C71E6F6}" srcOrd="0" destOrd="0" presId="urn:microsoft.com/office/officeart/2008/layout/AlternatingHexagons"/>
    <dgm:cxn modelId="{62426335-9AC3-4463-881D-909A6DE36068}" type="presParOf" srcId="{97AB8D1A-0B22-4A92-A51A-03D19C71E6F6}" destId="{BEA72E57-E7E2-401D-9908-2966FE92663C}" srcOrd="0" destOrd="0" presId="urn:microsoft.com/office/officeart/2008/layout/AlternatingHexagons"/>
    <dgm:cxn modelId="{E883F6DE-8590-49D4-89D9-9A2CE8492B8C}" type="presParOf" srcId="{97AB8D1A-0B22-4A92-A51A-03D19C71E6F6}" destId="{E03ECB70-A411-4F99-8E1F-ED5A96070CD3}" srcOrd="1" destOrd="0" presId="urn:microsoft.com/office/officeart/2008/layout/AlternatingHexagons"/>
    <dgm:cxn modelId="{A6278F00-BBF6-45C7-BD6C-0E0523EBC4DA}" type="presParOf" srcId="{97AB8D1A-0B22-4A92-A51A-03D19C71E6F6}" destId="{4A4EED20-32E9-4E3B-9F07-31FF560D592A}" srcOrd="2" destOrd="0" presId="urn:microsoft.com/office/officeart/2008/layout/AlternatingHexagons"/>
    <dgm:cxn modelId="{A54026BB-42F8-4A56-B7CA-D16FFD85390D}" type="presParOf" srcId="{97AB8D1A-0B22-4A92-A51A-03D19C71E6F6}" destId="{DB4B993A-D9FD-4DA1-8CDF-550BCE4BA45A}" srcOrd="3" destOrd="0" presId="urn:microsoft.com/office/officeart/2008/layout/AlternatingHexagons"/>
    <dgm:cxn modelId="{115D4F73-5738-4CA9-B3A8-CFBBF80CFC63}" type="presParOf" srcId="{97AB8D1A-0B22-4A92-A51A-03D19C71E6F6}" destId="{668FA7FD-B67A-4D79-AC65-BFC09ABB7493}" srcOrd="4" destOrd="0" presId="urn:microsoft.com/office/officeart/2008/layout/AlternatingHexagons"/>
    <dgm:cxn modelId="{1DB343BD-54E5-4FDB-A270-19A08593FF41}" type="presParOf" srcId="{CC77BF3A-67C6-44AB-80F0-F54A31B4E7C9}" destId="{3BEC76BD-BEB7-48A6-B917-171AF4DE79D7}" srcOrd="1" destOrd="0" presId="urn:microsoft.com/office/officeart/2008/layout/AlternatingHexagons"/>
    <dgm:cxn modelId="{32A88C51-FF64-48AC-87B6-7A80044DF90B}" type="presParOf" srcId="{CC77BF3A-67C6-44AB-80F0-F54A31B4E7C9}" destId="{FC893D28-BD3E-4FAE-BF93-58DEC3465852}" srcOrd="2" destOrd="0" presId="urn:microsoft.com/office/officeart/2008/layout/AlternatingHexagons"/>
    <dgm:cxn modelId="{8C10D5B0-032F-43FA-B70C-6393438BA93D}" type="presParOf" srcId="{FC893D28-BD3E-4FAE-BF93-58DEC3465852}" destId="{2C582556-D111-4BEE-A6B2-BBFA557C3EDE}" srcOrd="0" destOrd="0" presId="urn:microsoft.com/office/officeart/2008/layout/AlternatingHexagons"/>
    <dgm:cxn modelId="{B9217BD3-70E8-49FC-8762-3D93B9D2ED03}" type="presParOf" srcId="{FC893D28-BD3E-4FAE-BF93-58DEC3465852}" destId="{BEA4B836-5973-46A2-99B3-CBDFAC0292B5}" srcOrd="1" destOrd="0" presId="urn:microsoft.com/office/officeart/2008/layout/AlternatingHexagons"/>
    <dgm:cxn modelId="{3ADCDF80-5E06-4F15-83C5-61C81FC5AD05}" type="presParOf" srcId="{FC893D28-BD3E-4FAE-BF93-58DEC3465852}" destId="{B2740442-6566-46CC-AC78-6E6D20FDE753}" srcOrd="2" destOrd="0" presId="urn:microsoft.com/office/officeart/2008/layout/AlternatingHexagons"/>
    <dgm:cxn modelId="{79A7D055-01A4-4EFD-97EC-C984CF079646}" type="presParOf" srcId="{FC893D28-BD3E-4FAE-BF93-58DEC3465852}" destId="{C9F8E074-1E30-4782-A49B-347192FF29BB}" srcOrd="3" destOrd="0" presId="urn:microsoft.com/office/officeart/2008/layout/AlternatingHexagons"/>
    <dgm:cxn modelId="{89DEE0C1-DE8B-4DBF-8FA4-61AB454C2E69}" type="presParOf" srcId="{FC893D28-BD3E-4FAE-BF93-58DEC3465852}" destId="{0563A5E7-AC1A-454D-84B0-59EA31B2E84F}" srcOrd="4" destOrd="0" presId="urn:microsoft.com/office/officeart/2008/layout/AlternatingHexagons"/>
    <dgm:cxn modelId="{4669D37C-C6C8-4BEA-B6F2-AA6D5E0B3D2B}" type="presParOf" srcId="{CC77BF3A-67C6-44AB-80F0-F54A31B4E7C9}" destId="{4F2AC097-0039-4BA4-ABE6-2A749FC54D9A}" srcOrd="3" destOrd="0" presId="urn:microsoft.com/office/officeart/2008/layout/AlternatingHexagons"/>
    <dgm:cxn modelId="{75EF519B-CECC-44FC-A928-B85D901E873F}" type="presParOf" srcId="{CC77BF3A-67C6-44AB-80F0-F54A31B4E7C9}" destId="{0CFA21BE-FE5E-484E-A27D-EC8BD8AF21E8}" srcOrd="4" destOrd="0" presId="urn:microsoft.com/office/officeart/2008/layout/AlternatingHexagons"/>
    <dgm:cxn modelId="{BE19E6B4-52D4-4876-8ECF-5E83EC36F250}" type="presParOf" srcId="{0CFA21BE-FE5E-484E-A27D-EC8BD8AF21E8}" destId="{6402C04B-1AB6-4D67-80E0-EC036467625E}" srcOrd="0" destOrd="0" presId="urn:microsoft.com/office/officeart/2008/layout/AlternatingHexagons"/>
    <dgm:cxn modelId="{56CB2FC5-8847-46D0-BCF9-C3073876FC46}" type="presParOf" srcId="{0CFA21BE-FE5E-484E-A27D-EC8BD8AF21E8}" destId="{911B49F7-E724-4C88-9ED4-440797C16BA2}" srcOrd="1" destOrd="0" presId="urn:microsoft.com/office/officeart/2008/layout/AlternatingHexagons"/>
    <dgm:cxn modelId="{C1D35EC4-6BB7-45F5-ABDC-5AA1B125399D}" type="presParOf" srcId="{0CFA21BE-FE5E-484E-A27D-EC8BD8AF21E8}" destId="{33B83512-1F2E-4AD7-BA6D-99B646E70916}" srcOrd="2" destOrd="0" presId="urn:microsoft.com/office/officeart/2008/layout/AlternatingHexagons"/>
    <dgm:cxn modelId="{C4BAC509-4E78-4F6F-ABE7-C76E9D2B5E96}" type="presParOf" srcId="{0CFA21BE-FE5E-484E-A27D-EC8BD8AF21E8}" destId="{B27B20CE-DB7C-4622-8A05-749E4A62306A}" srcOrd="3" destOrd="0" presId="urn:microsoft.com/office/officeart/2008/layout/AlternatingHexagons"/>
    <dgm:cxn modelId="{E636F199-A53F-4CC3-B31C-7214EE0833EF}" type="presParOf" srcId="{0CFA21BE-FE5E-484E-A27D-EC8BD8AF21E8}" destId="{DEFA8FD9-BC86-42A8-8FBE-499A96AE331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3048B0-D0F9-496F-98F2-7E507FF8CF70}" type="doc">
      <dgm:prSet loTypeId="urn:microsoft.com/office/officeart/2008/layout/AlternatingHexagon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MY"/>
        </a:p>
      </dgm:t>
    </dgm:pt>
    <dgm:pt modelId="{3B260524-A4C1-46E7-B994-CB8A65FE68EB}">
      <dgm:prSet phldrT="[Text]" custT="1"/>
      <dgm:spPr/>
      <dgm:t>
        <a:bodyPr/>
        <a:lstStyle/>
        <a:p>
          <a:r>
            <a:rPr lang="en-US" sz="2000" dirty="0" smtClean="0"/>
            <a:t>Like QuickBooks, just provide 2 basic style of </a:t>
          </a:r>
          <a:r>
            <a:rPr lang="en-US" sz="2000" dirty="0" err="1" smtClean="0"/>
            <a:t>cheque</a:t>
          </a:r>
          <a:r>
            <a:rPr lang="en-US" sz="2000" dirty="0" smtClean="0"/>
            <a:t>  which is </a:t>
          </a:r>
          <a:r>
            <a:rPr lang="en-MY" sz="2000" dirty="0" smtClean="0"/>
            <a:t>standard or voucher.</a:t>
          </a:r>
          <a:endParaRPr lang="en-MY" sz="2000" dirty="0"/>
        </a:p>
      </dgm:t>
    </dgm:pt>
    <dgm:pt modelId="{45EB451E-DCCA-461A-9D7F-F4D4542AF7A4}" type="parTrans" cxnId="{D0064760-0413-4A14-9223-F2219C22F1CC}">
      <dgm:prSet/>
      <dgm:spPr/>
      <dgm:t>
        <a:bodyPr/>
        <a:lstStyle/>
        <a:p>
          <a:endParaRPr lang="en-MY"/>
        </a:p>
      </dgm:t>
    </dgm:pt>
    <dgm:pt modelId="{2E6F2A85-5F9E-4662-B359-D014287430EA}" type="sibTrans" cxnId="{D0064760-0413-4A14-9223-F2219C22F1CC}">
      <dgm:prSet/>
      <dgm:spPr>
        <a:noFill/>
      </dgm:spPr>
      <dgm:t>
        <a:bodyPr/>
        <a:lstStyle/>
        <a:p>
          <a:endParaRPr lang="en-MY"/>
        </a:p>
      </dgm:t>
    </dgm:pt>
    <dgm:pt modelId="{123BF03E-8CC6-45D6-96AD-68D4E4C73A89}">
      <dgm:prSet phldrT="[Text]" custT="1"/>
      <dgm:spPr/>
      <dgm:t>
        <a:bodyPr/>
        <a:lstStyle/>
        <a:p>
          <a:pPr algn="r"/>
          <a:r>
            <a:rPr lang="en-US" sz="2000" dirty="0" smtClean="0"/>
            <a:t>For this, need to add </a:t>
          </a:r>
          <a:r>
            <a:rPr lang="en-US" sz="2000" dirty="0" err="1" smtClean="0"/>
            <a:t>Cheque</a:t>
          </a:r>
          <a:r>
            <a:rPr lang="en-US" sz="2000" dirty="0" smtClean="0"/>
            <a:t> Module to create </a:t>
          </a:r>
          <a:r>
            <a:rPr lang="en-US" sz="2000" dirty="0" err="1" smtClean="0"/>
            <a:t>cheque</a:t>
          </a:r>
          <a:r>
            <a:rPr lang="en-US" sz="2000" dirty="0" smtClean="0"/>
            <a:t>.</a:t>
          </a:r>
          <a:endParaRPr lang="en-MY" sz="2000" dirty="0"/>
        </a:p>
      </dgm:t>
    </dgm:pt>
    <dgm:pt modelId="{119E6573-98A7-46E7-9DF6-09C16B5CFEA2}" type="parTrans" cxnId="{8E85BF06-E8BE-4FE4-870D-53B9714A2180}">
      <dgm:prSet/>
      <dgm:spPr/>
      <dgm:t>
        <a:bodyPr/>
        <a:lstStyle/>
        <a:p>
          <a:endParaRPr lang="en-MY"/>
        </a:p>
      </dgm:t>
    </dgm:pt>
    <dgm:pt modelId="{22C088D5-4B11-4DC0-94D5-EA2F907CB43B}" type="sibTrans" cxnId="{8E85BF06-E8BE-4FE4-870D-53B9714A2180}">
      <dgm:prSet/>
      <dgm:spPr/>
      <dgm:t>
        <a:bodyPr/>
        <a:lstStyle/>
        <a:p>
          <a:endParaRPr lang="en-MY"/>
        </a:p>
      </dgm:t>
    </dgm:pt>
    <dgm:pt modelId="{E5BFD297-1980-437C-A3B2-9C89D4ED8AED}">
      <dgm:prSet phldrT="[Text]" custT="1"/>
      <dgm:spPr/>
      <dgm:t>
        <a:bodyPr/>
        <a:lstStyle/>
        <a:p>
          <a:r>
            <a:rPr lang="en-US" sz="2000" dirty="0" smtClean="0"/>
            <a:t>No need to provide </a:t>
          </a:r>
          <a:r>
            <a:rPr lang="en-US" sz="2000" dirty="0" err="1" smtClean="0"/>
            <a:t>cheque</a:t>
          </a:r>
          <a:r>
            <a:rPr lang="en-US" sz="2000" dirty="0" smtClean="0"/>
            <a:t> data editing.</a:t>
          </a:r>
          <a:endParaRPr lang="en-MY" sz="2000" dirty="0"/>
        </a:p>
      </dgm:t>
    </dgm:pt>
    <dgm:pt modelId="{0465E5DD-FF20-40E8-9F6B-E78308133707}" type="parTrans" cxnId="{D70E4EB0-C13C-4FD6-AE87-F13B113264FF}">
      <dgm:prSet/>
      <dgm:spPr/>
      <dgm:t>
        <a:bodyPr/>
        <a:lstStyle/>
        <a:p>
          <a:endParaRPr lang="en-MY"/>
        </a:p>
      </dgm:t>
    </dgm:pt>
    <dgm:pt modelId="{678DE663-7EB0-4906-97BB-D6B2B2B2415B}" type="sibTrans" cxnId="{D70E4EB0-C13C-4FD6-AE87-F13B113264FF}">
      <dgm:prSet/>
      <dgm:spPr>
        <a:noFill/>
        <a:ln>
          <a:noFill/>
        </a:ln>
      </dgm:spPr>
      <dgm:t>
        <a:bodyPr/>
        <a:lstStyle/>
        <a:p>
          <a:endParaRPr lang="en-MY"/>
        </a:p>
      </dgm:t>
    </dgm:pt>
    <dgm:pt modelId="{9C6ACF88-1D52-47A0-A954-85D9DAAF0F48}">
      <dgm:prSet phldrT="[Text]" custT="1"/>
      <dgm:spPr/>
      <dgm:t>
        <a:bodyPr/>
        <a:lstStyle/>
        <a:p>
          <a:pPr algn="l"/>
          <a:r>
            <a:rPr lang="en-US" sz="2000" dirty="0" smtClean="0"/>
            <a:t>Let editing done in </a:t>
          </a:r>
          <a:r>
            <a:rPr lang="en-US" sz="2000" dirty="0" err="1" smtClean="0"/>
            <a:t>Cheque</a:t>
          </a:r>
          <a:r>
            <a:rPr lang="en-US" sz="2000" dirty="0" smtClean="0"/>
            <a:t> module</a:t>
          </a:r>
          <a:endParaRPr lang="en-MY" sz="2000" dirty="0"/>
        </a:p>
      </dgm:t>
    </dgm:pt>
    <dgm:pt modelId="{76E20A24-5A5A-44E5-B5D9-C3C348DF3D9C}" type="parTrans" cxnId="{0EC1DFB1-4AA9-401A-8926-4C226FF952E6}">
      <dgm:prSet/>
      <dgm:spPr/>
      <dgm:t>
        <a:bodyPr/>
        <a:lstStyle/>
        <a:p>
          <a:endParaRPr lang="en-MY"/>
        </a:p>
      </dgm:t>
    </dgm:pt>
    <dgm:pt modelId="{8D050118-1325-4535-90DA-52AD651C4837}" type="sibTrans" cxnId="{0EC1DFB1-4AA9-401A-8926-4C226FF952E6}">
      <dgm:prSet/>
      <dgm:spPr/>
      <dgm:t>
        <a:bodyPr/>
        <a:lstStyle/>
        <a:p>
          <a:endParaRPr lang="en-MY"/>
        </a:p>
      </dgm:t>
    </dgm:pt>
    <dgm:pt modelId="{E2C55933-04D7-41D3-BE75-B73B78D6DA82}" type="pres">
      <dgm:prSet presAssocID="{993048B0-D0F9-496F-98F2-7E507FF8CF70}" presName="Name0" presStyleCnt="0">
        <dgm:presLayoutVars>
          <dgm:chMax/>
          <dgm:chPref/>
          <dgm:dir/>
          <dgm:animLvl val="lvl"/>
        </dgm:presLayoutVars>
      </dgm:prSet>
      <dgm:spPr/>
    </dgm:pt>
    <dgm:pt modelId="{B8120FE6-2F75-48FF-85F1-EFEB68B23DD9}" type="pres">
      <dgm:prSet presAssocID="{3B260524-A4C1-46E7-B994-CB8A65FE68EB}" presName="composite" presStyleCnt="0"/>
      <dgm:spPr/>
    </dgm:pt>
    <dgm:pt modelId="{D699A4D6-3AB7-42EC-A964-AB0119BD54F1}" type="pres">
      <dgm:prSet presAssocID="{3B260524-A4C1-46E7-B994-CB8A65FE68EB}" presName="Parent1" presStyleLbl="node1" presStyleIdx="0" presStyleCnt="4" custScaleX="19798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CF8EE45-3E0A-450C-A8B5-FADCF6A3F37D}" type="pres">
      <dgm:prSet presAssocID="{3B260524-A4C1-46E7-B994-CB8A65FE68EB}" presName="Childtext1" presStyleLbl="revTx" presStyleIdx="0" presStyleCnt="2" custLinFactX="-100000" custLinFactNeighborX="-125814" custLinFactNeighborY="-22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EC20FE8-55CD-4FA2-89CB-E2609E8C3006}" type="pres">
      <dgm:prSet presAssocID="{3B260524-A4C1-46E7-B994-CB8A65FE68EB}" presName="BalanceSpacing" presStyleCnt="0"/>
      <dgm:spPr/>
    </dgm:pt>
    <dgm:pt modelId="{4D9CFA92-C5C3-485A-9D64-CDE0FCA85160}" type="pres">
      <dgm:prSet presAssocID="{3B260524-A4C1-46E7-B994-CB8A65FE68EB}" presName="BalanceSpacing1" presStyleCnt="0"/>
      <dgm:spPr/>
    </dgm:pt>
    <dgm:pt modelId="{A508C5CD-4568-4CD2-83B2-ACE2EC886619}" type="pres">
      <dgm:prSet presAssocID="{2E6F2A85-5F9E-4662-B359-D014287430EA}" presName="Accent1Text" presStyleLbl="node1" presStyleIdx="1" presStyleCnt="4" custScaleX="70458" custScaleY="72556" custLinFactNeighborX="-34230" custLinFactNeighborY="1500"/>
      <dgm:spPr/>
    </dgm:pt>
    <dgm:pt modelId="{055B6514-7AE4-4BBB-998D-ACE9AC6E339F}" type="pres">
      <dgm:prSet presAssocID="{2E6F2A85-5F9E-4662-B359-D014287430EA}" presName="spaceBetweenRectangles" presStyleCnt="0"/>
      <dgm:spPr/>
    </dgm:pt>
    <dgm:pt modelId="{F7B23339-6A21-4B34-8B8C-9BE20B8B03DC}" type="pres">
      <dgm:prSet presAssocID="{E5BFD297-1980-437C-A3B2-9C89D4ED8AED}" presName="composite" presStyleCnt="0"/>
      <dgm:spPr/>
    </dgm:pt>
    <dgm:pt modelId="{55EBDB8D-22B1-4641-AEC7-E8CE0CE807F6}" type="pres">
      <dgm:prSet presAssocID="{E5BFD297-1980-437C-A3B2-9C89D4ED8AED}" presName="Parent1" presStyleLbl="node1" presStyleIdx="2" presStyleCnt="4" custScaleX="197988" custLinFactNeighborX="-7100" custLinFactNeighborY="72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0905FD6-1DB8-4AEF-8BCF-F3DD9EE90D1B}" type="pres">
      <dgm:prSet presAssocID="{E5BFD297-1980-437C-A3B2-9C89D4ED8AED}" presName="Childtext1" presStyleLbl="revTx" presStyleIdx="1" presStyleCnt="2" custLinFactX="100000" custLinFactNeighborX="120785" custLinFactNeighborY="136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243A142-A31D-4D89-8C88-3380C09A59EC}" type="pres">
      <dgm:prSet presAssocID="{E5BFD297-1980-437C-A3B2-9C89D4ED8AED}" presName="BalanceSpacing" presStyleCnt="0"/>
      <dgm:spPr/>
    </dgm:pt>
    <dgm:pt modelId="{C8C3C800-9FF2-4546-90CF-140B172145C4}" type="pres">
      <dgm:prSet presAssocID="{E5BFD297-1980-437C-A3B2-9C89D4ED8AED}" presName="BalanceSpacing1" presStyleCnt="0"/>
      <dgm:spPr/>
    </dgm:pt>
    <dgm:pt modelId="{5BA6520C-85E8-403A-ACE4-3999B52AE9DF}" type="pres">
      <dgm:prSet presAssocID="{678DE663-7EB0-4906-97BB-D6B2B2B2415B}" presName="Accent1Text" presStyleLbl="node1" presStyleIdx="3" presStyleCnt="4" custScaleX="70458" custScaleY="72556" custLinFactNeighborX="24883" custLinFactNeighborY="5850"/>
      <dgm:spPr/>
    </dgm:pt>
  </dgm:ptLst>
  <dgm:cxnLst>
    <dgm:cxn modelId="{0EC1DFB1-4AA9-401A-8926-4C226FF952E6}" srcId="{E5BFD297-1980-437C-A3B2-9C89D4ED8AED}" destId="{9C6ACF88-1D52-47A0-A954-85D9DAAF0F48}" srcOrd="0" destOrd="0" parTransId="{76E20A24-5A5A-44E5-B5D9-C3C348DF3D9C}" sibTransId="{8D050118-1325-4535-90DA-52AD651C4837}"/>
    <dgm:cxn modelId="{0C8EE043-2284-4689-8A6C-613C06619588}" type="presOf" srcId="{2E6F2A85-5F9E-4662-B359-D014287430EA}" destId="{A508C5CD-4568-4CD2-83B2-ACE2EC886619}" srcOrd="0" destOrd="0" presId="urn:microsoft.com/office/officeart/2008/layout/AlternatingHexagons"/>
    <dgm:cxn modelId="{8E85BF06-E8BE-4FE4-870D-53B9714A2180}" srcId="{3B260524-A4C1-46E7-B994-CB8A65FE68EB}" destId="{123BF03E-8CC6-45D6-96AD-68D4E4C73A89}" srcOrd="0" destOrd="0" parTransId="{119E6573-98A7-46E7-9DF6-09C16B5CFEA2}" sibTransId="{22C088D5-4B11-4DC0-94D5-EA2F907CB43B}"/>
    <dgm:cxn modelId="{13B6B7E6-B147-49B1-8C46-F2DDE3981618}" type="presOf" srcId="{123BF03E-8CC6-45D6-96AD-68D4E4C73A89}" destId="{CCF8EE45-3E0A-450C-A8B5-FADCF6A3F37D}" srcOrd="0" destOrd="0" presId="urn:microsoft.com/office/officeart/2008/layout/AlternatingHexagons"/>
    <dgm:cxn modelId="{15704F9B-7D3F-4C6E-83D2-0E83286A6CC9}" type="presOf" srcId="{993048B0-D0F9-496F-98F2-7E507FF8CF70}" destId="{E2C55933-04D7-41D3-BE75-B73B78D6DA82}" srcOrd="0" destOrd="0" presId="urn:microsoft.com/office/officeart/2008/layout/AlternatingHexagons"/>
    <dgm:cxn modelId="{4C62A812-DB51-4835-A69F-74759F4EAF44}" type="presOf" srcId="{3B260524-A4C1-46E7-B994-CB8A65FE68EB}" destId="{D699A4D6-3AB7-42EC-A964-AB0119BD54F1}" srcOrd="0" destOrd="0" presId="urn:microsoft.com/office/officeart/2008/layout/AlternatingHexagons"/>
    <dgm:cxn modelId="{67168C38-C04A-49AD-8603-63AF8702131F}" type="presOf" srcId="{678DE663-7EB0-4906-97BB-D6B2B2B2415B}" destId="{5BA6520C-85E8-403A-ACE4-3999B52AE9DF}" srcOrd="0" destOrd="0" presId="urn:microsoft.com/office/officeart/2008/layout/AlternatingHexagons"/>
    <dgm:cxn modelId="{D7E6C7F1-F88A-4CE0-8D08-CD9EABD8946D}" type="presOf" srcId="{9C6ACF88-1D52-47A0-A954-85D9DAAF0F48}" destId="{70905FD6-1DB8-4AEF-8BCF-F3DD9EE90D1B}" srcOrd="0" destOrd="0" presId="urn:microsoft.com/office/officeart/2008/layout/AlternatingHexagons"/>
    <dgm:cxn modelId="{D70E4EB0-C13C-4FD6-AE87-F13B113264FF}" srcId="{993048B0-D0F9-496F-98F2-7E507FF8CF70}" destId="{E5BFD297-1980-437C-A3B2-9C89D4ED8AED}" srcOrd="1" destOrd="0" parTransId="{0465E5DD-FF20-40E8-9F6B-E78308133707}" sibTransId="{678DE663-7EB0-4906-97BB-D6B2B2B2415B}"/>
    <dgm:cxn modelId="{D0064760-0413-4A14-9223-F2219C22F1CC}" srcId="{993048B0-D0F9-496F-98F2-7E507FF8CF70}" destId="{3B260524-A4C1-46E7-B994-CB8A65FE68EB}" srcOrd="0" destOrd="0" parTransId="{45EB451E-DCCA-461A-9D7F-F4D4542AF7A4}" sibTransId="{2E6F2A85-5F9E-4662-B359-D014287430EA}"/>
    <dgm:cxn modelId="{CFACCE01-904A-4E73-BAFC-EB8B37061D35}" type="presOf" srcId="{E5BFD297-1980-437C-A3B2-9C89D4ED8AED}" destId="{55EBDB8D-22B1-4641-AEC7-E8CE0CE807F6}" srcOrd="0" destOrd="0" presId="urn:microsoft.com/office/officeart/2008/layout/AlternatingHexagons"/>
    <dgm:cxn modelId="{B9819DE0-766C-41F1-AA62-0B63E1EFA0EA}" type="presParOf" srcId="{E2C55933-04D7-41D3-BE75-B73B78D6DA82}" destId="{B8120FE6-2F75-48FF-85F1-EFEB68B23DD9}" srcOrd="0" destOrd="0" presId="urn:microsoft.com/office/officeart/2008/layout/AlternatingHexagons"/>
    <dgm:cxn modelId="{AC14C5D7-1D6C-4DCB-B184-C18891842B8A}" type="presParOf" srcId="{B8120FE6-2F75-48FF-85F1-EFEB68B23DD9}" destId="{D699A4D6-3AB7-42EC-A964-AB0119BD54F1}" srcOrd="0" destOrd="0" presId="urn:microsoft.com/office/officeart/2008/layout/AlternatingHexagons"/>
    <dgm:cxn modelId="{138E87CF-4CD4-4D44-8219-AC29E54E06DB}" type="presParOf" srcId="{B8120FE6-2F75-48FF-85F1-EFEB68B23DD9}" destId="{CCF8EE45-3E0A-450C-A8B5-FADCF6A3F37D}" srcOrd="1" destOrd="0" presId="urn:microsoft.com/office/officeart/2008/layout/AlternatingHexagons"/>
    <dgm:cxn modelId="{40CA8EE9-556E-457D-85B7-BAE3CFAE2CB8}" type="presParOf" srcId="{B8120FE6-2F75-48FF-85F1-EFEB68B23DD9}" destId="{DEC20FE8-55CD-4FA2-89CB-E2609E8C3006}" srcOrd="2" destOrd="0" presId="urn:microsoft.com/office/officeart/2008/layout/AlternatingHexagons"/>
    <dgm:cxn modelId="{EDE77EB5-CE87-4124-ABC3-236AEBCD5E76}" type="presParOf" srcId="{B8120FE6-2F75-48FF-85F1-EFEB68B23DD9}" destId="{4D9CFA92-C5C3-485A-9D64-CDE0FCA85160}" srcOrd="3" destOrd="0" presId="urn:microsoft.com/office/officeart/2008/layout/AlternatingHexagons"/>
    <dgm:cxn modelId="{8FD904EF-DA0E-48C4-ACE8-4767D382181A}" type="presParOf" srcId="{B8120FE6-2F75-48FF-85F1-EFEB68B23DD9}" destId="{A508C5CD-4568-4CD2-83B2-ACE2EC886619}" srcOrd="4" destOrd="0" presId="urn:microsoft.com/office/officeart/2008/layout/AlternatingHexagons"/>
    <dgm:cxn modelId="{C7A6E8AA-30C0-4D37-923A-E83240D1FEA7}" type="presParOf" srcId="{E2C55933-04D7-41D3-BE75-B73B78D6DA82}" destId="{055B6514-7AE4-4BBB-998D-ACE9AC6E339F}" srcOrd="1" destOrd="0" presId="urn:microsoft.com/office/officeart/2008/layout/AlternatingHexagons"/>
    <dgm:cxn modelId="{36BEFF6D-305F-4F96-A33A-92F822E345C0}" type="presParOf" srcId="{E2C55933-04D7-41D3-BE75-B73B78D6DA82}" destId="{F7B23339-6A21-4B34-8B8C-9BE20B8B03DC}" srcOrd="2" destOrd="0" presId="urn:microsoft.com/office/officeart/2008/layout/AlternatingHexagons"/>
    <dgm:cxn modelId="{CB911472-A1FD-4C30-8525-B796C84802DD}" type="presParOf" srcId="{F7B23339-6A21-4B34-8B8C-9BE20B8B03DC}" destId="{55EBDB8D-22B1-4641-AEC7-E8CE0CE807F6}" srcOrd="0" destOrd="0" presId="urn:microsoft.com/office/officeart/2008/layout/AlternatingHexagons"/>
    <dgm:cxn modelId="{CB10C902-6A0E-4618-8B8E-F3125089FA1D}" type="presParOf" srcId="{F7B23339-6A21-4B34-8B8C-9BE20B8B03DC}" destId="{70905FD6-1DB8-4AEF-8BCF-F3DD9EE90D1B}" srcOrd="1" destOrd="0" presId="urn:microsoft.com/office/officeart/2008/layout/AlternatingHexagons"/>
    <dgm:cxn modelId="{F5F7B554-F772-4417-8F10-870CDE981132}" type="presParOf" srcId="{F7B23339-6A21-4B34-8B8C-9BE20B8B03DC}" destId="{8243A142-A31D-4D89-8C88-3380C09A59EC}" srcOrd="2" destOrd="0" presId="urn:microsoft.com/office/officeart/2008/layout/AlternatingHexagons"/>
    <dgm:cxn modelId="{9B459D0A-97D9-48A1-A99A-E928E0451F42}" type="presParOf" srcId="{F7B23339-6A21-4B34-8B8C-9BE20B8B03DC}" destId="{C8C3C800-9FF2-4546-90CF-140B172145C4}" srcOrd="3" destOrd="0" presId="urn:microsoft.com/office/officeart/2008/layout/AlternatingHexagons"/>
    <dgm:cxn modelId="{B99CDE97-818D-4409-99B4-C24B5E876BBC}" type="presParOf" srcId="{F7B23339-6A21-4B34-8B8C-9BE20B8B03DC}" destId="{5BA6520C-85E8-403A-ACE4-3999B52AE9DF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A14E0-43B7-42FB-86DE-0C886D460B48}">
      <dsp:nvSpPr>
        <dsp:cNvPr id="0" name=""/>
        <dsp:cNvSpPr/>
      </dsp:nvSpPr>
      <dsp:spPr>
        <a:xfrm>
          <a:off x="304808" y="1828699"/>
          <a:ext cx="2337586" cy="1641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Without feature of </a:t>
          </a:r>
          <a:r>
            <a:rPr lang="en-US" sz="2300" kern="1200" dirty="0" err="1" smtClean="0"/>
            <a:t>cheque</a:t>
          </a:r>
          <a:r>
            <a:rPr lang="en-US" sz="2300" kern="1200" dirty="0" smtClean="0"/>
            <a:t> printing</a:t>
          </a:r>
          <a:endParaRPr lang="en-MY" sz="2300" kern="1200" dirty="0"/>
        </a:p>
      </dsp:txBody>
      <dsp:txXfrm>
        <a:off x="342590" y="1866481"/>
        <a:ext cx="2262022" cy="1214404"/>
      </dsp:txXfrm>
    </dsp:sp>
    <dsp:sp modelId="{7790AF88-77B9-419E-96B1-DC432AB9CB41}">
      <dsp:nvSpPr>
        <dsp:cNvPr id="0" name=""/>
        <dsp:cNvSpPr/>
      </dsp:nvSpPr>
      <dsp:spPr>
        <a:xfrm rot="21049016">
          <a:off x="1741822" y="1564346"/>
          <a:ext cx="3722916" cy="3029100"/>
        </a:xfrm>
        <a:prstGeom prst="leftCircularArrow">
          <a:avLst>
            <a:gd name="adj1" fmla="val 2238"/>
            <a:gd name="adj2" fmla="val 269588"/>
            <a:gd name="adj3" fmla="val 2208804"/>
            <a:gd name="adj4" fmla="val 9188194"/>
            <a:gd name="adj5" fmla="val 2611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C2EA2D-AD7C-4208-8A1C-84C87E2B202F}">
      <dsp:nvSpPr>
        <dsp:cNvPr id="0" name=""/>
        <dsp:cNvSpPr/>
      </dsp:nvSpPr>
      <dsp:spPr>
        <a:xfrm>
          <a:off x="1066811" y="2937163"/>
          <a:ext cx="2077854" cy="9945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SPS 14.01</a:t>
          </a:r>
          <a:endParaRPr lang="en-MY" sz="3700" kern="1200" dirty="0"/>
        </a:p>
      </dsp:txBody>
      <dsp:txXfrm>
        <a:off x="1095940" y="2966292"/>
        <a:ext cx="2019596" cy="936280"/>
      </dsp:txXfrm>
    </dsp:sp>
    <dsp:sp modelId="{6F450CD6-3494-434E-849F-2EF2F4F4B945}">
      <dsp:nvSpPr>
        <dsp:cNvPr id="0" name=""/>
        <dsp:cNvSpPr/>
      </dsp:nvSpPr>
      <dsp:spPr>
        <a:xfrm>
          <a:off x="4077511" y="1159055"/>
          <a:ext cx="2337586" cy="2320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Come out with new feature which is </a:t>
          </a:r>
          <a:r>
            <a:rPr lang="en-US" sz="2300" kern="1200" dirty="0" err="1" smtClean="0"/>
            <a:t>cheque</a:t>
          </a:r>
          <a:r>
            <a:rPr lang="en-US" sz="2300" kern="1200" dirty="0" smtClean="0"/>
            <a:t> printing</a:t>
          </a:r>
          <a:endParaRPr lang="en-MY" sz="2300" kern="1200" dirty="0"/>
        </a:p>
      </dsp:txBody>
      <dsp:txXfrm>
        <a:off x="4130914" y="1709727"/>
        <a:ext cx="2230780" cy="1716514"/>
      </dsp:txXfrm>
    </dsp:sp>
    <dsp:sp modelId="{FB82DAB9-3F2C-4086-9A97-CD7698483FB0}">
      <dsp:nvSpPr>
        <dsp:cNvPr id="0" name=""/>
        <dsp:cNvSpPr/>
      </dsp:nvSpPr>
      <dsp:spPr>
        <a:xfrm>
          <a:off x="4697500" y="609599"/>
          <a:ext cx="2077854" cy="9945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SPS 14.02</a:t>
          </a:r>
          <a:endParaRPr lang="en-MY" sz="3700" kern="1200" dirty="0"/>
        </a:p>
      </dsp:txBody>
      <dsp:txXfrm>
        <a:off x="4726629" y="638728"/>
        <a:ext cx="2019596" cy="936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96B986-DA06-4460-BD7F-C55922D48467}">
      <dsp:nvSpPr>
        <dsp:cNvPr id="0" name=""/>
        <dsp:cNvSpPr/>
      </dsp:nvSpPr>
      <dsp:spPr>
        <a:xfrm>
          <a:off x="0" y="3029294"/>
          <a:ext cx="82296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66328-0FF5-4860-B0BE-26D328E6934A}">
      <dsp:nvSpPr>
        <dsp:cNvPr id="0" name=""/>
        <dsp:cNvSpPr/>
      </dsp:nvSpPr>
      <dsp:spPr>
        <a:xfrm>
          <a:off x="0" y="748821"/>
          <a:ext cx="82296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D77130-36B3-4A2B-9110-D86306F02004}">
      <dsp:nvSpPr>
        <dsp:cNvPr id="0" name=""/>
        <dsp:cNvSpPr/>
      </dsp:nvSpPr>
      <dsp:spPr>
        <a:xfrm>
          <a:off x="2139695" y="1198"/>
          <a:ext cx="6089904" cy="747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2400" b="0" kern="1200" dirty="0"/>
        </a:p>
      </dsp:txBody>
      <dsp:txXfrm>
        <a:off x="2139695" y="1198"/>
        <a:ext cx="6089904" cy="747622"/>
      </dsp:txXfrm>
    </dsp:sp>
    <dsp:sp modelId="{E5D24431-0D38-4A65-A195-98279B93FFD9}">
      <dsp:nvSpPr>
        <dsp:cNvPr id="0" name=""/>
        <dsp:cNvSpPr/>
      </dsp:nvSpPr>
      <dsp:spPr>
        <a:xfrm>
          <a:off x="0" y="1198"/>
          <a:ext cx="2139696" cy="74762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QuickBooks</a:t>
          </a:r>
          <a:endParaRPr lang="en-MY" sz="3100" kern="1200" dirty="0"/>
        </a:p>
      </dsp:txBody>
      <dsp:txXfrm>
        <a:off x="36502" y="37700"/>
        <a:ext cx="2066692" cy="711120"/>
      </dsp:txXfrm>
    </dsp:sp>
    <dsp:sp modelId="{1D4EC9A5-FD34-4A0A-AE3D-3B1ACBC74D2A}">
      <dsp:nvSpPr>
        <dsp:cNvPr id="0" name=""/>
        <dsp:cNvSpPr/>
      </dsp:nvSpPr>
      <dsp:spPr>
        <a:xfrm>
          <a:off x="0" y="748821"/>
          <a:ext cx="8229600" cy="149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2000" kern="1200" dirty="0" smtClean="0"/>
            <a:t>QuickBooks offers a few option for cheque creation and also can customize the appearance of prefer cheque.</a:t>
          </a:r>
          <a:endParaRPr lang="en-MY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2000" kern="1200" dirty="0" smtClean="0"/>
            <a:t>New Features of QuickBooks is hand-written cheques.</a:t>
          </a:r>
          <a:endParaRPr lang="en-MY" sz="20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1900" kern="1200" dirty="0"/>
        </a:p>
      </dsp:txBody>
      <dsp:txXfrm>
        <a:off x="0" y="748821"/>
        <a:ext cx="8229600" cy="1495469"/>
      </dsp:txXfrm>
    </dsp:sp>
    <dsp:sp modelId="{DEF4FB72-85D9-41D3-AC76-490214A637B1}">
      <dsp:nvSpPr>
        <dsp:cNvPr id="0" name=""/>
        <dsp:cNvSpPr/>
      </dsp:nvSpPr>
      <dsp:spPr>
        <a:xfrm>
          <a:off x="2139695" y="2281672"/>
          <a:ext cx="6089904" cy="747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2400" kern="1200" dirty="0"/>
        </a:p>
      </dsp:txBody>
      <dsp:txXfrm>
        <a:off x="2139695" y="2281672"/>
        <a:ext cx="6089904" cy="747622"/>
      </dsp:txXfrm>
    </dsp:sp>
    <dsp:sp modelId="{5A2E84D0-2699-4A55-A836-4306529BE26D}">
      <dsp:nvSpPr>
        <dsp:cNvPr id="0" name=""/>
        <dsp:cNvSpPr/>
      </dsp:nvSpPr>
      <dsp:spPr>
        <a:xfrm>
          <a:off x="0" y="2281672"/>
          <a:ext cx="2139696" cy="74762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Xero</a:t>
          </a:r>
          <a:endParaRPr lang="en-MY" sz="3100" kern="1200" dirty="0"/>
        </a:p>
      </dsp:txBody>
      <dsp:txXfrm>
        <a:off x="36502" y="2318174"/>
        <a:ext cx="2066692" cy="711120"/>
      </dsp:txXfrm>
    </dsp:sp>
    <dsp:sp modelId="{5F4606FE-880D-4290-83D8-DFB626D75C51}">
      <dsp:nvSpPr>
        <dsp:cNvPr id="0" name=""/>
        <dsp:cNvSpPr/>
      </dsp:nvSpPr>
      <dsp:spPr>
        <a:xfrm>
          <a:off x="0" y="3029294"/>
          <a:ext cx="8229600" cy="149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This accounting software </a:t>
          </a:r>
          <a:r>
            <a:rPr lang="en-MY" sz="2000" kern="1200" dirty="0" smtClean="0"/>
            <a:t>have enabled the cheque-writing tool (based on country)</a:t>
          </a:r>
          <a:endParaRPr lang="en-MY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Also </a:t>
          </a:r>
          <a:r>
            <a:rPr lang="en-MY" sz="2000" kern="1200" dirty="0" smtClean="0"/>
            <a:t>can customise the cheque’s format and choose which information displays.</a:t>
          </a:r>
          <a:endParaRPr lang="en-MY" sz="2000" kern="1200" dirty="0"/>
        </a:p>
      </dsp:txBody>
      <dsp:txXfrm>
        <a:off x="0" y="3029294"/>
        <a:ext cx="8229600" cy="14954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72E57-E7E2-401D-9908-2966FE92663C}">
      <dsp:nvSpPr>
        <dsp:cNvPr id="0" name=""/>
        <dsp:cNvSpPr/>
      </dsp:nvSpPr>
      <dsp:spPr>
        <a:xfrm rot="5400000">
          <a:off x="3697759" y="-999132"/>
          <a:ext cx="1778082" cy="378039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Like QuickBooks, just provide 2 basic style of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  which is </a:t>
          </a:r>
          <a:r>
            <a:rPr lang="en-MY" sz="2000" kern="1200" dirty="0" smtClean="0"/>
            <a:t>standard or voucher.</a:t>
          </a:r>
          <a:endParaRPr lang="en-MY" sz="2000" kern="1200" dirty="0"/>
        </a:p>
      </dsp:txBody>
      <dsp:txXfrm rot="-5400000">
        <a:off x="3326669" y="298370"/>
        <a:ext cx="2520262" cy="1185388"/>
      </dsp:txXfrm>
    </dsp:sp>
    <dsp:sp modelId="{E03ECB70-A411-4F99-8E1F-ED5A96070CD3}">
      <dsp:nvSpPr>
        <dsp:cNvPr id="0" name=""/>
        <dsp:cNvSpPr/>
      </dsp:nvSpPr>
      <dsp:spPr>
        <a:xfrm>
          <a:off x="6397659" y="350042"/>
          <a:ext cx="1984340" cy="106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For this, need to add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 Module to create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.</a:t>
          </a:r>
          <a:endParaRPr lang="en-MY" sz="2000" kern="1200" dirty="0"/>
        </a:p>
      </dsp:txBody>
      <dsp:txXfrm>
        <a:off x="6397659" y="350042"/>
        <a:ext cx="1984340" cy="1066849"/>
      </dsp:txXfrm>
    </dsp:sp>
    <dsp:sp modelId="{668FA7FD-B67A-4D79-AC65-BFC09ABB7493}">
      <dsp:nvSpPr>
        <dsp:cNvPr id="0" name=""/>
        <dsp:cNvSpPr/>
      </dsp:nvSpPr>
      <dsp:spPr>
        <a:xfrm rot="5400000">
          <a:off x="1021846" y="116637"/>
          <a:ext cx="1778082" cy="154693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89185"/>
                <a:satOff val="-1423"/>
                <a:lumOff val="13702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89185"/>
                <a:satOff val="-1423"/>
                <a:lumOff val="13702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89185"/>
                <a:satOff val="-1423"/>
                <a:lumOff val="137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600" kern="1200"/>
        </a:p>
      </dsp:txBody>
      <dsp:txXfrm rot="-5400000">
        <a:off x="1378484" y="278146"/>
        <a:ext cx="1064805" cy="1223914"/>
      </dsp:txXfrm>
    </dsp:sp>
    <dsp:sp modelId="{2C582556-D111-4BEE-A6B2-BBFA557C3EDE}">
      <dsp:nvSpPr>
        <dsp:cNvPr id="0" name=""/>
        <dsp:cNvSpPr/>
      </dsp:nvSpPr>
      <dsp:spPr>
        <a:xfrm rot="5400000">
          <a:off x="1986761" y="111408"/>
          <a:ext cx="1778082" cy="487269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178370"/>
                <a:satOff val="-2846"/>
                <a:lumOff val="27405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178370"/>
                <a:satOff val="-2846"/>
                <a:lumOff val="27405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Do not to provide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 data editing.</a:t>
          </a:r>
          <a:endParaRPr lang="en-MY" sz="2000" kern="1200" dirty="0"/>
        </a:p>
      </dsp:txBody>
      <dsp:txXfrm rot="-5400000">
        <a:off x="1251570" y="1955062"/>
        <a:ext cx="3248464" cy="1185388"/>
      </dsp:txXfrm>
    </dsp:sp>
    <dsp:sp modelId="{BEA4B836-5973-46A2-99B3-CBDFAC0292B5}">
      <dsp:nvSpPr>
        <dsp:cNvPr id="0" name=""/>
        <dsp:cNvSpPr/>
      </dsp:nvSpPr>
      <dsp:spPr>
        <a:xfrm>
          <a:off x="990451" y="1866875"/>
          <a:ext cx="1920329" cy="106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3A5E7-AC1A-454D-84B0-59EA31B2E84F}">
      <dsp:nvSpPr>
        <dsp:cNvPr id="0" name=""/>
        <dsp:cNvSpPr/>
      </dsp:nvSpPr>
      <dsp:spPr>
        <a:xfrm rot="5400000">
          <a:off x="5471349" y="1774290"/>
          <a:ext cx="1778082" cy="154693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267555"/>
                <a:satOff val="-4269"/>
                <a:lumOff val="41107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267555"/>
                <a:satOff val="-4269"/>
                <a:lumOff val="41107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267555"/>
                <a:satOff val="-4269"/>
                <a:lumOff val="411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600" kern="1200"/>
        </a:p>
      </dsp:txBody>
      <dsp:txXfrm rot="-5400000">
        <a:off x="5827987" y="1935799"/>
        <a:ext cx="1064805" cy="1223914"/>
      </dsp:txXfrm>
    </dsp:sp>
    <dsp:sp modelId="{6402C04B-1AB6-4D67-80E0-EC036467625E}">
      <dsp:nvSpPr>
        <dsp:cNvPr id="0" name=""/>
        <dsp:cNvSpPr/>
      </dsp:nvSpPr>
      <dsp:spPr>
        <a:xfrm rot="5400000">
          <a:off x="4585838" y="1667873"/>
          <a:ext cx="1778082" cy="448737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178370"/>
                <a:satOff val="-2846"/>
                <a:lumOff val="27405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178370"/>
                <a:satOff val="-2846"/>
                <a:lumOff val="27405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2000" kern="1200" dirty="0"/>
        </a:p>
      </dsp:txBody>
      <dsp:txXfrm rot="-5400000">
        <a:off x="3979089" y="3318864"/>
        <a:ext cx="2991581" cy="1185388"/>
      </dsp:txXfrm>
    </dsp:sp>
    <dsp:sp modelId="{911B49F7-E724-4C88-9ED4-440797C16BA2}">
      <dsp:nvSpPr>
        <dsp:cNvPr id="0" name=""/>
        <dsp:cNvSpPr/>
      </dsp:nvSpPr>
      <dsp:spPr>
        <a:xfrm>
          <a:off x="5407208" y="3376111"/>
          <a:ext cx="1984340" cy="106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FA8FD9-BC86-42A8-8FBE-499A96AE3317}">
      <dsp:nvSpPr>
        <dsp:cNvPr id="0" name=""/>
        <dsp:cNvSpPr/>
      </dsp:nvSpPr>
      <dsp:spPr>
        <a:xfrm rot="5400000">
          <a:off x="2016083" y="3535415"/>
          <a:ext cx="1140728" cy="1110047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89185"/>
                <a:satOff val="-1423"/>
                <a:lumOff val="13702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89185"/>
                <a:satOff val="-1423"/>
                <a:lumOff val="13702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89185"/>
                <a:satOff val="-1423"/>
                <a:lumOff val="137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600" kern="1200"/>
        </a:p>
      </dsp:txBody>
      <dsp:txXfrm rot="-5400000">
        <a:off x="2213943" y="3707640"/>
        <a:ext cx="745007" cy="7655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9A4D6-3AB7-42EC-A964-AB0119BD54F1}">
      <dsp:nvSpPr>
        <dsp:cNvPr id="0" name=""/>
        <dsp:cNvSpPr/>
      </dsp:nvSpPr>
      <dsp:spPr>
        <a:xfrm rot="5400000">
          <a:off x="3384580" y="-530461"/>
          <a:ext cx="2220329" cy="3824507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Like QuickBooks, just provide 2 basic style of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  which is </a:t>
          </a:r>
          <a:r>
            <a:rPr lang="en-MY" sz="2000" kern="1200" dirty="0" smtClean="0"/>
            <a:t>standard or voucher.</a:t>
          </a:r>
          <a:endParaRPr lang="en-MY" sz="2000" kern="1200" dirty="0"/>
        </a:p>
      </dsp:txBody>
      <dsp:txXfrm rot="-5400000">
        <a:off x="3219909" y="641683"/>
        <a:ext cx="2549671" cy="1480219"/>
      </dsp:txXfrm>
    </dsp:sp>
    <dsp:sp modelId="{CCF8EE45-3E0A-450C-A8B5-FADCF6A3F37D}">
      <dsp:nvSpPr>
        <dsp:cNvPr id="0" name=""/>
        <dsp:cNvSpPr/>
      </dsp:nvSpPr>
      <dsp:spPr>
        <a:xfrm>
          <a:off x="0" y="685798"/>
          <a:ext cx="2477887" cy="1332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For this, need to add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 Module to create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.</a:t>
          </a:r>
          <a:endParaRPr lang="en-MY" sz="2000" kern="1200" dirty="0"/>
        </a:p>
      </dsp:txBody>
      <dsp:txXfrm>
        <a:off x="0" y="685798"/>
        <a:ext cx="2477887" cy="1332197"/>
      </dsp:txXfrm>
    </dsp:sp>
    <dsp:sp modelId="{A508C5CD-4568-4CD2-83B2-ACE2EC886619}">
      <dsp:nvSpPr>
        <dsp:cNvPr id="0" name=""/>
        <dsp:cNvSpPr/>
      </dsp:nvSpPr>
      <dsp:spPr>
        <a:xfrm rot="5400000">
          <a:off x="941816" y="734583"/>
          <a:ext cx="1610982" cy="1361027"/>
        </a:xfrm>
        <a:prstGeom prst="hexagon">
          <a:avLst>
            <a:gd name="adj" fmla="val 25000"/>
            <a:gd name="vf" fmla="val 115470"/>
          </a:avLst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600" kern="1200"/>
        </a:p>
      </dsp:txBody>
      <dsp:txXfrm rot="-5400000">
        <a:off x="1276033" y="857273"/>
        <a:ext cx="942547" cy="1115648"/>
      </dsp:txXfrm>
    </dsp:sp>
    <dsp:sp modelId="{55EBDB8D-22B1-4641-AEC7-E8CE0CE807F6}">
      <dsp:nvSpPr>
        <dsp:cNvPr id="0" name=""/>
        <dsp:cNvSpPr/>
      </dsp:nvSpPr>
      <dsp:spPr>
        <a:xfrm rot="5400000">
          <a:off x="2200323" y="1515549"/>
          <a:ext cx="2220329" cy="3824507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No need to provide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 data editing.</a:t>
          </a:r>
          <a:endParaRPr lang="en-MY" sz="2000" kern="1200" dirty="0"/>
        </a:p>
      </dsp:txBody>
      <dsp:txXfrm rot="-5400000">
        <a:off x="2035652" y="2687693"/>
        <a:ext cx="2549671" cy="1480219"/>
      </dsp:txXfrm>
    </dsp:sp>
    <dsp:sp modelId="{70905FD6-1DB8-4AEF-8BCF-F3DD9EE90D1B}">
      <dsp:nvSpPr>
        <dsp:cNvPr id="0" name=""/>
        <dsp:cNvSpPr/>
      </dsp:nvSpPr>
      <dsp:spPr>
        <a:xfrm>
          <a:off x="5298233" y="2782606"/>
          <a:ext cx="2397955" cy="1332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Let editing done in </a:t>
          </a:r>
          <a:r>
            <a:rPr lang="en-US" sz="2000" kern="1200" dirty="0" err="1" smtClean="0"/>
            <a:t>Cheque</a:t>
          </a:r>
          <a:r>
            <a:rPr lang="en-US" sz="2000" kern="1200" dirty="0" smtClean="0"/>
            <a:t> module</a:t>
          </a:r>
          <a:endParaRPr lang="en-MY" sz="2000" kern="1200" dirty="0"/>
        </a:p>
      </dsp:txBody>
      <dsp:txXfrm>
        <a:off x="5298233" y="2782606"/>
        <a:ext cx="2397955" cy="1332197"/>
      </dsp:txXfrm>
    </dsp:sp>
    <dsp:sp modelId="{5BA6520C-85E8-403A-ACE4-3999B52AE9DF}">
      <dsp:nvSpPr>
        <dsp:cNvPr id="0" name=""/>
        <dsp:cNvSpPr/>
      </dsp:nvSpPr>
      <dsp:spPr>
        <a:xfrm rot="5400000">
          <a:off x="5209030" y="2715783"/>
          <a:ext cx="1610982" cy="1361027"/>
        </a:xfrm>
        <a:prstGeom prst="hexagon">
          <a:avLst>
            <a:gd name="adj" fmla="val 25000"/>
            <a:gd name="vf" fmla="val 115470"/>
          </a:avLst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600" kern="1200"/>
        </a:p>
      </dsp:txBody>
      <dsp:txXfrm rot="-5400000">
        <a:off x="5543247" y="2838473"/>
        <a:ext cx="942547" cy="1115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22E5B-67D7-45C1-A294-7CE4C698625E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178AF-B03F-449D-BAEE-0C17A3AAAD9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393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178AF-B03F-449D-BAEE-0C17A3AAAD9F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568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943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703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823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834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515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832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663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866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443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2558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389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C7209-6E90-42CF-A007-CDC46ACE3E27}" type="datetimeFigureOut">
              <a:rPr lang="en-MY" smtClean="0"/>
              <a:t>23/6/2016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25756-A73D-4A9E-8533-62A1CB6401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257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sz="5400" dirty="0"/>
              <a:t>Cheque </a:t>
            </a:r>
            <a:r>
              <a:rPr lang="en-MY" sz="5400" dirty="0" smtClean="0"/>
              <a:t>Printing</a:t>
            </a:r>
            <a:r>
              <a:rPr lang="en-MY" sz="5400" dirty="0"/>
              <a:t/>
            </a:r>
            <a:br>
              <a:rPr lang="en-MY" sz="5400" dirty="0"/>
            </a:br>
            <a:r>
              <a:rPr lang="en-MY" sz="2400" dirty="0" smtClean="0"/>
              <a:t>As A New Feature In SPS 14.02</a:t>
            </a:r>
            <a:endParaRPr lang="en-MY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MY" sz="1800" dirty="0">
                <a:solidFill>
                  <a:schemeClr val="tx1"/>
                </a:solidFill>
              </a:rPr>
              <a:t>Prepared by:</a:t>
            </a:r>
          </a:p>
          <a:p>
            <a:endParaRPr lang="en-MY" sz="1800" dirty="0">
              <a:solidFill>
                <a:schemeClr val="tx1"/>
              </a:solidFill>
            </a:endParaRPr>
          </a:p>
          <a:p>
            <a:r>
              <a:rPr lang="en-MY" sz="1800" dirty="0" err="1">
                <a:solidFill>
                  <a:schemeClr val="tx1"/>
                </a:solidFill>
              </a:rPr>
              <a:t>Nur</a:t>
            </a:r>
            <a:r>
              <a:rPr lang="en-MY" sz="1800" dirty="0">
                <a:solidFill>
                  <a:schemeClr val="tx1"/>
                </a:solidFill>
              </a:rPr>
              <a:t> </a:t>
            </a:r>
            <a:r>
              <a:rPr lang="en-MY" sz="1800" dirty="0" err="1">
                <a:solidFill>
                  <a:schemeClr val="tx1"/>
                </a:solidFill>
              </a:rPr>
              <a:t>Nabihah</a:t>
            </a:r>
            <a:r>
              <a:rPr lang="en-MY" sz="1800" dirty="0">
                <a:solidFill>
                  <a:schemeClr val="tx1"/>
                </a:solidFill>
              </a:rPr>
              <a:t> </a:t>
            </a:r>
            <a:r>
              <a:rPr lang="en-MY" sz="1800" dirty="0" err="1">
                <a:solidFill>
                  <a:schemeClr val="tx1"/>
                </a:solidFill>
              </a:rPr>
              <a:t>Binti</a:t>
            </a:r>
            <a:r>
              <a:rPr lang="en-MY" sz="1800" dirty="0">
                <a:solidFill>
                  <a:schemeClr val="tx1"/>
                </a:solidFill>
              </a:rPr>
              <a:t> </a:t>
            </a:r>
            <a:r>
              <a:rPr lang="en-MY" sz="1800" dirty="0" err="1">
                <a:solidFill>
                  <a:schemeClr val="tx1"/>
                </a:solidFill>
              </a:rPr>
              <a:t>Dol</a:t>
            </a:r>
            <a:r>
              <a:rPr lang="en-MY" sz="1800" dirty="0">
                <a:solidFill>
                  <a:schemeClr val="tx1"/>
                </a:solidFill>
              </a:rPr>
              <a:t> Rahim (Trainee</a:t>
            </a:r>
            <a:r>
              <a:rPr lang="en-MY" sz="1800" dirty="0" smtClean="0">
                <a:solidFill>
                  <a:schemeClr val="tx1"/>
                </a:solidFill>
              </a:rPr>
              <a:t>)</a:t>
            </a:r>
            <a:endParaRPr lang="en-MY" sz="1800" dirty="0">
              <a:solidFill>
                <a:schemeClr val="tx1"/>
              </a:solidFill>
            </a:endParaRPr>
          </a:p>
          <a:p>
            <a:r>
              <a:rPr lang="en-MY" sz="1800" dirty="0">
                <a:solidFill>
                  <a:schemeClr val="tx1"/>
                </a:solidFill>
              </a:rPr>
              <a:t>Date: </a:t>
            </a:r>
            <a:r>
              <a:rPr lang="en-MY" sz="1800" dirty="0" smtClean="0">
                <a:solidFill>
                  <a:schemeClr val="tx1"/>
                </a:solidFill>
              </a:rPr>
              <a:t>23 </a:t>
            </a:r>
            <a:r>
              <a:rPr lang="en-MY" sz="1800" dirty="0">
                <a:solidFill>
                  <a:schemeClr val="tx1"/>
                </a:solidFill>
              </a:rPr>
              <a:t>June 2016</a:t>
            </a:r>
          </a:p>
        </p:txBody>
      </p:sp>
    </p:spTree>
    <p:extLst>
      <p:ext uri="{BB962C8B-B14F-4D97-AF65-F5344CB8AC3E}">
        <p14:creationId xmlns:p14="http://schemas.microsoft.com/office/powerpoint/2010/main" val="416915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18405326"/>
              </p:ext>
            </p:extLst>
          </p:nvPr>
        </p:nvGraphicFramePr>
        <p:xfrm>
          <a:off x="1143000" y="1524000"/>
          <a:ext cx="6858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76141" y="3048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sz="2800" dirty="0" smtClean="0"/>
              <a:t>Cheque Printing</a:t>
            </a:r>
            <a:r>
              <a:rPr lang="en-MY" sz="2800" dirty="0"/>
              <a:t> </a:t>
            </a:r>
            <a:r>
              <a:rPr lang="en-MY" sz="2800" dirty="0" smtClean="0"/>
              <a:t>In</a:t>
            </a:r>
          </a:p>
          <a:p>
            <a:r>
              <a:rPr lang="en-MY" sz="2800" dirty="0" smtClean="0"/>
              <a:t>SPS Accounting Software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37423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Other Accounting Software </a:t>
            </a:r>
            <a:br>
              <a:rPr lang="en-US" sz="2800" dirty="0" smtClean="0"/>
            </a:br>
            <a:r>
              <a:rPr lang="en-US" sz="2800" dirty="0" smtClean="0"/>
              <a:t>That Provide </a:t>
            </a:r>
            <a:r>
              <a:rPr lang="en-US" sz="2800" dirty="0" err="1" smtClean="0"/>
              <a:t>Cheque</a:t>
            </a:r>
            <a:r>
              <a:rPr lang="en-US" sz="2800" dirty="0" smtClean="0"/>
              <a:t> Printing</a:t>
            </a:r>
            <a:endParaRPr lang="en-MY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6531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1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/>
              <a:t>Flow Printing </a:t>
            </a:r>
            <a:r>
              <a:rPr lang="en-US" sz="2800" dirty="0" err="1"/>
              <a:t>Cheque</a:t>
            </a:r>
            <a:r>
              <a:rPr lang="en-US" sz="2800" dirty="0"/>
              <a:t> </a:t>
            </a:r>
            <a:r>
              <a:rPr lang="en-US" sz="2800" dirty="0" smtClean="0"/>
              <a:t>In</a:t>
            </a:r>
            <a:br>
              <a:rPr lang="en-US" sz="2800" dirty="0" smtClean="0"/>
            </a:br>
            <a:r>
              <a:rPr lang="en-US" sz="2800" dirty="0" err="1" smtClean="0"/>
              <a:t>Quickbooks</a:t>
            </a:r>
            <a:r>
              <a:rPr lang="en-US" sz="2800" dirty="0" smtClean="0"/>
              <a:t> Accounting Software</a:t>
            </a:r>
            <a:endParaRPr lang="en-MY" sz="2800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MY" sz="2000" dirty="0"/>
              <a:t>Click the + menu and select Print cheques.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MY" sz="2000" dirty="0"/>
              <a:t>Click  Print setup at the bottom of the page.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MY" sz="2000" dirty="0"/>
              <a:t>Select  cheque style either Standard or Voucher. Next, click View preview and print sample and click Print at the bottom of the screen to print the sample page for testing.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MY" sz="2000" dirty="0"/>
              <a:t>Make sure all  the fields lined up properly. If not lined up properly, click No, continue setup and  fine-tune the printing. Repeat until sample printing is aligned, then click Finish setup at the bottom of the screen.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MY" sz="2000" dirty="0"/>
              <a:t>Back on the Print Checks main menu, Choose all of the checks that want to </a:t>
            </a:r>
            <a:r>
              <a:rPr lang="en-MY" sz="2000" dirty="0" err="1"/>
              <a:t>printedby</a:t>
            </a:r>
            <a:r>
              <a:rPr lang="en-MY" sz="2000" dirty="0"/>
              <a:t> checking the boxes next to each column, then click Preview and print at the bottom right of the screen. Then click Print.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MY" sz="2000" dirty="0"/>
              <a:t>Close the Preview and Print page and tell QuickBooks whether your checks printed correctly, then click Done.</a:t>
            </a:r>
            <a:endParaRPr lang="en-MY" sz="2000" dirty="0"/>
          </a:p>
        </p:txBody>
      </p:sp>
    </p:spTree>
    <p:extLst>
      <p:ext uri="{BB962C8B-B14F-4D97-AF65-F5344CB8AC3E}">
        <p14:creationId xmlns:p14="http://schemas.microsoft.com/office/powerpoint/2010/main" val="330794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/>
              <a:t>Flow Printing </a:t>
            </a:r>
            <a:r>
              <a:rPr lang="en-US" sz="2800" dirty="0" err="1"/>
              <a:t>Cheque</a:t>
            </a:r>
            <a:r>
              <a:rPr lang="en-US" sz="2800" dirty="0"/>
              <a:t> In</a:t>
            </a:r>
            <a:br>
              <a:rPr lang="en-US" sz="2800" dirty="0"/>
            </a:br>
            <a:r>
              <a:rPr lang="en-US" sz="2800" dirty="0"/>
              <a:t>Xero </a:t>
            </a:r>
            <a:r>
              <a:rPr lang="en-US" sz="2800" dirty="0" smtClean="0"/>
              <a:t>Accounting Software</a:t>
            </a:r>
            <a:endParaRPr lang="en-MY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MY" sz="2000" dirty="0"/>
              <a:t>Go to Accounts, then click Purchases.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000" dirty="0"/>
              <a:t>Click the Awaiting Payment tab.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000" dirty="0"/>
              <a:t>Select the bills you want to pay.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000" dirty="0"/>
              <a:t>Click Make Payment</a:t>
            </a:r>
            <a:r>
              <a:rPr lang="en-MY" sz="2000" dirty="0" smtClean="0"/>
              <a:t>.</a:t>
            </a:r>
            <a:endParaRPr lang="en-MY" sz="2000" dirty="0"/>
          </a:p>
          <a:p>
            <a:pPr marL="514350" indent="-514350">
              <a:buFont typeface="+mj-lt"/>
              <a:buAutoNum type="arabicPeriod"/>
            </a:pPr>
            <a:r>
              <a:rPr lang="en-MY" sz="2000" dirty="0" smtClean="0"/>
              <a:t>Click </a:t>
            </a:r>
            <a:r>
              <a:rPr lang="en-MY" sz="2000" dirty="0"/>
              <a:t>Pay by </a:t>
            </a:r>
            <a:r>
              <a:rPr lang="en-MY" sz="2000" dirty="0" smtClean="0"/>
              <a:t>Cheque.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000" dirty="0" smtClean="0"/>
              <a:t>Enter </a:t>
            </a:r>
            <a:r>
              <a:rPr lang="en-MY" sz="2000" dirty="0"/>
              <a:t>the payment details </a:t>
            </a:r>
            <a:r>
              <a:rPr lang="en-MY" sz="2000" dirty="0" err="1"/>
              <a:t>eg</a:t>
            </a:r>
            <a:r>
              <a:rPr lang="en-MY" sz="2000" dirty="0"/>
              <a:t>: bank account, cheque numbering, cheque style, </a:t>
            </a:r>
            <a:r>
              <a:rPr lang="en-MY" sz="2000" dirty="0" smtClean="0"/>
              <a:t>cheque number, </a:t>
            </a:r>
            <a:r>
              <a:rPr lang="en-MY" sz="2000" dirty="0"/>
              <a:t>pay to, address, date, memo, </a:t>
            </a:r>
            <a:r>
              <a:rPr lang="en-MY" sz="2000" dirty="0" smtClean="0"/>
              <a:t>amount.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000" dirty="0" smtClean="0"/>
              <a:t>PRINT </a:t>
            </a:r>
            <a:r>
              <a:rPr lang="en-MY" sz="2000" dirty="0"/>
              <a:t>the cheque, SAVE it for later, or EXPORT the cheque data</a:t>
            </a:r>
            <a:r>
              <a:rPr lang="en-MY" sz="2000" dirty="0" smtClean="0"/>
              <a:t>.</a:t>
            </a:r>
          </a:p>
          <a:p>
            <a:pPr marL="800100" lvl="1" indent="-279400">
              <a:buFont typeface="Arial" panose="020B0604020202020204" pitchFamily="34" charset="0"/>
              <a:buChar char="•"/>
              <a:tabLst>
                <a:tab pos="1028700" algn="l"/>
              </a:tabLst>
            </a:pPr>
            <a:r>
              <a:rPr lang="en-MY" sz="1800" dirty="0" smtClean="0"/>
              <a:t>Can </a:t>
            </a:r>
            <a:r>
              <a:rPr lang="en-MY" sz="1800" dirty="0"/>
              <a:t>save the payment and generate a PDF to </a:t>
            </a:r>
            <a:r>
              <a:rPr lang="en-MY" sz="1800" dirty="0" smtClean="0"/>
              <a:t>print.</a:t>
            </a:r>
          </a:p>
          <a:p>
            <a:pPr marL="800100" lvl="1" indent="-279400">
              <a:buFont typeface="Arial" panose="020B0604020202020204" pitchFamily="34" charset="0"/>
              <a:buChar char="•"/>
              <a:tabLst>
                <a:tab pos="1028700" algn="l"/>
              </a:tabLst>
            </a:pPr>
            <a:r>
              <a:rPr lang="en-MY" sz="1800" dirty="0"/>
              <a:t>Save the cheque payment </a:t>
            </a:r>
            <a:r>
              <a:rPr lang="en-MY" sz="1800" dirty="0" smtClean="0"/>
              <a:t> to print </a:t>
            </a:r>
            <a:r>
              <a:rPr lang="en-MY" sz="1800" dirty="0"/>
              <a:t>the cheque from </a:t>
            </a:r>
            <a:r>
              <a:rPr lang="en-MY" sz="1800" dirty="0" err="1"/>
              <a:t>Xero</a:t>
            </a:r>
            <a:r>
              <a:rPr lang="en-MY" sz="1800" dirty="0"/>
              <a:t> </a:t>
            </a:r>
            <a:r>
              <a:rPr lang="en-MY" sz="1800" dirty="0" smtClean="0"/>
              <a:t>later , want to use other cheque </a:t>
            </a:r>
            <a:r>
              <a:rPr lang="en-MY" sz="1800" dirty="0"/>
              <a:t>book or </a:t>
            </a:r>
            <a:r>
              <a:rPr lang="en-MY" sz="1800" dirty="0" smtClean="0"/>
              <a:t>print it from other </a:t>
            </a:r>
            <a:r>
              <a:rPr lang="en-MY" sz="1800" dirty="0"/>
              <a:t>cheque printing software.</a:t>
            </a:r>
            <a:endParaRPr lang="en-MY" sz="1800" dirty="0" smtClean="0"/>
          </a:p>
          <a:p>
            <a:pPr marL="800100" lvl="1" indent="-279400">
              <a:buFont typeface="Arial" panose="020B0604020202020204" pitchFamily="34" charset="0"/>
              <a:buChar char="•"/>
              <a:tabLst>
                <a:tab pos="1028700" algn="l"/>
              </a:tabLst>
            </a:pPr>
            <a:r>
              <a:rPr lang="en-MY" sz="1800" dirty="0" smtClean="0"/>
              <a:t>If export </a:t>
            </a:r>
            <a:r>
              <a:rPr lang="en-MY" sz="1800" dirty="0"/>
              <a:t>the cheque </a:t>
            </a:r>
            <a:r>
              <a:rPr lang="en-MY" sz="1800" dirty="0" smtClean="0"/>
              <a:t>information </a:t>
            </a:r>
            <a:r>
              <a:rPr lang="en-MY" sz="1800" dirty="0"/>
              <a:t>to a CSV </a:t>
            </a:r>
            <a:r>
              <a:rPr lang="en-MY" sz="1800" dirty="0" smtClean="0"/>
              <a:t>file, then can import </a:t>
            </a:r>
            <a:r>
              <a:rPr lang="en-MY" sz="1800" dirty="0"/>
              <a:t>it into </a:t>
            </a:r>
            <a:r>
              <a:rPr lang="en-MY" sz="1800" dirty="0" err="1"/>
              <a:t>VersaCheck</a:t>
            </a:r>
            <a:r>
              <a:rPr lang="en-MY" sz="1800" dirty="0"/>
              <a:t> to print</a:t>
            </a:r>
            <a:r>
              <a:rPr lang="en-MY" sz="1800" dirty="0" smtClean="0"/>
              <a:t>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endParaRPr lang="en-MY" sz="1800" dirty="0"/>
          </a:p>
        </p:txBody>
      </p:sp>
    </p:spTree>
    <p:extLst>
      <p:ext uri="{BB962C8B-B14F-4D97-AF65-F5344CB8AC3E}">
        <p14:creationId xmlns:p14="http://schemas.microsoft.com/office/powerpoint/2010/main" val="93147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Comparison Between QuickBooks And Xero</a:t>
            </a:r>
            <a:endParaRPr lang="en-MY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366141"/>
              </p:ext>
            </p:extLst>
          </p:nvPr>
        </p:nvGraphicFramePr>
        <p:xfrm>
          <a:off x="457200" y="1808480"/>
          <a:ext cx="8229600" cy="2926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QuickBooks 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Xero</a:t>
                      </a:r>
                      <a:endParaRPr lang="en-MY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Have</a:t>
                      </a:r>
                      <a:r>
                        <a:rPr lang="en-US" baseline="0" dirty="0" smtClean="0"/>
                        <a:t> print </a:t>
                      </a:r>
                      <a:r>
                        <a:rPr lang="en-US" baseline="0" dirty="0" err="1" smtClean="0"/>
                        <a:t>cheque</a:t>
                      </a:r>
                      <a:r>
                        <a:rPr lang="en-US" baseline="0" dirty="0" smtClean="0"/>
                        <a:t> menu in home page.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Print from Purchases and does</a:t>
                      </a:r>
                      <a:r>
                        <a:rPr lang="en-US" baseline="0" dirty="0" smtClean="0"/>
                        <a:t> not have printing </a:t>
                      </a:r>
                      <a:r>
                        <a:rPr lang="en-US" baseline="0" dirty="0" err="1" smtClean="0"/>
                        <a:t>cheque</a:t>
                      </a:r>
                      <a:r>
                        <a:rPr lang="en-US" baseline="0" dirty="0" smtClean="0"/>
                        <a:t> menu.</a:t>
                      </a:r>
                      <a:endParaRPr lang="en-MY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Can adjust the alignment of </a:t>
                      </a:r>
                      <a:r>
                        <a:rPr lang="en-US" dirty="0" err="1" smtClean="0"/>
                        <a:t>cheque</a:t>
                      </a:r>
                      <a:r>
                        <a:rPr lang="en-US" dirty="0" smtClean="0"/>
                        <a:t>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Can not change </a:t>
                      </a:r>
                      <a:r>
                        <a:rPr lang="en-US" dirty="0" err="1" smtClean="0"/>
                        <a:t>cheque</a:t>
                      </a:r>
                      <a:r>
                        <a:rPr lang="en-US" dirty="0" smtClean="0"/>
                        <a:t> alignment.</a:t>
                      </a:r>
                      <a:endParaRPr lang="en-MY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Does not provide many </a:t>
                      </a:r>
                      <a:r>
                        <a:rPr lang="en-US" dirty="0" err="1" smtClean="0"/>
                        <a:t>cheque</a:t>
                      </a:r>
                      <a:r>
                        <a:rPr lang="en-US" dirty="0" smtClean="0"/>
                        <a:t> style.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Provide many </a:t>
                      </a:r>
                      <a:r>
                        <a:rPr lang="en-US" dirty="0" err="1" smtClean="0"/>
                        <a:t>cheque</a:t>
                      </a:r>
                      <a:r>
                        <a:rPr lang="en-US" dirty="0" smtClean="0"/>
                        <a:t> style.</a:t>
                      </a:r>
                      <a:endParaRPr lang="en-MY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Just for printing </a:t>
                      </a:r>
                      <a:r>
                        <a:rPr lang="en-US" dirty="0" err="1" smtClean="0"/>
                        <a:t>cheque</a:t>
                      </a:r>
                      <a:r>
                        <a:rPr lang="en-US" dirty="0" smtClean="0"/>
                        <a:t>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Can save to pdf.</a:t>
                      </a:r>
                      <a:endParaRPr lang="en-MY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Does not provide editing/customize data for each </a:t>
                      </a:r>
                      <a:r>
                        <a:rPr lang="en-US" dirty="0" err="1" smtClean="0"/>
                        <a:t>cheques</a:t>
                      </a:r>
                      <a:r>
                        <a:rPr lang="en-US" dirty="0" smtClean="0"/>
                        <a:t>.</a:t>
                      </a:r>
                      <a:endParaRPr lang="en-MY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Provide editing data for each </a:t>
                      </a:r>
                      <a:r>
                        <a:rPr lang="en-US" dirty="0" err="1" smtClean="0"/>
                        <a:t>cheques</a:t>
                      </a:r>
                      <a:r>
                        <a:rPr lang="en-US" dirty="0" smtClean="0"/>
                        <a:t>.</a:t>
                      </a:r>
                      <a:endParaRPr lang="en-MY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42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Suggestion of </a:t>
            </a:r>
            <a:r>
              <a:rPr lang="en-US" sz="2800" dirty="0"/>
              <a:t>Printing </a:t>
            </a:r>
            <a:r>
              <a:rPr lang="en-US" sz="2800" dirty="0" err="1"/>
              <a:t>Cheque</a:t>
            </a:r>
            <a:r>
              <a:rPr lang="en-US" sz="2800" dirty="0"/>
              <a:t> In</a:t>
            </a:r>
            <a:br>
              <a:rPr lang="en-US" sz="2800" dirty="0"/>
            </a:br>
            <a:r>
              <a:rPr lang="en-US" sz="2800" dirty="0" smtClean="0"/>
              <a:t>SPS 14.02</a:t>
            </a:r>
            <a:endParaRPr lang="en-MY" sz="28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064692"/>
              </p:ext>
            </p:extLst>
          </p:nvPr>
        </p:nvGraphicFramePr>
        <p:xfrm>
          <a:off x="7467600" y="7010400"/>
          <a:ext cx="8382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057775920"/>
              </p:ext>
            </p:extLst>
          </p:nvPr>
        </p:nvGraphicFramePr>
        <p:xfrm>
          <a:off x="685800" y="1752600"/>
          <a:ext cx="8001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7143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Sample </a:t>
            </a:r>
            <a:r>
              <a:rPr lang="en-US" sz="2800" dirty="0" err="1" smtClean="0"/>
              <a:t>Ambank</a:t>
            </a:r>
            <a:r>
              <a:rPr lang="en-US" sz="2800" dirty="0" smtClean="0"/>
              <a:t> </a:t>
            </a:r>
            <a:r>
              <a:rPr lang="en-US" sz="2800" dirty="0" err="1" smtClean="0"/>
              <a:t>Cheque’s</a:t>
            </a:r>
            <a:r>
              <a:rPr lang="en-US" sz="2800" dirty="0" smtClean="0"/>
              <a:t> Format</a:t>
            </a:r>
            <a:endParaRPr lang="en-MY" sz="28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568204"/>
              </p:ext>
            </p:extLst>
          </p:nvPr>
        </p:nvGraphicFramePr>
        <p:xfrm>
          <a:off x="762000" y="1981200"/>
          <a:ext cx="7696200" cy="384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Acrobat Document" r:id="rId3" imgW="4857496" imgH="2428816" progId="AcroExch.Document.7">
                  <p:embed/>
                </p:oleObj>
              </mc:Choice>
              <mc:Fallback>
                <p:oleObj name="Acrobat Document" r:id="rId3" imgW="4857496" imgH="2428816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981200"/>
                        <a:ext cx="7696200" cy="384810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713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559</Words>
  <Application>Microsoft Office PowerPoint</Application>
  <PresentationFormat>On-screen Show (4:3)</PresentationFormat>
  <Paragraphs>59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Acrobat Document</vt:lpstr>
      <vt:lpstr>Cheque Printing As A New Feature In SPS 14.02</vt:lpstr>
      <vt:lpstr>PowerPoint Presentation</vt:lpstr>
      <vt:lpstr>Other Accounting Software  That Provide Cheque Printing</vt:lpstr>
      <vt:lpstr>Flow Printing Cheque In Quickbooks Accounting Software</vt:lpstr>
      <vt:lpstr>Flow Printing Cheque In Xero Accounting Software</vt:lpstr>
      <vt:lpstr>Comparison Between QuickBooks And Xero</vt:lpstr>
      <vt:lpstr>Suggestion of Printing Cheque In SPS 14.02</vt:lpstr>
      <vt:lpstr>Sample Ambank Cheque’s Format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Cheque Printing As A New Feature In SPS 14.02</dc:title>
  <dc:creator>Nara Biha</dc:creator>
  <cp:lastModifiedBy>Nara Biha</cp:lastModifiedBy>
  <cp:revision>29</cp:revision>
  <dcterms:created xsi:type="dcterms:W3CDTF">2016-06-22T01:42:54Z</dcterms:created>
  <dcterms:modified xsi:type="dcterms:W3CDTF">2016-06-23T04:48:49Z</dcterms:modified>
</cp:coreProperties>
</file>