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8"/>
  </p:notesMasterIdLst>
  <p:sldIdLst>
    <p:sldId id="314" r:id="rId2"/>
    <p:sldId id="295" r:id="rId3"/>
    <p:sldId id="315" r:id="rId4"/>
    <p:sldId id="316" r:id="rId5"/>
    <p:sldId id="317" r:id="rId6"/>
    <p:sldId id="318" r:id="rId7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3" d="100"/>
          <a:sy n="73" d="100"/>
        </p:scale>
        <p:origin x="-129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r">
              <a:defRPr sz="1300"/>
            </a:lvl1pPr>
          </a:lstStyle>
          <a:p>
            <a:fld id="{12BC32BC-0D15-4867-8813-893AF413C9D8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576" tIns="48788" rIns="97576" bIns="487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862233"/>
            <a:ext cx="5680693" cy="4605400"/>
          </a:xfrm>
          <a:prstGeom prst="rect">
            <a:avLst/>
          </a:prstGeom>
        </p:spPr>
        <p:txBody>
          <a:bodyPr vert="horz" lIns="97576" tIns="48788" rIns="97576" bIns="487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r">
              <a:defRPr sz="13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SPS Sales &amp; Marketing Plan 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MAIN PRIORITIES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83481"/>
            <a:ext cx="8305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Marketing Tools &amp; Promotional Kits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Brochures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</a:rPr>
              <a:t>New Design &amp; </a:t>
            </a:r>
            <a:r>
              <a:rPr lang="en-US" sz="1200" dirty="0" err="1">
                <a:latin typeface="Calibri" panose="020F0502020204030204" pitchFamily="34" charset="0"/>
              </a:rPr>
              <a:t>Colour</a:t>
            </a:r>
            <a:r>
              <a:rPr lang="en-US" sz="1200" dirty="0">
                <a:latin typeface="Calibri" panose="020F0502020204030204" pitchFamily="34" charset="0"/>
              </a:rPr>
              <a:t> Scheme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</a:rPr>
              <a:t>Half A4 Size</a:t>
            </a:r>
          </a:p>
          <a:p>
            <a:pPr marL="1543050" lvl="5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Calibri" panose="020F0502020204030204" pitchFamily="34" charset="0"/>
              </a:rPr>
              <a:t>SPS (2,000 copies)</a:t>
            </a:r>
            <a:endParaRPr lang="en-US" sz="1200" dirty="0">
              <a:latin typeface="Calibri" panose="020F0502020204030204" pitchFamily="34" charset="0"/>
            </a:endParaRPr>
          </a:p>
          <a:p>
            <a:pPr marL="1543050" lvl="5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latin typeface="Calibri" panose="020F0502020204030204" pitchFamily="34" charset="0"/>
              </a:rPr>
              <a:t>SPSLite</a:t>
            </a:r>
            <a:r>
              <a:rPr lang="en-US" sz="1200" dirty="0" smtClean="0">
                <a:latin typeface="Calibri" panose="020F0502020204030204" pitchFamily="34" charset="0"/>
              </a:rPr>
              <a:t> (1,000 copies)</a:t>
            </a:r>
            <a:endParaRPr lang="en-US" sz="1200" dirty="0">
              <a:latin typeface="Calibri" panose="020F0502020204030204" pitchFamily="34" charset="0"/>
            </a:endParaRPr>
          </a:p>
          <a:p>
            <a:pPr marL="1543050" lvl="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</a:rPr>
              <a:t>SPS </a:t>
            </a:r>
            <a:r>
              <a:rPr lang="en-US" sz="1200" dirty="0" smtClean="0">
                <a:latin typeface="Calibri" panose="020F0502020204030204" pitchFamily="34" charset="0"/>
              </a:rPr>
              <a:t>Web Lite </a:t>
            </a:r>
            <a:r>
              <a:rPr lang="en-US" sz="1200" dirty="0">
                <a:latin typeface="Calibri" panose="020F0502020204030204" pitchFamily="34" charset="0"/>
              </a:rPr>
              <a:t>&amp; </a:t>
            </a:r>
            <a:r>
              <a:rPr lang="en-US" sz="1200" dirty="0" smtClean="0">
                <a:latin typeface="Calibri" panose="020F0502020204030204" pitchFamily="34" charset="0"/>
              </a:rPr>
              <a:t>Pro (1,000 copies)</a:t>
            </a: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Bunting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SPS + web pro (10 Unit)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anose="020F0502020204030204" pitchFamily="34" charset="0"/>
              </a:rPr>
              <a:t>SPSLite</a:t>
            </a:r>
            <a:r>
              <a:rPr lang="en-US" sz="1400" dirty="0" smtClean="0">
                <a:latin typeface="Calibri" panose="020F0502020204030204" pitchFamily="34" charset="0"/>
              </a:rPr>
              <a:t> + web lite (10 </a:t>
            </a:r>
            <a:r>
              <a:rPr lang="en-US" sz="1400" dirty="0">
                <a:latin typeface="Calibri" panose="020F0502020204030204" pitchFamily="34" charset="0"/>
              </a:rPr>
              <a:t>Unit)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SPS Dealership (2 </a:t>
            </a:r>
            <a:r>
              <a:rPr lang="en-US" sz="1400" dirty="0">
                <a:latin typeface="Calibri" panose="020F0502020204030204" pitchFamily="34" charset="0"/>
              </a:rPr>
              <a:t>Unit</a:t>
            </a:r>
            <a:r>
              <a:rPr lang="en-US" sz="1400" dirty="0" smtClean="0">
                <a:latin typeface="Calibri" panose="020F0502020204030204" pitchFamily="34" charset="0"/>
              </a:rPr>
              <a:t>)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endParaRPr lang="en-US" sz="1000" dirty="0" smtClean="0">
              <a:latin typeface="Calibri" panose="020F0502020204030204" pitchFamily="34" charset="0"/>
            </a:endParaRP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Other Printing Materials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Business Card (Same design, Increase Font Size, Re-Print)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T-Shirt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Pen/ Notebook (For Exhibition Purposes Only)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Sticker (for registered dealer)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Manual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Portable Booth</a:t>
            </a:r>
          </a:p>
          <a:p>
            <a:pPr marL="1085850" lvl="4" indent="-171450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Website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Web Content Review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SPS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anose="020F0502020204030204" pitchFamily="34" charset="0"/>
              </a:rPr>
              <a:t>SPSLite</a:t>
            </a: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08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MARKETING APPROACH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83481"/>
            <a:ext cx="82296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Social Media Marketing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Utilize FB Ads (RM3,500 per month for 6 months)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Social Media Marketing Calendar (SPS, </a:t>
            </a:r>
            <a:r>
              <a:rPr lang="en-US" sz="1600" dirty="0" err="1" smtClean="0">
                <a:latin typeface="Calibri" panose="020F0502020204030204" pitchFamily="34" charset="0"/>
              </a:rPr>
              <a:t>SPSLite</a:t>
            </a:r>
            <a:r>
              <a:rPr lang="en-US" sz="1600" dirty="0" smtClean="0">
                <a:latin typeface="Calibri" panose="020F0502020204030204" pitchFamily="34" charset="0"/>
              </a:rPr>
              <a:t>, SPS Web Pro &amp; SPS Web Lite &amp; Dealership)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Social Media Copy Writing (Simple &amp; Intuitive)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Email Marketing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Database (PUNB, PNS, MATTA, MIA, Real Estate, MATRADE,  Architect &amp; Hoteliers)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Email </a:t>
            </a:r>
            <a:r>
              <a:rPr lang="en-US" sz="1600" dirty="0">
                <a:latin typeface="Calibri" panose="020F0502020204030204" pitchFamily="34" charset="0"/>
              </a:rPr>
              <a:t>Marketing Calendar (SPS, </a:t>
            </a:r>
            <a:r>
              <a:rPr lang="en-US" sz="1600" dirty="0" err="1">
                <a:latin typeface="Calibri" panose="020F0502020204030204" pitchFamily="34" charset="0"/>
              </a:rPr>
              <a:t>SPSLite</a:t>
            </a:r>
            <a:r>
              <a:rPr lang="en-US" sz="1600" dirty="0">
                <a:latin typeface="Calibri" panose="020F0502020204030204" pitchFamily="34" charset="0"/>
              </a:rPr>
              <a:t>, SPS Web Pro &amp; SPS Web Lite)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Email </a:t>
            </a:r>
            <a:r>
              <a:rPr lang="en-US" sz="1600" dirty="0">
                <a:latin typeface="Calibri" panose="020F0502020204030204" pitchFamily="34" charset="0"/>
              </a:rPr>
              <a:t>Copy Writing (Simple &amp; Intuitive</a:t>
            </a:r>
            <a:r>
              <a:rPr lang="en-US" sz="1600" dirty="0" smtClean="0">
                <a:latin typeface="Calibri" panose="020F0502020204030204" pitchFamily="34" charset="0"/>
              </a:rPr>
              <a:t>) – 4 days usage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Email Copy Writing </a:t>
            </a:r>
            <a:r>
              <a:rPr lang="en-US" sz="1600" dirty="0" smtClean="0">
                <a:latin typeface="Calibri" panose="020F0502020204030204" pitchFamily="34" charset="0"/>
              </a:rPr>
              <a:t>(Comprehensive and Story Telling) </a:t>
            </a:r>
            <a:r>
              <a:rPr lang="en-US" sz="1600" dirty="0">
                <a:latin typeface="Calibri" panose="020F0502020204030204" pitchFamily="34" charset="0"/>
              </a:rPr>
              <a:t>– </a:t>
            </a:r>
            <a:r>
              <a:rPr lang="en-US" sz="1600" dirty="0" smtClean="0">
                <a:latin typeface="Calibri" panose="020F0502020204030204" pitchFamily="34" charset="0"/>
              </a:rPr>
              <a:t>1 day usage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Dealership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Dealership Program Empowerment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Event Based Marketing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Business Event/ Seminar Calendar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Direct/ Indirect Participation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Direct Marketing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Telemarketing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Database (PUNB, PNS, MATTA, MIA, Real Estate, MATRADE,  Architect &amp; Hoteliers)</a:t>
            </a:r>
          </a:p>
          <a:p>
            <a:endParaRPr lang="en-US" sz="1600" dirty="0" smtClean="0">
              <a:latin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34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SPECIAL PROMOTION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83481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83481"/>
            <a:ext cx="82296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Calibri" panose="020F0502020204030204" pitchFamily="34" charset="0"/>
              </a:rPr>
              <a:t>Salihin</a:t>
            </a:r>
            <a:r>
              <a:rPr lang="en-US" dirty="0" smtClean="0">
                <a:latin typeface="Calibri" panose="020F0502020204030204" pitchFamily="34" charset="0"/>
              </a:rPr>
              <a:t> 15 Years Celebration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3 Months </a:t>
            </a:r>
            <a:r>
              <a:rPr lang="en-US" sz="1600" dirty="0" err="1" smtClean="0">
                <a:latin typeface="Calibri" panose="020F0502020204030204" pitchFamily="34" charset="0"/>
              </a:rPr>
              <a:t>Programme</a:t>
            </a:r>
            <a:endParaRPr lang="en-US" sz="1600" dirty="0" smtClean="0">
              <a:latin typeface="Calibri" panose="020F0502020204030204" pitchFamily="34" charset="0"/>
            </a:endParaRP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35% Discount on SPS Product (SPS, </a:t>
            </a:r>
            <a:r>
              <a:rPr lang="en-US" sz="1600" dirty="0" err="1" smtClean="0">
                <a:latin typeface="Calibri" panose="020F0502020204030204" pitchFamily="34" charset="0"/>
              </a:rPr>
              <a:t>SPSLite</a:t>
            </a:r>
            <a:r>
              <a:rPr lang="en-US" sz="1600" dirty="0" smtClean="0">
                <a:latin typeface="Calibri" panose="020F0502020204030204" pitchFamily="34" charset="0"/>
              </a:rPr>
              <a:t>, SPS Web Lite &amp; SPS Web Pro)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Invite Dealers to participate as well (Dealers need to add </a:t>
            </a:r>
            <a:r>
              <a:rPr lang="en-US" sz="1600" dirty="0" err="1" smtClean="0">
                <a:latin typeface="Calibri" panose="020F0502020204030204" pitchFamily="34" charset="0"/>
              </a:rPr>
              <a:t>Salihin</a:t>
            </a:r>
            <a:r>
              <a:rPr lang="en-US" sz="1600" dirty="0" smtClean="0">
                <a:latin typeface="Calibri" panose="020F0502020204030204" pitchFamily="34" charset="0"/>
              </a:rPr>
              <a:t> FB)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Other Promotion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Discount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Freebies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Extended License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Free Training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  <a:p>
            <a:pPr marL="171450" lvl="1" indent="-1714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Members Get Members Program</a:t>
            </a: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Calibri" panose="020F0502020204030204" pitchFamily="34" charset="0"/>
              </a:rPr>
              <a:t>RMxxx</a:t>
            </a:r>
            <a:r>
              <a:rPr lang="en-US" sz="1600" dirty="0" smtClean="0">
                <a:latin typeface="Calibri" panose="020F0502020204030204" pitchFamily="34" charset="0"/>
              </a:rPr>
              <a:t> Cash Rewards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9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DEALERSHIP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83481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83481"/>
            <a:ext cx="82296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Pre-requisite (To be eligible as SPS Dealer)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5 – 10 Unit of SPS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Or RM2,000 deposits (Performance Capping for 6 Months)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If below expectation, will be disband from SPS Dealership Program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Minimum No of Re-Stock:  xx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Benefits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Entitlement of 15% Retails Margin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Entitlement of Reward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Entitlement of Cross Selling &amp; project referrals incentives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Rewards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xxx Unit of SPS: Free Addition SPS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Xxx Unit of SPS: Tablet/ Smart Phone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Xxx Unit of SPS: TV Plasma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xxx Unit of SPS: </a:t>
            </a:r>
            <a:r>
              <a:rPr lang="en-US" dirty="0" smtClean="0">
                <a:latin typeface="Calibri" panose="020F0502020204030204" pitchFamily="34" charset="0"/>
              </a:rPr>
              <a:t>Motorcycle</a:t>
            </a: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Xxx Unit of SPS: </a:t>
            </a:r>
            <a:r>
              <a:rPr lang="en-US" dirty="0" smtClean="0">
                <a:latin typeface="Calibri" panose="020F0502020204030204" pitchFamily="34" charset="0"/>
              </a:rPr>
              <a:t>Motorcar</a:t>
            </a: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Xxx Unit of SPS: </a:t>
            </a:r>
            <a:r>
              <a:rPr lang="en-US" dirty="0" smtClean="0">
                <a:latin typeface="Calibri" panose="020F0502020204030204" pitchFamily="34" charset="0"/>
              </a:rPr>
              <a:t>Holiday Package</a:t>
            </a:r>
            <a:endParaRPr lang="en-US" dirty="0"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</a:endParaRPr>
          </a:p>
          <a:p>
            <a:endParaRPr lang="en-US" sz="1600" dirty="0" smtClean="0">
              <a:latin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00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SOCIAL MEDIA MARKETING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183481"/>
            <a:ext cx="8229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83481"/>
            <a:ext cx="822960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Lists of Copy Writings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Lists of Template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Target Recipient for FBs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Business Owner/ CEO/ COO/ CFO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Finance Manager/ Account Manager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Account Executive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Location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Which FB Advert Creation To Chose?</a:t>
            </a:r>
            <a:endParaRPr lang="en-US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</a:endParaRPr>
          </a:p>
          <a:p>
            <a:endParaRPr lang="en-US" sz="1600" dirty="0" smtClean="0">
              <a:latin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4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4947</TotalTime>
  <Words>450</Words>
  <Application>Microsoft Office PowerPoint</Application>
  <PresentationFormat>On-screen Show (4:3)</PresentationFormat>
  <Paragraphs>95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LATEST SALIHIN FORMAT</vt:lpstr>
      <vt:lpstr>PowerPoint Presentation</vt:lpstr>
      <vt:lpstr>MAIN PRIORITIES</vt:lpstr>
      <vt:lpstr>MARKETING APPROACH</vt:lpstr>
      <vt:lpstr>SPECIAL PROMOTION</vt:lpstr>
      <vt:lpstr>DEALERSHIP</vt:lpstr>
      <vt:lpstr>SOCIAL MEDIA MARKETING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222</cp:revision>
  <cp:lastPrinted>2015-12-08T01:59:09Z</cp:lastPrinted>
  <dcterms:created xsi:type="dcterms:W3CDTF">2015-09-03T06:39:10Z</dcterms:created>
  <dcterms:modified xsi:type="dcterms:W3CDTF">2017-02-16T03:32:24Z</dcterms:modified>
</cp:coreProperties>
</file>