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6882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10813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6725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778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95600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7350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3202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5906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2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0156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751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3CF5-B6F5-4B55-B63A-2D167F2B9919}" type="datetimeFigureOut">
              <a:rPr lang="ms-MY" smtClean="0"/>
              <a:t>19/04/2017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C573A-91C1-4EAC-B6DB-9BC48978E9D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7127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31852" y="548680"/>
            <a:ext cx="122413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Supplier</a:t>
            </a:r>
            <a:endParaRPr lang="ms-MY" sz="1100" dirty="0"/>
          </a:p>
        </p:txBody>
      </p:sp>
      <p:sp>
        <p:nvSpPr>
          <p:cNvPr id="12" name="Rectangle 11"/>
          <p:cNvSpPr/>
          <p:nvPr/>
        </p:nvSpPr>
        <p:spPr>
          <a:xfrm>
            <a:off x="280833" y="1412776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RM0</a:t>
            </a:r>
          </a:p>
          <a:p>
            <a:r>
              <a:rPr lang="en-US" sz="1200" dirty="0" smtClean="0"/>
              <a:t>0 PURCHASE ORDER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781505"/>
              </p:ext>
            </p:extLst>
          </p:nvPr>
        </p:nvGraphicFramePr>
        <p:xfrm>
          <a:off x="280831" y="3423280"/>
          <a:ext cx="8539639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745"/>
                <a:gridCol w="2520280"/>
                <a:gridCol w="1444058"/>
                <a:gridCol w="1366852"/>
                <a:gridCol w="1366852"/>
                <a:gridCol w="1366852"/>
              </a:tblGrid>
              <a:tr h="370840"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Company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Phone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Outstanding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ms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ms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Hussein </a:t>
                      </a:r>
                      <a:r>
                        <a:rPr lang="en-US" dirty="0" err="1" smtClean="0"/>
                        <a:t>Khamis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0123456789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Salihin@salihin.com.my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RM1590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Make Payment</a:t>
                      </a:r>
                      <a:endParaRPr lang="ms-MY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Isosceles Triangle 27"/>
          <p:cNvSpPr/>
          <p:nvPr/>
        </p:nvSpPr>
        <p:spPr>
          <a:xfrm rot="10800000">
            <a:off x="8555988" y="3927336"/>
            <a:ext cx="150245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092878"/>
              </p:ext>
            </p:extLst>
          </p:nvPr>
        </p:nvGraphicFramePr>
        <p:xfrm>
          <a:off x="7587757" y="4107356"/>
          <a:ext cx="115212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Create Bill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Create Expenses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348857"/>
              </p:ext>
            </p:extLst>
          </p:nvPr>
        </p:nvGraphicFramePr>
        <p:xfrm>
          <a:off x="4684222" y="4935448"/>
          <a:ext cx="5934433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240"/>
                <a:gridCol w="635832"/>
                <a:gridCol w="1059720"/>
                <a:gridCol w="494537"/>
                <a:gridCol w="706481"/>
                <a:gridCol w="565183"/>
                <a:gridCol w="2119440"/>
              </a:tblGrid>
              <a:tr h="226824"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First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Previous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ms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Oval 30"/>
          <p:cNvSpPr/>
          <p:nvPr/>
        </p:nvSpPr>
        <p:spPr>
          <a:xfrm>
            <a:off x="354511" y="3946118"/>
            <a:ext cx="330727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32" name="Oval 31"/>
          <p:cNvSpPr/>
          <p:nvPr/>
        </p:nvSpPr>
        <p:spPr>
          <a:xfrm>
            <a:off x="354511" y="3495288"/>
            <a:ext cx="330727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33" name="Rectangle 32"/>
          <p:cNvSpPr/>
          <p:nvPr/>
        </p:nvSpPr>
        <p:spPr>
          <a:xfrm>
            <a:off x="2449457" y="1412776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RM0</a:t>
            </a:r>
          </a:p>
          <a:p>
            <a:r>
              <a:rPr lang="en-US" sz="1200" dirty="0" smtClean="0"/>
              <a:t>0 OVERDUE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18081" y="1412776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RM0</a:t>
            </a:r>
          </a:p>
          <a:p>
            <a:r>
              <a:rPr lang="en-US" sz="1200" dirty="0" smtClean="0"/>
              <a:t>0 OPEN BILLS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786705" y="1412776"/>
            <a:ext cx="20162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RM750</a:t>
            </a:r>
          </a:p>
          <a:p>
            <a:r>
              <a:rPr lang="en-US" sz="1200" dirty="0" smtClean="0"/>
              <a:t>2 PAID LAST 30 DAYS</a:t>
            </a:r>
          </a:p>
        </p:txBody>
      </p:sp>
      <p:pic>
        <p:nvPicPr>
          <p:cNvPr id="1026" name="Picture 2" descr="C:\Users\User\Desktop\printer-icon--icon-search-engin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751" y="3028759"/>
            <a:ext cx="310095" cy="31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export-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137" y="3026252"/>
            <a:ext cx="310095" cy="31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256-256-324878f8ebedf010668573e3527df255-settin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941" y="3026252"/>
            <a:ext cx="258060" cy="258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529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31851" y="548680"/>
            <a:ext cx="1374381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New Transaction</a:t>
            </a:r>
            <a:endParaRPr lang="ms-MY" sz="11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164801"/>
              </p:ext>
            </p:extLst>
          </p:nvPr>
        </p:nvGraphicFramePr>
        <p:xfrm>
          <a:off x="280831" y="3423280"/>
          <a:ext cx="8563530" cy="129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795655"/>
                <a:gridCol w="471805"/>
                <a:gridCol w="390639"/>
                <a:gridCol w="1224136"/>
                <a:gridCol w="784543"/>
                <a:gridCol w="701993"/>
                <a:gridCol w="1224136"/>
                <a:gridCol w="715785"/>
                <a:gridCol w="648018"/>
                <a:gridCol w="1398540"/>
              </a:tblGrid>
              <a:tr h="370840"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DATE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TYPE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NO.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PAYEE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CATEGORY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BALANCE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TOTAL BEFORE</a:t>
                      </a:r>
                      <a:r>
                        <a:rPr lang="en-US" sz="1000" baseline="0" dirty="0" smtClean="0"/>
                        <a:t> GST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GST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TOTAL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Action</a:t>
                      </a:r>
                      <a:endParaRPr lang="ms-MY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ms-MY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17.04.2017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Bill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Hussein </a:t>
                      </a:r>
                      <a:r>
                        <a:rPr lang="en-US" sz="1000" dirty="0" err="1" smtClean="0"/>
                        <a:t>Khamis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-Split-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smtClean="0"/>
                        <a:t>RM150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RM650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Salihin@salihin.com.my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RM1590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Make Payment</a:t>
                      </a:r>
                      <a:endParaRPr lang="ms-MY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Isosceles Triangle 27"/>
          <p:cNvSpPr/>
          <p:nvPr/>
        </p:nvSpPr>
        <p:spPr>
          <a:xfrm rot="10800000">
            <a:off x="8514637" y="3873330"/>
            <a:ext cx="150245" cy="18002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971083"/>
              </p:ext>
            </p:extLst>
          </p:nvPr>
        </p:nvGraphicFramePr>
        <p:xfrm>
          <a:off x="8333441" y="4149080"/>
          <a:ext cx="512635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635"/>
              </a:tblGrid>
              <a:tr h="257748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Copy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498902"/>
              </p:ext>
            </p:extLst>
          </p:nvPr>
        </p:nvGraphicFramePr>
        <p:xfrm>
          <a:off x="4684222" y="4935448"/>
          <a:ext cx="5934433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240"/>
                <a:gridCol w="635832"/>
                <a:gridCol w="1059720"/>
                <a:gridCol w="494537"/>
                <a:gridCol w="706481"/>
                <a:gridCol w="565183"/>
                <a:gridCol w="2119440"/>
              </a:tblGrid>
              <a:tr h="226824"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First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Previous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1-2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ms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Oval 30"/>
          <p:cNvSpPr/>
          <p:nvPr/>
        </p:nvSpPr>
        <p:spPr>
          <a:xfrm>
            <a:off x="323528" y="3999344"/>
            <a:ext cx="82681" cy="1080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32" name="Oval 31"/>
          <p:cNvSpPr/>
          <p:nvPr/>
        </p:nvSpPr>
        <p:spPr>
          <a:xfrm>
            <a:off x="323528" y="3548514"/>
            <a:ext cx="82681" cy="1080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34" name="Rectangle 33"/>
          <p:cNvSpPr/>
          <p:nvPr/>
        </p:nvSpPr>
        <p:spPr>
          <a:xfrm>
            <a:off x="6588223" y="1348590"/>
            <a:ext cx="962031" cy="4292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RM0</a:t>
            </a:r>
          </a:p>
          <a:p>
            <a:r>
              <a:rPr lang="en-US" sz="1200" dirty="0" smtClean="0"/>
              <a:t>OVERDUE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588224" y="908720"/>
            <a:ext cx="962031" cy="4292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RM750</a:t>
            </a:r>
          </a:p>
          <a:p>
            <a:r>
              <a:rPr lang="en-US" sz="1200" dirty="0" smtClean="0"/>
              <a:t>OPEN</a:t>
            </a:r>
          </a:p>
        </p:txBody>
      </p:sp>
      <p:pic>
        <p:nvPicPr>
          <p:cNvPr id="1026" name="Picture 2" descr="C:\Users\User\Desktop\printer-icon--icon-search-engin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751" y="3028759"/>
            <a:ext cx="310095" cy="31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export-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137" y="3026252"/>
            <a:ext cx="310095" cy="31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256-256-324878f8ebedf010668573e3527df255-settin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941" y="3026252"/>
            <a:ext cx="258060" cy="258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Isosceles Triangle 15"/>
          <p:cNvSpPr/>
          <p:nvPr/>
        </p:nvSpPr>
        <p:spPr>
          <a:xfrm rot="10800000">
            <a:off x="8528848" y="628115"/>
            <a:ext cx="150245" cy="1800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455819"/>
              </p:ext>
            </p:extLst>
          </p:nvPr>
        </p:nvGraphicFramePr>
        <p:xfrm>
          <a:off x="7584498" y="836712"/>
          <a:ext cx="1152128" cy="13330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52128"/>
              </a:tblGrid>
              <a:tr h="20731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Bill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Expense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Cheque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0731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Purchase Order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6743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Supplier</a:t>
                      </a:r>
                      <a:r>
                        <a:rPr lang="en-US" sz="1100" baseline="0" dirty="0" smtClean="0"/>
                        <a:t> Credit</a:t>
                      </a:r>
                      <a:endParaRPr lang="ms-MY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6660231" y="549544"/>
            <a:ext cx="510285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Edit</a:t>
            </a:r>
            <a:endParaRPr lang="ms-MY" sz="1100" dirty="0">
              <a:solidFill>
                <a:schemeClr val="tx1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930213"/>
              </p:ext>
            </p:extLst>
          </p:nvPr>
        </p:nvGraphicFramePr>
        <p:xfrm>
          <a:off x="327372" y="2420888"/>
          <a:ext cx="8378861" cy="365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8364"/>
                <a:gridCol w="6510497"/>
              </a:tblGrid>
              <a:tr h="226824">
                <a:tc>
                  <a:txBody>
                    <a:bodyPr/>
                    <a:lstStyle/>
                    <a:p>
                      <a:r>
                        <a:rPr lang="en-US" dirty="0" smtClean="0"/>
                        <a:t>Transaction</a:t>
                      </a:r>
                      <a:r>
                        <a:rPr lang="en-US" baseline="0" dirty="0" smtClean="0"/>
                        <a:t> List</a:t>
                      </a:r>
                      <a:endParaRPr lang="ms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Supplier Details</a:t>
                      </a:r>
                      <a:endParaRPr lang="ms-MY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00603" y="2780928"/>
            <a:ext cx="83784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51720" y="242088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27584" y="3004102"/>
            <a:ext cx="1006442" cy="280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Filter</a:t>
            </a:r>
            <a:endParaRPr lang="ms-MY" dirty="0"/>
          </a:p>
        </p:txBody>
      </p:sp>
      <p:sp>
        <p:nvSpPr>
          <p:cNvPr id="25" name="Isosceles Triangle 24"/>
          <p:cNvSpPr/>
          <p:nvPr/>
        </p:nvSpPr>
        <p:spPr>
          <a:xfrm rot="10800000">
            <a:off x="1651912" y="3054197"/>
            <a:ext cx="150245" cy="1800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903555"/>
              </p:ext>
            </p:extLst>
          </p:nvPr>
        </p:nvGraphicFramePr>
        <p:xfrm>
          <a:off x="284041" y="4725144"/>
          <a:ext cx="8467633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795655"/>
                <a:gridCol w="471805"/>
                <a:gridCol w="390639"/>
                <a:gridCol w="1224136"/>
                <a:gridCol w="784543"/>
                <a:gridCol w="701993"/>
                <a:gridCol w="1224136"/>
                <a:gridCol w="715785"/>
                <a:gridCol w="651307"/>
                <a:gridCol w="1299354"/>
              </a:tblGrid>
              <a:tr h="370840"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Total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RM150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RM1590</a:t>
                      </a:r>
                      <a:endParaRPr lang="ms-MY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232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98</Words>
  <Application>Microsoft Office PowerPoint</Application>
  <PresentationFormat>On-screen Show (4:3)</PresentationFormat>
  <Paragraphs>73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Buat Powerpoint utk Add supplier</dc:title>
  <dc:creator>User</dc:creator>
  <cp:lastModifiedBy>User</cp:lastModifiedBy>
  <cp:revision>18</cp:revision>
  <dcterms:created xsi:type="dcterms:W3CDTF">2017-04-18T07:41:54Z</dcterms:created>
  <dcterms:modified xsi:type="dcterms:W3CDTF">2017-04-19T01:35:45Z</dcterms:modified>
</cp:coreProperties>
</file>