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1" r:id="rId3"/>
    <p:sldId id="260" r:id="rId4"/>
    <p:sldId id="258" r:id="rId5"/>
    <p:sldId id="283" r:id="rId6"/>
    <p:sldId id="285" r:id="rId7"/>
    <p:sldId id="284" r:id="rId8"/>
    <p:sldId id="286" r:id="rId9"/>
    <p:sldId id="287" r:id="rId10"/>
    <p:sldId id="288" r:id="rId11"/>
    <p:sldId id="289" r:id="rId12"/>
    <p:sldId id="274" r:id="rId13"/>
    <p:sldId id="275" r:id="rId14"/>
    <p:sldId id="291" r:id="rId15"/>
    <p:sldId id="279" r:id="rId16"/>
    <p:sldId id="280" r:id="rId17"/>
    <p:sldId id="290" r:id="rId18"/>
    <p:sldId id="262" r:id="rId19"/>
    <p:sldId id="292" r:id="rId20"/>
    <p:sldId id="293" r:id="rId21"/>
    <p:sldId id="294" r:id="rId22"/>
    <p:sldId id="295" r:id="rId23"/>
    <p:sldId id="296" r:id="rId24"/>
    <p:sldId id="263" r:id="rId25"/>
    <p:sldId id="264" r:id="rId26"/>
    <p:sldId id="266" r:id="rId27"/>
    <p:sldId id="267"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72" d="100"/>
          <a:sy n="72" d="100"/>
        </p:scale>
        <p:origin x="1326" y="54"/>
      </p:cViewPr>
      <p:guideLst>
        <p:guide orient="horz" pos="2160"/>
        <p:guide pos="2880"/>
      </p:guideLst>
    </p:cSldViewPr>
  </p:slideViewPr>
  <p:outlineViewPr>
    <p:cViewPr>
      <p:scale>
        <a:sx n="33" d="100"/>
        <a:sy n="33" d="100"/>
      </p:scale>
      <p:origin x="0" y="444"/>
    </p:cViewPr>
  </p:outlineViewPr>
  <p:notesTextViewPr>
    <p:cViewPr>
      <p:scale>
        <a:sx n="1" d="1"/>
        <a:sy n="1" d="1"/>
      </p:scale>
      <p:origin x="0" y="0"/>
    </p:cViewPr>
  </p:notesTextViewPr>
  <p:notesViewPr>
    <p:cSldViewPr>
      <p:cViewPr varScale="1">
        <p:scale>
          <a:sx n="50" d="100"/>
          <a:sy n="50" d="100"/>
        </p:scale>
        <p:origin x="289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Company Setup</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dirty="0"/>
            <a:t>User Setup</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dirty="0"/>
            <a:t>User Right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Log Out</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a:t>Chart of Account Setup</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9382D050-C9E5-432E-8A83-D9DC3C419FEC}">
      <dgm:prSet phldrT="[Text]"/>
      <dgm:spPr/>
      <dgm:t>
        <a:bodyPr/>
        <a:lstStyle/>
        <a:p>
          <a:r>
            <a:rPr lang="en-MY"/>
            <a:t>System &amp;General Setup</a:t>
          </a:r>
        </a:p>
      </dgm:t>
    </dgm:pt>
    <dgm:pt modelId="{DB7B308A-4635-4374-855B-BC8FF9660E04}" type="parTrans" cxnId="{261E921C-71BD-4674-9630-9108D3E66DC4}">
      <dgm:prSet/>
      <dgm:spPr/>
      <dgm:t>
        <a:bodyPr/>
        <a:lstStyle/>
        <a:p>
          <a:endParaRPr lang="en-MY"/>
        </a:p>
      </dgm:t>
    </dgm:pt>
    <dgm:pt modelId="{D38F736B-6772-46F5-9590-C10369AC1D2C}" type="sibTrans" cxnId="{261E921C-71BD-4674-9630-9108D3E66DC4}">
      <dgm:prSet/>
      <dgm:spPr/>
      <dgm:t>
        <a:bodyPr/>
        <a:lstStyle/>
        <a:p>
          <a:endParaRPr lang="en-MY"/>
        </a:p>
      </dgm:t>
    </dgm:pt>
    <dgm:pt modelId="{135F1C14-0593-4B87-89A7-3836368462E7}">
      <dgm:prSet phldrT="[Text]"/>
      <dgm:spPr/>
      <dgm:t>
        <a:bodyPr/>
        <a:lstStyle/>
        <a:p>
          <a:r>
            <a:rPr lang="en-MY"/>
            <a:t>Financial Year Calender</a:t>
          </a:r>
        </a:p>
      </dgm:t>
    </dgm:pt>
    <dgm:pt modelId="{0582BD92-B92A-454F-B6A1-08D1A02C75D2}" type="parTrans" cxnId="{C9FA07BC-6B41-4193-A1BA-A413E3304C44}">
      <dgm:prSet/>
      <dgm:spPr/>
      <dgm:t>
        <a:bodyPr/>
        <a:lstStyle/>
        <a:p>
          <a:endParaRPr lang="en-MY"/>
        </a:p>
      </dgm:t>
    </dgm:pt>
    <dgm:pt modelId="{14118355-8DB9-43CD-921B-0E6E4CF7DEDB}" type="sibTrans" cxnId="{C9FA07BC-6B41-4193-A1BA-A413E3304C44}">
      <dgm:prSet/>
      <dgm:spPr/>
      <dgm:t>
        <a:bodyPr/>
        <a:lstStyle/>
        <a:p>
          <a:endParaRPr lang="en-MY"/>
        </a:p>
      </dgm:t>
    </dgm:pt>
    <dgm:pt modelId="{EDBE7036-3846-400D-BAA1-3399A9058285}">
      <dgm:prSet/>
      <dgm:spPr/>
      <dgm:t>
        <a:bodyPr/>
        <a:lstStyle/>
        <a:p>
          <a:r>
            <a:rPr lang="en-MY" dirty="0"/>
            <a:t>Log in with New </a:t>
          </a:r>
          <a:r>
            <a:rPr lang="en-MY" dirty="0" smtClean="0"/>
            <a:t>user ID </a:t>
          </a:r>
          <a:r>
            <a:rPr lang="en-MY" dirty="0"/>
            <a:t>&amp; Company</a:t>
          </a:r>
        </a:p>
      </dgm:t>
    </dgm:pt>
    <dgm:pt modelId="{E401B4FB-FD65-4096-88B2-85DF989DBB67}" type="parTrans" cxnId="{986E1FDE-BD23-4F7A-A59F-81528D5A256D}">
      <dgm:prSet/>
      <dgm:spPr/>
      <dgm:t>
        <a:bodyPr/>
        <a:lstStyle/>
        <a:p>
          <a:endParaRPr lang="en-US"/>
        </a:p>
      </dgm:t>
    </dgm:pt>
    <dgm:pt modelId="{C13B4381-EEEE-4524-A3A6-E31EB02B2177}" type="sibTrans" cxnId="{986E1FDE-BD23-4F7A-A59F-81528D5A256D}">
      <dgm:prSet/>
      <dgm:spPr/>
      <dgm:t>
        <a:bodyPr/>
        <a:lstStyle/>
        <a:p>
          <a:endParaRPr lang="en-US"/>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8" custLinFactNeighborX="6419">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7"/>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8"/>
      <dgm:spPr/>
    </dgm:pt>
    <dgm:pt modelId="{DC2EF4F2-E895-4848-8805-384DDEAC3E50}" type="pres">
      <dgm:prSet presAssocID="{FD691B8E-FB5C-4340-ABD4-38FE56819A9B}" presName="shape" presStyleLbl="node1" presStyleIdx="1" presStyleCnt="8" custLinFactNeighborX="9624">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7" custLinFactNeighborX="5003"/>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8"/>
      <dgm:spPr/>
    </dgm:pt>
    <dgm:pt modelId="{A0ED19E2-2BF1-4F61-A8B4-1C4EFF1E2459}" type="pres">
      <dgm:prSet presAssocID="{A69751AE-A066-4C03-B296-E7CC7D51F54F}" presName="shape" presStyleLbl="node1" presStyleIdx="2" presStyleCnt="8" custLinFactNeighborX="-15627">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7"/>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8"/>
      <dgm:spPr/>
    </dgm:pt>
    <dgm:pt modelId="{844205DD-A74B-4F79-BB16-E5208582B0D7}" type="pres">
      <dgm:prSet presAssocID="{796657A8-1A97-44B9-B25B-7359E82D7A72}" presName="shape" presStyleLbl="node1" presStyleIdx="3" presStyleCnt="8" custLinFactNeighborX="-15627">
        <dgm:presLayoutVars>
          <dgm:bulletEnabled val="1"/>
        </dgm:presLayoutVars>
      </dgm:prSet>
      <dgm:spPr/>
      <dgm:t>
        <a:bodyPr/>
        <a:lstStyle/>
        <a:p>
          <a:endParaRPr lang="en-MY"/>
        </a:p>
      </dgm:t>
    </dgm:pt>
    <dgm:pt modelId="{ACED787D-413C-4FE0-BF99-55960856305A}" type="pres">
      <dgm:prSet presAssocID="{929C46FB-43E4-4191-9E03-94E28FC17ABB}" presName="sibTrans" presStyleLbl="sibTrans2D1" presStyleIdx="3" presStyleCnt="7"/>
      <dgm:spPr/>
      <dgm:t>
        <a:bodyPr/>
        <a:lstStyle/>
        <a:p>
          <a:endParaRPr lang="en-US"/>
        </a:p>
      </dgm:t>
    </dgm:pt>
    <dgm:pt modelId="{3F2DD08B-C8AE-465F-84F4-CFF7B25B683C}" type="pres">
      <dgm:prSet presAssocID="{EDBE7036-3846-400D-BAA1-3399A9058285}" presName="middleNode" presStyleCnt="0"/>
      <dgm:spPr/>
    </dgm:pt>
    <dgm:pt modelId="{33F03432-2487-456F-8368-213D98AA5B4F}" type="pres">
      <dgm:prSet presAssocID="{EDBE7036-3846-400D-BAA1-3399A9058285}" presName="padding" presStyleLbl="node1" presStyleIdx="3" presStyleCnt="8"/>
      <dgm:spPr/>
    </dgm:pt>
    <dgm:pt modelId="{D539EF4B-0F86-4246-8892-B6E5629C0C70}" type="pres">
      <dgm:prSet presAssocID="{EDBE7036-3846-400D-BAA1-3399A9058285}" presName="shape" presStyleLbl="node1" presStyleIdx="4" presStyleCnt="8" custScaleX="118812" custLinFactNeighborX="-15627">
        <dgm:presLayoutVars>
          <dgm:bulletEnabled val="1"/>
        </dgm:presLayoutVars>
      </dgm:prSet>
      <dgm:spPr/>
      <dgm:t>
        <a:bodyPr/>
        <a:lstStyle/>
        <a:p>
          <a:endParaRPr lang="en-MY"/>
        </a:p>
      </dgm:t>
    </dgm:pt>
    <dgm:pt modelId="{D08FEF0C-2ABA-4D67-9610-0A5AC18F182D}" type="pres">
      <dgm:prSet presAssocID="{C13B4381-EEEE-4524-A3A6-E31EB02B2177}" presName="sibTrans" presStyleLbl="sibTrans2D1" presStyleIdx="4" presStyleCnt="7"/>
      <dgm:spPr/>
      <dgm:t>
        <a:bodyPr/>
        <a:lstStyle/>
        <a:p>
          <a:endParaRPr lang="en-US"/>
        </a:p>
      </dgm:t>
    </dgm:pt>
    <dgm:pt modelId="{314BFCE4-C669-4BF2-A74E-F8F9557CF94E}" type="pres">
      <dgm:prSet presAssocID="{CFE97EB5-7676-4E02-8BD5-90F7D944BBBC}" presName="middleNode" presStyleCnt="0"/>
      <dgm:spPr/>
    </dgm:pt>
    <dgm:pt modelId="{06A48A59-45FA-480D-87AF-DB5A6FCAED96}" type="pres">
      <dgm:prSet presAssocID="{CFE97EB5-7676-4E02-8BD5-90F7D944BBBC}" presName="padding" presStyleLbl="node1" presStyleIdx="4" presStyleCnt="8"/>
      <dgm:spPr/>
    </dgm:pt>
    <dgm:pt modelId="{381688D5-5FAB-4EE5-822F-660F58D9C9EF}" type="pres">
      <dgm:prSet presAssocID="{CFE97EB5-7676-4E02-8BD5-90F7D944BBBC}" presName="shape" presStyleLbl="node1" presStyleIdx="5" presStyleCnt="8" custLinFactNeighborX="-15627">
        <dgm:presLayoutVars>
          <dgm:bulletEnabled val="1"/>
        </dgm:presLayoutVars>
      </dgm:prSet>
      <dgm:spPr/>
      <dgm:t>
        <a:bodyPr/>
        <a:lstStyle/>
        <a:p>
          <a:endParaRPr lang="en-MY"/>
        </a:p>
      </dgm:t>
    </dgm:pt>
    <dgm:pt modelId="{4AC7D7DD-CDB8-447F-B28F-9866B8D8924A}" type="pres">
      <dgm:prSet presAssocID="{BD4D1792-DB38-4770-A7BB-75F5131D92A3}" presName="sibTrans" presStyleLbl="sibTrans2D1" presStyleIdx="5" presStyleCnt="7"/>
      <dgm:spPr/>
      <dgm:t>
        <a:bodyPr/>
        <a:lstStyle/>
        <a:p>
          <a:endParaRPr lang="en-US"/>
        </a:p>
      </dgm:t>
    </dgm:pt>
    <dgm:pt modelId="{4615B997-FE59-421E-9398-D9F953DD7B96}" type="pres">
      <dgm:prSet presAssocID="{9382D050-C9E5-432E-8A83-D9DC3C419FEC}" presName="middleNode" presStyleCnt="0"/>
      <dgm:spPr/>
    </dgm:pt>
    <dgm:pt modelId="{565D6556-BAFE-4D85-9334-4DFE485E235A}" type="pres">
      <dgm:prSet presAssocID="{9382D050-C9E5-432E-8A83-D9DC3C419FEC}" presName="padding" presStyleLbl="node1" presStyleIdx="5" presStyleCnt="8"/>
      <dgm:spPr/>
    </dgm:pt>
    <dgm:pt modelId="{EB863FAA-63B2-409A-8CB3-E101DC83A57D}" type="pres">
      <dgm:prSet presAssocID="{9382D050-C9E5-432E-8A83-D9DC3C419FEC}" presName="shape" presStyleLbl="node1" presStyleIdx="6" presStyleCnt="8" custLinFactNeighborX="-15627">
        <dgm:presLayoutVars>
          <dgm:bulletEnabled val="1"/>
        </dgm:presLayoutVars>
      </dgm:prSet>
      <dgm:spPr/>
      <dgm:t>
        <a:bodyPr/>
        <a:lstStyle/>
        <a:p>
          <a:endParaRPr lang="en-MY"/>
        </a:p>
      </dgm:t>
    </dgm:pt>
    <dgm:pt modelId="{411A2F23-2064-46CE-A0B9-6AEFAB2251C5}" type="pres">
      <dgm:prSet presAssocID="{D38F736B-6772-46F5-9590-C10369AC1D2C}" presName="sibTrans" presStyleLbl="sibTrans2D1" presStyleIdx="6" presStyleCnt="7"/>
      <dgm:spPr/>
      <dgm:t>
        <a:bodyPr/>
        <a:lstStyle/>
        <a:p>
          <a:endParaRPr lang="en-US"/>
        </a:p>
      </dgm:t>
    </dgm:pt>
    <dgm:pt modelId="{257C9B54-68AF-4E7A-9635-3BB49A700B34}" type="pres">
      <dgm:prSet presAssocID="{135F1C14-0593-4B87-89A7-3836368462E7}" presName="lastNode" presStyleLbl="node1" presStyleIdx="7" presStyleCnt="8" custLinFactNeighborX="-10423">
        <dgm:presLayoutVars>
          <dgm:bulletEnabled val="1"/>
        </dgm:presLayoutVars>
      </dgm:prSet>
      <dgm:spPr/>
      <dgm:t>
        <a:bodyPr/>
        <a:lstStyle/>
        <a:p>
          <a:endParaRPr lang="en-US"/>
        </a:p>
      </dgm:t>
    </dgm:pt>
  </dgm:ptLst>
  <dgm:cxnLst>
    <dgm:cxn modelId="{0A9064E4-93EB-4978-8C33-9EA76009C348}" type="presOf" srcId="{9382D050-C9E5-432E-8A83-D9DC3C419FEC}" destId="{EB863FAA-63B2-409A-8CB3-E101DC83A57D}" srcOrd="0" destOrd="0" presId="urn:microsoft.com/office/officeart/2005/8/layout/bProcess2"/>
    <dgm:cxn modelId="{87781F87-4B3D-4910-A60D-BC785B1DF49F}" type="presOf" srcId="{C13B4381-EEEE-4524-A3A6-E31EB02B2177}" destId="{D08FEF0C-2ABA-4D67-9610-0A5AC18F182D}"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BF32D1A4-F8CF-49B2-9DB0-279F370FCAB6}" type="presOf" srcId="{81992F9D-77BF-4BFD-A4E0-5CAC6ECBFF53}" destId="{8995A4AD-71E0-435B-A3B4-F7340008F3D5}" srcOrd="0" destOrd="0" presId="urn:microsoft.com/office/officeart/2005/8/layout/bProcess2"/>
    <dgm:cxn modelId="{DCCB0F77-E689-4994-8684-1410EFC2FC1D}" type="presOf" srcId="{EDBE7036-3846-400D-BAA1-3399A9058285}" destId="{D539EF4B-0F86-4246-8892-B6E5629C0C70}" srcOrd="0" destOrd="0" presId="urn:microsoft.com/office/officeart/2005/8/layout/bProcess2"/>
    <dgm:cxn modelId="{261E921C-71BD-4674-9630-9108D3E66DC4}" srcId="{81992F9D-77BF-4BFD-A4E0-5CAC6ECBFF53}" destId="{9382D050-C9E5-432E-8A83-D9DC3C419FEC}" srcOrd="6" destOrd="0" parTransId="{DB7B308A-4635-4374-855B-BC8FF9660E04}" sibTransId="{D38F736B-6772-46F5-9590-C10369AC1D2C}"/>
    <dgm:cxn modelId="{BD071A39-4A11-4C23-A39D-BDAEF01A9ADC}" type="presOf" srcId="{E28C8818-0BE5-48CF-822E-2333F6844EBB}" destId="{6621654A-E58A-4C98-91D9-AF8AB65CA3F2}" srcOrd="0" destOrd="0" presId="urn:microsoft.com/office/officeart/2005/8/layout/bProcess2"/>
    <dgm:cxn modelId="{81A53B57-4FA8-4559-A01D-210982AB7F3C}" type="presOf" srcId="{929C46FB-43E4-4191-9E03-94E28FC17ABB}" destId="{ACED787D-413C-4FE0-BF99-55960856305A}" srcOrd="0" destOrd="0" presId="urn:microsoft.com/office/officeart/2005/8/layout/bProcess2"/>
    <dgm:cxn modelId="{0258D359-832C-435B-9677-90211A117DE5}" type="presOf" srcId="{D38F736B-6772-46F5-9590-C10369AC1D2C}" destId="{411A2F23-2064-46CE-A0B9-6AEFAB2251C5}" srcOrd="0" destOrd="0" presId="urn:microsoft.com/office/officeart/2005/8/layout/bProcess2"/>
    <dgm:cxn modelId="{1865FFDE-E2DB-40C9-B138-B5DA51C1A040}" srcId="{81992F9D-77BF-4BFD-A4E0-5CAC6ECBFF53}" destId="{CFE97EB5-7676-4E02-8BD5-90F7D944BBBC}" srcOrd="5" destOrd="0" parTransId="{2E702BDF-0FFF-40FA-B490-C12581928554}" sibTransId="{BD4D1792-DB38-4770-A7BB-75F5131D92A3}"/>
    <dgm:cxn modelId="{018264FE-61D5-405E-946D-ACCAFAB9D9EB}" type="presOf" srcId="{FD691B8E-FB5C-4340-ABD4-38FE56819A9B}" destId="{DC2EF4F2-E895-4848-8805-384DDEAC3E50}" srcOrd="0" destOrd="0" presId="urn:microsoft.com/office/officeart/2005/8/layout/bProcess2"/>
    <dgm:cxn modelId="{A5E3D5DB-907D-477B-B27C-20D66FBDC764}" type="presOf" srcId="{DB5EF88C-5870-4278-AC02-A78A3DD99651}" destId="{C5329B68-5F26-43AF-8BA5-84807A471510}" srcOrd="0" destOrd="0" presId="urn:microsoft.com/office/officeart/2005/8/layout/bProcess2"/>
    <dgm:cxn modelId="{9CC90951-BEE1-4700-A5AE-CE4C8B4441B9}" type="presOf" srcId="{F616DDB8-E042-4776-B033-C4825C28EC5A}" destId="{5F887E26-3506-44EF-89BE-0988FC4B6ED1}" srcOrd="0" destOrd="0" presId="urn:microsoft.com/office/officeart/2005/8/layout/bProcess2"/>
    <dgm:cxn modelId="{20CDFC52-1FEE-4B4A-9BCB-25DF9331E55E}" type="presOf" srcId="{BD4D1792-DB38-4770-A7BB-75F5131D92A3}" destId="{4AC7D7DD-CDB8-447F-B28F-9866B8D8924A}" srcOrd="0" destOrd="0" presId="urn:microsoft.com/office/officeart/2005/8/layout/bProcess2"/>
    <dgm:cxn modelId="{74FC34C1-0004-43E7-80C8-99707B43289C}" type="presOf" srcId="{135F1C14-0593-4B87-89A7-3836368462E7}" destId="{257C9B54-68AF-4E7A-9635-3BB49A700B34}" srcOrd="0" destOrd="0" presId="urn:microsoft.com/office/officeart/2005/8/layout/bProcess2"/>
    <dgm:cxn modelId="{C9FA07BC-6B41-4193-A1BA-A413E3304C44}" srcId="{81992F9D-77BF-4BFD-A4E0-5CAC6ECBFF53}" destId="{135F1C14-0593-4B87-89A7-3836368462E7}" srcOrd="7" destOrd="0" parTransId="{0582BD92-B92A-454F-B6A1-08D1A02C75D2}" sibTransId="{14118355-8DB9-43CD-921B-0E6E4CF7DEDB}"/>
    <dgm:cxn modelId="{986E1FDE-BD23-4F7A-A59F-81528D5A256D}" srcId="{81992F9D-77BF-4BFD-A4E0-5CAC6ECBFF53}" destId="{EDBE7036-3846-400D-BAA1-3399A9058285}" srcOrd="4" destOrd="0" parTransId="{E401B4FB-FD65-4096-88B2-85DF989DBB67}" sibTransId="{C13B4381-EEEE-4524-A3A6-E31EB02B2177}"/>
    <dgm:cxn modelId="{C95DA8CE-948B-41C8-9F88-6614BAFD2A87}" type="presOf" srcId="{796657A8-1A97-44B9-B25B-7359E82D7A72}" destId="{844205DD-A74B-4F79-BB16-E5208582B0D7}"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55D6A32E-9F80-42A1-B768-30B38348AB61}" type="presOf" srcId="{CFE97EB5-7676-4E02-8BD5-90F7D944BBBC}" destId="{381688D5-5FAB-4EE5-822F-660F58D9C9EF}"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F9AA0208-0D0F-4DF3-A705-FE1F1B890098}" srcId="{81992F9D-77BF-4BFD-A4E0-5CAC6ECBFF53}" destId="{CEDEBE62-3E01-449C-877E-04A7ECEA92EC}" srcOrd="0" destOrd="0" parTransId="{C77FACD0-A056-4431-BD86-DA0A90013476}" sibTransId="{F616DDB8-E042-4776-B033-C4825C28EC5A}"/>
    <dgm:cxn modelId="{5549DAF2-7671-40C8-BA3B-09A02A5ED82E}" type="presOf" srcId="{A69751AE-A066-4C03-B296-E7CC7D51F54F}" destId="{A0ED19E2-2BF1-4F61-A8B4-1C4EFF1E2459}" srcOrd="0" destOrd="0" presId="urn:microsoft.com/office/officeart/2005/8/layout/bProcess2"/>
    <dgm:cxn modelId="{259B5EA2-31EE-43FD-B222-BB43574C6460}" type="presOf" srcId="{CEDEBE62-3E01-449C-877E-04A7ECEA92EC}" destId="{EFEB6616-2E01-4A2C-B2BB-44D450E29608}" srcOrd="0" destOrd="0" presId="urn:microsoft.com/office/officeart/2005/8/layout/bProcess2"/>
    <dgm:cxn modelId="{1D43CEE1-CC4E-4990-81B8-64322D6EEA09}" type="presParOf" srcId="{8995A4AD-71E0-435B-A3B4-F7340008F3D5}" destId="{EFEB6616-2E01-4A2C-B2BB-44D450E29608}" srcOrd="0" destOrd="0" presId="urn:microsoft.com/office/officeart/2005/8/layout/bProcess2"/>
    <dgm:cxn modelId="{7CD62BDD-8A6B-4326-B7B0-173F93BA1650}" type="presParOf" srcId="{8995A4AD-71E0-435B-A3B4-F7340008F3D5}" destId="{5F887E26-3506-44EF-89BE-0988FC4B6ED1}" srcOrd="1" destOrd="0" presId="urn:microsoft.com/office/officeart/2005/8/layout/bProcess2"/>
    <dgm:cxn modelId="{22C01A3C-9A86-469A-8365-DA857B17930F}" type="presParOf" srcId="{8995A4AD-71E0-435B-A3B4-F7340008F3D5}" destId="{452C7BC0-C448-4E07-91B9-952796F683EC}" srcOrd="2" destOrd="0" presId="urn:microsoft.com/office/officeart/2005/8/layout/bProcess2"/>
    <dgm:cxn modelId="{C6EBA56E-1001-41D2-ABB4-034F2EC01306}" type="presParOf" srcId="{452C7BC0-C448-4E07-91B9-952796F683EC}" destId="{95A677D7-317E-45A2-A125-BEEBACA55926}" srcOrd="0" destOrd="0" presId="urn:microsoft.com/office/officeart/2005/8/layout/bProcess2"/>
    <dgm:cxn modelId="{EB8BC086-200B-4AA0-A9F3-1FF93A29926C}" type="presParOf" srcId="{452C7BC0-C448-4E07-91B9-952796F683EC}" destId="{DC2EF4F2-E895-4848-8805-384DDEAC3E50}" srcOrd="1" destOrd="0" presId="urn:microsoft.com/office/officeart/2005/8/layout/bProcess2"/>
    <dgm:cxn modelId="{35BB715E-5A2D-488F-B11C-AD955D2711A7}" type="presParOf" srcId="{8995A4AD-71E0-435B-A3B4-F7340008F3D5}" destId="{C5329B68-5F26-43AF-8BA5-84807A471510}" srcOrd="3" destOrd="0" presId="urn:microsoft.com/office/officeart/2005/8/layout/bProcess2"/>
    <dgm:cxn modelId="{D8884C42-DC95-472C-8D79-E9916C2CDB05}" type="presParOf" srcId="{8995A4AD-71E0-435B-A3B4-F7340008F3D5}" destId="{015CC01E-D8B2-499F-A2A1-6CBB4C18FD64}" srcOrd="4" destOrd="0" presId="urn:microsoft.com/office/officeart/2005/8/layout/bProcess2"/>
    <dgm:cxn modelId="{FA63559F-BF8F-43C5-B9DB-A5856759015C}" type="presParOf" srcId="{015CC01E-D8B2-499F-A2A1-6CBB4C18FD64}" destId="{EE654F8E-4069-4032-B91E-1A4678E23CC5}" srcOrd="0" destOrd="0" presId="urn:microsoft.com/office/officeart/2005/8/layout/bProcess2"/>
    <dgm:cxn modelId="{D03994B2-06B6-4EE4-8EBF-5FB92FDF9150}" type="presParOf" srcId="{015CC01E-D8B2-499F-A2A1-6CBB4C18FD64}" destId="{A0ED19E2-2BF1-4F61-A8B4-1C4EFF1E2459}" srcOrd="1" destOrd="0" presId="urn:microsoft.com/office/officeart/2005/8/layout/bProcess2"/>
    <dgm:cxn modelId="{D1D7D27B-98CE-4468-B179-B2557141CE15}" type="presParOf" srcId="{8995A4AD-71E0-435B-A3B4-F7340008F3D5}" destId="{6621654A-E58A-4C98-91D9-AF8AB65CA3F2}" srcOrd="5" destOrd="0" presId="urn:microsoft.com/office/officeart/2005/8/layout/bProcess2"/>
    <dgm:cxn modelId="{53B9D381-A5FB-4EC7-85B2-87D6EC6C7188}" type="presParOf" srcId="{8995A4AD-71E0-435B-A3B4-F7340008F3D5}" destId="{78481F92-5984-407A-A358-2FBC1710387F}" srcOrd="6" destOrd="0" presId="urn:microsoft.com/office/officeart/2005/8/layout/bProcess2"/>
    <dgm:cxn modelId="{99CF0751-1407-4B9E-BF95-B870D419979F}" type="presParOf" srcId="{78481F92-5984-407A-A358-2FBC1710387F}" destId="{CC54A5DD-5112-482B-A2F7-665EB6B02354}" srcOrd="0" destOrd="0" presId="urn:microsoft.com/office/officeart/2005/8/layout/bProcess2"/>
    <dgm:cxn modelId="{A0EEDCAC-B517-41BF-8099-DDB075A53A8B}" type="presParOf" srcId="{78481F92-5984-407A-A358-2FBC1710387F}" destId="{844205DD-A74B-4F79-BB16-E5208582B0D7}" srcOrd="1" destOrd="0" presId="urn:microsoft.com/office/officeart/2005/8/layout/bProcess2"/>
    <dgm:cxn modelId="{7D094D07-5C9D-4D92-9041-4750AD90CA17}" type="presParOf" srcId="{8995A4AD-71E0-435B-A3B4-F7340008F3D5}" destId="{ACED787D-413C-4FE0-BF99-55960856305A}" srcOrd="7" destOrd="0" presId="urn:microsoft.com/office/officeart/2005/8/layout/bProcess2"/>
    <dgm:cxn modelId="{7665EFCF-1F77-4DE9-A59D-6A57DCF3B28B}" type="presParOf" srcId="{8995A4AD-71E0-435B-A3B4-F7340008F3D5}" destId="{3F2DD08B-C8AE-465F-84F4-CFF7B25B683C}" srcOrd="8" destOrd="0" presId="urn:microsoft.com/office/officeart/2005/8/layout/bProcess2"/>
    <dgm:cxn modelId="{2F1EF790-AF46-47E0-AE52-09B5FEBF5C6E}" type="presParOf" srcId="{3F2DD08B-C8AE-465F-84F4-CFF7B25B683C}" destId="{33F03432-2487-456F-8368-213D98AA5B4F}" srcOrd="0" destOrd="0" presId="urn:microsoft.com/office/officeart/2005/8/layout/bProcess2"/>
    <dgm:cxn modelId="{25F18BB6-6FF4-4FE5-A09B-7CCEE4B69D47}" type="presParOf" srcId="{3F2DD08B-C8AE-465F-84F4-CFF7B25B683C}" destId="{D539EF4B-0F86-4246-8892-B6E5629C0C70}" srcOrd="1" destOrd="0" presId="urn:microsoft.com/office/officeart/2005/8/layout/bProcess2"/>
    <dgm:cxn modelId="{11162268-4E2C-43E7-833C-4E3ACD685542}" type="presParOf" srcId="{8995A4AD-71E0-435B-A3B4-F7340008F3D5}" destId="{D08FEF0C-2ABA-4D67-9610-0A5AC18F182D}" srcOrd="9" destOrd="0" presId="urn:microsoft.com/office/officeart/2005/8/layout/bProcess2"/>
    <dgm:cxn modelId="{0E5249B9-8A31-47BB-956A-26824D3E67D8}" type="presParOf" srcId="{8995A4AD-71E0-435B-A3B4-F7340008F3D5}" destId="{314BFCE4-C669-4BF2-A74E-F8F9557CF94E}" srcOrd="10" destOrd="0" presId="urn:microsoft.com/office/officeart/2005/8/layout/bProcess2"/>
    <dgm:cxn modelId="{1E79D7A5-967D-422A-BDC5-36AA2F059C9D}" type="presParOf" srcId="{314BFCE4-C669-4BF2-A74E-F8F9557CF94E}" destId="{06A48A59-45FA-480D-87AF-DB5A6FCAED96}" srcOrd="0" destOrd="0" presId="urn:microsoft.com/office/officeart/2005/8/layout/bProcess2"/>
    <dgm:cxn modelId="{C34AEADB-76AA-47EA-97F9-F055F8E3FFE7}" type="presParOf" srcId="{314BFCE4-C669-4BF2-A74E-F8F9557CF94E}" destId="{381688D5-5FAB-4EE5-822F-660F58D9C9EF}" srcOrd="1" destOrd="0" presId="urn:microsoft.com/office/officeart/2005/8/layout/bProcess2"/>
    <dgm:cxn modelId="{77EDED83-477E-445C-90C2-42A809543D82}" type="presParOf" srcId="{8995A4AD-71E0-435B-A3B4-F7340008F3D5}" destId="{4AC7D7DD-CDB8-447F-B28F-9866B8D8924A}" srcOrd="11" destOrd="0" presId="urn:microsoft.com/office/officeart/2005/8/layout/bProcess2"/>
    <dgm:cxn modelId="{C6F6D244-DF39-48AA-9EB7-60946805068D}" type="presParOf" srcId="{8995A4AD-71E0-435B-A3B4-F7340008F3D5}" destId="{4615B997-FE59-421E-9398-D9F953DD7B96}" srcOrd="12" destOrd="0" presId="urn:microsoft.com/office/officeart/2005/8/layout/bProcess2"/>
    <dgm:cxn modelId="{6B5880F3-E899-4903-9923-783A15808F3D}" type="presParOf" srcId="{4615B997-FE59-421E-9398-D9F953DD7B96}" destId="{565D6556-BAFE-4D85-9334-4DFE485E235A}" srcOrd="0" destOrd="0" presId="urn:microsoft.com/office/officeart/2005/8/layout/bProcess2"/>
    <dgm:cxn modelId="{7AA17DC4-A29E-4F84-91D3-3A331365C2DD}" type="presParOf" srcId="{4615B997-FE59-421E-9398-D9F953DD7B96}" destId="{EB863FAA-63B2-409A-8CB3-E101DC83A57D}" srcOrd="1" destOrd="0" presId="urn:microsoft.com/office/officeart/2005/8/layout/bProcess2"/>
    <dgm:cxn modelId="{D5F53918-6CE9-4360-8458-FC1DB87A67F4}" type="presParOf" srcId="{8995A4AD-71E0-435B-A3B4-F7340008F3D5}" destId="{411A2F23-2064-46CE-A0B9-6AEFAB2251C5}" srcOrd="13" destOrd="0" presId="urn:microsoft.com/office/officeart/2005/8/layout/bProcess2"/>
    <dgm:cxn modelId="{CCA96511-9AF5-4CA4-9D72-1F8D0DF7A525}" type="presParOf" srcId="{8995A4AD-71E0-435B-A3B4-F7340008F3D5}" destId="{257C9B54-68AF-4E7A-9635-3BB49A700B34}" srcOrd="14"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Employee Setup</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a:t>Agent Setup</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a:t>Master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Term Setup</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dirty="0"/>
            <a:t>Bank Setup</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5" custLinFactNeighborY="7972">
        <dgm:presLayoutVars>
          <dgm:bulletEnabled val="1"/>
        </dgm:presLayoutVars>
      </dgm:prSet>
      <dgm:spPr/>
      <dgm:t>
        <a:bodyPr/>
        <a:lstStyle/>
        <a:p>
          <a:endParaRPr lang="en-US"/>
        </a:p>
      </dgm:t>
    </dgm:pt>
    <dgm:pt modelId="{5F887E26-3506-44EF-89BE-0988FC4B6ED1}" type="pres">
      <dgm:prSet presAssocID="{F616DDB8-E042-4776-B033-C4825C28EC5A}" presName="sibTrans" presStyleLbl="sibTrans2D1" presStyleIdx="0" presStyleCnt="4"/>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5"/>
      <dgm:spPr/>
    </dgm:pt>
    <dgm:pt modelId="{DC2EF4F2-E895-4848-8805-384DDEAC3E50}" type="pres">
      <dgm:prSet presAssocID="{FD691B8E-FB5C-4340-ABD4-38FE56819A9B}" presName="shape" presStyleLbl="node1" presStyleIdx="1" presStyleCnt="5" custLinFactNeighborY="11951">
        <dgm:presLayoutVars>
          <dgm:bulletEnabled val="1"/>
        </dgm:presLayoutVars>
      </dgm:prSet>
      <dgm:spPr/>
      <dgm:t>
        <a:bodyPr/>
        <a:lstStyle/>
        <a:p>
          <a:endParaRPr lang="en-MY"/>
        </a:p>
      </dgm:t>
    </dgm:pt>
    <dgm:pt modelId="{C5329B68-5F26-43AF-8BA5-84807A471510}" type="pres">
      <dgm:prSet presAssocID="{DB5EF88C-5870-4278-AC02-A78A3DD99651}" presName="sibTrans" presStyleLbl="sibTrans2D1" presStyleIdx="1" presStyleCnt="4"/>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5"/>
      <dgm:spPr/>
    </dgm:pt>
    <dgm:pt modelId="{A0ED19E2-2BF1-4F61-A8B4-1C4EFF1E2459}" type="pres">
      <dgm:prSet presAssocID="{A69751AE-A066-4C03-B296-E7CC7D51F54F}" presName="shape" presStyleLbl="node1" presStyleIdx="2" presStyleCnt="5" custLinFactNeighborY="11951">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4"/>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5"/>
      <dgm:spPr/>
    </dgm:pt>
    <dgm:pt modelId="{844205DD-A74B-4F79-BB16-E5208582B0D7}" type="pres">
      <dgm:prSet presAssocID="{796657A8-1A97-44B9-B25B-7359E82D7A72}" presName="shape" presStyleLbl="node1" presStyleIdx="3" presStyleCnt="5" custLinFactNeighborY="11951">
        <dgm:presLayoutVars>
          <dgm:bulletEnabled val="1"/>
        </dgm:presLayoutVars>
      </dgm:prSet>
      <dgm:spPr/>
      <dgm:t>
        <a:bodyPr/>
        <a:lstStyle/>
        <a:p>
          <a:endParaRPr lang="en-US"/>
        </a:p>
      </dgm:t>
    </dgm:pt>
    <dgm:pt modelId="{ACED787D-413C-4FE0-BF99-55960856305A}" type="pres">
      <dgm:prSet presAssocID="{929C46FB-43E4-4191-9E03-94E28FC17ABB}" presName="sibTrans" presStyleLbl="sibTrans2D1" presStyleIdx="3" presStyleCnt="4"/>
      <dgm:spPr/>
      <dgm:t>
        <a:bodyPr/>
        <a:lstStyle/>
        <a:p>
          <a:endParaRPr lang="en-US"/>
        </a:p>
      </dgm:t>
    </dgm:pt>
    <dgm:pt modelId="{F07B5FC3-E23A-4385-8C84-6DAD64A620FA}" type="pres">
      <dgm:prSet presAssocID="{CFE97EB5-7676-4E02-8BD5-90F7D944BBBC}" presName="lastNode" presStyleLbl="node1" presStyleIdx="4" presStyleCnt="5" custLinFactNeighborY="7972">
        <dgm:presLayoutVars>
          <dgm:bulletEnabled val="1"/>
        </dgm:presLayoutVars>
      </dgm:prSet>
      <dgm:spPr/>
      <dgm:t>
        <a:bodyPr/>
        <a:lstStyle/>
        <a:p>
          <a:endParaRPr lang="en-US"/>
        </a:p>
      </dgm:t>
    </dgm:pt>
  </dgm:ptLst>
  <dgm:cxnLst>
    <dgm:cxn modelId="{C6BDE65D-0755-41FC-B3A4-F459F2E7FC3B}" type="presOf" srcId="{DB5EF88C-5870-4278-AC02-A78A3DD99651}" destId="{C5329B68-5F26-43AF-8BA5-84807A471510}" srcOrd="0" destOrd="0" presId="urn:microsoft.com/office/officeart/2005/8/layout/bProcess2"/>
    <dgm:cxn modelId="{1865FFDE-E2DB-40C9-B138-B5DA51C1A040}" srcId="{81992F9D-77BF-4BFD-A4E0-5CAC6ECBFF53}" destId="{CFE97EB5-7676-4E02-8BD5-90F7D944BBBC}" srcOrd="4" destOrd="0" parTransId="{2E702BDF-0FFF-40FA-B490-C12581928554}" sibTransId="{BD4D1792-DB38-4770-A7BB-75F5131D92A3}"/>
    <dgm:cxn modelId="{2C232D50-DD24-497A-A74A-29E4D61B4562}" srcId="{81992F9D-77BF-4BFD-A4E0-5CAC6ECBFF53}" destId="{FD691B8E-FB5C-4340-ABD4-38FE56819A9B}" srcOrd="1" destOrd="0" parTransId="{C9C8F7D1-DFD0-43CC-8250-27B62455D896}" sibTransId="{DB5EF88C-5870-4278-AC02-A78A3DD99651}"/>
    <dgm:cxn modelId="{89204B19-B41F-4AC6-A787-0010A8E57407}" type="presOf" srcId="{CFE97EB5-7676-4E02-8BD5-90F7D944BBBC}" destId="{F07B5FC3-E23A-4385-8C84-6DAD64A620FA}" srcOrd="0" destOrd="0" presId="urn:microsoft.com/office/officeart/2005/8/layout/bProcess2"/>
    <dgm:cxn modelId="{D58A0A94-568D-4D30-BD03-DDFB8C1421E5}" type="presOf" srcId="{E28C8818-0BE5-48CF-822E-2333F6844EBB}" destId="{6621654A-E58A-4C98-91D9-AF8AB65CA3F2}" srcOrd="0" destOrd="0" presId="urn:microsoft.com/office/officeart/2005/8/layout/bProcess2"/>
    <dgm:cxn modelId="{C113950C-6FFE-46B1-8203-38BE1542E7A0}" type="presOf" srcId="{929C46FB-43E4-4191-9E03-94E28FC17ABB}" destId="{ACED787D-413C-4FE0-BF99-55960856305A}" srcOrd="0" destOrd="0" presId="urn:microsoft.com/office/officeart/2005/8/layout/bProcess2"/>
    <dgm:cxn modelId="{3F916022-214E-4561-830B-809277093E59}" type="presOf" srcId="{F616DDB8-E042-4776-B033-C4825C28EC5A}" destId="{5F887E26-3506-44EF-89BE-0988FC4B6ED1}"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BE3760DD-BB44-4BDE-A0E7-564406ED718F}" type="presOf" srcId="{796657A8-1A97-44B9-B25B-7359E82D7A72}" destId="{844205DD-A74B-4F79-BB16-E5208582B0D7}" srcOrd="0" destOrd="0" presId="urn:microsoft.com/office/officeart/2005/8/layout/bProcess2"/>
    <dgm:cxn modelId="{ACB7CAA0-AE9E-4FC6-B6B4-07477502A087}" type="presOf" srcId="{FD691B8E-FB5C-4340-ABD4-38FE56819A9B}" destId="{DC2EF4F2-E895-4848-8805-384DDEAC3E50}" srcOrd="0" destOrd="0" presId="urn:microsoft.com/office/officeart/2005/8/layout/bProcess2"/>
    <dgm:cxn modelId="{76295AE4-790D-47C2-81B0-C4EB0D5F3587}" type="presOf" srcId="{81992F9D-77BF-4BFD-A4E0-5CAC6ECBFF53}" destId="{8995A4AD-71E0-435B-A3B4-F7340008F3D5}"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76742489-6FB2-484B-A0B9-41B1B264080A}" srcId="{81992F9D-77BF-4BFD-A4E0-5CAC6ECBFF53}" destId="{A69751AE-A066-4C03-B296-E7CC7D51F54F}" srcOrd="2" destOrd="0" parTransId="{B42EBFC5-F27F-4C10-90A6-9FA56320B78E}" sibTransId="{E28C8818-0BE5-48CF-822E-2333F6844EBB}"/>
    <dgm:cxn modelId="{DB18976A-8849-483D-8EEF-4E7CE5E0CA36}" type="presOf" srcId="{CEDEBE62-3E01-449C-877E-04A7ECEA92EC}" destId="{EFEB6616-2E01-4A2C-B2BB-44D450E29608}" srcOrd="0" destOrd="0" presId="urn:microsoft.com/office/officeart/2005/8/layout/bProcess2"/>
    <dgm:cxn modelId="{04E54763-99CC-473F-A44C-1AC38739AA6E}" type="presOf" srcId="{A69751AE-A066-4C03-B296-E7CC7D51F54F}" destId="{A0ED19E2-2BF1-4F61-A8B4-1C4EFF1E2459}" srcOrd="0" destOrd="0" presId="urn:microsoft.com/office/officeart/2005/8/layout/bProcess2"/>
    <dgm:cxn modelId="{A706D1D2-DEAB-45A8-B8C5-BCD36FB1BECF}" type="presParOf" srcId="{8995A4AD-71E0-435B-A3B4-F7340008F3D5}" destId="{EFEB6616-2E01-4A2C-B2BB-44D450E29608}" srcOrd="0" destOrd="0" presId="urn:microsoft.com/office/officeart/2005/8/layout/bProcess2"/>
    <dgm:cxn modelId="{12DA7447-EED8-4713-8B08-57AB5424DC73}" type="presParOf" srcId="{8995A4AD-71E0-435B-A3B4-F7340008F3D5}" destId="{5F887E26-3506-44EF-89BE-0988FC4B6ED1}" srcOrd="1" destOrd="0" presId="urn:microsoft.com/office/officeart/2005/8/layout/bProcess2"/>
    <dgm:cxn modelId="{8A824EE0-7637-4F2B-ABF1-6DE396960A81}" type="presParOf" srcId="{8995A4AD-71E0-435B-A3B4-F7340008F3D5}" destId="{452C7BC0-C448-4E07-91B9-952796F683EC}" srcOrd="2" destOrd="0" presId="urn:microsoft.com/office/officeart/2005/8/layout/bProcess2"/>
    <dgm:cxn modelId="{2E9EEF5E-25BF-4069-AB25-6F600CB80E37}" type="presParOf" srcId="{452C7BC0-C448-4E07-91B9-952796F683EC}" destId="{95A677D7-317E-45A2-A125-BEEBACA55926}" srcOrd="0" destOrd="0" presId="urn:microsoft.com/office/officeart/2005/8/layout/bProcess2"/>
    <dgm:cxn modelId="{E40D3A69-77B4-4A38-8111-3AAFD721C6F0}" type="presParOf" srcId="{452C7BC0-C448-4E07-91B9-952796F683EC}" destId="{DC2EF4F2-E895-4848-8805-384DDEAC3E50}" srcOrd="1" destOrd="0" presId="urn:microsoft.com/office/officeart/2005/8/layout/bProcess2"/>
    <dgm:cxn modelId="{785D454C-A5FE-4F90-854F-FBAD4A468D85}" type="presParOf" srcId="{8995A4AD-71E0-435B-A3B4-F7340008F3D5}" destId="{C5329B68-5F26-43AF-8BA5-84807A471510}" srcOrd="3" destOrd="0" presId="urn:microsoft.com/office/officeart/2005/8/layout/bProcess2"/>
    <dgm:cxn modelId="{11FD50DD-96A1-458A-8B21-6FB5BC42AB6A}" type="presParOf" srcId="{8995A4AD-71E0-435B-A3B4-F7340008F3D5}" destId="{015CC01E-D8B2-499F-A2A1-6CBB4C18FD64}" srcOrd="4" destOrd="0" presId="urn:microsoft.com/office/officeart/2005/8/layout/bProcess2"/>
    <dgm:cxn modelId="{134F70F9-45EA-4E36-8D0A-91BBFC06A6B8}" type="presParOf" srcId="{015CC01E-D8B2-499F-A2A1-6CBB4C18FD64}" destId="{EE654F8E-4069-4032-B91E-1A4678E23CC5}" srcOrd="0" destOrd="0" presId="urn:microsoft.com/office/officeart/2005/8/layout/bProcess2"/>
    <dgm:cxn modelId="{AA2C34EA-9B35-487D-9BF9-8848EFDB7AD2}" type="presParOf" srcId="{015CC01E-D8B2-499F-A2A1-6CBB4C18FD64}" destId="{A0ED19E2-2BF1-4F61-A8B4-1C4EFF1E2459}" srcOrd="1" destOrd="0" presId="urn:microsoft.com/office/officeart/2005/8/layout/bProcess2"/>
    <dgm:cxn modelId="{C194A9DA-3EFD-4C80-8EC7-63A5334F8ED7}" type="presParOf" srcId="{8995A4AD-71E0-435B-A3B4-F7340008F3D5}" destId="{6621654A-E58A-4C98-91D9-AF8AB65CA3F2}" srcOrd="5" destOrd="0" presId="urn:microsoft.com/office/officeart/2005/8/layout/bProcess2"/>
    <dgm:cxn modelId="{353D3968-B68E-4DD1-AF06-24CB6A9C92C9}" type="presParOf" srcId="{8995A4AD-71E0-435B-A3B4-F7340008F3D5}" destId="{78481F92-5984-407A-A358-2FBC1710387F}" srcOrd="6" destOrd="0" presId="urn:microsoft.com/office/officeart/2005/8/layout/bProcess2"/>
    <dgm:cxn modelId="{66374CD3-0C89-4027-9EB7-681D4B3C0957}" type="presParOf" srcId="{78481F92-5984-407A-A358-2FBC1710387F}" destId="{CC54A5DD-5112-482B-A2F7-665EB6B02354}" srcOrd="0" destOrd="0" presId="urn:microsoft.com/office/officeart/2005/8/layout/bProcess2"/>
    <dgm:cxn modelId="{9EE9F0FC-4D49-4824-BD2B-6BF1CF680981}" type="presParOf" srcId="{78481F92-5984-407A-A358-2FBC1710387F}" destId="{844205DD-A74B-4F79-BB16-E5208582B0D7}" srcOrd="1" destOrd="0" presId="urn:microsoft.com/office/officeart/2005/8/layout/bProcess2"/>
    <dgm:cxn modelId="{E9009B01-ABC0-48D7-9469-C4FDC9B38C2A}" type="presParOf" srcId="{8995A4AD-71E0-435B-A3B4-F7340008F3D5}" destId="{ACED787D-413C-4FE0-BF99-55960856305A}" srcOrd="7" destOrd="0" presId="urn:microsoft.com/office/officeart/2005/8/layout/bProcess2"/>
    <dgm:cxn modelId="{842E6E66-E55F-4B83-AAB6-99FC55FD381B}" type="presParOf" srcId="{8995A4AD-71E0-435B-A3B4-F7340008F3D5}" destId="{F07B5FC3-E23A-4385-8C84-6DAD64A620FA}"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a:t>Item category</a:t>
          </a:r>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a:t>Item Type</a:t>
          </a:r>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a:t>Item Setup</a:t>
          </a:r>
        </a:p>
      </dgm:t>
    </dgm:pt>
    <dgm:pt modelId="{B42EBFC5-F27F-4C10-90A6-9FA56320B78E}" type="parTrans" cxnId="{76742489-6FB2-484B-A0B9-41B1B264080A}">
      <dgm:prSet/>
      <dgm:spPr/>
      <dgm:t>
        <a:bodyPr/>
        <a:lstStyle/>
        <a:p>
          <a:endParaRPr lang="en-MY"/>
        </a:p>
      </dgm:t>
    </dgm:pt>
    <dgm:pt modelId="{E28C8818-0BE5-48CF-822E-2333F6844EBB}" type="sibTrans" cxnId="{76742489-6FB2-484B-A0B9-41B1B264080A}">
      <dgm:prSet/>
      <dgm:spPr/>
      <dgm:t>
        <a:bodyPr/>
        <a:lstStyle/>
        <a:p>
          <a:endParaRPr lang="en-MY"/>
        </a:p>
      </dgm:t>
    </dgm:pt>
    <dgm:pt modelId="{796657A8-1A97-44B9-B25B-7359E82D7A72}">
      <dgm:prSet phldrT="[Text]"/>
      <dgm:spPr/>
      <dgm:t>
        <a:bodyPr/>
        <a:lstStyle/>
        <a:p>
          <a:r>
            <a:rPr lang="en-MY"/>
            <a:t>Location Master</a:t>
          </a:r>
        </a:p>
      </dgm:t>
    </dgm:pt>
    <dgm:pt modelId="{D9C2ACDE-80AC-4DD7-A65B-1BBA867A2A66}" type="parTrans" cxnId="{073FA33A-AE46-4B5C-BD63-93DDCB1889FA}">
      <dgm:prSet/>
      <dgm:spPr/>
      <dgm:t>
        <a:bodyPr/>
        <a:lstStyle/>
        <a:p>
          <a:endParaRPr lang="en-MY"/>
        </a:p>
      </dgm:t>
    </dgm:pt>
    <dgm:pt modelId="{929C46FB-43E4-4191-9E03-94E28FC17ABB}" type="sibTrans" cxnId="{073FA33A-AE46-4B5C-BD63-93DDCB1889FA}">
      <dgm:prSet/>
      <dgm:spPr/>
      <dgm:t>
        <a:bodyPr/>
        <a:lstStyle/>
        <a:p>
          <a:endParaRPr lang="en-MY"/>
        </a:p>
      </dgm:t>
    </dgm:pt>
    <dgm:pt modelId="{CFE97EB5-7676-4E02-8BD5-90F7D944BBBC}">
      <dgm:prSet phldrT="[Text]"/>
      <dgm:spPr/>
      <dgm:t>
        <a:bodyPr/>
        <a:lstStyle/>
        <a:p>
          <a:r>
            <a:rPr lang="en-MY"/>
            <a:t>Unit of Measures</a:t>
          </a:r>
        </a:p>
      </dgm:t>
    </dgm:pt>
    <dgm:pt modelId="{2E702BDF-0FFF-40FA-B490-C12581928554}" type="parTrans" cxnId="{1865FFDE-E2DB-40C9-B138-B5DA51C1A040}">
      <dgm:prSet/>
      <dgm:spPr/>
      <dgm:t>
        <a:bodyPr/>
        <a:lstStyle/>
        <a:p>
          <a:endParaRPr lang="en-MY"/>
        </a:p>
      </dgm:t>
    </dgm:pt>
    <dgm:pt modelId="{BD4D1792-DB38-4770-A7BB-75F5131D92A3}" type="sibTrans" cxnId="{1865FFDE-E2DB-40C9-B138-B5DA51C1A040}">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5" custScaleX="84495" custScaleY="84607" custLinFactNeighborY="-1797">
        <dgm:presLayoutVars>
          <dgm:bulletEnabled val="1"/>
        </dgm:presLayoutVars>
      </dgm:prSet>
      <dgm:spPr/>
      <dgm:t>
        <a:bodyPr/>
        <a:lstStyle/>
        <a:p>
          <a:endParaRPr lang="en-US"/>
        </a:p>
      </dgm:t>
    </dgm:pt>
    <dgm:pt modelId="{5F887E26-3506-44EF-89BE-0988FC4B6ED1}" type="pres">
      <dgm:prSet presAssocID="{F616DDB8-E042-4776-B033-C4825C28EC5A}" presName="sibTrans" presStyleLbl="sibTrans2D1" presStyleIdx="0" presStyleCnt="4"/>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5"/>
      <dgm:spPr/>
    </dgm:pt>
    <dgm:pt modelId="{DC2EF4F2-E895-4848-8805-384DDEAC3E50}" type="pres">
      <dgm:prSet presAssocID="{FD691B8E-FB5C-4340-ABD4-38FE56819A9B}" presName="shape" presStyleLbl="node1" presStyleIdx="1" presStyleCnt="5" custLinFactNeighborY="3074">
        <dgm:presLayoutVars>
          <dgm:bulletEnabled val="1"/>
        </dgm:presLayoutVars>
      </dgm:prSet>
      <dgm:spPr/>
      <dgm:t>
        <a:bodyPr/>
        <a:lstStyle/>
        <a:p>
          <a:endParaRPr lang="en-MY"/>
        </a:p>
      </dgm:t>
    </dgm:pt>
    <dgm:pt modelId="{C5329B68-5F26-43AF-8BA5-84807A471510}" type="pres">
      <dgm:prSet presAssocID="{DB5EF88C-5870-4278-AC02-A78A3DD99651}" presName="sibTrans" presStyleLbl="sibTrans2D1" presStyleIdx="1" presStyleCnt="4"/>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5"/>
      <dgm:spPr/>
    </dgm:pt>
    <dgm:pt modelId="{A0ED19E2-2BF1-4F61-A8B4-1C4EFF1E2459}" type="pres">
      <dgm:prSet presAssocID="{A69751AE-A066-4C03-B296-E7CC7D51F54F}" presName="shape" presStyleLbl="node1" presStyleIdx="2" presStyleCnt="5" custLinFactNeighborY="3074">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4"/>
      <dgm:spPr/>
      <dgm:t>
        <a:bodyPr/>
        <a:lstStyle/>
        <a:p>
          <a:endParaRPr lang="en-US"/>
        </a:p>
      </dgm:t>
    </dgm:pt>
    <dgm:pt modelId="{78481F92-5984-407A-A358-2FBC1710387F}" type="pres">
      <dgm:prSet presAssocID="{796657A8-1A97-44B9-B25B-7359E82D7A72}" presName="middleNode" presStyleCnt="0"/>
      <dgm:spPr/>
    </dgm:pt>
    <dgm:pt modelId="{CC54A5DD-5112-482B-A2F7-665EB6B02354}" type="pres">
      <dgm:prSet presAssocID="{796657A8-1A97-44B9-B25B-7359E82D7A72}" presName="padding" presStyleLbl="node1" presStyleIdx="2" presStyleCnt="5"/>
      <dgm:spPr/>
    </dgm:pt>
    <dgm:pt modelId="{844205DD-A74B-4F79-BB16-E5208582B0D7}" type="pres">
      <dgm:prSet presAssocID="{796657A8-1A97-44B9-B25B-7359E82D7A72}" presName="shape" presStyleLbl="node1" presStyleIdx="3" presStyleCnt="5" custLinFactNeighborY="3074">
        <dgm:presLayoutVars>
          <dgm:bulletEnabled val="1"/>
        </dgm:presLayoutVars>
      </dgm:prSet>
      <dgm:spPr/>
      <dgm:t>
        <a:bodyPr/>
        <a:lstStyle/>
        <a:p>
          <a:endParaRPr lang="en-US"/>
        </a:p>
      </dgm:t>
    </dgm:pt>
    <dgm:pt modelId="{ACED787D-413C-4FE0-BF99-55960856305A}" type="pres">
      <dgm:prSet presAssocID="{929C46FB-43E4-4191-9E03-94E28FC17ABB}" presName="sibTrans" presStyleLbl="sibTrans2D1" presStyleIdx="3" presStyleCnt="4"/>
      <dgm:spPr/>
      <dgm:t>
        <a:bodyPr/>
        <a:lstStyle/>
        <a:p>
          <a:endParaRPr lang="en-US"/>
        </a:p>
      </dgm:t>
    </dgm:pt>
    <dgm:pt modelId="{8C635B05-CFD8-4405-A6C1-E487BA2BA2DD}" type="pres">
      <dgm:prSet presAssocID="{CFE97EB5-7676-4E02-8BD5-90F7D944BBBC}" presName="lastNode" presStyleLbl="node1" presStyleIdx="4" presStyleCnt="5">
        <dgm:presLayoutVars>
          <dgm:bulletEnabled val="1"/>
        </dgm:presLayoutVars>
      </dgm:prSet>
      <dgm:spPr/>
      <dgm:t>
        <a:bodyPr/>
        <a:lstStyle/>
        <a:p>
          <a:endParaRPr lang="en-MY"/>
        </a:p>
      </dgm:t>
    </dgm:pt>
  </dgm:ptLst>
  <dgm:cxnLst>
    <dgm:cxn modelId="{CCB613D4-4D08-45D6-BB0A-0BC8D7104298}" type="presOf" srcId="{81992F9D-77BF-4BFD-A4E0-5CAC6ECBFF53}" destId="{8995A4AD-71E0-435B-A3B4-F7340008F3D5}" srcOrd="0" destOrd="0" presId="urn:microsoft.com/office/officeart/2005/8/layout/bProcess2"/>
    <dgm:cxn modelId="{1865FFDE-E2DB-40C9-B138-B5DA51C1A040}" srcId="{81992F9D-77BF-4BFD-A4E0-5CAC6ECBFF53}" destId="{CFE97EB5-7676-4E02-8BD5-90F7D944BBBC}" srcOrd="4" destOrd="0" parTransId="{2E702BDF-0FFF-40FA-B490-C12581928554}" sibTransId="{BD4D1792-DB38-4770-A7BB-75F5131D92A3}"/>
    <dgm:cxn modelId="{59FD112F-2C03-4F5D-BBD2-773E2018D21E}" type="presOf" srcId="{E28C8818-0BE5-48CF-822E-2333F6844EBB}" destId="{6621654A-E58A-4C98-91D9-AF8AB65CA3F2}" srcOrd="0" destOrd="0" presId="urn:microsoft.com/office/officeart/2005/8/layout/bProcess2"/>
    <dgm:cxn modelId="{073FA33A-AE46-4B5C-BD63-93DDCB1889FA}" srcId="{81992F9D-77BF-4BFD-A4E0-5CAC6ECBFF53}" destId="{796657A8-1A97-44B9-B25B-7359E82D7A72}" srcOrd="3" destOrd="0" parTransId="{D9C2ACDE-80AC-4DD7-A65B-1BBA867A2A66}" sibTransId="{929C46FB-43E4-4191-9E03-94E28FC17ABB}"/>
    <dgm:cxn modelId="{76742489-6FB2-484B-A0B9-41B1B264080A}" srcId="{81992F9D-77BF-4BFD-A4E0-5CAC6ECBFF53}" destId="{A69751AE-A066-4C03-B296-E7CC7D51F54F}" srcOrd="2" destOrd="0" parTransId="{B42EBFC5-F27F-4C10-90A6-9FA56320B78E}" sibTransId="{E28C8818-0BE5-48CF-822E-2333F6844EBB}"/>
    <dgm:cxn modelId="{572CA78D-34D5-4852-B0EB-829BF26DBEBA}" type="presOf" srcId="{F616DDB8-E042-4776-B033-C4825C28EC5A}" destId="{5F887E26-3506-44EF-89BE-0988FC4B6ED1}" srcOrd="0" destOrd="0" presId="urn:microsoft.com/office/officeart/2005/8/layout/bProcess2"/>
    <dgm:cxn modelId="{B70A4DDF-59CC-449C-97A4-6A2AA48926F6}" type="presOf" srcId="{796657A8-1A97-44B9-B25B-7359E82D7A72}" destId="{844205DD-A74B-4F79-BB16-E5208582B0D7}" srcOrd="0" destOrd="0" presId="urn:microsoft.com/office/officeart/2005/8/layout/bProcess2"/>
    <dgm:cxn modelId="{FCCA98C8-CDE8-4A2F-9A6A-A3B99C08EF09}" type="presOf" srcId="{FD691B8E-FB5C-4340-ABD4-38FE56819A9B}" destId="{DC2EF4F2-E895-4848-8805-384DDEAC3E50}" srcOrd="0" destOrd="0" presId="urn:microsoft.com/office/officeart/2005/8/layout/bProcess2"/>
    <dgm:cxn modelId="{AC1836A2-0F4F-4585-9257-74FBAC7209F2}" type="presOf" srcId="{CFE97EB5-7676-4E02-8BD5-90F7D944BBBC}" destId="{8C635B05-CFD8-4405-A6C1-E487BA2BA2DD}"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9EF9AA53-93B1-4B50-BE1B-2ABEA11F7F88}" type="presOf" srcId="{DB5EF88C-5870-4278-AC02-A78A3DD99651}" destId="{C5329B68-5F26-43AF-8BA5-84807A471510}"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91B3A1CA-91E4-42AE-AEAC-2512C96B2158}" type="presOf" srcId="{929C46FB-43E4-4191-9E03-94E28FC17ABB}" destId="{ACED787D-413C-4FE0-BF99-55960856305A}" srcOrd="0" destOrd="0" presId="urn:microsoft.com/office/officeart/2005/8/layout/bProcess2"/>
    <dgm:cxn modelId="{175B0455-6565-4994-9AFC-8DEE281FA94D}" type="presOf" srcId="{CEDEBE62-3E01-449C-877E-04A7ECEA92EC}" destId="{EFEB6616-2E01-4A2C-B2BB-44D450E29608}" srcOrd="0" destOrd="0" presId="urn:microsoft.com/office/officeart/2005/8/layout/bProcess2"/>
    <dgm:cxn modelId="{589816B6-DA2B-41D7-9BD5-B133ACD46E44}" type="presOf" srcId="{A69751AE-A066-4C03-B296-E7CC7D51F54F}" destId="{A0ED19E2-2BF1-4F61-A8B4-1C4EFF1E2459}" srcOrd="0" destOrd="0" presId="urn:microsoft.com/office/officeart/2005/8/layout/bProcess2"/>
    <dgm:cxn modelId="{D9A33386-0B05-4EA4-A333-63A479050E9A}" type="presParOf" srcId="{8995A4AD-71E0-435B-A3B4-F7340008F3D5}" destId="{EFEB6616-2E01-4A2C-B2BB-44D450E29608}" srcOrd="0" destOrd="0" presId="urn:microsoft.com/office/officeart/2005/8/layout/bProcess2"/>
    <dgm:cxn modelId="{93EA2C3A-6A6E-435E-8BB5-EDD2FD8329A4}" type="presParOf" srcId="{8995A4AD-71E0-435B-A3B4-F7340008F3D5}" destId="{5F887E26-3506-44EF-89BE-0988FC4B6ED1}" srcOrd="1" destOrd="0" presId="urn:microsoft.com/office/officeart/2005/8/layout/bProcess2"/>
    <dgm:cxn modelId="{B85349C9-06DD-4B46-BAFB-C8A04B892E3B}" type="presParOf" srcId="{8995A4AD-71E0-435B-A3B4-F7340008F3D5}" destId="{452C7BC0-C448-4E07-91B9-952796F683EC}" srcOrd="2" destOrd="0" presId="urn:microsoft.com/office/officeart/2005/8/layout/bProcess2"/>
    <dgm:cxn modelId="{CF8E240A-A4ED-45B1-9621-009512C9C6A2}" type="presParOf" srcId="{452C7BC0-C448-4E07-91B9-952796F683EC}" destId="{95A677D7-317E-45A2-A125-BEEBACA55926}" srcOrd="0" destOrd="0" presId="urn:microsoft.com/office/officeart/2005/8/layout/bProcess2"/>
    <dgm:cxn modelId="{11C03630-2E47-4938-B4E1-A0684D7D4B0F}" type="presParOf" srcId="{452C7BC0-C448-4E07-91B9-952796F683EC}" destId="{DC2EF4F2-E895-4848-8805-384DDEAC3E50}" srcOrd="1" destOrd="0" presId="urn:microsoft.com/office/officeart/2005/8/layout/bProcess2"/>
    <dgm:cxn modelId="{569CC739-2ABB-4AE4-9310-6E537D184657}" type="presParOf" srcId="{8995A4AD-71E0-435B-A3B4-F7340008F3D5}" destId="{C5329B68-5F26-43AF-8BA5-84807A471510}" srcOrd="3" destOrd="0" presId="urn:microsoft.com/office/officeart/2005/8/layout/bProcess2"/>
    <dgm:cxn modelId="{46B88240-88AA-4780-A834-A32B97EB4D1F}" type="presParOf" srcId="{8995A4AD-71E0-435B-A3B4-F7340008F3D5}" destId="{015CC01E-D8B2-499F-A2A1-6CBB4C18FD64}" srcOrd="4" destOrd="0" presId="urn:microsoft.com/office/officeart/2005/8/layout/bProcess2"/>
    <dgm:cxn modelId="{01C4F166-9270-4D3F-A455-7453A840FB95}" type="presParOf" srcId="{015CC01E-D8B2-499F-A2A1-6CBB4C18FD64}" destId="{EE654F8E-4069-4032-B91E-1A4678E23CC5}" srcOrd="0" destOrd="0" presId="urn:microsoft.com/office/officeart/2005/8/layout/bProcess2"/>
    <dgm:cxn modelId="{A6100FC6-036E-4606-B410-787137024580}" type="presParOf" srcId="{015CC01E-D8B2-499F-A2A1-6CBB4C18FD64}" destId="{A0ED19E2-2BF1-4F61-A8B4-1C4EFF1E2459}" srcOrd="1" destOrd="0" presId="urn:microsoft.com/office/officeart/2005/8/layout/bProcess2"/>
    <dgm:cxn modelId="{46FD8629-8268-4A66-9416-13EF991CD6F8}" type="presParOf" srcId="{8995A4AD-71E0-435B-A3B4-F7340008F3D5}" destId="{6621654A-E58A-4C98-91D9-AF8AB65CA3F2}" srcOrd="5" destOrd="0" presId="urn:microsoft.com/office/officeart/2005/8/layout/bProcess2"/>
    <dgm:cxn modelId="{0BDFAE29-9904-4DCB-9773-26F3ABD07849}" type="presParOf" srcId="{8995A4AD-71E0-435B-A3B4-F7340008F3D5}" destId="{78481F92-5984-407A-A358-2FBC1710387F}" srcOrd="6" destOrd="0" presId="urn:microsoft.com/office/officeart/2005/8/layout/bProcess2"/>
    <dgm:cxn modelId="{1A37DE87-405E-4B68-A7B9-D66E3382B63F}" type="presParOf" srcId="{78481F92-5984-407A-A358-2FBC1710387F}" destId="{CC54A5DD-5112-482B-A2F7-665EB6B02354}" srcOrd="0" destOrd="0" presId="urn:microsoft.com/office/officeart/2005/8/layout/bProcess2"/>
    <dgm:cxn modelId="{E131D3F0-63B5-4D73-B49A-7F8654B4F1B5}" type="presParOf" srcId="{78481F92-5984-407A-A358-2FBC1710387F}" destId="{844205DD-A74B-4F79-BB16-E5208582B0D7}" srcOrd="1" destOrd="0" presId="urn:microsoft.com/office/officeart/2005/8/layout/bProcess2"/>
    <dgm:cxn modelId="{EBBFAAB6-E546-428F-8CEA-2E03CE694FE2}" type="presParOf" srcId="{8995A4AD-71E0-435B-A3B4-F7340008F3D5}" destId="{ACED787D-413C-4FE0-BF99-55960856305A}" srcOrd="7" destOrd="0" presId="urn:microsoft.com/office/officeart/2005/8/layout/bProcess2"/>
    <dgm:cxn modelId="{FD6904F9-63F2-47B6-A75C-D121DE2B36C5}" type="presParOf" srcId="{8995A4AD-71E0-435B-A3B4-F7340008F3D5}" destId="{8C635B05-CFD8-4405-A6C1-E487BA2BA2DD}" srcOrd="8"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153506" y="495626"/>
          <a:ext cx="1673075" cy="16752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MY" sz="2300" kern="1200" dirty="0"/>
            <a:t>Item category</a:t>
          </a:r>
        </a:p>
      </dsp:txBody>
      <dsp:txXfrm>
        <a:off x="398522" y="740967"/>
        <a:ext cx="1183043" cy="1184611"/>
      </dsp:txXfrm>
    </dsp:sp>
    <dsp:sp modelId="{5F887E26-3506-44EF-89BE-0988FC4B6ED1}">
      <dsp:nvSpPr>
        <dsp:cNvPr id="0" name=""/>
        <dsp:cNvSpPr/>
      </dsp:nvSpPr>
      <dsp:spPr>
        <a:xfrm rot="10800000">
          <a:off x="643528" y="2445644"/>
          <a:ext cx="693031" cy="582415"/>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29684" y="3269816"/>
          <a:ext cx="1320719" cy="1320719"/>
        </a:xfrm>
        <a:prstGeom prst="ellipse">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MY" sz="1800" kern="1200"/>
            <a:t>Item Type</a:t>
          </a:r>
        </a:p>
      </dsp:txBody>
      <dsp:txXfrm>
        <a:off x="523099" y="3463231"/>
        <a:ext cx="933889" cy="933889"/>
      </dsp:txXfrm>
    </dsp:sp>
    <dsp:sp modelId="{C5329B68-5F26-43AF-8BA5-84807A471510}">
      <dsp:nvSpPr>
        <dsp:cNvPr id="0" name=""/>
        <dsp:cNvSpPr/>
      </dsp:nvSpPr>
      <dsp:spPr>
        <a:xfrm rot="5400000">
          <a:off x="2145078" y="3638968"/>
          <a:ext cx="693031" cy="582415"/>
        </a:xfrm>
        <a:prstGeom prst="triangle">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ED19E2-2BF1-4F61-A8B4-1C4EFF1E2459}">
      <dsp:nvSpPr>
        <dsp:cNvPr id="0" name=""/>
        <dsp:cNvSpPr/>
      </dsp:nvSpPr>
      <dsp:spPr>
        <a:xfrm>
          <a:off x="3299817" y="3269816"/>
          <a:ext cx="1320719" cy="1320719"/>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MY" sz="1800" kern="1200"/>
            <a:t>Item Setup</a:t>
          </a:r>
        </a:p>
      </dsp:txBody>
      <dsp:txXfrm>
        <a:off x="3493232" y="3463231"/>
        <a:ext cx="933889" cy="933889"/>
      </dsp:txXfrm>
    </dsp:sp>
    <dsp:sp modelId="{6621654A-E58A-4C98-91D9-AF8AB65CA3F2}">
      <dsp:nvSpPr>
        <dsp:cNvPr id="0" name=""/>
        <dsp:cNvSpPr/>
      </dsp:nvSpPr>
      <dsp:spPr>
        <a:xfrm>
          <a:off x="3613661" y="2285925"/>
          <a:ext cx="693031" cy="582415"/>
        </a:xfrm>
        <a:prstGeom prst="triangle">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4205DD-A74B-4F79-BB16-E5208582B0D7}">
      <dsp:nvSpPr>
        <dsp:cNvPr id="0" name=""/>
        <dsp:cNvSpPr/>
      </dsp:nvSpPr>
      <dsp:spPr>
        <a:xfrm>
          <a:off x="3299817" y="596696"/>
          <a:ext cx="1320719" cy="1320719"/>
        </a:xfrm>
        <a:prstGeom prst="ellipse">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MY" sz="1800" kern="1200"/>
            <a:t>Location Master</a:t>
          </a:r>
        </a:p>
      </dsp:txBody>
      <dsp:txXfrm>
        <a:off x="3493232" y="790111"/>
        <a:ext cx="933889" cy="933889"/>
      </dsp:txXfrm>
    </dsp:sp>
    <dsp:sp modelId="{ACED787D-413C-4FE0-BF99-55960856305A}">
      <dsp:nvSpPr>
        <dsp:cNvPr id="0" name=""/>
        <dsp:cNvSpPr/>
      </dsp:nvSpPr>
      <dsp:spPr>
        <a:xfrm rot="5353012">
          <a:off x="4950383" y="947577"/>
          <a:ext cx="693031" cy="582415"/>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635B05-CFD8-4405-A6C1-E487BA2BA2DD}">
      <dsp:nvSpPr>
        <dsp:cNvPr id="0" name=""/>
        <dsp:cNvSpPr/>
      </dsp:nvSpPr>
      <dsp:spPr>
        <a:xfrm>
          <a:off x="5940266" y="226413"/>
          <a:ext cx="1980088" cy="1980088"/>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MY" sz="2300" kern="1200"/>
            <a:t>Unit of Measures</a:t>
          </a:r>
        </a:p>
      </dsp:txBody>
      <dsp:txXfrm>
        <a:off x="6230243" y="516390"/>
        <a:ext cx="1400134" cy="140013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7DA0234C-D835-4D38-9250-E4AD4E4DDBC9}" type="slidenum">
              <a:rPr lang="en-US" smtClean="0"/>
              <a:t>‹#›</a:t>
            </a:fld>
            <a:endParaRPr lang="en-US"/>
          </a:p>
        </p:txBody>
      </p:sp>
    </p:spTree>
    <p:extLst>
      <p:ext uri="{BB962C8B-B14F-4D97-AF65-F5344CB8AC3E}">
        <p14:creationId xmlns:p14="http://schemas.microsoft.com/office/powerpoint/2010/main" val="28953066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34CE7CC4-70EA-4877-945E-32B6623349F8}" type="slidenum">
              <a:rPr lang="en-US" smtClean="0"/>
              <a:t>‹#›</a:t>
            </a:fld>
            <a:endParaRPr lang="en-US"/>
          </a:p>
        </p:txBody>
      </p:sp>
    </p:spTree>
    <p:extLst>
      <p:ext uri="{BB962C8B-B14F-4D97-AF65-F5344CB8AC3E}">
        <p14:creationId xmlns:p14="http://schemas.microsoft.com/office/powerpoint/2010/main" val="300197554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37531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093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261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249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411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7765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1778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7991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03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4330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Tree>
    <p:extLst>
      <p:ext uri="{BB962C8B-B14F-4D97-AF65-F5344CB8AC3E}">
        <p14:creationId xmlns:p14="http://schemas.microsoft.com/office/powerpoint/2010/main" val="786561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4562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31134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01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7301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88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127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827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453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54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852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4EE13B-0BD2-4075-8984-29F192374564}" type="datetime1">
              <a:rPr lang="en-US" smtClean="0"/>
              <a:t>5/25/2015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15902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7EE4D-7D30-4AFB-8959-E7F87A310D3E}" type="datetime1">
              <a:rPr lang="en-US" smtClean="0"/>
              <a:t>5/25/2015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84026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5148B4-A76F-4D01-81B1-EE95B0D4D102}" type="datetime1">
              <a:rPr lang="en-US" smtClean="0"/>
              <a:t>5/25/2015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293052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18AD1B-AC0E-4621-8E6B-824A6F22C9F5}" type="datetime1">
              <a:rPr lang="en-US" smtClean="0"/>
              <a:t>5/25/2015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23993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31462-D092-4D1B-A81C-26EC53A393D6}" type="datetime1">
              <a:rPr lang="en-US" smtClean="0"/>
              <a:t>5/25/2015</a:t>
            </a:fld>
            <a:endParaRPr lang="en-US"/>
          </a:p>
        </p:txBody>
      </p:sp>
      <p:sp>
        <p:nvSpPr>
          <p:cNvPr id="5" name="Footer Placeholder 4"/>
          <p:cNvSpPr>
            <a:spLocks noGrp="1"/>
          </p:cNvSpPr>
          <p:nvPr>
            <p:ph type="ftr" sz="quarter" idx="11"/>
          </p:nvPr>
        </p:nvSpPr>
        <p:spPr/>
        <p:txBody>
          <a:bodyPr/>
          <a:lstStyle/>
          <a:p>
            <a:r>
              <a:rPr lang="en-MY" smtClean="0"/>
              <a:t>** Please refer user guide in SPS software</a:t>
            </a:r>
            <a:endParaRPr lang="en-US"/>
          </a:p>
        </p:txBody>
      </p:sp>
      <p:sp>
        <p:nvSpPr>
          <p:cNvPr id="6" name="Slide Number Placeholder 5"/>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24752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8439FE-4B84-4293-8066-F374D5B27BFB}" type="datetime1">
              <a:rPr lang="en-US" smtClean="0"/>
              <a:t>5/25/2015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487395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F93F9-C945-4A47-B50E-284881D403FA}" type="datetime1">
              <a:rPr lang="en-US" smtClean="0"/>
              <a:t>5/25/2015</a:t>
            </a:fld>
            <a:endParaRPr lang="en-US"/>
          </a:p>
        </p:txBody>
      </p:sp>
      <p:sp>
        <p:nvSpPr>
          <p:cNvPr id="8" name="Footer Placeholder 7"/>
          <p:cNvSpPr>
            <a:spLocks noGrp="1"/>
          </p:cNvSpPr>
          <p:nvPr>
            <p:ph type="ftr" sz="quarter" idx="11"/>
          </p:nvPr>
        </p:nvSpPr>
        <p:spPr/>
        <p:txBody>
          <a:bodyPr/>
          <a:lstStyle/>
          <a:p>
            <a:r>
              <a:rPr lang="en-MY" smtClean="0"/>
              <a:t>** Please refer user guide in SPS software</a:t>
            </a:r>
            <a:endParaRPr lang="en-US"/>
          </a:p>
        </p:txBody>
      </p:sp>
      <p:sp>
        <p:nvSpPr>
          <p:cNvPr id="9" name="Slide Number Placeholder 8"/>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15740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59E90A-9292-4FFF-97D8-DFB3B017C196}" type="datetime1">
              <a:rPr lang="en-US" smtClean="0"/>
              <a:t>5/25/2015</a:t>
            </a:fld>
            <a:endParaRPr lang="en-US"/>
          </a:p>
        </p:txBody>
      </p:sp>
      <p:sp>
        <p:nvSpPr>
          <p:cNvPr id="4" name="Footer Placeholder 3"/>
          <p:cNvSpPr>
            <a:spLocks noGrp="1"/>
          </p:cNvSpPr>
          <p:nvPr>
            <p:ph type="ftr" sz="quarter" idx="11"/>
          </p:nvPr>
        </p:nvSpPr>
        <p:spPr/>
        <p:txBody>
          <a:bodyPr/>
          <a:lstStyle/>
          <a:p>
            <a:r>
              <a:rPr lang="en-MY" smtClean="0"/>
              <a:t>** Please refer user guide in SPS software</a:t>
            </a:r>
            <a:endParaRPr lang="en-US"/>
          </a:p>
        </p:txBody>
      </p:sp>
      <p:sp>
        <p:nvSpPr>
          <p:cNvPr id="5" name="Slide Number Placeholder 4"/>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31106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2E927-8F24-46B2-87FC-FD15D0CD4332}" type="datetime1">
              <a:rPr lang="en-US" smtClean="0"/>
              <a:t>5/25/2015</a:t>
            </a:fld>
            <a:endParaRPr lang="en-US"/>
          </a:p>
        </p:txBody>
      </p:sp>
      <p:sp>
        <p:nvSpPr>
          <p:cNvPr id="3" name="Footer Placeholder 2"/>
          <p:cNvSpPr>
            <a:spLocks noGrp="1"/>
          </p:cNvSpPr>
          <p:nvPr>
            <p:ph type="ftr" sz="quarter" idx="11"/>
          </p:nvPr>
        </p:nvSpPr>
        <p:spPr/>
        <p:txBody>
          <a:bodyPr/>
          <a:lstStyle/>
          <a:p>
            <a:r>
              <a:rPr lang="en-MY" smtClean="0"/>
              <a:t>** Please refer user guide in SPS software</a:t>
            </a:r>
            <a:endParaRPr lang="en-US"/>
          </a:p>
        </p:txBody>
      </p:sp>
      <p:sp>
        <p:nvSpPr>
          <p:cNvPr id="4" name="Slide Number Placeholder 3"/>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161318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53918-197C-4187-B788-F465B1DDFAC9}" type="datetime1">
              <a:rPr lang="en-US" smtClean="0"/>
              <a:t>5/25/2015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76539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934CD3-A838-4147-8EF6-D7FF22B2F8CE}" type="datetime1">
              <a:rPr lang="en-US" smtClean="0"/>
              <a:t>5/25/2015</a:t>
            </a:fld>
            <a:endParaRPr lang="en-US"/>
          </a:p>
        </p:txBody>
      </p:sp>
      <p:sp>
        <p:nvSpPr>
          <p:cNvPr id="6" name="Footer Placeholder 5"/>
          <p:cNvSpPr>
            <a:spLocks noGrp="1"/>
          </p:cNvSpPr>
          <p:nvPr>
            <p:ph type="ftr" sz="quarter" idx="11"/>
          </p:nvPr>
        </p:nvSpPr>
        <p:spPr/>
        <p:txBody>
          <a:bodyPr/>
          <a:lstStyle/>
          <a:p>
            <a:r>
              <a:rPr lang="en-MY" smtClean="0"/>
              <a:t>** Please refer user guide in SPS software</a:t>
            </a:r>
            <a:endParaRPr lang="en-US"/>
          </a:p>
        </p:txBody>
      </p:sp>
      <p:sp>
        <p:nvSpPr>
          <p:cNvPr id="7" name="Slide Number Placeholder 6"/>
          <p:cNvSpPr>
            <a:spLocks noGrp="1"/>
          </p:cNvSpPr>
          <p:nvPr>
            <p:ph type="sldNum" sz="quarter" idx="12"/>
          </p:nvPr>
        </p:nvSpPr>
        <p:spPr/>
        <p:txBody>
          <a:bodyPr/>
          <a:lstStyle/>
          <a:p>
            <a:fld id="{3B532822-4FE7-46F5-9C0F-301F4B1D7308}" type="slidenum">
              <a:rPr lang="en-US" smtClean="0"/>
              <a:t>‹#›</a:t>
            </a:fld>
            <a:endParaRPr lang="en-US"/>
          </a:p>
        </p:txBody>
      </p:sp>
    </p:spTree>
    <p:extLst>
      <p:ext uri="{BB962C8B-B14F-4D97-AF65-F5344CB8AC3E}">
        <p14:creationId xmlns:p14="http://schemas.microsoft.com/office/powerpoint/2010/main" val="355391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696C6-2DF7-4868-8D29-A595FBBAF4D9}" type="datetime1">
              <a:rPr lang="en-US" smtClean="0"/>
              <a:t>5/25/2015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MY" smtClean="0"/>
              <a:t>** Please refer user guide in SPS software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532822-4FE7-46F5-9C0F-301F4B1D7308}" type="slidenum">
              <a:rPr lang="en-US" smtClean="0"/>
              <a:t>‹#›</a:t>
            </a:fld>
            <a:endParaRPr lang="en-US"/>
          </a:p>
        </p:txBody>
      </p:sp>
    </p:spTree>
    <p:extLst>
      <p:ext uri="{BB962C8B-B14F-4D97-AF65-F5344CB8AC3E}">
        <p14:creationId xmlns:p14="http://schemas.microsoft.com/office/powerpoint/2010/main" val="3408819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743200"/>
          </a:xfrm>
          <a:pattFill prst="pct20">
            <a:fgClr>
              <a:schemeClr val="accent1"/>
            </a:fgClr>
            <a:bgClr>
              <a:schemeClr val="bg1"/>
            </a:bgClr>
          </a:pattFill>
        </p:spPr>
        <p:txBody>
          <a:bodyPr>
            <a:noAutofit/>
          </a:bodyPr>
          <a:lstStyle/>
          <a:p>
            <a:r>
              <a:rPr lang="en-US" sz="20000" dirty="0" smtClean="0">
                <a:solidFill>
                  <a:srgbClr val="FF0000"/>
                </a:solidFill>
                <a:effectLst>
                  <a:outerShdw blurRad="38100" dist="38100" dir="2700000" algn="tl">
                    <a:srgbClr val="000000">
                      <a:alpha val="43137"/>
                    </a:srgbClr>
                  </a:outerShdw>
                </a:effectLst>
                <a:latin typeface="Neuropol" panose="020B0500000000000000" pitchFamily="34" charset="0"/>
              </a:rPr>
              <a:t>SPS</a:t>
            </a:r>
            <a:endParaRPr lang="en-US" sz="20000" dirty="0">
              <a:solidFill>
                <a:srgbClr val="FF0000"/>
              </a:solidFill>
              <a:effectLst>
                <a:outerShdw blurRad="38100" dist="38100" dir="2700000" algn="tl">
                  <a:srgbClr val="000000">
                    <a:alpha val="43137"/>
                  </a:srgbClr>
                </a:outerShdw>
              </a:effectLst>
              <a:latin typeface="Neuropol" panose="020B0500000000000000" pitchFamily="34" charset="0"/>
            </a:endParaRPr>
          </a:p>
        </p:txBody>
      </p:sp>
      <p:sp>
        <p:nvSpPr>
          <p:cNvPr id="3" name="Subtitle 2"/>
          <p:cNvSpPr>
            <a:spLocks noGrp="1"/>
          </p:cNvSpPr>
          <p:nvPr>
            <p:ph type="subTitle" idx="1"/>
          </p:nvPr>
        </p:nvSpPr>
        <p:spPr>
          <a:xfrm>
            <a:off x="685800" y="5125675"/>
            <a:ext cx="8001000" cy="762000"/>
          </a:xfrm>
        </p:spPr>
        <p:txBody>
          <a:bodyPr>
            <a:noAutofit/>
          </a:bodyPr>
          <a:lstStyle/>
          <a:p>
            <a:r>
              <a:rPr lang="en-US" sz="2800" dirty="0" smtClean="0">
                <a:solidFill>
                  <a:srgbClr val="FF0000"/>
                </a:solidFill>
                <a:effectLst>
                  <a:outerShdw blurRad="38100" dist="38100" dir="2700000" algn="tl">
                    <a:srgbClr val="000000">
                      <a:alpha val="43137"/>
                    </a:srgbClr>
                  </a:outerShdw>
                </a:effectLst>
                <a:latin typeface="Neuropol" panose="020B0500000000000000" pitchFamily="34" charset="0"/>
              </a:rPr>
              <a:t>BY ACCOUNTANTS FOR ACCOUNTANTS</a:t>
            </a:r>
          </a:p>
          <a:p>
            <a:endParaRPr lang="en-US" sz="3600" dirty="0">
              <a:solidFill>
                <a:srgbClr val="21FF3B"/>
              </a:solidFill>
              <a:effectLst>
                <a:outerShdw blurRad="38100" dist="38100" dir="2700000" algn="tl">
                  <a:srgbClr val="000000">
                    <a:alpha val="43137"/>
                  </a:srgbClr>
                </a:outerShdw>
              </a:effectLst>
              <a:latin typeface="Neuropol" panose="020B0500000000000000" pitchFamily="34" charset="0"/>
            </a:endParaRPr>
          </a:p>
        </p:txBody>
      </p:sp>
      <p:pic>
        <p:nvPicPr>
          <p:cNvPr id="1026"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4343400"/>
            <a:ext cx="7772400" cy="646331"/>
          </a:xfrm>
          <a:prstGeom prst="rect">
            <a:avLst/>
          </a:prstGeom>
        </p:spPr>
        <p:txBody>
          <a:bodyPr wrap="square">
            <a:spAutoFit/>
          </a:bodyPr>
          <a:lstStyle/>
          <a:p>
            <a:pPr algn="ctr"/>
            <a:r>
              <a:rPr lang="en-US" sz="3600" dirty="0" smtClean="0">
                <a:effectLst>
                  <a:outerShdw blurRad="38100" dist="38100" dir="2700000" algn="tl">
                    <a:srgbClr val="000000">
                      <a:alpha val="43137"/>
                    </a:srgbClr>
                  </a:outerShdw>
                </a:effectLst>
                <a:latin typeface="Neuropol" panose="020B0500000000000000"/>
              </a:rPr>
              <a:t>SALIHIN</a:t>
            </a:r>
            <a:r>
              <a:rPr lang="en-US" sz="3600" dirty="0" smtClean="0">
                <a:solidFill>
                  <a:srgbClr val="FF0000"/>
                </a:solidFill>
                <a:effectLst>
                  <a:outerShdw blurRad="38100" dist="38100" dir="2700000" algn="tl">
                    <a:srgbClr val="000000">
                      <a:alpha val="43137"/>
                    </a:srgbClr>
                  </a:outerShdw>
                </a:effectLst>
                <a:latin typeface="Neuropol" panose="020B0500000000000000"/>
              </a:rPr>
              <a:t> PREMIER </a:t>
            </a:r>
            <a:r>
              <a:rPr lang="en-US" sz="3600" dirty="0" smtClean="0">
                <a:effectLst>
                  <a:outerShdw blurRad="38100" dist="38100" dir="2700000" algn="tl">
                    <a:srgbClr val="000000">
                      <a:alpha val="43137"/>
                    </a:srgbClr>
                  </a:outerShdw>
                </a:effectLst>
                <a:latin typeface="Neuropol" panose="020B0500000000000000"/>
              </a:rPr>
              <a:t>SOLUTIONS</a:t>
            </a:r>
            <a:endParaRPr lang="en-US" sz="3600" dirty="0">
              <a:effectLst>
                <a:outerShdw blurRad="38100" dist="38100" dir="2700000" algn="tl">
                  <a:srgbClr val="000000">
                    <a:alpha val="43137"/>
                  </a:srgbClr>
                </a:outerShdw>
              </a:effectLst>
              <a:latin typeface="Neuropol" panose="020B0500000000000000"/>
            </a:endParaRPr>
          </a:p>
        </p:txBody>
      </p:sp>
      <p:sp>
        <p:nvSpPr>
          <p:cNvPr id="7" name="Slide Number Placeholder 6"/>
          <p:cNvSpPr>
            <a:spLocks noGrp="1"/>
          </p:cNvSpPr>
          <p:nvPr>
            <p:ph type="sldNum" sz="quarter" idx="12"/>
          </p:nvPr>
        </p:nvSpPr>
        <p:spPr/>
        <p:txBody>
          <a:bodyPr/>
          <a:lstStyle/>
          <a:p>
            <a:fld id="{3B532822-4FE7-46F5-9C0F-301F4B1D7308}" type="slidenum">
              <a:rPr lang="en-US" smtClean="0"/>
              <a:t>1</a:t>
            </a:fld>
            <a:endParaRPr lang="en-US"/>
          </a:p>
        </p:txBody>
      </p:sp>
    </p:spTree>
    <p:extLst>
      <p:ext uri="{BB962C8B-B14F-4D97-AF65-F5344CB8AC3E}">
        <p14:creationId xmlns:p14="http://schemas.microsoft.com/office/powerpoint/2010/main" val="3262919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10</a:t>
            </a:fld>
            <a:endParaRPr lang="en-US"/>
          </a:p>
        </p:txBody>
      </p:sp>
      <p:pic>
        <p:nvPicPr>
          <p:cNvPr id="9" name="Picture 8" descr="C:\Users\IT2\Desktop\5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541960"/>
            <a:ext cx="5562600" cy="3962144"/>
          </a:xfrm>
          <a:prstGeom prst="rect">
            <a:avLst/>
          </a:prstGeom>
          <a:noFill/>
          <a:ln>
            <a:noFill/>
          </a:ln>
        </p:spPr>
      </p:pic>
      <p:sp>
        <p:nvSpPr>
          <p:cNvPr id="3" name="Rectangle 2"/>
          <p:cNvSpPr/>
          <p:nvPr/>
        </p:nvSpPr>
        <p:spPr>
          <a:xfrm>
            <a:off x="952500" y="5735879"/>
            <a:ext cx="7620000" cy="388696"/>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5: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Please wait while Setup installs SPS on your computer.</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8986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11</a:t>
            </a:fld>
            <a:endParaRPr lang="en-US"/>
          </a:p>
        </p:txBody>
      </p:sp>
      <p:pic>
        <p:nvPicPr>
          <p:cNvPr id="8" name="Picture 7" descr="C:\Users\IT2\Desktop\6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966273" y="1430043"/>
            <a:ext cx="5287654" cy="3982567"/>
          </a:xfrm>
          <a:prstGeom prst="rect">
            <a:avLst/>
          </a:prstGeom>
          <a:noFill/>
          <a:ln>
            <a:noFill/>
          </a:ln>
        </p:spPr>
      </p:pic>
      <p:sp>
        <p:nvSpPr>
          <p:cNvPr id="4" name="Rectangle 3"/>
          <p:cNvSpPr/>
          <p:nvPr/>
        </p:nvSpPr>
        <p:spPr>
          <a:xfrm>
            <a:off x="533400" y="5547253"/>
            <a:ext cx="8153400" cy="981423"/>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6: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Congratulation! Setup has finished installing SPS on your computer. Please make sure that you RESTART your XAMPP before you tick the open in browser localhost/</a:t>
            </a:r>
            <a:r>
              <a:rPr lang="en-MY" dirty="0" err="1">
                <a:solidFill>
                  <a:srgbClr val="000000"/>
                </a:solidFill>
                <a:latin typeface="Calibri" panose="020F0502020204030204" pitchFamily="34" charset="0"/>
                <a:ea typeface="Calibri" panose="020F0502020204030204" pitchFamily="34" charset="0"/>
                <a:cs typeface="Calibri" panose="020F0502020204030204" pitchFamily="34" charset="0"/>
              </a:rPr>
              <a:t>sps</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/installation option. Click Finish to exit Setup.</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8732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600" b="1" dirty="0" smtClean="0">
              <a:latin typeface="Cambria" panose="02040503050406030204" pitchFamily="18" charset="0"/>
            </a:endParaRPr>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8:</a:t>
            </a:r>
            <a:r>
              <a:rPr lang="en-US" sz="1600" dirty="0">
                <a:latin typeface="Cambria" panose="02040503050406030204" pitchFamily="18" charset="0"/>
              </a:rPr>
              <a:t> Type localhost/</a:t>
            </a:r>
            <a:r>
              <a:rPr lang="en-US" sz="1600" dirty="0" err="1">
                <a:latin typeface="Cambria" panose="02040503050406030204" pitchFamily="18" charset="0"/>
              </a:rPr>
              <a:t>sps</a:t>
            </a:r>
            <a:r>
              <a:rPr lang="en-US" sz="1600" dirty="0">
                <a:latin typeface="Cambria" panose="02040503050406030204" pitchFamily="18" charset="0"/>
              </a:rPr>
              <a:t>/installation. You will see the Welcome to the SPS Version 14.01 Setup Wizard. Click Next to continue.</a:t>
            </a:r>
            <a:endParaRPr lang="en-MY" sz="1600" dirty="0">
              <a:latin typeface="Cambria" panose="02040503050406030204" pitchFamily="18" charset="0"/>
            </a:endParaRPr>
          </a:p>
          <a:p>
            <a:pPr marL="0" indent="0">
              <a:buNone/>
            </a:pPr>
            <a:endParaRPr lang="en-US" sz="1600" b="1" dirty="0"/>
          </a:p>
          <a:p>
            <a:pPr marL="0" indent="0">
              <a:buNone/>
            </a:pPr>
            <a:r>
              <a:rPr lang="en-US" sz="1600" b="1" dirty="0">
                <a:solidFill>
                  <a:srgbClr val="FF0000"/>
                </a:solidFill>
              </a:rPr>
              <a:t>NOTE : If you have renamed the </a:t>
            </a:r>
            <a:r>
              <a:rPr lang="en-US" sz="1600" b="1" dirty="0" err="1">
                <a:solidFill>
                  <a:srgbClr val="FF0000"/>
                </a:solidFill>
              </a:rPr>
              <a:t>sps</a:t>
            </a:r>
            <a:r>
              <a:rPr lang="en-US" sz="1600" b="1" dirty="0">
                <a:solidFill>
                  <a:srgbClr val="FF0000"/>
                </a:solidFill>
              </a:rPr>
              <a:t> folder, once the browser opens, replace “</a:t>
            </a:r>
            <a:r>
              <a:rPr lang="en-US" sz="1600" b="1" dirty="0" err="1">
                <a:solidFill>
                  <a:srgbClr val="FF0000"/>
                </a:solidFill>
              </a:rPr>
              <a:t>sps</a:t>
            </a:r>
            <a:r>
              <a:rPr lang="en-US" sz="1600" b="1" dirty="0">
                <a:solidFill>
                  <a:srgbClr val="FF0000"/>
                </a:solidFill>
              </a:rPr>
              <a:t>” with the name you have used previously.</a:t>
            </a:r>
            <a:endParaRPr lang="en-MY" sz="1600" dirty="0">
              <a:solidFill>
                <a:srgbClr val="FF0000"/>
              </a:solidFill>
            </a:endParaRPr>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endParaRPr lang="en-US" sz="1400" b="1" dirty="0" smtClean="0"/>
          </a:p>
          <a:p>
            <a:endParaRPr lang="en-US" sz="1400" b="1" dirty="0"/>
          </a:p>
          <a:p>
            <a:r>
              <a:rPr lang="en-US" sz="1400" dirty="0" smtClean="0"/>
              <a:t>. </a:t>
            </a:r>
            <a:endParaRPr lang="en-MY" sz="1400" dirty="0"/>
          </a:p>
        </p:txBody>
      </p:sp>
      <p:pic>
        <p:nvPicPr>
          <p:cNvPr id="9" name="image13.png"/>
          <p:cNvPicPr/>
          <p:nvPr/>
        </p:nvPicPr>
        <p:blipFill>
          <a:blip r:embed="rId4"/>
          <a:srcRect/>
          <a:stretch>
            <a:fillRect/>
          </a:stretch>
        </p:blipFill>
        <p:spPr>
          <a:xfrm>
            <a:off x="1676400" y="1600200"/>
            <a:ext cx="5943600" cy="2904761"/>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12</a:t>
            </a:fld>
            <a:endParaRPr lang="en-US"/>
          </a:p>
        </p:txBody>
      </p:sp>
    </p:spTree>
    <p:extLst>
      <p:ext uri="{BB962C8B-B14F-4D97-AF65-F5344CB8AC3E}">
        <p14:creationId xmlns:p14="http://schemas.microsoft.com/office/powerpoint/2010/main" val="24514465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400" b="1" dirty="0" smtClean="0"/>
          </a:p>
          <a:p>
            <a:pPr marL="0" indent="0">
              <a:buNone/>
            </a:pPr>
            <a:endParaRPr lang="en-US" sz="1400" b="1" dirty="0" smtClean="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smtClean="0"/>
          </a:p>
          <a:p>
            <a:pPr marL="0" indent="0">
              <a:buNone/>
            </a:pPr>
            <a:endParaRPr lang="en-US" sz="1400" b="1" dirty="0"/>
          </a:p>
          <a:p>
            <a:pPr marL="0" indent="0">
              <a:buNone/>
            </a:pPr>
            <a:endParaRPr lang="en-US" sz="1600" b="1" dirty="0" smtClean="0">
              <a:latin typeface="Cambria" panose="02040503050406030204" pitchFamily="18" charset="0"/>
            </a:endParaRPr>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9:</a:t>
            </a:r>
            <a:r>
              <a:rPr lang="en-US" sz="1600" dirty="0">
                <a:latin typeface="Cambria" panose="02040503050406030204" pitchFamily="18" charset="0"/>
              </a:rPr>
              <a:t> To continue, you have to accept the software license agreement by clicking the box. If you do not agree with the license agreement, the Next button will be disabled.</a:t>
            </a:r>
            <a:endParaRPr lang="en-MY" sz="1600" dirty="0">
              <a:latin typeface="Cambria" panose="02040503050406030204" pitchFamily="18" charset="0"/>
            </a:endParaRPr>
          </a:p>
          <a:p>
            <a:pPr marL="0" indent="0">
              <a:buNone/>
            </a:pPr>
            <a:endParaRPr lang="en-US" sz="1400" b="1" dirty="0" smtClean="0"/>
          </a:p>
          <a:p>
            <a:pPr marL="0" indent="0">
              <a:buNone/>
            </a:pPr>
            <a:endParaRPr lang="en-US" sz="1400" b="1" dirty="0" smtClean="0"/>
          </a:p>
          <a:p>
            <a:endParaRPr lang="en-US" sz="1400" b="1" dirty="0" smtClean="0"/>
          </a:p>
          <a:p>
            <a:endParaRPr lang="en-US" sz="1400" b="1" dirty="0"/>
          </a:p>
          <a:p>
            <a:pPr marL="0" indent="0">
              <a:buNone/>
            </a:pPr>
            <a:r>
              <a:rPr lang="en-US" sz="1400" dirty="0" smtClean="0"/>
              <a:t> </a:t>
            </a:r>
            <a:endParaRPr lang="en-MY" sz="1400" dirty="0"/>
          </a:p>
        </p:txBody>
      </p:sp>
      <p:pic>
        <p:nvPicPr>
          <p:cNvPr id="8" name="image12.png"/>
          <p:cNvPicPr/>
          <p:nvPr/>
        </p:nvPicPr>
        <p:blipFill>
          <a:blip r:embed="rId4"/>
          <a:srcRect/>
          <a:stretch>
            <a:fillRect/>
          </a:stretch>
        </p:blipFill>
        <p:spPr>
          <a:xfrm>
            <a:off x="1676400" y="1701141"/>
            <a:ext cx="5943600" cy="3108621"/>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13</a:t>
            </a:fld>
            <a:endParaRPr lang="en-US"/>
          </a:p>
        </p:txBody>
      </p:sp>
    </p:spTree>
    <p:extLst>
      <p:ext uri="{BB962C8B-B14F-4D97-AF65-F5344CB8AC3E}">
        <p14:creationId xmlns:p14="http://schemas.microsoft.com/office/powerpoint/2010/main" val="28996408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14</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413859"/>
            <a:ext cx="6827272" cy="3395903"/>
          </a:xfrm>
          <a:prstGeom prst="rect">
            <a:avLst/>
          </a:prstGeom>
        </p:spPr>
      </p:pic>
      <p:sp>
        <p:nvSpPr>
          <p:cNvPr id="5" name="Rectangle 4"/>
          <p:cNvSpPr/>
          <p:nvPr/>
        </p:nvSpPr>
        <p:spPr>
          <a:xfrm>
            <a:off x="228600" y="4928221"/>
            <a:ext cx="8686800" cy="1676741"/>
          </a:xfrm>
          <a:prstGeom prst="rect">
            <a:avLst/>
          </a:prstGeom>
        </p:spPr>
        <p:txBody>
          <a:bodyPr wrap="square">
            <a:spAutoFit/>
          </a:bodyPr>
          <a:lstStyle/>
          <a:p>
            <a:pPr algn="just">
              <a:lnSpc>
                <a:spcPct val="107000"/>
              </a:lnSpc>
              <a:spcAft>
                <a:spcPts val="800"/>
              </a:spcAft>
            </a:pPr>
            <a:r>
              <a:rPr lang="en-MY" b="1" dirty="0">
                <a:latin typeface="Calibri" panose="020F0502020204030204" pitchFamily="34" charset="0"/>
                <a:ea typeface="Calibri" panose="020F0502020204030204" pitchFamily="34" charset="0"/>
                <a:cs typeface="Times New Roman" panose="02020603050405020304" pitchFamily="18" charset="0"/>
              </a:rPr>
              <a:t>STEP </a:t>
            </a:r>
            <a:r>
              <a:rPr lang="en-MY" b="1" dirty="0" smtClean="0">
                <a:latin typeface="Calibri" panose="020F0502020204030204" pitchFamily="34" charset="0"/>
                <a:ea typeface="Calibri" panose="020F0502020204030204" pitchFamily="34" charset="0"/>
                <a:cs typeface="Times New Roman" panose="02020603050405020304" pitchFamily="18" charset="0"/>
              </a:rPr>
              <a:t>7:</a:t>
            </a:r>
            <a:r>
              <a:rPr lang="en-MY" dirty="0" smtClean="0">
                <a:latin typeface="Calibri" panose="020F0502020204030204" pitchFamily="34" charset="0"/>
                <a:ea typeface="Calibri" panose="020F0502020204030204" pitchFamily="34" charset="0"/>
                <a:cs typeface="Times New Roman" panose="02020603050405020304" pitchFamily="18" charset="0"/>
              </a:rPr>
              <a:t>  </a:t>
            </a:r>
            <a:r>
              <a:rPr lang="en-MY" dirty="0">
                <a:latin typeface="Calibri" panose="020F0502020204030204" pitchFamily="34" charset="0"/>
                <a:ea typeface="Calibri" panose="020F0502020204030204" pitchFamily="34" charset="0"/>
                <a:cs typeface="Times New Roman" panose="02020603050405020304" pitchFamily="18" charset="0"/>
              </a:rPr>
              <a:t>Check your email, we have send username/email and password. You need to enter this User Name/email, password and your Serial No that locate at your SPS Packaging. Click Next button.  </a:t>
            </a:r>
          </a:p>
          <a:p>
            <a:pPr algn="just">
              <a:lnSpc>
                <a:spcPct val="107000"/>
              </a:lnSpc>
              <a:spcAft>
                <a:spcPts val="800"/>
              </a:spcAft>
            </a:pPr>
            <a:r>
              <a:rPr lang="en-MY"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Note:</a:t>
            </a:r>
            <a:r>
              <a:rPr lang="en-MY" dirty="0">
                <a:solidFill>
                  <a:srgbClr val="C00000"/>
                </a:solidFill>
                <a:latin typeface="Calibri" panose="020F0502020204030204" pitchFamily="34" charset="0"/>
                <a:ea typeface="Calibri" panose="020F0502020204030204" pitchFamily="34" charset="0"/>
                <a:cs typeface="Times New Roman" panose="02020603050405020304" pitchFamily="18" charset="0"/>
              </a:rPr>
              <a:t> Make sure there is no SPACE when you copy and paste. IF you are failed to validate, please contact your Dealer.</a:t>
            </a:r>
            <a:endParaRPr lang="en-MY"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012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666025"/>
          </a:xfrm>
        </p:spPr>
        <p:txBody>
          <a:bodyPr>
            <a:noAutofit/>
          </a:bodyPr>
          <a:lstStyle/>
          <a:p>
            <a:pPr marL="0" indent="0">
              <a:buNone/>
            </a:pPr>
            <a:endParaRPr lang="en-US" sz="1400" b="1" dirty="0" smtClean="0"/>
          </a:p>
          <a:p>
            <a:pPr marL="0" indent="0">
              <a:buNone/>
            </a:pPr>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pPr marL="0" indent="0">
              <a:buNone/>
            </a:pPr>
            <a:endParaRPr lang="en-US" sz="1400" b="1" dirty="0"/>
          </a:p>
          <a:p>
            <a:pPr marL="0" indent="0">
              <a:buNone/>
            </a:pPr>
            <a:endParaRPr lang="en-US" sz="1600" b="1"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1600" b="1" dirty="0" smtClean="0">
                <a:solidFill>
                  <a:srgbClr val="000000"/>
                </a:solidFill>
                <a:latin typeface="Cambria" panose="02040503050406030204" pitchFamily="18" charset="0"/>
                <a:ea typeface="Calibri" panose="020F0502020204030204" pitchFamily="34" charset="0"/>
                <a:cs typeface="Calibri" panose="020F0502020204030204" pitchFamily="34" charset="0"/>
              </a:rPr>
              <a:t>STEP </a:t>
            </a:r>
            <a:r>
              <a:rPr lang="en-US" sz="1600" b="1" dirty="0">
                <a:solidFill>
                  <a:srgbClr val="000000"/>
                </a:solidFill>
                <a:latin typeface="Cambria" panose="02040503050406030204" pitchFamily="18" charset="0"/>
                <a:ea typeface="Calibri" panose="020F0502020204030204" pitchFamily="34" charset="0"/>
                <a:cs typeface="Calibri" panose="020F0502020204030204" pitchFamily="34" charset="0"/>
              </a:rPr>
              <a:t>12:</a:t>
            </a:r>
            <a:r>
              <a:rPr lang="en-US" sz="1600" dirty="0">
                <a:solidFill>
                  <a:srgbClr val="000000"/>
                </a:solidFill>
                <a:latin typeface="Cambria" panose="02040503050406030204" pitchFamily="18" charset="0"/>
                <a:ea typeface="Calibri" panose="020F0502020204030204" pitchFamily="34" charset="0"/>
                <a:cs typeface="Calibri" panose="020F0502020204030204" pitchFamily="34" charset="0"/>
              </a:rPr>
              <a:t> Check the Pre-Installation. Click Confirm Install button to continue</a:t>
            </a:r>
            <a:endParaRPr lang="en-MY" sz="1600" dirty="0">
              <a:latin typeface="Cambria" panose="02040503050406030204" pitchFamily="18" charset="0"/>
            </a:endParaRPr>
          </a:p>
        </p:txBody>
      </p:sp>
      <p:pic>
        <p:nvPicPr>
          <p:cNvPr id="8" name="image26.png"/>
          <p:cNvPicPr/>
          <p:nvPr/>
        </p:nvPicPr>
        <p:blipFill>
          <a:blip r:embed="rId4"/>
          <a:srcRect/>
          <a:stretch>
            <a:fillRect/>
          </a:stretch>
        </p:blipFill>
        <p:spPr>
          <a:xfrm>
            <a:off x="1690687" y="1529986"/>
            <a:ext cx="5943600" cy="3235372"/>
          </a:xfrm>
          <a:prstGeom prst="rect">
            <a:avLst/>
          </a:prstGeom>
          <a:ln/>
        </p:spPr>
      </p:pic>
      <p:sp>
        <p:nvSpPr>
          <p:cNvPr id="11" name="Slide Number Placeholder 10"/>
          <p:cNvSpPr>
            <a:spLocks noGrp="1"/>
          </p:cNvSpPr>
          <p:nvPr>
            <p:ph type="sldNum" sz="quarter" idx="12"/>
          </p:nvPr>
        </p:nvSpPr>
        <p:spPr/>
        <p:txBody>
          <a:bodyPr/>
          <a:lstStyle/>
          <a:p>
            <a:fld id="{3B532822-4FE7-46F5-9C0F-301F4B1D7308}" type="slidenum">
              <a:rPr lang="en-US" smtClean="0"/>
              <a:t>15</a:t>
            </a:fld>
            <a:endParaRPr lang="en-US"/>
          </a:p>
        </p:txBody>
      </p:sp>
    </p:spTree>
    <p:extLst>
      <p:ext uri="{BB962C8B-B14F-4D97-AF65-F5344CB8AC3E}">
        <p14:creationId xmlns:p14="http://schemas.microsoft.com/office/powerpoint/2010/main" val="292664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125" y="1506174"/>
            <a:ext cx="7924800" cy="4850176"/>
          </a:xfrm>
        </p:spPr>
        <p:txBody>
          <a:bodyPr>
            <a:noAutofit/>
          </a:bodyPr>
          <a:lstStyle/>
          <a:p>
            <a:pPr marL="0" indent="0">
              <a:buNone/>
            </a:pPr>
            <a:endParaRPr lang="en-US" sz="1400" b="1" dirty="0" smtClean="0"/>
          </a:p>
          <a:p>
            <a:pPr marL="0" indent="0">
              <a:buNone/>
            </a:pPr>
            <a:endParaRPr lang="en-US" sz="1400" b="1" dirty="0"/>
          </a:p>
          <a:p>
            <a:endParaRPr lang="en-US" sz="1400" b="1" dirty="0" smtClean="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endParaRPr lang="en-US" sz="1400" b="1" dirty="0" smtClean="0"/>
          </a:p>
          <a:p>
            <a:endParaRPr lang="en-US" sz="1400" b="1" dirty="0"/>
          </a:p>
          <a:p>
            <a:pPr marL="0" indent="0">
              <a:buNone/>
            </a:pPr>
            <a:r>
              <a:rPr lang="en-US" sz="1600" b="1" dirty="0" smtClean="0">
                <a:latin typeface="Cambria" panose="02040503050406030204" pitchFamily="18" charset="0"/>
              </a:rPr>
              <a:t>STEP </a:t>
            </a:r>
            <a:r>
              <a:rPr lang="en-US" sz="1600" b="1" dirty="0">
                <a:latin typeface="Cambria" panose="02040503050406030204" pitchFamily="18" charset="0"/>
              </a:rPr>
              <a:t>13: </a:t>
            </a:r>
            <a:r>
              <a:rPr lang="en-US" sz="1600" dirty="0">
                <a:latin typeface="Cambria" panose="02040503050406030204" pitchFamily="18" charset="0"/>
              </a:rPr>
              <a:t>Once finished, you will see this interface. Here, you will enter the following details:</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Username	: </a:t>
            </a:r>
            <a:r>
              <a:rPr lang="en-US" sz="1600" dirty="0">
                <a:latin typeface="Cambria" panose="02040503050406030204" pitchFamily="18" charset="0"/>
              </a:rPr>
              <a:t>demo</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Password	: </a:t>
            </a:r>
            <a:r>
              <a:rPr lang="en-US" sz="1600" dirty="0">
                <a:latin typeface="Cambria" panose="02040503050406030204" pitchFamily="18" charset="0"/>
              </a:rPr>
              <a:t>demo</a:t>
            </a:r>
            <a:endParaRPr lang="en-MY" sz="1600" dirty="0">
              <a:latin typeface="Cambria" panose="02040503050406030204" pitchFamily="18" charset="0"/>
            </a:endParaRPr>
          </a:p>
          <a:p>
            <a:pPr marL="0" indent="0">
              <a:buNone/>
            </a:pPr>
            <a:r>
              <a:rPr lang="en-US" sz="1600" dirty="0">
                <a:latin typeface="Cambria" panose="02040503050406030204" pitchFamily="18" charset="0"/>
              </a:rPr>
              <a:t>	</a:t>
            </a:r>
            <a:r>
              <a:rPr lang="en-US" sz="1600" dirty="0" smtClean="0">
                <a:latin typeface="Cambria" panose="02040503050406030204" pitchFamily="18" charset="0"/>
              </a:rPr>
              <a:t>	Company	: </a:t>
            </a:r>
            <a:r>
              <a:rPr lang="en-US" sz="1600" dirty="0">
                <a:latin typeface="Cambria" panose="02040503050406030204" pitchFamily="18" charset="0"/>
              </a:rPr>
              <a:t>Demo </a:t>
            </a:r>
            <a:r>
              <a:rPr lang="en-US" sz="1600" dirty="0" err="1">
                <a:latin typeface="Cambria" panose="02040503050406030204" pitchFamily="18" charset="0"/>
              </a:rPr>
              <a:t>Demo</a:t>
            </a:r>
            <a:r>
              <a:rPr lang="en-US" sz="1600" dirty="0">
                <a:latin typeface="Cambria" panose="02040503050406030204" pitchFamily="18" charset="0"/>
              </a:rPr>
              <a:t> Sdn </a:t>
            </a:r>
            <a:r>
              <a:rPr lang="en-US" sz="1600" dirty="0" err="1">
                <a:latin typeface="Cambria" panose="02040503050406030204" pitchFamily="18" charset="0"/>
              </a:rPr>
              <a:t>Bhd</a:t>
            </a:r>
            <a:r>
              <a:rPr lang="en-US" sz="1600" dirty="0">
                <a:latin typeface="Cambria" panose="02040503050406030204" pitchFamily="18" charset="0"/>
              </a:rPr>
              <a:t> [demo]</a:t>
            </a:r>
            <a:endParaRPr lang="en-MY" sz="1600" dirty="0">
              <a:latin typeface="Cambria" panose="02040503050406030204" pitchFamily="18" charset="0"/>
            </a:endParaRPr>
          </a:p>
        </p:txBody>
      </p:sp>
      <p:pic>
        <p:nvPicPr>
          <p:cNvPr id="9" name="image27.png"/>
          <p:cNvPicPr/>
          <p:nvPr/>
        </p:nvPicPr>
        <p:blipFill>
          <a:blip r:embed="rId4"/>
          <a:srcRect/>
          <a:stretch>
            <a:fillRect/>
          </a:stretch>
        </p:blipFill>
        <p:spPr>
          <a:xfrm>
            <a:off x="1676400" y="1539511"/>
            <a:ext cx="5943600" cy="3108689"/>
          </a:xfrm>
          <a:prstGeom prst="rect">
            <a:avLst/>
          </a:prstGeom>
          <a:ln/>
        </p:spPr>
      </p:pic>
      <p:sp>
        <p:nvSpPr>
          <p:cNvPr id="12" name="Slide Number Placeholder 11"/>
          <p:cNvSpPr>
            <a:spLocks noGrp="1"/>
          </p:cNvSpPr>
          <p:nvPr>
            <p:ph type="sldNum" sz="quarter" idx="12"/>
          </p:nvPr>
        </p:nvSpPr>
        <p:spPr/>
        <p:txBody>
          <a:bodyPr/>
          <a:lstStyle/>
          <a:p>
            <a:fld id="{3B532822-4FE7-46F5-9C0F-301F4B1D7308}" type="slidenum">
              <a:rPr lang="en-US" smtClean="0"/>
              <a:t>16</a:t>
            </a:fld>
            <a:endParaRPr lang="en-US"/>
          </a:p>
        </p:txBody>
      </p:sp>
    </p:spTree>
    <p:extLst>
      <p:ext uri="{BB962C8B-B14F-4D97-AF65-F5344CB8AC3E}">
        <p14:creationId xmlns:p14="http://schemas.microsoft.com/office/powerpoint/2010/main" val="32485060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150036" y="2464938"/>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algn="ctr" defTabSz="457200"/>
            <a:r>
              <a:rPr lang="en-US" sz="3600" b="1" dirty="0" smtClean="0">
                <a:solidFill>
                  <a:prstClr val="white"/>
                </a:solidFill>
                <a:latin typeface="Cambria" panose="02040503050406030204" pitchFamily="18" charset="0"/>
              </a:rPr>
              <a:t>SETTING 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17</a:t>
            </a:fld>
            <a:endParaRPr lang="en-US"/>
          </a:p>
        </p:txBody>
      </p:sp>
    </p:spTree>
    <p:extLst>
      <p:ext uri="{BB962C8B-B14F-4D97-AF65-F5344CB8AC3E}">
        <p14:creationId xmlns:p14="http://schemas.microsoft.com/office/powerpoint/2010/main" val="3462686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COMPANY SETUP</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4250119318"/>
              </p:ext>
            </p:extLst>
          </p:nvPr>
        </p:nvGraphicFramePr>
        <p:xfrm>
          <a:off x="534670" y="1600200"/>
          <a:ext cx="784733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3B532822-4FE7-46F5-9C0F-301F4B1D7308}" type="slidenum">
              <a:rPr lang="en-US" smtClean="0"/>
              <a:t>18</a:t>
            </a:fld>
            <a:endParaRPr lang="en-US"/>
          </a:p>
        </p:txBody>
      </p:sp>
    </p:spTree>
    <p:extLst>
      <p:ext uri="{BB962C8B-B14F-4D97-AF65-F5344CB8AC3E}">
        <p14:creationId xmlns:p14="http://schemas.microsoft.com/office/powerpoint/2010/main" val="2489518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REGISTER COMPANY</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3B532822-4FE7-46F5-9C0F-301F4B1D7308}" type="slidenum">
              <a:rPr lang="en-US" smtClean="0"/>
              <a:t>19</a:t>
            </a:fld>
            <a:endParaRPr lang="en-US"/>
          </a:p>
        </p:txBody>
      </p:sp>
      <p:sp>
        <p:nvSpPr>
          <p:cNvPr id="3" name="Rectangle 2"/>
          <p:cNvSpPr/>
          <p:nvPr/>
        </p:nvSpPr>
        <p:spPr>
          <a:xfrm>
            <a:off x="153537" y="1507291"/>
            <a:ext cx="8534400" cy="2075696"/>
          </a:xfrm>
          <a:prstGeom prst="rect">
            <a:avLst/>
          </a:prstGeom>
        </p:spPr>
        <p:txBody>
          <a:bodyPr wrap="square">
            <a:spAutoFit/>
          </a:bodyPr>
          <a:lstStyle/>
          <a:p>
            <a:pPr>
              <a:lnSpc>
                <a:spcPct val="107000"/>
              </a:lnSpc>
              <a:spcAft>
                <a:spcPts val="800"/>
              </a:spcAft>
            </a:pPr>
            <a:r>
              <a:rPr lang="en-MY" b="1" u="sng" dirty="0">
                <a:latin typeface="Calibri" panose="020F0502020204030204" pitchFamily="34" charset="0"/>
                <a:ea typeface="Calibri" panose="020F0502020204030204" pitchFamily="34" charset="0"/>
                <a:cs typeface="Times New Roman" panose="02020603050405020304" pitchFamily="18" charset="0"/>
              </a:rPr>
              <a:t>SCREEN: HOW TO GET COMPANY ACTIVATION KEY</a:t>
            </a:r>
            <a:endParaRPr lang="en-MY"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MY" dirty="0">
                <a:latin typeface="Calibri" panose="020F0502020204030204" pitchFamily="34" charset="0"/>
                <a:ea typeface="Calibri" panose="020F0502020204030204" pitchFamily="34" charset="0"/>
                <a:cs typeface="Times New Roman" panose="02020603050405020304" pitchFamily="18" charset="0"/>
              </a:rPr>
              <a:t>To get your company activation key, please follow the steps below:</a:t>
            </a:r>
          </a:p>
          <a:p>
            <a:pPr marL="342900" lvl="0" indent="-342900" algn="just">
              <a:lnSpc>
                <a:spcPct val="107000"/>
              </a:lnSpc>
              <a:spcAft>
                <a:spcPts val="0"/>
              </a:spcAft>
              <a:buFont typeface="+mj-lt"/>
              <a:buAutoNum type="arabicPeriod"/>
            </a:pPr>
            <a:r>
              <a:rPr lang="en-MY" dirty="0">
                <a:latin typeface="Calibri" panose="020F0502020204030204" pitchFamily="34" charset="0"/>
                <a:ea typeface="Calibri" panose="020F0502020204030204" pitchFamily="34" charset="0"/>
                <a:cs typeface="Times New Roman" panose="02020603050405020304" pitchFamily="18" charset="0"/>
              </a:rPr>
              <a:t>Open new browser and type demo.salihinpremier.com/</a:t>
            </a:r>
            <a:r>
              <a:rPr lang="en-MY" dirty="0" err="1">
                <a:latin typeface="Calibri" panose="020F0502020204030204" pitchFamily="34" charset="0"/>
                <a:ea typeface="Calibri" panose="020F0502020204030204" pitchFamily="34" charset="0"/>
                <a:cs typeface="Times New Roman" panose="02020603050405020304" pitchFamily="18" charset="0"/>
              </a:rPr>
              <a:t>ss-ss</a:t>
            </a:r>
            <a:r>
              <a:rPr lang="en-MY" dirty="0">
                <a:latin typeface="Calibri" panose="020F0502020204030204" pitchFamily="34" charset="0"/>
                <a:ea typeface="Calibri" panose="020F0502020204030204" pitchFamily="34" charset="0"/>
                <a:cs typeface="Times New Roman" panose="02020603050405020304" pitchFamily="18" charset="0"/>
              </a:rPr>
              <a:t>/</a:t>
            </a:r>
            <a:r>
              <a:rPr lang="en-MY" dirty="0" err="1">
                <a:latin typeface="Calibri" panose="020F0502020204030204" pitchFamily="34" charset="0"/>
                <a:ea typeface="Calibri" panose="020F0502020204030204" pitchFamily="34" charset="0"/>
                <a:cs typeface="Times New Roman" panose="02020603050405020304" pitchFamily="18" charset="0"/>
              </a:rPr>
              <a:t>customerlogin</a:t>
            </a:r>
            <a:endParaRPr lang="en-MY"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MY" dirty="0">
                <a:latin typeface="Calibri" panose="020F0502020204030204" pitchFamily="34" charset="0"/>
                <a:ea typeface="Calibri" panose="020F0502020204030204" pitchFamily="34" charset="0"/>
                <a:cs typeface="Times New Roman" panose="02020603050405020304" pitchFamily="18" charset="0"/>
              </a:rPr>
              <a:t>Enter your username and password. (Please check your email OR you can call Support Team to get the details).</a:t>
            </a:r>
          </a:p>
          <a:p>
            <a:pPr marL="342900" lvl="0" indent="-342900" algn="just">
              <a:lnSpc>
                <a:spcPct val="107000"/>
              </a:lnSpc>
              <a:spcAft>
                <a:spcPts val="800"/>
              </a:spcAft>
              <a:buFont typeface="+mj-lt"/>
              <a:buAutoNum type="arabicPeriod"/>
            </a:pPr>
            <a:r>
              <a:rPr lang="en-MY" dirty="0">
                <a:latin typeface="Calibri" panose="020F0502020204030204" pitchFamily="34" charset="0"/>
                <a:ea typeface="Calibri" panose="020F0502020204030204" pitchFamily="34" charset="0"/>
                <a:cs typeface="Times New Roman" panose="02020603050405020304" pitchFamily="18" charset="0"/>
              </a:rPr>
              <a:t>Next, click the SPS License as shown below.</a:t>
            </a:r>
            <a:endParaRPr lang="en-MY"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794878"/>
            <a:ext cx="6231985" cy="2214686"/>
          </a:xfrm>
          <a:prstGeom prst="rect">
            <a:avLst/>
          </a:prstGeom>
          <a:noFill/>
          <a:ln>
            <a:noFill/>
          </a:ln>
        </p:spPr>
      </p:pic>
      <p:sp>
        <p:nvSpPr>
          <p:cNvPr id="5" name="Right Arrow 4"/>
          <p:cNvSpPr/>
          <p:nvPr/>
        </p:nvSpPr>
        <p:spPr>
          <a:xfrm rot="13918159">
            <a:off x="2764128" y="5601740"/>
            <a:ext cx="381000" cy="23883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234234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2862082152"/>
              </p:ext>
            </p:extLst>
          </p:nvPr>
        </p:nvGraphicFramePr>
        <p:xfrm>
          <a:off x="762000" y="1828800"/>
          <a:ext cx="7620000" cy="3815080"/>
        </p:xfrm>
        <a:graphic>
          <a:graphicData uri="http://schemas.openxmlformats.org/drawingml/2006/table">
            <a:tbl>
              <a:tblPr firstRow="1" bandRow="1">
                <a:tableStyleId>{5C22544A-7EE6-4342-B048-85BDC9FD1C3A}</a:tableStyleId>
              </a:tblPr>
              <a:tblGrid>
                <a:gridCol w="3254375"/>
                <a:gridCol w="4365625"/>
              </a:tblGrid>
              <a:tr h="476885">
                <a:tc>
                  <a:txBody>
                    <a:bodyPr/>
                    <a:lstStyle/>
                    <a:p>
                      <a:pPr algn="ctr"/>
                      <a:r>
                        <a:rPr lang="en-US" sz="2400" dirty="0" smtClean="0">
                          <a:latin typeface="Cambria" panose="02040503050406030204" pitchFamily="18" charset="0"/>
                        </a:rPr>
                        <a:t>TIME</a:t>
                      </a:r>
                    </a:p>
                  </a:txBody>
                  <a:tcPr>
                    <a:solidFill>
                      <a:srgbClr val="FF0000"/>
                    </a:solidFill>
                  </a:tcPr>
                </a:tc>
                <a:tc>
                  <a:txBody>
                    <a:bodyPr/>
                    <a:lstStyle/>
                    <a:p>
                      <a:pPr algn="ctr"/>
                      <a:r>
                        <a:rPr lang="en-US" sz="2400" dirty="0" smtClean="0">
                          <a:latin typeface="Cambria" panose="02040503050406030204" pitchFamily="18" charset="0"/>
                        </a:rPr>
                        <a:t>PROGRAMME</a:t>
                      </a:r>
                      <a:endParaRPr lang="en-US" sz="2400" dirty="0">
                        <a:latin typeface="Cambria" panose="02040503050406030204" pitchFamily="18" charset="0"/>
                      </a:endParaRPr>
                    </a:p>
                  </a:txBody>
                  <a:tcPr>
                    <a:solidFill>
                      <a:srgbClr val="FF0000"/>
                    </a:solidFill>
                  </a:tcPr>
                </a:tc>
              </a:tr>
              <a:tr h="476885">
                <a:tc>
                  <a:txBody>
                    <a:bodyPr/>
                    <a:lstStyle/>
                    <a:p>
                      <a:pPr algn="ctr"/>
                      <a:r>
                        <a:rPr lang="en-US" sz="2400" dirty="0" smtClean="0">
                          <a:latin typeface="Cambria" panose="02040503050406030204" pitchFamily="18" charset="0"/>
                        </a:rPr>
                        <a:t>08.45</a:t>
                      </a:r>
                      <a:r>
                        <a:rPr lang="en-US" sz="2400" baseline="0" dirty="0" smtClean="0">
                          <a:latin typeface="Cambria" panose="02040503050406030204" pitchFamily="18" charset="0"/>
                        </a:rPr>
                        <a:t> am – 09.00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Registration</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09.00 am – 10.30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Installation/Setup</a:t>
                      </a:r>
                      <a:r>
                        <a:rPr lang="en-US" sz="2400" baseline="0" dirty="0" smtClean="0">
                          <a:latin typeface="Cambria" panose="02040503050406030204" pitchFamily="18" charset="0"/>
                        </a:rPr>
                        <a:t> Process</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10.30 am – 11.00 am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Break</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11.00 am – 01.00</a:t>
                      </a:r>
                      <a:r>
                        <a:rPr lang="en-US" sz="2400" baseline="0" dirty="0" smtClean="0">
                          <a:latin typeface="Cambria" panose="02040503050406030204" pitchFamily="18" charset="0"/>
                        </a:rPr>
                        <a:t>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Account Payables/Receivables</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01.00 pm –</a:t>
                      </a:r>
                      <a:r>
                        <a:rPr lang="en-US" sz="2400" baseline="0" dirty="0" smtClean="0">
                          <a:latin typeface="Cambria" panose="02040503050406030204" pitchFamily="18" charset="0"/>
                        </a:rPr>
                        <a:t> 02.00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Lunch</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02.00 pm – 04.00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General Ledger/Report/GST</a:t>
                      </a:r>
                      <a:endParaRPr lang="en-US" sz="2400" dirty="0">
                        <a:latin typeface="Cambria" panose="02040503050406030204" pitchFamily="18" charset="0"/>
                      </a:endParaRPr>
                    </a:p>
                  </a:txBody>
                  <a:tcPr/>
                </a:tc>
              </a:tr>
              <a:tr h="476885">
                <a:tc>
                  <a:txBody>
                    <a:bodyPr/>
                    <a:lstStyle/>
                    <a:p>
                      <a:pPr algn="ctr"/>
                      <a:r>
                        <a:rPr lang="en-US" sz="2400" dirty="0" smtClean="0">
                          <a:latin typeface="Cambria" panose="02040503050406030204" pitchFamily="18" charset="0"/>
                        </a:rPr>
                        <a:t>04.00</a:t>
                      </a:r>
                      <a:r>
                        <a:rPr lang="en-US" sz="2400" baseline="0" dirty="0" smtClean="0">
                          <a:latin typeface="Cambria" panose="02040503050406030204" pitchFamily="18" charset="0"/>
                        </a:rPr>
                        <a:t> pm – 04.30 pm</a:t>
                      </a:r>
                      <a:endParaRPr lang="en-US" sz="2400" dirty="0">
                        <a:latin typeface="Cambria" panose="02040503050406030204" pitchFamily="18" charset="0"/>
                      </a:endParaRPr>
                    </a:p>
                  </a:txBody>
                  <a:tcPr/>
                </a:tc>
                <a:tc>
                  <a:txBody>
                    <a:bodyPr/>
                    <a:lstStyle/>
                    <a:p>
                      <a:r>
                        <a:rPr lang="en-US" sz="2400" dirty="0" smtClean="0">
                          <a:latin typeface="Cambria" panose="02040503050406030204" pitchFamily="18" charset="0"/>
                        </a:rPr>
                        <a:t>Q &amp; A / Closing</a:t>
                      </a:r>
                      <a:endParaRPr lang="en-US" sz="2400" dirty="0">
                        <a:latin typeface="Cambria" panose="02040503050406030204" pitchFamily="18" charset="0"/>
                      </a:endParaRPr>
                    </a:p>
                  </a:txBody>
                  <a:tcPr/>
                </a:tc>
              </a:tr>
            </a:tbl>
          </a:graphicData>
        </a:graphic>
      </p:graphicFrame>
      <p:pic>
        <p:nvPicPr>
          <p:cNvPr id="11"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 y="533401"/>
            <a:ext cx="7019926"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SPS SOFTWARE TRAINING</a:t>
            </a:r>
            <a:endParaRPr lang="en-MY" sz="3600" dirty="0">
              <a:solidFill>
                <a:prstClr val="white"/>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3B532822-4FE7-46F5-9C0F-301F4B1D7308}" type="slidenum">
              <a:rPr lang="en-US" smtClean="0"/>
              <a:t>2</a:t>
            </a:fld>
            <a:endParaRPr lang="en-US"/>
          </a:p>
        </p:txBody>
      </p:sp>
    </p:spTree>
    <p:extLst>
      <p:ext uri="{BB962C8B-B14F-4D97-AF65-F5344CB8AC3E}">
        <p14:creationId xmlns:p14="http://schemas.microsoft.com/office/powerpoint/2010/main" val="1393942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1036858" y="1981200"/>
            <a:ext cx="6915238" cy="2318327"/>
          </a:xfrm>
          <a:prstGeom prst="rect">
            <a:avLst/>
          </a:prstGeom>
          <a:noFill/>
          <a:ln>
            <a:noFill/>
          </a:ln>
        </p:spPr>
      </p:pic>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REGISTER COMPANY</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3B532822-4FE7-46F5-9C0F-301F4B1D7308}" type="slidenum">
              <a:rPr lang="en-US" smtClean="0"/>
              <a:t>20</a:t>
            </a:fld>
            <a:endParaRPr lang="en-US"/>
          </a:p>
        </p:txBody>
      </p:sp>
      <p:sp>
        <p:nvSpPr>
          <p:cNvPr id="5" name="Right Arrow 4"/>
          <p:cNvSpPr/>
          <p:nvPr/>
        </p:nvSpPr>
        <p:spPr>
          <a:xfrm rot="13918159">
            <a:off x="2687927" y="3761807"/>
            <a:ext cx="381000" cy="23883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914400" y="4610222"/>
            <a:ext cx="7315200" cy="1367234"/>
          </a:xfrm>
          <a:prstGeom prst="rect">
            <a:avLst/>
          </a:prstGeom>
        </p:spPr>
        <p:txBody>
          <a:bodyPr wrap="square">
            <a:spAutoFit/>
          </a:bodyPr>
          <a:lstStyle/>
          <a:p>
            <a:pPr algn="just">
              <a:lnSpc>
                <a:spcPct val="107000"/>
              </a:lnSpc>
              <a:spcAft>
                <a:spcPts val="800"/>
              </a:spcAft>
            </a:pPr>
            <a:r>
              <a:rPr lang="en-MY" dirty="0">
                <a:latin typeface="Calibri" panose="020F0502020204030204" pitchFamily="34" charset="0"/>
                <a:ea typeface="Calibri" panose="020F0502020204030204" pitchFamily="34" charset="0"/>
                <a:cs typeface="Times New Roman" panose="02020603050405020304" pitchFamily="18" charset="0"/>
              </a:rPr>
              <a:t>Next, click the link of SPS </a:t>
            </a:r>
            <a:r>
              <a:rPr lang="en-MY" dirty="0" err="1">
                <a:latin typeface="Calibri" panose="020F0502020204030204" pitchFamily="34" charset="0"/>
                <a:ea typeface="Calibri" panose="020F0502020204030204" pitchFamily="34" charset="0"/>
                <a:cs typeface="Times New Roman" panose="02020603050405020304" pitchFamily="18" charset="0"/>
              </a:rPr>
              <a:t>SerialNo</a:t>
            </a:r>
            <a:r>
              <a:rPr lang="en-MY" dirty="0">
                <a:latin typeface="Calibri" panose="020F0502020204030204" pitchFamily="34" charset="0"/>
                <a:ea typeface="Calibri" panose="020F0502020204030204" pitchFamily="34" charset="0"/>
                <a:cs typeface="Times New Roman" panose="02020603050405020304" pitchFamily="18" charset="0"/>
              </a:rPr>
              <a:t>. Then, click continue to proceed. You will directed to your SPS License details</a:t>
            </a:r>
            <a:r>
              <a:rPr lang="en-MY" dirty="0" smtClean="0">
                <a:latin typeface="Calibri" panose="020F0502020204030204" pitchFamily="34" charset="0"/>
                <a:ea typeface="Calibri" panose="020F0502020204030204" pitchFamily="34" charset="0"/>
                <a:cs typeface="Times New Roman" panose="02020603050405020304" pitchFamily="18" charset="0"/>
              </a:rPr>
              <a:t>. </a:t>
            </a:r>
            <a:r>
              <a:rPr lang="en-MY" dirty="0"/>
              <a:t>Scroll down and go to SPS Registered Company Key </a:t>
            </a:r>
            <a:r>
              <a:rPr lang="en-MY" dirty="0" smtClean="0"/>
              <a:t>section.</a:t>
            </a:r>
            <a:endParaRPr lang="en-MY" dirty="0"/>
          </a:p>
          <a:p>
            <a:pPr lvl="0" algn="just">
              <a:lnSpc>
                <a:spcPct val="107000"/>
              </a:lnSpc>
              <a:spcAft>
                <a:spcPts val="800"/>
              </a:spcAft>
            </a:pPr>
            <a:endParaRPr lang="en-MY"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472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664715" y="1600200"/>
            <a:ext cx="7564885" cy="1801116"/>
          </a:xfrm>
          <a:prstGeom prst="rect">
            <a:avLst/>
          </a:prstGeom>
          <a:noFill/>
          <a:ln>
            <a:noFill/>
          </a:ln>
        </p:spPr>
      </p:pic>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REGISTER COMPANY</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3B532822-4FE7-46F5-9C0F-301F4B1D7308}" type="slidenum">
              <a:rPr lang="en-US" smtClean="0"/>
              <a:t>21</a:t>
            </a:fld>
            <a:endParaRPr lang="en-US"/>
          </a:p>
        </p:txBody>
      </p:sp>
      <p:sp>
        <p:nvSpPr>
          <p:cNvPr id="5" name="Right Arrow 4"/>
          <p:cNvSpPr/>
          <p:nvPr/>
        </p:nvSpPr>
        <p:spPr>
          <a:xfrm rot="13918159">
            <a:off x="7612392" y="3334264"/>
            <a:ext cx="381000" cy="22070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726662"/>
            <a:ext cx="7543800" cy="1150138"/>
          </a:xfrm>
          <a:prstGeom prst="rect">
            <a:avLst/>
          </a:prstGeom>
          <a:noFill/>
          <a:ln>
            <a:noFill/>
          </a:ln>
        </p:spPr>
      </p:pic>
      <p:sp>
        <p:nvSpPr>
          <p:cNvPr id="3" name="Rectangle 2"/>
          <p:cNvSpPr/>
          <p:nvPr/>
        </p:nvSpPr>
        <p:spPr>
          <a:xfrm>
            <a:off x="654479" y="5181600"/>
            <a:ext cx="7600142" cy="923330"/>
          </a:xfrm>
          <a:prstGeom prst="rect">
            <a:avLst/>
          </a:prstGeom>
        </p:spPr>
        <p:txBody>
          <a:bodyPr wrap="square">
            <a:spAutoFit/>
          </a:bodyPr>
          <a:lstStyle/>
          <a:p>
            <a:pPr algn="just"/>
            <a:r>
              <a:rPr lang="en-MY" dirty="0" smtClean="0"/>
              <a:t>Go to SPS Registered Company Key. Then</a:t>
            </a:r>
            <a:r>
              <a:rPr lang="en-MY" dirty="0"/>
              <a:t>, click Add Company </a:t>
            </a:r>
            <a:r>
              <a:rPr lang="en-MY" dirty="0" smtClean="0"/>
              <a:t>button. Once click, you may entered company details such as Company No. Next, click save button.</a:t>
            </a:r>
            <a:endParaRPr lang="en-MY" dirty="0"/>
          </a:p>
        </p:txBody>
      </p:sp>
    </p:spTree>
    <p:extLst>
      <p:ext uri="{BB962C8B-B14F-4D97-AF65-F5344CB8AC3E}">
        <p14:creationId xmlns:p14="http://schemas.microsoft.com/office/powerpoint/2010/main" val="2400757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REGISTER COMPANY</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3B532822-4FE7-46F5-9C0F-301F4B1D7308}" type="slidenum">
              <a:rPr lang="en-US" smtClean="0"/>
              <a:t>22</a:t>
            </a:fld>
            <a:endParaRPr lang="en-US"/>
          </a:p>
        </p:txBody>
      </p:sp>
      <p:sp>
        <p:nvSpPr>
          <p:cNvPr id="3" name="Rectangle 2"/>
          <p:cNvSpPr/>
          <p:nvPr/>
        </p:nvSpPr>
        <p:spPr>
          <a:xfrm>
            <a:off x="577210" y="4071098"/>
            <a:ext cx="7600142" cy="1477328"/>
          </a:xfrm>
          <a:prstGeom prst="rect">
            <a:avLst/>
          </a:prstGeom>
        </p:spPr>
        <p:txBody>
          <a:bodyPr wrap="square">
            <a:spAutoFit/>
          </a:bodyPr>
          <a:lstStyle/>
          <a:p>
            <a:pPr lvl="0"/>
            <a:r>
              <a:rPr lang="en-MY" dirty="0"/>
              <a:t>In this part, please </a:t>
            </a:r>
            <a:r>
              <a:rPr lang="en-MY" b="1" dirty="0"/>
              <a:t>CONFIRM </a:t>
            </a:r>
            <a:r>
              <a:rPr lang="en-MY" dirty="0"/>
              <a:t>your Company No. Then, click the save button. </a:t>
            </a:r>
            <a:r>
              <a:rPr lang="en-MY" dirty="0" smtClean="0"/>
              <a:t>The Activation </a:t>
            </a:r>
            <a:r>
              <a:rPr lang="en-MY" dirty="0"/>
              <a:t>Key it is auto generated by the system. </a:t>
            </a:r>
            <a:endParaRPr lang="en-MY" dirty="0" smtClean="0"/>
          </a:p>
          <a:p>
            <a:pPr lvl="0"/>
            <a:endParaRPr lang="en-MY" dirty="0"/>
          </a:p>
          <a:p>
            <a:r>
              <a:rPr lang="en-MY" dirty="0"/>
              <a:t>Next, copy your Activation Key.</a:t>
            </a:r>
          </a:p>
          <a:p>
            <a:pPr lvl="0"/>
            <a:endParaRPr lang="en-MY" dirty="0"/>
          </a:p>
        </p:txBody>
      </p:sp>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541361" y="2008676"/>
            <a:ext cx="7635991" cy="1066800"/>
          </a:xfrm>
          <a:prstGeom prst="rect">
            <a:avLst/>
          </a:prstGeom>
          <a:noFill/>
          <a:ln>
            <a:noFill/>
          </a:ln>
        </p:spPr>
      </p:pic>
      <p:sp>
        <p:nvSpPr>
          <p:cNvPr id="13" name="Right Arrow 12"/>
          <p:cNvSpPr/>
          <p:nvPr/>
        </p:nvSpPr>
        <p:spPr>
          <a:xfrm rot="13918159">
            <a:off x="6033588" y="3026851"/>
            <a:ext cx="381000" cy="22070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740789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Neuropol"/>
              </a:rPr>
              <a:t>REGISTER COMPANY</a:t>
            </a:r>
            <a:endParaRPr lang="en-MY" sz="3600" dirty="0">
              <a:solidFill>
                <a:prstClr val="white"/>
              </a:solidFill>
              <a:latin typeface="Neuropol"/>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3B532822-4FE7-46F5-9C0F-301F4B1D7308}" type="slidenum">
              <a:rPr lang="en-US" smtClean="0"/>
              <a:t>23</a:t>
            </a:fld>
            <a:endParaRPr lang="en-US"/>
          </a:p>
        </p:txBody>
      </p:sp>
      <p:sp>
        <p:nvSpPr>
          <p:cNvPr id="3" name="Rectangle 2"/>
          <p:cNvSpPr/>
          <p:nvPr/>
        </p:nvSpPr>
        <p:spPr>
          <a:xfrm>
            <a:off x="685800" y="4827374"/>
            <a:ext cx="7600142" cy="923330"/>
          </a:xfrm>
          <a:prstGeom prst="rect">
            <a:avLst/>
          </a:prstGeom>
        </p:spPr>
        <p:txBody>
          <a:bodyPr wrap="square">
            <a:spAutoFit/>
          </a:bodyPr>
          <a:lstStyle/>
          <a:p>
            <a:pPr lvl="0"/>
            <a:r>
              <a:rPr lang="en-MY" dirty="0"/>
              <a:t>Then, open your Company Master page. Copy the </a:t>
            </a:r>
            <a:r>
              <a:rPr lang="en-MY" dirty="0" smtClean="0"/>
              <a:t>Activation Key an paste </a:t>
            </a:r>
            <a:r>
              <a:rPr lang="en-MY" dirty="0"/>
              <a:t>the code into the related field.</a:t>
            </a:r>
          </a:p>
          <a:p>
            <a:pPr lvl="0"/>
            <a:endParaRPr lang="en-MY" dirty="0"/>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1058887" y="1583620"/>
            <a:ext cx="6473556" cy="2638108"/>
          </a:xfrm>
          <a:prstGeom prst="rect">
            <a:avLst/>
          </a:prstGeom>
          <a:noFill/>
          <a:ln>
            <a:noFill/>
          </a:ln>
        </p:spPr>
      </p:pic>
      <p:sp>
        <p:nvSpPr>
          <p:cNvPr id="12" name="Right Arrow 11"/>
          <p:cNvSpPr/>
          <p:nvPr/>
        </p:nvSpPr>
        <p:spPr>
          <a:xfrm rot="13918159">
            <a:off x="6258775" y="2502313"/>
            <a:ext cx="381000" cy="220709"/>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242864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GENERAL SETUP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396268361"/>
              </p:ext>
            </p:extLst>
          </p:nvPr>
        </p:nvGraphicFramePr>
        <p:xfrm>
          <a:off x="920432" y="1904999"/>
          <a:ext cx="7303135" cy="4035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lide Number Placeholder 7"/>
          <p:cNvSpPr>
            <a:spLocks noGrp="1"/>
          </p:cNvSpPr>
          <p:nvPr>
            <p:ph type="sldNum" sz="quarter" idx="12"/>
          </p:nvPr>
        </p:nvSpPr>
        <p:spPr/>
        <p:txBody>
          <a:bodyPr/>
          <a:lstStyle/>
          <a:p>
            <a:fld id="{3B532822-4FE7-46F5-9C0F-301F4B1D7308}" type="slidenum">
              <a:rPr lang="en-US" smtClean="0"/>
              <a:t>24</a:t>
            </a:fld>
            <a:endParaRPr lang="en-US"/>
          </a:p>
        </p:txBody>
      </p:sp>
    </p:spTree>
    <p:extLst>
      <p:ext uri="{BB962C8B-B14F-4D97-AF65-F5344CB8AC3E}">
        <p14:creationId xmlns:p14="http://schemas.microsoft.com/office/powerpoint/2010/main" val="13664960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INVENTORY SETUP</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p:cNvGraphicFramePr/>
          <p:nvPr>
            <p:extLst>
              <p:ext uri="{D42A27DB-BD31-4B8C-83A1-F6EECF244321}">
                <p14:modId xmlns:p14="http://schemas.microsoft.com/office/powerpoint/2010/main" val="3964131507"/>
              </p:ext>
            </p:extLst>
          </p:nvPr>
        </p:nvGraphicFramePr>
        <p:xfrm>
          <a:off x="533400" y="1294765"/>
          <a:ext cx="7920355" cy="5106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3B532822-4FE7-46F5-9C0F-301F4B1D7308}" type="slidenum">
              <a:rPr lang="en-US" smtClean="0"/>
              <a:t>25</a:t>
            </a:fld>
            <a:endParaRPr lang="en-US"/>
          </a:p>
        </p:txBody>
      </p:sp>
    </p:spTree>
    <p:extLst>
      <p:ext uri="{BB962C8B-B14F-4D97-AF65-F5344CB8AC3E}">
        <p14:creationId xmlns:p14="http://schemas.microsoft.com/office/powerpoint/2010/main" val="41117191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ACCOUNT PAYABLES</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65" name="AutoShape 2" descr="http://files.aszroul-on9resume.webnode.com/200000015-d5e6ad6e39/uojb1.jpg"/>
          <p:cNvSpPr>
            <a:spLocks noChangeAspect="1" noChangeArrowheads="1"/>
          </p:cNvSpPr>
          <p:nvPr/>
        </p:nvSpPr>
        <p:spPr bwMode="auto">
          <a:xfrm>
            <a:off x="-1524000" y="47126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6" name="Rectangle 1"/>
          <p:cNvSpPr>
            <a:spLocks noChangeArrowheads="1"/>
          </p:cNvSpPr>
          <p:nvPr/>
        </p:nvSpPr>
        <p:spPr bwMode="auto">
          <a:xfrm>
            <a:off x="790695" y="1503265"/>
            <a:ext cx="1318392"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lvl="0" algn="ctr" fontAlgn="base">
              <a:spcBef>
                <a:spcPct val="0"/>
              </a:spcBef>
              <a:spcAft>
                <a:spcPct val="0"/>
              </a:spcAft>
            </a:pPr>
            <a:r>
              <a:rPr lang="en-US" altLang="en-US" sz="1600" b="1" dirty="0" smtClean="0">
                <a:latin typeface="Calibri" pitchFamily="34" charset="0"/>
                <a:cs typeface="Times New Roman" pitchFamily="18" charset="0"/>
              </a:rPr>
              <a:t>PURCHASING</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67" name="Straight Arrow Connector 66"/>
          <p:cNvCxnSpPr>
            <a:stCxn id="66" idx="2"/>
          </p:cNvCxnSpPr>
          <p:nvPr/>
        </p:nvCxnSpPr>
        <p:spPr>
          <a:xfrm>
            <a:off x="1449891" y="1809056"/>
            <a:ext cx="27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Rectangle 3"/>
          <p:cNvSpPr>
            <a:spLocks noChangeArrowheads="1"/>
          </p:cNvSpPr>
          <p:nvPr/>
        </p:nvSpPr>
        <p:spPr bwMode="auto">
          <a:xfrm>
            <a:off x="791239" y="2097088"/>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SUPPLIER LIST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9" name="Straight Arrow Connector 68"/>
          <p:cNvCxnSpPr>
            <a:stCxn id="68" idx="2"/>
          </p:cNvCxnSpPr>
          <p:nvPr/>
        </p:nvCxnSpPr>
        <p:spPr>
          <a:xfrm>
            <a:off x="1450163" y="2385120"/>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0" name="Rectangle 7"/>
          <p:cNvSpPr>
            <a:spLocks noChangeArrowheads="1"/>
          </p:cNvSpPr>
          <p:nvPr/>
        </p:nvSpPr>
        <p:spPr bwMode="auto">
          <a:xfrm>
            <a:off x="790695" y="2673152"/>
            <a:ext cx="1318392" cy="288033"/>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1" name="Straight Arrow Connector 70"/>
          <p:cNvCxnSpPr/>
          <p:nvPr/>
        </p:nvCxnSpPr>
        <p:spPr>
          <a:xfrm>
            <a:off x="2137687" y="2817168"/>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2" name="Rectangle 7"/>
          <p:cNvSpPr>
            <a:spLocks noChangeArrowheads="1"/>
          </p:cNvSpPr>
          <p:nvPr/>
        </p:nvSpPr>
        <p:spPr bwMode="auto">
          <a:xfrm>
            <a:off x="2569735" y="2601144"/>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ORDER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3" name="Straight Arrow Connector 72"/>
          <p:cNvCxnSpPr>
            <a:stCxn id="70" idx="2"/>
          </p:cNvCxnSpPr>
          <p:nvPr/>
        </p:nvCxnSpPr>
        <p:spPr>
          <a:xfrm>
            <a:off x="1449891" y="2961185"/>
            <a:ext cx="272" cy="28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4" name="Rectangle 7"/>
          <p:cNvSpPr>
            <a:spLocks noChangeArrowheads="1"/>
          </p:cNvSpPr>
          <p:nvPr/>
        </p:nvSpPr>
        <p:spPr bwMode="auto">
          <a:xfrm>
            <a:off x="791239" y="3249216"/>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a:t>
            </a:r>
            <a:r>
              <a:rPr lang="en-US" altLang="en-US" sz="1100" dirty="0" smtClean="0">
                <a:latin typeface="Calibri" pitchFamily="34" charset="0"/>
                <a:ea typeface="Calibri" pitchFamily="34" charset="0"/>
                <a:cs typeface="Times New Roman" pitchFamily="18" charset="0"/>
              </a:rPr>
              <a:t>RECEIVE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5" name="Straight Arrow Connector 74"/>
          <p:cNvCxnSpPr/>
          <p:nvPr/>
        </p:nvCxnSpPr>
        <p:spPr>
          <a:xfrm>
            <a:off x="2137437" y="339323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6" name="Rectangle 7"/>
          <p:cNvSpPr>
            <a:spLocks noChangeArrowheads="1"/>
          </p:cNvSpPr>
          <p:nvPr/>
        </p:nvSpPr>
        <p:spPr bwMode="auto">
          <a:xfrm>
            <a:off x="2569735" y="3177208"/>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RECEIVE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7" name="Rectangle 3"/>
          <p:cNvSpPr>
            <a:spLocks noChangeArrowheads="1"/>
          </p:cNvSpPr>
          <p:nvPr/>
        </p:nvSpPr>
        <p:spPr bwMode="auto">
          <a:xfrm>
            <a:off x="3023487" y="1512144"/>
            <a:ext cx="1350429"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PURCHASE PRICING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8" name="Straight Arrow Connector 77"/>
          <p:cNvCxnSpPr/>
          <p:nvPr/>
        </p:nvCxnSpPr>
        <p:spPr>
          <a:xfrm>
            <a:off x="3959591" y="3420616"/>
            <a:ext cx="10552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Rectangle 1"/>
          <p:cNvSpPr>
            <a:spLocks noChangeArrowheads="1"/>
          </p:cNvSpPr>
          <p:nvPr/>
        </p:nvSpPr>
        <p:spPr bwMode="auto">
          <a:xfrm>
            <a:off x="5039711" y="3298801"/>
            <a:ext cx="1008112" cy="26583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INVENTORY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0" name="Straight Arrow Connector 79"/>
          <p:cNvCxnSpPr/>
          <p:nvPr/>
        </p:nvCxnSpPr>
        <p:spPr>
          <a:xfrm>
            <a:off x="1439311" y="3537248"/>
            <a:ext cx="0" cy="2613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1" name="Rectangle 7"/>
          <p:cNvSpPr>
            <a:spLocks noChangeArrowheads="1"/>
          </p:cNvSpPr>
          <p:nvPr/>
        </p:nvSpPr>
        <p:spPr bwMode="auto">
          <a:xfrm>
            <a:off x="790695" y="3825280"/>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2" name="Straight Arrow Connector 81"/>
          <p:cNvCxnSpPr/>
          <p:nvPr/>
        </p:nvCxnSpPr>
        <p:spPr>
          <a:xfrm>
            <a:off x="2137143" y="3969296"/>
            <a:ext cx="412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3" name="Straight Arrow Connector 82"/>
          <p:cNvCxnSpPr>
            <a:endCxn id="77" idx="1"/>
          </p:cNvCxnSpPr>
          <p:nvPr/>
        </p:nvCxnSpPr>
        <p:spPr>
          <a:xfrm>
            <a:off x="2137143" y="1665040"/>
            <a:ext cx="8863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4" name="Rectangle 1"/>
          <p:cNvSpPr>
            <a:spLocks noChangeArrowheads="1"/>
          </p:cNvSpPr>
          <p:nvPr/>
        </p:nvSpPr>
        <p:spPr bwMode="auto">
          <a:xfrm>
            <a:off x="791239" y="5238775"/>
            <a:ext cx="1317847" cy="602729"/>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ACCOUNT PAYABLE</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85" name="Straight Arrow Connector 84"/>
          <p:cNvCxnSpPr/>
          <p:nvPr/>
        </p:nvCxnSpPr>
        <p:spPr>
          <a:xfrm>
            <a:off x="2137687"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Rectangle 7"/>
          <p:cNvSpPr>
            <a:spLocks noChangeArrowheads="1"/>
          </p:cNvSpPr>
          <p:nvPr/>
        </p:nvSpPr>
        <p:spPr bwMode="auto">
          <a:xfrm>
            <a:off x="2554877" y="5409456"/>
            <a:ext cx="1332706"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7" name="Straight Arrow Connector 86"/>
          <p:cNvCxnSpPr/>
          <p:nvPr/>
        </p:nvCxnSpPr>
        <p:spPr>
          <a:xfrm>
            <a:off x="3937887"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8" name="Rectangle 7"/>
          <p:cNvSpPr>
            <a:spLocks noChangeArrowheads="1"/>
          </p:cNvSpPr>
          <p:nvPr/>
        </p:nvSpPr>
        <p:spPr bwMode="auto">
          <a:xfrm>
            <a:off x="4355077" y="533744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 name="Rectangle 7"/>
          <p:cNvSpPr>
            <a:spLocks noChangeArrowheads="1"/>
          </p:cNvSpPr>
          <p:nvPr/>
        </p:nvSpPr>
        <p:spPr bwMode="auto">
          <a:xfrm>
            <a:off x="5975815" y="5868888"/>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0" name="Straight Arrow Connector 89"/>
          <p:cNvCxnSpPr/>
          <p:nvPr/>
        </p:nvCxnSpPr>
        <p:spPr>
          <a:xfrm>
            <a:off x="6623887" y="5580856"/>
            <a:ext cx="0" cy="2473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1" name="Rectangle 7"/>
          <p:cNvSpPr>
            <a:spLocks noChangeArrowheads="1"/>
          </p:cNvSpPr>
          <p:nvPr/>
        </p:nvSpPr>
        <p:spPr bwMode="auto">
          <a:xfrm>
            <a:off x="2554877"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 PURCHASE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 name="Rectangle 7"/>
          <p:cNvSpPr>
            <a:spLocks noChangeArrowheads="1"/>
          </p:cNvSpPr>
          <p:nvPr/>
        </p:nvSpPr>
        <p:spPr bwMode="auto">
          <a:xfrm>
            <a:off x="4355077"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PURCHASE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3" name="Straight Arrow Connector 92"/>
          <p:cNvCxnSpPr/>
          <p:nvPr/>
        </p:nvCxnSpPr>
        <p:spPr>
          <a:xfrm>
            <a:off x="3937887" y="6489576"/>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4" name="Rectangle 7"/>
          <p:cNvSpPr>
            <a:spLocks noChangeArrowheads="1"/>
          </p:cNvSpPr>
          <p:nvPr/>
        </p:nvSpPr>
        <p:spPr bwMode="auto">
          <a:xfrm>
            <a:off x="6361007" y="3249216"/>
            <a:ext cx="2207096" cy="1426827"/>
          </a:xfrm>
          <a:prstGeom prst="rect">
            <a:avLst/>
          </a:prstGeom>
          <a:solidFill>
            <a:srgbClr val="FFFFFF"/>
          </a:solidFill>
          <a:ln w="25400">
            <a:solidFill>
              <a:srgbClr val="F79646"/>
            </a:solidFill>
            <a:miter lim="800000"/>
            <a:headEnd/>
            <a:tailEnd/>
          </a:ln>
        </p:spPr>
        <p:txBody>
          <a:bodyPr vert="horz" wrap="square" lIns="9144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REPORTING</a:t>
            </a:r>
            <a:endParaRPr lang="en-US" altLang="en-US" sz="1600" b="1" dirty="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Inventory Control</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Inventory list</a:t>
            </a:r>
            <a:endParaRPr lang="en-US" altLang="en-US" sz="1200" b="1" dirty="0" smtClean="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Statement of Financial Position</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Trade Payable</a:t>
            </a:r>
          </a:p>
        </p:txBody>
      </p:sp>
      <p:cxnSp>
        <p:nvCxnSpPr>
          <p:cNvPr id="95" name="Straight Arrow Connector 94"/>
          <p:cNvCxnSpPr>
            <a:endCxn id="89" idx="2"/>
          </p:cNvCxnSpPr>
          <p:nvPr/>
        </p:nvCxnSpPr>
        <p:spPr>
          <a:xfrm flipV="1">
            <a:off x="6635011" y="6156920"/>
            <a:ext cx="0" cy="317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6" name="Straight Arrow Connector 95"/>
          <p:cNvCxnSpPr>
            <a:stCxn id="81" idx="2"/>
            <a:endCxn id="84" idx="0"/>
          </p:cNvCxnSpPr>
          <p:nvPr/>
        </p:nvCxnSpPr>
        <p:spPr>
          <a:xfrm>
            <a:off x="1449891" y="4113312"/>
            <a:ext cx="272" cy="11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p:cNvCxnSpPr/>
          <p:nvPr/>
        </p:nvCxnSpPr>
        <p:spPr>
          <a:xfrm flipV="1">
            <a:off x="5759791" y="3638600"/>
            <a:ext cx="0" cy="1266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V="1">
            <a:off x="2735455" y="5076800"/>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V="1">
            <a:off x="3671558" y="5049416"/>
            <a:ext cx="1"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02" idx="3"/>
          </p:cNvCxnSpPr>
          <p:nvPr/>
        </p:nvCxnSpPr>
        <p:spPr>
          <a:xfrm>
            <a:off x="4220482" y="4905400"/>
            <a:ext cx="154177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7"/>
          <p:cNvSpPr>
            <a:spLocks noChangeArrowheads="1"/>
          </p:cNvSpPr>
          <p:nvPr/>
        </p:nvSpPr>
        <p:spPr bwMode="auto">
          <a:xfrm>
            <a:off x="2159391"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DEBIT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7"/>
          <p:cNvSpPr>
            <a:spLocks noChangeArrowheads="1"/>
          </p:cNvSpPr>
          <p:nvPr/>
        </p:nvSpPr>
        <p:spPr bwMode="auto">
          <a:xfrm>
            <a:off x="3239511"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CREDIT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 name="TextBox 102"/>
          <p:cNvSpPr txBox="1"/>
          <p:nvPr/>
        </p:nvSpPr>
        <p:spPr>
          <a:xfrm>
            <a:off x="4175615" y="4471119"/>
            <a:ext cx="1586644" cy="461665"/>
          </a:xfrm>
          <a:prstGeom prst="rect">
            <a:avLst/>
          </a:prstGeom>
          <a:noFill/>
        </p:spPr>
        <p:txBody>
          <a:bodyPr wrap="square" rtlCol="0">
            <a:spAutoFit/>
          </a:bodyPr>
          <a:lstStyle/>
          <a:p>
            <a:pPr algn="ctr"/>
            <a:r>
              <a:rPr lang="en-US" sz="1200" dirty="0" smtClean="0"/>
              <a:t>Increase Stock</a:t>
            </a:r>
          </a:p>
          <a:p>
            <a:pPr algn="ctr"/>
            <a:r>
              <a:rPr lang="en-US" sz="1200" dirty="0" smtClean="0"/>
              <a:t>(additional purchase)</a:t>
            </a:r>
            <a:endParaRPr lang="en-MY" sz="1200" dirty="0"/>
          </a:p>
        </p:txBody>
      </p:sp>
      <p:cxnSp>
        <p:nvCxnSpPr>
          <p:cNvPr id="104" name="Straight Connector 103"/>
          <p:cNvCxnSpPr/>
          <p:nvPr/>
        </p:nvCxnSpPr>
        <p:spPr>
          <a:xfrm flipV="1">
            <a:off x="2735455" y="4401344"/>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2735455" y="4401345"/>
            <a:ext cx="252028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5237454" y="3638600"/>
            <a:ext cx="4710" cy="7627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2807463" y="4151729"/>
            <a:ext cx="2362693" cy="276999"/>
          </a:xfrm>
          <a:prstGeom prst="rect">
            <a:avLst/>
          </a:prstGeom>
          <a:noFill/>
        </p:spPr>
        <p:txBody>
          <a:bodyPr wrap="square" rtlCol="0">
            <a:spAutoFit/>
          </a:bodyPr>
          <a:lstStyle/>
          <a:p>
            <a:pPr algn="ctr"/>
            <a:r>
              <a:rPr lang="en-US" sz="1200" dirty="0" smtClean="0"/>
              <a:t>Decrease Stock (purchase return)</a:t>
            </a:r>
            <a:endParaRPr lang="en-MY" sz="1200" dirty="0"/>
          </a:p>
        </p:txBody>
      </p:sp>
      <p:sp>
        <p:nvSpPr>
          <p:cNvPr id="108" name="TextBox 107"/>
          <p:cNvSpPr txBox="1"/>
          <p:nvPr/>
        </p:nvSpPr>
        <p:spPr>
          <a:xfrm>
            <a:off x="6621419" y="5591889"/>
            <a:ext cx="1226604" cy="276999"/>
          </a:xfrm>
          <a:prstGeom prst="rect">
            <a:avLst/>
          </a:prstGeom>
          <a:noFill/>
        </p:spPr>
        <p:txBody>
          <a:bodyPr wrap="square" rtlCol="0">
            <a:spAutoFit/>
          </a:bodyPr>
          <a:lstStyle/>
          <a:p>
            <a:pPr algn="ctr"/>
            <a:r>
              <a:rPr lang="en-US" sz="1200" dirty="0" smtClean="0"/>
              <a:t>Trade Payable</a:t>
            </a:r>
          </a:p>
        </p:txBody>
      </p:sp>
      <p:cxnSp>
        <p:nvCxnSpPr>
          <p:cNvPr id="109" name="Straight Arrow Connector 108"/>
          <p:cNvCxnSpPr/>
          <p:nvPr/>
        </p:nvCxnSpPr>
        <p:spPr>
          <a:xfrm>
            <a:off x="1438767" y="6516960"/>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a:off x="1450163" y="5883560"/>
            <a:ext cx="0" cy="6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687783" y="647490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88" idx="3"/>
          </p:cNvCxnSpPr>
          <p:nvPr/>
        </p:nvCxnSpPr>
        <p:spPr>
          <a:xfrm>
            <a:off x="5687783" y="556814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7776015" y="4723816"/>
            <a:ext cx="0" cy="127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4" name="Straight Connector 113"/>
          <p:cNvCxnSpPr/>
          <p:nvPr/>
        </p:nvCxnSpPr>
        <p:spPr>
          <a:xfrm>
            <a:off x="7332843" y="6012904"/>
            <a:ext cx="443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319631" y="6023937"/>
            <a:ext cx="1368152" cy="276999"/>
          </a:xfrm>
          <a:prstGeom prst="rect">
            <a:avLst/>
          </a:prstGeom>
          <a:noFill/>
        </p:spPr>
        <p:txBody>
          <a:bodyPr wrap="square" rtlCol="0">
            <a:spAutoFit/>
          </a:bodyPr>
          <a:lstStyle/>
          <a:p>
            <a:pPr algn="ctr"/>
            <a:r>
              <a:rPr lang="en-US" sz="1200" dirty="0" smtClean="0"/>
              <a:t>(Auto create GRN)</a:t>
            </a:r>
          </a:p>
        </p:txBody>
      </p:sp>
      <p:sp>
        <p:nvSpPr>
          <p:cNvPr id="116" name="TextBox 115"/>
          <p:cNvSpPr txBox="1"/>
          <p:nvPr/>
        </p:nvSpPr>
        <p:spPr>
          <a:xfrm>
            <a:off x="2087383" y="1404392"/>
            <a:ext cx="936104" cy="276999"/>
          </a:xfrm>
          <a:prstGeom prst="rect">
            <a:avLst/>
          </a:prstGeom>
          <a:noFill/>
        </p:spPr>
        <p:txBody>
          <a:bodyPr wrap="square" rtlCol="0">
            <a:spAutoFit/>
          </a:bodyPr>
          <a:lstStyle/>
          <a:p>
            <a:pPr algn="ctr"/>
            <a:r>
              <a:rPr lang="en-US" sz="1200" dirty="0" smtClean="0"/>
              <a:t>Optional</a:t>
            </a:r>
          </a:p>
        </p:txBody>
      </p:sp>
      <p:sp>
        <p:nvSpPr>
          <p:cNvPr id="117" name="TextBox 116"/>
          <p:cNvSpPr txBox="1"/>
          <p:nvPr/>
        </p:nvSpPr>
        <p:spPr>
          <a:xfrm>
            <a:off x="3799763" y="3030959"/>
            <a:ext cx="1221667" cy="461665"/>
          </a:xfrm>
          <a:prstGeom prst="rect">
            <a:avLst/>
          </a:prstGeom>
          <a:noFill/>
        </p:spPr>
        <p:txBody>
          <a:bodyPr wrap="square" rtlCol="0">
            <a:spAutoFit/>
          </a:bodyPr>
          <a:lstStyle/>
          <a:p>
            <a:pPr algn="ctr"/>
            <a:r>
              <a:rPr lang="en-US" sz="1200" dirty="0" smtClean="0"/>
              <a:t>Good Received Note (GRN)</a:t>
            </a:r>
            <a:endParaRPr lang="en-MY" sz="1200" dirty="0"/>
          </a:p>
        </p:txBody>
      </p:sp>
      <p:sp>
        <p:nvSpPr>
          <p:cNvPr id="5" name="Slide Number Placeholder 4"/>
          <p:cNvSpPr>
            <a:spLocks noGrp="1"/>
          </p:cNvSpPr>
          <p:nvPr>
            <p:ph type="sldNum" sz="quarter" idx="12"/>
          </p:nvPr>
        </p:nvSpPr>
        <p:spPr/>
        <p:txBody>
          <a:bodyPr/>
          <a:lstStyle/>
          <a:p>
            <a:fld id="{3B532822-4FE7-46F5-9C0F-301F4B1D7308}" type="slidenum">
              <a:rPr lang="en-US" smtClean="0"/>
              <a:t>26</a:t>
            </a:fld>
            <a:endParaRPr lang="en-US"/>
          </a:p>
        </p:txBody>
      </p:sp>
    </p:spTree>
    <p:extLst>
      <p:ext uri="{BB962C8B-B14F-4D97-AF65-F5344CB8AC3E}">
        <p14:creationId xmlns:p14="http://schemas.microsoft.com/office/powerpoint/2010/main" val="3569712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ACCOUNT RECEIVABLES</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1"/>
          <p:cNvSpPr>
            <a:spLocks noChangeArrowheads="1"/>
          </p:cNvSpPr>
          <p:nvPr/>
        </p:nvSpPr>
        <p:spPr bwMode="auto">
          <a:xfrm>
            <a:off x="899048" y="1503265"/>
            <a:ext cx="1318392"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500" b="1" dirty="0" smtClean="0">
                <a:latin typeface="Calibri" pitchFamily="34" charset="0"/>
                <a:cs typeface="Times New Roman" pitchFamily="18" charset="0"/>
              </a:rPr>
              <a:t>SALES ORDER</a:t>
            </a:r>
            <a:endParaRPr kumimoji="0" lang="en-US" altLang="en-US" sz="15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58" name="Straight Arrow Connector 57"/>
          <p:cNvCxnSpPr>
            <a:stCxn id="57" idx="2"/>
          </p:cNvCxnSpPr>
          <p:nvPr/>
        </p:nvCxnSpPr>
        <p:spPr>
          <a:xfrm>
            <a:off x="1558244" y="1809056"/>
            <a:ext cx="272"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Rectangle 3"/>
          <p:cNvSpPr>
            <a:spLocks noChangeArrowheads="1"/>
          </p:cNvSpPr>
          <p:nvPr/>
        </p:nvSpPr>
        <p:spPr bwMode="auto">
          <a:xfrm>
            <a:off x="899592" y="2097088"/>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SALES</a:t>
            </a:r>
            <a:r>
              <a:rPr kumimoji="0" lang="en-US" altLang="en-US" sz="11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QUOTATION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0" name="Straight Arrow Connector 59"/>
          <p:cNvCxnSpPr>
            <a:stCxn id="59" idx="2"/>
          </p:cNvCxnSpPr>
          <p:nvPr/>
        </p:nvCxnSpPr>
        <p:spPr>
          <a:xfrm>
            <a:off x="1558516" y="2385120"/>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Rectangle 7"/>
          <p:cNvSpPr>
            <a:spLocks noChangeArrowheads="1"/>
          </p:cNvSpPr>
          <p:nvPr/>
        </p:nvSpPr>
        <p:spPr bwMode="auto">
          <a:xfrm>
            <a:off x="899048" y="2673152"/>
            <a:ext cx="1318392" cy="288033"/>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SALES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2" name="Straight Arrow Connector 61"/>
          <p:cNvCxnSpPr>
            <a:stCxn id="61" idx="2"/>
          </p:cNvCxnSpPr>
          <p:nvPr/>
        </p:nvCxnSpPr>
        <p:spPr>
          <a:xfrm>
            <a:off x="1558244" y="2961185"/>
            <a:ext cx="272" cy="28803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3" name="Rectangle 7"/>
          <p:cNvSpPr>
            <a:spLocks noChangeArrowheads="1"/>
          </p:cNvSpPr>
          <p:nvPr/>
        </p:nvSpPr>
        <p:spPr bwMode="auto">
          <a:xfrm>
            <a:off x="899592" y="3249216"/>
            <a:ext cx="1317848"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DELIVERY ORDER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4" name="Straight Arrow Connector 63"/>
          <p:cNvCxnSpPr/>
          <p:nvPr/>
        </p:nvCxnSpPr>
        <p:spPr>
          <a:xfrm>
            <a:off x="2245790" y="339323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8" name="Rectangle 7"/>
          <p:cNvSpPr>
            <a:spLocks noChangeArrowheads="1"/>
          </p:cNvSpPr>
          <p:nvPr/>
        </p:nvSpPr>
        <p:spPr bwMode="auto">
          <a:xfrm>
            <a:off x="2678088" y="3177208"/>
            <a:ext cx="1317848"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algn="ctr" fontAlgn="base">
              <a:spcBef>
                <a:spcPct val="0"/>
              </a:spcBef>
              <a:spcAft>
                <a:spcPct val="0"/>
              </a:spcAft>
            </a:pPr>
            <a:r>
              <a:rPr lang="en-US" altLang="en-US" sz="1100" dirty="0" smtClean="0">
                <a:latin typeface="Calibri" pitchFamily="34" charset="0"/>
                <a:cs typeface="Times New Roman" pitchFamily="18" charset="0"/>
              </a:rPr>
              <a:t>DELIVERY ORDER</a:t>
            </a:r>
            <a:r>
              <a:rPr lang="en-US" altLang="en-US" dirty="0" smtClean="0">
                <a:latin typeface="Arial" pitchFamily="34" charset="0"/>
                <a:cs typeface="Arial" pitchFamily="34" charset="0"/>
              </a:rPr>
              <a:t> </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 name="Rectangle 3"/>
          <p:cNvSpPr>
            <a:spLocks noChangeArrowheads="1"/>
          </p:cNvSpPr>
          <p:nvPr/>
        </p:nvSpPr>
        <p:spPr bwMode="auto">
          <a:xfrm>
            <a:off x="3124200" y="1512144"/>
            <a:ext cx="1350429" cy="305791"/>
          </a:xfrm>
          <a:prstGeom prst="rect">
            <a:avLst/>
          </a:prstGeom>
          <a:solidFill>
            <a:srgbClr val="FFFFFF"/>
          </a:solidFill>
          <a:ln w="25400">
            <a:solidFill>
              <a:srgbClr val="F79646"/>
            </a:solidFill>
            <a:miter lim="800000"/>
            <a:headEnd/>
            <a:tailEnd/>
          </a:ln>
        </p:spPr>
        <p:txBody>
          <a:bodyPr vert="horz" wrap="square" lIns="91440" tIns="10800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SALES PRICE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0" name="Straight Arrow Connector 119"/>
          <p:cNvCxnSpPr/>
          <p:nvPr/>
        </p:nvCxnSpPr>
        <p:spPr>
          <a:xfrm>
            <a:off x="4067944" y="3352800"/>
            <a:ext cx="105524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1" name="Rectangle 1"/>
          <p:cNvSpPr>
            <a:spLocks noChangeArrowheads="1"/>
          </p:cNvSpPr>
          <p:nvPr/>
        </p:nvSpPr>
        <p:spPr bwMode="auto">
          <a:xfrm>
            <a:off x="5148064" y="3239369"/>
            <a:ext cx="1008112" cy="265831"/>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INVENTORY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2" name="Straight Arrow Connector 121"/>
          <p:cNvCxnSpPr/>
          <p:nvPr/>
        </p:nvCxnSpPr>
        <p:spPr>
          <a:xfrm>
            <a:off x="1547664" y="3537248"/>
            <a:ext cx="0" cy="2613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3" name="Rectangle 7"/>
          <p:cNvSpPr>
            <a:spLocks noChangeArrowheads="1"/>
          </p:cNvSpPr>
          <p:nvPr/>
        </p:nvSpPr>
        <p:spPr bwMode="auto">
          <a:xfrm>
            <a:off x="899048" y="3825280"/>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4" name="Straight Arrow Connector 123"/>
          <p:cNvCxnSpPr/>
          <p:nvPr/>
        </p:nvCxnSpPr>
        <p:spPr>
          <a:xfrm>
            <a:off x="2245496" y="3969296"/>
            <a:ext cx="412670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5" name="Straight Arrow Connector 124"/>
          <p:cNvCxnSpPr>
            <a:endCxn id="119" idx="1"/>
          </p:cNvCxnSpPr>
          <p:nvPr/>
        </p:nvCxnSpPr>
        <p:spPr>
          <a:xfrm>
            <a:off x="2237856" y="1665040"/>
            <a:ext cx="8863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6" name="Rectangle 1"/>
          <p:cNvSpPr>
            <a:spLocks noChangeArrowheads="1"/>
          </p:cNvSpPr>
          <p:nvPr/>
        </p:nvSpPr>
        <p:spPr bwMode="auto">
          <a:xfrm>
            <a:off x="899592" y="5238775"/>
            <a:ext cx="1317847" cy="602729"/>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ACCOUNT RECEIVABLES</a:t>
            </a:r>
            <a:endParaRPr kumimoji="0" lang="en-US" altLang="en-US" sz="16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7" name="Straight Arrow Connector 126"/>
          <p:cNvCxnSpPr/>
          <p:nvPr/>
        </p:nvCxnSpPr>
        <p:spPr>
          <a:xfrm>
            <a:off x="2246040"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8" name="Rectangle 7"/>
          <p:cNvSpPr>
            <a:spLocks noChangeArrowheads="1"/>
          </p:cNvSpPr>
          <p:nvPr/>
        </p:nvSpPr>
        <p:spPr bwMode="auto">
          <a:xfrm>
            <a:off x="2663230" y="5409456"/>
            <a:ext cx="1332706"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9" name="Straight Arrow Connector 128"/>
          <p:cNvCxnSpPr/>
          <p:nvPr/>
        </p:nvCxnSpPr>
        <p:spPr>
          <a:xfrm>
            <a:off x="4046240" y="5553472"/>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0" name="Rectangle 7"/>
          <p:cNvSpPr>
            <a:spLocks noChangeArrowheads="1"/>
          </p:cNvSpPr>
          <p:nvPr/>
        </p:nvSpPr>
        <p:spPr bwMode="auto">
          <a:xfrm>
            <a:off x="4463430" y="533744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1" name="Rectangle 7"/>
          <p:cNvSpPr>
            <a:spLocks noChangeArrowheads="1"/>
          </p:cNvSpPr>
          <p:nvPr/>
        </p:nvSpPr>
        <p:spPr bwMode="auto">
          <a:xfrm>
            <a:off x="6084168" y="5868888"/>
            <a:ext cx="1318392"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POSTING </a:t>
            </a:r>
            <a:r>
              <a:rPr lang="en-US" altLang="en-US" sz="1100" dirty="0" smtClean="0">
                <a:latin typeface="Calibri" pitchFamily="34" charset="0"/>
                <a:ea typeface="Calibri" pitchFamily="34" charset="0"/>
                <a:cs typeface="Times New Roman" pitchFamily="18" charset="0"/>
              </a:rPr>
              <a:t>JOURNAL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2" name="Straight Arrow Connector 131"/>
          <p:cNvCxnSpPr/>
          <p:nvPr/>
        </p:nvCxnSpPr>
        <p:spPr>
          <a:xfrm>
            <a:off x="6732240" y="5580856"/>
            <a:ext cx="0" cy="24731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3" name="Rectangle 7"/>
          <p:cNvSpPr>
            <a:spLocks noChangeArrowheads="1"/>
          </p:cNvSpPr>
          <p:nvPr/>
        </p:nvSpPr>
        <p:spPr bwMode="auto">
          <a:xfrm>
            <a:off x="2663230"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 SALES INVOICE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4" name="Rectangle 7"/>
          <p:cNvSpPr>
            <a:spLocks noChangeArrowheads="1"/>
          </p:cNvSpPr>
          <p:nvPr/>
        </p:nvSpPr>
        <p:spPr bwMode="auto">
          <a:xfrm>
            <a:off x="4463430" y="6244208"/>
            <a:ext cx="1332706" cy="46139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ea typeface="Calibri" pitchFamily="34" charset="0"/>
                <a:cs typeface="Times New Roman" pitchFamily="18" charset="0"/>
              </a:rPr>
              <a:t>SALES</a:t>
            </a: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INVOICE CONFIRM</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5" name="Straight Arrow Connector 134"/>
          <p:cNvCxnSpPr/>
          <p:nvPr/>
        </p:nvCxnSpPr>
        <p:spPr>
          <a:xfrm>
            <a:off x="4046240" y="6480621"/>
            <a:ext cx="3817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6" name="Rectangle 7"/>
          <p:cNvSpPr>
            <a:spLocks noChangeArrowheads="1"/>
          </p:cNvSpPr>
          <p:nvPr/>
        </p:nvSpPr>
        <p:spPr bwMode="auto">
          <a:xfrm>
            <a:off x="6469360" y="3249216"/>
            <a:ext cx="2207096" cy="1426827"/>
          </a:xfrm>
          <a:prstGeom prst="rect">
            <a:avLst/>
          </a:prstGeom>
          <a:solidFill>
            <a:srgbClr val="FFFFFF"/>
          </a:solidFill>
          <a:ln w="25400">
            <a:solidFill>
              <a:srgbClr val="F79646"/>
            </a:solidFill>
            <a:miter lim="800000"/>
            <a:headEnd/>
            <a:tailEnd/>
          </a:ln>
        </p:spPr>
        <p:txBody>
          <a:bodyPr vert="horz" wrap="square" lIns="91440" tIns="1080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latin typeface="Calibri" pitchFamily="34" charset="0"/>
                <a:cs typeface="Times New Roman" pitchFamily="18" charset="0"/>
              </a:rPr>
              <a:t>REPORTING</a:t>
            </a:r>
            <a:endParaRPr lang="en-US" altLang="en-US" sz="1600" b="1" dirty="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Inventory Control</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Inventory list</a:t>
            </a:r>
            <a:endParaRPr lang="en-US" altLang="en-US" sz="1200" b="1" dirty="0" smtClean="0">
              <a:latin typeface="Arial" pitchFamily="34" charset="0"/>
              <a:cs typeface="Arial" pitchFamily="34" charset="0"/>
            </a:endParaRPr>
          </a:p>
          <a:p>
            <a:pPr marL="228600" marR="0" lvl="0" indent="-228600" defTabSz="914400" rtl="0" eaLnBrk="1" fontAlgn="base" latinLnBrk="0" hangingPunct="1">
              <a:lnSpc>
                <a:spcPct val="100000"/>
              </a:lnSpc>
              <a:spcBef>
                <a:spcPct val="0"/>
              </a:spcBef>
              <a:spcAft>
                <a:spcPct val="0"/>
              </a:spcAft>
              <a:buClrTx/>
              <a:buSzTx/>
              <a:buFontTx/>
              <a:buAutoNum type="arabicPeriod"/>
              <a:tabLst/>
            </a:pPr>
            <a:r>
              <a:rPr lang="en-US" altLang="en-US" sz="1200" b="1" dirty="0" smtClean="0">
                <a:latin typeface="Arial" pitchFamily="34" charset="0"/>
                <a:cs typeface="Arial" pitchFamily="34" charset="0"/>
              </a:rPr>
              <a:t>Statement of Financial Position</a:t>
            </a:r>
          </a:p>
          <a:p>
            <a:pPr marL="685800" lvl="1" indent="-228600" fontAlgn="base">
              <a:spcBef>
                <a:spcPct val="0"/>
              </a:spcBef>
              <a:spcAft>
                <a:spcPct val="0"/>
              </a:spcAft>
              <a:buFont typeface="Arial" panose="020B0604020202020204" pitchFamily="34" charset="0"/>
              <a:buChar char="•"/>
            </a:pPr>
            <a:r>
              <a:rPr lang="en-US" altLang="en-US" sz="1200" b="1" dirty="0" smtClean="0">
                <a:latin typeface="Calibri" pitchFamily="34" charset="0"/>
                <a:cs typeface="Times New Roman" pitchFamily="18" charset="0"/>
              </a:rPr>
              <a:t>Trade Receivable</a:t>
            </a:r>
          </a:p>
        </p:txBody>
      </p:sp>
      <p:cxnSp>
        <p:nvCxnSpPr>
          <p:cNvPr id="137" name="Straight Arrow Connector 136"/>
          <p:cNvCxnSpPr>
            <a:endCxn id="131" idx="2"/>
          </p:cNvCxnSpPr>
          <p:nvPr/>
        </p:nvCxnSpPr>
        <p:spPr>
          <a:xfrm flipV="1">
            <a:off x="6743364" y="6156920"/>
            <a:ext cx="0" cy="3179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8" name="Straight Arrow Connector 137"/>
          <p:cNvCxnSpPr>
            <a:stCxn id="123" idx="2"/>
            <a:endCxn id="126" idx="0"/>
          </p:cNvCxnSpPr>
          <p:nvPr/>
        </p:nvCxnSpPr>
        <p:spPr>
          <a:xfrm>
            <a:off x="1558244" y="4113312"/>
            <a:ext cx="272" cy="11254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flipV="1">
            <a:off x="5868144" y="3638600"/>
            <a:ext cx="0" cy="126680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V="1">
            <a:off x="2843808" y="5076800"/>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779911" y="5049416"/>
            <a:ext cx="1"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44" idx="3"/>
          </p:cNvCxnSpPr>
          <p:nvPr/>
        </p:nvCxnSpPr>
        <p:spPr>
          <a:xfrm>
            <a:off x="4328835" y="4905400"/>
            <a:ext cx="154177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7"/>
          <p:cNvSpPr>
            <a:spLocks noChangeArrowheads="1"/>
          </p:cNvSpPr>
          <p:nvPr/>
        </p:nvSpPr>
        <p:spPr bwMode="auto">
          <a:xfrm>
            <a:off x="2267744"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DEBIT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Rectangle 7"/>
          <p:cNvSpPr>
            <a:spLocks noChangeArrowheads="1"/>
          </p:cNvSpPr>
          <p:nvPr/>
        </p:nvSpPr>
        <p:spPr bwMode="auto">
          <a:xfrm>
            <a:off x="3347864" y="4761384"/>
            <a:ext cx="980971" cy="288032"/>
          </a:xfrm>
          <a:prstGeom prst="rect">
            <a:avLst/>
          </a:prstGeom>
          <a:solidFill>
            <a:srgbClr val="FFFFFF"/>
          </a:solidFill>
          <a:ln w="25400">
            <a:solidFill>
              <a:srgbClr val="F79646"/>
            </a:solidFill>
            <a:miter lim="800000"/>
            <a:headEnd/>
            <a:tailEnd/>
          </a:ln>
        </p:spPr>
        <p:txBody>
          <a:bodyPr vert="horz" wrap="square" lIns="91440" tIns="10800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100" dirty="0" smtClean="0">
                <a:latin typeface="Calibri" pitchFamily="34" charset="0"/>
                <a:cs typeface="Times New Roman" pitchFamily="18" charset="0"/>
              </a:rPr>
              <a:t>CREDIT NOTE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TextBox 144"/>
          <p:cNvSpPr txBox="1"/>
          <p:nvPr/>
        </p:nvSpPr>
        <p:spPr>
          <a:xfrm>
            <a:off x="4283968" y="4471119"/>
            <a:ext cx="1586644" cy="461665"/>
          </a:xfrm>
          <a:prstGeom prst="rect">
            <a:avLst/>
          </a:prstGeom>
          <a:noFill/>
        </p:spPr>
        <p:txBody>
          <a:bodyPr wrap="square" rtlCol="0">
            <a:spAutoFit/>
          </a:bodyPr>
          <a:lstStyle/>
          <a:p>
            <a:pPr algn="ctr"/>
            <a:r>
              <a:rPr lang="en-US" sz="1200" dirty="0" smtClean="0"/>
              <a:t>Increase Stock</a:t>
            </a:r>
          </a:p>
          <a:p>
            <a:pPr algn="ctr"/>
            <a:r>
              <a:rPr lang="en-US" sz="1200" dirty="0" smtClean="0"/>
              <a:t>(sales return)</a:t>
            </a:r>
            <a:endParaRPr lang="en-MY" sz="1200" dirty="0"/>
          </a:p>
        </p:txBody>
      </p:sp>
      <p:cxnSp>
        <p:nvCxnSpPr>
          <p:cNvPr id="146" name="Straight Connector 145"/>
          <p:cNvCxnSpPr/>
          <p:nvPr/>
        </p:nvCxnSpPr>
        <p:spPr>
          <a:xfrm flipV="1">
            <a:off x="2843808" y="4401344"/>
            <a:ext cx="0" cy="3224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V="1">
            <a:off x="2843808" y="4401345"/>
            <a:ext cx="252028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5345807" y="3638600"/>
            <a:ext cx="4710" cy="7627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9" name="TextBox 148"/>
          <p:cNvSpPr txBox="1"/>
          <p:nvPr/>
        </p:nvSpPr>
        <p:spPr>
          <a:xfrm>
            <a:off x="2915816" y="4151729"/>
            <a:ext cx="2362693" cy="276999"/>
          </a:xfrm>
          <a:prstGeom prst="rect">
            <a:avLst/>
          </a:prstGeom>
          <a:noFill/>
        </p:spPr>
        <p:txBody>
          <a:bodyPr wrap="square" rtlCol="0">
            <a:spAutoFit/>
          </a:bodyPr>
          <a:lstStyle/>
          <a:p>
            <a:pPr algn="ctr"/>
            <a:r>
              <a:rPr lang="en-US" sz="1200" dirty="0" smtClean="0"/>
              <a:t>Decrease Stock (additional  sales)</a:t>
            </a:r>
            <a:endParaRPr lang="en-MY" sz="1200" dirty="0"/>
          </a:p>
        </p:txBody>
      </p:sp>
      <p:sp>
        <p:nvSpPr>
          <p:cNvPr id="150" name="TextBox 149"/>
          <p:cNvSpPr txBox="1"/>
          <p:nvPr/>
        </p:nvSpPr>
        <p:spPr>
          <a:xfrm>
            <a:off x="6729772" y="5591889"/>
            <a:ext cx="1226604" cy="276999"/>
          </a:xfrm>
          <a:prstGeom prst="rect">
            <a:avLst/>
          </a:prstGeom>
          <a:noFill/>
        </p:spPr>
        <p:txBody>
          <a:bodyPr wrap="square" rtlCol="0">
            <a:spAutoFit/>
          </a:bodyPr>
          <a:lstStyle/>
          <a:p>
            <a:pPr algn="ctr"/>
            <a:r>
              <a:rPr lang="en-US" sz="1200" dirty="0" smtClean="0"/>
              <a:t>Trade Receivable</a:t>
            </a:r>
          </a:p>
        </p:txBody>
      </p:sp>
      <p:cxnSp>
        <p:nvCxnSpPr>
          <p:cNvPr id="151" name="Straight Arrow Connector 150"/>
          <p:cNvCxnSpPr/>
          <p:nvPr/>
        </p:nvCxnSpPr>
        <p:spPr>
          <a:xfrm>
            <a:off x="1547120" y="6516960"/>
            <a:ext cx="108012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2" name="Straight Connector 151"/>
          <p:cNvCxnSpPr/>
          <p:nvPr/>
        </p:nvCxnSpPr>
        <p:spPr>
          <a:xfrm>
            <a:off x="1558516" y="5883560"/>
            <a:ext cx="0" cy="6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5796136" y="647490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30" idx="3"/>
          </p:cNvCxnSpPr>
          <p:nvPr/>
        </p:nvCxnSpPr>
        <p:spPr>
          <a:xfrm>
            <a:off x="5796136" y="5568144"/>
            <a:ext cx="947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7884368" y="4723816"/>
            <a:ext cx="0" cy="12766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6" name="Straight Connector 155"/>
          <p:cNvCxnSpPr/>
          <p:nvPr/>
        </p:nvCxnSpPr>
        <p:spPr>
          <a:xfrm>
            <a:off x="7441196" y="6012904"/>
            <a:ext cx="4431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4427984" y="6023937"/>
            <a:ext cx="1368152" cy="276999"/>
          </a:xfrm>
          <a:prstGeom prst="rect">
            <a:avLst/>
          </a:prstGeom>
          <a:noFill/>
        </p:spPr>
        <p:txBody>
          <a:bodyPr wrap="square" rtlCol="0">
            <a:spAutoFit/>
          </a:bodyPr>
          <a:lstStyle/>
          <a:p>
            <a:pPr algn="ctr"/>
            <a:r>
              <a:rPr lang="en-US" sz="1200" dirty="0" smtClean="0"/>
              <a:t>(Auto create DO)</a:t>
            </a:r>
          </a:p>
        </p:txBody>
      </p:sp>
      <p:sp>
        <p:nvSpPr>
          <p:cNvPr id="158" name="TextBox 157"/>
          <p:cNvSpPr txBox="1"/>
          <p:nvPr/>
        </p:nvSpPr>
        <p:spPr>
          <a:xfrm>
            <a:off x="2195736" y="1404392"/>
            <a:ext cx="936104" cy="276999"/>
          </a:xfrm>
          <a:prstGeom prst="rect">
            <a:avLst/>
          </a:prstGeom>
          <a:noFill/>
        </p:spPr>
        <p:txBody>
          <a:bodyPr wrap="square" rtlCol="0">
            <a:spAutoFit/>
          </a:bodyPr>
          <a:lstStyle/>
          <a:p>
            <a:pPr algn="ctr"/>
            <a:r>
              <a:rPr lang="en-US" sz="1200" dirty="0" smtClean="0"/>
              <a:t>Optional</a:t>
            </a:r>
          </a:p>
        </p:txBody>
      </p:sp>
      <p:sp>
        <p:nvSpPr>
          <p:cNvPr id="159" name="TextBox 158"/>
          <p:cNvSpPr txBox="1"/>
          <p:nvPr/>
        </p:nvSpPr>
        <p:spPr>
          <a:xfrm>
            <a:off x="3923928" y="2971800"/>
            <a:ext cx="1368152" cy="461665"/>
          </a:xfrm>
          <a:prstGeom prst="rect">
            <a:avLst/>
          </a:prstGeom>
          <a:noFill/>
        </p:spPr>
        <p:txBody>
          <a:bodyPr wrap="square" rtlCol="0">
            <a:spAutoFit/>
          </a:bodyPr>
          <a:lstStyle/>
          <a:p>
            <a:pPr algn="ctr"/>
            <a:r>
              <a:rPr lang="en-US" sz="1200" dirty="0" smtClean="0"/>
              <a:t>Delivery Order</a:t>
            </a:r>
            <a:endParaRPr lang="en-US" sz="1200" dirty="0"/>
          </a:p>
          <a:p>
            <a:pPr algn="ctr"/>
            <a:r>
              <a:rPr lang="en-US" sz="1200" dirty="0" smtClean="0"/>
              <a:t>(DO)</a:t>
            </a:r>
          </a:p>
        </p:txBody>
      </p:sp>
      <p:sp>
        <p:nvSpPr>
          <p:cNvPr id="5" name="Slide Number Placeholder 4"/>
          <p:cNvSpPr>
            <a:spLocks noGrp="1"/>
          </p:cNvSpPr>
          <p:nvPr>
            <p:ph type="sldNum" sz="quarter" idx="12"/>
          </p:nvPr>
        </p:nvSpPr>
        <p:spPr/>
        <p:txBody>
          <a:bodyPr/>
          <a:lstStyle/>
          <a:p>
            <a:fld id="{3B532822-4FE7-46F5-9C0F-301F4B1D7308}" type="slidenum">
              <a:rPr lang="en-US" smtClean="0"/>
              <a:t>27</a:t>
            </a:fld>
            <a:endParaRPr lang="en-US"/>
          </a:p>
        </p:txBody>
      </p:sp>
    </p:spTree>
    <p:extLst>
      <p:ext uri="{BB962C8B-B14F-4D97-AF65-F5344CB8AC3E}">
        <p14:creationId xmlns:p14="http://schemas.microsoft.com/office/powerpoint/2010/main" val="964202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TOPIC</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457200" y="1600200"/>
            <a:ext cx="5638800" cy="3962400"/>
          </a:xfrm>
        </p:spPr>
        <p:txBody>
          <a:bodyPr>
            <a:noAutofit/>
          </a:bodyPr>
          <a:lstStyle/>
          <a:p>
            <a:pPr marL="571500" indent="-571500">
              <a:buFont typeface="+mj-lt"/>
              <a:buAutoNum type="romanUcPeriod"/>
            </a:pPr>
            <a:r>
              <a:rPr lang="en-US" sz="2400" dirty="0" smtClean="0">
                <a:latin typeface="Cambria" panose="02040503050406030204" pitchFamily="18" charset="0"/>
              </a:rPr>
              <a:t>INSTALLATION</a:t>
            </a:r>
          </a:p>
          <a:p>
            <a:pPr marL="571500" indent="-571500">
              <a:buFont typeface="+mj-lt"/>
              <a:buAutoNum type="romanUcPeriod"/>
            </a:pPr>
            <a:r>
              <a:rPr lang="en-US" sz="2400" dirty="0" smtClean="0">
                <a:latin typeface="Cambria" panose="02040503050406030204" pitchFamily="18" charset="0"/>
              </a:rPr>
              <a:t>SETUP PROCESS</a:t>
            </a:r>
          </a:p>
          <a:p>
            <a:pPr marL="971550" lvl="1" indent="-571500">
              <a:buFont typeface="Wingdings" panose="05000000000000000000" pitchFamily="2" charset="2"/>
              <a:buChar char="Ø"/>
            </a:pPr>
            <a:r>
              <a:rPr lang="en-US" sz="2000" i="1" dirty="0" smtClean="0">
                <a:latin typeface="Cambria" panose="02040503050406030204" pitchFamily="18" charset="0"/>
              </a:rPr>
              <a:t>COMPANY SETUP</a:t>
            </a:r>
          </a:p>
          <a:p>
            <a:pPr marL="971550" lvl="1" indent="-571500">
              <a:buFont typeface="Wingdings" panose="05000000000000000000" pitchFamily="2" charset="2"/>
              <a:buChar char="Ø"/>
            </a:pPr>
            <a:r>
              <a:rPr lang="en-US" sz="2000" i="1" dirty="0" smtClean="0">
                <a:latin typeface="Cambria" panose="02040503050406030204" pitchFamily="18" charset="0"/>
              </a:rPr>
              <a:t>INVENTORY SETUP</a:t>
            </a:r>
            <a:endParaRPr lang="en-US" sz="2000" dirty="0" smtClean="0">
              <a:latin typeface="Cambria" panose="02040503050406030204" pitchFamily="18" charset="0"/>
            </a:endParaRPr>
          </a:p>
          <a:p>
            <a:pPr marL="571500" indent="-571500">
              <a:buFont typeface="+mj-lt"/>
              <a:buAutoNum type="romanUcPeriod"/>
            </a:pPr>
            <a:r>
              <a:rPr lang="en-US" sz="2400" dirty="0" smtClean="0">
                <a:latin typeface="Cambria" panose="02040503050406030204" pitchFamily="18" charset="0"/>
              </a:rPr>
              <a:t>ACCOUNT PAYABLES</a:t>
            </a:r>
          </a:p>
          <a:p>
            <a:pPr marL="571500" indent="-571500">
              <a:buFont typeface="+mj-lt"/>
              <a:buAutoNum type="romanUcPeriod"/>
            </a:pPr>
            <a:r>
              <a:rPr lang="en-US" sz="2400" dirty="0" smtClean="0">
                <a:latin typeface="Cambria" panose="02040503050406030204" pitchFamily="18" charset="0"/>
              </a:rPr>
              <a:t>ACCOUNT RECEIVABLES</a:t>
            </a:r>
          </a:p>
          <a:p>
            <a:pPr marL="571500" indent="-571500">
              <a:buFont typeface="+mj-lt"/>
              <a:buAutoNum type="romanUcPeriod"/>
            </a:pPr>
            <a:r>
              <a:rPr lang="en-US" sz="2400" dirty="0" smtClean="0">
                <a:latin typeface="Cambria" panose="02040503050406030204" pitchFamily="18" charset="0"/>
              </a:rPr>
              <a:t>GENERAL LEDGER</a:t>
            </a:r>
          </a:p>
          <a:p>
            <a:pPr marL="571500" indent="-571500">
              <a:buFont typeface="+mj-lt"/>
              <a:buAutoNum type="romanUcPeriod"/>
            </a:pPr>
            <a:r>
              <a:rPr lang="en-US" sz="2400" dirty="0" smtClean="0">
                <a:latin typeface="Cambria" panose="02040503050406030204" pitchFamily="18" charset="0"/>
              </a:rPr>
              <a:t>REPORT</a:t>
            </a:r>
          </a:p>
          <a:p>
            <a:pPr marL="571500" indent="-571500">
              <a:buFont typeface="+mj-lt"/>
              <a:buAutoNum type="romanUcPeriod"/>
            </a:pPr>
            <a:r>
              <a:rPr lang="en-US" sz="2400" dirty="0" smtClean="0">
                <a:latin typeface="Cambria" panose="02040503050406030204" pitchFamily="18" charset="0"/>
              </a:rPr>
              <a:t>GST</a:t>
            </a:r>
          </a:p>
        </p:txBody>
      </p:sp>
      <p:sp>
        <p:nvSpPr>
          <p:cNvPr id="8" name="Slide Number Placeholder 7"/>
          <p:cNvSpPr>
            <a:spLocks noGrp="1"/>
          </p:cNvSpPr>
          <p:nvPr>
            <p:ph type="sldNum" sz="quarter" idx="12"/>
          </p:nvPr>
        </p:nvSpPr>
        <p:spPr/>
        <p:txBody>
          <a:bodyPr/>
          <a:lstStyle/>
          <a:p>
            <a:fld id="{3B532822-4FE7-46F5-9C0F-301F4B1D7308}" type="slidenum">
              <a:rPr lang="en-US" smtClean="0"/>
              <a:t>3</a:t>
            </a:fld>
            <a:endParaRPr lang="en-US"/>
          </a:p>
        </p:txBody>
      </p:sp>
    </p:spTree>
    <p:extLst>
      <p:ext uri="{BB962C8B-B14F-4D97-AF65-F5344CB8AC3E}">
        <p14:creationId xmlns:p14="http://schemas.microsoft.com/office/powerpoint/2010/main" val="738440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SPS MODULE</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p:cNvSpPr>
            <a:spLocks noGrp="1"/>
          </p:cNvSpPr>
          <p:nvPr>
            <p:ph idx="1"/>
          </p:nvPr>
        </p:nvSpPr>
        <p:spPr>
          <a:xfrm>
            <a:off x="457200" y="1600200"/>
            <a:ext cx="5638800" cy="4724400"/>
          </a:xfrm>
        </p:spPr>
        <p:txBody>
          <a:bodyPr>
            <a:noAutofit/>
          </a:bodyPr>
          <a:lstStyle/>
          <a:p>
            <a:pPr marL="571500" indent="-571500">
              <a:buFont typeface="+mj-lt"/>
              <a:buAutoNum type="romanUcPeriod"/>
            </a:pPr>
            <a:r>
              <a:rPr lang="en-US" sz="2400" dirty="0" smtClean="0">
                <a:latin typeface="Cambria" panose="02040503050406030204" pitchFamily="18" charset="0"/>
              </a:rPr>
              <a:t>GENERAL LEDGER</a:t>
            </a:r>
          </a:p>
          <a:p>
            <a:pPr marL="571500" indent="-571500">
              <a:buFont typeface="+mj-lt"/>
              <a:buAutoNum type="romanUcPeriod"/>
            </a:pPr>
            <a:r>
              <a:rPr lang="en-US" sz="2400" dirty="0" smtClean="0">
                <a:latin typeface="Cambria" panose="02040503050406030204" pitchFamily="18" charset="0"/>
              </a:rPr>
              <a:t>ACCOUNT RECEIVABLES</a:t>
            </a:r>
          </a:p>
          <a:p>
            <a:pPr marL="571500" indent="-571500">
              <a:buFont typeface="+mj-lt"/>
              <a:buAutoNum type="romanUcPeriod"/>
            </a:pPr>
            <a:r>
              <a:rPr lang="en-US" sz="2400" dirty="0" smtClean="0">
                <a:latin typeface="Cambria" panose="02040503050406030204" pitchFamily="18" charset="0"/>
              </a:rPr>
              <a:t>ACCOUNT PAYABLES</a:t>
            </a:r>
          </a:p>
          <a:p>
            <a:pPr marL="571500" indent="-571500">
              <a:buFont typeface="+mj-lt"/>
              <a:buAutoNum type="romanUcPeriod"/>
            </a:pPr>
            <a:r>
              <a:rPr lang="en-US" sz="2400" dirty="0" smtClean="0">
                <a:latin typeface="Cambria" panose="02040503050406030204" pitchFamily="18" charset="0"/>
              </a:rPr>
              <a:t>SALES ORDER</a:t>
            </a:r>
          </a:p>
          <a:p>
            <a:pPr marL="571500" indent="-571500">
              <a:buFont typeface="+mj-lt"/>
              <a:buAutoNum type="romanUcPeriod"/>
            </a:pPr>
            <a:r>
              <a:rPr lang="en-US" sz="2400" dirty="0" smtClean="0">
                <a:latin typeface="Cambria" panose="02040503050406030204" pitchFamily="18" charset="0"/>
              </a:rPr>
              <a:t>PURCHASING</a:t>
            </a:r>
          </a:p>
          <a:p>
            <a:pPr marL="571500" indent="-571500">
              <a:buFont typeface="+mj-lt"/>
              <a:buAutoNum type="romanUcPeriod"/>
            </a:pPr>
            <a:r>
              <a:rPr lang="en-US" sz="2400" dirty="0" smtClean="0">
                <a:latin typeface="Cambria" panose="02040503050406030204" pitchFamily="18" charset="0"/>
              </a:rPr>
              <a:t>INVENTORY CONTROL</a:t>
            </a:r>
          </a:p>
          <a:p>
            <a:pPr marL="571500" indent="-571500">
              <a:buFont typeface="+mj-lt"/>
              <a:buAutoNum type="romanUcPeriod"/>
            </a:pPr>
            <a:r>
              <a:rPr lang="en-US" sz="2400" dirty="0" smtClean="0">
                <a:latin typeface="Cambria" panose="02040503050406030204" pitchFamily="18" charset="0"/>
              </a:rPr>
              <a:t>GOODS &amp; SERVICE TAX</a:t>
            </a:r>
            <a:endParaRPr lang="en-US" sz="2400" dirty="0">
              <a:latin typeface="Cambria" panose="02040503050406030204" pitchFamily="18" charset="0"/>
            </a:endParaRPr>
          </a:p>
          <a:p>
            <a:pPr marL="571500" indent="-571500">
              <a:buFont typeface="+mj-lt"/>
              <a:buAutoNum type="romanUcPeriod"/>
            </a:pPr>
            <a:r>
              <a:rPr lang="en-US" sz="2400" dirty="0" smtClean="0">
                <a:latin typeface="Cambria" panose="02040503050406030204" pitchFamily="18" charset="0"/>
              </a:rPr>
              <a:t>ZAKAT &amp; WAKAF</a:t>
            </a:r>
          </a:p>
          <a:p>
            <a:pPr marL="571500" indent="-571500">
              <a:buFont typeface="+mj-lt"/>
              <a:buAutoNum type="romanUcPeriod"/>
            </a:pPr>
            <a:r>
              <a:rPr lang="en-US" sz="2400" dirty="0" smtClean="0">
                <a:latin typeface="Cambria" panose="02040503050406030204" pitchFamily="18" charset="0"/>
              </a:rPr>
              <a:t>GENERAL SETUP</a:t>
            </a:r>
          </a:p>
          <a:p>
            <a:pPr marL="571500" indent="-571500">
              <a:buFont typeface="+mj-lt"/>
              <a:buAutoNum type="romanUcPeriod"/>
            </a:pPr>
            <a:r>
              <a:rPr lang="en-US" sz="2400" dirty="0" smtClean="0">
                <a:latin typeface="Cambria" panose="02040503050406030204" pitchFamily="18" charset="0"/>
              </a:rPr>
              <a:t>ADMIN</a:t>
            </a:r>
          </a:p>
        </p:txBody>
      </p:sp>
      <p:sp>
        <p:nvSpPr>
          <p:cNvPr id="8" name="Slide Number Placeholder 7"/>
          <p:cNvSpPr>
            <a:spLocks noGrp="1"/>
          </p:cNvSpPr>
          <p:nvPr>
            <p:ph type="sldNum" sz="quarter" idx="12"/>
          </p:nvPr>
        </p:nvSpPr>
        <p:spPr/>
        <p:txBody>
          <a:bodyPr/>
          <a:lstStyle/>
          <a:p>
            <a:fld id="{3B532822-4FE7-46F5-9C0F-301F4B1D7308}" type="slidenum">
              <a:rPr lang="en-US" smtClean="0"/>
              <a:t>4</a:t>
            </a:fld>
            <a:endParaRPr lang="en-US"/>
          </a:p>
        </p:txBody>
      </p:sp>
    </p:spTree>
    <p:extLst>
      <p:ext uri="{BB962C8B-B14F-4D97-AF65-F5344CB8AC3E}">
        <p14:creationId xmlns:p14="http://schemas.microsoft.com/office/powerpoint/2010/main" val="1283204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150036" y="2464938"/>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5</a:t>
            </a:fld>
            <a:endParaRPr lang="en-US"/>
          </a:p>
        </p:txBody>
      </p:sp>
    </p:spTree>
    <p:extLst>
      <p:ext uri="{BB962C8B-B14F-4D97-AF65-F5344CB8AC3E}">
        <p14:creationId xmlns:p14="http://schemas.microsoft.com/office/powerpoint/2010/main" val="91771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6</a:t>
            </a:fld>
            <a:endParaRPr lang="en-US"/>
          </a:p>
        </p:txBody>
      </p:sp>
      <p:pic>
        <p:nvPicPr>
          <p:cNvPr id="10" name="Picture 9" descr="C:\Users\IT2\Desktop\1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2323142" y="1960634"/>
            <a:ext cx="4466499" cy="2346325"/>
          </a:xfrm>
          <a:prstGeom prst="rect">
            <a:avLst/>
          </a:prstGeom>
          <a:noFill/>
          <a:ln>
            <a:noFill/>
          </a:ln>
        </p:spPr>
      </p:pic>
      <p:sp>
        <p:nvSpPr>
          <p:cNvPr id="3" name="Rectangle 2"/>
          <p:cNvSpPr/>
          <p:nvPr/>
        </p:nvSpPr>
        <p:spPr>
          <a:xfrm>
            <a:off x="936892" y="5334000"/>
            <a:ext cx="7749908"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1: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First of all, please insert or plug-in your SPS thumb drive into your machine. Select the language that you prefer to use during the installation.</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8568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7</a:t>
            </a:fld>
            <a:endParaRPr lang="en-US"/>
          </a:p>
        </p:txBody>
      </p:sp>
      <p:pic>
        <p:nvPicPr>
          <p:cNvPr id="8" name="Picture 7" descr="C:\Users\IT2\Desktop\2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4993943" cy="3687231"/>
          </a:xfrm>
          <a:prstGeom prst="rect">
            <a:avLst/>
          </a:prstGeom>
          <a:noFill/>
          <a:ln>
            <a:noFill/>
          </a:ln>
        </p:spPr>
      </p:pic>
      <p:sp>
        <p:nvSpPr>
          <p:cNvPr id="4" name="Rectangle 3"/>
          <p:cNvSpPr/>
          <p:nvPr/>
        </p:nvSpPr>
        <p:spPr>
          <a:xfrm>
            <a:off x="457200" y="5346494"/>
            <a:ext cx="8382000" cy="981423"/>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2: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Welcome to the SPS Setup Wizard. This installer will install the SPS Version 14.01 on your computer. It is recommended that you close all the other applications before continuing. Click Next to continue, or Cancel to exit the installation setup.</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4608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8</a:t>
            </a:fld>
            <a:endParaRPr lang="en-US"/>
          </a:p>
        </p:txBody>
      </p:sp>
      <p:pic>
        <p:nvPicPr>
          <p:cNvPr id="9" name="Picture 8" descr="C:\Users\IT2\Desktop\3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134970" cy="3955999"/>
          </a:xfrm>
          <a:prstGeom prst="rect">
            <a:avLst/>
          </a:prstGeom>
          <a:noFill/>
          <a:ln>
            <a:noFill/>
          </a:ln>
        </p:spPr>
      </p:pic>
      <p:sp>
        <p:nvSpPr>
          <p:cNvPr id="3" name="Rectangle 2"/>
          <p:cNvSpPr/>
          <p:nvPr/>
        </p:nvSpPr>
        <p:spPr>
          <a:xfrm>
            <a:off x="533400" y="5671291"/>
            <a:ext cx="8000999"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3: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In this part, the list of component will be installed automatically. Then, click Next button.</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72249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a:solidFill>
                <a:prstClr val="black"/>
              </a:solidFill>
            </a:endParaRPr>
          </a:p>
        </p:txBody>
      </p:sp>
      <p:sp>
        <p:nvSpPr>
          <p:cNvPr id="6" name="Rounded Rectangle 5"/>
          <p:cNvSpPr/>
          <p:nvPr/>
        </p:nvSpPr>
        <p:spPr>
          <a:xfrm>
            <a:off x="-1" y="533401"/>
            <a:ext cx="6705601" cy="76199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lvl="1" defTabSz="457200"/>
            <a:r>
              <a:rPr lang="en-US" sz="3600" b="1" dirty="0" smtClean="0">
                <a:solidFill>
                  <a:prstClr val="white"/>
                </a:solidFill>
                <a:latin typeface="Cambria" panose="02040503050406030204" pitchFamily="18" charset="0"/>
              </a:rPr>
              <a:t>INSTALLATION VERSION II</a:t>
            </a:r>
            <a:endParaRPr lang="en-MY" sz="3600" dirty="0">
              <a:solidFill>
                <a:prstClr val="white"/>
              </a:solidFill>
              <a:latin typeface="Cambria" panose="02040503050406030204" pitchFamily="18" charset="0"/>
            </a:endParaRPr>
          </a:p>
        </p:txBody>
      </p:sp>
      <p:pic>
        <p:nvPicPr>
          <p:cNvPr id="7" name="Picture 2" descr="C:\Users\Account\Desktop\logo S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304800"/>
            <a:ext cx="1666875" cy="5048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3B532822-4FE7-46F5-9C0F-301F4B1D7308}" type="slidenum">
              <a:rPr lang="en-US" smtClean="0"/>
              <a:t>9</a:t>
            </a:fld>
            <a:endParaRPr lang="en-US"/>
          </a:p>
        </p:txBody>
      </p:sp>
      <p:pic>
        <p:nvPicPr>
          <p:cNvPr id="8" name="Picture 7" descr="C:\Users\IT2\Desktop\4 modified.png"/>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38647"/>
            <a:ext cx="5267325" cy="3946152"/>
          </a:xfrm>
          <a:prstGeom prst="rect">
            <a:avLst/>
          </a:prstGeom>
          <a:noFill/>
          <a:ln>
            <a:noFill/>
          </a:ln>
        </p:spPr>
      </p:pic>
      <p:sp>
        <p:nvSpPr>
          <p:cNvPr id="4" name="Rectangle 3"/>
          <p:cNvSpPr/>
          <p:nvPr/>
        </p:nvSpPr>
        <p:spPr>
          <a:xfrm>
            <a:off x="644857" y="5528045"/>
            <a:ext cx="8077200" cy="685059"/>
          </a:xfrm>
          <a:prstGeom prst="rect">
            <a:avLst/>
          </a:prstGeom>
        </p:spPr>
        <p:txBody>
          <a:bodyPr wrap="square">
            <a:spAutoFit/>
          </a:bodyPr>
          <a:lstStyle/>
          <a:p>
            <a:pPr algn="just">
              <a:lnSpc>
                <a:spcPct val="107000"/>
              </a:lnSpc>
              <a:spcAft>
                <a:spcPts val="800"/>
              </a:spcAft>
            </a:pPr>
            <a:r>
              <a:rPr lang="en-MY" b="1" dirty="0">
                <a:solidFill>
                  <a:srgbClr val="000000"/>
                </a:solidFill>
                <a:latin typeface="Calibri" panose="020F0502020204030204" pitchFamily="34" charset="0"/>
                <a:ea typeface="Calibri" panose="020F0502020204030204" pitchFamily="34" charset="0"/>
                <a:cs typeface="Calibri" panose="020F0502020204030204" pitchFamily="34" charset="0"/>
              </a:rPr>
              <a:t>STEP 4: </a:t>
            </a:r>
            <a:r>
              <a:rPr lang="en-MY" dirty="0">
                <a:solidFill>
                  <a:srgbClr val="000000"/>
                </a:solidFill>
                <a:latin typeface="Calibri" panose="020F0502020204030204" pitchFamily="34" charset="0"/>
                <a:ea typeface="Calibri" panose="020F0502020204030204" pitchFamily="34" charset="0"/>
                <a:cs typeface="Calibri" panose="020F0502020204030204" pitchFamily="34" charset="0"/>
              </a:rPr>
              <a:t>Click Install button to continue with the installation, or click Back button if you want to review or change any settings.</a:t>
            </a:r>
            <a:endParaRPr lang="en-MY"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8127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2242</TotalTime>
  <Words>921</Words>
  <Application>Microsoft Office PowerPoint</Application>
  <PresentationFormat>On-screen Show (4:3)</PresentationFormat>
  <Paragraphs>260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Cambria</vt:lpstr>
      <vt:lpstr>Neuropol</vt:lpstr>
      <vt:lpstr>Times New Roman</vt:lpstr>
      <vt:lpstr>Wingdings</vt:lpstr>
      <vt:lpstr>Office Theme</vt:lpstr>
      <vt:lpstr>SPS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SPS</dc:title>
  <dc:creator>Account</dc:creator>
  <cp:lastModifiedBy>Haziq Asyraf</cp:lastModifiedBy>
  <cp:revision>77</cp:revision>
  <cp:lastPrinted>2015-03-09T07:33:03Z</cp:lastPrinted>
  <dcterms:created xsi:type="dcterms:W3CDTF">2015-03-02T03:17:32Z</dcterms:created>
  <dcterms:modified xsi:type="dcterms:W3CDTF">2015-05-25T01:34:30Z</dcterms:modified>
</cp:coreProperties>
</file>