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8" r:id="rId2"/>
    <p:sldId id="258" r:id="rId3"/>
    <p:sldId id="261" r:id="rId4"/>
    <p:sldId id="297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F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53" d="100"/>
          <a:sy n="53" d="100"/>
        </p:scale>
        <p:origin x="-96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89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0234C-D835-4D38-9250-E4AD4E4DD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66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E7CC4-70EA-4877-945E-32B662334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755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CDAB-CBEC-4CE2-9AFD-40BFA2BC219F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44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889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6561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656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EE13B-0BD2-4075-8984-29F192374564}" type="datetime1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2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7EE4D-7D30-4AFB-8959-E7F87A310D3E}" type="datetime1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6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48B4-A76F-4D01-81B1-EE95B0D4D102}" type="datetime1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2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AD1B-AC0E-4621-8E6B-824A6F22C9F5}" type="datetime1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3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1462-D092-4D1B-A81C-26EC53A393D6}" type="datetime1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39FE-4B84-4293-8066-F374D5B27BFB}" type="datetime1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9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93F9-C945-4A47-B50E-284881D403FA}" type="datetime1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0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E90A-9292-4FFF-97D8-DFB3B017C196}" type="datetime1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6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E927-8F24-46B2-87FC-FD15D0CD4332}" type="datetime1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88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3918-197C-4187-B788-F465B1DDFAC9}" type="datetime1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9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4CD3-A838-4147-8EF6-D7FF22B2F8CE}" type="datetime1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1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696C6-2DF7-4868-8D29-A595FBBAF4D9}" type="datetime1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MY" smtClean="0"/>
              <a:t>** Please refer user guide in SPS software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32822-4FE7-46F5-9C0F-301F4B1D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1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5908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SPS </a:t>
            </a: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ACCOUNTING TRAINING COURSE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19200"/>
            <a:ext cx="2188473" cy="8719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495800"/>
            <a:ext cx="14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for: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4495800"/>
            <a:ext cx="1382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by:</a:t>
            </a:r>
            <a:endParaRPr lang="en-MY" dirty="0"/>
          </a:p>
        </p:txBody>
      </p:sp>
      <p:pic>
        <p:nvPicPr>
          <p:cNvPr id="10" name="Shape 10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4953000"/>
            <a:ext cx="2667000" cy="5235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pic>
        <p:nvPicPr>
          <p:cNvPr id="1026" name="Picture 2" descr="C:\Users\User\Desktop\Logo Universiti Teknologi Mara (UiTM) Jaw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4953000"/>
            <a:ext cx="1904999" cy="80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26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files.aszroul-on9resume.webnode.com/200000015-d5e6ad6e39/uojb1.jpg"/>
          <p:cNvSpPr>
            <a:spLocks noChangeAspect="1" noChangeArrowheads="1"/>
          </p:cNvSpPr>
          <p:nvPr/>
        </p:nvSpPr>
        <p:spPr bwMode="auto">
          <a:xfrm>
            <a:off x="-1415647" y="450496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MY">
              <a:solidFill>
                <a:prstClr val="black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-1" y="533401"/>
            <a:ext cx="6705601" cy="76199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Ins="360000" rtlCol="0" anchor="ctr"/>
          <a:lstStyle/>
          <a:p>
            <a:pPr lvl="1" defTabSz="457200"/>
            <a:r>
              <a:rPr lang="en-US" sz="3600" b="1" dirty="0" smtClean="0">
                <a:solidFill>
                  <a:prstClr val="white"/>
                </a:solidFill>
                <a:latin typeface="Cambria" panose="02040503050406030204" pitchFamily="18" charset="0"/>
              </a:rPr>
              <a:t>SPS MODULE</a:t>
            </a:r>
            <a:endParaRPr lang="en-MY" sz="3600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pic>
        <p:nvPicPr>
          <p:cNvPr id="7" name="Picture 2" descr="C:\Users\Account\Desktop\logo SP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04800"/>
            <a:ext cx="16668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724400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400" dirty="0">
                <a:latin typeface="Cambria" panose="02040503050406030204" pitchFamily="18" charset="0"/>
              </a:rPr>
              <a:t>GENERAL SETUP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Cambria" panose="02040503050406030204" pitchFamily="18" charset="0"/>
              </a:rPr>
              <a:t>ADMINISTRATION</a:t>
            </a:r>
            <a:endParaRPr lang="en-US" sz="2400" dirty="0">
              <a:latin typeface="Cambria" panose="02040503050406030204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Cambria" panose="02040503050406030204" pitchFamily="18" charset="0"/>
              </a:rPr>
              <a:t>GENERAL LEDGER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>
                <a:latin typeface="Cambria" panose="02040503050406030204" pitchFamily="18" charset="0"/>
              </a:rPr>
              <a:t>ACCOUNT PAYABLES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Cambria" panose="02040503050406030204" pitchFamily="18" charset="0"/>
              </a:rPr>
              <a:t>ACCOUNT RECEIVABLES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Cambria" panose="02040503050406030204" pitchFamily="18" charset="0"/>
              </a:rPr>
              <a:t>GOODS &amp; SERVICE TAX</a:t>
            </a:r>
            <a:endParaRPr lang="en-US" sz="2400" dirty="0">
              <a:latin typeface="Cambria" panose="02040503050406030204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>
                <a:latin typeface="Cambria" panose="02040503050406030204" pitchFamily="18" charset="0"/>
              </a:rPr>
              <a:t>ZAKAT &amp; WAKAF</a:t>
            </a:r>
          </a:p>
        </p:txBody>
      </p:sp>
      <p:sp>
        <p:nvSpPr>
          <p:cNvPr id="9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8320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41096974"/>
              </p:ext>
            </p:extLst>
          </p:nvPr>
        </p:nvGraphicFramePr>
        <p:xfrm>
          <a:off x="762000" y="2819400"/>
          <a:ext cx="7620000" cy="286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10.00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Short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Briefing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10.00 am – 12.30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General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Setup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&amp; </a:t>
                      </a: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General Ledger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12.30 pm –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02.00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Lunch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02.00 pm – 05.30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Account Payable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2" descr="C:\Users\Account\Desktop\logo SP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04800"/>
            <a:ext cx="16668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-1" y="533401"/>
            <a:ext cx="7019926" cy="76199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Ins="360000" rtlCol="0" anchor="ctr"/>
          <a:lstStyle/>
          <a:p>
            <a:pPr lvl="1" defTabSz="457200"/>
            <a:r>
              <a:rPr lang="en-US" sz="3600" b="1" dirty="0" smtClean="0">
                <a:solidFill>
                  <a:prstClr val="white"/>
                </a:solidFill>
                <a:latin typeface="Cambria" panose="02040503050406030204" pitchFamily="18" charset="0"/>
              </a:rPr>
              <a:t>SPS SOFTWARE TRAINING</a:t>
            </a:r>
            <a:endParaRPr lang="en-MY" sz="3600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5800" y="19050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1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3939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81173443"/>
              </p:ext>
            </p:extLst>
          </p:nvPr>
        </p:nvGraphicFramePr>
        <p:xfrm>
          <a:off x="762000" y="2853690"/>
          <a:ext cx="7620000" cy="286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5"/>
                <a:gridCol w="4365625"/>
              </a:tblGrid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TIME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PROGRAMME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08.30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am – 09.00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Registration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09.00 am – 11.00 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Account Receivable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11.00 am – 12.30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GST &amp; Zakat/</a:t>
                      </a:r>
                      <a:r>
                        <a:rPr lang="en-US" sz="2400" dirty="0" err="1" smtClean="0">
                          <a:latin typeface="Cambria" panose="02040503050406030204" pitchFamily="18" charset="0"/>
                        </a:rPr>
                        <a:t>Wakaf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12.30 pm –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02.30 </a:t>
                      </a:r>
                      <a:r>
                        <a:rPr lang="en-US" sz="2400" baseline="0" dirty="0" smtClean="0">
                          <a:latin typeface="Cambria" panose="02040503050406030204" pitchFamily="18" charset="0"/>
                        </a:rPr>
                        <a:t>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Lunch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768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02.30 pm – 04.30 pm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" panose="02040503050406030204" pitchFamily="18" charset="0"/>
                        </a:rPr>
                        <a:t>SPS Exam</a:t>
                      </a:r>
                      <a:endParaRPr lang="en-US" sz="2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2" descr="C:\Users\Account\Desktop\logo SP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04800"/>
            <a:ext cx="16668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-1" y="533401"/>
            <a:ext cx="7019926" cy="76199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Ins="360000" rtlCol="0" anchor="ctr"/>
          <a:lstStyle/>
          <a:p>
            <a:pPr lvl="1" defTabSz="457200"/>
            <a:r>
              <a:rPr lang="en-US" sz="3600" b="1" dirty="0" smtClean="0">
                <a:solidFill>
                  <a:prstClr val="white"/>
                </a:solidFill>
                <a:latin typeface="Cambria" panose="02040503050406030204" pitchFamily="18" charset="0"/>
              </a:rPr>
              <a:t>SPS SOFTWARE TRAINING</a:t>
            </a:r>
            <a:endParaRPr lang="en-MY" sz="3600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2017.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Strictly Private &amp; Confidential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5800" y="19050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DAY 2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060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146</Words>
  <Application>Microsoft Office PowerPoint</Application>
  <PresentationFormat>On-screen Show (4:3)</PresentationFormat>
  <Paragraphs>44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</dc:title>
  <dc:creator>Account</dc:creator>
  <cp:lastModifiedBy>User</cp:lastModifiedBy>
  <cp:revision>86</cp:revision>
  <cp:lastPrinted>2015-03-09T07:33:03Z</cp:lastPrinted>
  <dcterms:created xsi:type="dcterms:W3CDTF">2015-03-02T03:17:32Z</dcterms:created>
  <dcterms:modified xsi:type="dcterms:W3CDTF">2017-05-25T06:34:48Z</dcterms:modified>
</cp:coreProperties>
</file>