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ms-M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ms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ms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803F6-5802-4407-9999-D8795639FB79}" type="datetimeFigureOut">
              <a:rPr lang="ms-MY" smtClean="0"/>
              <a:t>09/12/2016</a:t>
            </a:fld>
            <a:endParaRPr lang="ms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s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7F09-7710-464A-8451-6E609FC4A9BE}" type="slidenum">
              <a:rPr lang="ms-MY" smtClean="0"/>
              <a:t>‹#›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3147726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ms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s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803F6-5802-4407-9999-D8795639FB79}" type="datetimeFigureOut">
              <a:rPr lang="ms-MY" smtClean="0"/>
              <a:t>09/12/2016</a:t>
            </a:fld>
            <a:endParaRPr lang="ms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s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7F09-7710-464A-8451-6E609FC4A9BE}" type="slidenum">
              <a:rPr lang="ms-MY" smtClean="0"/>
              <a:t>‹#›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2454836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ms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803F6-5802-4407-9999-D8795639FB79}" type="datetimeFigureOut">
              <a:rPr lang="ms-MY" smtClean="0"/>
              <a:t>09/12/2016</a:t>
            </a:fld>
            <a:endParaRPr lang="ms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s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7F09-7710-464A-8451-6E609FC4A9BE}" type="slidenum">
              <a:rPr lang="ms-MY" smtClean="0"/>
              <a:t>‹#›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2212623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ms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s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s-MY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803F6-5802-4407-9999-D8795639FB79}" type="datetimeFigureOut">
              <a:rPr lang="ms-MY" smtClean="0"/>
              <a:t>09/12/2016</a:t>
            </a:fld>
            <a:endParaRPr lang="ms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s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7F09-7710-464A-8451-6E609FC4A9BE}" type="slidenum">
              <a:rPr lang="ms-MY" smtClean="0"/>
              <a:t>‹#›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1510644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ms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s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s-MY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803F6-5802-4407-9999-D8795639FB79}" type="datetimeFigureOut">
              <a:rPr lang="ms-MY" smtClean="0"/>
              <a:t>09/12/2016</a:t>
            </a:fld>
            <a:endParaRPr lang="ms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s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7F09-7710-464A-8451-6E609FC4A9BE}" type="slidenum">
              <a:rPr lang="ms-MY" smtClean="0"/>
              <a:t>‹#›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1350126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ms-MY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803F6-5802-4407-9999-D8795639FB79}" type="datetimeFigureOut">
              <a:rPr lang="ms-MY" smtClean="0"/>
              <a:t>09/12/2016</a:t>
            </a:fld>
            <a:endParaRPr lang="ms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s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7F09-7710-464A-8451-6E609FC4A9BE}" type="slidenum">
              <a:rPr lang="ms-MY" smtClean="0"/>
              <a:t>‹#›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1505100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803F6-5802-4407-9999-D8795639FB79}" type="datetimeFigureOut">
              <a:rPr lang="ms-MY" smtClean="0"/>
              <a:t>09/12/2016</a:t>
            </a:fld>
            <a:endParaRPr lang="ms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s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7F09-7710-464A-8451-6E609FC4A9BE}" type="slidenum">
              <a:rPr lang="ms-MY" smtClean="0"/>
              <a:t>‹#›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3886598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ms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s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803F6-5802-4407-9999-D8795639FB79}" type="datetimeFigureOut">
              <a:rPr lang="ms-MY" smtClean="0"/>
              <a:t>09/12/2016</a:t>
            </a:fld>
            <a:endParaRPr lang="ms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s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7F09-7710-464A-8451-6E609FC4A9BE}" type="slidenum">
              <a:rPr lang="ms-MY" smtClean="0"/>
              <a:t>‹#›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2310977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ms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ms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803F6-5802-4407-9999-D8795639FB79}" type="datetimeFigureOut">
              <a:rPr lang="ms-MY" smtClean="0"/>
              <a:t>09/12/2016</a:t>
            </a:fld>
            <a:endParaRPr lang="ms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s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7F09-7710-464A-8451-6E609FC4A9BE}" type="slidenum">
              <a:rPr lang="ms-MY" smtClean="0"/>
              <a:t>‹#›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4042081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ms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s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803F6-5802-4407-9999-D8795639FB79}" type="datetimeFigureOut">
              <a:rPr lang="ms-MY" smtClean="0"/>
              <a:t>09/12/2016</a:t>
            </a:fld>
            <a:endParaRPr lang="ms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s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7F09-7710-464A-8451-6E609FC4A9BE}" type="slidenum">
              <a:rPr lang="ms-MY" smtClean="0"/>
              <a:t>‹#›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2766910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ms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s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803F6-5802-4407-9999-D8795639FB79}" type="datetimeFigureOut">
              <a:rPr lang="ms-MY" smtClean="0"/>
              <a:t>09/12/2016</a:t>
            </a:fld>
            <a:endParaRPr lang="ms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s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7F09-7710-464A-8451-6E609FC4A9BE}" type="slidenum">
              <a:rPr lang="ms-MY" smtClean="0"/>
              <a:t>‹#›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1011060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ms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s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803F6-5802-4407-9999-D8795639FB79}" type="datetimeFigureOut">
              <a:rPr lang="ms-MY" smtClean="0"/>
              <a:t>09/12/2016</a:t>
            </a:fld>
            <a:endParaRPr lang="ms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ms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A27F09-7710-464A-8451-6E609FC4A9BE}" type="slidenum">
              <a:rPr lang="ms-MY" smtClean="0"/>
              <a:t>‹#›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1688385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ms-M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ms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2129471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STRENGTH</a:t>
            </a:r>
            <a:endParaRPr lang="ms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Come out with fresh ideas to deliver eye-catchy interface and interactive design. </a:t>
            </a:r>
          </a:p>
          <a:p>
            <a:r>
              <a:rPr lang="en-US" dirty="0"/>
              <a:t>P</a:t>
            </a:r>
            <a:r>
              <a:rPr lang="en-US" dirty="0" smtClean="0"/>
              <a:t>roper task segregation (set the priority, right people for the right task) to enable us to deliver projects efficiently. </a:t>
            </a:r>
          </a:p>
          <a:p>
            <a:r>
              <a:rPr lang="en-US" dirty="0"/>
              <a:t>G</a:t>
            </a:r>
            <a:r>
              <a:rPr lang="en-US" dirty="0" smtClean="0"/>
              <a:t>ood support team equipped with team viewer, </a:t>
            </a:r>
            <a:r>
              <a:rPr lang="en-US" dirty="0" err="1"/>
              <a:t>W</a:t>
            </a:r>
            <a:r>
              <a:rPr lang="en-US" dirty="0" err="1" smtClean="0"/>
              <a:t>hatsapp</a:t>
            </a:r>
            <a:r>
              <a:rPr lang="en-US" dirty="0" smtClean="0"/>
              <a:t>, online chat, helpdesk system. </a:t>
            </a:r>
          </a:p>
          <a:p>
            <a:r>
              <a:rPr lang="en-US" dirty="0" smtClean="0"/>
              <a:t>Able to respond instant &amp; efficiently.</a:t>
            </a:r>
            <a:endParaRPr lang="ms-MY" dirty="0"/>
          </a:p>
        </p:txBody>
      </p:sp>
    </p:spTree>
    <p:extLst>
      <p:ext uri="{BB962C8B-B14F-4D97-AF65-F5344CB8AC3E}">
        <p14:creationId xmlns:p14="http://schemas.microsoft.com/office/powerpoint/2010/main" val="3490326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</a:t>
            </a:r>
            <a:r>
              <a:rPr lang="en-US" dirty="0" smtClean="0"/>
              <a:t>armonies working environment which enable us to respond on heavy task together.</a:t>
            </a:r>
          </a:p>
          <a:p>
            <a:r>
              <a:rPr lang="en-US" dirty="0"/>
              <a:t>U</a:t>
            </a:r>
            <a:r>
              <a:rPr lang="en-US" dirty="0" smtClean="0"/>
              <a:t>nique zakat and </a:t>
            </a:r>
            <a:r>
              <a:rPr lang="en-US" dirty="0" err="1" smtClean="0"/>
              <a:t>waqf</a:t>
            </a:r>
            <a:r>
              <a:rPr lang="en-US" dirty="0" smtClean="0"/>
              <a:t> features grant us a competitive edge.</a:t>
            </a:r>
          </a:p>
          <a:p>
            <a:r>
              <a:rPr lang="en-US" dirty="0" smtClean="0"/>
              <a:t>SPS provides market entry for other services.</a:t>
            </a:r>
          </a:p>
          <a:p>
            <a:r>
              <a:rPr lang="en-US" dirty="0"/>
              <a:t>P</a:t>
            </a:r>
            <a:r>
              <a:rPr lang="en-US" dirty="0" smtClean="0"/>
              <a:t>rototyping development method.</a:t>
            </a:r>
          </a:p>
          <a:p>
            <a:r>
              <a:rPr lang="en-US" dirty="0"/>
              <a:t>I</a:t>
            </a:r>
            <a:r>
              <a:rPr lang="en-US" dirty="0" smtClean="0"/>
              <a:t>nternal developers and source code ownership provides more scalable and secured solution.</a:t>
            </a:r>
          </a:p>
          <a:p>
            <a:endParaRPr lang="ms-MY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STRENGTH</a:t>
            </a:r>
            <a:endParaRPr lang="ms-MY" dirty="0"/>
          </a:p>
        </p:txBody>
      </p:sp>
    </p:spTree>
    <p:extLst>
      <p:ext uri="{BB962C8B-B14F-4D97-AF65-F5344CB8AC3E}">
        <p14:creationId xmlns:p14="http://schemas.microsoft.com/office/powerpoint/2010/main" val="3880409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WEAKNESS</a:t>
            </a:r>
            <a:endParaRPr lang="ms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Limited products offering limits our product reach.</a:t>
            </a:r>
          </a:p>
          <a:p>
            <a:r>
              <a:rPr lang="en-US" dirty="0"/>
              <a:t>L</a:t>
            </a:r>
            <a:r>
              <a:rPr lang="en-US" dirty="0" smtClean="0"/>
              <a:t>imited </a:t>
            </a:r>
            <a:r>
              <a:rPr lang="en-US" dirty="0" err="1"/>
              <a:t>T</a:t>
            </a:r>
            <a:r>
              <a:rPr lang="en-US" dirty="0" err="1" smtClean="0"/>
              <a:t>eamviewer</a:t>
            </a:r>
            <a:r>
              <a:rPr lang="en-US" dirty="0" smtClean="0"/>
              <a:t> license, accounting and </a:t>
            </a:r>
            <a:r>
              <a:rPr lang="en-US" dirty="0" err="1" smtClean="0"/>
              <a:t>gst</a:t>
            </a:r>
            <a:r>
              <a:rPr lang="en-US" dirty="0" smtClean="0"/>
              <a:t> expert within the department make it difficult to consult with customers and delay response time.</a:t>
            </a:r>
          </a:p>
          <a:p>
            <a:r>
              <a:rPr lang="en-US" dirty="0"/>
              <a:t>L</a:t>
            </a:r>
            <a:r>
              <a:rPr lang="en-US" dirty="0" smtClean="0"/>
              <a:t>imited staff and budget for pre-sales activities and promotion limit us to reach target customers.</a:t>
            </a:r>
          </a:p>
        </p:txBody>
      </p:sp>
    </p:spTree>
    <p:extLst>
      <p:ext uri="{BB962C8B-B14F-4D97-AF65-F5344CB8AC3E}">
        <p14:creationId xmlns:p14="http://schemas.microsoft.com/office/powerpoint/2010/main" val="3484082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Not utilize the unique features put us below our competitors.</a:t>
            </a:r>
          </a:p>
          <a:p>
            <a:r>
              <a:rPr lang="en-US" dirty="0" smtClean="0"/>
              <a:t>Lack of online presence limit our capabilities to cater for micro business entities.</a:t>
            </a:r>
          </a:p>
          <a:p>
            <a:r>
              <a:rPr lang="en-US" dirty="0" smtClean="0"/>
              <a:t>Unstandardized coding style leads to difficulty to inherit for a new programmers.</a:t>
            </a:r>
          </a:p>
          <a:p>
            <a:r>
              <a:rPr lang="ms-MY" dirty="0"/>
              <a:t>M</a:t>
            </a:r>
            <a:r>
              <a:rPr lang="ms-MY" dirty="0" smtClean="0"/>
              <a:t>isaligned motivation package promotes minimal appreciation.</a:t>
            </a:r>
            <a:endParaRPr lang="ms-MY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WEAKNESS</a:t>
            </a:r>
            <a:endParaRPr lang="ms-MY" dirty="0"/>
          </a:p>
        </p:txBody>
      </p:sp>
    </p:spTree>
    <p:extLst>
      <p:ext uri="{BB962C8B-B14F-4D97-AF65-F5344CB8AC3E}">
        <p14:creationId xmlns:p14="http://schemas.microsoft.com/office/powerpoint/2010/main" val="1628363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OPPORTUNITIES</a:t>
            </a:r>
            <a:endParaRPr lang="ms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E</a:t>
            </a:r>
            <a:r>
              <a:rPr lang="en-US" dirty="0" smtClean="0"/>
              <a:t>xclusive partner for </a:t>
            </a:r>
            <a:r>
              <a:rPr lang="en-US" dirty="0" err="1"/>
              <a:t>T</a:t>
            </a:r>
            <a:r>
              <a:rPr lang="en-US" dirty="0" err="1" smtClean="0"/>
              <a:t>ekun</a:t>
            </a:r>
            <a:r>
              <a:rPr lang="en-US" dirty="0" smtClean="0"/>
              <a:t> north region, PI1M &amp; </a:t>
            </a:r>
            <a:r>
              <a:rPr lang="en-US" dirty="0" err="1" smtClean="0"/>
              <a:t>Bernama</a:t>
            </a:r>
            <a:r>
              <a:rPr lang="en-US" dirty="0" smtClean="0"/>
              <a:t>.</a:t>
            </a:r>
          </a:p>
          <a:p>
            <a:r>
              <a:rPr lang="en-US" dirty="0" smtClean="0"/>
              <a:t>Good relation with the politician and government machinery translates into business project or prospect.</a:t>
            </a:r>
          </a:p>
          <a:p>
            <a:r>
              <a:rPr lang="en-US" dirty="0" err="1"/>
              <a:t>S</a:t>
            </a:r>
            <a:r>
              <a:rPr lang="en-US" dirty="0" err="1" smtClean="0"/>
              <a:t>alihin</a:t>
            </a:r>
            <a:r>
              <a:rPr lang="en-US" dirty="0" smtClean="0"/>
              <a:t> brands already captured major </a:t>
            </a:r>
            <a:r>
              <a:rPr lang="en-US" dirty="0" err="1" smtClean="0"/>
              <a:t>malay</a:t>
            </a:r>
            <a:r>
              <a:rPr lang="en-US" dirty="0" smtClean="0"/>
              <a:t> business market, unfortunately they are not ready to apply accounting as part of business practice. </a:t>
            </a:r>
          </a:p>
          <a:p>
            <a:r>
              <a:rPr lang="en-US" dirty="0" smtClean="0"/>
              <a:t>Zakat and </a:t>
            </a:r>
            <a:r>
              <a:rPr lang="en-US" dirty="0" err="1" smtClean="0"/>
              <a:t>waqf</a:t>
            </a:r>
            <a:r>
              <a:rPr lang="en-US" dirty="0" smtClean="0"/>
              <a:t> are key potential of international market penetration. </a:t>
            </a:r>
            <a:endParaRPr lang="ms-MY" dirty="0"/>
          </a:p>
        </p:txBody>
      </p:sp>
    </p:spTree>
    <p:extLst>
      <p:ext uri="{BB962C8B-B14F-4D97-AF65-F5344CB8AC3E}">
        <p14:creationId xmlns:p14="http://schemas.microsoft.com/office/powerpoint/2010/main" val="244432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O</a:t>
            </a:r>
            <a:r>
              <a:rPr lang="en-US" dirty="0" smtClean="0"/>
              <a:t>pportunities </a:t>
            </a:r>
            <a:r>
              <a:rPr lang="en-US" dirty="0" smtClean="0"/>
              <a:t>to move into cloud solution to offer services at a lower price, lower support, backup and data mining.</a:t>
            </a:r>
          </a:p>
          <a:p>
            <a:r>
              <a:rPr lang="en-US" dirty="0" smtClean="0"/>
              <a:t>E</a:t>
            </a:r>
            <a:r>
              <a:rPr lang="en-US" dirty="0" smtClean="0"/>
              <a:t>ngage </a:t>
            </a:r>
            <a:r>
              <a:rPr lang="en-US" dirty="0" smtClean="0"/>
              <a:t>with </a:t>
            </a:r>
            <a:r>
              <a:rPr lang="en-US" dirty="0" smtClean="0"/>
              <a:t>FR</a:t>
            </a:r>
            <a:r>
              <a:rPr lang="en-US" dirty="0" smtClean="0"/>
              <a:t> </a:t>
            </a:r>
            <a:r>
              <a:rPr lang="en-US" dirty="0" err="1"/>
              <a:t>M</a:t>
            </a:r>
            <a:r>
              <a:rPr lang="en-US" dirty="0" err="1" smtClean="0"/>
              <a:t>utiara</a:t>
            </a:r>
            <a:r>
              <a:rPr lang="en-US" dirty="0" smtClean="0"/>
              <a:t> </a:t>
            </a:r>
            <a:r>
              <a:rPr lang="en-US" dirty="0" smtClean="0"/>
              <a:t>as our marketing arms to close more deals.</a:t>
            </a:r>
          </a:p>
          <a:p>
            <a:r>
              <a:rPr lang="en-US" dirty="0"/>
              <a:t>I</a:t>
            </a:r>
            <a:r>
              <a:rPr lang="en-US" dirty="0" smtClean="0"/>
              <a:t>nternational </a:t>
            </a:r>
            <a:r>
              <a:rPr lang="en-US" dirty="0" smtClean="0"/>
              <a:t>education for accounting </a:t>
            </a:r>
            <a:r>
              <a:rPr lang="en-US" dirty="0" smtClean="0"/>
              <a:t>software.</a:t>
            </a:r>
            <a:endParaRPr lang="en-US" dirty="0" smtClean="0"/>
          </a:p>
          <a:p>
            <a:r>
              <a:rPr lang="en-US" dirty="0"/>
              <a:t>G</a:t>
            </a:r>
            <a:r>
              <a:rPr lang="en-US" dirty="0" smtClean="0"/>
              <a:t>et </a:t>
            </a:r>
            <a:r>
              <a:rPr lang="en-US" dirty="0" smtClean="0"/>
              <a:t>more business from the existing </a:t>
            </a:r>
            <a:r>
              <a:rPr lang="en-US" dirty="0" smtClean="0"/>
              <a:t>customers.</a:t>
            </a:r>
            <a:endParaRPr lang="en-US" dirty="0" smtClean="0"/>
          </a:p>
          <a:p>
            <a:r>
              <a:rPr lang="ms-MY" dirty="0" smtClean="0"/>
              <a:t>Saga </a:t>
            </a:r>
            <a:r>
              <a:rPr lang="ms-MY" dirty="0" smtClean="0"/>
              <a:t>compliance accounting </a:t>
            </a:r>
            <a:r>
              <a:rPr lang="ms-MY" dirty="0" smtClean="0"/>
              <a:t>software.</a:t>
            </a:r>
            <a:endParaRPr lang="ms-MY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OPPORTUNITIES</a:t>
            </a:r>
            <a:endParaRPr lang="ms-MY" dirty="0"/>
          </a:p>
        </p:txBody>
      </p:sp>
    </p:spTree>
    <p:extLst>
      <p:ext uri="{BB962C8B-B14F-4D97-AF65-F5344CB8AC3E}">
        <p14:creationId xmlns:p14="http://schemas.microsoft.com/office/powerpoint/2010/main" val="826839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THREATS</a:t>
            </a:r>
            <a:endParaRPr lang="ms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C</a:t>
            </a:r>
            <a:r>
              <a:rPr lang="en-US" dirty="0" smtClean="0"/>
              <a:t>ustomer </a:t>
            </a:r>
            <a:r>
              <a:rPr lang="en-US" dirty="0" smtClean="0"/>
              <a:t>price expectation presents challenge to us to provide a quality software service at the affordable price.</a:t>
            </a:r>
          </a:p>
          <a:p>
            <a:r>
              <a:rPr lang="en-US" dirty="0" smtClean="0"/>
              <a:t>The </a:t>
            </a:r>
            <a:r>
              <a:rPr lang="en-US" dirty="0" smtClean="0"/>
              <a:t>economic </a:t>
            </a:r>
            <a:r>
              <a:rPr lang="en-US" dirty="0" smtClean="0"/>
              <a:t>turndown </a:t>
            </a:r>
            <a:r>
              <a:rPr lang="en-US" dirty="0" smtClean="0"/>
              <a:t>in 2017 affecting </a:t>
            </a:r>
            <a:r>
              <a:rPr lang="en-US" dirty="0" smtClean="0"/>
              <a:t>business. </a:t>
            </a:r>
            <a:endParaRPr lang="en-US" dirty="0" smtClean="0"/>
          </a:p>
          <a:p>
            <a:r>
              <a:rPr lang="en-US" dirty="0"/>
              <a:t>R</a:t>
            </a:r>
            <a:r>
              <a:rPr lang="en-US" dirty="0" smtClean="0"/>
              <a:t>acism </a:t>
            </a:r>
            <a:r>
              <a:rPr lang="en-US" dirty="0" smtClean="0"/>
              <a:t>racial profiling negatively affecting sales. </a:t>
            </a:r>
          </a:p>
          <a:p>
            <a:r>
              <a:rPr lang="en-US" dirty="0"/>
              <a:t>M</a:t>
            </a:r>
            <a:r>
              <a:rPr lang="en-US" dirty="0" smtClean="0"/>
              <a:t>obile </a:t>
            </a:r>
            <a:r>
              <a:rPr lang="en-US" dirty="0" smtClean="0"/>
              <a:t>apps is a new trend and generate more users.</a:t>
            </a:r>
          </a:p>
          <a:p>
            <a:r>
              <a:rPr lang="en-US" dirty="0" smtClean="0"/>
              <a:t>The clouds is replacing desktop apps.</a:t>
            </a:r>
          </a:p>
          <a:p>
            <a:r>
              <a:rPr lang="en-US" dirty="0" smtClean="0"/>
              <a:t>Branding and popularity drive users decision.</a:t>
            </a:r>
          </a:p>
          <a:p>
            <a:r>
              <a:rPr lang="en-US" dirty="0" smtClean="0"/>
              <a:t>Strong </a:t>
            </a:r>
            <a:r>
              <a:rPr lang="en-US" dirty="0" err="1"/>
              <a:t>S</a:t>
            </a:r>
            <a:r>
              <a:rPr lang="en-US" dirty="0" err="1" smtClean="0"/>
              <a:t>alihin</a:t>
            </a:r>
            <a:r>
              <a:rPr lang="en-US" dirty="0" smtClean="0"/>
              <a:t> </a:t>
            </a:r>
            <a:r>
              <a:rPr lang="en-US" dirty="0" smtClean="0"/>
              <a:t>brand name in auditing does not provide </a:t>
            </a:r>
            <a:r>
              <a:rPr lang="en-US" dirty="0" smtClean="0"/>
              <a:t>SPS</a:t>
            </a:r>
            <a:r>
              <a:rPr lang="en-US" dirty="0" smtClean="0"/>
              <a:t> </a:t>
            </a:r>
            <a:r>
              <a:rPr lang="en-US" dirty="0" smtClean="0"/>
              <a:t>a leverage. </a:t>
            </a:r>
            <a:endParaRPr lang="ms-MY" dirty="0"/>
          </a:p>
        </p:txBody>
      </p:sp>
    </p:spTree>
    <p:extLst>
      <p:ext uri="{BB962C8B-B14F-4D97-AF65-F5344CB8AC3E}">
        <p14:creationId xmlns:p14="http://schemas.microsoft.com/office/powerpoint/2010/main" val="36139750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D</a:t>
            </a:r>
            <a:r>
              <a:rPr lang="en-US" dirty="0" smtClean="0"/>
              <a:t>ifferent </a:t>
            </a:r>
            <a:r>
              <a:rPr lang="en-US" dirty="0" smtClean="0"/>
              <a:t>customer preferences makes it difficult for software customization and upgrading.</a:t>
            </a:r>
          </a:p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 smtClean="0"/>
              <a:t>industry is matured with existing software which is </a:t>
            </a:r>
            <a:r>
              <a:rPr lang="en-US" dirty="0" smtClean="0"/>
              <a:t>difficult </a:t>
            </a:r>
            <a:r>
              <a:rPr lang="en-US" dirty="0" smtClean="0"/>
              <a:t>for </a:t>
            </a:r>
            <a:r>
              <a:rPr lang="en-US" dirty="0" smtClean="0"/>
              <a:t>us to </a:t>
            </a:r>
            <a:r>
              <a:rPr lang="en-US" dirty="0" smtClean="0"/>
              <a:t>penetrate into the </a:t>
            </a:r>
            <a:r>
              <a:rPr lang="en-US" dirty="0"/>
              <a:t>market as </a:t>
            </a:r>
            <a:r>
              <a:rPr lang="en-US" dirty="0" smtClean="0"/>
              <a:t>we are new entrance.</a:t>
            </a:r>
            <a:endParaRPr lang="en-US" dirty="0" smtClean="0"/>
          </a:p>
          <a:p>
            <a:r>
              <a:rPr lang="en-US" dirty="0"/>
              <a:t>L</a:t>
            </a:r>
            <a:r>
              <a:rPr lang="en-US" dirty="0" smtClean="0"/>
              <a:t>ow </a:t>
            </a:r>
            <a:r>
              <a:rPr lang="en-US" dirty="0" smtClean="0"/>
              <a:t>technology adoption by small businesses hampers our software demand.</a:t>
            </a:r>
          </a:p>
          <a:p>
            <a:r>
              <a:rPr lang="en-US" dirty="0" smtClean="0"/>
              <a:t>wrong channel of communication to resolve software and knowledge issues.</a:t>
            </a:r>
          </a:p>
          <a:p>
            <a:r>
              <a:rPr lang="en-US" dirty="0" smtClean="0"/>
              <a:t>delay in decision making will increase the operating cost.</a:t>
            </a:r>
          </a:p>
          <a:p>
            <a:r>
              <a:rPr lang="en-US" dirty="0" smtClean="0"/>
              <a:t>changing of policies changes our business direction</a:t>
            </a:r>
            <a:endParaRPr lang="ms-MY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THREATS</a:t>
            </a:r>
            <a:endParaRPr lang="ms-MY" dirty="0"/>
          </a:p>
        </p:txBody>
      </p:sp>
    </p:spTree>
    <p:extLst>
      <p:ext uri="{BB962C8B-B14F-4D97-AF65-F5344CB8AC3E}">
        <p14:creationId xmlns:p14="http://schemas.microsoft.com/office/powerpoint/2010/main" val="3499231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467</Words>
  <Application>Microsoft Office PowerPoint</Application>
  <PresentationFormat>On-screen Show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STRENGTH</vt:lpstr>
      <vt:lpstr>STRENGTH</vt:lpstr>
      <vt:lpstr>WEAKNESS</vt:lpstr>
      <vt:lpstr>WEAKNESS</vt:lpstr>
      <vt:lpstr>OPPORTUNITIES</vt:lpstr>
      <vt:lpstr>OPPORTUNITIES</vt:lpstr>
      <vt:lpstr>THREATS</vt:lpstr>
      <vt:lpstr>THREATS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11</cp:revision>
  <dcterms:created xsi:type="dcterms:W3CDTF">2016-12-09T02:41:13Z</dcterms:created>
  <dcterms:modified xsi:type="dcterms:W3CDTF">2016-12-09T05:20:49Z</dcterms:modified>
</cp:coreProperties>
</file>