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9144000" cy="6858000" type="screen4x3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66FF66"/>
    <a:srgbClr val="CCFFCC"/>
    <a:srgbClr val="009900"/>
    <a:srgbClr val="996600"/>
    <a:srgbClr val="CC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803F6-5802-4407-9999-D8795639FB79}" type="datetimeFigureOut">
              <a:rPr lang="ms-MY" smtClean="0"/>
              <a:t>05/01/2017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27F09-7710-464A-8451-6E609FC4A9B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47726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803F6-5802-4407-9999-D8795639FB79}" type="datetimeFigureOut">
              <a:rPr lang="ms-MY" smtClean="0"/>
              <a:t>05/01/2017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27F09-7710-464A-8451-6E609FC4A9B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766910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803F6-5802-4407-9999-D8795639FB79}" type="datetimeFigureOut">
              <a:rPr lang="ms-MY" smtClean="0"/>
              <a:t>05/01/2017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27F09-7710-464A-8451-6E609FC4A9B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01106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803F6-5802-4407-9999-D8795639FB79}" type="datetimeFigureOut">
              <a:rPr lang="ms-MY" smtClean="0"/>
              <a:t>05/01/2017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27F09-7710-464A-8451-6E609FC4A9B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54836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803F6-5802-4407-9999-D8795639FB79}" type="datetimeFigureOut">
              <a:rPr lang="ms-MY" smtClean="0"/>
              <a:t>05/01/2017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27F09-7710-464A-8451-6E609FC4A9B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212623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803F6-5802-4407-9999-D8795639FB79}" type="datetimeFigureOut">
              <a:rPr lang="ms-MY" smtClean="0"/>
              <a:t>05/01/2017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27F09-7710-464A-8451-6E609FC4A9B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51064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803F6-5802-4407-9999-D8795639FB79}" type="datetimeFigureOut">
              <a:rPr lang="ms-MY" smtClean="0"/>
              <a:t>05/01/2017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27F09-7710-464A-8451-6E609FC4A9B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35012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803F6-5802-4407-9999-D8795639FB79}" type="datetimeFigureOut">
              <a:rPr lang="ms-MY" smtClean="0"/>
              <a:t>05/01/2017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27F09-7710-464A-8451-6E609FC4A9B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50510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803F6-5802-4407-9999-D8795639FB79}" type="datetimeFigureOut">
              <a:rPr lang="ms-MY" smtClean="0"/>
              <a:t>05/01/2017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27F09-7710-464A-8451-6E609FC4A9B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886598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803F6-5802-4407-9999-D8795639FB79}" type="datetimeFigureOut">
              <a:rPr lang="ms-MY" smtClean="0"/>
              <a:t>05/01/2017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27F09-7710-464A-8451-6E609FC4A9B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310977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803F6-5802-4407-9999-D8795639FB79}" type="datetimeFigureOut">
              <a:rPr lang="ms-MY" smtClean="0"/>
              <a:t>05/01/2017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27F09-7710-464A-8451-6E609FC4A9B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04208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803F6-5802-4407-9999-D8795639FB79}" type="datetimeFigureOut">
              <a:rPr lang="ms-MY" smtClean="0"/>
              <a:t>05/01/2017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27F09-7710-464A-8451-6E609FC4A9BE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688385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9512" y="836712"/>
            <a:ext cx="8784976" cy="590465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8" name="Rectangle 7"/>
          <p:cNvSpPr/>
          <p:nvPr/>
        </p:nvSpPr>
        <p:spPr>
          <a:xfrm>
            <a:off x="179512" y="116632"/>
            <a:ext cx="8784976" cy="620688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SWOT ANALYSIS</a:t>
            </a:r>
            <a:endParaRPr lang="ms-MY" sz="4800" b="1" dirty="0"/>
          </a:p>
        </p:txBody>
      </p:sp>
      <p:sp>
        <p:nvSpPr>
          <p:cNvPr id="10" name="Rectangle 9"/>
          <p:cNvSpPr/>
          <p:nvPr/>
        </p:nvSpPr>
        <p:spPr>
          <a:xfrm>
            <a:off x="251520" y="907227"/>
            <a:ext cx="4284000" cy="280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CCFFCC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fresh &amp; new </a:t>
            </a:r>
            <a:r>
              <a:rPr lang="en-US" dirty="0" smtClean="0"/>
              <a:t>ideas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Proper task </a:t>
            </a:r>
            <a:r>
              <a:rPr lang="en-US" dirty="0" smtClean="0"/>
              <a:t>segregation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Good support </a:t>
            </a:r>
            <a:r>
              <a:rPr lang="en-US" dirty="0" smtClean="0"/>
              <a:t>team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R</a:t>
            </a:r>
            <a:r>
              <a:rPr lang="en-US" dirty="0" smtClean="0"/>
              <a:t>espond </a:t>
            </a:r>
            <a:r>
              <a:rPr lang="en-US" dirty="0"/>
              <a:t>instant &amp; </a:t>
            </a:r>
            <a:r>
              <a:rPr lang="en-US" dirty="0" smtClean="0"/>
              <a:t>efficiently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Harmonies working environment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Unique zakat and </a:t>
            </a:r>
            <a:r>
              <a:rPr lang="en-US" dirty="0" err="1"/>
              <a:t>waqf</a:t>
            </a:r>
            <a:r>
              <a:rPr lang="en-US" dirty="0"/>
              <a:t> </a:t>
            </a:r>
            <a:r>
              <a:rPr lang="en-US" dirty="0" err="1" smtClean="0"/>
              <a:t>featuresPrototyping</a:t>
            </a:r>
            <a:r>
              <a:rPr lang="en-US" dirty="0" smtClean="0"/>
              <a:t> </a:t>
            </a:r>
            <a:r>
              <a:rPr lang="en-US" dirty="0"/>
              <a:t>development </a:t>
            </a:r>
            <a:r>
              <a:rPr lang="en-US" dirty="0" smtClean="0"/>
              <a:t>method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Internal developers and source </a:t>
            </a:r>
            <a:r>
              <a:rPr lang="en-US" dirty="0" smtClean="0"/>
              <a:t>code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1520" y="3861368"/>
            <a:ext cx="4284000" cy="280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CCFFCC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Exclusive partner with few </a:t>
            </a:r>
            <a:r>
              <a:rPr lang="en-US" dirty="0" smtClean="0"/>
              <a:t>agencies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Good relation with the politician &amp; government machinery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Zakat </a:t>
            </a:r>
            <a:r>
              <a:rPr lang="en-US" dirty="0"/>
              <a:t>and </a:t>
            </a:r>
            <a:r>
              <a:rPr lang="en-US" dirty="0" err="1"/>
              <a:t>waqf</a:t>
            </a:r>
            <a:r>
              <a:rPr lang="en-US" dirty="0"/>
              <a:t> </a:t>
            </a:r>
            <a:r>
              <a:rPr lang="en-US" dirty="0" smtClean="0"/>
              <a:t>are the </a:t>
            </a:r>
            <a:r>
              <a:rPr lang="en-US" dirty="0"/>
              <a:t>key potential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Move </a:t>
            </a:r>
            <a:r>
              <a:rPr lang="en-US" dirty="0"/>
              <a:t>into cloud </a:t>
            </a:r>
            <a:r>
              <a:rPr lang="en-US" dirty="0" smtClean="0"/>
              <a:t>solution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International </a:t>
            </a:r>
            <a:r>
              <a:rPr lang="en-US" dirty="0"/>
              <a:t>education for accounting </a:t>
            </a:r>
            <a:r>
              <a:rPr lang="en-US" dirty="0" smtClean="0"/>
              <a:t>software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Get more business from the existing </a:t>
            </a:r>
            <a:r>
              <a:rPr lang="en-US" dirty="0" smtClean="0"/>
              <a:t>customers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ms-MY" dirty="0"/>
              <a:t>Saga compliance accounting </a:t>
            </a:r>
            <a:r>
              <a:rPr lang="ms-MY" dirty="0" smtClean="0"/>
              <a:t>software</a:t>
            </a:r>
            <a:endParaRPr lang="ms-MY" dirty="0"/>
          </a:p>
        </p:txBody>
      </p:sp>
      <p:sp>
        <p:nvSpPr>
          <p:cNvPr id="12" name="Rectangle 11"/>
          <p:cNvSpPr/>
          <p:nvPr/>
        </p:nvSpPr>
        <p:spPr>
          <a:xfrm>
            <a:off x="4608480" y="3859555"/>
            <a:ext cx="4284000" cy="280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CCFFCC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Customer price expectation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Different customer </a:t>
            </a:r>
            <a:r>
              <a:rPr lang="en-US" dirty="0" smtClean="0"/>
              <a:t>preferences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Mobile apps &amp; Cloud computing is a new trend &amp; generate more </a:t>
            </a:r>
            <a:r>
              <a:rPr lang="en-US" dirty="0" smtClean="0"/>
              <a:t>user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Branding and popularity drive users decision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industry is matured with existing software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Changes </a:t>
            </a:r>
            <a:r>
              <a:rPr lang="en-US" dirty="0"/>
              <a:t>of </a:t>
            </a:r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08480" y="907227"/>
            <a:ext cx="4284000" cy="280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CCFFCC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Limited </a:t>
            </a:r>
            <a:r>
              <a:rPr lang="en-US" dirty="0" smtClean="0"/>
              <a:t>products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Limited </a:t>
            </a:r>
            <a:r>
              <a:rPr lang="en-US" dirty="0" smtClean="0"/>
              <a:t>sources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Not utilize the unique </a:t>
            </a:r>
            <a:r>
              <a:rPr lang="en-US" dirty="0" smtClean="0"/>
              <a:t>features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Lack of online presence limit our capabilities to cater for micro business </a:t>
            </a:r>
            <a:r>
              <a:rPr lang="en-US" dirty="0" smtClean="0"/>
              <a:t>entities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Unstandardized coding style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ms-MY" dirty="0"/>
              <a:t>Misaligned motivation package promotes minimal </a:t>
            </a:r>
            <a:r>
              <a:rPr lang="ms-MY" dirty="0" smtClean="0"/>
              <a:t>appreciation</a:t>
            </a:r>
            <a:endParaRPr lang="ms-MY" dirty="0"/>
          </a:p>
        </p:txBody>
      </p:sp>
      <p:sp>
        <p:nvSpPr>
          <p:cNvPr id="17" name="Rectangle 16"/>
          <p:cNvSpPr/>
          <p:nvPr/>
        </p:nvSpPr>
        <p:spPr>
          <a:xfrm>
            <a:off x="8298175" y="3535848"/>
            <a:ext cx="594305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2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</a:t>
            </a:r>
            <a:endParaRPr lang="en-US" sz="9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2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3535848"/>
            <a:ext cx="594305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2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en-US" sz="9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2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028384" y="620688"/>
            <a:ext cx="594305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2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W</a:t>
            </a:r>
            <a:endParaRPr lang="en-US" sz="9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2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923928" y="620688"/>
            <a:ext cx="594305" cy="147732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2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</a:t>
            </a:r>
            <a:endParaRPr lang="en-US" sz="9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2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36074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141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24</cp:revision>
  <dcterms:created xsi:type="dcterms:W3CDTF">2016-12-09T02:41:13Z</dcterms:created>
  <dcterms:modified xsi:type="dcterms:W3CDTF">2017-01-05T10:05:55Z</dcterms:modified>
</cp:coreProperties>
</file>