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9" r:id="rId2"/>
    <p:sldId id="267" r:id="rId3"/>
    <p:sldId id="281" r:id="rId4"/>
    <p:sldId id="282" r:id="rId5"/>
    <p:sldId id="272" r:id="rId6"/>
    <p:sldId id="273" r:id="rId7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86314" autoAdjust="0"/>
  </p:normalViewPr>
  <p:slideViewPr>
    <p:cSldViewPr>
      <p:cViewPr>
        <p:scale>
          <a:sx n="71" d="100"/>
          <a:sy n="71" d="100"/>
        </p:scale>
        <p:origin x="-131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E0CDF-C16C-4B6D-96CC-4EBCD24C6A90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B4D0E-2C5D-468A-92BC-53DCE99EC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35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E6916-0CC1-4814-943B-FAE3C21F430C}" type="datetimeFigureOut">
              <a:rPr lang="en-MY" smtClean="0"/>
              <a:t>26/8/2016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CB45E-DA69-42DD-A31D-6186A5D0C7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20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CB45E-DA69-42DD-A31D-6186A5D0C705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0459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CB45E-DA69-42DD-A31D-6186A5D0C705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0459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CB45E-DA69-42DD-A31D-6186A5D0C705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0459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7176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62" r="10865" b="33566"/>
          <a:stretch/>
        </p:blipFill>
        <p:spPr bwMode="auto">
          <a:xfrm rot="5400000">
            <a:off x="-3278189" y="3278188"/>
            <a:ext cx="6858003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IT\Work\Audry\Desktop\Printing Item\Salihin Premier\stationery\slide6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1" t="15622" r="32030" b="16255"/>
          <a:stretch/>
        </p:blipFill>
        <p:spPr bwMode="auto">
          <a:xfrm>
            <a:off x="1" y="1600200"/>
            <a:ext cx="9147176" cy="5257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2053" name="Picture 5" descr="D:\IT\Work\Audry\Desktop\Printing Item\Salihin Premier\stationery\slide5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477" y="304800"/>
            <a:ext cx="377672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</p:spTree>
    <p:extLst>
      <p:ext uri="{BB962C8B-B14F-4D97-AF65-F5344CB8AC3E}">
        <p14:creationId xmlns:p14="http://schemas.microsoft.com/office/powerpoint/2010/main" val="338646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5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1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2743201" y="679971"/>
            <a:ext cx="6403976" cy="457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IT\Work\Audry\Desktop\Printing Item\Salihin Premier\Design\slide3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62" y="6094434"/>
            <a:ext cx="3398838" cy="76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58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IT\Work\Audry\Desktop\Printing Item\Salihin Premier\stationery\bg-0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0" b="2928"/>
          <a:stretch/>
        </p:blipFill>
        <p:spPr bwMode="auto">
          <a:xfrm>
            <a:off x="0" y="205099"/>
            <a:ext cx="9144000" cy="645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IT\Work\Audry\Desktop\Printing Item\Salihin Premier\stationery\slide7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97536"/>
            <a:ext cx="5318199" cy="485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3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3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4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8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1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CCFCF-26A9-4D7A-970A-2239FACBBEE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1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00200" y="3581399"/>
            <a:ext cx="4196443" cy="81914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92822" y="3607968"/>
            <a:ext cx="4495800" cy="685800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Quick updates for support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3276600"/>
            <a:ext cx="5796643" cy="0"/>
          </a:xfrm>
          <a:prstGeom prst="line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57400" y="3276600"/>
            <a:ext cx="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3276600"/>
            <a:ext cx="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59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87971" y="152400"/>
            <a:ext cx="3342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QUICK UPDATES 2016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273968"/>
              </p:ext>
            </p:extLst>
          </p:nvPr>
        </p:nvGraphicFramePr>
        <p:xfrm>
          <a:off x="457200" y="1828800"/>
          <a:ext cx="8381999" cy="3611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3081">
                  <a:extLst>
                    <a:ext uri="{9D8B030D-6E8A-4147-A177-3AD203B41FA5}">
                      <a16:colId xmlns="" xmlns:a16="http://schemas.microsoft.com/office/drawing/2014/main" val="3540081234"/>
                    </a:ext>
                  </a:extLst>
                </a:gridCol>
                <a:gridCol w="1868959">
                  <a:extLst>
                    <a:ext uri="{9D8B030D-6E8A-4147-A177-3AD203B41FA5}">
                      <a16:colId xmlns="" xmlns:a16="http://schemas.microsoft.com/office/drawing/2014/main" val="1536919427"/>
                    </a:ext>
                  </a:extLst>
                </a:gridCol>
                <a:gridCol w="1755689">
                  <a:extLst>
                    <a:ext uri="{9D8B030D-6E8A-4147-A177-3AD203B41FA5}">
                      <a16:colId xmlns="" xmlns:a16="http://schemas.microsoft.com/office/drawing/2014/main" val="1911678668"/>
                    </a:ext>
                  </a:extLst>
                </a:gridCol>
                <a:gridCol w="2152135"/>
                <a:gridCol w="2152135">
                  <a:extLst>
                    <a:ext uri="{9D8B030D-6E8A-4147-A177-3AD203B41FA5}">
                      <a16:colId xmlns="" xmlns:a16="http://schemas.microsoft.com/office/drawing/2014/main" val="10887771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BIL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EXPECTED</a:t>
                      </a:r>
                      <a:r>
                        <a:rPr lang="en-MY" sz="1400" baseline="0" dirty="0" smtClean="0"/>
                        <a:t> FEE</a:t>
                      </a:r>
                    </a:p>
                    <a:p>
                      <a:pPr algn="ctr"/>
                      <a:r>
                        <a:rPr lang="en-MY" sz="1400" baseline="0" dirty="0" smtClean="0"/>
                        <a:t>(RM)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1685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FABELLO</a:t>
                      </a:r>
                      <a:r>
                        <a:rPr lang="en-MY" sz="1400" baseline="0" dirty="0" smtClean="0"/>
                        <a:t> DESIGN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</a:t>
                      </a:r>
                      <a:r>
                        <a:rPr lang="en-MY" sz="1400" baseline="0" dirty="0" smtClean="0"/>
                        <a:t> up payment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1590.00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Payment Pending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04628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FABELLO DESIGN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 Up payment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1038.80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Payment</a:t>
                      </a:r>
                      <a:r>
                        <a:rPr lang="en-MY" sz="1400" baseline="0" dirty="0" smtClean="0"/>
                        <a:t> Pending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4440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TEKUN</a:t>
                      </a:r>
                      <a:r>
                        <a:rPr lang="en-MY" sz="1400" baseline="0" dirty="0" smtClean="0"/>
                        <a:t> E-HUB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 Up Payment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12, 720.00</a:t>
                      </a:r>
                    </a:p>
                    <a:p>
                      <a:pPr algn="ctr"/>
                      <a:r>
                        <a:rPr lang="en-MY" sz="1400" dirty="0" smtClean="0"/>
                        <a:t>(30% deposit)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Payment</a:t>
                      </a:r>
                      <a:r>
                        <a:rPr lang="en-MY" sz="1400" baseline="0" dirty="0" smtClean="0"/>
                        <a:t> Pending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63110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BEKALAN AIR KPIC (SATU)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 Up Payment for Customization + Training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11,</a:t>
                      </a:r>
                      <a:r>
                        <a:rPr lang="en-MY" sz="1400" baseline="0" dirty="0" smtClean="0"/>
                        <a:t> 002.00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PAID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15099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err="1" smtClean="0"/>
                        <a:t>Vsireh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 up</a:t>
                      </a:r>
                      <a:r>
                        <a:rPr lang="en-MY" sz="1400" baseline="0" dirty="0" smtClean="0"/>
                        <a:t> payment for IP Configuration + Add  1 User License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Pending</a:t>
                      </a:r>
                      <a:r>
                        <a:rPr lang="en-MY" sz="1400" baseline="0" dirty="0" smtClean="0"/>
                        <a:t> Payment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67441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RBBA </a:t>
                      </a:r>
                      <a:r>
                        <a:rPr lang="en-MY" sz="1400" dirty="0" err="1" smtClean="0"/>
                        <a:t>Sdn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Bhd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SPS</a:t>
                      </a:r>
                      <a:r>
                        <a:rPr lang="en-MY" sz="1400" baseline="0" dirty="0" smtClean="0"/>
                        <a:t> Training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1590.00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Send</a:t>
                      </a:r>
                      <a:r>
                        <a:rPr lang="en-MY" sz="1400" baseline="0" dirty="0" smtClean="0"/>
                        <a:t> Tax Invoice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005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87971" y="152400"/>
            <a:ext cx="3342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QUICK UPDATES 2016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805708"/>
              </p:ext>
            </p:extLst>
          </p:nvPr>
        </p:nvGraphicFramePr>
        <p:xfrm>
          <a:off x="609600" y="1676400"/>
          <a:ext cx="8001001" cy="4607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2487">
                  <a:extLst>
                    <a:ext uri="{9D8B030D-6E8A-4147-A177-3AD203B41FA5}">
                      <a16:colId xmlns="" xmlns:a16="http://schemas.microsoft.com/office/drawing/2014/main" val="3540081234"/>
                    </a:ext>
                  </a:extLst>
                </a:gridCol>
                <a:gridCol w="1472513">
                  <a:extLst>
                    <a:ext uri="{9D8B030D-6E8A-4147-A177-3AD203B41FA5}">
                      <a16:colId xmlns="" xmlns:a16="http://schemas.microsoft.com/office/drawing/2014/main" val="1536919427"/>
                    </a:ext>
                  </a:extLst>
                </a:gridCol>
                <a:gridCol w="2438400">
                  <a:extLst>
                    <a:ext uri="{9D8B030D-6E8A-4147-A177-3AD203B41FA5}">
                      <a16:colId xmlns="" xmlns:a16="http://schemas.microsoft.com/office/drawing/2014/main" val="1911678668"/>
                    </a:ext>
                  </a:extLst>
                </a:gridCol>
                <a:gridCol w="1603290">
                  <a:extLst>
                    <a:ext uri="{9D8B030D-6E8A-4147-A177-3AD203B41FA5}">
                      <a16:colId xmlns="" xmlns:a16="http://schemas.microsoft.com/office/drawing/2014/main" val="1088777155"/>
                    </a:ext>
                  </a:extLst>
                </a:gridCol>
                <a:gridCol w="2054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BIL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PERSON</a:t>
                      </a:r>
                      <a:r>
                        <a:rPr lang="en-MY" sz="1400" baseline="0" dirty="0" smtClean="0"/>
                        <a:t> IN CHARGE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1685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TESTING</a:t>
                      </a:r>
                      <a:r>
                        <a:rPr lang="en-MY" sz="1400" baseline="0" dirty="0" smtClean="0"/>
                        <a:t> SPSLITE.MY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b="1" dirty="0" smtClean="0"/>
                        <a:t>1) TESTING</a:t>
                      </a:r>
                      <a:r>
                        <a:rPr lang="en-MY" sz="1400" b="1" baseline="0" dirty="0" smtClean="0"/>
                        <a:t> </a:t>
                      </a:r>
                      <a:r>
                        <a:rPr lang="en-MY" sz="1400" b="1" baseline="0" dirty="0" smtClean="0"/>
                        <a:t>ON 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PROCESS/</a:t>
                      </a:r>
                      <a:endParaRPr lang="en-MY" sz="1400" baseline="0" dirty="0" smtClean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BUTTON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LANGUAGE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FUNCTIONALITY</a:t>
                      </a:r>
                      <a:endParaRPr lang="en-MY" sz="1400" baseline="0" dirty="0" smtClean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PROPOSED </a:t>
                      </a:r>
                      <a:r>
                        <a:rPr lang="en-MY" sz="1400" baseline="0" dirty="0" smtClean="0"/>
                        <a:t>SOLUTIONS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MY" sz="1400" baseline="0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b="1" baseline="0" dirty="0" smtClean="0"/>
                        <a:t>2) USER MANUAL : BM/BI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smtClean="0"/>
                        <a:t>TEKUN</a:t>
                      </a:r>
                      <a:r>
                        <a:rPr lang="en-MY" sz="1400" baseline="0" dirty="0" smtClean="0"/>
                        <a:t> ADMIN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ENTREPRENUER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SPSLITE DEMO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SPSLITE WEB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r>
                        <a:rPr lang="en-MY" sz="1400" dirty="0" smtClean="0"/>
                        <a:t>ON-GOING</a:t>
                      </a:r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r>
                        <a:rPr lang="en-MY" sz="1400" dirty="0" smtClean="0"/>
                        <a:t>ON-GOING 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MOHD</a:t>
                      </a:r>
                      <a:r>
                        <a:rPr lang="en-MY" sz="1400" baseline="0" dirty="0" smtClean="0"/>
                        <a:t> NOR HIJRAH / FIRDAUS/FARHANA</a:t>
                      </a:r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FIRDAUS/FARHANA</a:t>
                      </a:r>
                      <a:endParaRPr lang="en-MY" sz="1400" dirty="0" smtClean="0"/>
                    </a:p>
                    <a:p>
                      <a:pPr algn="ctr"/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04628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 smtClean="0"/>
                        <a:t>TESTING</a:t>
                      </a:r>
                      <a:r>
                        <a:rPr lang="en-MY" sz="1400" baseline="0" dirty="0" smtClean="0"/>
                        <a:t> ON TCORP E-HUB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b="1" dirty="0" smtClean="0"/>
                        <a:t>TESTING</a:t>
                      </a:r>
                      <a:r>
                        <a:rPr lang="en-MY" sz="1400" b="1" baseline="0" dirty="0" smtClean="0"/>
                        <a:t> ON 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PROCESS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BUTTON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LANGUAGE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VIEW/POSITION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PROPOSED SOLUTIONS</a:t>
                      </a:r>
                      <a:endParaRPr lang="en-MY" sz="1400" dirty="0" smtClean="0"/>
                    </a:p>
                    <a:p>
                      <a:pPr algn="l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444033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27260" y="990600"/>
            <a:ext cx="2360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CURRENT TASK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52384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87971" y="152400"/>
            <a:ext cx="3342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QUICK UPDATES 2016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736878"/>
              </p:ext>
            </p:extLst>
          </p:nvPr>
        </p:nvGraphicFramePr>
        <p:xfrm>
          <a:off x="609600" y="1676400"/>
          <a:ext cx="8001001" cy="238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2487">
                  <a:extLst>
                    <a:ext uri="{9D8B030D-6E8A-4147-A177-3AD203B41FA5}">
                      <a16:colId xmlns="" xmlns:a16="http://schemas.microsoft.com/office/drawing/2014/main" val="3540081234"/>
                    </a:ext>
                  </a:extLst>
                </a:gridCol>
                <a:gridCol w="1472513">
                  <a:extLst>
                    <a:ext uri="{9D8B030D-6E8A-4147-A177-3AD203B41FA5}">
                      <a16:colId xmlns="" xmlns:a16="http://schemas.microsoft.com/office/drawing/2014/main" val="1536919427"/>
                    </a:ext>
                  </a:extLst>
                </a:gridCol>
                <a:gridCol w="2438400">
                  <a:extLst>
                    <a:ext uri="{9D8B030D-6E8A-4147-A177-3AD203B41FA5}">
                      <a16:colId xmlns="" xmlns:a16="http://schemas.microsoft.com/office/drawing/2014/main" val="1911678668"/>
                    </a:ext>
                  </a:extLst>
                </a:gridCol>
                <a:gridCol w="1603290">
                  <a:extLst>
                    <a:ext uri="{9D8B030D-6E8A-4147-A177-3AD203B41FA5}">
                      <a16:colId xmlns="" xmlns:a16="http://schemas.microsoft.com/office/drawing/2014/main" val="1088777155"/>
                    </a:ext>
                  </a:extLst>
                </a:gridCol>
                <a:gridCol w="2054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BIL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PERSON</a:t>
                      </a:r>
                      <a:r>
                        <a:rPr lang="en-MY" sz="1400" baseline="0" dirty="0" smtClean="0"/>
                        <a:t> IN CHARGE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1685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 smtClean="0"/>
                        <a:t>TESTING</a:t>
                      </a:r>
                      <a:r>
                        <a:rPr lang="en-MY" sz="1400" baseline="0" dirty="0" smtClean="0"/>
                        <a:t> ON TCORP E-HUB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b="1" dirty="0" smtClean="0"/>
                        <a:t>TESTING</a:t>
                      </a:r>
                      <a:r>
                        <a:rPr lang="en-MY" sz="1400" b="1" baseline="0" dirty="0" smtClean="0"/>
                        <a:t> ON 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PROCESS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BUTTON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LANGUAGE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VIEW/POSITION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PROPOSED </a:t>
                      </a:r>
                      <a:r>
                        <a:rPr lang="en-MY" sz="1400" baseline="0" dirty="0" smtClean="0"/>
                        <a:t>SOLUTIONS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400" baseline="0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b="1" baseline="0" dirty="0" smtClean="0"/>
                        <a:t>2) USER MANUAL : BM/BI</a:t>
                      </a:r>
                    </a:p>
                    <a:p>
                      <a:pPr algn="l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444033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27260" y="990600"/>
            <a:ext cx="2360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CURRENT TASK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45103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600312" y="152400"/>
            <a:ext cx="23410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200" b="1" dirty="0"/>
              <a:t>CONTACT US</a:t>
            </a:r>
          </a:p>
        </p:txBody>
      </p:sp>
      <p:sp>
        <p:nvSpPr>
          <p:cNvPr id="4" name="Shape 427"/>
          <p:cNvSpPr/>
          <p:nvPr/>
        </p:nvSpPr>
        <p:spPr>
          <a:xfrm>
            <a:off x="2667000" y="5879078"/>
            <a:ext cx="3919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Careline : 1 300 88 5678</a:t>
            </a:r>
          </a:p>
        </p:txBody>
      </p:sp>
      <p:sp>
        <p:nvSpPr>
          <p:cNvPr id="5" name="Shape 428"/>
          <p:cNvSpPr/>
          <p:nvPr/>
        </p:nvSpPr>
        <p:spPr>
          <a:xfrm>
            <a:off x="2251391" y="5157592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cxnSp>
        <p:nvCxnSpPr>
          <p:cNvPr id="7" name="Shape 429"/>
          <p:cNvCxnSpPr/>
          <p:nvPr/>
        </p:nvCxnSpPr>
        <p:spPr>
          <a:xfrm>
            <a:off x="609600" y="5138685"/>
            <a:ext cx="82550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Shape 433"/>
          <p:cNvSpPr/>
          <p:nvPr/>
        </p:nvSpPr>
        <p:spPr>
          <a:xfrm>
            <a:off x="609600" y="1643246"/>
            <a:ext cx="4953000" cy="33671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CORPORATE CENTRE: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555,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Jalan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Utara 1,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Taman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68100,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Batu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Caves,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Selangor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Darul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Ehsan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MY" sz="1400" b="0" i="0" u="none" strike="noStrike" cap="none" baseline="0" dirty="0" smtClean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Tel: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6185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9970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Fax: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6184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2524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CONSULTANT: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 BT ZAHARI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EMAIL: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farhana@salihin.com.m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	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062" y="1453218"/>
            <a:ext cx="4036826" cy="293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4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28"/>
          <p:cNvSpPr/>
          <p:nvPr/>
        </p:nvSpPr>
        <p:spPr>
          <a:xfrm>
            <a:off x="2327648" y="5410200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971800"/>
            <a:ext cx="2548181" cy="10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34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2885</TotalTime>
  <Words>258</Words>
  <Application>Microsoft Office PowerPoint</Application>
  <PresentationFormat>On-screen Show (4:3)</PresentationFormat>
  <Paragraphs>127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Quick updates for support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SCG-IT</dc:creator>
  <cp:lastModifiedBy>IT</cp:lastModifiedBy>
  <cp:revision>134</cp:revision>
  <cp:lastPrinted>2015-09-22T02:02:06Z</cp:lastPrinted>
  <dcterms:created xsi:type="dcterms:W3CDTF">2015-09-02T03:54:44Z</dcterms:created>
  <dcterms:modified xsi:type="dcterms:W3CDTF">2016-08-26T08:53:34Z</dcterms:modified>
</cp:coreProperties>
</file>