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7" r:id="rId8"/>
    <p:sldId id="279" r:id="rId9"/>
    <p:sldId id="278" r:id="rId10"/>
    <p:sldId id="272" r:id="rId11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88834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6890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4512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3737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7913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9014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660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5497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4861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6345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0737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019A4-3061-460A-9DE9-83E0C4D21875}" type="datetimeFigureOut">
              <a:rPr lang="ms-MY" smtClean="0"/>
              <a:t>17/11/2016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09513-929F-444B-BD1F-68C0F4366A2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96408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46" y="858551"/>
            <a:ext cx="9145015" cy="491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899592" y="3778665"/>
            <a:ext cx="2232248" cy="824383"/>
            <a:chOff x="899592" y="3778665"/>
            <a:chExt cx="2232248" cy="824383"/>
          </a:xfrm>
        </p:grpSpPr>
        <p:sp>
          <p:nvSpPr>
            <p:cNvPr id="4" name="Rectangle 3"/>
            <p:cNvSpPr/>
            <p:nvPr/>
          </p:nvSpPr>
          <p:spPr>
            <a:xfrm>
              <a:off x="899592" y="3778665"/>
              <a:ext cx="1721717" cy="824383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/>
                <a:t>Masukkan</a:t>
              </a:r>
              <a:r>
                <a:rPr lang="en-US" dirty="0"/>
                <a:t> email </a:t>
              </a:r>
              <a:r>
                <a:rPr lang="en-US" dirty="0" err="1"/>
                <a:t>peniaga</a:t>
              </a:r>
              <a:r>
                <a:rPr lang="en-US" dirty="0"/>
                <a:t> yang </a:t>
              </a:r>
              <a:r>
                <a:rPr lang="en-US" dirty="0" err="1"/>
                <a:t>berdaftar</a:t>
              </a:r>
              <a:endParaRPr lang="ms-MY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2621309" y="4077072"/>
              <a:ext cx="510531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5580112" y="3941591"/>
            <a:ext cx="2325695" cy="1071585"/>
            <a:chOff x="5580112" y="3941591"/>
            <a:chExt cx="2325695" cy="1071585"/>
          </a:xfrm>
        </p:grpSpPr>
        <p:sp>
          <p:nvSpPr>
            <p:cNvPr id="7" name="Rectangle 6"/>
            <p:cNvSpPr/>
            <p:nvPr/>
          </p:nvSpPr>
          <p:spPr>
            <a:xfrm>
              <a:off x="6184090" y="3941591"/>
              <a:ext cx="1721717" cy="107158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/>
                <a:t>Masukkan</a:t>
              </a:r>
              <a:r>
                <a:rPr lang="en-US" dirty="0"/>
                <a:t> kata </a:t>
              </a:r>
              <a:r>
                <a:rPr lang="en-US" dirty="0" err="1"/>
                <a:t>laluan</a:t>
              </a:r>
              <a:r>
                <a:rPr lang="en-US" dirty="0"/>
                <a:t> yang </a:t>
              </a:r>
              <a:r>
                <a:rPr lang="en-US" dirty="0" err="1" smtClean="0"/>
                <a:t>diberikan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sign in</a:t>
              </a:r>
              <a:endParaRPr lang="ms-MY" dirty="0"/>
            </a:p>
          </p:txBody>
        </p:sp>
        <p:cxnSp>
          <p:nvCxnSpPr>
            <p:cNvPr id="12" name="Straight Arrow Connector 11"/>
            <p:cNvCxnSpPr>
              <a:stCxn id="7" idx="1"/>
            </p:cNvCxnSpPr>
            <p:nvPr/>
          </p:nvCxnSpPr>
          <p:spPr>
            <a:xfrm flipH="1" flipV="1">
              <a:off x="5796136" y="4477383"/>
              <a:ext cx="387954" cy="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1"/>
            </p:cNvCxnSpPr>
            <p:nvPr/>
          </p:nvCxnSpPr>
          <p:spPr>
            <a:xfrm flipH="1">
              <a:off x="5580112" y="4477384"/>
              <a:ext cx="603978" cy="39177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899592" y="5777151"/>
            <a:ext cx="7678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p/s: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Peniaga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berdaftar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sahaja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akan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peroleh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akses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eksklusif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ke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SPSLite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Accounting.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29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7410" name="Picture 2" descr="C:\Users\User\Deskto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409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5580529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Penyediaan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laporan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mudah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difahami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72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2050" name="Picture 2" descr="C:\Users\User\Deskto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19" y="1412776"/>
            <a:ext cx="9144000" cy="3075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395536" y="836712"/>
            <a:ext cx="1584176" cy="1728192"/>
            <a:chOff x="395536" y="836712"/>
            <a:chExt cx="1584176" cy="1728192"/>
          </a:xfrm>
        </p:grpSpPr>
        <p:sp>
          <p:nvSpPr>
            <p:cNvPr id="6" name="Rectangle 5"/>
            <p:cNvSpPr/>
            <p:nvPr/>
          </p:nvSpPr>
          <p:spPr>
            <a:xfrm>
              <a:off x="395536" y="836712"/>
              <a:ext cx="158417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/>
                <a:t>Paparan</a:t>
              </a:r>
              <a:r>
                <a:rPr lang="en-US" dirty="0"/>
                <a:t> </a:t>
              </a:r>
              <a:r>
                <a:rPr lang="en-US" dirty="0" err="1"/>
                <a:t>wang</a:t>
              </a:r>
              <a:r>
                <a:rPr lang="en-US" dirty="0"/>
                <a:t> </a:t>
              </a:r>
              <a:r>
                <a:rPr lang="en-US" dirty="0" err="1"/>
                <a:t>peniaga</a:t>
              </a:r>
              <a:r>
                <a:rPr lang="en-US" dirty="0"/>
                <a:t> yang </a:t>
              </a:r>
              <a:r>
                <a:rPr lang="en-US" dirty="0" err="1"/>
                <a:t>terkini</a:t>
              </a:r>
              <a:endParaRPr lang="ms-MY" dirty="0"/>
            </a:p>
          </p:txBody>
        </p:sp>
        <p:cxnSp>
          <p:nvCxnSpPr>
            <p:cNvPr id="10" name="Straight Arrow Connector 9"/>
            <p:cNvCxnSpPr>
              <a:stCxn id="6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555776" y="836712"/>
            <a:ext cx="1728192" cy="1728192"/>
            <a:chOff x="2555776" y="836712"/>
            <a:chExt cx="1728192" cy="1728192"/>
          </a:xfrm>
        </p:grpSpPr>
        <p:sp>
          <p:nvSpPr>
            <p:cNvPr id="8" name="Rectangle 7"/>
            <p:cNvSpPr/>
            <p:nvPr/>
          </p:nvSpPr>
          <p:spPr>
            <a:xfrm>
              <a:off x="2555776" y="836712"/>
              <a:ext cx="1728192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/>
                <a:t>Paparan</a:t>
              </a:r>
              <a:r>
                <a:rPr lang="en-US" dirty="0"/>
                <a:t> </a:t>
              </a:r>
              <a:r>
                <a:rPr lang="en-US" dirty="0" err="1" smtClean="0"/>
                <a:t>untung</a:t>
              </a:r>
              <a:r>
                <a:rPr lang="en-US" dirty="0" smtClean="0"/>
                <a:t> &amp; </a:t>
              </a:r>
              <a:r>
                <a:rPr lang="en-US" dirty="0" err="1" smtClean="0"/>
                <a:t>rugi</a:t>
              </a:r>
              <a:r>
                <a:rPr lang="en-US" dirty="0" smtClean="0"/>
                <a:t> </a:t>
              </a:r>
              <a:r>
                <a:rPr lang="en-US" dirty="0" err="1" smtClean="0"/>
                <a:t>peniaga</a:t>
              </a:r>
              <a:r>
                <a:rPr lang="en-US" dirty="0" smtClean="0"/>
                <a:t> </a:t>
              </a:r>
              <a:r>
                <a:rPr lang="en-US" dirty="0"/>
                <a:t>yang </a:t>
              </a:r>
              <a:r>
                <a:rPr lang="en-US" dirty="0" err="1"/>
                <a:t>terkini</a:t>
              </a:r>
              <a:endParaRPr lang="ms-MY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3418776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4716016" y="858416"/>
            <a:ext cx="1944216" cy="1728192"/>
            <a:chOff x="4716016" y="858416"/>
            <a:chExt cx="1944216" cy="1728192"/>
          </a:xfrm>
        </p:grpSpPr>
        <p:sp>
          <p:nvSpPr>
            <p:cNvPr id="9" name="Rectangle 8"/>
            <p:cNvSpPr/>
            <p:nvPr/>
          </p:nvSpPr>
          <p:spPr>
            <a:xfrm>
              <a:off x="4716016" y="858416"/>
              <a:ext cx="194421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/>
                <a:t>Paparan</a:t>
              </a:r>
              <a:r>
                <a:rPr lang="en-US" dirty="0"/>
                <a:t> </a:t>
              </a:r>
              <a:r>
                <a:rPr lang="en-US" dirty="0" err="1" smtClean="0"/>
                <a:t>baki</a:t>
              </a:r>
              <a:r>
                <a:rPr lang="en-US" dirty="0" smtClean="0"/>
                <a:t> </a:t>
              </a:r>
              <a:r>
                <a:rPr lang="en-US" dirty="0" err="1" smtClean="0"/>
                <a:t>pinjaman</a:t>
              </a:r>
              <a:r>
                <a:rPr lang="en-US" dirty="0" smtClean="0"/>
                <a:t> </a:t>
              </a:r>
              <a:r>
                <a:rPr lang="en-US" dirty="0" err="1"/>
                <a:t>peniaga</a:t>
              </a:r>
              <a:r>
                <a:rPr lang="en-US" dirty="0"/>
                <a:t> yang </a:t>
              </a:r>
              <a:r>
                <a:rPr lang="en-US" dirty="0" err="1"/>
                <a:t>terkini</a:t>
              </a:r>
              <a:endParaRPr lang="ms-MY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5724128" y="1772816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853448" y="4437112"/>
            <a:ext cx="7678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p/s: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Paparan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utama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memaparkan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maklumat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perniagaan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&amp;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aliran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tunai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perniagaan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anda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terkini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interaktif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5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4100" name="Picture 4" descr="C:\Users\User\Desktop\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5" y="1412776"/>
            <a:ext cx="9144000" cy="324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6300192" y="1700808"/>
            <a:ext cx="2830714" cy="914400"/>
            <a:chOff x="6300192" y="1700808"/>
            <a:chExt cx="2830714" cy="914400"/>
          </a:xfrm>
        </p:grpSpPr>
        <p:sp>
          <p:nvSpPr>
            <p:cNvPr id="8" name="Rectangle 7"/>
            <p:cNvSpPr/>
            <p:nvPr/>
          </p:nvSpPr>
          <p:spPr>
            <a:xfrm>
              <a:off x="7546730" y="1700808"/>
              <a:ext cx="158417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Tetapan</a:t>
              </a:r>
              <a:r>
                <a:rPr lang="en-US" dirty="0" smtClean="0"/>
                <a:t> </a:t>
              </a:r>
              <a:r>
                <a:rPr lang="en-US" dirty="0" err="1" smtClean="0"/>
                <a:t>sistem</a:t>
              </a:r>
              <a:r>
                <a:rPr lang="en-US" dirty="0" smtClean="0"/>
                <a:t> yang </a:t>
              </a:r>
              <a:r>
                <a:rPr lang="en-US" dirty="0" err="1" smtClean="0"/>
                <a:t>mudah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ringkas</a:t>
              </a:r>
              <a:endParaRPr lang="ms-MY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H="1">
              <a:off x="6300192" y="1988840"/>
              <a:ext cx="1246538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640805" y="4660767"/>
            <a:ext cx="84676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Tetapan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sistem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mudah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mempercepatkan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proses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penggunaan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SPSLite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.</a:t>
            </a:r>
            <a:endParaRPr lang="ms-MY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1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5122" name="Picture 2" descr="C:\Users\User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4356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95536" y="836712"/>
            <a:ext cx="1584176" cy="1728192"/>
            <a:chOff x="395536" y="836712"/>
            <a:chExt cx="1584176" cy="1728192"/>
          </a:xfrm>
        </p:grpSpPr>
        <p:sp>
          <p:nvSpPr>
            <p:cNvPr id="8" name="Rectangle 7"/>
            <p:cNvSpPr/>
            <p:nvPr/>
          </p:nvSpPr>
          <p:spPr>
            <a:xfrm>
              <a:off x="395536" y="836712"/>
              <a:ext cx="158417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harian</a:t>
              </a:r>
              <a:endParaRPr lang="ms-MY" dirty="0"/>
            </a:p>
          </p:txBody>
        </p:sp>
        <p:cxnSp>
          <p:nvCxnSpPr>
            <p:cNvPr id="9" name="Straight Arrow Connector 8"/>
            <p:cNvCxnSpPr>
              <a:stCxn id="8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483768" y="836712"/>
            <a:ext cx="1944216" cy="1728192"/>
            <a:chOff x="395536" y="836712"/>
            <a:chExt cx="1944216" cy="1728192"/>
          </a:xfrm>
        </p:grpSpPr>
        <p:sp>
          <p:nvSpPr>
            <p:cNvPr id="20" name="Rectangle 19"/>
            <p:cNvSpPr/>
            <p:nvPr/>
          </p:nvSpPr>
          <p:spPr>
            <a:xfrm>
              <a:off x="395536" y="836712"/>
              <a:ext cx="194421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mingguan</a:t>
              </a:r>
              <a:endParaRPr lang="ms-MY" dirty="0"/>
            </a:p>
          </p:txBody>
        </p:sp>
        <p:cxnSp>
          <p:nvCxnSpPr>
            <p:cNvPr id="21" name="Straight Arrow Connector 20"/>
            <p:cNvCxnSpPr>
              <a:stCxn id="20" idx="2"/>
            </p:cNvCxnSpPr>
            <p:nvPr/>
          </p:nvCxnSpPr>
          <p:spPr>
            <a:xfrm>
              <a:off x="136764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4932040" y="836712"/>
            <a:ext cx="1584176" cy="1728192"/>
            <a:chOff x="395536" y="836712"/>
            <a:chExt cx="1584176" cy="1728192"/>
          </a:xfrm>
        </p:grpSpPr>
        <p:sp>
          <p:nvSpPr>
            <p:cNvPr id="23" name="Rectangle 22"/>
            <p:cNvSpPr/>
            <p:nvPr/>
          </p:nvSpPr>
          <p:spPr>
            <a:xfrm>
              <a:off x="395536" y="836712"/>
              <a:ext cx="158417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bulanan</a:t>
              </a:r>
              <a:endParaRPr lang="ms-MY" dirty="0"/>
            </a:p>
          </p:txBody>
        </p:sp>
        <p:cxnSp>
          <p:nvCxnSpPr>
            <p:cNvPr id="24" name="Straight Arrow Connector 23"/>
            <p:cNvCxnSpPr>
              <a:stCxn id="23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164288" y="836712"/>
            <a:ext cx="1728192" cy="1728192"/>
            <a:chOff x="323528" y="836712"/>
            <a:chExt cx="1728192" cy="1728192"/>
          </a:xfrm>
        </p:grpSpPr>
        <p:sp>
          <p:nvSpPr>
            <p:cNvPr id="26" name="Rectangle 25"/>
            <p:cNvSpPr/>
            <p:nvPr/>
          </p:nvSpPr>
          <p:spPr>
            <a:xfrm>
              <a:off x="323528" y="836712"/>
              <a:ext cx="1728192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tahunan</a:t>
              </a:r>
              <a:endParaRPr lang="ms-MY" dirty="0"/>
            </a:p>
          </p:txBody>
        </p:sp>
        <p:cxnSp>
          <p:nvCxnSpPr>
            <p:cNvPr id="27" name="Straight Arrow Connector 26"/>
            <p:cNvCxnSpPr>
              <a:stCxn id="26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496789" y="5157192"/>
            <a:ext cx="84676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Kiraan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jualan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tepat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secara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automatik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berkumpulan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seperti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kiraan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jualan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harian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,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mingguan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,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bulanan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tahunan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2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 dirty="0"/>
          </a:p>
        </p:txBody>
      </p:sp>
      <p:pic>
        <p:nvPicPr>
          <p:cNvPr id="1026" name="Picture 2" descr="C:\Users\User\Desktop\SA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55" y="1412776"/>
            <a:ext cx="9144000" cy="405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3068986"/>
            <a:ext cx="8467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Penjanaan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transaksi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mudah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,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ringkas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cepat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.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15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48148E-6 L -0.00312 0.34653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7170" name="Picture 2" descr="C:\Users\User\Deskto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7" y="1412776"/>
            <a:ext cx="9144000" cy="426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02314" y="2708920"/>
            <a:ext cx="1584176" cy="1368152"/>
            <a:chOff x="3802314" y="2708920"/>
            <a:chExt cx="1584176" cy="1368152"/>
          </a:xfrm>
        </p:grpSpPr>
        <p:sp>
          <p:nvSpPr>
            <p:cNvPr id="7" name="Rectangle 6"/>
            <p:cNvSpPr/>
            <p:nvPr/>
          </p:nvSpPr>
          <p:spPr>
            <a:xfrm>
              <a:off x="3802314" y="3501008"/>
              <a:ext cx="1584176" cy="57606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Jenis-jenis</a:t>
              </a:r>
              <a:r>
                <a:rPr lang="en-US" dirty="0" smtClean="0"/>
                <a:t> </a:t>
              </a:r>
              <a:r>
                <a:rPr lang="en-US" dirty="0" err="1" smtClean="0"/>
                <a:t>Perbelanjaan</a:t>
              </a:r>
              <a:endParaRPr lang="ms-MY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4594402" y="2708920"/>
              <a:ext cx="0" cy="7920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74874" y="858416"/>
            <a:ext cx="2020862" cy="1728192"/>
            <a:chOff x="174874" y="858416"/>
            <a:chExt cx="2020862" cy="1728192"/>
          </a:xfrm>
        </p:grpSpPr>
        <p:sp>
          <p:nvSpPr>
            <p:cNvPr id="13" name="Rectangle 12"/>
            <p:cNvSpPr/>
            <p:nvPr/>
          </p:nvSpPr>
          <p:spPr>
            <a:xfrm>
              <a:off x="174874" y="858416"/>
              <a:ext cx="2020862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kos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harian</a:t>
              </a:r>
              <a:endParaRPr lang="ms-MY" dirty="0"/>
            </a:p>
          </p:txBody>
        </p:sp>
        <p:cxnSp>
          <p:nvCxnSpPr>
            <p:cNvPr id="14" name="Straight Arrow Connector 13"/>
            <p:cNvCxnSpPr>
              <a:stCxn id="13" idx="2"/>
            </p:cNvCxnSpPr>
            <p:nvPr/>
          </p:nvCxnSpPr>
          <p:spPr>
            <a:xfrm>
              <a:off x="1185305" y="1772816"/>
              <a:ext cx="2319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2483768" y="836712"/>
            <a:ext cx="1944216" cy="1728192"/>
            <a:chOff x="395536" y="836712"/>
            <a:chExt cx="1944216" cy="1728192"/>
          </a:xfrm>
        </p:grpSpPr>
        <p:sp>
          <p:nvSpPr>
            <p:cNvPr id="19" name="Rectangle 18"/>
            <p:cNvSpPr/>
            <p:nvPr/>
          </p:nvSpPr>
          <p:spPr>
            <a:xfrm>
              <a:off x="395536" y="836712"/>
              <a:ext cx="1944216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kos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mingguan</a:t>
              </a:r>
              <a:endParaRPr lang="ms-MY" dirty="0"/>
            </a:p>
          </p:txBody>
        </p:sp>
        <p:cxnSp>
          <p:nvCxnSpPr>
            <p:cNvPr id="20" name="Straight Arrow Connector 19"/>
            <p:cNvCxnSpPr>
              <a:stCxn id="19" idx="2"/>
            </p:cNvCxnSpPr>
            <p:nvPr/>
          </p:nvCxnSpPr>
          <p:spPr>
            <a:xfrm>
              <a:off x="136764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4716016" y="836712"/>
            <a:ext cx="2016224" cy="1728192"/>
            <a:chOff x="179512" y="836712"/>
            <a:chExt cx="2016224" cy="1728192"/>
          </a:xfrm>
        </p:grpSpPr>
        <p:sp>
          <p:nvSpPr>
            <p:cNvPr id="22" name="Rectangle 21"/>
            <p:cNvSpPr/>
            <p:nvPr/>
          </p:nvSpPr>
          <p:spPr>
            <a:xfrm>
              <a:off x="179512" y="836712"/>
              <a:ext cx="2016224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kos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bulanan</a:t>
              </a:r>
              <a:endParaRPr lang="ms-MY" dirty="0"/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7164288" y="836712"/>
            <a:ext cx="1728192" cy="1728192"/>
            <a:chOff x="323528" y="836712"/>
            <a:chExt cx="1728192" cy="1728192"/>
          </a:xfrm>
        </p:grpSpPr>
        <p:sp>
          <p:nvSpPr>
            <p:cNvPr id="25" name="Rectangle 24"/>
            <p:cNvSpPr/>
            <p:nvPr/>
          </p:nvSpPr>
          <p:spPr>
            <a:xfrm>
              <a:off x="323528" y="836712"/>
              <a:ext cx="1728192" cy="914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Paparan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tahunan</a:t>
              </a:r>
              <a:endParaRPr lang="ms-MY" dirty="0"/>
            </a:p>
          </p:txBody>
        </p:sp>
        <p:cxnSp>
          <p:nvCxnSpPr>
            <p:cNvPr id="26" name="Straight Arrow Connector 25"/>
            <p:cNvCxnSpPr>
              <a:stCxn id="25" idx="2"/>
            </p:cNvCxnSpPr>
            <p:nvPr/>
          </p:nvCxnSpPr>
          <p:spPr>
            <a:xfrm>
              <a:off x="1187624" y="1751112"/>
              <a:ext cx="0" cy="81379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51520" y="5520134"/>
            <a:ext cx="8676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Jenis-jenis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perbelanjaan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mudah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difahami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memenuhi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aspek-aspek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keperluan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perniagaan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94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12290" name="Picture 2" descr="C:\Users\User\Deskto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415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496" y="5448126"/>
            <a:ext cx="93025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Mengandungi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senarai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perbelanjaan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memenuhi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kehendak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perniagaan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84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3074" name="Picture 2" descr="C:\Users\User\Desktop\Ca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44000" cy="4321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917750" y="1772816"/>
            <a:ext cx="2830714" cy="1130424"/>
            <a:chOff x="6300192" y="1700808"/>
            <a:chExt cx="2830714" cy="1130424"/>
          </a:xfrm>
        </p:grpSpPr>
        <p:sp>
          <p:nvSpPr>
            <p:cNvPr id="6" name="Rectangle 5"/>
            <p:cNvSpPr/>
            <p:nvPr/>
          </p:nvSpPr>
          <p:spPr>
            <a:xfrm>
              <a:off x="7546730" y="1700808"/>
              <a:ext cx="1584176" cy="113042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Fungsi-fungsi</a:t>
              </a:r>
              <a:r>
                <a:rPr lang="en-US" dirty="0" smtClean="0"/>
                <a:t> lain yang </a:t>
              </a:r>
              <a:r>
                <a:rPr lang="en-US" dirty="0" err="1" smtClean="0"/>
                <a:t>terdapat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SPSLite</a:t>
              </a:r>
              <a:endParaRPr lang="ms-MY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6300192" y="2266020"/>
              <a:ext cx="1246538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273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pic>
        <p:nvPicPr>
          <p:cNvPr id="2050" name="Picture 2" descr="C:\Users\User\Desktop\Ca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44000" cy="432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156176" y="1938536"/>
            <a:ext cx="2664296" cy="1492702"/>
            <a:chOff x="6466610" y="1700808"/>
            <a:chExt cx="2664296" cy="1492702"/>
          </a:xfrm>
        </p:grpSpPr>
        <p:sp>
          <p:nvSpPr>
            <p:cNvPr id="7" name="Rectangle 6"/>
            <p:cNvSpPr/>
            <p:nvPr/>
          </p:nvSpPr>
          <p:spPr>
            <a:xfrm>
              <a:off x="7546730" y="1700808"/>
              <a:ext cx="1584176" cy="149270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err="1" smtClean="0"/>
                <a:t>Laporan-laporan</a:t>
              </a:r>
              <a:r>
                <a:rPr lang="en-US" dirty="0" smtClean="0"/>
                <a:t> yang </a:t>
              </a:r>
              <a:r>
                <a:rPr lang="en-US" dirty="0" err="1" smtClean="0"/>
                <a:t>memenuhi</a:t>
              </a:r>
              <a:r>
                <a:rPr lang="en-US" dirty="0" smtClean="0"/>
                <a:t> </a:t>
              </a:r>
              <a:r>
                <a:rPr lang="en-US" dirty="0" err="1" smtClean="0"/>
                <a:t>kehendak</a:t>
              </a:r>
              <a:r>
                <a:rPr lang="en-US" dirty="0" smtClean="0"/>
                <a:t> </a:t>
              </a:r>
              <a:r>
                <a:rPr lang="en-US" dirty="0" err="1" smtClean="0"/>
                <a:t>perniagaan</a:t>
              </a:r>
              <a:endParaRPr lang="ms-MY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6466610" y="2266020"/>
              <a:ext cx="1080120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971600" y="5608527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Dilengkapi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dengan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pelbagai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laporan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yang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diperlukan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oleh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setiap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perniagaan</a:t>
            </a:r>
            <a:endParaRPr lang="ms-MY" sz="3200" b="1" dirty="0">
              <a:ln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5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192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33</cp:revision>
  <dcterms:created xsi:type="dcterms:W3CDTF">2016-10-12T08:59:42Z</dcterms:created>
  <dcterms:modified xsi:type="dcterms:W3CDTF">2016-11-17T09:42:52Z</dcterms:modified>
</cp:coreProperties>
</file>