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8834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6890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4512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3737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7913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9014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7660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5497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24861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6345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0737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19A4-3061-460A-9DE9-83E0C4D21875}" type="datetimeFigureOut">
              <a:rPr lang="ms-MY" smtClean="0"/>
              <a:t>13/10/2016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9513-929F-444B-BD1F-68C0F4366A2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6408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6" y="858551"/>
            <a:ext cx="9145015" cy="49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921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96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0242" name="Picture 2" descr="C:\Users\User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2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1266" name="Picture 2" descr="C:\Users\User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1412776"/>
            <a:ext cx="9144000" cy="41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2290" name="Picture 2" descr="C:\Users\User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15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3314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8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4338" name="Picture 2" descr="C:\Users\User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0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5362" name="Picture 2" descr="C:\Users\User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1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026" name="Picture 2" descr="C:\Users\User\Desktop\re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" y="1412776"/>
            <a:ext cx="9077103" cy="42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5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7410" name="Picture 2" descr="C:\Users\User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0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8434" name="Picture 2" descr="C:\Users\User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14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9" y="1412776"/>
            <a:ext cx="9144000" cy="307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9458" name="Picture 2" descr="C:\Users\User\Deskto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2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482" name="Picture 2" descr="C:\Users\User\Desktop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8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074" name="Picture 2" descr="C:\Users\User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9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100" name="Picture 4" descr="C:\Users\User\Desktop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" y="1412776"/>
            <a:ext cx="9144000" cy="3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122" name="Picture 2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3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6146" name="Picture 2" descr="C:\Users\User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2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6386" name="Picture 2" descr="C:\Users\User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3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7170" name="Picture 2" descr="C:\Users\Use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1412776"/>
            <a:ext cx="9144000" cy="426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8194" name="Picture 2" descr="C:\Users\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1412776"/>
            <a:ext cx="9144000" cy="43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2016-10-12T08:59:42Z</dcterms:created>
  <dcterms:modified xsi:type="dcterms:W3CDTF">2016-10-13T02:38:04Z</dcterms:modified>
</cp:coreProperties>
</file>