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7" r:id="rId3"/>
    <p:sldId id="258" r:id="rId4"/>
    <p:sldId id="279" r:id="rId5"/>
    <p:sldId id="259" r:id="rId6"/>
    <p:sldId id="260" r:id="rId7"/>
    <p:sldId id="261" r:id="rId8"/>
    <p:sldId id="262" r:id="rId9"/>
    <p:sldId id="281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7464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407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5893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971964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2567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95631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35782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4101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83137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84345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55226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C5971-C29F-4AF8-89D2-4C7A87C5C326}" type="datetimeFigureOut">
              <a:rPr lang="ms-MY" smtClean="0"/>
              <a:t>13/10/2016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D4162-A609-4C8E-AFE7-5B1849F678B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019649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 dirty="0"/>
          </a:p>
        </p:txBody>
      </p:sp>
      <p:pic>
        <p:nvPicPr>
          <p:cNvPr id="4" name="Picture 2" descr="C:\Users\User\Desktop\H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940"/>
            <a:ext cx="4537059" cy="6855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079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8194" name="Picture 2" descr="C:\Users\User\Desktop\HP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700575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2669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 dirty="0"/>
          </a:p>
        </p:txBody>
      </p:sp>
      <p:pic>
        <p:nvPicPr>
          <p:cNvPr id="9218" name="Picture 2" descr="C:\Users\User\Desktop\HP\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564889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7910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10242" name="Picture 2" descr="C:\Users\User\Desktop\H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635964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676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11266" name="Picture 2" descr="C:\Users\User\Desktop\H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588366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618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12290" name="Picture 2" descr="C:\Users\User\Desktop\HP\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-27384"/>
            <a:ext cx="5059569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6837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13314" name="Picture 2" descr="C:\Users\User\Desktop\HP\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605" y="44624"/>
            <a:ext cx="4857683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966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14338" name="Picture 2" descr="C:\Users\User\Desktop\H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602441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4503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 dirty="0"/>
          </a:p>
        </p:txBody>
      </p:sp>
      <p:pic>
        <p:nvPicPr>
          <p:cNvPr id="15362" name="Picture 2" descr="C:\Users\User\Desktop\H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593155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705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16386" name="Picture 2" descr="C:\Users\User\Desktop\HP\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-27384"/>
            <a:ext cx="5027601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5401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17410" name="Picture 2" descr="C:\Users\User\Desktop\HP\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098" y="-27384"/>
            <a:ext cx="4612174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235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 dirty="0"/>
          </a:p>
        </p:txBody>
      </p:sp>
      <p:pic>
        <p:nvPicPr>
          <p:cNvPr id="2050" name="Picture 2" descr="C:\Users\User\Desktop\HP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597463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35471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18434" name="Picture 2" descr="C:\Users\User\Desktop\HP\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602645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7336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19458" name="Picture 2" descr="C:\Users\User\Desktop\HP\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621743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6029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20482" name="Picture 2" descr="C:\Users\User\Desktop\HP\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-27384"/>
            <a:ext cx="4898167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3932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21506" name="Picture 2" descr="C:\Users\User\Desktop\HP\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112" y="-27384"/>
            <a:ext cx="4598160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514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3074" name="Picture 2" descr="C:\Users\User\Desktop\H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621742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1912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 dirty="0"/>
          </a:p>
        </p:txBody>
      </p:sp>
      <p:pic>
        <p:nvPicPr>
          <p:cNvPr id="24578" name="Picture 2" descr="C:\Users\User\Desktop\HP\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823467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528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 dirty="0"/>
          </a:p>
        </p:txBody>
      </p:sp>
      <p:pic>
        <p:nvPicPr>
          <p:cNvPr id="4098" name="Picture 2" descr="C:\Users\User\Desktop\HP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822" y="-27384"/>
            <a:ext cx="4593450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1221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5122" name="Picture 2" descr="C:\Users\User\Desktop\HP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622069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519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 dirty="0"/>
          </a:p>
        </p:txBody>
      </p:sp>
      <p:pic>
        <p:nvPicPr>
          <p:cNvPr id="6146" name="Picture 2" descr="C:\Users\User\Desktop\HP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693619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9334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7170" name="Picture 2" descr="C:\Users\User\Desktop\HP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27384"/>
            <a:ext cx="4583792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644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22530" name="Picture 2" descr="C:\Users\User\Desktop\HP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-27384"/>
            <a:ext cx="5220875" cy="68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3351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On-screen Show (4:3)</PresentationFormat>
  <Paragraphs>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2016-10-13T01:13:34Z</dcterms:created>
  <dcterms:modified xsi:type="dcterms:W3CDTF">2016-10-13T02:42:11Z</dcterms:modified>
</cp:coreProperties>
</file>