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7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6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1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3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8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1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7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8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9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49B95-BB5C-4D74-93E6-888F3161A176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A1D98-FED2-425E-A62B-8A8BAEE0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8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49352"/>
            <a:ext cx="1094629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Agency: MARA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598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Start Date: DD/MM/YYYY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64239"/>
              </p:ext>
            </p:extLst>
          </p:nvPr>
        </p:nvGraphicFramePr>
        <p:xfrm>
          <a:off x="609602" y="2392561"/>
          <a:ext cx="1094629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904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2536049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1470563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2941125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3295348">
                  <a:extLst>
                    <a:ext uri="{9D8B030D-6E8A-4147-A177-3AD203B41FA5}">
                      <a16:colId xmlns:a16="http://schemas.microsoft.com/office/drawing/2014/main" val="2729070408"/>
                    </a:ext>
                  </a:extLst>
                </a:gridCol>
                <a:gridCol w="331306">
                  <a:extLst>
                    <a:ext uri="{9D8B030D-6E8A-4147-A177-3AD203B41FA5}">
                      <a16:colId xmlns:a16="http://schemas.microsoft.com/office/drawing/2014/main" val="3195563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Form</a:t>
                      </a:r>
                      <a:r>
                        <a:rPr lang="en-US" baseline="0" dirty="0"/>
                        <a:t>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Rujukan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Total Fund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10,600.00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09598" y="200616"/>
            <a:ext cx="2507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Letter of Order Listing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15133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End Date: DD/MM/YYYY</a:t>
            </a:r>
          </a:p>
        </p:txBody>
      </p:sp>
      <p:sp>
        <p:nvSpPr>
          <p:cNvPr id="19" name="Plus 18"/>
          <p:cNvSpPr/>
          <p:nvPr/>
        </p:nvSpPr>
        <p:spPr>
          <a:xfrm>
            <a:off x="10889644" y="2003051"/>
            <a:ext cx="3048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inus 19"/>
          <p:cNvSpPr/>
          <p:nvPr/>
        </p:nvSpPr>
        <p:spPr>
          <a:xfrm>
            <a:off x="11201071" y="1978038"/>
            <a:ext cx="354826" cy="35482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296941" y="2849499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0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49352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Agency: MARA</a:t>
            </a:r>
          </a:p>
        </p:txBody>
      </p:sp>
      <p:sp>
        <p:nvSpPr>
          <p:cNvPr id="5" name="Rectangle 4"/>
          <p:cNvSpPr/>
          <p:nvPr/>
        </p:nvSpPr>
        <p:spPr>
          <a:xfrm>
            <a:off x="8415133" y="649352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Date: DD/MM/YYYY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199316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Total Fund (RM): 10,600.00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598" y="3704526"/>
          <a:ext cx="109462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597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2343595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2003183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1445699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1049857">
                  <a:extLst>
                    <a:ext uri="{9D8B030D-6E8A-4147-A177-3AD203B41FA5}">
                      <a16:colId xmlns:a16="http://schemas.microsoft.com/office/drawing/2014/main" val="1305712964"/>
                    </a:ext>
                  </a:extLst>
                </a:gridCol>
                <a:gridCol w="728870">
                  <a:extLst>
                    <a:ext uri="{9D8B030D-6E8A-4147-A177-3AD203B41FA5}">
                      <a16:colId xmlns:a16="http://schemas.microsoft.com/office/drawing/2014/main" val="2148807388"/>
                    </a:ext>
                  </a:extLst>
                </a:gridCol>
                <a:gridCol w="2690192">
                  <a:extLst>
                    <a:ext uri="{9D8B030D-6E8A-4147-A177-3AD203B41FA5}">
                      <a16:colId xmlns:a16="http://schemas.microsoft.com/office/drawing/2014/main" val="4237644272"/>
                    </a:ext>
                  </a:extLst>
                </a:gridCol>
                <a:gridCol w="331303">
                  <a:extLst>
                    <a:ext uri="{9D8B030D-6E8A-4147-A177-3AD203B41FA5}">
                      <a16:colId xmlns:a16="http://schemas.microsoft.com/office/drawing/2014/main" val="2102208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Price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Total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Usahawan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Jahit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Usahawan</a:t>
                      </a:r>
                      <a:r>
                        <a:rPr lang="en-US" baseline="0" dirty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Jahit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09598" y="2299244"/>
            <a:ext cx="10946298" cy="7885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Description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415133" y="5201474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Total (RM): 10,000.00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15133" y="5758066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GST (RM): 600.00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15133" y="631208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Grand Total (RM): 10,600.00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15133" y="1203367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Quotation No: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" y="1749280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Form No: LOA00001</a:t>
            </a:r>
          </a:p>
        </p:txBody>
      </p:sp>
      <p:sp>
        <p:nvSpPr>
          <p:cNvPr id="14" name="Plus 13"/>
          <p:cNvSpPr/>
          <p:nvPr/>
        </p:nvSpPr>
        <p:spPr>
          <a:xfrm>
            <a:off x="10889643" y="3233525"/>
            <a:ext cx="3048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11201070" y="3208512"/>
            <a:ext cx="354826" cy="35482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598" y="200616"/>
            <a:ext cx="2520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Create Letter of Order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15133" y="175333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Rujukan</a:t>
            </a:r>
            <a:r>
              <a:rPr lang="en-US" dirty="0"/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296940" y="4162414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296940" y="4515235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5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49352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Agency: MARA</a:t>
            </a:r>
          </a:p>
        </p:txBody>
      </p:sp>
      <p:sp>
        <p:nvSpPr>
          <p:cNvPr id="5" name="Rectangle 4"/>
          <p:cNvSpPr/>
          <p:nvPr/>
        </p:nvSpPr>
        <p:spPr>
          <a:xfrm>
            <a:off x="8415133" y="649352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Date: DD/MM/YYYY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199316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Total Fund (RM): 10,600.00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598" y="3704526"/>
          <a:ext cx="109462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597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2343595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2003183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1445699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1049857">
                  <a:extLst>
                    <a:ext uri="{9D8B030D-6E8A-4147-A177-3AD203B41FA5}">
                      <a16:colId xmlns:a16="http://schemas.microsoft.com/office/drawing/2014/main" val="1305712964"/>
                    </a:ext>
                  </a:extLst>
                </a:gridCol>
                <a:gridCol w="728870">
                  <a:extLst>
                    <a:ext uri="{9D8B030D-6E8A-4147-A177-3AD203B41FA5}">
                      <a16:colId xmlns:a16="http://schemas.microsoft.com/office/drawing/2014/main" val="2148807388"/>
                    </a:ext>
                  </a:extLst>
                </a:gridCol>
                <a:gridCol w="2690192">
                  <a:extLst>
                    <a:ext uri="{9D8B030D-6E8A-4147-A177-3AD203B41FA5}">
                      <a16:colId xmlns:a16="http://schemas.microsoft.com/office/drawing/2014/main" val="4237644272"/>
                    </a:ext>
                  </a:extLst>
                </a:gridCol>
                <a:gridCol w="331303">
                  <a:extLst>
                    <a:ext uri="{9D8B030D-6E8A-4147-A177-3AD203B41FA5}">
                      <a16:colId xmlns:a16="http://schemas.microsoft.com/office/drawing/2014/main" val="2102208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Price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Total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Usahawan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Jahit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Usahawan</a:t>
                      </a:r>
                      <a:r>
                        <a:rPr lang="en-US" baseline="0" dirty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Jahit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09598" y="2299244"/>
            <a:ext cx="10946298" cy="7885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Description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415133" y="5201474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Total (RM): 10,000.00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15133" y="5758066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GST (RM): 600.00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15133" y="631208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Grand Total (RM): 10,600.00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15133" y="1203367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Quotation No: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" y="1749280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Form No: LOA00001</a:t>
            </a:r>
          </a:p>
        </p:txBody>
      </p:sp>
      <p:sp>
        <p:nvSpPr>
          <p:cNvPr id="14" name="Plus 13"/>
          <p:cNvSpPr/>
          <p:nvPr/>
        </p:nvSpPr>
        <p:spPr>
          <a:xfrm>
            <a:off x="10889643" y="3233525"/>
            <a:ext cx="3048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11201070" y="3208512"/>
            <a:ext cx="354826" cy="35482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598" y="200616"/>
            <a:ext cx="2236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Edit Letter of Order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296940" y="4159543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415133" y="175333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Rujukan</a:t>
            </a:r>
            <a:r>
              <a:rPr lang="en-US" dirty="0"/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296939" y="4529092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7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18159"/>
              </p:ext>
            </p:extLst>
          </p:nvPr>
        </p:nvGraphicFramePr>
        <p:xfrm>
          <a:off x="609598" y="2458823"/>
          <a:ext cx="109463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443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2495019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2132612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2205111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1563756">
                  <a:extLst>
                    <a:ext uri="{9D8B030D-6E8A-4147-A177-3AD203B41FA5}">
                      <a16:colId xmlns:a16="http://schemas.microsoft.com/office/drawing/2014/main" val="2614281365"/>
                    </a:ext>
                  </a:extLst>
                </a:gridCol>
                <a:gridCol w="2173359">
                  <a:extLst>
                    <a:ext uri="{9D8B030D-6E8A-4147-A177-3AD203B41FA5}">
                      <a16:colId xmlns:a16="http://schemas.microsoft.com/office/drawing/2014/main" val="4237644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Form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Rujukan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Total Fund (RM)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DD/MM/YYYY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Claim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10,600.00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LOA00002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DD/MM/YYYY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Non-claimable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10,600.00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09598" y="200616"/>
            <a:ext cx="910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Report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9600" y="649352"/>
            <a:ext cx="3140763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Agency: MARA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9598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Start Date: DD/MM/YYYY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415133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End Date: DD/MM/YYYY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415133" y="649351"/>
            <a:ext cx="3140763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Status: All</a:t>
            </a:r>
          </a:p>
        </p:txBody>
      </p:sp>
    </p:spTree>
    <p:extLst>
      <p:ext uri="{BB962C8B-B14F-4D97-AF65-F5344CB8AC3E}">
        <p14:creationId xmlns:p14="http://schemas.microsoft.com/office/powerpoint/2010/main" val="390797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49352"/>
            <a:ext cx="1094629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Agency: MARA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713346"/>
              </p:ext>
            </p:extLst>
          </p:nvPr>
        </p:nvGraphicFramePr>
        <p:xfrm>
          <a:off x="609599" y="2339552"/>
          <a:ext cx="1094629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70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2253019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1876716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1876719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1894590">
                  <a:extLst>
                    <a:ext uri="{9D8B030D-6E8A-4147-A177-3AD203B41FA5}">
                      <a16:colId xmlns:a16="http://schemas.microsoft.com/office/drawing/2014/main" val="2729070408"/>
                    </a:ext>
                  </a:extLst>
                </a:gridCol>
                <a:gridCol w="2295487">
                  <a:extLst>
                    <a:ext uri="{9D8B030D-6E8A-4147-A177-3AD203B41FA5}">
                      <a16:colId xmlns:a16="http://schemas.microsoft.com/office/drawing/2014/main" val="4206712373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1818886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Form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err="1"/>
                        <a:t>Rujukan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Total Fund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LOA00001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DD/MM/YYYY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10,600.00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09598" y="200616"/>
            <a:ext cx="1390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Claim Form</a:t>
            </a:r>
          </a:p>
        </p:txBody>
      </p:sp>
      <p:sp>
        <p:nvSpPr>
          <p:cNvPr id="8" name="Rectangle 7"/>
          <p:cNvSpPr/>
          <p:nvPr/>
        </p:nvSpPr>
        <p:spPr>
          <a:xfrm>
            <a:off x="11326550" y="2796490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8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Start Date: DD/MM/YYYY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15133" y="1149895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End Date: DD/MM/YYYY</a:t>
            </a:r>
          </a:p>
        </p:txBody>
      </p:sp>
    </p:spTree>
    <p:extLst>
      <p:ext uri="{BB962C8B-B14F-4D97-AF65-F5344CB8AC3E}">
        <p14:creationId xmlns:p14="http://schemas.microsoft.com/office/powerpoint/2010/main" val="31101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433265"/>
              </p:ext>
            </p:extLst>
          </p:nvPr>
        </p:nvGraphicFramePr>
        <p:xfrm>
          <a:off x="609598" y="3704526"/>
          <a:ext cx="109462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553">
                  <a:extLst>
                    <a:ext uri="{9D8B030D-6E8A-4147-A177-3AD203B41FA5}">
                      <a16:colId xmlns:a16="http://schemas.microsoft.com/office/drawing/2014/main" val="1729547207"/>
                    </a:ext>
                  </a:extLst>
                </a:gridCol>
                <a:gridCol w="3960505">
                  <a:extLst>
                    <a:ext uri="{9D8B030D-6E8A-4147-A177-3AD203B41FA5}">
                      <a16:colId xmlns:a16="http://schemas.microsoft.com/office/drawing/2014/main" val="3951808378"/>
                    </a:ext>
                  </a:extLst>
                </a:gridCol>
                <a:gridCol w="3385234">
                  <a:extLst>
                    <a:ext uri="{9D8B030D-6E8A-4147-A177-3AD203B41FA5}">
                      <a16:colId xmlns:a16="http://schemas.microsoft.com/office/drawing/2014/main" val="3760344891"/>
                    </a:ext>
                  </a:extLst>
                </a:gridCol>
                <a:gridCol w="2658449">
                  <a:extLst>
                    <a:ext uri="{9D8B030D-6E8A-4147-A177-3AD203B41FA5}">
                      <a16:colId xmlns:a16="http://schemas.microsoft.com/office/drawing/2014/main" val="393760833"/>
                    </a:ext>
                  </a:extLst>
                </a:gridCol>
                <a:gridCol w="344555">
                  <a:extLst>
                    <a:ext uri="{9D8B030D-6E8A-4147-A177-3AD203B41FA5}">
                      <a16:colId xmlns:a16="http://schemas.microsoft.com/office/drawing/2014/main" val="2102208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Claim Receipt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Received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Price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41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Receipt 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DD/MM/YYYY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Receipt 00002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DD/MM/YYYY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5,600.00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83899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09598" y="1203366"/>
            <a:ext cx="10946298" cy="1341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Description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415133" y="5201474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Total Fund (RM): 10,600.00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15133" y="5758066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Total Claim (RM): 10,600.00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15133" y="631208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Balance (RM):0.00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" y="64935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Form No: LOA00001</a:t>
            </a:r>
          </a:p>
        </p:txBody>
      </p:sp>
      <p:sp>
        <p:nvSpPr>
          <p:cNvPr id="14" name="Plus 13"/>
          <p:cNvSpPr/>
          <p:nvPr/>
        </p:nvSpPr>
        <p:spPr>
          <a:xfrm>
            <a:off x="10889643" y="3233525"/>
            <a:ext cx="3048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11201070" y="3208512"/>
            <a:ext cx="354826" cy="35482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598" y="160859"/>
            <a:ext cx="2282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Claim for LOA00001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15129" y="649351"/>
            <a:ext cx="3140765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Rujukan</a:t>
            </a:r>
            <a:r>
              <a:rPr lang="en-US" dirty="0"/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9597" y="2819095"/>
            <a:ext cx="14754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List of Claim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296940" y="4161464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296940" y="4501295"/>
            <a:ext cx="163085" cy="1986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46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295</Words>
  <Application>Microsoft Office PowerPoint</Application>
  <PresentationFormat>Widescreen</PresentationFormat>
  <Paragraphs>132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IT2</dc:creator>
  <cp:lastModifiedBy>IT2</cp:lastModifiedBy>
  <cp:revision>8</cp:revision>
  <dcterms:created xsi:type="dcterms:W3CDTF">2016-06-02T04:51:42Z</dcterms:created>
  <dcterms:modified xsi:type="dcterms:W3CDTF">2016-06-02T05:53:44Z</dcterms:modified>
</cp:coreProperties>
</file>