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3" r:id="rId1"/>
    <p:sldMasterId id="2147483664" r:id="rId2"/>
  </p:sldMasterIdLst>
  <p:notesMasterIdLst>
    <p:notesMasterId r:id="rId35"/>
  </p:notesMasterIdLst>
  <p:handoutMasterIdLst>
    <p:handoutMasterId r:id="rId36"/>
  </p:handout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86" r:id="rId17"/>
    <p:sldId id="270" r:id="rId18"/>
    <p:sldId id="279" r:id="rId19"/>
    <p:sldId id="271" r:id="rId20"/>
    <p:sldId id="272" r:id="rId21"/>
    <p:sldId id="280" r:id="rId22"/>
    <p:sldId id="281" r:id="rId23"/>
    <p:sldId id="282" r:id="rId24"/>
    <p:sldId id="275" r:id="rId25"/>
    <p:sldId id="284" r:id="rId26"/>
    <p:sldId id="285" r:id="rId27"/>
    <p:sldId id="288" r:id="rId28"/>
    <p:sldId id="287" r:id="rId29"/>
    <p:sldId id="289" r:id="rId30"/>
    <p:sldId id="283" r:id="rId31"/>
    <p:sldId id="276" r:id="rId32"/>
    <p:sldId id="277" r:id="rId33"/>
    <p:sldId id="278" r:id="rId34"/>
  </p:sldIdLst>
  <p:sldSz cx="9906000" cy="6858000" type="A4"/>
  <p:notesSz cx="6797675" cy="9926638"/>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xmlns="">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20F0B261-9C9E-4A46-8FF0-6A87FC477B48}">
  <a:tblStyle styleId="{20F0B261-9C9E-4A46-8FF0-6A87FC477B48}"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FF3F9"/>
          </a:solidFill>
        </a:fill>
      </a:tcStyle>
    </a:wholeTbl>
    <a:band1H>
      <a:tcStyle>
        <a:tcBdr/>
        <a:fill>
          <a:solidFill>
            <a:srgbClr val="DBE5F1"/>
          </a:solidFill>
        </a:fill>
      </a:tcStyle>
    </a:band1H>
    <a:band1V>
      <a:tcStyle>
        <a:tcBdr/>
        <a:fill>
          <a:solidFill>
            <a:srgbClr val="DBE5F1"/>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1026" y="12"/>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diagrams/_rels/data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image" Target="../media/image31.png"/><Relationship Id="rId4" Type="http://schemas.openxmlformats.org/officeDocument/2006/relationships/image" Target="../media/image34.png"/></Relationships>
</file>

<file path=ppt/diagrams/_rels/drawing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image" Target="../media/image31.png"/><Relationship Id="rId4"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F35ED3-D3D9-4FBF-A72F-E76F62EAAB98}" type="doc">
      <dgm:prSet loTypeId="urn:microsoft.com/office/officeart/2005/8/layout/cycle6" loCatId="cycle" qsTypeId="urn:microsoft.com/office/officeart/2005/8/quickstyle/3d7" qsCatId="3D" csTypeId="urn:microsoft.com/office/officeart/2005/8/colors/accent1_2" csCatId="accent1" phldr="1"/>
      <dgm:spPr/>
      <dgm:t>
        <a:bodyPr/>
        <a:lstStyle/>
        <a:p>
          <a:endParaRPr lang="en-MY"/>
        </a:p>
      </dgm:t>
    </dgm:pt>
    <dgm:pt modelId="{8CB6CF8A-0847-476F-95E5-9937B220B2CB}">
      <dgm:prSet phldrT="[Text]"/>
      <dgm:spPr/>
      <dgm:t>
        <a:bodyPr/>
        <a:lstStyle/>
        <a:p>
          <a:r>
            <a:rPr lang="en-US" dirty="0" smtClean="0"/>
            <a:t>Financial Module</a:t>
          </a:r>
          <a:endParaRPr lang="en-MY" dirty="0"/>
        </a:p>
      </dgm:t>
    </dgm:pt>
    <dgm:pt modelId="{9C3F3443-8877-4F9F-94D2-A3F35610FE07}" type="parTrans" cxnId="{E7CFB7BA-FE2E-4F4D-83CD-983822D25A5D}">
      <dgm:prSet/>
      <dgm:spPr/>
      <dgm:t>
        <a:bodyPr/>
        <a:lstStyle/>
        <a:p>
          <a:endParaRPr lang="en-MY"/>
        </a:p>
      </dgm:t>
    </dgm:pt>
    <dgm:pt modelId="{50C911B0-F986-416F-9967-5BDEC37285AB}" type="sibTrans" cxnId="{E7CFB7BA-FE2E-4F4D-83CD-983822D25A5D}">
      <dgm:prSet/>
      <dgm:spPr/>
      <dgm:t>
        <a:bodyPr/>
        <a:lstStyle/>
        <a:p>
          <a:endParaRPr lang="en-MY"/>
        </a:p>
      </dgm:t>
    </dgm:pt>
    <dgm:pt modelId="{217DF204-7CDB-4498-84B7-40B8AB53ECCA}">
      <dgm:prSet phldrT="[Text]"/>
      <dgm:spPr/>
      <dgm:t>
        <a:bodyPr/>
        <a:lstStyle/>
        <a:p>
          <a:r>
            <a:rPr lang="en-US" dirty="0" smtClean="0"/>
            <a:t>Inventory Module</a:t>
          </a:r>
          <a:endParaRPr lang="en-MY" dirty="0"/>
        </a:p>
      </dgm:t>
    </dgm:pt>
    <dgm:pt modelId="{26F0A5B5-9AD0-40FC-BA01-98D2FC9EFE96}" type="parTrans" cxnId="{C1C834CC-7651-4D3F-9D15-001E5C03843B}">
      <dgm:prSet/>
      <dgm:spPr/>
      <dgm:t>
        <a:bodyPr/>
        <a:lstStyle/>
        <a:p>
          <a:endParaRPr lang="en-MY"/>
        </a:p>
      </dgm:t>
    </dgm:pt>
    <dgm:pt modelId="{F2C364C2-F4A9-4F80-BC4A-DA5A60DA1531}" type="sibTrans" cxnId="{C1C834CC-7651-4D3F-9D15-001E5C03843B}">
      <dgm:prSet/>
      <dgm:spPr/>
      <dgm:t>
        <a:bodyPr/>
        <a:lstStyle/>
        <a:p>
          <a:endParaRPr lang="en-MY"/>
        </a:p>
      </dgm:t>
    </dgm:pt>
    <dgm:pt modelId="{26533736-1668-46F5-893A-71292DEE370A}">
      <dgm:prSet phldrT="[Text]"/>
      <dgm:spPr/>
      <dgm:t>
        <a:bodyPr/>
        <a:lstStyle/>
        <a:p>
          <a:r>
            <a:rPr lang="en-US" dirty="0" smtClean="0"/>
            <a:t>GST Module</a:t>
          </a:r>
          <a:endParaRPr lang="en-MY" dirty="0"/>
        </a:p>
      </dgm:t>
    </dgm:pt>
    <dgm:pt modelId="{E4D028A6-1E9E-4A79-AC68-5A6C8CD6A563}" type="parTrans" cxnId="{3598788E-A99D-4787-9693-9C959B9181B8}">
      <dgm:prSet/>
      <dgm:spPr/>
      <dgm:t>
        <a:bodyPr/>
        <a:lstStyle/>
        <a:p>
          <a:endParaRPr lang="en-MY"/>
        </a:p>
      </dgm:t>
    </dgm:pt>
    <dgm:pt modelId="{052707EE-A87C-4865-88B8-8A4BBA3D67C4}" type="sibTrans" cxnId="{3598788E-A99D-4787-9693-9C959B9181B8}">
      <dgm:prSet/>
      <dgm:spPr/>
      <dgm:t>
        <a:bodyPr/>
        <a:lstStyle/>
        <a:p>
          <a:endParaRPr lang="en-MY"/>
        </a:p>
      </dgm:t>
    </dgm:pt>
    <dgm:pt modelId="{867D0334-AC7A-4D06-891C-68B74A630BED}">
      <dgm:prSet phldrT="[Text]"/>
      <dgm:spPr/>
      <dgm:t>
        <a:bodyPr/>
        <a:lstStyle/>
        <a:p>
          <a:r>
            <a:rPr lang="en-US" dirty="0" smtClean="0"/>
            <a:t>Zakat Module</a:t>
          </a:r>
          <a:endParaRPr lang="en-MY" dirty="0"/>
        </a:p>
      </dgm:t>
    </dgm:pt>
    <dgm:pt modelId="{2798F285-9DBE-4D70-8998-8E0206698575}" type="parTrans" cxnId="{E1E24287-8456-427F-8A6F-4B3227408E06}">
      <dgm:prSet/>
      <dgm:spPr/>
      <dgm:t>
        <a:bodyPr/>
        <a:lstStyle/>
        <a:p>
          <a:endParaRPr lang="en-MY"/>
        </a:p>
      </dgm:t>
    </dgm:pt>
    <dgm:pt modelId="{9C069953-96E6-4554-A40B-7C2604BE5643}" type="sibTrans" cxnId="{E1E24287-8456-427F-8A6F-4B3227408E06}">
      <dgm:prSet/>
      <dgm:spPr/>
      <dgm:t>
        <a:bodyPr/>
        <a:lstStyle/>
        <a:p>
          <a:endParaRPr lang="en-MY"/>
        </a:p>
      </dgm:t>
    </dgm:pt>
    <dgm:pt modelId="{51BB526B-63E0-45F9-80CE-8F663C269FB9}">
      <dgm:prSet phldrT="[Text]"/>
      <dgm:spPr/>
      <dgm:t>
        <a:bodyPr/>
        <a:lstStyle/>
        <a:p>
          <a:r>
            <a:rPr lang="en-US" dirty="0" err="1" smtClean="0"/>
            <a:t>Waqf</a:t>
          </a:r>
          <a:r>
            <a:rPr lang="en-US" dirty="0" smtClean="0"/>
            <a:t> / Endowment Module</a:t>
          </a:r>
          <a:endParaRPr lang="en-MY" dirty="0"/>
        </a:p>
      </dgm:t>
    </dgm:pt>
    <dgm:pt modelId="{51B0C3BE-A93B-410F-8D4A-828016B6CFCB}" type="parTrans" cxnId="{8CEE3AA0-13AC-46AD-908B-029F9A2D51F0}">
      <dgm:prSet/>
      <dgm:spPr/>
      <dgm:t>
        <a:bodyPr/>
        <a:lstStyle/>
        <a:p>
          <a:endParaRPr lang="en-MY"/>
        </a:p>
      </dgm:t>
    </dgm:pt>
    <dgm:pt modelId="{45B81521-09D5-4AB2-9E75-91B20B3D4D21}" type="sibTrans" cxnId="{8CEE3AA0-13AC-46AD-908B-029F9A2D51F0}">
      <dgm:prSet/>
      <dgm:spPr/>
      <dgm:t>
        <a:bodyPr/>
        <a:lstStyle/>
        <a:p>
          <a:endParaRPr lang="en-MY"/>
        </a:p>
      </dgm:t>
    </dgm:pt>
    <dgm:pt modelId="{3C920333-BC8A-4CE5-8445-943691A01437}" type="pres">
      <dgm:prSet presAssocID="{B7F35ED3-D3D9-4FBF-A72F-E76F62EAAB98}" presName="cycle" presStyleCnt="0">
        <dgm:presLayoutVars>
          <dgm:dir/>
          <dgm:resizeHandles val="exact"/>
        </dgm:presLayoutVars>
      </dgm:prSet>
      <dgm:spPr/>
      <dgm:t>
        <a:bodyPr/>
        <a:lstStyle/>
        <a:p>
          <a:endParaRPr lang="en-MY"/>
        </a:p>
      </dgm:t>
    </dgm:pt>
    <dgm:pt modelId="{F93D98E7-4F84-4883-B469-4B57B15D5830}" type="pres">
      <dgm:prSet presAssocID="{8CB6CF8A-0847-476F-95E5-9937B220B2CB}" presName="node" presStyleLbl="node1" presStyleIdx="0" presStyleCnt="5">
        <dgm:presLayoutVars>
          <dgm:bulletEnabled val="1"/>
        </dgm:presLayoutVars>
      </dgm:prSet>
      <dgm:spPr/>
      <dgm:t>
        <a:bodyPr/>
        <a:lstStyle/>
        <a:p>
          <a:endParaRPr lang="en-MY"/>
        </a:p>
      </dgm:t>
    </dgm:pt>
    <dgm:pt modelId="{BF961D28-A608-46FF-8118-CBD79381E961}" type="pres">
      <dgm:prSet presAssocID="{8CB6CF8A-0847-476F-95E5-9937B220B2CB}" presName="spNode" presStyleCnt="0"/>
      <dgm:spPr/>
    </dgm:pt>
    <dgm:pt modelId="{1F1505D0-3E04-468A-AC4C-B0DA0ABFC8A3}" type="pres">
      <dgm:prSet presAssocID="{50C911B0-F986-416F-9967-5BDEC37285AB}" presName="sibTrans" presStyleLbl="sibTrans1D1" presStyleIdx="0" presStyleCnt="5"/>
      <dgm:spPr/>
      <dgm:t>
        <a:bodyPr/>
        <a:lstStyle/>
        <a:p>
          <a:endParaRPr lang="en-MY"/>
        </a:p>
      </dgm:t>
    </dgm:pt>
    <dgm:pt modelId="{11936D8A-0E9E-43B9-945B-0C7E1FDBBB88}" type="pres">
      <dgm:prSet presAssocID="{217DF204-7CDB-4498-84B7-40B8AB53ECCA}" presName="node" presStyleLbl="node1" presStyleIdx="1" presStyleCnt="5">
        <dgm:presLayoutVars>
          <dgm:bulletEnabled val="1"/>
        </dgm:presLayoutVars>
      </dgm:prSet>
      <dgm:spPr/>
      <dgm:t>
        <a:bodyPr/>
        <a:lstStyle/>
        <a:p>
          <a:endParaRPr lang="en-MY"/>
        </a:p>
      </dgm:t>
    </dgm:pt>
    <dgm:pt modelId="{4FF55BC2-20CA-4F6E-A7B3-5A26B7A4FE6F}" type="pres">
      <dgm:prSet presAssocID="{217DF204-7CDB-4498-84B7-40B8AB53ECCA}" presName="spNode" presStyleCnt="0"/>
      <dgm:spPr/>
    </dgm:pt>
    <dgm:pt modelId="{1471DCD8-21F8-440E-90A3-A9B3436E95E4}" type="pres">
      <dgm:prSet presAssocID="{F2C364C2-F4A9-4F80-BC4A-DA5A60DA1531}" presName="sibTrans" presStyleLbl="sibTrans1D1" presStyleIdx="1" presStyleCnt="5"/>
      <dgm:spPr/>
      <dgm:t>
        <a:bodyPr/>
        <a:lstStyle/>
        <a:p>
          <a:endParaRPr lang="en-MY"/>
        </a:p>
      </dgm:t>
    </dgm:pt>
    <dgm:pt modelId="{A8FA639B-2291-4B3D-8E89-90459838ADF4}" type="pres">
      <dgm:prSet presAssocID="{26533736-1668-46F5-893A-71292DEE370A}" presName="node" presStyleLbl="node1" presStyleIdx="2" presStyleCnt="5">
        <dgm:presLayoutVars>
          <dgm:bulletEnabled val="1"/>
        </dgm:presLayoutVars>
      </dgm:prSet>
      <dgm:spPr/>
      <dgm:t>
        <a:bodyPr/>
        <a:lstStyle/>
        <a:p>
          <a:endParaRPr lang="en-MY"/>
        </a:p>
      </dgm:t>
    </dgm:pt>
    <dgm:pt modelId="{D272C9DC-22E9-45A4-B822-B57038B949E1}" type="pres">
      <dgm:prSet presAssocID="{26533736-1668-46F5-893A-71292DEE370A}" presName="spNode" presStyleCnt="0"/>
      <dgm:spPr/>
    </dgm:pt>
    <dgm:pt modelId="{30A478CF-2F51-43BC-9A0C-256864938F94}" type="pres">
      <dgm:prSet presAssocID="{052707EE-A87C-4865-88B8-8A4BBA3D67C4}" presName="sibTrans" presStyleLbl="sibTrans1D1" presStyleIdx="2" presStyleCnt="5"/>
      <dgm:spPr/>
      <dgm:t>
        <a:bodyPr/>
        <a:lstStyle/>
        <a:p>
          <a:endParaRPr lang="en-MY"/>
        </a:p>
      </dgm:t>
    </dgm:pt>
    <dgm:pt modelId="{3A855AC6-EEE5-4A3F-9F36-5F8737753F18}" type="pres">
      <dgm:prSet presAssocID="{867D0334-AC7A-4D06-891C-68B74A630BED}" presName="node" presStyleLbl="node1" presStyleIdx="3" presStyleCnt="5">
        <dgm:presLayoutVars>
          <dgm:bulletEnabled val="1"/>
        </dgm:presLayoutVars>
      </dgm:prSet>
      <dgm:spPr/>
      <dgm:t>
        <a:bodyPr/>
        <a:lstStyle/>
        <a:p>
          <a:endParaRPr lang="en-MY"/>
        </a:p>
      </dgm:t>
    </dgm:pt>
    <dgm:pt modelId="{D98331F9-CF82-4CB5-A883-A7F12D9F4CEF}" type="pres">
      <dgm:prSet presAssocID="{867D0334-AC7A-4D06-891C-68B74A630BED}" presName="spNode" presStyleCnt="0"/>
      <dgm:spPr/>
    </dgm:pt>
    <dgm:pt modelId="{E639C2D0-7068-4F9B-A6CD-DA05990C857A}" type="pres">
      <dgm:prSet presAssocID="{9C069953-96E6-4554-A40B-7C2604BE5643}" presName="sibTrans" presStyleLbl="sibTrans1D1" presStyleIdx="3" presStyleCnt="5"/>
      <dgm:spPr/>
      <dgm:t>
        <a:bodyPr/>
        <a:lstStyle/>
        <a:p>
          <a:endParaRPr lang="en-MY"/>
        </a:p>
      </dgm:t>
    </dgm:pt>
    <dgm:pt modelId="{A9993D5E-80C6-411A-8C50-7530E2C8486F}" type="pres">
      <dgm:prSet presAssocID="{51BB526B-63E0-45F9-80CE-8F663C269FB9}" presName="node" presStyleLbl="node1" presStyleIdx="4" presStyleCnt="5">
        <dgm:presLayoutVars>
          <dgm:bulletEnabled val="1"/>
        </dgm:presLayoutVars>
      </dgm:prSet>
      <dgm:spPr/>
      <dgm:t>
        <a:bodyPr/>
        <a:lstStyle/>
        <a:p>
          <a:endParaRPr lang="en-MY"/>
        </a:p>
      </dgm:t>
    </dgm:pt>
    <dgm:pt modelId="{21E27AEC-E276-4C75-9D3F-7995D2360247}" type="pres">
      <dgm:prSet presAssocID="{51BB526B-63E0-45F9-80CE-8F663C269FB9}" presName="spNode" presStyleCnt="0"/>
      <dgm:spPr/>
    </dgm:pt>
    <dgm:pt modelId="{BE8FAAC0-DD1E-4799-B27E-14D21731CC41}" type="pres">
      <dgm:prSet presAssocID="{45B81521-09D5-4AB2-9E75-91B20B3D4D21}" presName="sibTrans" presStyleLbl="sibTrans1D1" presStyleIdx="4" presStyleCnt="5"/>
      <dgm:spPr/>
      <dgm:t>
        <a:bodyPr/>
        <a:lstStyle/>
        <a:p>
          <a:endParaRPr lang="en-MY"/>
        </a:p>
      </dgm:t>
    </dgm:pt>
  </dgm:ptLst>
  <dgm:cxnLst>
    <dgm:cxn modelId="{0E4160AD-3F40-4246-8E38-927AA4CCB6BD}" type="presOf" srcId="{867D0334-AC7A-4D06-891C-68B74A630BED}" destId="{3A855AC6-EEE5-4A3F-9F36-5F8737753F18}" srcOrd="0" destOrd="0" presId="urn:microsoft.com/office/officeart/2005/8/layout/cycle6"/>
    <dgm:cxn modelId="{3598788E-A99D-4787-9693-9C959B9181B8}" srcId="{B7F35ED3-D3D9-4FBF-A72F-E76F62EAAB98}" destId="{26533736-1668-46F5-893A-71292DEE370A}" srcOrd="2" destOrd="0" parTransId="{E4D028A6-1E9E-4A79-AC68-5A6C8CD6A563}" sibTransId="{052707EE-A87C-4865-88B8-8A4BBA3D67C4}"/>
    <dgm:cxn modelId="{C1C834CC-7651-4D3F-9D15-001E5C03843B}" srcId="{B7F35ED3-D3D9-4FBF-A72F-E76F62EAAB98}" destId="{217DF204-7CDB-4498-84B7-40B8AB53ECCA}" srcOrd="1" destOrd="0" parTransId="{26F0A5B5-9AD0-40FC-BA01-98D2FC9EFE96}" sibTransId="{F2C364C2-F4A9-4F80-BC4A-DA5A60DA1531}"/>
    <dgm:cxn modelId="{85FD089C-6537-4D10-8ECF-926FC03174A0}" type="presOf" srcId="{B7F35ED3-D3D9-4FBF-A72F-E76F62EAAB98}" destId="{3C920333-BC8A-4CE5-8445-943691A01437}" srcOrd="0" destOrd="0" presId="urn:microsoft.com/office/officeart/2005/8/layout/cycle6"/>
    <dgm:cxn modelId="{E7CFB7BA-FE2E-4F4D-83CD-983822D25A5D}" srcId="{B7F35ED3-D3D9-4FBF-A72F-E76F62EAAB98}" destId="{8CB6CF8A-0847-476F-95E5-9937B220B2CB}" srcOrd="0" destOrd="0" parTransId="{9C3F3443-8877-4F9F-94D2-A3F35610FE07}" sibTransId="{50C911B0-F986-416F-9967-5BDEC37285AB}"/>
    <dgm:cxn modelId="{4020EBAB-4F3D-4560-B99B-CAA74163E91B}" type="presOf" srcId="{9C069953-96E6-4554-A40B-7C2604BE5643}" destId="{E639C2D0-7068-4F9B-A6CD-DA05990C857A}" srcOrd="0" destOrd="0" presId="urn:microsoft.com/office/officeart/2005/8/layout/cycle6"/>
    <dgm:cxn modelId="{8CEE3AA0-13AC-46AD-908B-029F9A2D51F0}" srcId="{B7F35ED3-D3D9-4FBF-A72F-E76F62EAAB98}" destId="{51BB526B-63E0-45F9-80CE-8F663C269FB9}" srcOrd="4" destOrd="0" parTransId="{51B0C3BE-A93B-410F-8D4A-828016B6CFCB}" sibTransId="{45B81521-09D5-4AB2-9E75-91B20B3D4D21}"/>
    <dgm:cxn modelId="{6C1E2027-1C65-4EFD-9DFC-AF071A80AB21}" type="presOf" srcId="{45B81521-09D5-4AB2-9E75-91B20B3D4D21}" destId="{BE8FAAC0-DD1E-4799-B27E-14D21731CC41}" srcOrd="0" destOrd="0" presId="urn:microsoft.com/office/officeart/2005/8/layout/cycle6"/>
    <dgm:cxn modelId="{2F4557F0-A45C-4234-B836-B76FF5947B67}" type="presOf" srcId="{217DF204-7CDB-4498-84B7-40B8AB53ECCA}" destId="{11936D8A-0E9E-43B9-945B-0C7E1FDBBB88}" srcOrd="0" destOrd="0" presId="urn:microsoft.com/office/officeart/2005/8/layout/cycle6"/>
    <dgm:cxn modelId="{E1E24287-8456-427F-8A6F-4B3227408E06}" srcId="{B7F35ED3-D3D9-4FBF-A72F-E76F62EAAB98}" destId="{867D0334-AC7A-4D06-891C-68B74A630BED}" srcOrd="3" destOrd="0" parTransId="{2798F285-9DBE-4D70-8998-8E0206698575}" sibTransId="{9C069953-96E6-4554-A40B-7C2604BE5643}"/>
    <dgm:cxn modelId="{D6807DDA-43D8-41DE-A631-B126729747E5}" type="presOf" srcId="{50C911B0-F986-416F-9967-5BDEC37285AB}" destId="{1F1505D0-3E04-468A-AC4C-B0DA0ABFC8A3}" srcOrd="0" destOrd="0" presId="urn:microsoft.com/office/officeart/2005/8/layout/cycle6"/>
    <dgm:cxn modelId="{AA751CC7-CD83-4CD7-8BF7-E274315C8A58}" type="presOf" srcId="{26533736-1668-46F5-893A-71292DEE370A}" destId="{A8FA639B-2291-4B3D-8E89-90459838ADF4}" srcOrd="0" destOrd="0" presId="urn:microsoft.com/office/officeart/2005/8/layout/cycle6"/>
    <dgm:cxn modelId="{6F770CAC-8B1C-46A7-BCFB-6325136C0E7F}" type="presOf" srcId="{51BB526B-63E0-45F9-80CE-8F663C269FB9}" destId="{A9993D5E-80C6-411A-8C50-7530E2C8486F}" srcOrd="0" destOrd="0" presId="urn:microsoft.com/office/officeart/2005/8/layout/cycle6"/>
    <dgm:cxn modelId="{5625FE8D-F52C-4DD4-BEF7-44E660368BB2}" type="presOf" srcId="{8CB6CF8A-0847-476F-95E5-9937B220B2CB}" destId="{F93D98E7-4F84-4883-B469-4B57B15D5830}" srcOrd="0" destOrd="0" presId="urn:microsoft.com/office/officeart/2005/8/layout/cycle6"/>
    <dgm:cxn modelId="{776B7C27-A52B-4D17-8F30-D1C14FB6441B}" type="presOf" srcId="{F2C364C2-F4A9-4F80-BC4A-DA5A60DA1531}" destId="{1471DCD8-21F8-440E-90A3-A9B3436E95E4}" srcOrd="0" destOrd="0" presId="urn:microsoft.com/office/officeart/2005/8/layout/cycle6"/>
    <dgm:cxn modelId="{A0A3CDB1-E477-46CE-AF14-EC8EE5460568}" type="presOf" srcId="{052707EE-A87C-4865-88B8-8A4BBA3D67C4}" destId="{30A478CF-2F51-43BC-9A0C-256864938F94}" srcOrd="0" destOrd="0" presId="urn:microsoft.com/office/officeart/2005/8/layout/cycle6"/>
    <dgm:cxn modelId="{97ED4EFF-63A5-4851-95D1-50B4CA46B173}" type="presParOf" srcId="{3C920333-BC8A-4CE5-8445-943691A01437}" destId="{F93D98E7-4F84-4883-B469-4B57B15D5830}" srcOrd="0" destOrd="0" presId="urn:microsoft.com/office/officeart/2005/8/layout/cycle6"/>
    <dgm:cxn modelId="{8D57AB25-2F12-435B-AE55-E79AE4B84F78}" type="presParOf" srcId="{3C920333-BC8A-4CE5-8445-943691A01437}" destId="{BF961D28-A608-46FF-8118-CBD79381E961}" srcOrd="1" destOrd="0" presId="urn:microsoft.com/office/officeart/2005/8/layout/cycle6"/>
    <dgm:cxn modelId="{70E4FE03-A783-4635-9134-20B388D30A38}" type="presParOf" srcId="{3C920333-BC8A-4CE5-8445-943691A01437}" destId="{1F1505D0-3E04-468A-AC4C-B0DA0ABFC8A3}" srcOrd="2" destOrd="0" presId="urn:microsoft.com/office/officeart/2005/8/layout/cycle6"/>
    <dgm:cxn modelId="{FD5CE596-24AE-4455-9F8B-642C0C0E0828}" type="presParOf" srcId="{3C920333-BC8A-4CE5-8445-943691A01437}" destId="{11936D8A-0E9E-43B9-945B-0C7E1FDBBB88}" srcOrd="3" destOrd="0" presId="urn:microsoft.com/office/officeart/2005/8/layout/cycle6"/>
    <dgm:cxn modelId="{AA9D0C9A-02E9-4881-8B7E-D574FE2AFFB9}" type="presParOf" srcId="{3C920333-BC8A-4CE5-8445-943691A01437}" destId="{4FF55BC2-20CA-4F6E-A7B3-5A26B7A4FE6F}" srcOrd="4" destOrd="0" presId="urn:microsoft.com/office/officeart/2005/8/layout/cycle6"/>
    <dgm:cxn modelId="{C9ABFCD3-6FF7-4C14-86BC-72A8205893DF}" type="presParOf" srcId="{3C920333-BC8A-4CE5-8445-943691A01437}" destId="{1471DCD8-21F8-440E-90A3-A9B3436E95E4}" srcOrd="5" destOrd="0" presId="urn:microsoft.com/office/officeart/2005/8/layout/cycle6"/>
    <dgm:cxn modelId="{46F8736B-63AC-488C-BD28-6DE78411CA84}" type="presParOf" srcId="{3C920333-BC8A-4CE5-8445-943691A01437}" destId="{A8FA639B-2291-4B3D-8E89-90459838ADF4}" srcOrd="6" destOrd="0" presId="urn:microsoft.com/office/officeart/2005/8/layout/cycle6"/>
    <dgm:cxn modelId="{ADE76DA1-749C-4965-A705-865D44B4C982}" type="presParOf" srcId="{3C920333-BC8A-4CE5-8445-943691A01437}" destId="{D272C9DC-22E9-45A4-B822-B57038B949E1}" srcOrd="7" destOrd="0" presId="urn:microsoft.com/office/officeart/2005/8/layout/cycle6"/>
    <dgm:cxn modelId="{7C549799-2157-46D2-BC8D-31720B13F021}" type="presParOf" srcId="{3C920333-BC8A-4CE5-8445-943691A01437}" destId="{30A478CF-2F51-43BC-9A0C-256864938F94}" srcOrd="8" destOrd="0" presId="urn:microsoft.com/office/officeart/2005/8/layout/cycle6"/>
    <dgm:cxn modelId="{040C40E6-9E76-4C93-BF50-0EC47CCDC563}" type="presParOf" srcId="{3C920333-BC8A-4CE5-8445-943691A01437}" destId="{3A855AC6-EEE5-4A3F-9F36-5F8737753F18}" srcOrd="9" destOrd="0" presId="urn:microsoft.com/office/officeart/2005/8/layout/cycle6"/>
    <dgm:cxn modelId="{9DCDF587-7AF3-409F-836D-68DAA7D3D0B2}" type="presParOf" srcId="{3C920333-BC8A-4CE5-8445-943691A01437}" destId="{D98331F9-CF82-4CB5-A883-A7F12D9F4CEF}" srcOrd="10" destOrd="0" presId="urn:microsoft.com/office/officeart/2005/8/layout/cycle6"/>
    <dgm:cxn modelId="{2B4ABC90-6AB8-42CC-91AE-37911C4AD58E}" type="presParOf" srcId="{3C920333-BC8A-4CE5-8445-943691A01437}" destId="{E639C2D0-7068-4F9B-A6CD-DA05990C857A}" srcOrd="11" destOrd="0" presId="urn:microsoft.com/office/officeart/2005/8/layout/cycle6"/>
    <dgm:cxn modelId="{354D33B6-FD50-4F06-B48D-EFABC6B635A1}" type="presParOf" srcId="{3C920333-BC8A-4CE5-8445-943691A01437}" destId="{A9993D5E-80C6-411A-8C50-7530E2C8486F}" srcOrd="12" destOrd="0" presId="urn:microsoft.com/office/officeart/2005/8/layout/cycle6"/>
    <dgm:cxn modelId="{9F231337-F926-4E34-91F1-45C18EEAFDD9}" type="presParOf" srcId="{3C920333-BC8A-4CE5-8445-943691A01437}" destId="{21E27AEC-E276-4C75-9D3F-7995D2360247}" srcOrd="13" destOrd="0" presId="urn:microsoft.com/office/officeart/2005/8/layout/cycle6"/>
    <dgm:cxn modelId="{B5E2BFFB-AF7C-41B4-BC15-2B01E41D5228}" type="presParOf" srcId="{3C920333-BC8A-4CE5-8445-943691A01437}" destId="{BE8FAAC0-DD1E-4799-B27E-14D21731CC41}"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C4D38A8-49C5-4ABE-A0FE-77736B893134}" type="doc">
      <dgm:prSet loTypeId="urn:diagrams.loki3.com/BracketList" loCatId="list" qsTypeId="urn:microsoft.com/office/officeart/2005/8/quickstyle/simple5" qsCatId="simple" csTypeId="urn:microsoft.com/office/officeart/2005/8/colors/colorful5" csCatId="colorful" phldr="1"/>
      <dgm:spPr/>
      <dgm:t>
        <a:bodyPr/>
        <a:lstStyle/>
        <a:p>
          <a:endParaRPr lang="en-MY"/>
        </a:p>
      </dgm:t>
    </dgm:pt>
    <dgm:pt modelId="{8775F801-8B4B-4398-B8CE-B44BAC4294A8}">
      <dgm:prSet phldrT="[Text]" custT="1"/>
      <dgm:spPr/>
      <dgm:t>
        <a:bodyPr/>
        <a:lstStyle/>
        <a:p>
          <a:r>
            <a:rPr lang="en-MY" sz="1800" dirty="0" smtClean="0"/>
            <a:t>PACKAGE 1</a:t>
          </a:r>
          <a:endParaRPr lang="en-MY" sz="1800" dirty="0"/>
        </a:p>
      </dgm:t>
    </dgm:pt>
    <dgm:pt modelId="{B21D8666-D14A-4137-9547-A3883F34313B}" type="parTrans" cxnId="{0FE2B806-5A9A-4779-9719-FF8580BF0A9C}">
      <dgm:prSet/>
      <dgm:spPr/>
      <dgm:t>
        <a:bodyPr/>
        <a:lstStyle/>
        <a:p>
          <a:endParaRPr lang="en-MY"/>
        </a:p>
      </dgm:t>
    </dgm:pt>
    <dgm:pt modelId="{CC3E09B5-3DFE-4BC1-A273-050C5E2C94F8}" type="sibTrans" cxnId="{0FE2B806-5A9A-4779-9719-FF8580BF0A9C}">
      <dgm:prSet/>
      <dgm:spPr/>
      <dgm:t>
        <a:bodyPr/>
        <a:lstStyle/>
        <a:p>
          <a:endParaRPr lang="en-MY"/>
        </a:p>
      </dgm:t>
    </dgm:pt>
    <dgm:pt modelId="{BC40DB4F-B47A-40CA-B4A1-A4BF1D37C32D}">
      <dgm:prSet phldrT="[Text]" custT="1"/>
      <dgm:spPr/>
      <dgm:t>
        <a:bodyPr/>
        <a:lstStyle/>
        <a:p>
          <a:r>
            <a:rPr lang="en-MY" sz="2800" dirty="0" smtClean="0"/>
            <a:t>3 </a:t>
          </a:r>
          <a:r>
            <a:rPr lang="en-MY" sz="2800" dirty="0" smtClean="0"/>
            <a:t>Companies </a:t>
          </a:r>
          <a:r>
            <a:rPr lang="en-MY" sz="2800" dirty="0" smtClean="0"/>
            <a:t>/ 1 User</a:t>
          </a:r>
          <a:endParaRPr lang="en-MY" sz="2800" dirty="0"/>
        </a:p>
      </dgm:t>
    </dgm:pt>
    <dgm:pt modelId="{9C084405-6085-46C7-8569-534816CEC816}" type="parTrans" cxnId="{3CA3C620-78FB-4835-BE74-7DFE8FED3010}">
      <dgm:prSet/>
      <dgm:spPr/>
      <dgm:t>
        <a:bodyPr/>
        <a:lstStyle/>
        <a:p>
          <a:endParaRPr lang="en-MY"/>
        </a:p>
      </dgm:t>
    </dgm:pt>
    <dgm:pt modelId="{F51DEBFD-F1B6-4D26-9E81-6603B9EFB8D8}" type="sibTrans" cxnId="{3CA3C620-78FB-4835-BE74-7DFE8FED3010}">
      <dgm:prSet/>
      <dgm:spPr/>
      <dgm:t>
        <a:bodyPr/>
        <a:lstStyle/>
        <a:p>
          <a:endParaRPr lang="en-MY"/>
        </a:p>
      </dgm:t>
    </dgm:pt>
    <dgm:pt modelId="{8A0F020F-129D-41BC-BF32-3854EEF945B4}">
      <dgm:prSet phldrT="[Text]" custT="1"/>
      <dgm:spPr/>
      <dgm:t>
        <a:bodyPr/>
        <a:lstStyle/>
        <a:p>
          <a:r>
            <a:rPr lang="en-MY" sz="1800" dirty="0" smtClean="0"/>
            <a:t>PACKAGE 2</a:t>
          </a:r>
          <a:endParaRPr lang="en-MY" sz="1800" dirty="0"/>
        </a:p>
      </dgm:t>
    </dgm:pt>
    <dgm:pt modelId="{A9597233-D307-4E29-99D1-86926F55E7E7}" type="parTrans" cxnId="{3D18A3B2-4BFB-4F4C-9990-C14C06823AAF}">
      <dgm:prSet/>
      <dgm:spPr/>
      <dgm:t>
        <a:bodyPr/>
        <a:lstStyle/>
        <a:p>
          <a:endParaRPr lang="en-MY"/>
        </a:p>
      </dgm:t>
    </dgm:pt>
    <dgm:pt modelId="{6171E147-9CC4-4D37-8858-5DA1EBD73070}" type="sibTrans" cxnId="{3D18A3B2-4BFB-4F4C-9990-C14C06823AAF}">
      <dgm:prSet/>
      <dgm:spPr/>
      <dgm:t>
        <a:bodyPr/>
        <a:lstStyle/>
        <a:p>
          <a:endParaRPr lang="en-MY"/>
        </a:p>
      </dgm:t>
    </dgm:pt>
    <dgm:pt modelId="{3DEF8CFC-447B-40EC-91DF-2FC5CE349F50}">
      <dgm:prSet phldrT="[Text]" custT="1"/>
      <dgm:spPr/>
      <dgm:t>
        <a:bodyPr/>
        <a:lstStyle/>
        <a:p>
          <a:r>
            <a:rPr lang="en-MY" sz="2800" dirty="0" smtClean="0"/>
            <a:t>3 </a:t>
          </a:r>
          <a:r>
            <a:rPr lang="en-MY" sz="2800" dirty="0" smtClean="0"/>
            <a:t>Users </a:t>
          </a:r>
          <a:r>
            <a:rPr lang="en-MY" sz="2800" dirty="0" smtClean="0"/>
            <a:t>/ </a:t>
          </a:r>
          <a:r>
            <a:rPr lang="en-MY" sz="2800" dirty="0" smtClean="0"/>
            <a:t>1 </a:t>
          </a:r>
          <a:r>
            <a:rPr lang="en-MY" sz="2800" dirty="0" smtClean="0"/>
            <a:t>Company</a:t>
          </a:r>
          <a:endParaRPr lang="en-MY" sz="2800" dirty="0"/>
        </a:p>
      </dgm:t>
    </dgm:pt>
    <dgm:pt modelId="{6987BB86-83D4-4779-87C1-34E7B57A1216}" type="parTrans" cxnId="{41066CCA-685E-49B9-8D5B-61F9E38F93DE}">
      <dgm:prSet/>
      <dgm:spPr/>
      <dgm:t>
        <a:bodyPr/>
        <a:lstStyle/>
        <a:p>
          <a:endParaRPr lang="en-MY"/>
        </a:p>
      </dgm:t>
    </dgm:pt>
    <dgm:pt modelId="{00C09142-0DD0-4CD7-988B-69D5167EC33B}" type="sibTrans" cxnId="{41066CCA-685E-49B9-8D5B-61F9E38F93DE}">
      <dgm:prSet/>
      <dgm:spPr/>
      <dgm:t>
        <a:bodyPr/>
        <a:lstStyle/>
        <a:p>
          <a:endParaRPr lang="en-MY"/>
        </a:p>
      </dgm:t>
    </dgm:pt>
    <dgm:pt modelId="{3214F1E2-DEEF-479E-A7F6-9EF14C4F7AB6}" type="pres">
      <dgm:prSet presAssocID="{3C4D38A8-49C5-4ABE-A0FE-77736B893134}" presName="Name0" presStyleCnt="0">
        <dgm:presLayoutVars>
          <dgm:dir/>
          <dgm:animLvl val="lvl"/>
          <dgm:resizeHandles val="exact"/>
        </dgm:presLayoutVars>
      </dgm:prSet>
      <dgm:spPr/>
      <dgm:t>
        <a:bodyPr/>
        <a:lstStyle/>
        <a:p>
          <a:endParaRPr lang="en-MY"/>
        </a:p>
      </dgm:t>
    </dgm:pt>
    <dgm:pt modelId="{555181FE-C1AA-4943-9CC8-49E0E9449213}" type="pres">
      <dgm:prSet presAssocID="{8775F801-8B4B-4398-B8CE-B44BAC4294A8}" presName="linNode" presStyleCnt="0"/>
      <dgm:spPr/>
    </dgm:pt>
    <dgm:pt modelId="{205D78A9-CA62-4521-9834-121009BEFED0}" type="pres">
      <dgm:prSet presAssocID="{8775F801-8B4B-4398-B8CE-B44BAC4294A8}" presName="parTx" presStyleLbl="revTx" presStyleIdx="0" presStyleCnt="2">
        <dgm:presLayoutVars>
          <dgm:chMax val="1"/>
          <dgm:bulletEnabled val="1"/>
        </dgm:presLayoutVars>
      </dgm:prSet>
      <dgm:spPr/>
      <dgm:t>
        <a:bodyPr/>
        <a:lstStyle/>
        <a:p>
          <a:endParaRPr lang="en-MY"/>
        </a:p>
      </dgm:t>
    </dgm:pt>
    <dgm:pt modelId="{0ED91E91-22EA-41EE-A407-906B0D6F4F54}" type="pres">
      <dgm:prSet presAssocID="{8775F801-8B4B-4398-B8CE-B44BAC4294A8}" presName="bracket" presStyleLbl="parChTrans1D1" presStyleIdx="0" presStyleCnt="2"/>
      <dgm:spPr/>
    </dgm:pt>
    <dgm:pt modelId="{4536D1E1-0EE8-4F38-AF60-5D143298E9AB}" type="pres">
      <dgm:prSet presAssocID="{8775F801-8B4B-4398-B8CE-B44BAC4294A8}" presName="spH" presStyleCnt="0"/>
      <dgm:spPr/>
    </dgm:pt>
    <dgm:pt modelId="{D9490203-70C8-469D-A67D-067172727579}" type="pres">
      <dgm:prSet presAssocID="{8775F801-8B4B-4398-B8CE-B44BAC4294A8}" presName="desTx" presStyleLbl="node1" presStyleIdx="0" presStyleCnt="2">
        <dgm:presLayoutVars>
          <dgm:bulletEnabled val="1"/>
        </dgm:presLayoutVars>
      </dgm:prSet>
      <dgm:spPr/>
      <dgm:t>
        <a:bodyPr/>
        <a:lstStyle/>
        <a:p>
          <a:endParaRPr lang="en-MY"/>
        </a:p>
      </dgm:t>
    </dgm:pt>
    <dgm:pt modelId="{28BCA34B-FEED-4894-B5F5-7CFE7EA4CBCD}" type="pres">
      <dgm:prSet presAssocID="{CC3E09B5-3DFE-4BC1-A273-050C5E2C94F8}" presName="spV" presStyleCnt="0"/>
      <dgm:spPr/>
    </dgm:pt>
    <dgm:pt modelId="{5416D221-D68C-408D-BDB1-17F9311DA68E}" type="pres">
      <dgm:prSet presAssocID="{8A0F020F-129D-41BC-BF32-3854EEF945B4}" presName="linNode" presStyleCnt="0"/>
      <dgm:spPr/>
    </dgm:pt>
    <dgm:pt modelId="{420443B0-1B54-43BC-8A8C-42CCA4E58230}" type="pres">
      <dgm:prSet presAssocID="{8A0F020F-129D-41BC-BF32-3854EEF945B4}" presName="parTx" presStyleLbl="revTx" presStyleIdx="1" presStyleCnt="2">
        <dgm:presLayoutVars>
          <dgm:chMax val="1"/>
          <dgm:bulletEnabled val="1"/>
        </dgm:presLayoutVars>
      </dgm:prSet>
      <dgm:spPr/>
      <dgm:t>
        <a:bodyPr/>
        <a:lstStyle/>
        <a:p>
          <a:endParaRPr lang="en-MY"/>
        </a:p>
      </dgm:t>
    </dgm:pt>
    <dgm:pt modelId="{15669076-AB08-4222-A5AC-8222B3548257}" type="pres">
      <dgm:prSet presAssocID="{8A0F020F-129D-41BC-BF32-3854EEF945B4}" presName="bracket" presStyleLbl="parChTrans1D1" presStyleIdx="1" presStyleCnt="2"/>
      <dgm:spPr/>
    </dgm:pt>
    <dgm:pt modelId="{F753244B-AE7B-4E54-A1C3-1922C5F41AB0}" type="pres">
      <dgm:prSet presAssocID="{8A0F020F-129D-41BC-BF32-3854EEF945B4}" presName="spH" presStyleCnt="0"/>
      <dgm:spPr/>
    </dgm:pt>
    <dgm:pt modelId="{B1913C43-C172-43D9-98B4-6DE4B9F28C97}" type="pres">
      <dgm:prSet presAssocID="{8A0F020F-129D-41BC-BF32-3854EEF945B4}" presName="desTx" presStyleLbl="node1" presStyleIdx="1" presStyleCnt="2" custLinFactNeighborX="38003" custLinFactNeighborY="-1692">
        <dgm:presLayoutVars>
          <dgm:bulletEnabled val="1"/>
        </dgm:presLayoutVars>
      </dgm:prSet>
      <dgm:spPr/>
      <dgm:t>
        <a:bodyPr/>
        <a:lstStyle/>
        <a:p>
          <a:endParaRPr lang="en-MY"/>
        </a:p>
      </dgm:t>
    </dgm:pt>
  </dgm:ptLst>
  <dgm:cxnLst>
    <dgm:cxn modelId="{41066CCA-685E-49B9-8D5B-61F9E38F93DE}" srcId="{8A0F020F-129D-41BC-BF32-3854EEF945B4}" destId="{3DEF8CFC-447B-40EC-91DF-2FC5CE349F50}" srcOrd="0" destOrd="0" parTransId="{6987BB86-83D4-4779-87C1-34E7B57A1216}" sibTransId="{00C09142-0DD0-4CD7-988B-69D5167EC33B}"/>
    <dgm:cxn modelId="{85088511-90B7-4762-BB18-59D8DBB2B817}" type="presOf" srcId="{BC40DB4F-B47A-40CA-B4A1-A4BF1D37C32D}" destId="{D9490203-70C8-469D-A67D-067172727579}" srcOrd="0" destOrd="0" presId="urn:diagrams.loki3.com/BracketList"/>
    <dgm:cxn modelId="{93B4E195-C4E8-4374-A380-36540DEE98F6}" type="presOf" srcId="{3C4D38A8-49C5-4ABE-A0FE-77736B893134}" destId="{3214F1E2-DEEF-479E-A7F6-9EF14C4F7AB6}" srcOrd="0" destOrd="0" presId="urn:diagrams.loki3.com/BracketList"/>
    <dgm:cxn modelId="{96651D0B-7EB6-445D-8D8F-A8AFF44F7161}" type="presOf" srcId="{8A0F020F-129D-41BC-BF32-3854EEF945B4}" destId="{420443B0-1B54-43BC-8A8C-42CCA4E58230}" srcOrd="0" destOrd="0" presId="urn:diagrams.loki3.com/BracketList"/>
    <dgm:cxn modelId="{3D18A3B2-4BFB-4F4C-9990-C14C06823AAF}" srcId="{3C4D38A8-49C5-4ABE-A0FE-77736B893134}" destId="{8A0F020F-129D-41BC-BF32-3854EEF945B4}" srcOrd="1" destOrd="0" parTransId="{A9597233-D307-4E29-99D1-86926F55E7E7}" sibTransId="{6171E147-9CC4-4D37-8858-5DA1EBD73070}"/>
    <dgm:cxn modelId="{3CA3C620-78FB-4835-BE74-7DFE8FED3010}" srcId="{8775F801-8B4B-4398-B8CE-B44BAC4294A8}" destId="{BC40DB4F-B47A-40CA-B4A1-A4BF1D37C32D}" srcOrd="0" destOrd="0" parTransId="{9C084405-6085-46C7-8569-534816CEC816}" sibTransId="{F51DEBFD-F1B6-4D26-9E81-6603B9EFB8D8}"/>
    <dgm:cxn modelId="{9497A576-20E3-4E25-A586-18CFB623DCEA}" type="presOf" srcId="{8775F801-8B4B-4398-B8CE-B44BAC4294A8}" destId="{205D78A9-CA62-4521-9834-121009BEFED0}" srcOrd="0" destOrd="0" presId="urn:diagrams.loki3.com/BracketList"/>
    <dgm:cxn modelId="{908375F7-4B9A-4518-BDDC-B153DA42F5A3}" type="presOf" srcId="{3DEF8CFC-447B-40EC-91DF-2FC5CE349F50}" destId="{B1913C43-C172-43D9-98B4-6DE4B9F28C97}" srcOrd="0" destOrd="0" presId="urn:diagrams.loki3.com/BracketList"/>
    <dgm:cxn modelId="{0FE2B806-5A9A-4779-9719-FF8580BF0A9C}" srcId="{3C4D38A8-49C5-4ABE-A0FE-77736B893134}" destId="{8775F801-8B4B-4398-B8CE-B44BAC4294A8}" srcOrd="0" destOrd="0" parTransId="{B21D8666-D14A-4137-9547-A3883F34313B}" sibTransId="{CC3E09B5-3DFE-4BC1-A273-050C5E2C94F8}"/>
    <dgm:cxn modelId="{B0780FB6-8E82-431B-8DE0-9C418C2D99D3}" type="presParOf" srcId="{3214F1E2-DEEF-479E-A7F6-9EF14C4F7AB6}" destId="{555181FE-C1AA-4943-9CC8-49E0E9449213}" srcOrd="0" destOrd="0" presId="urn:diagrams.loki3.com/BracketList"/>
    <dgm:cxn modelId="{693D1C76-16F4-440D-B5B0-97EF3420805E}" type="presParOf" srcId="{555181FE-C1AA-4943-9CC8-49E0E9449213}" destId="{205D78A9-CA62-4521-9834-121009BEFED0}" srcOrd="0" destOrd="0" presId="urn:diagrams.loki3.com/BracketList"/>
    <dgm:cxn modelId="{1E62D841-2D96-4094-8ECB-911F1D207D6A}" type="presParOf" srcId="{555181FE-C1AA-4943-9CC8-49E0E9449213}" destId="{0ED91E91-22EA-41EE-A407-906B0D6F4F54}" srcOrd="1" destOrd="0" presId="urn:diagrams.loki3.com/BracketList"/>
    <dgm:cxn modelId="{4850C7C8-3602-480E-B776-AD7897327D5A}" type="presParOf" srcId="{555181FE-C1AA-4943-9CC8-49E0E9449213}" destId="{4536D1E1-0EE8-4F38-AF60-5D143298E9AB}" srcOrd="2" destOrd="0" presId="urn:diagrams.loki3.com/BracketList"/>
    <dgm:cxn modelId="{56235E5C-050C-4B17-BDE0-AF7214B6E473}" type="presParOf" srcId="{555181FE-C1AA-4943-9CC8-49E0E9449213}" destId="{D9490203-70C8-469D-A67D-067172727579}" srcOrd="3" destOrd="0" presId="urn:diagrams.loki3.com/BracketList"/>
    <dgm:cxn modelId="{552E4217-EE5D-4BD9-96F0-034466AA1E52}" type="presParOf" srcId="{3214F1E2-DEEF-479E-A7F6-9EF14C4F7AB6}" destId="{28BCA34B-FEED-4894-B5F5-7CFE7EA4CBCD}" srcOrd="1" destOrd="0" presId="urn:diagrams.loki3.com/BracketList"/>
    <dgm:cxn modelId="{59730308-8C7A-4535-AAFF-3CC87BD64D96}" type="presParOf" srcId="{3214F1E2-DEEF-479E-A7F6-9EF14C4F7AB6}" destId="{5416D221-D68C-408D-BDB1-17F9311DA68E}" srcOrd="2" destOrd="0" presId="urn:diagrams.loki3.com/BracketList"/>
    <dgm:cxn modelId="{58887486-E557-4ACB-B569-578D92F3BEC1}" type="presParOf" srcId="{5416D221-D68C-408D-BDB1-17F9311DA68E}" destId="{420443B0-1B54-43BC-8A8C-42CCA4E58230}" srcOrd="0" destOrd="0" presId="urn:diagrams.loki3.com/BracketList"/>
    <dgm:cxn modelId="{B934B4B2-7087-4800-9226-5833DF755A14}" type="presParOf" srcId="{5416D221-D68C-408D-BDB1-17F9311DA68E}" destId="{15669076-AB08-4222-A5AC-8222B3548257}" srcOrd="1" destOrd="0" presId="urn:diagrams.loki3.com/BracketList"/>
    <dgm:cxn modelId="{4D1358BE-6425-4EBB-999D-021D3CA1AC90}" type="presParOf" srcId="{5416D221-D68C-408D-BDB1-17F9311DA68E}" destId="{F753244B-AE7B-4E54-A1C3-1922C5F41AB0}" srcOrd="2" destOrd="0" presId="urn:diagrams.loki3.com/BracketList"/>
    <dgm:cxn modelId="{6FCF26F5-5513-4315-A54E-87DECC70BF87}" type="presParOf" srcId="{5416D221-D68C-408D-BDB1-17F9311DA68E}" destId="{B1913C43-C172-43D9-98B4-6DE4B9F28C97}" srcOrd="3" destOrd="0" presId="urn:diagrams.loki3.com/Bracke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DC3261-5571-4054-A689-A5E0D26FAC68}" type="doc">
      <dgm:prSet loTypeId="urn:microsoft.com/office/officeart/2011/layout/TabList" loCatId="list" qsTypeId="urn:microsoft.com/office/officeart/2005/8/quickstyle/3d4" qsCatId="3D" csTypeId="urn:microsoft.com/office/officeart/2005/8/colors/accent1_2" csCatId="accent1" phldr="1"/>
      <dgm:spPr/>
      <dgm:t>
        <a:bodyPr/>
        <a:lstStyle/>
        <a:p>
          <a:endParaRPr lang="en-MY"/>
        </a:p>
      </dgm:t>
    </dgm:pt>
    <dgm:pt modelId="{82D31BE7-05D3-4E93-802B-274FFA96EA72}">
      <dgm:prSet phldrT="[Text]"/>
      <dgm:spPr/>
      <dgm:t>
        <a:bodyPr/>
        <a:lstStyle/>
        <a:p>
          <a:r>
            <a:rPr lang="en-US" dirty="0" smtClean="0">
              <a:latin typeface="Calibri" panose="020F0502020204030204" pitchFamily="34" charset="0"/>
            </a:rPr>
            <a:t>1</a:t>
          </a:r>
          <a:endParaRPr lang="en-MY" dirty="0">
            <a:latin typeface="Calibri" panose="020F0502020204030204" pitchFamily="34" charset="0"/>
          </a:endParaRPr>
        </a:p>
      </dgm:t>
    </dgm:pt>
    <dgm:pt modelId="{4A0F6F3D-D058-4C36-A8B2-1E1C60427B88}" type="parTrans" cxnId="{A8D80CFB-C680-495E-A311-C7A16C375102}">
      <dgm:prSet/>
      <dgm:spPr/>
      <dgm:t>
        <a:bodyPr/>
        <a:lstStyle/>
        <a:p>
          <a:endParaRPr lang="en-MY">
            <a:latin typeface="Calibri" panose="020F0502020204030204" pitchFamily="34" charset="0"/>
          </a:endParaRPr>
        </a:p>
      </dgm:t>
    </dgm:pt>
    <dgm:pt modelId="{025CBCE3-45F6-456A-ADF3-43BEEE645F92}" type="sibTrans" cxnId="{A8D80CFB-C680-495E-A311-C7A16C375102}">
      <dgm:prSet/>
      <dgm:spPr/>
      <dgm:t>
        <a:bodyPr/>
        <a:lstStyle/>
        <a:p>
          <a:endParaRPr lang="en-MY">
            <a:latin typeface="Calibri" panose="020F0502020204030204" pitchFamily="34" charset="0"/>
          </a:endParaRPr>
        </a:p>
      </dgm:t>
    </dgm:pt>
    <dgm:pt modelId="{9323F5A1-8A00-41DD-A3C2-B90A631E4FC2}">
      <dgm:prSet phldrT="[Text]" custT="1"/>
      <dgm:spPr/>
      <dgm:t>
        <a:bodyPr/>
        <a:lstStyle/>
        <a:p>
          <a:r>
            <a:rPr lang="en-US" sz="1600" dirty="0" smtClean="0">
              <a:latin typeface="Calibri" panose="020F0502020204030204" pitchFamily="34" charset="0"/>
            </a:rPr>
            <a:t>Easy To Use</a:t>
          </a:r>
          <a:endParaRPr lang="en-MY" sz="1600" dirty="0">
            <a:latin typeface="Calibri" panose="020F0502020204030204" pitchFamily="34" charset="0"/>
          </a:endParaRPr>
        </a:p>
      </dgm:t>
    </dgm:pt>
    <dgm:pt modelId="{9018ABC8-EB15-4441-8A71-D652226EB623}" type="parTrans" cxnId="{8ECA4AA7-D7E6-448D-AE04-96B8A23A572E}">
      <dgm:prSet/>
      <dgm:spPr/>
      <dgm:t>
        <a:bodyPr/>
        <a:lstStyle/>
        <a:p>
          <a:endParaRPr lang="en-MY">
            <a:latin typeface="Calibri" panose="020F0502020204030204" pitchFamily="34" charset="0"/>
          </a:endParaRPr>
        </a:p>
      </dgm:t>
    </dgm:pt>
    <dgm:pt modelId="{DCBC2598-5245-448A-8C28-1E23B0D859B9}" type="sibTrans" cxnId="{8ECA4AA7-D7E6-448D-AE04-96B8A23A572E}">
      <dgm:prSet/>
      <dgm:spPr/>
      <dgm:t>
        <a:bodyPr/>
        <a:lstStyle/>
        <a:p>
          <a:endParaRPr lang="en-MY">
            <a:latin typeface="Calibri" panose="020F0502020204030204" pitchFamily="34" charset="0"/>
          </a:endParaRPr>
        </a:p>
      </dgm:t>
    </dgm:pt>
    <dgm:pt modelId="{33AEACC9-F94C-4484-9080-0C28426DAB28}">
      <dgm:prSet phldrT="[Text]" custT="1"/>
      <dgm:spPr/>
      <dgm:t>
        <a:bodyPr/>
        <a:lstStyle/>
        <a:p>
          <a:r>
            <a:rPr lang="en-MY" sz="1200" b="0" i="0" dirty="0" smtClean="0">
              <a:latin typeface="Calibri" panose="020F0502020204030204" pitchFamily="34" charset="0"/>
            </a:rPr>
            <a:t>With its user friendly interfaces, SPS requires minimum skill knowledge in accounting.</a:t>
          </a:r>
          <a:endParaRPr lang="en-MY" sz="1200" dirty="0">
            <a:latin typeface="Calibri" panose="020F0502020204030204" pitchFamily="34" charset="0"/>
          </a:endParaRPr>
        </a:p>
      </dgm:t>
    </dgm:pt>
    <dgm:pt modelId="{A58D2CA8-86FF-4731-AD42-E8C4B0AE9D9D}" type="parTrans" cxnId="{911FD61D-A657-4496-8EBA-0271D6BD9261}">
      <dgm:prSet/>
      <dgm:spPr/>
      <dgm:t>
        <a:bodyPr/>
        <a:lstStyle/>
        <a:p>
          <a:endParaRPr lang="en-MY">
            <a:latin typeface="Calibri" panose="020F0502020204030204" pitchFamily="34" charset="0"/>
          </a:endParaRPr>
        </a:p>
      </dgm:t>
    </dgm:pt>
    <dgm:pt modelId="{2007588B-A049-4E53-9BAF-E1C7283D5750}" type="sibTrans" cxnId="{911FD61D-A657-4496-8EBA-0271D6BD9261}">
      <dgm:prSet/>
      <dgm:spPr/>
      <dgm:t>
        <a:bodyPr/>
        <a:lstStyle/>
        <a:p>
          <a:endParaRPr lang="en-MY">
            <a:latin typeface="Calibri" panose="020F0502020204030204" pitchFamily="34" charset="0"/>
          </a:endParaRPr>
        </a:p>
      </dgm:t>
    </dgm:pt>
    <dgm:pt modelId="{43965588-C56C-4A28-823E-BA9FA6A03438}">
      <dgm:prSet phldrT="[Text]"/>
      <dgm:spPr/>
      <dgm:t>
        <a:bodyPr/>
        <a:lstStyle/>
        <a:p>
          <a:r>
            <a:rPr lang="en-US" dirty="0" smtClean="0">
              <a:latin typeface="Calibri" panose="020F0502020204030204" pitchFamily="34" charset="0"/>
            </a:rPr>
            <a:t>2</a:t>
          </a:r>
          <a:endParaRPr lang="en-MY" dirty="0">
            <a:latin typeface="Calibri" panose="020F0502020204030204" pitchFamily="34" charset="0"/>
          </a:endParaRPr>
        </a:p>
      </dgm:t>
    </dgm:pt>
    <dgm:pt modelId="{413FFC2A-573B-4117-9E14-AA5926A4D5A7}" type="parTrans" cxnId="{F0B96C7A-F2E1-4D64-8636-CE1AFAD63028}">
      <dgm:prSet/>
      <dgm:spPr/>
      <dgm:t>
        <a:bodyPr/>
        <a:lstStyle/>
        <a:p>
          <a:endParaRPr lang="en-MY">
            <a:latin typeface="Calibri" panose="020F0502020204030204" pitchFamily="34" charset="0"/>
          </a:endParaRPr>
        </a:p>
      </dgm:t>
    </dgm:pt>
    <dgm:pt modelId="{B164D06A-EEFA-4FAB-BFFC-C4DD61F834E2}" type="sibTrans" cxnId="{F0B96C7A-F2E1-4D64-8636-CE1AFAD63028}">
      <dgm:prSet/>
      <dgm:spPr/>
      <dgm:t>
        <a:bodyPr/>
        <a:lstStyle/>
        <a:p>
          <a:endParaRPr lang="en-MY">
            <a:latin typeface="Calibri" panose="020F0502020204030204" pitchFamily="34" charset="0"/>
          </a:endParaRPr>
        </a:p>
      </dgm:t>
    </dgm:pt>
    <dgm:pt modelId="{DF0779B2-D486-45B3-81C3-4129237EB1E3}">
      <dgm:prSet phldrT="[Text]" custT="1"/>
      <dgm:spPr/>
      <dgm:t>
        <a:bodyPr/>
        <a:lstStyle/>
        <a:p>
          <a:r>
            <a:rPr lang="en-MY" sz="1600" b="0" i="0" dirty="0" smtClean="0">
              <a:latin typeface="Calibri" panose="020F0502020204030204" pitchFamily="34" charset="0"/>
            </a:rPr>
            <a:t>Predefined Accounting Chart</a:t>
          </a:r>
          <a:endParaRPr lang="en-MY" sz="1600" dirty="0">
            <a:latin typeface="Calibri" panose="020F0502020204030204" pitchFamily="34" charset="0"/>
          </a:endParaRPr>
        </a:p>
      </dgm:t>
    </dgm:pt>
    <dgm:pt modelId="{90A0CF03-01C8-441D-901E-7EA706FDB943}" type="parTrans" cxnId="{C0BEEB67-30CA-4335-8819-41A51B2F6225}">
      <dgm:prSet/>
      <dgm:spPr/>
      <dgm:t>
        <a:bodyPr/>
        <a:lstStyle/>
        <a:p>
          <a:endParaRPr lang="en-MY">
            <a:latin typeface="Calibri" panose="020F0502020204030204" pitchFamily="34" charset="0"/>
          </a:endParaRPr>
        </a:p>
      </dgm:t>
    </dgm:pt>
    <dgm:pt modelId="{0144A721-DD62-4ADA-9F3E-D67E50EC0A2A}" type="sibTrans" cxnId="{C0BEEB67-30CA-4335-8819-41A51B2F6225}">
      <dgm:prSet/>
      <dgm:spPr/>
      <dgm:t>
        <a:bodyPr/>
        <a:lstStyle/>
        <a:p>
          <a:endParaRPr lang="en-MY">
            <a:latin typeface="Calibri" panose="020F0502020204030204" pitchFamily="34" charset="0"/>
          </a:endParaRPr>
        </a:p>
      </dgm:t>
    </dgm:pt>
    <dgm:pt modelId="{7F46BBD9-1B65-4106-8625-5CCFD9134761}">
      <dgm:prSet phldrT="[Text]"/>
      <dgm:spPr/>
      <dgm:t>
        <a:bodyPr/>
        <a:lstStyle/>
        <a:p>
          <a:r>
            <a:rPr lang="en-MY" b="0" i="0" dirty="0" smtClean="0">
              <a:latin typeface="Calibri" panose="020F0502020204030204" pitchFamily="34" charset="0"/>
            </a:rPr>
            <a:t>SPS comes with 19 industry standards predefined accounting chart and has flexibility to tailor according to business needs.</a:t>
          </a:r>
          <a:endParaRPr lang="en-MY" dirty="0">
            <a:latin typeface="Calibri" panose="020F0502020204030204" pitchFamily="34" charset="0"/>
          </a:endParaRPr>
        </a:p>
      </dgm:t>
    </dgm:pt>
    <dgm:pt modelId="{A1D6E7B3-F046-4F58-A6AA-58068069E408}" type="parTrans" cxnId="{5A8E86A0-B020-431A-967D-8D8407703D40}">
      <dgm:prSet/>
      <dgm:spPr/>
      <dgm:t>
        <a:bodyPr/>
        <a:lstStyle/>
        <a:p>
          <a:endParaRPr lang="en-MY">
            <a:latin typeface="Calibri" panose="020F0502020204030204" pitchFamily="34" charset="0"/>
          </a:endParaRPr>
        </a:p>
      </dgm:t>
    </dgm:pt>
    <dgm:pt modelId="{AB94AAA5-F46A-4CE6-A75E-C1732CF162A8}" type="sibTrans" cxnId="{5A8E86A0-B020-431A-967D-8D8407703D40}">
      <dgm:prSet/>
      <dgm:spPr/>
      <dgm:t>
        <a:bodyPr/>
        <a:lstStyle/>
        <a:p>
          <a:endParaRPr lang="en-MY">
            <a:latin typeface="Calibri" panose="020F0502020204030204" pitchFamily="34" charset="0"/>
          </a:endParaRPr>
        </a:p>
      </dgm:t>
    </dgm:pt>
    <dgm:pt modelId="{71DE96D3-BE53-467B-9878-9F1CBA5FAA33}">
      <dgm:prSet phldrT="[Text]"/>
      <dgm:spPr/>
      <dgm:t>
        <a:bodyPr/>
        <a:lstStyle/>
        <a:p>
          <a:r>
            <a:rPr lang="en-US" dirty="0" smtClean="0">
              <a:latin typeface="Calibri" panose="020F0502020204030204" pitchFamily="34" charset="0"/>
            </a:rPr>
            <a:t>3</a:t>
          </a:r>
          <a:endParaRPr lang="en-MY" dirty="0">
            <a:latin typeface="Calibri" panose="020F0502020204030204" pitchFamily="34" charset="0"/>
          </a:endParaRPr>
        </a:p>
      </dgm:t>
    </dgm:pt>
    <dgm:pt modelId="{C1745922-766C-4AE9-843F-6BA8CDC734F8}" type="parTrans" cxnId="{242B94BB-9BEB-4FE5-BD38-41473E87C9E2}">
      <dgm:prSet/>
      <dgm:spPr/>
      <dgm:t>
        <a:bodyPr/>
        <a:lstStyle/>
        <a:p>
          <a:endParaRPr lang="en-MY">
            <a:latin typeface="Calibri" panose="020F0502020204030204" pitchFamily="34" charset="0"/>
          </a:endParaRPr>
        </a:p>
      </dgm:t>
    </dgm:pt>
    <dgm:pt modelId="{4E0C1CD2-3178-438A-8FBB-8DA1FA47179E}" type="sibTrans" cxnId="{242B94BB-9BEB-4FE5-BD38-41473E87C9E2}">
      <dgm:prSet/>
      <dgm:spPr/>
      <dgm:t>
        <a:bodyPr/>
        <a:lstStyle/>
        <a:p>
          <a:endParaRPr lang="en-MY">
            <a:latin typeface="Calibri" panose="020F0502020204030204" pitchFamily="34" charset="0"/>
          </a:endParaRPr>
        </a:p>
      </dgm:t>
    </dgm:pt>
    <dgm:pt modelId="{15EECF78-3B84-4C68-8F07-45BFA8156060}">
      <dgm:prSet phldrT="[Text]" custT="1"/>
      <dgm:spPr/>
      <dgm:t>
        <a:bodyPr/>
        <a:lstStyle/>
        <a:p>
          <a:r>
            <a:rPr lang="en-MY" sz="1600" b="0" i="0" dirty="0" smtClean="0">
              <a:latin typeface="Calibri" panose="020F0502020204030204" pitchFamily="34" charset="0"/>
            </a:rPr>
            <a:t>Biz Dashboard</a:t>
          </a:r>
          <a:endParaRPr lang="en-MY" sz="1600" dirty="0">
            <a:latin typeface="Calibri" panose="020F0502020204030204" pitchFamily="34" charset="0"/>
          </a:endParaRPr>
        </a:p>
      </dgm:t>
    </dgm:pt>
    <dgm:pt modelId="{CAB17083-3A98-471C-AE82-BD2ECDCDAE18}" type="parTrans" cxnId="{4A7A7C63-B054-41A8-9023-BA99608D8834}">
      <dgm:prSet/>
      <dgm:spPr/>
      <dgm:t>
        <a:bodyPr/>
        <a:lstStyle/>
        <a:p>
          <a:endParaRPr lang="en-MY">
            <a:latin typeface="Calibri" panose="020F0502020204030204" pitchFamily="34" charset="0"/>
          </a:endParaRPr>
        </a:p>
      </dgm:t>
    </dgm:pt>
    <dgm:pt modelId="{FD969B3D-BA00-4247-8F1B-6E7D64639493}" type="sibTrans" cxnId="{4A7A7C63-B054-41A8-9023-BA99608D8834}">
      <dgm:prSet/>
      <dgm:spPr/>
      <dgm:t>
        <a:bodyPr/>
        <a:lstStyle/>
        <a:p>
          <a:endParaRPr lang="en-MY">
            <a:latin typeface="Calibri" panose="020F0502020204030204" pitchFamily="34" charset="0"/>
          </a:endParaRPr>
        </a:p>
      </dgm:t>
    </dgm:pt>
    <dgm:pt modelId="{8CAEEFF5-F063-4C73-931C-23EE1573E008}">
      <dgm:prSet phldrT="[Text]"/>
      <dgm:spPr/>
      <dgm:t>
        <a:bodyPr/>
        <a:lstStyle/>
        <a:p>
          <a:r>
            <a:rPr lang="en-MY" b="0" i="0" dirty="0" smtClean="0">
              <a:latin typeface="Calibri" panose="020F0502020204030204" pitchFamily="34" charset="0"/>
            </a:rPr>
            <a:t>Data updates are real-time for better business decision making.</a:t>
          </a:r>
          <a:endParaRPr lang="en-MY" dirty="0">
            <a:latin typeface="Calibri" panose="020F0502020204030204" pitchFamily="34" charset="0"/>
          </a:endParaRPr>
        </a:p>
      </dgm:t>
    </dgm:pt>
    <dgm:pt modelId="{7935D50E-2CCE-4C13-8384-5FB69F800977}" type="parTrans" cxnId="{BC948880-AF6D-4DC4-91CA-6AE28288655A}">
      <dgm:prSet/>
      <dgm:spPr/>
      <dgm:t>
        <a:bodyPr/>
        <a:lstStyle/>
        <a:p>
          <a:endParaRPr lang="en-MY">
            <a:latin typeface="Calibri" panose="020F0502020204030204" pitchFamily="34" charset="0"/>
          </a:endParaRPr>
        </a:p>
      </dgm:t>
    </dgm:pt>
    <dgm:pt modelId="{8AF1A20E-A822-4618-A704-390673C57601}" type="sibTrans" cxnId="{BC948880-AF6D-4DC4-91CA-6AE28288655A}">
      <dgm:prSet/>
      <dgm:spPr/>
      <dgm:t>
        <a:bodyPr/>
        <a:lstStyle/>
        <a:p>
          <a:endParaRPr lang="en-MY">
            <a:latin typeface="Calibri" panose="020F0502020204030204" pitchFamily="34" charset="0"/>
          </a:endParaRPr>
        </a:p>
      </dgm:t>
    </dgm:pt>
    <dgm:pt modelId="{D04CD238-BC48-4B9C-B859-C13DF3178619}" type="pres">
      <dgm:prSet presAssocID="{69DC3261-5571-4054-A689-A5E0D26FAC68}" presName="Name0" presStyleCnt="0">
        <dgm:presLayoutVars>
          <dgm:chMax/>
          <dgm:chPref val="3"/>
          <dgm:dir/>
          <dgm:animOne val="branch"/>
          <dgm:animLvl val="lvl"/>
        </dgm:presLayoutVars>
      </dgm:prSet>
      <dgm:spPr/>
      <dgm:t>
        <a:bodyPr/>
        <a:lstStyle/>
        <a:p>
          <a:endParaRPr lang="en-MY"/>
        </a:p>
      </dgm:t>
    </dgm:pt>
    <dgm:pt modelId="{FD793834-0128-4118-9C66-81C8DC773A51}" type="pres">
      <dgm:prSet presAssocID="{82D31BE7-05D3-4E93-802B-274FFA96EA72}" presName="composite" presStyleCnt="0"/>
      <dgm:spPr/>
    </dgm:pt>
    <dgm:pt modelId="{792FD840-7A86-48B4-A0D1-97B201B72734}" type="pres">
      <dgm:prSet presAssocID="{82D31BE7-05D3-4E93-802B-274FFA96EA72}" presName="FirstChild" presStyleLbl="revTx" presStyleIdx="0" presStyleCnt="6">
        <dgm:presLayoutVars>
          <dgm:chMax val="0"/>
          <dgm:chPref val="0"/>
          <dgm:bulletEnabled val="1"/>
        </dgm:presLayoutVars>
      </dgm:prSet>
      <dgm:spPr/>
      <dgm:t>
        <a:bodyPr/>
        <a:lstStyle/>
        <a:p>
          <a:endParaRPr lang="en-MY"/>
        </a:p>
      </dgm:t>
    </dgm:pt>
    <dgm:pt modelId="{71311640-DA23-43BD-B92E-6152B49D22F4}" type="pres">
      <dgm:prSet presAssocID="{82D31BE7-05D3-4E93-802B-274FFA96EA72}" presName="Parent" presStyleLbl="alignNode1" presStyleIdx="0" presStyleCnt="3">
        <dgm:presLayoutVars>
          <dgm:chMax val="3"/>
          <dgm:chPref val="3"/>
          <dgm:bulletEnabled val="1"/>
        </dgm:presLayoutVars>
      </dgm:prSet>
      <dgm:spPr/>
      <dgm:t>
        <a:bodyPr/>
        <a:lstStyle/>
        <a:p>
          <a:endParaRPr lang="en-MY"/>
        </a:p>
      </dgm:t>
    </dgm:pt>
    <dgm:pt modelId="{46CA2DB7-A147-49E3-9E71-F9597D312A35}" type="pres">
      <dgm:prSet presAssocID="{82D31BE7-05D3-4E93-802B-274FFA96EA72}" presName="Accent" presStyleLbl="parChTrans1D1" presStyleIdx="0" presStyleCnt="3"/>
      <dgm:spPr/>
    </dgm:pt>
    <dgm:pt modelId="{EAF0EAAF-D686-4AA9-A368-8162C79A0205}" type="pres">
      <dgm:prSet presAssocID="{82D31BE7-05D3-4E93-802B-274FFA96EA72}" presName="Child" presStyleLbl="revTx" presStyleIdx="1" presStyleCnt="6">
        <dgm:presLayoutVars>
          <dgm:chMax val="0"/>
          <dgm:chPref val="0"/>
          <dgm:bulletEnabled val="1"/>
        </dgm:presLayoutVars>
      </dgm:prSet>
      <dgm:spPr/>
      <dgm:t>
        <a:bodyPr/>
        <a:lstStyle/>
        <a:p>
          <a:endParaRPr lang="en-MY"/>
        </a:p>
      </dgm:t>
    </dgm:pt>
    <dgm:pt modelId="{6294F73D-925F-48BA-B353-758650EDA335}" type="pres">
      <dgm:prSet presAssocID="{025CBCE3-45F6-456A-ADF3-43BEEE645F92}" presName="sibTrans" presStyleCnt="0"/>
      <dgm:spPr/>
    </dgm:pt>
    <dgm:pt modelId="{239A1735-D199-4650-B9C9-829725E8F6C9}" type="pres">
      <dgm:prSet presAssocID="{43965588-C56C-4A28-823E-BA9FA6A03438}" presName="composite" presStyleCnt="0"/>
      <dgm:spPr/>
    </dgm:pt>
    <dgm:pt modelId="{F697009C-3D56-4C2C-820E-174CDF20B748}" type="pres">
      <dgm:prSet presAssocID="{43965588-C56C-4A28-823E-BA9FA6A03438}" presName="FirstChild" presStyleLbl="revTx" presStyleIdx="2" presStyleCnt="6">
        <dgm:presLayoutVars>
          <dgm:chMax val="0"/>
          <dgm:chPref val="0"/>
          <dgm:bulletEnabled val="1"/>
        </dgm:presLayoutVars>
      </dgm:prSet>
      <dgm:spPr/>
      <dgm:t>
        <a:bodyPr/>
        <a:lstStyle/>
        <a:p>
          <a:endParaRPr lang="en-MY"/>
        </a:p>
      </dgm:t>
    </dgm:pt>
    <dgm:pt modelId="{73D4D44B-9B5E-4E9A-8D98-C8215464E551}" type="pres">
      <dgm:prSet presAssocID="{43965588-C56C-4A28-823E-BA9FA6A03438}" presName="Parent" presStyleLbl="alignNode1" presStyleIdx="1" presStyleCnt="3">
        <dgm:presLayoutVars>
          <dgm:chMax val="3"/>
          <dgm:chPref val="3"/>
          <dgm:bulletEnabled val="1"/>
        </dgm:presLayoutVars>
      </dgm:prSet>
      <dgm:spPr/>
      <dgm:t>
        <a:bodyPr/>
        <a:lstStyle/>
        <a:p>
          <a:endParaRPr lang="en-MY"/>
        </a:p>
      </dgm:t>
    </dgm:pt>
    <dgm:pt modelId="{341B1AAD-0AAB-4D7B-AB2C-941BA901B0E1}" type="pres">
      <dgm:prSet presAssocID="{43965588-C56C-4A28-823E-BA9FA6A03438}" presName="Accent" presStyleLbl="parChTrans1D1" presStyleIdx="1" presStyleCnt="3"/>
      <dgm:spPr/>
    </dgm:pt>
    <dgm:pt modelId="{45D4A8C2-6A93-405F-AEA5-8DC33B9BF736}" type="pres">
      <dgm:prSet presAssocID="{43965588-C56C-4A28-823E-BA9FA6A03438}" presName="Child" presStyleLbl="revTx" presStyleIdx="3" presStyleCnt="6">
        <dgm:presLayoutVars>
          <dgm:chMax val="0"/>
          <dgm:chPref val="0"/>
          <dgm:bulletEnabled val="1"/>
        </dgm:presLayoutVars>
      </dgm:prSet>
      <dgm:spPr/>
      <dgm:t>
        <a:bodyPr/>
        <a:lstStyle/>
        <a:p>
          <a:endParaRPr lang="en-MY"/>
        </a:p>
      </dgm:t>
    </dgm:pt>
    <dgm:pt modelId="{958DA3FB-4A39-451E-8C94-AFDA3FDAA206}" type="pres">
      <dgm:prSet presAssocID="{B164D06A-EEFA-4FAB-BFFC-C4DD61F834E2}" presName="sibTrans" presStyleCnt="0"/>
      <dgm:spPr/>
    </dgm:pt>
    <dgm:pt modelId="{8463DD96-5F07-4A99-AD69-DEAAB8F257E4}" type="pres">
      <dgm:prSet presAssocID="{71DE96D3-BE53-467B-9878-9F1CBA5FAA33}" presName="composite" presStyleCnt="0"/>
      <dgm:spPr/>
    </dgm:pt>
    <dgm:pt modelId="{59C227B1-26D9-494A-BEE9-A071AB0E2EFD}" type="pres">
      <dgm:prSet presAssocID="{71DE96D3-BE53-467B-9878-9F1CBA5FAA33}" presName="FirstChild" presStyleLbl="revTx" presStyleIdx="4" presStyleCnt="6">
        <dgm:presLayoutVars>
          <dgm:chMax val="0"/>
          <dgm:chPref val="0"/>
          <dgm:bulletEnabled val="1"/>
        </dgm:presLayoutVars>
      </dgm:prSet>
      <dgm:spPr/>
      <dgm:t>
        <a:bodyPr/>
        <a:lstStyle/>
        <a:p>
          <a:endParaRPr lang="en-MY"/>
        </a:p>
      </dgm:t>
    </dgm:pt>
    <dgm:pt modelId="{A2A2591F-B8F8-49DC-85B4-79BC42430AAD}" type="pres">
      <dgm:prSet presAssocID="{71DE96D3-BE53-467B-9878-9F1CBA5FAA33}" presName="Parent" presStyleLbl="alignNode1" presStyleIdx="2" presStyleCnt="3">
        <dgm:presLayoutVars>
          <dgm:chMax val="3"/>
          <dgm:chPref val="3"/>
          <dgm:bulletEnabled val="1"/>
        </dgm:presLayoutVars>
      </dgm:prSet>
      <dgm:spPr/>
      <dgm:t>
        <a:bodyPr/>
        <a:lstStyle/>
        <a:p>
          <a:endParaRPr lang="en-MY"/>
        </a:p>
      </dgm:t>
    </dgm:pt>
    <dgm:pt modelId="{519A59F0-D821-409A-A836-DACD3BFECB3B}" type="pres">
      <dgm:prSet presAssocID="{71DE96D3-BE53-467B-9878-9F1CBA5FAA33}" presName="Accent" presStyleLbl="parChTrans1D1" presStyleIdx="2" presStyleCnt="3"/>
      <dgm:spPr/>
    </dgm:pt>
    <dgm:pt modelId="{7EDB1993-A0A9-4AB6-B8BC-C2DED3422243}" type="pres">
      <dgm:prSet presAssocID="{71DE96D3-BE53-467B-9878-9F1CBA5FAA33}" presName="Child" presStyleLbl="revTx" presStyleIdx="5" presStyleCnt="6">
        <dgm:presLayoutVars>
          <dgm:chMax val="0"/>
          <dgm:chPref val="0"/>
          <dgm:bulletEnabled val="1"/>
        </dgm:presLayoutVars>
      </dgm:prSet>
      <dgm:spPr/>
      <dgm:t>
        <a:bodyPr/>
        <a:lstStyle/>
        <a:p>
          <a:endParaRPr lang="en-MY"/>
        </a:p>
      </dgm:t>
    </dgm:pt>
  </dgm:ptLst>
  <dgm:cxnLst>
    <dgm:cxn modelId="{10A15DBB-94CC-4A82-955E-AAA25155CC30}" type="presOf" srcId="{8CAEEFF5-F063-4C73-931C-23EE1573E008}" destId="{7EDB1993-A0A9-4AB6-B8BC-C2DED3422243}" srcOrd="0" destOrd="0" presId="urn:microsoft.com/office/officeart/2011/layout/TabList"/>
    <dgm:cxn modelId="{4A7A7C63-B054-41A8-9023-BA99608D8834}" srcId="{71DE96D3-BE53-467B-9878-9F1CBA5FAA33}" destId="{15EECF78-3B84-4C68-8F07-45BFA8156060}" srcOrd="0" destOrd="0" parTransId="{CAB17083-3A98-471C-AE82-BD2ECDCDAE18}" sibTransId="{FD969B3D-BA00-4247-8F1B-6E7D64639493}"/>
    <dgm:cxn modelId="{A8D80CFB-C680-495E-A311-C7A16C375102}" srcId="{69DC3261-5571-4054-A689-A5E0D26FAC68}" destId="{82D31BE7-05D3-4E93-802B-274FFA96EA72}" srcOrd="0" destOrd="0" parTransId="{4A0F6F3D-D058-4C36-A8B2-1E1C60427B88}" sibTransId="{025CBCE3-45F6-456A-ADF3-43BEEE645F92}"/>
    <dgm:cxn modelId="{54CF8E30-E264-42EB-BCD8-DE87731A374C}" type="presOf" srcId="{71DE96D3-BE53-467B-9878-9F1CBA5FAA33}" destId="{A2A2591F-B8F8-49DC-85B4-79BC42430AAD}" srcOrd="0" destOrd="0" presId="urn:microsoft.com/office/officeart/2011/layout/TabList"/>
    <dgm:cxn modelId="{E8AF5DC1-B8E9-400C-8AA9-9E5F2EEB7B2B}" type="presOf" srcId="{82D31BE7-05D3-4E93-802B-274FFA96EA72}" destId="{71311640-DA23-43BD-B92E-6152B49D22F4}" srcOrd="0" destOrd="0" presId="urn:microsoft.com/office/officeart/2011/layout/TabList"/>
    <dgm:cxn modelId="{F0B96C7A-F2E1-4D64-8636-CE1AFAD63028}" srcId="{69DC3261-5571-4054-A689-A5E0D26FAC68}" destId="{43965588-C56C-4A28-823E-BA9FA6A03438}" srcOrd="1" destOrd="0" parTransId="{413FFC2A-573B-4117-9E14-AA5926A4D5A7}" sibTransId="{B164D06A-EEFA-4FAB-BFFC-C4DD61F834E2}"/>
    <dgm:cxn modelId="{897773DD-3174-45BC-B8DC-30284C79DF1A}" type="presOf" srcId="{DF0779B2-D486-45B3-81C3-4129237EB1E3}" destId="{F697009C-3D56-4C2C-820E-174CDF20B748}" srcOrd="0" destOrd="0" presId="urn:microsoft.com/office/officeart/2011/layout/TabList"/>
    <dgm:cxn modelId="{2BFBD4A8-46AB-4286-8801-843BBAA48E4B}" type="presOf" srcId="{33AEACC9-F94C-4484-9080-0C28426DAB28}" destId="{EAF0EAAF-D686-4AA9-A368-8162C79A0205}" srcOrd="0" destOrd="0" presId="urn:microsoft.com/office/officeart/2011/layout/TabList"/>
    <dgm:cxn modelId="{C0BEEB67-30CA-4335-8819-41A51B2F6225}" srcId="{43965588-C56C-4A28-823E-BA9FA6A03438}" destId="{DF0779B2-D486-45B3-81C3-4129237EB1E3}" srcOrd="0" destOrd="0" parTransId="{90A0CF03-01C8-441D-901E-7EA706FDB943}" sibTransId="{0144A721-DD62-4ADA-9F3E-D67E50EC0A2A}"/>
    <dgm:cxn modelId="{BC948880-AF6D-4DC4-91CA-6AE28288655A}" srcId="{71DE96D3-BE53-467B-9878-9F1CBA5FAA33}" destId="{8CAEEFF5-F063-4C73-931C-23EE1573E008}" srcOrd="1" destOrd="0" parTransId="{7935D50E-2CCE-4C13-8384-5FB69F800977}" sibTransId="{8AF1A20E-A822-4618-A704-390673C57601}"/>
    <dgm:cxn modelId="{19BDC39C-D7E9-45F7-90F5-4F6726C22C44}" type="presOf" srcId="{9323F5A1-8A00-41DD-A3C2-B90A631E4FC2}" destId="{792FD840-7A86-48B4-A0D1-97B201B72734}" srcOrd="0" destOrd="0" presId="urn:microsoft.com/office/officeart/2011/layout/TabList"/>
    <dgm:cxn modelId="{911FD61D-A657-4496-8EBA-0271D6BD9261}" srcId="{82D31BE7-05D3-4E93-802B-274FFA96EA72}" destId="{33AEACC9-F94C-4484-9080-0C28426DAB28}" srcOrd="1" destOrd="0" parTransId="{A58D2CA8-86FF-4731-AD42-E8C4B0AE9D9D}" sibTransId="{2007588B-A049-4E53-9BAF-E1C7283D5750}"/>
    <dgm:cxn modelId="{3F22ABB3-1D75-4F33-8554-A2947BF9E9E0}" type="presOf" srcId="{15EECF78-3B84-4C68-8F07-45BFA8156060}" destId="{59C227B1-26D9-494A-BEE9-A071AB0E2EFD}" srcOrd="0" destOrd="0" presId="urn:microsoft.com/office/officeart/2011/layout/TabList"/>
    <dgm:cxn modelId="{F32081A9-B21D-4B4C-8D62-2AA7EB7F6C9E}" type="presOf" srcId="{7F46BBD9-1B65-4106-8625-5CCFD9134761}" destId="{45D4A8C2-6A93-405F-AEA5-8DC33B9BF736}" srcOrd="0" destOrd="0" presId="urn:microsoft.com/office/officeart/2011/layout/TabList"/>
    <dgm:cxn modelId="{D85A7251-5A4C-4D09-B09A-3E0C68FBA31C}" type="presOf" srcId="{69DC3261-5571-4054-A689-A5E0D26FAC68}" destId="{D04CD238-BC48-4B9C-B859-C13DF3178619}" srcOrd="0" destOrd="0" presId="urn:microsoft.com/office/officeart/2011/layout/TabList"/>
    <dgm:cxn modelId="{242B94BB-9BEB-4FE5-BD38-41473E87C9E2}" srcId="{69DC3261-5571-4054-A689-A5E0D26FAC68}" destId="{71DE96D3-BE53-467B-9878-9F1CBA5FAA33}" srcOrd="2" destOrd="0" parTransId="{C1745922-766C-4AE9-843F-6BA8CDC734F8}" sibTransId="{4E0C1CD2-3178-438A-8FBB-8DA1FA47179E}"/>
    <dgm:cxn modelId="{8ECA4AA7-D7E6-448D-AE04-96B8A23A572E}" srcId="{82D31BE7-05D3-4E93-802B-274FFA96EA72}" destId="{9323F5A1-8A00-41DD-A3C2-B90A631E4FC2}" srcOrd="0" destOrd="0" parTransId="{9018ABC8-EB15-4441-8A71-D652226EB623}" sibTransId="{DCBC2598-5245-448A-8C28-1E23B0D859B9}"/>
    <dgm:cxn modelId="{C697551E-AD25-4455-8C42-CFDC941D743F}" type="presOf" srcId="{43965588-C56C-4A28-823E-BA9FA6A03438}" destId="{73D4D44B-9B5E-4E9A-8D98-C8215464E551}" srcOrd="0" destOrd="0" presId="urn:microsoft.com/office/officeart/2011/layout/TabList"/>
    <dgm:cxn modelId="{5A8E86A0-B020-431A-967D-8D8407703D40}" srcId="{43965588-C56C-4A28-823E-BA9FA6A03438}" destId="{7F46BBD9-1B65-4106-8625-5CCFD9134761}" srcOrd="1" destOrd="0" parTransId="{A1D6E7B3-F046-4F58-A6AA-58068069E408}" sibTransId="{AB94AAA5-F46A-4CE6-A75E-C1732CF162A8}"/>
    <dgm:cxn modelId="{095F8B98-4C01-4422-B935-8A4F5178F63B}" type="presParOf" srcId="{D04CD238-BC48-4B9C-B859-C13DF3178619}" destId="{FD793834-0128-4118-9C66-81C8DC773A51}" srcOrd="0" destOrd="0" presId="urn:microsoft.com/office/officeart/2011/layout/TabList"/>
    <dgm:cxn modelId="{6B4A15E6-816D-45D1-A8A1-FECE8BDB2E2E}" type="presParOf" srcId="{FD793834-0128-4118-9C66-81C8DC773A51}" destId="{792FD840-7A86-48B4-A0D1-97B201B72734}" srcOrd="0" destOrd="0" presId="urn:microsoft.com/office/officeart/2011/layout/TabList"/>
    <dgm:cxn modelId="{95968DD9-702D-4314-854C-D3ECF9DF6ABD}" type="presParOf" srcId="{FD793834-0128-4118-9C66-81C8DC773A51}" destId="{71311640-DA23-43BD-B92E-6152B49D22F4}" srcOrd="1" destOrd="0" presId="urn:microsoft.com/office/officeart/2011/layout/TabList"/>
    <dgm:cxn modelId="{83183F08-9D52-4113-BE18-AF354C0481E3}" type="presParOf" srcId="{FD793834-0128-4118-9C66-81C8DC773A51}" destId="{46CA2DB7-A147-49E3-9E71-F9597D312A35}" srcOrd="2" destOrd="0" presId="urn:microsoft.com/office/officeart/2011/layout/TabList"/>
    <dgm:cxn modelId="{E7945528-E9CB-42EC-8635-D135D5E73380}" type="presParOf" srcId="{D04CD238-BC48-4B9C-B859-C13DF3178619}" destId="{EAF0EAAF-D686-4AA9-A368-8162C79A0205}" srcOrd="1" destOrd="0" presId="urn:microsoft.com/office/officeart/2011/layout/TabList"/>
    <dgm:cxn modelId="{A61AD7A1-4964-4C40-805A-3497D84E6FA5}" type="presParOf" srcId="{D04CD238-BC48-4B9C-B859-C13DF3178619}" destId="{6294F73D-925F-48BA-B353-758650EDA335}" srcOrd="2" destOrd="0" presId="urn:microsoft.com/office/officeart/2011/layout/TabList"/>
    <dgm:cxn modelId="{1DA190B0-68C3-4270-B818-F8182B6AC4D2}" type="presParOf" srcId="{D04CD238-BC48-4B9C-B859-C13DF3178619}" destId="{239A1735-D199-4650-B9C9-829725E8F6C9}" srcOrd="3" destOrd="0" presId="urn:microsoft.com/office/officeart/2011/layout/TabList"/>
    <dgm:cxn modelId="{747F5DFA-57AF-4B2B-AD4A-9E3ED8C389CB}" type="presParOf" srcId="{239A1735-D199-4650-B9C9-829725E8F6C9}" destId="{F697009C-3D56-4C2C-820E-174CDF20B748}" srcOrd="0" destOrd="0" presId="urn:microsoft.com/office/officeart/2011/layout/TabList"/>
    <dgm:cxn modelId="{5638B55D-289A-4576-847B-BF480E5C4092}" type="presParOf" srcId="{239A1735-D199-4650-B9C9-829725E8F6C9}" destId="{73D4D44B-9B5E-4E9A-8D98-C8215464E551}" srcOrd="1" destOrd="0" presId="urn:microsoft.com/office/officeart/2011/layout/TabList"/>
    <dgm:cxn modelId="{1054989A-D9D9-430D-A92B-DD3779505068}" type="presParOf" srcId="{239A1735-D199-4650-B9C9-829725E8F6C9}" destId="{341B1AAD-0AAB-4D7B-AB2C-941BA901B0E1}" srcOrd="2" destOrd="0" presId="urn:microsoft.com/office/officeart/2011/layout/TabList"/>
    <dgm:cxn modelId="{DC0FED6D-399A-4964-9244-488FD46BCC7E}" type="presParOf" srcId="{D04CD238-BC48-4B9C-B859-C13DF3178619}" destId="{45D4A8C2-6A93-405F-AEA5-8DC33B9BF736}" srcOrd="4" destOrd="0" presId="urn:microsoft.com/office/officeart/2011/layout/TabList"/>
    <dgm:cxn modelId="{DBF63C61-A0DD-48A3-A9D1-D8DD3C06F0EA}" type="presParOf" srcId="{D04CD238-BC48-4B9C-B859-C13DF3178619}" destId="{958DA3FB-4A39-451E-8C94-AFDA3FDAA206}" srcOrd="5" destOrd="0" presId="urn:microsoft.com/office/officeart/2011/layout/TabList"/>
    <dgm:cxn modelId="{D9C92C0F-D121-443A-B9BB-AB995DB98198}" type="presParOf" srcId="{D04CD238-BC48-4B9C-B859-C13DF3178619}" destId="{8463DD96-5F07-4A99-AD69-DEAAB8F257E4}" srcOrd="6" destOrd="0" presId="urn:microsoft.com/office/officeart/2011/layout/TabList"/>
    <dgm:cxn modelId="{C97DE881-D123-484F-9F56-F3EB736DB92C}" type="presParOf" srcId="{8463DD96-5F07-4A99-AD69-DEAAB8F257E4}" destId="{59C227B1-26D9-494A-BEE9-A071AB0E2EFD}" srcOrd="0" destOrd="0" presId="urn:microsoft.com/office/officeart/2011/layout/TabList"/>
    <dgm:cxn modelId="{4226FAAA-475A-423C-A11E-93E5D9E6DFD6}" type="presParOf" srcId="{8463DD96-5F07-4A99-AD69-DEAAB8F257E4}" destId="{A2A2591F-B8F8-49DC-85B4-79BC42430AAD}" srcOrd="1" destOrd="0" presId="urn:microsoft.com/office/officeart/2011/layout/TabList"/>
    <dgm:cxn modelId="{F6619AC3-67E7-47CA-B2EB-E5A099E67873}" type="presParOf" srcId="{8463DD96-5F07-4A99-AD69-DEAAB8F257E4}" destId="{519A59F0-D821-409A-A836-DACD3BFECB3B}" srcOrd="2" destOrd="0" presId="urn:microsoft.com/office/officeart/2011/layout/TabList"/>
    <dgm:cxn modelId="{4EF33841-C492-4E69-84F6-8389CD50223B}" type="presParOf" srcId="{D04CD238-BC48-4B9C-B859-C13DF3178619}" destId="{7EDB1993-A0A9-4AB6-B8BC-C2DED3422243}" srcOrd="7"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9DC3261-5571-4054-A689-A5E0D26FAC68}" type="doc">
      <dgm:prSet loTypeId="urn:microsoft.com/office/officeart/2011/layout/TabList" loCatId="list" qsTypeId="urn:microsoft.com/office/officeart/2005/8/quickstyle/simple5" qsCatId="simple" csTypeId="urn:microsoft.com/office/officeart/2005/8/colors/accent1_2" csCatId="accent1" phldr="1"/>
      <dgm:spPr/>
      <dgm:t>
        <a:bodyPr/>
        <a:lstStyle/>
        <a:p>
          <a:endParaRPr lang="en-MY"/>
        </a:p>
      </dgm:t>
    </dgm:pt>
    <dgm:pt modelId="{82D31BE7-05D3-4E93-802B-274FFA96EA72}">
      <dgm:prSet phldrT="[Text]"/>
      <dgm:spPr/>
      <dgm:t>
        <a:bodyPr/>
        <a:lstStyle/>
        <a:p>
          <a:r>
            <a:rPr lang="en-US" dirty="0" smtClean="0"/>
            <a:t>4</a:t>
          </a:r>
          <a:endParaRPr lang="en-MY" dirty="0"/>
        </a:p>
      </dgm:t>
    </dgm:pt>
    <dgm:pt modelId="{4A0F6F3D-D058-4C36-A8B2-1E1C60427B88}" type="parTrans" cxnId="{A8D80CFB-C680-495E-A311-C7A16C375102}">
      <dgm:prSet/>
      <dgm:spPr/>
      <dgm:t>
        <a:bodyPr/>
        <a:lstStyle/>
        <a:p>
          <a:endParaRPr lang="en-MY"/>
        </a:p>
      </dgm:t>
    </dgm:pt>
    <dgm:pt modelId="{025CBCE3-45F6-456A-ADF3-43BEEE645F92}" type="sibTrans" cxnId="{A8D80CFB-C680-495E-A311-C7A16C375102}">
      <dgm:prSet/>
      <dgm:spPr/>
      <dgm:t>
        <a:bodyPr/>
        <a:lstStyle/>
        <a:p>
          <a:endParaRPr lang="en-MY"/>
        </a:p>
      </dgm:t>
    </dgm:pt>
    <dgm:pt modelId="{9323F5A1-8A00-41DD-A3C2-B90A631E4FC2}">
      <dgm:prSet phldrT="[Text]" custT="1"/>
      <dgm:spPr/>
      <dgm:t>
        <a:bodyPr/>
        <a:lstStyle/>
        <a:p>
          <a:r>
            <a:rPr lang="en-MY" sz="1600" b="0" i="0" dirty="0" smtClean="0">
              <a:latin typeface="Calibri" panose="020F0502020204030204" pitchFamily="34" charset="0"/>
            </a:rPr>
            <a:t>Drill Down</a:t>
          </a:r>
          <a:endParaRPr lang="en-MY" sz="1600" dirty="0">
            <a:latin typeface="Calibri" panose="020F0502020204030204" pitchFamily="34" charset="0"/>
          </a:endParaRPr>
        </a:p>
      </dgm:t>
    </dgm:pt>
    <dgm:pt modelId="{9018ABC8-EB15-4441-8A71-D652226EB623}" type="parTrans" cxnId="{8ECA4AA7-D7E6-448D-AE04-96B8A23A572E}">
      <dgm:prSet/>
      <dgm:spPr/>
      <dgm:t>
        <a:bodyPr/>
        <a:lstStyle/>
        <a:p>
          <a:endParaRPr lang="en-MY"/>
        </a:p>
      </dgm:t>
    </dgm:pt>
    <dgm:pt modelId="{DCBC2598-5245-448A-8C28-1E23B0D859B9}" type="sibTrans" cxnId="{8ECA4AA7-D7E6-448D-AE04-96B8A23A572E}">
      <dgm:prSet/>
      <dgm:spPr/>
      <dgm:t>
        <a:bodyPr/>
        <a:lstStyle/>
        <a:p>
          <a:endParaRPr lang="en-MY"/>
        </a:p>
      </dgm:t>
    </dgm:pt>
    <dgm:pt modelId="{33AEACC9-F94C-4484-9080-0C28426DAB28}">
      <dgm:prSet phldrT="[Text]"/>
      <dgm:spPr/>
      <dgm:t>
        <a:bodyPr/>
        <a:lstStyle/>
        <a:p>
          <a:r>
            <a:rPr lang="en-MY" b="0" i="0" dirty="0" smtClean="0">
              <a:latin typeface="Calibri" panose="020F0502020204030204" pitchFamily="34" charset="0"/>
            </a:rPr>
            <a:t>Analysis and investigate from surface report drill down to the source of transaction..</a:t>
          </a:r>
          <a:endParaRPr lang="en-MY" dirty="0">
            <a:latin typeface="Calibri" panose="020F0502020204030204" pitchFamily="34" charset="0"/>
          </a:endParaRPr>
        </a:p>
      </dgm:t>
    </dgm:pt>
    <dgm:pt modelId="{A58D2CA8-86FF-4731-AD42-E8C4B0AE9D9D}" type="parTrans" cxnId="{911FD61D-A657-4496-8EBA-0271D6BD9261}">
      <dgm:prSet/>
      <dgm:spPr/>
      <dgm:t>
        <a:bodyPr/>
        <a:lstStyle/>
        <a:p>
          <a:endParaRPr lang="en-MY"/>
        </a:p>
      </dgm:t>
    </dgm:pt>
    <dgm:pt modelId="{2007588B-A049-4E53-9BAF-E1C7283D5750}" type="sibTrans" cxnId="{911FD61D-A657-4496-8EBA-0271D6BD9261}">
      <dgm:prSet/>
      <dgm:spPr/>
      <dgm:t>
        <a:bodyPr/>
        <a:lstStyle/>
        <a:p>
          <a:endParaRPr lang="en-MY"/>
        </a:p>
      </dgm:t>
    </dgm:pt>
    <dgm:pt modelId="{43965588-C56C-4A28-823E-BA9FA6A03438}">
      <dgm:prSet phldrT="[Text]"/>
      <dgm:spPr/>
      <dgm:t>
        <a:bodyPr/>
        <a:lstStyle/>
        <a:p>
          <a:r>
            <a:rPr lang="en-US" dirty="0" smtClean="0"/>
            <a:t>5</a:t>
          </a:r>
          <a:endParaRPr lang="en-MY" dirty="0"/>
        </a:p>
      </dgm:t>
    </dgm:pt>
    <dgm:pt modelId="{413FFC2A-573B-4117-9E14-AA5926A4D5A7}" type="parTrans" cxnId="{F0B96C7A-F2E1-4D64-8636-CE1AFAD63028}">
      <dgm:prSet/>
      <dgm:spPr/>
      <dgm:t>
        <a:bodyPr/>
        <a:lstStyle/>
        <a:p>
          <a:endParaRPr lang="en-MY"/>
        </a:p>
      </dgm:t>
    </dgm:pt>
    <dgm:pt modelId="{B164D06A-EEFA-4FAB-BFFC-C4DD61F834E2}" type="sibTrans" cxnId="{F0B96C7A-F2E1-4D64-8636-CE1AFAD63028}">
      <dgm:prSet/>
      <dgm:spPr/>
      <dgm:t>
        <a:bodyPr/>
        <a:lstStyle/>
        <a:p>
          <a:endParaRPr lang="en-MY"/>
        </a:p>
      </dgm:t>
    </dgm:pt>
    <dgm:pt modelId="{DF0779B2-D486-45B3-81C3-4129237EB1E3}">
      <dgm:prSet phldrT="[Text]" custT="1"/>
      <dgm:spPr/>
      <dgm:t>
        <a:bodyPr/>
        <a:lstStyle/>
        <a:p>
          <a:r>
            <a:rPr lang="en-MY" sz="1600" b="0" i="0" dirty="0" smtClean="0">
              <a:latin typeface="Calibri" panose="020F0502020204030204" pitchFamily="34" charset="0"/>
            </a:rPr>
            <a:t>Fully Responsive</a:t>
          </a:r>
          <a:endParaRPr lang="en-MY" sz="1600" dirty="0">
            <a:latin typeface="Calibri" panose="020F0502020204030204" pitchFamily="34" charset="0"/>
          </a:endParaRPr>
        </a:p>
      </dgm:t>
    </dgm:pt>
    <dgm:pt modelId="{90A0CF03-01C8-441D-901E-7EA706FDB943}" type="parTrans" cxnId="{C0BEEB67-30CA-4335-8819-41A51B2F6225}">
      <dgm:prSet/>
      <dgm:spPr/>
      <dgm:t>
        <a:bodyPr/>
        <a:lstStyle/>
        <a:p>
          <a:endParaRPr lang="en-MY"/>
        </a:p>
      </dgm:t>
    </dgm:pt>
    <dgm:pt modelId="{0144A721-DD62-4ADA-9F3E-D67E50EC0A2A}" type="sibTrans" cxnId="{C0BEEB67-30CA-4335-8819-41A51B2F6225}">
      <dgm:prSet/>
      <dgm:spPr/>
      <dgm:t>
        <a:bodyPr/>
        <a:lstStyle/>
        <a:p>
          <a:endParaRPr lang="en-MY"/>
        </a:p>
      </dgm:t>
    </dgm:pt>
    <dgm:pt modelId="{7F46BBD9-1B65-4106-8625-5CCFD9134761}">
      <dgm:prSet phldrT="[Text]"/>
      <dgm:spPr/>
      <dgm:t>
        <a:bodyPr/>
        <a:lstStyle/>
        <a:p>
          <a:r>
            <a:rPr lang="en-MY" b="0" i="0" dirty="0" smtClean="0">
              <a:latin typeface="Calibri" panose="020F0502020204030204" pitchFamily="34" charset="0"/>
            </a:rPr>
            <a:t>Interactive and fully responsive for all devices and screen resolutions..</a:t>
          </a:r>
          <a:endParaRPr lang="en-MY" dirty="0">
            <a:latin typeface="Calibri" panose="020F0502020204030204" pitchFamily="34" charset="0"/>
          </a:endParaRPr>
        </a:p>
      </dgm:t>
    </dgm:pt>
    <dgm:pt modelId="{A1D6E7B3-F046-4F58-A6AA-58068069E408}" type="parTrans" cxnId="{5A8E86A0-B020-431A-967D-8D8407703D40}">
      <dgm:prSet/>
      <dgm:spPr/>
      <dgm:t>
        <a:bodyPr/>
        <a:lstStyle/>
        <a:p>
          <a:endParaRPr lang="en-MY"/>
        </a:p>
      </dgm:t>
    </dgm:pt>
    <dgm:pt modelId="{AB94AAA5-F46A-4CE6-A75E-C1732CF162A8}" type="sibTrans" cxnId="{5A8E86A0-B020-431A-967D-8D8407703D40}">
      <dgm:prSet/>
      <dgm:spPr/>
      <dgm:t>
        <a:bodyPr/>
        <a:lstStyle/>
        <a:p>
          <a:endParaRPr lang="en-MY"/>
        </a:p>
      </dgm:t>
    </dgm:pt>
    <dgm:pt modelId="{71DE96D3-BE53-467B-9878-9F1CBA5FAA33}">
      <dgm:prSet phldrT="[Text]"/>
      <dgm:spPr/>
      <dgm:t>
        <a:bodyPr/>
        <a:lstStyle/>
        <a:p>
          <a:r>
            <a:rPr lang="en-US" dirty="0" smtClean="0"/>
            <a:t>7</a:t>
          </a:r>
          <a:endParaRPr lang="en-MY" dirty="0"/>
        </a:p>
      </dgm:t>
    </dgm:pt>
    <dgm:pt modelId="{C1745922-766C-4AE9-843F-6BA8CDC734F8}" type="parTrans" cxnId="{242B94BB-9BEB-4FE5-BD38-41473E87C9E2}">
      <dgm:prSet/>
      <dgm:spPr/>
      <dgm:t>
        <a:bodyPr/>
        <a:lstStyle/>
        <a:p>
          <a:endParaRPr lang="en-MY"/>
        </a:p>
      </dgm:t>
    </dgm:pt>
    <dgm:pt modelId="{4E0C1CD2-3178-438A-8FBB-8DA1FA47179E}" type="sibTrans" cxnId="{242B94BB-9BEB-4FE5-BD38-41473E87C9E2}">
      <dgm:prSet/>
      <dgm:spPr/>
      <dgm:t>
        <a:bodyPr/>
        <a:lstStyle/>
        <a:p>
          <a:endParaRPr lang="en-MY"/>
        </a:p>
      </dgm:t>
    </dgm:pt>
    <dgm:pt modelId="{15EECF78-3B84-4C68-8F07-45BFA8156060}">
      <dgm:prSet phldrT="[Text]" custT="1"/>
      <dgm:spPr/>
      <dgm:t>
        <a:bodyPr/>
        <a:lstStyle/>
        <a:p>
          <a:r>
            <a:rPr lang="en-MY" sz="1600" b="0" i="0" dirty="0" smtClean="0">
              <a:latin typeface="Calibri" panose="020F0502020204030204" pitchFamily="34" charset="0"/>
            </a:rPr>
            <a:t>Regulate User Access</a:t>
          </a:r>
          <a:endParaRPr lang="en-MY" sz="1600" dirty="0">
            <a:latin typeface="Calibri" panose="020F0502020204030204" pitchFamily="34" charset="0"/>
          </a:endParaRPr>
        </a:p>
      </dgm:t>
    </dgm:pt>
    <dgm:pt modelId="{CAB17083-3A98-471C-AE82-BD2ECDCDAE18}" type="parTrans" cxnId="{4A7A7C63-B054-41A8-9023-BA99608D8834}">
      <dgm:prSet/>
      <dgm:spPr/>
      <dgm:t>
        <a:bodyPr/>
        <a:lstStyle/>
        <a:p>
          <a:endParaRPr lang="en-MY"/>
        </a:p>
      </dgm:t>
    </dgm:pt>
    <dgm:pt modelId="{FD969B3D-BA00-4247-8F1B-6E7D64639493}" type="sibTrans" cxnId="{4A7A7C63-B054-41A8-9023-BA99608D8834}">
      <dgm:prSet/>
      <dgm:spPr/>
      <dgm:t>
        <a:bodyPr/>
        <a:lstStyle/>
        <a:p>
          <a:endParaRPr lang="en-MY"/>
        </a:p>
      </dgm:t>
    </dgm:pt>
    <dgm:pt modelId="{8CAEEFF5-F063-4C73-931C-23EE1573E008}">
      <dgm:prSet phldrT="[Text]" custT="1"/>
      <dgm:spPr/>
      <dgm:t>
        <a:bodyPr/>
        <a:lstStyle/>
        <a:p>
          <a:r>
            <a:rPr lang="en-MY" sz="1200" b="0" i="0" dirty="0" smtClean="0">
              <a:latin typeface="Calibri" panose="020F0502020204030204" pitchFamily="34" charset="0"/>
            </a:rPr>
            <a:t>Provide the double layer security, all the right control of functionality to regulate the user accessibility to each module system.</a:t>
          </a:r>
          <a:endParaRPr lang="en-MY" sz="1200" dirty="0">
            <a:latin typeface="Calibri" panose="020F0502020204030204" pitchFamily="34" charset="0"/>
          </a:endParaRPr>
        </a:p>
      </dgm:t>
    </dgm:pt>
    <dgm:pt modelId="{7935D50E-2CCE-4C13-8384-5FB69F800977}" type="parTrans" cxnId="{BC948880-AF6D-4DC4-91CA-6AE28288655A}">
      <dgm:prSet/>
      <dgm:spPr/>
      <dgm:t>
        <a:bodyPr/>
        <a:lstStyle/>
        <a:p>
          <a:endParaRPr lang="en-MY"/>
        </a:p>
      </dgm:t>
    </dgm:pt>
    <dgm:pt modelId="{8AF1A20E-A822-4618-A704-390673C57601}" type="sibTrans" cxnId="{BC948880-AF6D-4DC4-91CA-6AE28288655A}">
      <dgm:prSet/>
      <dgm:spPr/>
      <dgm:t>
        <a:bodyPr/>
        <a:lstStyle/>
        <a:p>
          <a:endParaRPr lang="en-MY"/>
        </a:p>
      </dgm:t>
    </dgm:pt>
    <dgm:pt modelId="{D04CD238-BC48-4B9C-B859-C13DF3178619}" type="pres">
      <dgm:prSet presAssocID="{69DC3261-5571-4054-A689-A5E0D26FAC68}" presName="Name0" presStyleCnt="0">
        <dgm:presLayoutVars>
          <dgm:chMax/>
          <dgm:chPref val="3"/>
          <dgm:dir/>
          <dgm:animOne val="branch"/>
          <dgm:animLvl val="lvl"/>
        </dgm:presLayoutVars>
      </dgm:prSet>
      <dgm:spPr/>
      <dgm:t>
        <a:bodyPr/>
        <a:lstStyle/>
        <a:p>
          <a:endParaRPr lang="en-MY"/>
        </a:p>
      </dgm:t>
    </dgm:pt>
    <dgm:pt modelId="{FD793834-0128-4118-9C66-81C8DC773A51}" type="pres">
      <dgm:prSet presAssocID="{82D31BE7-05D3-4E93-802B-274FFA96EA72}" presName="composite" presStyleCnt="0"/>
      <dgm:spPr/>
    </dgm:pt>
    <dgm:pt modelId="{792FD840-7A86-48B4-A0D1-97B201B72734}" type="pres">
      <dgm:prSet presAssocID="{82D31BE7-05D3-4E93-802B-274FFA96EA72}" presName="FirstChild" presStyleLbl="revTx" presStyleIdx="0" presStyleCnt="6">
        <dgm:presLayoutVars>
          <dgm:chMax val="0"/>
          <dgm:chPref val="0"/>
          <dgm:bulletEnabled val="1"/>
        </dgm:presLayoutVars>
      </dgm:prSet>
      <dgm:spPr/>
      <dgm:t>
        <a:bodyPr/>
        <a:lstStyle/>
        <a:p>
          <a:endParaRPr lang="en-MY"/>
        </a:p>
      </dgm:t>
    </dgm:pt>
    <dgm:pt modelId="{71311640-DA23-43BD-B92E-6152B49D22F4}" type="pres">
      <dgm:prSet presAssocID="{82D31BE7-05D3-4E93-802B-274FFA96EA72}" presName="Parent" presStyleLbl="alignNode1" presStyleIdx="0" presStyleCnt="3">
        <dgm:presLayoutVars>
          <dgm:chMax val="3"/>
          <dgm:chPref val="3"/>
          <dgm:bulletEnabled val="1"/>
        </dgm:presLayoutVars>
      </dgm:prSet>
      <dgm:spPr/>
      <dgm:t>
        <a:bodyPr/>
        <a:lstStyle/>
        <a:p>
          <a:endParaRPr lang="en-MY"/>
        </a:p>
      </dgm:t>
    </dgm:pt>
    <dgm:pt modelId="{46CA2DB7-A147-49E3-9E71-F9597D312A35}" type="pres">
      <dgm:prSet presAssocID="{82D31BE7-05D3-4E93-802B-274FFA96EA72}" presName="Accent" presStyleLbl="parChTrans1D1" presStyleIdx="0" presStyleCnt="3"/>
      <dgm:spPr/>
    </dgm:pt>
    <dgm:pt modelId="{EAF0EAAF-D686-4AA9-A368-8162C79A0205}" type="pres">
      <dgm:prSet presAssocID="{82D31BE7-05D3-4E93-802B-274FFA96EA72}" presName="Child" presStyleLbl="revTx" presStyleIdx="1" presStyleCnt="6">
        <dgm:presLayoutVars>
          <dgm:chMax val="0"/>
          <dgm:chPref val="0"/>
          <dgm:bulletEnabled val="1"/>
        </dgm:presLayoutVars>
      </dgm:prSet>
      <dgm:spPr/>
      <dgm:t>
        <a:bodyPr/>
        <a:lstStyle/>
        <a:p>
          <a:endParaRPr lang="en-MY"/>
        </a:p>
      </dgm:t>
    </dgm:pt>
    <dgm:pt modelId="{6294F73D-925F-48BA-B353-758650EDA335}" type="pres">
      <dgm:prSet presAssocID="{025CBCE3-45F6-456A-ADF3-43BEEE645F92}" presName="sibTrans" presStyleCnt="0"/>
      <dgm:spPr/>
    </dgm:pt>
    <dgm:pt modelId="{239A1735-D199-4650-B9C9-829725E8F6C9}" type="pres">
      <dgm:prSet presAssocID="{43965588-C56C-4A28-823E-BA9FA6A03438}" presName="composite" presStyleCnt="0"/>
      <dgm:spPr/>
    </dgm:pt>
    <dgm:pt modelId="{F697009C-3D56-4C2C-820E-174CDF20B748}" type="pres">
      <dgm:prSet presAssocID="{43965588-C56C-4A28-823E-BA9FA6A03438}" presName="FirstChild" presStyleLbl="revTx" presStyleIdx="2" presStyleCnt="6">
        <dgm:presLayoutVars>
          <dgm:chMax val="0"/>
          <dgm:chPref val="0"/>
          <dgm:bulletEnabled val="1"/>
        </dgm:presLayoutVars>
      </dgm:prSet>
      <dgm:spPr/>
      <dgm:t>
        <a:bodyPr/>
        <a:lstStyle/>
        <a:p>
          <a:endParaRPr lang="en-MY"/>
        </a:p>
      </dgm:t>
    </dgm:pt>
    <dgm:pt modelId="{73D4D44B-9B5E-4E9A-8D98-C8215464E551}" type="pres">
      <dgm:prSet presAssocID="{43965588-C56C-4A28-823E-BA9FA6A03438}" presName="Parent" presStyleLbl="alignNode1" presStyleIdx="1" presStyleCnt="3">
        <dgm:presLayoutVars>
          <dgm:chMax val="3"/>
          <dgm:chPref val="3"/>
          <dgm:bulletEnabled val="1"/>
        </dgm:presLayoutVars>
      </dgm:prSet>
      <dgm:spPr/>
      <dgm:t>
        <a:bodyPr/>
        <a:lstStyle/>
        <a:p>
          <a:endParaRPr lang="en-MY"/>
        </a:p>
      </dgm:t>
    </dgm:pt>
    <dgm:pt modelId="{341B1AAD-0AAB-4D7B-AB2C-941BA901B0E1}" type="pres">
      <dgm:prSet presAssocID="{43965588-C56C-4A28-823E-BA9FA6A03438}" presName="Accent" presStyleLbl="parChTrans1D1" presStyleIdx="1" presStyleCnt="3"/>
      <dgm:spPr/>
    </dgm:pt>
    <dgm:pt modelId="{45D4A8C2-6A93-405F-AEA5-8DC33B9BF736}" type="pres">
      <dgm:prSet presAssocID="{43965588-C56C-4A28-823E-BA9FA6A03438}" presName="Child" presStyleLbl="revTx" presStyleIdx="3" presStyleCnt="6">
        <dgm:presLayoutVars>
          <dgm:chMax val="0"/>
          <dgm:chPref val="0"/>
          <dgm:bulletEnabled val="1"/>
        </dgm:presLayoutVars>
      </dgm:prSet>
      <dgm:spPr/>
      <dgm:t>
        <a:bodyPr/>
        <a:lstStyle/>
        <a:p>
          <a:endParaRPr lang="en-MY"/>
        </a:p>
      </dgm:t>
    </dgm:pt>
    <dgm:pt modelId="{958DA3FB-4A39-451E-8C94-AFDA3FDAA206}" type="pres">
      <dgm:prSet presAssocID="{B164D06A-EEFA-4FAB-BFFC-C4DD61F834E2}" presName="sibTrans" presStyleCnt="0"/>
      <dgm:spPr/>
    </dgm:pt>
    <dgm:pt modelId="{8463DD96-5F07-4A99-AD69-DEAAB8F257E4}" type="pres">
      <dgm:prSet presAssocID="{71DE96D3-BE53-467B-9878-9F1CBA5FAA33}" presName="composite" presStyleCnt="0"/>
      <dgm:spPr/>
    </dgm:pt>
    <dgm:pt modelId="{59C227B1-26D9-494A-BEE9-A071AB0E2EFD}" type="pres">
      <dgm:prSet presAssocID="{71DE96D3-BE53-467B-9878-9F1CBA5FAA33}" presName="FirstChild" presStyleLbl="revTx" presStyleIdx="4" presStyleCnt="6">
        <dgm:presLayoutVars>
          <dgm:chMax val="0"/>
          <dgm:chPref val="0"/>
          <dgm:bulletEnabled val="1"/>
        </dgm:presLayoutVars>
      </dgm:prSet>
      <dgm:spPr/>
      <dgm:t>
        <a:bodyPr/>
        <a:lstStyle/>
        <a:p>
          <a:endParaRPr lang="en-MY"/>
        </a:p>
      </dgm:t>
    </dgm:pt>
    <dgm:pt modelId="{A2A2591F-B8F8-49DC-85B4-79BC42430AAD}" type="pres">
      <dgm:prSet presAssocID="{71DE96D3-BE53-467B-9878-9F1CBA5FAA33}" presName="Parent" presStyleLbl="alignNode1" presStyleIdx="2" presStyleCnt="3">
        <dgm:presLayoutVars>
          <dgm:chMax val="3"/>
          <dgm:chPref val="3"/>
          <dgm:bulletEnabled val="1"/>
        </dgm:presLayoutVars>
      </dgm:prSet>
      <dgm:spPr/>
      <dgm:t>
        <a:bodyPr/>
        <a:lstStyle/>
        <a:p>
          <a:endParaRPr lang="en-MY"/>
        </a:p>
      </dgm:t>
    </dgm:pt>
    <dgm:pt modelId="{519A59F0-D821-409A-A836-DACD3BFECB3B}" type="pres">
      <dgm:prSet presAssocID="{71DE96D3-BE53-467B-9878-9F1CBA5FAA33}" presName="Accent" presStyleLbl="parChTrans1D1" presStyleIdx="2" presStyleCnt="3"/>
      <dgm:spPr/>
    </dgm:pt>
    <dgm:pt modelId="{7EDB1993-A0A9-4AB6-B8BC-C2DED3422243}" type="pres">
      <dgm:prSet presAssocID="{71DE96D3-BE53-467B-9878-9F1CBA5FAA33}" presName="Child" presStyleLbl="revTx" presStyleIdx="5" presStyleCnt="6">
        <dgm:presLayoutVars>
          <dgm:chMax val="0"/>
          <dgm:chPref val="0"/>
          <dgm:bulletEnabled val="1"/>
        </dgm:presLayoutVars>
      </dgm:prSet>
      <dgm:spPr/>
      <dgm:t>
        <a:bodyPr/>
        <a:lstStyle/>
        <a:p>
          <a:endParaRPr lang="en-MY"/>
        </a:p>
      </dgm:t>
    </dgm:pt>
  </dgm:ptLst>
  <dgm:cxnLst>
    <dgm:cxn modelId="{E2E6699A-08EC-4661-B941-20C061C6E3C7}" type="presOf" srcId="{69DC3261-5571-4054-A689-A5E0D26FAC68}" destId="{D04CD238-BC48-4B9C-B859-C13DF3178619}" srcOrd="0" destOrd="0" presId="urn:microsoft.com/office/officeart/2011/layout/TabList"/>
    <dgm:cxn modelId="{E1283675-6D54-4C5D-A26D-2077E68F664C}" type="presOf" srcId="{43965588-C56C-4A28-823E-BA9FA6A03438}" destId="{73D4D44B-9B5E-4E9A-8D98-C8215464E551}" srcOrd="0" destOrd="0" presId="urn:microsoft.com/office/officeart/2011/layout/TabList"/>
    <dgm:cxn modelId="{4A7A7C63-B054-41A8-9023-BA99608D8834}" srcId="{71DE96D3-BE53-467B-9878-9F1CBA5FAA33}" destId="{15EECF78-3B84-4C68-8F07-45BFA8156060}" srcOrd="0" destOrd="0" parTransId="{CAB17083-3A98-471C-AE82-BD2ECDCDAE18}" sibTransId="{FD969B3D-BA00-4247-8F1B-6E7D64639493}"/>
    <dgm:cxn modelId="{A8D80CFB-C680-495E-A311-C7A16C375102}" srcId="{69DC3261-5571-4054-A689-A5E0D26FAC68}" destId="{82D31BE7-05D3-4E93-802B-274FFA96EA72}" srcOrd="0" destOrd="0" parTransId="{4A0F6F3D-D058-4C36-A8B2-1E1C60427B88}" sibTransId="{025CBCE3-45F6-456A-ADF3-43BEEE645F92}"/>
    <dgm:cxn modelId="{1D9CCC43-4580-4FD4-8E59-8F6711D98B3B}" type="presOf" srcId="{8CAEEFF5-F063-4C73-931C-23EE1573E008}" destId="{7EDB1993-A0A9-4AB6-B8BC-C2DED3422243}" srcOrd="0" destOrd="0" presId="urn:microsoft.com/office/officeart/2011/layout/TabList"/>
    <dgm:cxn modelId="{2B12D3C0-D51E-4960-A031-8F10A728DBD9}" type="presOf" srcId="{DF0779B2-D486-45B3-81C3-4129237EB1E3}" destId="{F697009C-3D56-4C2C-820E-174CDF20B748}" srcOrd="0" destOrd="0" presId="urn:microsoft.com/office/officeart/2011/layout/TabList"/>
    <dgm:cxn modelId="{CF53DC3B-57DF-4FFD-9931-71E0DACF70C6}" type="presOf" srcId="{7F46BBD9-1B65-4106-8625-5CCFD9134761}" destId="{45D4A8C2-6A93-405F-AEA5-8DC33B9BF736}" srcOrd="0" destOrd="0" presId="urn:microsoft.com/office/officeart/2011/layout/TabList"/>
    <dgm:cxn modelId="{F0B96C7A-F2E1-4D64-8636-CE1AFAD63028}" srcId="{69DC3261-5571-4054-A689-A5E0D26FAC68}" destId="{43965588-C56C-4A28-823E-BA9FA6A03438}" srcOrd="1" destOrd="0" parTransId="{413FFC2A-573B-4117-9E14-AA5926A4D5A7}" sibTransId="{B164D06A-EEFA-4FAB-BFFC-C4DD61F834E2}"/>
    <dgm:cxn modelId="{C0BEEB67-30CA-4335-8819-41A51B2F6225}" srcId="{43965588-C56C-4A28-823E-BA9FA6A03438}" destId="{DF0779B2-D486-45B3-81C3-4129237EB1E3}" srcOrd="0" destOrd="0" parTransId="{90A0CF03-01C8-441D-901E-7EA706FDB943}" sibTransId="{0144A721-DD62-4ADA-9F3E-D67E50EC0A2A}"/>
    <dgm:cxn modelId="{BC948880-AF6D-4DC4-91CA-6AE28288655A}" srcId="{71DE96D3-BE53-467B-9878-9F1CBA5FAA33}" destId="{8CAEEFF5-F063-4C73-931C-23EE1573E008}" srcOrd="1" destOrd="0" parTransId="{7935D50E-2CCE-4C13-8384-5FB69F800977}" sibTransId="{8AF1A20E-A822-4618-A704-390673C57601}"/>
    <dgm:cxn modelId="{9DA47628-B77E-406C-9643-19DADB85307D}" type="presOf" srcId="{15EECF78-3B84-4C68-8F07-45BFA8156060}" destId="{59C227B1-26D9-494A-BEE9-A071AB0E2EFD}" srcOrd="0" destOrd="0" presId="urn:microsoft.com/office/officeart/2011/layout/TabList"/>
    <dgm:cxn modelId="{911FD61D-A657-4496-8EBA-0271D6BD9261}" srcId="{82D31BE7-05D3-4E93-802B-274FFA96EA72}" destId="{33AEACC9-F94C-4484-9080-0C28426DAB28}" srcOrd="1" destOrd="0" parTransId="{A58D2CA8-86FF-4731-AD42-E8C4B0AE9D9D}" sibTransId="{2007588B-A049-4E53-9BAF-E1C7283D5750}"/>
    <dgm:cxn modelId="{AC6C6260-7EFB-40D8-A633-F7A299C1DE1A}" type="presOf" srcId="{33AEACC9-F94C-4484-9080-0C28426DAB28}" destId="{EAF0EAAF-D686-4AA9-A368-8162C79A0205}" srcOrd="0" destOrd="0" presId="urn:microsoft.com/office/officeart/2011/layout/TabList"/>
    <dgm:cxn modelId="{6ED59EA0-1F17-4C64-A7A1-A214DFA8BC40}" type="presOf" srcId="{71DE96D3-BE53-467B-9878-9F1CBA5FAA33}" destId="{A2A2591F-B8F8-49DC-85B4-79BC42430AAD}" srcOrd="0" destOrd="0" presId="urn:microsoft.com/office/officeart/2011/layout/TabList"/>
    <dgm:cxn modelId="{242B94BB-9BEB-4FE5-BD38-41473E87C9E2}" srcId="{69DC3261-5571-4054-A689-A5E0D26FAC68}" destId="{71DE96D3-BE53-467B-9878-9F1CBA5FAA33}" srcOrd="2" destOrd="0" parTransId="{C1745922-766C-4AE9-843F-6BA8CDC734F8}" sibTransId="{4E0C1CD2-3178-438A-8FBB-8DA1FA47179E}"/>
    <dgm:cxn modelId="{8ECA4AA7-D7E6-448D-AE04-96B8A23A572E}" srcId="{82D31BE7-05D3-4E93-802B-274FFA96EA72}" destId="{9323F5A1-8A00-41DD-A3C2-B90A631E4FC2}" srcOrd="0" destOrd="0" parTransId="{9018ABC8-EB15-4441-8A71-D652226EB623}" sibTransId="{DCBC2598-5245-448A-8C28-1E23B0D859B9}"/>
    <dgm:cxn modelId="{34CC7786-1721-4561-9145-1D61A3DA166B}" type="presOf" srcId="{82D31BE7-05D3-4E93-802B-274FFA96EA72}" destId="{71311640-DA23-43BD-B92E-6152B49D22F4}" srcOrd="0" destOrd="0" presId="urn:microsoft.com/office/officeart/2011/layout/TabList"/>
    <dgm:cxn modelId="{1EE0C0F1-9397-414A-8C4C-7F1646FCB380}" type="presOf" srcId="{9323F5A1-8A00-41DD-A3C2-B90A631E4FC2}" destId="{792FD840-7A86-48B4-A0D1-97B201B72734}" srcOrd="0" destOrd="0" presId="urn:microsoft.com/office/officeart/2011/layout/TabList"/>
    <dgm:cxn modelId="{5A8E86A0-B020-431A-967D-8D8407703D40}" srcId="{43965588-C56C-4A28-823E-BA9FA6A03438}" destId="{7F46BBD9-1B65-4106-8625-5CCFD9134761}" srcOrd="1" destOrd="0" parTransId="{A1D6E7B3-F046-4F58-A6AA-58068069E408}" sibTransId="{AB94AAA5-F46A-4CE6-A75E-C1732CF162A8}"/>
    <dgm:cxn modelId="{66A3414A-5A66-4126-AF29-D5FCA1A0D7CB}" type="presParOf" srcId="{D04CD238-BC48-4B9C-B859-C13DF3178619}" destId="{FD793834-0128-4118-9C66-81C8DC773A51}" srcOrd="0" destOrd="0" presId="urn:microsoft.com/office/officeart/2011/layout/TabList"/>
    <dgm:cxn modelId="{EB920BF6-51FC-4BA8-A498-CD3462426924}" type="presParOf" srcId="{FD793834-0128-4118-9C66-81C8DC773A51}" destId="{792FD840-7A86-48B4-A0D1-97B201B72734}" srcOrd="0" destOrd="0" presId="urn:microsoft.com/office/officeart/2011/layout/TabList"/>
    <dgm:cxn modelId="{8454A99D-EA7B-4EEF-A292-1F7C1A0D2844}" type="presParOf" srcId="{FD793834-0128-4118-9C66-81C8DC773A51}" destId="{71311640-DA23-43BD-B92E-6152B49D22F4}" srcOrd="1" destOrd="0" presId="urn:microsoft.com/office/officeart/2011/layout/TabList"/>
    <dgm:cxn modelId="{EAA695F1-031E-4227-A640-39C61D407E8F}" type="presParOf" srcId="{FD793834-0128-4118-9C66-81C8DC773A51}" destId="{46CA2DB7-A147-49E3-9E71-F9597D312A35}" srcOrd="2" destOrd="0" presId="urn:microsoft.com/office/officeart/2011/layout/TabList"/>
    <dgm:cxn modelId="{F5FAC0A2-5741-43DC-9C63-72B90E21F8AC}" type="presParOf" srcId="{D04CD238-BC48-4B9C-B859-C13DF3178619}" destId="{EAF0EAAF-D686-4AA9-A368-8162C79A0205}" srcOrd="1" destOrd="0" presId="urn:microsoft.com/office/officeart/2011/layout/TabList"/>
    <dgm:cxn modelId="{319C3076-C3CF-467E-A462-ABAEC7746F24}" type="presParOf" srcId="{D04CD238-BC48-4B9C-B859-C13DF3178619}" destId="{6294F73D-925F-48BA-B353-758650EDA335}" srcOrd="2" destOrd="0" presId="urn:microsoft.com/office/officeart/2011/layout/TabList"/>
    <dgm:cxn modelId="{0E6F773F-0911-4550-AAB6-93AC1F8173D1}" type="presParOf" srcId="{D04CD238-BC48-4B9C-B859-C13DF3178619}" destId="{239A1735-D199-4650-B9C9-829725E8F6C9}" srcOrd="3" destOrd="0" presId="urn:microsoft.com/office/officeart/2011/layout/TabList"/>
    <dgm:cxn modelId="{AF4B5558-2BFF-4D83-B4B2-E4CF01A397F1}" type="presParOf" srcId="{239A1735-D199-4650-B9C9-829725E8F6C9}" destId="{F697009C-3D56-4C2C-820E-174CDF20B748}" srcOrd="0" destOrd="0" presId="urn:microsoft.com/office/officeart/2011/layout/TabList"/>
    <dgm:cxn modelId="{11E5BA77-5B45-4412-968D-935D15B931C2}" type="presParOf" srcId="{239A1735-D199-4650-B9C9-829725E8F6C9}" destId="{73D4D44B-9B5E-4E9A-8D98-C8215464E551}" srcOrd="1" destOrd="0" presId="urn:microsoft.com/office/officeart/2011/layout/TabList"/>
    <dgm:cxn modelId="{1BC78F05-6CEB-459D-A8C5-3D3F316DF750}" type="presParOf" srcId="{239A1735-D199-4650-B9C9-829725E8F6C9}" destId="{341B1AAD-0AAB-4D7B-AB2C-941BA901B0E1}" srcOrd="2" destOrd="0" presId="urn:microsoft.com/office/officeart/2011/layout/TabList"/>
    <dgm:cxn modelId="{BB6910FF-15B3-4EB4-8428-238A65C808E7}" type="presParOf" srcId="{D04CD238-BC48-4B9C-B859-C13DF3178619}" destId="{45D4A8C2-6A93-405F-AEA5-8DC33B9BF736}" srcOrd="4" destOrd="0" presId="urn:microsoft.com/office/officeart/2011/layout/TabList"/>
    <dgm:cxn modelId="{5584DDAB-4787-46CA-81B4-B02D3544DE63}" type="presParOf" srcId="{D04CD238-BC48-4B9C-B859-C13DF3178619}" destId="{958DA3FB-4A39-451E-8C94-AFDA3FDAA206}" srcOrd="5" destOrd="0" presId="urn:microsoft.com/office/officeart/2011/layout/TabList"/>
    <dgm:cxn modelId="{BADC8ACC-E8D6-4ED9-8F8C-83892FB106AA}" type="presParOf" srcId="{D04CD238-BC48-4B9C-B859-C13DF3178619}" destId="{8463DD96-5F07-4A99-AD69-DEAAB8F257E4}" srcOrd="6" destOrd="0" presId="urn:microsoft.com/office/officeart/2011/layout/TabList"/>
    <dgm:cxn modelId="{EEC1F9C2-48DA-46D6-AB97-A67AB1E91DA0}" type="presParOf" srcId="{8463DD96-5F07-4A99-AD69-DEAAB8F257E4}" destId="{59C227B1-26D9-494A-BEE9-A071AB0E2EFD}" srcOrd="0" destOrd="0" presId="urn:microsoft.com/office/officeart/2011/layout/TabList"/>
    <dgm:cxn modelId="{5E217A61-8359-49AA-9903-F7C71AF4ED4B}" type="presParOf" srcId="{8463DD96-5F07-4A99-AD69-DEAAB8F257E4}" destId="{A2A2591F-B8F8-49DC-85B4-79BC42430AAD}" srcOrd="1" destOrd="0" presId="urn:microsoft.com/office/officeart/2011/layout/TabList"/>
    <dgm:cxn modelId="{A0DE8258-89D9-4C0B-B0C6-7DA82174154A}" type="presParOf" srcId="{8463DD96-5F07-4A99-AD69-DEAAB8F257E4}" destId="{519A59F0-D821-409A-A836-DACD3BFECB3B}" srcOrd="2" destOrd="0" presId="urn:microsoft.com/office/officeart/2011/layout/TabList"/>
    <dgm:cxn modelId="{292B6653-6563-4DE5-B5BD-D60AEEDF6174}" type="presParOf" srcId="{D04CD238-BC48-4B9C-B859-C13DF3178619}" destId="{7EDB1993-A0A9-4AB6-B8BC-C2DED3422243}" srcOrd="7" destOrd="0" presId="urn:microsoft.com/office/officeart/2011/layout/Tab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9DC3261-5571-4054-A689-A5E0D26FAC68}" type="doc">
      <dgm:prSet loTypeId="urn:microsoft.com/office/officeart/2011/layout/TabList" loCatId="list" qsTypeId="urn:microsoft.com/office/officeart/2005/8/quickstyle/simple5" qsCatId="simple" csTypeId="urn:microsoft.com/office/officeart/2005/8/colors/accent1_2" csCatId="accent1" phldr="1"/>
      <dgm:spPr/>
      <dgm:t>
        <a:bodyPr/>
        <a:lstStyle/>
        <a:p>
          <a:endParaRPr lang="en-MY"/>
        </a:p>
      </dgm:t>
    </dgm:pt>
    <dgm:pt modelId="{82D31BE7-05D3-4E93-802B-274FFA96EA72}">
      <dgm:prSet phldrT="[Text]"/>
      <dgm:spPr/>
      <dgm:t>
        <a:bodyPr/>
        <a:lstStyle/>
        <a:p>
          <a:r>
            <a:rPr lang="en-US" dirty="0" smtClean="0"/>
            <a:t>8</a:t>
          </a:r>
          <a:endParaRPr lang="en-MY" dirty="0"/>
        </a:p>
      </dgm:t>
    </dgm:pt>
    <dgm:pt modelId="{4A0F6F3D-D058-4C36-A8B2-1E1C60427B88}" type="parTrans" cxnId="{A8D80CFB-C680-495E-A311-C7A16C375102}">
      <dgm:prSet/>
      <dgm:spPr/>
      <dgm:t>
        <a:bodyPr/>
        <a:lstStyle/>
        <a:p>
          <a:endParaRPr lang="en-MY"/>
        </a:p>
      </dgm:t>
    </dgm:pt>
    <dgm:pt modelId="{025CBCE3-45F6-456A-ADF3-43BEEE645F92}" type="sibTrans" cxnId="{A8D80CFB-C680-495E-A311-C7A16C375102}">
      <dgm:prSet/>
      <dgm:spPr/>
      <dgm:t>
        <a:bodyPr/>
        <a:lstStyle/>
        <a:p>
          <a:endParaRPr lang="en-MY"/>
        </a:p>
      </dgm:t>
    </dgm:pt>
    <dgm:pt modelId="{9323F5A1-8A00-41DD-A3C2-B90A631E4FC2}">
      <dgm:prSet phldrT="[Text]"/>
      <dgm:spPr/>
      <dgm:t>
        <a:bodyPr/>
        <a:lstStyle/>
        <a:p>
          <a:r>
            <a:rPr lang="en-MY" b="0" i="0" dirty="0" smtClean="0">
              <a:latin typeface="Calibri" panose="020F0502020204030204" pitchFamily="34" charset="0"/>
            </a:rPr>
            <a:t>Multi Languages supported</a:t>
          </a:r>
          <a:endParaRPr lang="en-MY" dirty="0">
            <a:latin typeface="Calibri" panose="020F0502020204030204" pitchFamily="34" charset="0"/>
          </a:endParaRPr>
        </a:p>
      </dgm:t>
    </dgm:pt>
    <dgm:pt modelId="{9018ABC8-EB15-4441-8A71-D652226EB623}" type="parTrans" cxnId="{8ECA4AA7-D7E6-448D-AE04-96B8A23A572E}">
      <dgm:prSet/>
      <dgm:spPr/>
      <dgm:t>
        <a:bodyPr/>
        <a:lstStyle/>
        <a:p>
          <a:endParaRPr lang="en-MY"/>
        </a:p>
      </dgm:t>
    </dgm:pt>
    <dgm:pt modelId="{DCBC2598-5245-448A-8C28-1E23B0D859B9}" type="sibTrans" cxnId="{8ECA4AA7-D7E6-448D-AE04-96B8A23A572E}">
      <dgm:prSet/>
      <dgm:spPr/>
      <dgm:t>
        <a:bodyPr/>
        <a:lstStyle/>
        <a:p>
          <a:endParaRPr lang="en-MY"/>
        </a:p>
      </dgm:t>
    </dgm:pt>
    <dgm:pt modelId="{33AEACC9-F94C-4484-9080-0C28426DAB28}">
      <dgm:prSet phldrT="[Text]"/>
      <dgm:spPr/>
      <dgm:t>
        <a:bodyPr/>
        <a:lstStyle/>
        <a:p>
          <a:r>
            <a:rPr lang="en-MY" b="0" i="0" dirty="0" smtClean="0">
              <a:latin typeface="Calibri" panose="020F0502020204030204" pitchFamily="34" charset="0"/>
            </a:rPr>
            <a:t>SPS is ready to support latest business nature in multiple languages.</a:t>
          </a:r>
          <a:endParaRPr lang="en-MY" dirty="0">
            <a:latin typeface="Calibri" panose="020F0502020204030204" pitchFamily="34" charset="0"/>
          </a:endParaRPr>
        </a:p>
      </dgm:t>
    </dgm:pt>
    <dgm:pt modelId="{A58D2CA8-86FF-4731-AD42-E8C4B0AE9D9D}" type="parTrans" cxnId="{911FD61D-A657-4496-8EBA-0271D6BD9261}">
      <dgm:prSet/>
      <dgm:spPr/>
      <dgm:t>
        <a:bodyPr/>
        <a:lstStyle/>
        <a:p>
          <a:endParaRPr lang="en-MY"/>
        </a:p>
      </dgm:t>
    </dgm:pt>
    <dgm:pt modelId="{2007588B-A049-4E53-9BAF-E1C7283D5750}" type="sibTrans" cxnId="{911FD61D-A657-4496-8EBA-0271D6BD9261}">
      <dgm:prSet/>
      <dgm:spPr/>
      <dgm:t>
        <a:bodyPr/>
        <a:lstStyle/>
        <a:p>
          <a:endParaRPr lang="en-MY"/>
        </a:p>
      </dgm:t>
    </dgm:pt>
    <dgm:pt modelId="{43965588-C56C-4A28-823E-BA9FA6A03438}">
      <dgm:prSet phldrT="[Text]"/>
      <dgm:spPr/>
      <dgm:t>
        <a:bodyPr/>
        <a:lstStyle/>
        <a:p>
          <a:r>
            <a:rPr lang="en-US" dirty="0" smtClean="0"/>
            <a:t>9</a:t>
          </a:r>
          <a:endParaRPr lang="en-MY" dirty="0"/>
        </a:p>
      </dgm:t>
    </dgm:pt>
    <dgm:pt modelId="{413FFC2A-573B-4117-9E14-AA5926A4D5A7}" type="parTrans" cxnId="{F0B96C7A-F2E1-4D64-8636-CE1AFAD63028}">
      <dgm:prSet/>
      <dgm:spPr/>
      <dgm:t>
        <a:bodyPr/>
        <a:lstStyle/>
        <a:p>
          <a:endParaRPr lang="en-MY"/>
        </a:p>
      </dgm:t>
    </dgm:pt>
    <dgm:pt modelId="{B164D06A-EEFA-4FAB-BFFC-C4DD61F834E2}" type="sibTrans" cxnId="{F0B96C7A-F2E1-4D64-8636-CE1AFAD63028}">
      <dgm:prSet/>
      <dgm:spPr/>
      <dgm:t>
        <a:bodyPr/>
        <a:lstStyle/>
        <a:p>
          <a:endParaRPr lang="en-MY"/>
        </a:p>
      </dgm:t>
    </dgm:pt>
    <dgm:pt modelId="{DF0779B2-D486-45B3-81C3-4129237EB1E3}">
      <dgm:prSet phldrT="[Text]"/>
      <dgm:spPr/>
      <dgm:t>
        <a:bodyPr/>
        <a:lstStyle/>
        <a:p>
          <a:r>
            <a:rPr lang="en-MY" b="0" i="0" dirty="0" smtClean="0">
              <a:latin typeface="Calibri" panose="020F0502020204030204" pitchFamily="34" charset="0"/>
            </a:rPr>
            <a:t>Super Search</a:t>
          </a:r>
          <a:endParaRPr lang="en-MY" dirty="0">
            <a:latin typeface="Calibri" panose="020F0502020204030204" pitchFamily="34" charset="0"/>
          </a:endParaRPr>
        </a:p>
      </dgm:t>
    </dgm:pt>
    <dgm:pt modelId="{90A0CF03-01C8-441D-901E-7EA706FDB943}" type="parTrans" cxnId="{C0BEEB67-30CA-4335-8819-41A51B2F6225}">
      <dgm:prSet/>
      <dgm:spPr/>
      <dgm:t>
        <a:bodyPr/>
        <a:lstStyle/>
        <a:p>
          <a:endParaRPr lang="en-MY"/>
        </a:p>
      </dgm:t>
    </dgm:pt>
    <dgm:pt modelId="{0144A721-DD62-4ADA-9F3E-D67E50EC0A2A}" type="sibTrans" cxnId="{C0BEEB67-30CA-4335-8819-41A51B2F6225}">
      <dgm:prSet/>
      <dgm:spPr/>
      <dgm:t>
        <a:bodyPr/>
        <a:lstStyle/>
        <a:p>
          <a:endParaRPr lang="en-MY"/>
        </a:p>
      </dgm:t>
    </dgm:pt>
    <dgm:pt modelId="{7F46BBD9-1B65-4106-8625-5CCFD9134761}">
      <dgm:prSet phldrT="[Text]"/>
      <dgm:spPr/>
      <dgm:t>
        <a:bodyPr/>
        <a:lstStyle/>
        <a:p>
          <a:r>
            <a:rPr lang="en-MY" b="0" i="0" dirty="0" smtClean="0">
              <a:latin typeface="Calibri" panose="020F0502020204030204" pitchFamily="34" charset="0"/>
            </a:rPr>
            <a:t>Provides an integrated search engine that enabled users to find information related to transaction in the fastest and easiest way.</a:t>
          </a:r>
          <a:endParaRPr lang="en-MY" dirty="0">
            <a:latin typeface="Calibri" panose="020F0502020204030204" pitchFamily="34" charset="0"/>
          </a:endParaRPr>
        </a:p>
      </dgm:t>
    </dgm:pt>
    <dgm:pt modelId="{A1D6E7B3-F046-4F58-A6AA-58068069E408}" type="parTrans" cxnId="{5A8E86A0-B020-431A-967D-8D8407703D40}">
      <dgm:prSet/>
      <dgm:spPr/>
      <dgm:t>
        <a:bodyPr/>
        <a:lstStyle/>
        <a:p>
          <a:endParaRPr lang="en-MY"/>
        </a:p>
      </dgm:t>
    </dgm:pt>
    <dgm:pt modelId="{AB94AAA5-F46A-4CE6-A75E-C1732CF162A8}" type="sibTrans" cxnId="{5A8E86A0-B020-431A-967D-8D8407703D40}">
      <dgm:prSet/>
      <dgm:spPr/>
      <dgm:t>
        <a:bodyPr/>
        <a:lstStyle/>
        <a:p>
          <a:endParaRPr lang="en-MY"/>
        </a:p>
      </dgm:t>
    </dgm:pt>
    <dgm:pt modelId="{71DE96D3-BE53-467B-9878-9F1CBA5FAA33}">
      <dgm:prSet phldrT="[Text]"/>
      <dgm:spPr/>
      <dgm:t>
        <a:bodyPr/>
        <a:lstStyle/>
        <a:p>
          <a:r>
            <a:rPr lang="en-US" dirty="0" smtClean="0"/>
            <a:t>10</a:t>
          </a:r>
          <a:endParaRPr lang="en-MY" dirty="0"/>
        </a:p>
      </dgm:t>
    </dgm:pt>
    <dgm:pt modelId="{C1745922-766C-4AE9-843F-6BA8CDC734F8}" type="parTrans" cxnId="{242B94BB-9BEB-4FE5-BD38-41473E87C9E2}">
      <dgm:prSet/>
      <dgm:spPr/>
      <dgm:t>
        <a:bodyPr/>
        <a:lstStyle/>
        <a:p>
          <a:endParaRPr lang="en-MY"/>
        </a:p>
      </dgm:t>
    </dgm:pt>
    <dgm:pt modelId="{4E0C1CD2-3178-438A-8FBB-8DA1FA47179E}" type="sibTrans" cxnId="{242B94BB-9BEB-4FE5-BD38-41473E87C9E2}">
      <dgm:prSet/>
      <dgm:spPr/>
      <dgm:t>
        <a:bodyPr/>
        <a:lstStyle/>
        <a:p>
          <a:endParaRPr lang="en-MY"/>
        </a:p>
      </dgm:t>
    </dgm:pt>
    <dgm:pt modelId="{15EECF78-3B84-4C68-8F07-45BFA8156060}">
      <dgm:prSet phldrT="[Text]"/>
      <dgm:spPr/>
      <dgm:t>
        <a:bodyPr/>
        <a:lstStyle/>
        <a:p>
          <a:r>
            <a:rPr lang="en-MY" b="0" i="0" dirty="0" smtClean="0">
              <a:latin typeface="Calibri" panose="020F0502020204030204" pitchFamily="34" charset="0"/>
            </a:rPr>
            <a:t>Comprehensive Audit Trail</a:t>
          </a:r>
          <a:endParaRPr lang="en-MY" dirty="0">
            <a:latin typeface="Calibri" panose="020F0502020204030204" pitchFamily="34" charset="0"/>
          </a:endParaRPr>
        </a:p>
      </dgm:t>
    </dgm:pt>
    <dgm:pt modelId="{CAB17083-3A98-471C-AE82-BD2ECDCDAE18}" type="parTrans" cxnId="{4A7A7C63-B054-41A8-9023-BA99608D8834}">
      <dgm:prSet/>
      <dgm:spPr/>
      <dgm:t>
        <a:bodyPr/>
        <a:lstStyle/>
        <a:p>
          <a:endParaRPr lang="en-MY"/>
        </a:p>
      </dgm:t>
    </dgm:pt>
    <dgm:pt modelId="{FD969B3D-BA00-4247-8F1B-6E7D64639493}" type="sibTrans" cxnId="{4A7A7C63-B054-41A8-9023-BA99608D8834}">
      <dgm:prSet/>
      <dgm:spPr/>
      <dgm:t>
        <a:bodyPr/>
        <a:lstStyle/>
        <a:p>
          <a:endParaRPr lang="en-MY"/>
        </a:p>
      </dgm:t>
    </dgm:pt>
    <dgm:pt modelId="{8CAEEFF5-F063-4C73-931C-23EE1573E008}">
      <dgm:prSet phldrT="[Text]"/>
      <dgm:spPr/>
      <dgm:t>
        <a:bodyPr/>
        <a:lstStyle/>
        <a:p>
          <a:r>
            <a:rPr lang="en-MY" b="0" i="0" dirty="0" smtClean="0">
              <a:latin typeface="Calibri" panose="020F0502020204030204" pitchFamily="34" charset="0"/>
            </a:rPr>
            <a:t>Ensure that an accurate record of activities or events is captured</a:t>
          </a:r>
          <a:endParaRPr lang="en-MY" dirty="0">
            <a:latin typeface="Calibri" panose="020F0502020204030204" pitchFamily="34" charset="0"/>
          </a:endParaRPr>
        </a:p>
      </dgm:t>
    </dgm:pt>
    <dgm:pt modelId="{7935D50E-2CCE-4C13-8384-5FB69F800977}" type="parTrans" cxnId="{BC948880-AF6D-4DC4-91CA-6AE28288655A}">
      <dgm:prSet/>
      <dgm:spPr/>
      <dgm:t>
        <a:bodyPr/>
        <a:lstStyle/>
        <a:p>
          <a:endParaRPr lang="en-MY"/>
        </a:p>
      </dgm:t>
    </dgm:pt>
    <dgm:pt modelId="{8AF1A20E-A822-4618-A704-390673C57601}" type="sibTrans" cxnId="{BC948880-AF6D-4DC4-91CA-6AE28288655A}">
      <dgm:prSet/>
      <dgm:spPr/>
      <dgm:t>
        <a:bodyPr/>
        <a:lstStyle/>
        <a:p>
          <a:endParaRPr lang="en-MY"/>
        </a:p>
      </dgm:t>
    </dgm:pt>
    <dgm:pt modelId="{D04CD238-BC48-4B9C-B859-C13DF3178619}" type="pres">
      <dgm:prSet presAssocID="{69DC3261-5571-4054-A689-A5E0D26FAC68}" presName="Name0" presStyleCnt="0">
        <dgm:presLayoutVars>
          <dgm:chMax/>
          <dgm:chPref val="3"/>
          <dgm:dir/>
          <dgm:animOne val="branch"/>
          <dgm:animLvl val="lvl"/>
        </dgm:presLayoutVars>
      </dgm:prSet>
      <dgm:spPr/>
      <dgm:t>
        <a:bodyPr/>
        <a:lstStyle/>
        <a:p>
          <a:endParaRPr lang="en-MY"/>
        </a:p>
      </dgm:t>
    </dgm:pt>
    <dgm:pt modelId="{FD793834-0128-4118-9C66-81C8DC773A51}" type="pres">
      <dgm:prSet presAssocID="{82D31BE7-05D3-4E93-802B-274FFA96EA72}" presName="composite" presStyleCnt="0"/>
      <dgm:spPr/>
    </dgm:pt>
    <dgm:pt modelId="{792FD840-7A86-48B4-A0D1-97B201B72734}" type="pres">
      <dgm:prSet presAssocID="{82D31BE7-05D3-4E93-802B-274FFA96EA72}" presName="FirstChild" presStyleLbl="revTx" presStyleIdx="0" presStyleCnt="6">
        <dgm:presLayoutVars>
          <dgm:chMax val="0"/>
          <dgm:chPref val="0"/>
          <dgm:bulletEnabled val="1"/>
        </dgm:presLayoutVars>
      </dgm:prSet>
      <dgm:spPr/>
      <dgm:t>
        <a:bodyPr/>
        <a:lstStyle/>
        <a:p>
          <a:endParaRPr lang="en-MY"/>
        </a:p>
      </dgm:t>
    </dgm:pt>
    <dgm:pt modelId="{71311640-DA23-43BD-B92E-6152B49D22F4}" type="pres">
      <dgm:prSet presAssocID="{82D31BE7-05D3-4E93-802B-274FFA96EA72}" presName="Parent" presStyleLbl="alignNode1" presStyleIdx="0" presStyleCnt="3">
        <dgm:presLayoutVars>
          <dgm:chMax val="3"/>
          <dgm:chPref val="3"/>
          <dgm:bulletEnabled val="1"/>
        </dgm:presLayoutVars>
      </dgm:prSet>
      <dgm:spPr/>
      <dgm:t>
        <a:bodyPr/>
        <a:lstStyle/>
        <a:p>
          <a:endParaRPr lang="en-MY"/>
        </a:p>
      </dgm:t>
    </dgm:pt>
    <dgm:pt modelId="{46CA2DB7-A147-49E3-9E71-F9597D312A35}" type="pres">
      <dgm:prSet presAssocID="{82D31BE7-05D3-4E93-802B-274FFA96EA72}" presName="Accent" presStyleLbl="parChTrans1D1" presStyleIdx="0" presStyleCnt="3"/>
      <dgm:spPr/>
    </dgm:pt>
    <dgm:pt modelId="{EAF0EAAF-D686-4AA9-A368-8162C79A0205}" type="pres">
      <dgm:prSet presAssocID="{82D31BE7-05D3-4E93-802B-274FFA96EA72}" presName="Child" presStyleLbl="revTx" presStyleIdx="1" presStyleCnt="6">
        <dgm:presLayoutVars>
          <dgm:chMax val="0"/>
          <dgm:chPref val="0"/>
          <dgm:bulletEnabled val="1"/>
        </dgm:presLayoutVars>
      </dgm:prSet>
      <dgm:spPr/>
      <dgm:t>
        <a:bodyPr/>
        <a:lstStyle/>
        <a:p>
          <a:endParaRPr lang="en-MY"/>
        </a:p>
      </dgm:t>
    </dgm:pt>
    <dgm:pt modelId="{6294F73D-925F-48BA-B353-758650EDA335}" type="pres">
      <dgm:prSet presAssocID="{025CBCE3-45F6-456A-ADF3-43BEEE645F92}" presName="sibTrans" presStyleCnt="0"/>
      <dgm:spPr/>
    </dgm:pt>
    <dgm:pt modelId="{239A1735-D199-4650-B9C9-829725E8F6C9}" type="pres">
      <dgm:prSet presAssocID="{43965588-C56C-4A28-823E-BA9FA6A03438}" presName="composite" presStyleCnt="0"/>
      <dgm:spPr/>
    </dgm:pt>
    <dgm:pt modelId="{F697009C-3D56-4C2C-820E-174CDF20B748}" type="pres">
      <dgm:prSet presAssocID="{43965588-C56C-4A28-823E-BA9FA6A03438}" presName="FirstChild" presStyleLbl="revTx" presStyleIdx="2" presStyleCnt="6">
        <dgm:presLayoutVars>
          <dgm:chMax val="0"/>
          <dgm:chPref val="0"/>
          <dgm:bulletEnabled val="1"/>
        </dgm:presLayoutVars>
      </dgm:prSet>
      <dgm:spPr/>
      <dgm:t>
        <a:bodyPr/>
        <a:lstStyle/>
        <a:p>
          <a:endParaRPr lang="en-MY"/>
        </a:p>
      </dgm:t>
    </dgm:pt>
    <dgm:pt modelId="{73D4D44B-9B5E-4E9A-8D98-C8215464E551}" type="pres">
      <dgm:prSet presAssocID="{43965588-C56C-4A28-823E-BA9FA6A03438}" presName="Parent" presStyleLbl="alignNode1" presStyleIdx="1" presStyleCnt="3">
        <dgm:presLayoutVars>
          <dgm:chMax val="3"/>
          <dgm:chPref val="3"/>
          <dgm:bulletEnabled val="1"/>
        </dgm:presLayoutVars>
      </dgm:prSet>
      <dgm:spPr/>
      <dgm:t>
        <a:bodyPr/>
        <a:lstStyle/>
        <a:p>
          <a:endParaRPr lang="en-MY"/>
        </a:p>
      </dgm:t>
    </dgm:pt>
    <dgm:pt modelId="{341B1AAD-0AAB-4D7B-AB2C-941BA901B0E1}" type="pres">
      <dgm:prSet presAssocID="{43965588-C56C-4A28-823E-BA9FA6A03438}" presName="Accent" presStyleLbl="parChTrans1D1" presStyleIdx="1" presStyleCnt="3"/>
      <dgm:spPr/>
    </dgm:pt>
    <dgm:pt modelId="{45D4A8C2-6A93-405F-AEA5-8DC33B9BF736}" type="pres">
      <dgm:prSet presAssocID="{43965588-C56C-4A28-823E-BA9FA6A03438}" presName="Child" presStyleLbl="revTx" presStyleIdx="3" presStyleCnt="6">
        <dgm:presLayoutVars>
          <dgm:chMax val="0"/>
          <dgm:chPref val="0"/>
          <dgm:bulletEnabled val="1"/>
        </dgm:presLayoutVars>
      </dgm:prSet>
      <dgm:spPr/>
      <dgm:t>
        <a:bodyPr/>
        <a:lstStyle/>
        <a:p>
          <a:endParaRPr lang="en-MY"/>
        </a:p>
      </dgm:t>
    </dgm:pt>
    <dgm:pt modelId="{958DA3FB-4A39-451E-8C94-AFDA3FDAA206}" type="pres">
      <dgm:prSet presAssocID="{B164D06A-EEFA-4FAB-BFFC-C4DD61F834E2}" presName="sibTrans" presStyleCnt="0"/>
      <dgm:spPr/>
    </dgm:pt>
    <dgm:pt modelId="{8463DD96-5F07-4A99-AD69-DEAAB8F257E4}" type="pres">
      <dgm:prSet presAssocID="{71DE96D3-BE53-467B-9878-9F1CBA5FAA33}" presName="composite" presStyleCnt="0"/>
      <dgm:spPr/>
    </dgm:pt>
    <dgm:pt modelId="{59C227B1-26D9-494A-BEE9-A071AB0E2EFD}" type="pres">
      <dgm:prSet presAssocID="{71DE96D3-BE53-467B-9878-9F1CBA5FAA33}" presName="FirstChild" presStyleLbl="revTx" presStyleIdx="4" presStyleCnt="6">
        <dgm:presLayoutVars>
          <dgm:chMax val="0"/>
          <dgm:chPref val="0"/>
          <dgm:bulletEnabled val="1"/>
        </dgm:presLayoutVars>
      </dgm:prSet>
      <dgm:spPr/>
      <dgm:t>
        <a:bodyPr/>
        <a:lstStyle/>
        <a:p>
          <a:endParaRPr lang="en-MY"/>
        </a:p>
      </dgm:t>
    </dgm:pt>
    <dgm:pt modelId="{A2A2591F-B8F8-49DC-85B4-79BC42430AAD}" type="pres">
      <dgm:prSet presAssocID="{71DE96D3-BE53-467B-9878-9F1CBA5FAA33}" presName="Parent" presStyleLbl="alignNode1" presStyleIdx="2" presStyleCnt="3">
        <dgm:presLayoutVars>
          <dgm:chMax val="3"/>
          <dgm:chPref val="3"/>
          <dgm:bulletEnabled val="1"/>
        </dgm:presLayoutVars>
      </dgm:prSet>
      <dgm:spPr/>
      <dgm:t>
        <a:bodyPr/>
        <a:lstStyle/>
        <a:p>
          <a:endParaRPr lang="en-MY"/>
        </a:p>
      </dgm:t>
    </dgm:pt>
    <dgm:pt modelId="{519A59F0-D821-409A-A836-DACD3BFECB3B}" type="pres">
      <dgm:prSet presAssocID="{71DE96D3-BE53-467B-9878-9F1CBA5FAA33}" presName="Accent" presStyleLbl="parChTrans1D1" presStyleIdx="2" presStyleCnt="3"/>
      <dgm:spPr/>
    </dgm:pt>
    <dgm:pt modelId="{7EDB1993-A0A9-4AB6-B8BC-C2DED3422243}" type="pres">
      <dgm:prSet presAssocID="{71DE96D3-BE53-467B-9878-9F1CBA5FAA33}" presName="Child" presStyleLbl="revTx" presStyleIdx="5" presStyleCnt="6">
        <dgm:presLayoutVars>
          <dgm:chMax val="0"/>
          <dgm:chPref val="0"/>
          <dgm:bulletEnabled val="1"/>
        </dgm:presLayoutVars>
      </dgm:prSet>
      <dgm:spPr/>
      <dgm:t>
        <a:bodyPr/>
        <a:lstStyle/>
        <a:p>
          <a:endParaRPr lang="en-MY"/>
        </a:p>
      </dgm:t>
    </dgm:pt>
  </dgm:ptLst>
  <dgm:cxnLst>
    <dgm:cxn modelId="{6CF196A0-ECA4-44CF-968C-CC6900B1B1B3}" type="presOf" srcId="{43965588-C56C-4A28-823E-BA9FA6A03438}" destId="{73D4D44B-9B5E-4E9A-8D98-C8215464E551}" srcOrd="0" destOrd="0" presId="urn:microsoft.com/office/officeart/2011/layout/TabList"/>
    <dgm:cxn modelId="{EEA75170-B187-4841-A66E-BA3644AA0930}" type="presOf" srcId="{DF0779B2-D486-45B3-81C3-4129237EB1E3}" destId="{F697009C-3D56-4C2C-820E-174CDF20B748}" srcOrd="0" destOrd="0" presId="urn:microsoft.com/office/officeart/2011/layout/TabList"/>
    <dgm:cxn modelId="{4A7A7C63-B054-41A8-9023-BA99608D8834}" srcId="{71DE96D3-BE53-467B-9878-9F1CBA5FAA33}" destId="{15EECF78-3B84-4C68-8F07-45BFA8156060}" srcOrd="0" destOrd="0" parTransId="{CAB17083-3A98-471C-AE82-BD2ECDCDAE18}" sibTransId="{FD969B3D-BA00-4247-8F1B-6E7D64639493}"/>
    <dgm:cxn modelId="{A8D80CFB-C680-495E-A311-C7A16C375102}" srcId="{69DC3261-5571-4054-A689-A5E0D26FAC68}" destId="{82D31BE7-05D3-4E93-802B-274FFA96EA72}" srcOrd="0" destOrd="0" parTransId="{4A0F6F3D-D058-4C36-A8B2-1E1C60427B88}" sibTransId="{025CBCE3-45F6-456A-ADF3-43BEEE645F92}"/>
    <dgm:cxn modelId="{1D2A69EF-1BC8-44A7-8128-0A026961A9EE}" type="presOf" srcId="{69DC3261-5571-4054-A689-A5E0D26FAC68}" destId="{D04CD238-BC48-4B9C-B859-C13DF3178619}" srcOrd="0" destOrd="0" presId="urn:microsoft.com/office/officeart/2011/layout/TabList"/>
    <dgm:cxn modelId="{D0BBC0EA-C31E-41AC-88E9-2F6568D1C189}" type="presOf" srcId="{8CAEEFF5-F063-4C73-931C-23EE1573E008}" destId="{7EDB1993-A0A9-4AB6-B8BC-C2DED3422243}" srcOrd="0" destOrd="0" presId="urn:microsoft.com/office/officeart/2011/layout/TabList"/>
    <dgm:cxn modelId="{F0B96C7A-F2E1-4D64-8636-CE1AFAD63028}" srcId="{69DC3261-5571-4054-A689-A5E0D26FAC68}" destId="{43965588-C56C-4A28-823E-BA9FA6A03438}" srcOrd="1" destOrd="0" parTransId="{413FFC2A-573B-4117-9E14-AA5926A4D5A7}" sibTransId="{B164D06A-EEFA-4FAB-BFFC-C4DD61F834E2}"/>
    <dgm:cxn modelId="{C0BEEB67-30CA-4335-8819-41A51B2F6225}" srcId="{43965588-C56C-4A28-823E-BA9FA6A03438}" destId="{DF0779B2-D486-45B3-81C3-4129237EB1E3}" srcOrd="0" destOrd="0" parTransId="{90A0CF03-01C8-441D-901E-7EA706FDB943}" sibTransId="{0144A721-DD62-4ADA-9F3E-D67E50EC0A2A}"/>
    <dgm:cxn modelId="{BC948880-AF6D-4DC4-91CA-6AE28288655A}" srcId="{71DE96D3-BE53-467B-9878-9F1CBA5FAA33}" destId="{8CAEEFF5-F063-4C73-931C-23EE1573E008}" srcOrd="1" destOrd="0" parTransId="{7935D50E-2CCE-4C13-8384-5FB69F800977}" sibTransId="{8AF1A20E-A822-4618-A704-390673C57601}"/>
    <dgm:cxn modelId="{3905854D-A11B-44EC-8971-461766F0B91C}" type="presOf" srcId="{71DE96D3-BE53-467B-9878-9F1CBA5FAA33}" destId="{A2A2591F-B8F8-49DC-85B4-79BC42430AAD}" srcOrd="0" destOrd="0" presId="urn:microsoft.com/office/officeart/2011/layout/TabList"/>
    <dgm:cxn modelId="{F09BB285-71A9-4F5E-84D9-6A468EDEF519}" type="presOf" srcId="{7F46BBD9-1B65-4106-8625-5CCFD9134761}" destId="{45D4A8C2-6A93-405F-AEA5-8DC33B9BF736}" srcOrd="0" destOrd="0" presId="urn:microsoft.com/office/officeart/2011/layout/TabList"/>
    <dgm:cxn modelId="{911FD61D-A657-4496-8EBA-0271D6BD9261}" srcId="{82D31BE7-05D3-4E93-802B-274FFA96EA72}" destId="{33AEACC9-F94C-4484-9080-0C28426DAB28}" srcOrd="1" destOrd="0" parTransId="{A58D2CA8-86FF-4731-AD42-E8C4B0AE9D9D}" sibTransId="{2007588B-A049-4E53-9BAF-E1C7283D5750}"/>
    <dgm:cxn modelId="{03CB8E7F-B330-4FBE-A24C-3AFF1BDCD6A5}" type="presOf" srcId="{15EECF78-3B84-4C68-8F07-45BFA8156060}" destId="{59C227B1-26D9-494A-BEE9-A071AB0E2EFD}" srcOrd="0" destOrd="0" presId="urn:microsoft.com/office/officeart/2011/layout/TabList"/>
    <dgm:cxn modelId="{D7A73297-43D7-49F7-AB06-7DB6ADD3E319}" type="presOf" srcId="{9323F5A1-8A00-41DD-A3C2-B90A631E4FC2}" destId="{792FD840-7A86-48B4-A0D1-97B201B72734}" srcOrd="0" destOrd="0" presId="urn:microsoft.com/office/officeart/2011/layout/TabList"/>
    <dgm:cxn modelId="{59424ECE-504C-4E4F-8103-758FEC8AA111}" type="presOf" srcId="{33AEACC9-F94C-4484-9080-0C28426DAB28}" destId="{EAF0EAAF-D686-4AA9-A368-8162C79A0205}" srcOrd="0" destOrd="0" presId="urn:microsoft.com/office/officeart/2011/layout/TabList"/>
    <dgm:cxn modelId="{030CF168-D345-4389-9DC3-677171BDAA4A}" type="presOf" srcId="{82D31BE7-05D3-4E93-802B-274FFA96EA72}" destId="{71311640-DA23-43BD-B92E-6152B49D22F4}" srcOrd="0" destOrd="0" presId="urn:microsoft.com/office/officeart/2011/layout/TabList"/>
    <dgm:cxn modelId="{242B94BB-9BEB-4FE5-BD38-41473E87C9E2}" srcId="{69DC3261-5571-4054-A689-A5E0D26FAC68}" destId="{71DE96D3-BE53-467B-9878-9F1CBA5FAA33}" srcOrd="2" destOrd="0" parTransId="{C1745922-766C-4AE9-843F-6BA8CDC734F8}" sibTransId="{4E0C1CD2-3178-438A-8FBB-8DA1FA47179E}"/>
    <dgm:cxn modelId="{8ECA4AA7-D7E6-448D-AE04-96B8A23A572E}" srcId="{82D31BE7-05D3-4E93-802B-274FFA96EA72}" destId="{9323F5A1-8A00-41DD-A3C2-B90A631E4FC2}" srcOrd="0" destOrd="0" parTransId="{9018ABC8-EB15-4441-8A71-D652226EB623}" sibTransId="{DCBC2598-5245-448A-8C28-1E23B0D859B9}"/>
    <dgm:cxn modelId="{5A8E86A0-B020-431A-967D-8D8407703D40}" srcId="{43965588-C56C-4A28-823E-BA9FA6A03438}" destId="{7F46BBD9-1B65-4106-8625-5CCFD9134761}" srcOrd="1" destOrd="0" parTransId="{A1D6E7B3-F046-4F58-A6AA-58068069E408}" sibTransId="{AB94AAA5-F46A-4CE6-A75E-C1732CF162A8}"/>
    <dgm:cxn modelId="{B81884EC-DF29-4975-9873-F962FDF48FA9}" type="presParOf" srcId="{D04CD238-BC48-4B9C-B859-C13DF3178619}" destId="{FD793834-0128-4118-9C66-81C8DC773A51}" srcOrd="0" destOrd="0" presId="urn:microsoft.com/office/officeart/2011/layout/TabList"/>
    <dgm:cxn modelId="{DC2B330E-7F9C-4A4C-8A88-6D4825106ED0}" type="presParOf" srcId="{FD793834-0128-4118-9C66-81C8DC773A51}" destId="{792FD840-7A86-48B4-A0D1-97B201B72734}" srcOrd="0" destOrd="0" presId="urn:microsoft.com/office/officeart/2011/layout/TabList"/>
    <dgm:cxn modelId="{ECBCF236-AFB6-4913-831A-6D181ED9AAA3}" type="presParOf" srcId="{FD793834-0128-4118-9C66-81C8DC773A51}" destId="{71311640-DA23-43BD-B92E-6152B49D22F4}" srcOrd="1" destOrd="0" presId="urn:microsoft.com/office/officeart/2011/layout/TabList"/>
    <dgm:cxn modelId="{62037301-F529-44B8-B809-0A4CFDA92050}" type="presParOf" srcId="{FD793834-0128-4118-9C66-81C8DC773A51}" destId="{46CA2DB7-A147-49E3-9E71-F9597D312A35}" srcOrd="2" destOrd="0" presId="urn:microsoft.com/office/officeart/2011/layout/TabList"/>
    <dgm:cxn modelId="{139F9C9E-845A-42DF-8F56-C5A7C49275A3}" type="presParOf" srcId="{D04CD238-BC48-4B9C-B859-C13DF3178619}" destId="{EAF0EAAF-D686-4AA9-A368-8162C79A0205}" srcOrd="1" destOrd="0" presId="urn:microsoft.com/office/officeart/2011/layout/TabList"/>
    <dgm:cxn modelId="{3FECE5E6-AD2A-426C-A0CC-D08F0F03E2CC}" type="presParOf" srcId="{D04CD238-BC48-4B9C-B859-C13DF3178619}" destId="{6294F73D-925F-48BA-B353-758650EDA335}" srcOrd="2" destOrd="0" presId="urn:microsoft.com/office/officeart/2011/layout/TabList"/>
    <dgm:cxn modelId="{F62E0558-1219-458C-B5DB-E6FC74C3341F}" type="presParOf" srcId="{D04CD238-BC48-4B9C-B859-C13DF3178619}" destId="{239A1735-D199-4650-B9C9-829725E8F6C9}" srcOrd="3" destOrd="0" presId="urn:microsoft.com/office/officeart/2011/layout/TabList"/>
    <dgm:cxn modelId="{5945F63D-4271-4291-AE17-C8C9B3BA8A1A}" type="presParOf" srcId="{239A1735-D199-4650-B9C9-829725E8F6C9}" destId="{F697009C-3D56-4C2C-820E-174CDF20B748}" srcOrd="0" destOrd="0" presId="urn:microsoft.com/office/officeart/2011/layout/TabList"/>
    <dgm:cxn modelId="{41692D29-82DB-4BA8-BD69-92B36D804ADD}" type="presParOf" srcId="{239A1735-D199-4650-B9C9-829725E8F6C9}" destId="{73D4D44B-9B5E-4E9A-8D98-C8215464E551}" srcOrd="1" destOrd="0" presId="urn:microsoft.com/office/officeart/2011/layout/TabList"/>
    <dgm:cxn modelId="{CA5EFCBD-3EFF-40AF-95BB-C3B9CE558210}" type="presParOf" srcId="{239A1735-D199-4650-B9C9-829725E8F6C9}" destId="{341B1AAD-0AAB-4D7B-AB2C-941BA901B0E1}" srcOrd="2" destOrd="0" presId="urn:microsoft.com/office/officeart/2011/layout/TabList"/>
    <dgm:cxn modelId="{5BE6D098-EF1C-4A2B-9F6F-1D81BDAA5176}" type="presParOf" srcId="{D04CD238-BC48-4B9C-B859-C13DF3178619}" destId="{45D4A8C2-6A93-405F-AEA5-8DC33B9BF736}" srcOrd="4" destOrd="0" presId="urn:microsoft.com/office/officeart/2011/layout/TabList"/>
    <dgm:cxn modelId="{121C8788-CC82-419A-8538-59EEAC43516A}" type="presParOf" srcId="{D04CD238-BC48-4B9C-B859-C13DF3178619}" destId="{958DA3FB-4A39-451E-8C94-AFDA3FDAA206}" srcOrd="5" destOrd="0" presId="urn:microsoft.com/office/officeart/2011/layout/TabList"/>
    <dgm:cxn modelId="{9762B54D-B86D-4A8D-ACA0-321C6EFF978A}" type="presParOf" srcId="{D04CD238-BC48-4B9C-B859-C13DF3178619}" destId="{8463DD96-5F07-4A99-AD69-DEAAB8F257E4}" srcOrd="6" destOrd="0" presId="urn:microsoft.com/office/officeart/2011/layout/TabList"/>
    <dgm:cxn modelId="{6E00EE1A-75BA-4054-A44D-7752B5EBD57A}" type="presParOf" srcId="{8463DD96-5F07-4A99-AD69-DEAAB8F257E4}" destId="{59C227B1-26D9-494A-BEE9-A071AB0E2EFD}" srcOrd="0" destOrd="0" presId="urn:microsoft.com/office/officeart/2011/layout/TabList"/>
    <dgm:cxn modelId="{13CD32AA-A771-4A3C-AE37-785807A32140}" type="presParOf" srcId="{8463DD96-5F07-4A99-AD69-DEAAB8F257E4}" destId="{A2A2591F-B8F8-49DC-85B4-79BC42430AAD}" srcOrd="1" destOrd="0" presId="urn:microsoft.com/office/officeart/2011/layout/TabList"/>
    <dgm:cxn modelId="{713EC67E-CBF5-475C-AEB0-ADF08584E8D0}" type="presParOf" srcId="{8463DD96-5F07-4A99-AD69-DEAAB8F257E4}" destId="{519A59F0-D821-409A-A836-DACD3BFECB3B}" srcOrd="2" destOrd="0" presId="urn:microsoft.com/office/officeart/2011/layout/TabList"/>
    <dgm:cxn modelId="{DDEC01AB-940C-465F-AA38-BCBC24C001CB}" type="presParOf" srcId="{D04CD238-BC48-4B9C-B859-C13DF3178619}" destId="{7EDB1993-A0A9-4AB6-B8BC-C2DED3422243}" srcOrd="7" destOrd="0" presId="urn:microsoft.com/office/officeart/2011/layout/TabLis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652976E-328C-4F6A-A0D1-14550BD92957}" type="doc">
      <dgm:prSet loTypeId="urn:microsoft.com/office/officeart/2005/8/layout/funnel1" loCatId="relationship" qsTypeId="urn:microsoft.com/office/officeart/2005/8/quickstyle/simple2" qsCatId="simple" csTypeId="urn:microsoft.com/office/officeart/2005/8/colors/colorful5" csCatId="colorful" phldr="1"/>
      <dgm:spPr/>
      <dgm:t>
        <a:bodyPr/>
        <a:lstStyle/>
        <a:p>
          <a:endParaRPr lang="en-MY"/>
        </a:p>
      </dgm:t>
    </dgm:pt>
    <dgm:pt modelId="{96C64D88-9DB7-4939-AF22-BB019A91CC6F}">
      <dgm:prSet phldrT="[Text]"/>
      <dgm:spPr/>
      <dgm:t>
        <a:bodyPr/>
        <a:lstStyle/>
        <a:p>
          <a:r>
            <a:rPr lang="en-MY" dirty="0" smtClean="0"/>
            <a:t>INTERNET</a:t>
          </a:r>
          <a:endParaRPr lang="en-MY" dirty="0"/>
        </a:p>
      </dgm:t>
    </dgm:pt>
    <dgm:pt modelId="{67A910D2-A85E-4C34-B47E-858589BCED06}" type="parTrans" cxnId="{42B61A4A-5429-4D53-AB75-9594B19970DD}">
      <dgm:prSet/>
      <dgm:spPr/>
      <dgm:t>
        <a:bodyPr/>
        <a:lstStyle/>
        <a:p>
          <a:endParaRPr lang="en-MY"/>
        </a:p>
      </dgm:t>
    </dgm:pt>
    <dgm:pt modelId="{56B65C48-FFDB-436A-BE6F-32FC0978F0D1}" type="sibTrans" cxnId="{42B61A4A-5429-4D53-AB75-9594B19970DD}">
      <dgm:prSet/>
      <dgm:spPr/>
      <dgm:t>
        <a:bodyPr/>
        <a:lstStyle/>
        <a:p>
          <a:endParaRPr lang="en-MY"/>
        </a:p>
      </dgm:t>
    </dgm:pt>
    <dgm:pt modelId="{76711E54-6CD6-412E-B5AB-32F0EED976E7}">
      <dgm:prSet phldrT="[Text]"/>
      <dgm:spPr/>
      <dgm:t>
        <a:bodyPr/>
        <a:lstStyle/>
        <a:p>
          <a:r>
            <a:rPr lang="en-MY" dirty="0" smtClean="0"/>
            <a:t>HARDWARE &amp; SOFTWARE</a:t>
          </a:r>
        </a:p>
      </dgm:t>
    </dgm:pt>
    <dgm:pt modelId="{DBD47C1C-9ED0-4144-9A7F-D69AC3BD8B90}" type="parTrans" cxnId="{26D3676B-84A3-4FB8-A4F6-20A9B8DEDBFD}">
      <dgm:prSet/>
      <dgm:spPr/>
      <dgm:t>
        <a:bodyPr/>
        <a:lstStyle/>
        <a:p>
          <a:endParaRPr lang="en-MY"/>
        </a:p>
      </dgm:t>
    </dgm:pt>
    <dgm:pt modelId="{89CC15B1-4EFA-4060-AC33-08F923635DD7}" type="sibTrans" cxnId="{26D3676B-84A3-4FB8-A4F6-20A9B8DEDBFD}">
      <dgm:prSet/>
      <dgm:spPr/>
      <dgm:t>
        <a:bodyPr/>
        <a:lstStyle/>
        <a:p>
          <a:endParaRPr lang="en-MY"/>
        </a:p>
      </dgm:t>
    </dgm:pt>
    <dgm:pt modelId="{4762D422-B45F-431C-BF2F-BCA0C9921211}">
      <dgm:prSet phldrT="[Text]"/>
      <dgm:spPr/>
      <dgm:t>
        <a:bodyPr/>
        <a:lstStyle/>
        <a:p>
          <a:r>
            <a:rPr lang="en-MY" dirty="0" smtClean="0"/>
            <a:t>SYSTEM REQUIREMENT</a:t>
          </a:r>
          <a:endParaRPr lang="en-MY" dirty="0"/>
        </a:p>
      </dgm:t>
    </dgm:pt>
    <dgm:pt modelId="{3D72F49E-17A9-4042-B0E4-CCC03CB5CD14}" type="parTrans" cxnId="{C4EE9960-1BB0-4EE7-9694-A3E9CB908CC3}">
      <dgm:prSet/>
      <dgm:spPr/>
      <dgm:t>
        <a:bodyPr/>
        <a:lstStyle/>
        <a:p>
          <a:endParaRPr lang="en-MY"/>
        </a:p>
      </dgm:t>
    </dgm:pt>
    <dgm:pt modelId="{1B4B333E-341B-4B17-9918-30D19BCA115C}" type="sibTrans" cxnId="{C4EE9960-1BB0-4EE7-9694-A3E9CB908CC3}">
      <dgm:prSet/>
      <dgm:spPr/>
      <dgm:t>
        <a:bodyPr/>
        <a:lstStyle/>
        <a:p>
          <a:endParaRPr lang="en-MY"/>
        </a:p>
      </dgm:t>
    </dgm:pt>
    <dgm:pt modelId="{303A5B2E-A7C3-4B7C-9BED-CD6B856882B4}">
      <dgm:prSet phldrT="[Text]"/>
      <dgm:spPr/>
      <dgm:t>
        <a:bodyPr/>
        <a:lstStyle/>
        <a:p>
          <a:r>
            <a:rPr lang="en-MY" dirty="0" smtClean="0"/>
            <a:t>OPERATING SYSTEM</a:t>
          </a:r>
          <a:endParaRPr lang="en-MY" dirty="0"/>
        </a:p>
      </dgm:t>
    </dgm:pt>
    <dgm:pt modelId="{9728ED77-F9DD-49E1-9834-C2CDB922C2D3}" type="parTrans" cxnId="{136FFB86-37AB-4EB4-8931-09B87B91B191}">
      <dgm:prSet/>
      <dgm:spPr/>
      <dgm:t>
        <a:bodyPr/>
        <a:lstStyle/>
        <a:p>
          <a:endParaRPr lang="en-MY"/>
        </a:p>
      </dgm:t>
    </dgm:pt>
    <dgm:pt modelId="{87BE4BA4-1642-47E5-943E-ACC7E28B2DEB}" type="sibTrans" cxnId="{136FFB86-37AB-4EB4-8931-09B87B91B191}">
      <dgm:prSet/>
      <dgm:spPr/>
      <dgm:t>
        <a:bodyPr/>
        <a:lstStyle/>
        <a:p>
          <a:endParaRPr lang="en-MY"/>
        </a:p>
      </dgm:t>
    </dgm:pt>
    <dgm:pt modelId="{39CE61FD-ED64-451A-B489-F8C982D48D41}" type="pres">
      <dgm:prSet presAssocID="{9652976E-328C-4F6A-A0D1-14550BD92957}" presName="Name0" presStyleCnt="0">
        <dgm:presLayoutVars>
          <dgm:chMax val="4"/>
          <dgm:resizeHandles val="exact"/>
        </dgm:presLayoutVars>
      </dgm:prSet>
      <dgm:spPr/>
      <dgm:t>
        <a:bodyPr/>
        <a:lstStyle/>
        <a:p>
          <a:endParaRPr lang="en-MY"/>
        </a:p>
      </dgm:t>
    </dgm:pt>
    <dgm:pt modelId="{46385176-304F-4976-9900-AD9819FAE1EF}" type="pres">
      <dgm:prSet presAssocID="{9652976E-328C-4F6A-A0D1-14550BD92957}" presName="ellipse" presStyleLbl="trBgShp" presStyleIdx="0" presStyleCnt="1"/>
      <dgm:spPr/>
    </dgm:pt>
    <dgm:pt modelId="{9BD82389-1C31-4FAC-9CFE-7184A5C784D2}" type="pres">
      <dgm:prSet presAssocID="{9652976E-328C-4F6A-A0D1-14550BD92957}" presName="arrow1" presStyleLbl="fgShp" presStyleIdx="0" presStyleCnt="1"/>
      <dgm:spPr/>
    </dgm:pt>
    <dgm:pt modelId="{CE7F9810-11E2-4A06-9A3B-F7C1B1F85E8B}" type="pres">
      <dgm:prSet presAssocID="{9652976E-328C-4F6A-A0D1-14550BD92957}" presName="rectangle" presStyleLbl="revTx" presStyleIdx="0" presStyleCnt="1">
        <dgm:presLayoutVars>
          <dgm:bulletEnabled val="1"/>
        </dgm:presLayoutVars>
      </dgm:prSet>
      <dgm:spPr/>
      <dgm:t>
        <a:bodyPr/>
        <a:lstStyle/>
        <a:p>
          <a:endParaRPr lang="en-MY"/>
        </a:p>
      </dgm:t>
    </dgm:pt>
    <dgm:pt modelId="{E72B1AD8-9FC6-46ED-B406-7844CF9083B4}" type="pres">
      <dgm:prSet presAssocID="{76711E54-6CD6-412E-B5AB-32F0EED976E7}" presName="item1" presStyleLbl="node1" presStyleIdx="0" presStyleCnt="3">
        <dgm:presLayoutVars>
          <dgm:bulletEnabled val="1"/>
        </dgm:presLayoutVars>
      </dgm:prSet>
      <dgm:spPr/>
      <dgm:t>
        <a:bodyPr/>
        <a:lstStyle/>
        <a:p>
          <a:endParaRPr lang="en-MY"/>
        </a:p>
      </dgm:t>
    </dgm:pt>
    <dgm:pt modelId="{F5044271-EACF-4A4E-8F60-EB498FFFB5E2}" type="pres">
      <dgm:prSet presAssocID="{303A5B2E-A7C3-4B7C-9BED-CD6B856882B4}" presName="item2" presStyleLbl="node1" presStyleIdx="1" presStyleCnt="3">
        <dgm:presLayoutVars>
          <dgm:bulletEnabled val="1"/>
        </dgm:presLayoutVars>
      </dgm:prSet>
      <dgm:spPr/>
      <dgm:t>
        <a:bodyPr/>
        <a:lstStyle/>
        <a:p>
          <a:endParaRPr lang="en-MY"/>
        </a:p>
      </dgm:t>
    </dgm:pt>
    <dgm:pt modelId="{B21096C1-8752-4F13-8328-00C396D86466}" type="pres">
      <dgm:prSet presAssocID="{4762D422-B45F-431C-BF2F-BCA0C9921211}" presName="item3" presStyleLbl="node1" presStyleIdx="2" presStyleCnt="3">
        <dgm:presLayoutVars>
          <dgm:bulletEnabled val="1"/>
        </dgm:presLayoutVars>
      </dgm:prSet>
      <dgm:spPr/>
      <dgm:t>
        <a:bodyPr/>
        <a:lstStyle/>
        <a:p>
          <a:endParaRPr lang="en-MY"/>
        </a:p>
      </dgm:t>
    </dgm:pt>
    <dgm:pt modelId="{5DFC13C1-ED78-4D59-A59A-E77F8E85A009}" type="pres">
      <dgm:prSet presAssocID="{9652976E-328C-4F6A-A0D1-14550BD92957}" presName="funnel" presStyleLbl="trAlignAcc1" presStyleIdx="0" presStyleCnt="1"/>
      <dgm:spPr/>
    </dgm:pt>
  </dgm:ptLst>
  <dgm:cxnLst>
    <dgm:cxn modelId="{26D3676B-84A3-4FB8-A4F6-20A9B8DEDBFD}" srcId="{9652976E-328C-4F6A-A0D1-14550BD92957}" destId="{76711E54-6CD6-412E-B5AB-32F0EED976E7}" srcOrd="1" destOrd="0" parTransId="{DBD47C1C-9ED0-4144-9A7F-D69AC3BD8B90}" sibTransId="{89CC15B1-4EFA-4060-AC33-08F923635DD7}"/>
    <dgm:cxn modelId="{A44EE767-BBB2-480B-9B40-DEA07063DC59}" type="presOf" srcId="{303A5B2E-A7C3-4B7C-9BED-CD6B856882B4}" destId="{E72B1AD8-9FC6-46ED-B406-7844CF9083B4}" srcOrd="0" destOrd="0" presId="urn:microsoft.com/office/officeart/2005/8/layout/funnel1"/>
    <dgm:cxn modelId="{136FFB86-37AB-4EB4-8931-09B87B91B191}" srcId="{9652976E-328C-4F6A-A0D1-14550BD92957}" destId="{303A5B2E-A7C3-4B7C-9BED-CD6B856882B4}" srcOrd="2" destOrd="0" parTransId="{9728ED77-F9DD-49E1-9834-C2CDB922C2D3}" sibTransId="{87BE4BA4-1642-47E5-943E-ACC7E28B2DEB}"/>
    <dgm:cxn modelId="{C4EE9960-1BB0-4EE7-9694-A3E9CB908CC3}" srcId="{9652976E-328C-4F6A-A0D1-14550BD92957}" destId="{4762D422-B45F-431C-BF2F-BCA0C9921211}" srcOrd="3" destOrd="0" parTransId="{3D72F49E-17A9-4042-B0E4-CCC03CB5CD14}" sibTransId="{1B4B333E-341B-4B17-9918-30D19BCA115C}"/>
    <dgm:cxn modelId="{CBD86FB7-F7A9-4CC4-9D4F-4C28C20E7877}" type="presOf" srcId="{4762D422-B45F-431C-BF2F-BCA0C9921211}" destId="{CE7F9810-11E2-4A06-9A3B-F7C1B1F85E8B}" srcOrd="0" destOrd="0" presId="urn:microsoft.com/office/officeart/2005/8/layout/funnel1"/>
    <dgm:cxn modelId="{42B61A4A-5429-4D53-AB75-9594B19970DD}" srcId="{9652976E-328C-4F6A-A0D1-14550BD92957}" destId="{96C64D88-9DB7-4939-AF22-BB019A91CC6F}" srcOrd="0" destOrd="0" parTransId="{67A910D2-A85E-4C34-B47E-858589BCED06}" sibTransId="{56B65C48-FFDB-436A-BE6F-32FC0978F0D1}"/>
    <dgm:cxn modelId="{D57666BD-9616-4649-B0B5-1A77E2941EE4}" type="presOf" srcId="{96C64D88-9DB7-4939-AF22-BB019A91CC6F}" destId="{B21096C1-8752-4F13-8328-00C396D86466}" srcOrd="0" destOrd="0" presId="urn:microsoft.com/office/officeart/2005/8/layout/funnel1"/>
    <dgm:cxn modelId="{33BF499F-218B-4E55-9A97-BA63B6A7D2DE}" type="presOf" srcId="{76711E54-6CD6-412E-B5AB-32F0EED976E7}" destId="{F5044271-EACF-4A4E-8F60-EB498FFFB5E2}" srcOrd="0" destOrd="0" presId="urn:microsoft.com/office/officeart/2005/8/layout/funnel1"/>
    <dgm:cxn modelId="{C469208A-0303-462E-83E2-358EB9B9ED73}" type="presOf" srcId="{9652976E-328C-4F6A-A0D1-14550BD92957}" destId="{39CE61FD-ED64-451A-B489-F8C982D48D41}" srcOrd="0" destOrd="0" presId="urn:microsoft.com/office/officeart/2005/8/layout/funnel1"/>
    <dgm:cxn modelId="{52950A1E-B96B-4BD8-A6AB-9740AB6E9DA2}" type="presParOf" srcId="{39CE61FD-ED64-451A-B489-F8C982D48D41}" destId="{46385176-304F-4976-9900-AD9819FAE1EF}" srcOrd="0" destOrd="0" presId="urn:microsoft.com/office/officeart/2005/8/layout/funnel1"/>
    <dgm:cxn modelId="{B996D9E2-1F15-4E51-89AD-5157E6448F36}" type="presParOf" srcId="{39CE61FD-ED64-451A-B489-F8C982D48D41}" destId="{9BD82389-1C31-4FAC-9CFE-7184A5C784D2}" srcOrd="1" destOrd="0" presId="urn:microsoft.com/office/officeart/2005/8/layout/funnel1"/>
    <dgm:cxn modelId="{FA0FB8A4-FE1D-495B-A9B0-0D34953B1372}" type="presParOf" srcId="{39CE61FD-ED64-451A-B489-F8C982D48D41}" destId="{CE7F9810-11E2-4A06-9A3B-F7C1B1F85E8B}" srcOrd="2" destOrd="0" presId="urn:microsoft.com/office/officeart/2005/8/layout/funnel1"/>
    <dgm:cxn modelId="{6D585E04-26AF-4902-93CE-F2107D886A1B}" type="presParOf" srcId="{39CE61FD-ED64-451A-B489-F8C982D48D41}" destId="{E72B1AD8-9FC6-46ED-B406-7844CF9083B4}" srcOrd="3" destOrd="0" presId="urn:microsoft.com/office/officeart/2005/8/layout/funnel1"/>
    <dgm:cxn modelId="{1CF7937B-E282-4387-B72D-19469839F908}" type="presParOf" srcId="{39CE61FD-ED64-451A-B489-F8C982D48D41}" destId="{F5044271-EACF-4A4E-8F60-EB498FFFB5E2}" srcOrd="4" destOrd="0" presId="urn:microsoft.com/office/officeart/2005/8/layout/funnel1"/>
    <dgm:cxn modelId="{C40588FA-F328-42DB-BF51-1F9B4B517C87}" type="presParOf" srcId="{39CE61FD-ED64-451A-B489-F8C982D48D41}" destId="{B21096C1-8752-4F13-8328-00C396D86466}" srcOrd="5" destOrd="0" presId="urn:microsoft.com/office/officeart/2005/8/layout/funnel1"/>
    <dgm:cxn modelId="{3B939CC2-062D-406C-A839-2E6A9D7AB97F}" type="presParOf" srcId="{39CE61FD-ED64-451A-B489-F8C982D48D41}" destId="{5DFC13C1-ED78-4D59-A59A-E77F8E85A009}"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4EED3A8-2FE4-42FA-BD66-2E631A1BF88F}"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MY"/>
        </a:p>
      </dgm:t>
    </dgm:pt>
    <dgm:pt modelId="{D6A4D0BC-60DC-40F3-BAC3-E481A1C32634}">
      <dgm:prSet phldrT="[Text]"/>
      <dgm:spPr/>
      <dgm:t>
        <a:bodyPr/>
        <a:lstStyle/>
        <a:p>
          <a:r>
            <a:rPr lang="en-MY" dirty="0" smtClean="0"/>
            <a:t>OPERATING SYSTEM</a:t>
          </a:r>
          <a:endParaRPr lang="en-MY" dirty="0"/>
        </a:p>
      </dgm:t>
    </dgm:pt>
    <dgm:pt modelId="{310BD866-6D0D-4E69-88DC-75AA496E8C5F}" type="parTrans" cxnId="{11D63D09-72D3-439A-BA33-AE5F5331C64B}">
      <dgm:prSet/>
      <dgm:spPr/>
      <dgm:t>
        <a:bodyPr/>
        <a:lstStyle/>
        <a:p>
          <a:endParaRPr lang="en-MY"/>
        </a:p>
      </dgm:t>
    </dgm:pt>
    <dgm:pt modelId="{54E34D8F-8605-4B93-A624-103703184041}" type="sibTrans" cxnId="{11D63D09-72D3-439A-BA33-AE5F5331C64B}">
      <dgm:prSet/>
      <dgm:spPr/>
      <dgm:t>
        <a:bodyPr/>
        <a:lstStyle/>
        <a:p>
          <a:endParaRPr lang="en-MY"/>
        </a:p>
      </dgm:t>
    </dgm:pt>
    <dgm:pt modelId="{19743434-9F1C-44BA-9A40-6C944318BDEA}">
      <dgm:prSet phldrT="[Text]"/>
      <dgm:spPr/>
      <dgm:t>
        <a:bodyPr/>
        <a:lstStyle/>
        <a:p>
          <a:r>
            <a:rPr lang="en-MY" dirty="0" smtClean="0"/>
            <a:t>Win 7 and above</a:t>
          </a:r>
          <a:endParaRPr lang="en-MY" dirty="0"/>
        </a:p>
      </dgm:t>
    </dgm:pt>
    <dgm:pt modelId="{DD71CFD3-CF32-429B-B056-A6805B181641}" type="parTrans" cxnId="{3B89BC5F-95F7-42FB-99A1-A7B34BA89DD8}">
      <dgm:prSet/>
      <dgm:spPr/>
      <dgm:t>
        <a:bodyPr/>
        <a:lstStyle/>
        <a:p>
          <a:endParaRPr lang="en-MY"/>
        </a:p>
      </dgm:t>
    </dgm:pt>
    <dgm:pt modelId="{1D76303C-776C-4748-914D-38F4D278B33A}" type="sibTrans" cxnId="{3B89BC5F-95F7-42FB-99A1-A7B34BA89DD8}">
      <dgm:prSet/>
      <dgm:spPr/>
      <dgm:t>
        <a:bodyPr/>
        <a:lstStyle/>
        <a:p>
          <a:endParaRPr lang="en-MY"/>
        </a:p>
      </dgm:t>
    </dgm:pt>
    <dgm:pt modelId="{D4ABCCA9-AAE3-404B-B454-33B9CD415FFF}">
      <dgm:prSet phldrT="[Text]"/>
      <dgm:spPr/>
      <dgm:t>
        <a:bodyPr/>
        <a:lstStyle/>
        <a:p>
          <a:r>
            <a:rPr lang="en-MY" dirty="0" smtClean="0"/>
            <a:t>Important note: Win XP &amp; Win 2003 are not supported</a:t>
          </a:r>
          <a:endParaRPr lang="en-MY" dirty="0"/>
        </a:p>
      </dgm:t>
    </dgm:pt>
    <dgm:pt modelId="{9EA1D187-5E21-41E8-8EB4-06DE87BFB819}" type="parTrans" cxnId="{F1013619-6B1C-48B4-A743-969D2AE30563}">
      <dgm:prSet/>
      <dgm:spPr/>
      <dgm:t>
        <a:bodyPr/>
        <a:lstStyle/>
        <a:p>
          <a:endParaRPr lang="en-MY"/>
        </a:p>
      </dgm:t>
    </dgm:pt>
    <dgm:pt modelId="{89CEA0FA-121B-42BA-BF86-CB3FA4364B07}" type="sibTrans" cxnId="{F1013619-6B1C-48B4-A743-969D2AE30563}">
      <dgm:prSet/>
      <dgm:spPr/>
      <dgm:t>
        <a:bodyPr/>
        <a:lstStyle/>
        <a:p>
          <a:endParaRPr lang="en-MY"/>
        </a:p>
      </dgm:t>
    </dgm:pt>
    <dgm:pt modelId="{D6AA617D-5866-4ACC-A215-6CFBB46A2846}">
      <dgm:prSet phldrT="[Text]"/>
      <dgm:spPr/>
      <dgm:t>
        <a:bodyPr/>
        <a:lstStyle/>
        <a:p>
          <a:r>
            <a:rPr lang="en-MY" dirty="0" smtClean="0"/>
            <a:t>HARDWARE</a:t>
          </a:r>
          <a:endParaRPr lang="en-MY" dirty="0"/>
        </a:p>
      </dgm:t>
    </dgm:pt>
    <dgm:pt modelId="{883476BA-0146-42FE-AA55-FDAB7F2E41BA}" type="parTrans" cxnId="{480E0D58-20AC-45E8-84AE-8C0C2D4EDCFA}">
      <dgm:prSet/>
      <dgm:spPr/>
      <dgm:t>
        <a:bodyPr/>
        <a:lstStyle/>
        <a:p>
          <a:endParaRPr lang="en-MY"/>
        </a:p>
      </dgm:t>
    </dgm:pt>
    <dgm:pt modelId="{84871C03-D46E-4B72-BDA5-3D655F7E6022}" type="sibTrans" cxnId="{480E0D58-20AC-45E8-84AE-8C0C2D4EDCFA}">
      <dgm:prSet/>
      <dgm:spPr/>
      <dgm:t>
        <a:bodyPr/>
        <a:lstStyle/>
        <a:p>
          <a:endParaRPr lang="en-MY"/>
        </a:p>
      </dgm:t>
    </dgm:pt>
    <dgm:pt modelId="{E9548D16-B390-4A1B-B2A7-44C6ACB71194}">
      <dgm:prSet phldrT="[Text]"/>
      <dgm:spPr/>
      <dgm:t>
        <a:bodyPr/>
        <a:lstStyle/>
        <a:p>
          <a:r>
            <a:rPr lang="en-MY" dirty="0" smtClean="0"/>
            <a:t>1 GHz processor or faster</a:t>
          </a:r>
          <a:endParaRPr lang="en-MY" dirty="0"/>
        </a:p>
      </dgm:t>
    </dgm:pt>
    <dgm:pt modelId="{EB472395-0D4C-4B7F-B619-38CAA8557501}" type="parTrans" cxnId="{22960C79-D30E-48C3-B8D8-899164883412}">
      <dgm:prSet/>
      <dgm:spPr/>
      <dgm:t>
        <a:bodyPr/>
        <a:lstStyle/>
        <a:p>
          <a:endParaRPr lang="en-MY"/>
        </a:p>
      </dgm:t>
    </dgm:pt>
    <dgm:pt modelId="{A19BD124-129D-4A9C-BB23-AAB426A853D9}" type="sibTrans" cxnId="{22960C79-D30E-48C3-B8D8-899164883412}">
      <dgm:prSet/>
      <dgm:spPr/>
      <dgm:t>
        <a:bodyPr/>
        <a:lstStyle/>
        <a:p>
          <a:endParaRPr lang="en-MY"/>
        </a:p>
      </dgm:t>
    </dgm:pt>
    <dgm:pt modelId="{958A2044-1190-4B8F-99C5-A9F8E4662318}">
      <dgm:prSet phldrT="[Text]"/>
      <dgm:spPr/>
      <dgm:t>
        <a:bodyPr/>
        <a:lstStyle/>
        <a:p>
          <a:r>
            <a:rPr lang="en-MY" dirty="0" smtClean="0"/>
            <a:t>1 GB of RAM</a:t>
          </a:r>
          <a:endParaRPr lang="en-MY" dirty="0"/>
        </a:p>
      </dgm:t>
    </dgm:pt>
    <dgm:pt modelId="{0D1E8B26-F22B-45B4-87BE-E129ABC78303}" type="parTrans" cxnId="{217BE6B5-75E3-49F7-8B2A-B318CEA4DCFA}">
      <dgm:prSet/>
      <dgm:spPr/>
      <dgm:t>
        <a:bodyPr/>
        <a:lstStyle/>
        <a:p>
          <a:endParaRPr lang="en-MY"/>
        </a:p>
      </dgm:t>
    </dgm:pt>
    <dgm:pt modelId="{0B55CD19-46AC-4E96-978B-A166026FB2DD}" type="sibTrans" cxnId="{217BE6B5-75E3-49F7-8B2A-B318CEA4DCFA}">
      <dgm:prSet/>
      <dgm:spPr/>
      <dgm:t>
        <a:bodyPr/>
        <a:lstStyle/>
        <a:p>
          <a:endParaRPr lang="en-MY"/>
        </a:p>
      </dgm:t>
    </dgm:pt>
    <dgm:pt modelId="{6640D50C-3FEB-473B-AFC3-0C7DC8430DAB}">
      <dgm:prSet phldrT="[Text]"/>
      <dgm:spPr/>
      <dgm:t>
        <a:bodyPr/>
        <a:lstStyle/>
        <a:p>
          <a:r>
            <a:rPr lang="en-MY" dirty="0" smtClean="0"/>
            <a:t>SOFTWARE</a:t>
          </a:r>
          <a:endParaRPr lang="en-MY" dirty="0"/>
        </a:p>
      </dgm:t>
    </dgm:pt>
    <dgm:pt modelId="{73740D8F-A897-47B7-ACF8-369C2EC0F165}" type="parTrans" cxnId="{F733A5CA-4B33-4664-87A6-DC6F93D4C64E}">
      <dgm:prSet/>
      <dgm:spPr/>
      <dgm:t>
        <a:bodyPr/>
        <a:lstStyle/>
        <a:p>
          <a:endParaRPr lang="en-MY"/>
        </a:p>
      </dgm:t>
    </dgm:pt>
    <dgm:pt modelId="{4889F350-0E0D-43B8-8C92-8B2264760DF1}" type="sibTrans" cxnId="{F733A5CA-4B33-4664-87A6-DC6F93D4C64E}">
      <dgm:prSet/>
      <dgm:spPr/>
      <dgm:t>
        <a:bodyPr/>
        <a:lstStyle/>
        <a:p>
          <a:endParaRPr lang="en-MY"/>
        </a:p>
      </dgm:t>
    </dgm:pt>
    <dgm:pt modelId="{25F6C60E-41FD-4674-9936-E1FEC382848C}">
      <dgm:prSet phldrT="[Text]"/>
      <dgm:spPr/>
      <dgm:t>
        <a:bodyPr/>
        <a:lstStyle/>
        <a:p>
          <a:r>
            <a:rPr lang="en-MY" dirty="0" smtClean="0"/>
            <a:t>Microsoft Office 2010 and above</a:t>
          </a:r>
          <a:endParaRPr lang="en-MY" dirty="0"/>
        </a:p>
      </dgm:t>
    </dgm:pt>
    <dgm:pt modelId="{50516A9E-2F62-49CA-B4D3-6B261D8E4B10}" type="parTrans" cxnId="{C1C69F0E-44D3-4AB0-90FD-44D0FD2746EB}">
      <dgm:prSet/>
      <dgm:spPr/>
      <dgm:t>
        <a:bodyPr/>
        <a:lstStyle/>
        <a:p>
          <a:endParaRPr lang="en-MY"/>
        </a:p>
      </dgm:t>
    </dgm:pt>
    <dgm:pt modelId="{782D50FB-1918-408F-A278-B8067FB98A47}" type="sibTrans" cxnId="{C1C69F0E-44D3-4AB0-90FD-44D0FD2746EB}">
      <dgm:prSet/>
      <dgm:spPr/>
      <dgm:t>
        <a:bodyPr/>
        <a:lstStyle/>
        <a:p>
          <a:endParaRPr lang="en-MY"/>
        </a:p>
      </dgm:t>
    </dgm:pt>
    <dgm:pt modelId="{39C2A201-5C74-49D1-8159-90585FC5BDCB}">
      <dgm:prSet phldrT="[Text]"/>
      <dgm:spPr/>
      <dgm:t>
        <a:bodyPr/>
        <a:lstStyle/>
        <a:p>
          <a:r>
            <a:rPr lang="en-MY" dirty="0" smtClean="0"/>
            <a:t>10 GB of hard disk space</a:t>
          </a:r>
          <a:endParaRPr lang="en-MY" dirty="0"/>
        </a:p>
      </dgm:t>
    </dgm:pt>
    <dgm:pt modelId="{D6DD4FF8-9AE4-4DCA-BDBA-AD9A33D3EEA4}" type="parTrans" cxnId="{2C7E8ECC-2D9C-47B2-99D0-AD99E561D44F}">
      <dgm:prSet/>
      <dgm:spPr/>
      <dgm:t>
        <a:bodyPr/>
        <a:lstStyle/>
        <a:p>
          <a:endParaRPr lang="en-MY"/>
        </a:p>
      </dgm:t>
    </dgm:pt>
    <dgm:pt modelId="{BFE452E7-4913-410E-BAF1-95BFEC91B5F0}" type="sibTrans" cxnId="{2C7E8ECC-2D9C-47B2-99D0-AD99E561D44F}">
      <dgm:prSet/>
      <dgm:spPr/>
      <dgm:t>
        <a:bodyPr/>
        <a:lstStyle/>
        <a:p>
          <a:endParaRPr lang="en-MY"/>
        </a:p>
      </dgm:t>
    </dgm:pt>
    <dgm:pt modelId="{CED92688-30BD-4563-A854-111309307E80}">
      <dgm:prSet phldrT="[Text]"/>
      <dgm:spPr/>
      <dgm:t>
        <a:bodyPr/>
        <a:lstStyle/>
        <a:p>
          <a:r>
            <a:rPr lang="en-MY" dirty="0" smtClean="0"/>
            <a:t>INTERNET</a:t>
          </a:r>
          <a:endParaRPr lang="en-MY" dirty="0"/>
        </a:p>
      </dgm:t>
    </dgm:pt>
    <dgm:pt modelId="{1C4C9DB2-D4D8-4A0E-ACC3-25D2AF5711E3}" type="parTrans" cxnId="{00FD6134-4171-4532-9E2D-D909A5DFC820}">
      <dgm:prSet/>
      <dgm:spPr/>
      <dgm:t>
        <a:bodyPr/>
        <a:lstStyle/>
        <a:p>
          <a:endParaRPr lang="en-MY"/>
        </a:p>
      </dgm:t>
    </dgm:pt>
    <dgm:pt modelId="{0CFC1F64-DC5A-4FD7-8790-C579379B13D7}" type="sibTrans" cxnId="{00FD6134-4171-4532-9E2D-D909A5DFC820}">
      <dgm:prSet/>
      <dgm:spPr/>
      <dgm:t>
        <a:bodyPr/>
        <a:lstStyle/>
        <a:p>
          <a:endParaRPr lang="en-MY"/>
        </a:p>
      </dgm:t>
    </dgm:pt>
    <dgm:pt modelId="{319EBEE2-192A-437D-88E6-8C469B4F1B12}">
      <dgm:prSet phldrT="[Text]"/>
      <dgm:spPr/>
      <dgm:t>
        <a:bodyPr/>
        <a:lstStyle/>
        <a:p>
          <a:r>
            <a:rPr lang="en-MY" dirty="0" smtClean="0"/>
            <a:t>A broadband internet connection will be required only for WAN environment and usage within an office will require a basic LAN configuration</a:t>
          </a:r>
          <a:endParaRPr lang="en-MY" dirty="0"/>
        </a:p>
      </dgm:t>
    </dgm:pt>
    <dgm:pt modelId="{6F20043C-DFEB-4D24-A3A3-6ECA7C08615A}" type="parTrans" cxnId="{EC066856-2286-481A-8007-BDC1DA827616}">
      <dgm:prSet/>
      <dgm:spPr/>
      <dgm:t>
        <a:bodyPr/>
        <a:lstStyle/>
        <a:p>
          <a:endParaRPr lang="en-MY"/>
        </a:p>
      </dgm:t>
    </dgm:pt>
    <dgm:pt modelId="{7D2ACA00-8772-41D5-A877-9C6D3C7809A1}" type="sibTrans" cxnId="{EC066856-2286-481A-8007-BDC1DA827616}">
      <dgm:prSet/>
      <dgm:spPr/>
      <dgm:t>
        <a:bodyPr/>
        <a:lstStyle/>
        <a:p>
          <a:endParaRPr lang="en-MY"/>
        </a:p>
      </dgm:t>
    </dgm:pt>
    <dgm:pt modelId="{B5A70516-2038-4ECC-AE98-B8EEA0531F16}" type="pres">
      <dgm:prSet presAssocID="{94EED3A8-2FE4-42FA-BD66-2E631A1BF88F}" presName="Name0" presStyleCnt="0">
        <dgm:presLayoutVars>
          <dgm:dir/>
          <dgm:animLvl val="lvl"/>
          <dgm:resizeHandles val="exact"/>
        </dgm:presLayoutVars>
      </dgm:prSet>
      <dgm:spPr/>
      <dgm:t>
        <a:bodyPr/>
        <a:lstStyle/>
        <a:p>
          <a:endParaRPr lang="en-MY"/>
        </a:p>
      </dgm:t>
    </dgm:pt>
    <dgm:pt modelId="{E8AD79F5-4F02-4D1F-A497-ABEE8119DD38}" type="pres">
      <dgm:prSet presAssocID="{D6A4D0BC-60DC-40F3-BAC3-E481A1C32634}" presName="linNode" presStyleCnt="0"/>
      <dgm:spPr/>
    </dgm:pt>
    <dgm:pt modelId="{B561DACB-EC61-43DF-B1D3-D18FB418832F}" type="pres">
      <dgm:prSet presAssocID="{D6A4D0BC-60DC-40F3-BAC3-E481A1C32634}" presName="parentText" presStyleLbl="node1" presStyleIdx="0" presStyleCnt="4">
        <dgm:presLayoutVars>
          <dgm:chMax val="1"/>
          <dgm:bulletEnabled val="1"/>
        </dgm:presLayoutVars>
      </dgm:prSet>
      <dgm:spPr/>
      <dgm:t>
        <a:bodyPr/>
        <a:lstStyle/>
        <a:p>
          <a:endParaRPr lang="en-MY"/>
        </a:p>
      </dgm:t>
    </dgm:pt>
    <dgm:pt modelId="{88C65A27-851E-42F2-9D74-B78E9CEAADC5}" type="pres">
      <dgm:prSet presAssocID="{D6A4D0BC-60DC-40F3-BAC3-E481A1C32634}" presName="descendantText" presStyleLbl="alignAccFollowNode1" presStyleIdx="0" presStyleCnt="4">
        <dgm:presLayoutVars>
          <dgm:bulletEnabled val="1"/>
        </dgm:presLayoutVars>
      </dgm:prSet>
      <dgm:spPr/>
      <dgm:t>
        <a:bodyPr/>
        <a:lstStyle/>
        <a:p>
          <a:endParaRPr lang="en-MY"/>
        </a:p>
      </dgm:t>
    </dgm:pt>
    <dgm:pt modelId="{4A002F46-F3FA-41C5-B766-E23E692A58FE}" type="pres">
      <dgm:prSet presAssocID="{54E34D8F-8605-4B93-A624-103703184041}" presName="sp" presStyleCnt="0"/>
      <dgm:spPr/>
    </dgm:pt>
    <dgm:pt modelId="{CDDDE48B-8E07-4533-BCCB-50A5562BBC04}" type="pres">
      <dgm:prSet presAssocID="{D6AA617D-5866-4ACC-A215-6CFBB46A2846}" presName="linNode" presStyleCnt="0"/>
      <dgm:spPr/>
    </dgm:pt>
    <dgm:pt modelId="{5FA94FD7-03BC-4E59-AC4D-220BB4F901BC}" type="pres">
      <dgm:prSet presAssocID="{D6AA617D-5866-4ACC-A215-6CFBB46A2846}" presName="parentText" presStyleLbl="node1" presStyleIdx="1" presStyleCnt="4">
        <dgm:presLayoutVars>
          <dgm:chMax val="1"/>
          <dgm:bulletEnabled val="1"/>
        </dgm:presLayoutVars>
      </dgm:prSet>
      <dgm:spPr/>
      <dgm:t>
        <a:bodyPr/>
        <a:lstStyle/>
        <a:p>
          <a:endParaRPr lang="en-MY"/>
        </a:p>
      </dgm:t>
    </dgm:pt>
    <dgm:pt modelId="{B472B7DD-7A1A-4292-B6B6-6363344051B0}" type="pres">
      <dgm:prSet presAssocID="{D6AA617D-5866-4ACC-A215-6CFBB46A2846}" presName="descendantText" presStyleLbl="alignAccFollowNode1" presStyleIdx="1" presStyleCnt="4">
        <dgm:presLayoutVars>
          <dgm:bulletEnabled val="1"/>
        </dgm:presLayoutVars>
      </dgm:prSet>
      <dgm:spPr/>
      <dgm:t>
        <a:bodyPr/>
        <a:lstStyle/>
        <a:p>
          <a:endParaRPr lang="en-MY"/>
        </a:p>
      </dgm:t>
    </dgm:pt>
    <dgm:pt modelId="{A892F55D-FD26-42C6-9C56-398C3B663016}" type="pres">
      <dgm:prSet presAssocID="{84871C03-D46E-4B72-BDA5-3D655F7E6022}" presName="sp" presStyleCnt="0"/>
      <dgm:spPr/>
    </dgm:pt>
    <dgm:pt modelId="{BD457FBC-301B-44D3-AFB1-F31F6C373EE2}" type="pres">
      <dgm:prSet presAssocID="{6640D50C-3FEB-473B-AFC3-0C7DC8430DAB}" presName="linNode" presStyleCnt="0"/>
      <dgm:spPr/>
    </dgm:pt>
    <dgm:pt modelId="{BE285C5C-DE79-4912-AB3A-C5A1F649DD3D}" type="pres">
      <dgm:prSet presAssocID="{6640D50C-3FEB-473B-AFC3-0C7DC8430DAB}" presName="parentText" presStyleLbl="node1" presStyleIdx="2" presStyleCnt="4">
        <dgm:presLayoutVars>
          <dgm:chMax val="1"/>
          <dgm:bulletEnabled val="1"/>
        </dgm:presLayoutVars>
      </dgm:prSet>
      <dgm:spPr/>
      <dgm:t>
        <a:bodyPr/>
        <a:lstStyle/>
        <a:p>
          <a:endParaRPr lang="en-MY"/>
        </a:p>
      </dgm:t>
    </dgm:pt>
    <dgm:pt modelId="{2C2E2440-5EBF-4B62-8E1D-DEBBA0350A1A}" type="pres">
      <dgm:prSet presAssocID="{6640D50C-3FEB-473B-AFC3-0C7DC8430DAB}" presName="descendantText" presStyleLbl="alignAccFollowNode1" presStyleIdx="2" presStyleCnt="4">
        <dgm:presLayoutVars>
          <dgm:bulletEnabled val="1"/>
        </dgm:presLayoutVars>
      </dgm:prSet>
      <dgm:spPr/>
      <dgm:t>
        <a:bodyPr/>
        <a:lstStyle/>
        <a:p>
          <a:endParaRPr lang="en-MY"/>
        </a:p>
      </dgm:t>
    </dgm:pt>
    <dgm:pt modelId="{4D58A9EA-090B-4594-AB50-FB7A78BCA54C}" type="pres">
      <dgm:prSet presAssocID="{4889F350-0E0D-43B8-8C92-8B2264760DF1}" presName="sp" presStyleCnt="0"/>
      <dgm:spPr/>
    </dgm:pt>
    <dgm:pt modelId="{C4546C10-8E42-4850-836D-6325B0CBA8A7}" type="pres">
      <dgm:prSet presAssocID="{CED92688-30BD-4563-A854-111309307E80}" presName="linNode" presStyleCnt="0"/>
      <dgm:spPr/>
    </dgm:pt>
    <dgm:pt modelId="{68F40E24-E665-4F0D-8AC1-0FD9DAF463DF}" type="pres">
      <dgm:prSet presAssocID="{CED92688-30BD-4563-A854-111309307E80}" presName="parentText" presStyleLbl="node1" presStyleIdx="3" presStyleCnt="4">
        <dgm:presLayoutVars>
          <dgm:chMax val="1"/>
          <dgm:bulletEnabled val="1"/>
        </dgm:presLayoutVars>
      </dgm:prSet>
      <dgm:spPr/>
      <dgm:t>
        <a:bodyPr/>
        <a:lstStyle/>
        <a:p>
          <a:endParaRPr lang="en-MY"/>
        </a:p>
      </dgm:t>
    </dgm:pt>
    <dgm:pt modelId="{9C2B7C55-7D9F-4EF5-8A9A-03FE3D4A42D6}" type="pres">
      <dgm:prSet presAssocID="{CED92688-30BD-4563-A854-111309307E80}" presName="descendantText" presStyleLbl="alignAccFollowNode1" presStyleIdx="3" presStyleCnt="4">
        <dgm:presLayoutVars>
          <dgm:bulletEnabled val="1"/>
        </dgm:presLayoutVars>
      </dgm:prSet>
      <dgm:spPr/>
      <dgm:t>
        <a:bodyPr/>
        <a:lstStyle/>
        <a:p>
          <a:endParaRPr lang="en-MY"/>
        </a:p>
      </dgm:t>
    </dgm:pt>
  </dgm:ptLst>
  <dgm:cxnLst>
    <dgm:cxn modelId="{CD7B0224-EBBE-4102-8B69-B44041292162}" type="presOf" srcId="{6640D50C-3FEB-473B-AFC3-0C7DC8430DAB}" destId="{BE285C5C-DE79-4912-AB3A-C5A1F649DD3D}" srcOrd="0" destOrd="0" presId="urn:microsoft.com/office/officeart/2005/8/layout/vList5"/>
    <dgm:cxn modelId="{60ADAB77-69E6-4F71-85F3-8F2E65EFA9AC}" type="presOf" srcId="{D4ABCCA9-AAE3-404B-B454-33B9CD415FFF}" destId="{88C65A27-851E-42F2-9D74-B78E9CEAADC5}" srcOrd="0" destOrd="1" presId="urn:microsoft.com/office/officeart/2005/8/layout/vList5"/>
    <dgm:cxn modelId="{11D63D09-72D3-439A-BA33-AE5F5331C64B}" srcId="{94EED3A8-2FE4-42FA-BD66-2E631A1BF88F}" destId="{D6A4D0BC-60DC-40F3-BAC3-E481A1C32634}" srcOrd="0" destOrd="0" parTransId="{310BD866-6D0D-4E69-88DC-75AA496E8C5F}" sibTransId="{54E34D8F-8605-4B93-A624-103703184041}"/>
    <dgm:cxn modelId="{7751C6AA-B898-4797-BF73-D4CB86B9CA3C}" type="presOf" srcId="{CED92688-30BD-4563-A854-111309307E80}" destId="{68F40E24-E665-4F0D-8AC1-0FD9DAF463DF}" srcOrd="0" destOrd="0" presId="urn:microsoft.com/office/officeart/2005/8/layout/vList5"/>
    <dgm:cxn modelId="{472F78C5-D5E2-41B9-BDF2-7F7BD378BA45}" type="presOf" srcId="{958A2044-1190-4B8F-99C5-A9F8E4662318}" destId="{B472B7DD-7A1A-4292-B6B6-6363344051B0}" srcOrd="0" destOrd="1" presId="urn:microsoft.com/office/officeart/2005/8/layout/vList5"/>
    <dgm:cxn modelId="{777EBD3D-F230-4238-B28E-F03B3B6C8C83}" type="presOf" srcId="{19743434-9F1C-44BA-9A40-6C944318BDEA}" destId="{88C65A27-851E-42F2-9D74-B78E9CEAADC5}" srcOrd="0" destOrd="0" presId="urn:microsoft.com/office/officeart/2005/8/layout/vList5"/>
    <dgm:cxn modelId="{61426C87-43BD-4CDF-9017-FD82AA3F4196}" type="presOf" srcId="{E9548D16-B390-4A1B-B2A7-44C6ACB71194}" destId="{B472B7DD-7A1A-4292-B6B6-6363344051B0}" srcOrd="0" destOrd="0" presId="urn:microsoft.com/office/officeart/2005/8/layout/vList5"/>
    <dgm:cxn modelId="{00FD6134-4171-4532-9E2D-D909A5DFC820}" srcId="{94EED3A8-2FE4-42FA-BD66-2E631A1BF88F}" destId="{CED92688-30BD-4563-A854-111309307E80}" srcOrd="3" destOrd="0" parTransId="{1C4C9DB2-D4D8-4A0E-ACC3-25D2AF5711E3}" sibTransId="{0CFC1F64-DC5A-4FD7-8790-C579379B13D7}"/>
    <dgm:cxn modelId="{3B89BC5F-95F7-42FB-99A1-A7B34BA89DD8}" srcId="{D6A4D0BC-60DC-40F3-BAC3-E481A1C32634}" destId="{19743434-9F1C-44BA-9A40-6C944318BDEA}" srcOrd="0" destOrd="0" parTransId="{DD71CFD3-CF32-429B-B056-A6805B181641}" sibTransId="{1D76303C-776C-4748-914D-38F4D278B33A}"/>
    <dgm:cxn modelId="{F1013619-6B1C-48B4-A743-969D2AE30563}" srcId="{D6A4D0BC-60DC-40F3-BAC3-E481A1C32634}" destId="{D4ABCCA9-AAE3-404B-B454-33B9CD415FFF}" srcOrd="1" destOrd="0" parTransId="{9EA1D187-5E21-41E8-8EB4-06DE87BFB819}" sibTransId="{89CEA0FA-121B-42BA-BF86-CB3FA4364B07}"/>
    <dgm:cxn modelId="{480E0D58-20AC-45E8-84AE-8C0C2D4EDCFA}" srcId="{94EED3A8-2FE4-42FA-BD66-2E631A1BF88F}" destId="{D6AA617D-5866-4ACC-A215-6CFBB46A2846}" srcOrd="1" destOrd="0" parTransId="{883476BA-0146-42FE-AA55-FDAB7F2E41BA}" sibTransId="{84871C03-D46E-4B72-BDA5-3D655F7E6022}"/>
    <dgm:cxn modelId="{B4B847DA-45D8-45A2-B295-9E594C9A060B}" type="presOf" srcId="{D6AA617D-5866-4ACC-A215-6CFBB46A2846}" destId="{5FA94FD7-03BC-4E59-AC4D-220BB4F901BC}" srcOrd="0" destOrd="0" presId="urn:microsoft.com/office/officeart/2005/8/layout/vList5"/>
    <dgm:cxn modelId="{C1C69F0E-44D3-4AB0-90FD-44D0FD2746EB}" srcId="{6640D50C-3FEB-473B-AFC3-0C7DC8430DAB}" destId="{25F6C60E-41FD-4674-9936-E1FEC382848C}" srcOrd="0" destOrd="0" parTransId="{50516A9E-2F62-49CA-B4D3-6B261D8E4B10}" sibTransId="{782D50FB-1918-408F-A278-B8067FB98A47}"/>
    <dgm:cxn modelId="{D5399347-3AA9-42ED-89EB-FB4841DFB9E3}" type="presOf" srcId="{319EBEE2-192A-437D-88E6-8C469B4F1B12}" destId="{9C2B7C55-7D9F-4EF5-8A9A-03FE3D4A42D6}" srcOrd="0" destOrd="0" presId="urn:microsoft.com/office/officeart/2005/8/layout/vList5"/>
    <dgm:cxn modelId="{89BA4C8C-B164-4269-998E-8EB81A7E3116}" type="presOf" srcId="{39C2A201-5C74-49D1-8159-90585FC5BDCB}" destId="{B472B7DD-7A1A-4292-B6B6-6363344051B0}" srcOrd="0" destOrd="2" presId="urn:microsoft.com/office/officeart/2005/8/layout/vList5"/>
    <dgm:cxn modelId="{2C7E8ECC-2D9C-47B2-99D0-AD99E561D44F}" srcId="{D6AA617D-5866-4ACC-A215-6CFBB46A2846}" destId="{39C2A201-5C74-49D1-8159-90585FC5BDCB}" srcOrd="2" destOrd="0" parTransId="{D6DD4FF8-9AE4-4DCA-BDBA-AD9A33D3EEA4}" sibTransId="{BFE452E7-4913-410E-BAF1-95BFEC91B5F0}"/>
    <dgm:cxn modelId="{7A477331-B12E-4831-B692-52D1752D4EC5}" type="presOf" srcId="{25F6C60E-41FD-4674-9936-E1FEC382848C}" destId="{2C2E2440-5EBF-4B62-8E1D-DEBBA0350A1A}" srcOrd="0" destOrd="0" presId="urn:microsoft.com/office/officeart/2005/8/layout/vList5"/>
    <dgm:cxn modelId="{30856077-11E1-4208-BB05-BD5F806685FF}" type="presOf" srcId="{D6A4D0BC-60DC-40F3-BAC3-E481A1C32634}" destId="{B561DACB-EC61-43DF-B1D3-D18FB418832F}" srcOrd="0" destOrd="0" presId="urn:microsoft.com/office/officeart/2005/8/layout/vList5"/>
    <dgm:cxn modelId="{217BE6B5-75E3-49F7-8B2A-B318CEA4DCFA}" srcId="{D6AA617D-5866-4ACC-A215-6CFBB46A2846}" destId="{958A2044-1190-4B8F-99C5-A9F8E4662318}" srcOrd="1" destOrd="0" parTransId="{0D1E8B26-F22B-45B4-87BE-E129ABC78303}" sibTransId="{0B55CD19-46AC-4E96-978B-A166026FB2DD}"/>
    <dgm:cxn modelId="{EC066856-2286-481A-8007-BDC1DA827616}" srcId="{CED92688-30BD-4563-A854-111309307E80}" destId="{319EBEE2-192A-437D-88E6-8C469B4F1B12}" srcOrd="0" destOrd="0" parTransId="{6F20043C-DFEB-4D24-A3A3-6ECA7C08615A}" sibTransId="{7D2ACA00-8772-41D5-A877-9C6D3C7809A1}"/>
    <dgm:cxn modelId="{F733A5CA-4B33-4664-87A6-DC6F93D4C64E}" srcId="{94EED3A8-2FE4-42FA-BD66-2E631A1BF88F}" destId="{6640D50C-3FEB-473B-AFC3-0C7DC8430DAB}" srcOrd="2" destOrd="0" parTransId="{73740D8F-A897-47B7-ACF8-369C2EC0F165}" sibTransId="{4889F350-0E0D-43B8-8C92-8B2264760DF1}"/>
    <dgm:cxn modelId="{22960C79-D30E-48C3-B8D8-899164883412}" srcId="{D6AA617D-5866-4ACC-A215-6CFBB46A2846}" destId="{E9548D16-B390-4A1B-B2A7-44C6ACB71194}" srcOrd="0" destOrd="0" parTransId="{EB472395-0D4C-4B7F-B619-38CAA8557501}" sibTransId="{A19BD124-129D-4A9C-BB23-AAB426A853D9}"/>
    <dgm:cxn modelId="{4FD385B4-682B-402A-BE82-159693818C4A}" type="presOf" srcId="{94EED3A8-2FE4-42FA-BD66-2E631A1BF88F}" destId="{B5A70516-2038-4ECC-AE98-B8EEA0531F16}" srcOrd="0" destOrd="0" presId="urn:microsoft.com/office/officeart/2005/8/layout/vList5"/>
    <dgm:cxn modelId="{D425DAC8-B2BD-4D62-BC2E-35CBBBD50798}" type="presParOf" srcId="{B5A70516-2038-4ECC-AE98-B8EEA0531F16}" destId="{E8AD79F5-4F02-4D1F-A497-ABEE8119DD38}" srcOrd="0" destOrd="0" presId="urn:microsoft.com/office/officeart/2005/8/layout/vList5"/>
    <dgm:cxn modelId="{EF9D380D-4F1F-4769-A378-B961A51B5DDB}" type="presParOf" srcId="{E8AD79F5-4F02-4D1F-A497-ABEE8119DD38}" destId="{B561DACB-EC61-43DF-B1D3-D18FB418832F}" srcOrd="0" destOrd="0" presId="urn:microsoft.com/office/officeart/2005/8/layout/vList5"/>
    <dgm:cxn modelId="{E1FE83E5-CE3B-47F9-A64D-5DE6DAA32ED9}" type="presParOf" srcId="{E8AD79F5-4F02-4D1F-A497-ABEE8119DD38}" destId="{88C65A27-851E-42F2-9D74-B78E9CEAADC5}" srcOrd="1" destOrd="0" presId="urn:microsoft.com/office/officeart/2005/8/layout/vList5"/>
    <dgm:cxn modelId="{67BB6939-1EBB-41BC-A3AE-C9729109C971}" type="presParOf" srcId="{B5A70516-2038-4ECC-AE98-B8EEA0531F16}" destId="{4A002F46-F3FA-41C5-B766-E23E692A58FE}" srcOrd="1" destOrd="0" presId="urn:microsoft.com/office/officeart/2005/8/layout/vList5"/>
    <dgm:cxn modelId="{2F085E7F-63A2-492B-A88E-9D43209D75D7}" type="presParOf" srcId="{B5A70516-2038-4ECC-AE98-B8EEA0531F16}" destId="{CDDDE48B-8E07-4533-BCCB-50A5562BBC04}" srcOrd="2" destOrd="0" presId="urn:microsoft.com/office/officeart/2005/8/layout/vList5"/>
    <dgm:cxn modelId="{086D048A-2E73-42EE-9EAA-D13BA61E7E6F}" type="presParOf" srcId="{CDDDE48B-8E07-4533-BCCB-50A5562BBC04}" destId="{5FA94FD7-03BC-4E59-AC4D-220BB4F901BC}" srcOrd="0" destOrd="0" presId="urn:microsoft.com/office/officeart/2005/8/layout/vList5"/>
    <dgm:cxn modelId="{CE436C6B-4ACB-4979-A0EE-7346A56458A6}" type="presParOf" srcId="{CDDDE48B-8E07-4533-BCCB-50A5562BBC04}" destId="{B472B7DD-7A1A-4292-B6B6-6363344051B0}" srcOrd="1" destOrd="0" presId="urn:microsoft.com/office/officeart/2005/8/layout/vList5"/>
    <dgm:cxn modelId="{7F8794FA-94B1-4051-9060-181A46453A5D}" type="presParOf" srcId="{B5A70516-2038-4ECC-AE98-B8EEA0531F16}" destId="{A892F55D-FD26-42C6-9C56-398C3B663016}" srcOrd="3" destOrd="0" presId="urn:microsoft.com/office/officeart/2005/8/layout/vList5"/>
    <dgm:cxn modelId="{AB31520A-96F7-4DC5-8624-84C9A9862DB1}" type="presParOf" srcId="{B5A70516-2038-4ECC-AE98-B8EEA0531F16}" destId="{BD457FBC-301B-44D3-AFB1-F31F6C373EE2}" srcOrd="4" destOrd="0" presId="urn:microsoft.com/office/officeart/2005/8/layout/vList5"/>
    <dgm:cxn modelId="{63CCBA7E-F50E-48EF-88A9-B00B3AF1ABD0}" type="presParOf" srcId="{BD457FBC-301B-44D3-AFB1-F31F6C373EE2}" destId="{BE285C5C-DE79-4912-AB3A-C5A1F649DD3D}" srcOrd="0" destOrd="0" presId="urn:microsoft.com/office/officeart/2005/8/layout/vList5"/>
    <dgm:cxn modelId="{D1597F7B-9341-4CF0-8AD2-9F95B57A1792}" type="presParOf" srcId="{BD457FBC-301B-44D3-AFB1-F31F6C373EE2}" destId="{2C2E2440-5EBF-4B62-8E1D-DEBBA0350A1A}" srcOrd="1" destOrd="0" presId="urn:microsoft.com/office/officeart/2005/8/layout/vList5"/>
    <dgm:cxn modelId="{2850CE12-2342-4F4D-A4BC-1C4CD5B8C982}" type="presParOf" srcId="{B5A70516-2038-4ECC-AE98-B8EEA0531F16}" destId="{4D58A9EA-090B-4594-AB50-FB7A78BCA54C}" srcOrd="5" destOrd="0" presId="urn:microsoft.com/office/officeart/2005/8/layout/vList5"/>
    <dgm:cxn modelId="{44CFAE47-9BBF-4E4C-9A3A-5935BA0833D5}" type="presParOf" srcId="{B5A70516-2038-4ECC-AE98-B8EEA0531F16}" destId="{C4546C10-8E42-4850-836D-6325B0CBA8A7}" srcOrd="6" destOrd="0" presId="urn:microsoft.com/office/officeart/2005/8/layout/vList5"/>
    <dgm:cxn modelId="{E9D8A67E-28E1-4650-9957-0A51678C3C89}" type="presParOf" srcId="{C4546C10-8E42-4850-836D-6325B0CBA8A7}" destId="{68F40E24-E665-4F0D-8AC1-0FD9DAF463DF}" srcOrd="0" destOrd="0" presId="urn:microsoft.com/office/officeart/2005/8/layout/vList5"/>
    <dgm:cxn modelId="{52876A13-97F5-4E45-9F9C-0B995E5F12CC}" type="presParOf" srcId="{C4546C10-8E42-4850-836D-6325B0CBA8A7}" destId="{9C2B7C55-7D9F-4EF5-8A9A-03FE3D4A42D6}"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9DC3261-5571-4054-A689-A5E0D26FAC68}" type="doc">
      <dgm:prSet loTypeId="urn:microsoft.com/office/officeart/2011/layout/TabList" loCatId="list" qsTypeId="urn:microsoft.com/office/officeart/2005/8/quickstyle/3d4" qsCatId="3D" csTypeId="urn:microsoft.com/office/officeart/2005/8/colors/accent1_2" csCatId="accent1" phldr="1"/>
      <dgm:spPr/>
      <dgm:t>
        <a:bodyPr/>
        <a:lstStyle/>
        <a:p>
          <a:endParaRPr lang="en-MY"/>
        </a:p>
      </dgm:t>
    </dgm:pt>
    <dgm:pt modelId="{82D31BE7-05D3-4E93-802B-274FFA96EA72}">
      <dgm:prSet phldrT="[Text]"/>
      <dgm:spPr/>
      <dgm:t>
        <a:bodyPr/>
        <a:lstStyle/>
        <a:p>
          <a:r>
            <a:rPr lang="en-US" dirty="0" smtClean="0">
              <a:latin typeface="Calibri" panose="020F0502020204030204" pitchFamily="34" charset="0"/>
            </a:rPr>
            <a:t>1</a:t>
          </a:r>
          <a:endParaRPr lang="en-MY" dirty="0">
            <a:latin typeface="Calibri" panose="020F0502020204030204" pitchFamily="34" charset="0"/>
          </a:endParaRPr>
        </a:p>
      </dgm:t>
    </dgm:pt>
    <dgm:pt modelId="{4A0F6F3D-D058-4C36-A8B2-1E1C60427B88}" type="parTrans" cxnId="{A8D80CFB-C680-495E-A311-C7A16C375102}">
      <dgm:prSet/>
      <dgm:spPr/>
      <dgm:t>
        <a:bodyPr/>
        <a:lstStyle/>
        <a:p>
          <a:endParaRPr lang="en-MY">
            <a:latin typeface="Calibri" panose="020F0502020204030204" pitchFamily="34" charset="0"/>
          </a:endParaRPr>
        </a:p>
      </dgm:t>
    </dgm:pt>
    <dgm:pt modelId="{025CBCE3-45F6-456A-ADF3-43BEEE645F92}" type="sibTrans" cxnId="{A8D80CFB-C680-495E-A311-C7A16C375102}">
      <dgm:prSet/>
      <dgm:spPr/>
      <dgm:t>
        <a:bodyPr/>
        <a:lstStyle/>
        <a:p>
          <a:endParaRPr lang="en-MY">
            <a:latin typeface="Calibri" panose="020F0502020204030204" pitchFamily="34" charset="0"/>
          </a:endParaRPr>
        </a:p>
      </dgm:t>
    </dgm:pt>
    <dgm:pt modelId="{9323F5A1-8A00-41DD-A3C2-B90A631E4FC2}">
      <dgm:prSet phldrT="[Text]" custT="1"/>
      <dgm:spPr/>
      <dgm:t>
        <a:bodyPr/>
        <a:lstStyle/>
        <a:p>
          <a:r>
            <a:rPr lang="en-MY" sz="1600" b="1" i="0" dirty="0" smtClean="0">
              <a:latin typeface="Calibri" panose="020F0502020204030204" pitchFamily="34" charset="0"/>
            </a:rPr>
            <a:t>Bolstering market value</a:t>
          </a:r>
          <a:endParaRPr lang="en-MY" sz="1600" dirty="0">
            <a:latin typeface="Calibri" panose="020F0502020204030204" pitchFamily="34" charset="0"/>
          </a:endParaRPr>
        </a:p>
      </dgm:t>
    </dgm:pt>
    <dgm:pt modelId="{9018ABC8-EB15-4441-8A71-D652226EB623}" type="parTrans" cxnId="{8ECA4AA7-D7E6-448D-AE04-96B8A23A572E}">
      <dgm:prSet/>
      <dgm:spPr/>
      <dgm:t>
        <a:bodyPr/>
        <a:lstStyle/>
        <a:p>
          <a:endParaRPr lang="en-MY">
            <a:latin typeface="Calibri" panose="020F0502020204030204" pitchFamily="34" charset="0"/>
          </a:endParaRPr>
        </a:p>
      </dgm:t>
    </dgm:pt>
    <dgm:pt modelId="{DCBC2598-5245-448A-8C28-1E23B0D859B9}" type="sibTrans" cxnId="{8ECA4AA7-D7E6-448D-AE04-96B8A23A572E}">
      <dgm:prSet/>
      <dgm:spPr/>
      <dgm:t>
        <a:bodyPr/>
        <a:lstStyle/>
        <a:p>
          <a:endParaRPr lang="en-MY">
            <a:latin typeface="Calibri" panose="020F0502020204030204" pitchFamily="34" charset="0"/>
          </a:endParaRPr>
        </a:p>
      </dgm:t>
    </dgm:pt>
    <dgm:pt modelId="{33AEACC9-F94C-4484-9080-0C28426DAB28}">
      <dgm:prSet phldrT="[Text]" custT="1"/>
      <dgm:spPr/>
      <dgm:t>
        <a:bodyPr/>
        <a:lstStyle/>
        <a:p>
          <a:r>
            <a:rPr lang="en-MY" sz="1400" b="0" i="0" dirty="0" smtClean="0">
              <a:latin typeface="Calibri" panose="020F0502020204030204" pitchFamily="34" charset="0"/>
            </a:rPr>
            <a:t>Strong accounting data from SPS, increased consumer confidence in market</a:t>
          </a:r>
          <a:r>
            <a:rPr lang="en-MY" sz="1200" b="0" i="0" dirty="0" smtClean="0">
              <a:latin typeface="Calibri" panose="020F0502020204030204" pitchFamily="34" charset="0"/>
            </a:rPr>
            <a:t>.</a:t>
          </a:r>
          <a:endParaRPr lang="en-MY" sz="1200" dirty="0">
            <a:latin typeface="Calibri" panose="020F0502020204030204" pitchFamily="34" charset="0"/>
          </a:endParaRPr>
        </a:p>
      </dgm:t>
    </dgm:pt>
    <dgm:pt modelId="{A58D2CA8-86FF-4731-AD42-E8C4B0AE9D9D}" type="parTrans" cxnId="{911FD61D-A657-4496-8EBA-0271D6BD9261}">
      <dgm:prSet/>
      <dgm:spPr/>
      <dgm:t>
        <a:bodyPr/>
        <a:lstStyle/>
        <a:p>
          <a:endParaRPr lang="en-MY">
            <a:latin typeface="Calibri" panose="020F0502020204030204" pitchFamily="34" charset="0"/>
          </a:endParaRPr>
        </a:p>
      </dgm:t>
    </dgm:pt>
    <dgm:pt modelId="{2007588B-A049-4E53-9BAF-E1C7283D5750}" type="sibTrans" cxnId="{911FD61D-A657-4496-8EBA-0271D6BD9261}">
      <dgm:prSet/>
      <dgm:spPr/>
      <dgm:t>
        <a:bodyPr/>
        <a:lstStyle/>
        <a:p>
          <a:endParaRPr lang="en-MY">
            <a:latin typeface="Calibri" panose="020F0502020204030204" pitchFamily="34" charset="0"/>
          </a:endParaRPr>
        </a:p>
      </dgm:t>
    </dgm:pt>
    <dgm:pt modelId="{43965588-C56C-4A28-823E-BA9FA6A03438}">
      <dgm:prSet phldrT="[Text]"/>
      <dgm:spPr/>
      <dgm:t>
        <a:bodyPr/>
        <a:lstStyle/>
        <a:p>
          <a:r>
            <a:rPr lang="en-US" dirty="0" smtClean="0">
              <a:latin typeface="Calibri" panose="020F0502020204030204" pitchFamily="34" charset="0"/>
            </a:rPr>
            <a:t>2</a:t>
          </a:r>
          <a:endParaRPr lang="en-MY" dirty="0">
            <a:latin typeface="Calibri" panose="020F0502020204030204" pitchFamily="34" charset="0"/>
          </a:endParaRPr>
        </a:p>
      </dgm:t>
    </dgm:pt>
    <dgm:pt modelId="{413FFC2A-573B-4117-9E14-AA5926A4D5A7}" type="parTrans" cxnId="{F0B96C7A-F2E1-4D64-8636-CE1AFAD63028}">
      <dgm:prSet/>
      <dgm:spPr/>
      <dgm:t>
        <a:bodyPr/>
        <a:lstStyle/>
        <a:p>
          <a:endParaRPr lang="en-MY">
            <a:latin typeface="Calibri" panose="020F0502020204030204" pitchFamily="34" charset="0"/>
          </a:endParaRPr>
        </a:p>
      </dgm:t>
    </dgm:pt>
    <dgm:pt modelId="{B164D06A-EEFA-4FAB-BFFC-C4DD61F834E2}" type="sibTrans" cxnId="{F0B96C7A-F2E1-4D64-8636-CE1AFAD63028}">
      <dgm:prSet/>
      <dgm:spPr/>
      <dgm:t>
        <a:bodyPr/>
        <a:lstStyle/>
        <a:p>
          <a:endParaRPr lang="en-MY">
            <a:latin typeface="Calibri" panose="020F0502020204030204" pitchFamily="34" charset="0"/>
          </a:endParaRPr>
        </a:p>
      </dgm:t>
    </dgm:pt>
    <dgm:pt modelId="{DF0779B2-D486-45B3-81C3-4129237EB1E3}">
      <dgm:prSet phldrT="[Text]" custT="1"/>
      <dgm:spPr/>
      <dgm:t>
        <a:bodyPr/>
        <a:lstStyle/>
        <a:p>
          <a:r>
            <a:rPr lang="en-MY" sz="1400" b="1" i="0" dirty="0" smtClean="0"/>
            <a:t>Become a credible and trusted partner in business</a:t>
          </a:r>
          <a:endParaRPr lang="en-MY" sz="1400" dirty="0">
            <a:latin typeface="Calibri" panose="020F0502020204030204" pitchFamily="34" charset="0"/>
          </a:endParaRPr>
        </a:p>
      </dgm:t>
    </dgm:pt>
    <dgm:pt modelId="{90A0CF03-01C8-441D-901E-7EA706FDB943}" type="parTrans" cxnId="{C0BEEB67-30CA-4335-8819-41A51B2F6225}">
      <dgm:prSet/>
      <dgm:spPr/>
      <dgm:t>
        <a:bodyPr/>
        <a:lstStyle/>
        <a:p>
          <a:endParaRPr lang="en-MY">
            <a:latin typeface="Calibri" panose="020F0502020204030204" pitchFamily="34" charset="0"/>
          </a:endParaRPr>
        </a:p>
      </dgm:t>
    </dgm:pt>
    <dgm:pt modelId="{0144A721-DD62-4ADA-9F3E-D67E50EC0A2A}" type="sibTrans" cxnId="{C0BEEB67-30CA-4335-8819-41A51B2F6225}">
      <dgm:prSet/>
      <dgm:spPr/>
      <dgm:t>
        <a:bodyPr/>
        <a:lstStyle/>
        <a:p>
          <a:endParaRPr lang="en-MY">
            <a:latin typeface="Calibri" panose="020F0502020204030204" pitchFamily="34" charset="0"/>
          </a:endParaRPr>
        </a:p>
      </dgm:t>
    </dgm:pt>
    <dgm:pt modelId="{7F46BBD9-1B65-4106-8625-5CCFD9134761}">
      <dgm:prSet phldrT="[Text]" custT="1"/>
      <dgm:spPr/>
      <dgm:t>
        <a:bodyPr/>
        <a:lstStyle/>
        <a:p>
          <a:r>
            <a:rPr lang="en-MY" sz="1400" b="0" i="0" dirty="0" smtClean="0">
              <a:latin typeface="Calibri" panose="020F0502020204030204" pitchFamily="34" charset="0"/>
            </a:rPr>
            <a:t>Put the trust with SPS and providing assists in all expect of accounting flow</a:t>
          </a:r>
          <a:r>
            <a:rPr lang="en-MY" sz="1200" b="0" i="0" dirty="0" smtClean="0">
              <a:latin typeface="Calibri" panose="020F0502020204030204" pitchFamily="34" charset="0"/>
            </a:rPr>
            <a:t>.</a:t>
          </a:r>
          <a:endParaRPr lang="en-MY" sz="1200" dirty="0">
            <a:latin typeface="Calibri" panose="020F0502020204030204" pitchFamily="34" charset="0"/>
          </a:endParaRPr>
        </a:p>
      </dgm:t>
    </dgm:pt>
    <dgm:pt modelId="{A1D6E7B3-F046-4F58-A6AA-58068069E408}" type="parTrans" cxnId="{5A8E86A0-B020-431A-967D-8D8407703D40}">
      <dgm:prSet/>
      <dgm:spPr/>
      <dgm:t>
        <a:bodyPr/>
        <a:lstStyle/>
        <a:p>
          <a:endParaRPr lang="en-MY">
            <a:latin typeface="Calibri" panose="020F0502020204030204" pitchFamily="34" charset="0"/>
          </a:endParaRPr>
        </a:p>
      </dgm:t>
    </dgm:pt>
    <dgm:pt modelId="{AB94AAA5-F46A-4CE6-A75E-C1732CF162A8}" type="sibTrans" cxnId="{5A8E86A0-B020-431A-967D-8D8407703D40}">
      <dgm:prSet/>
      <dgm:spPr/>
      <dgm:t>
        <a:bodyPr/>
        <a:lstStyle/>
        <a:p>
          <a:endParaRPr lang="en-MY">
            <a:latin typeface="Calibri" panose="020F0502020204030204" pitchFamily="34" charset="0"/>
          </a:endParaRPr>
        </a:p>
      </dgm:t>
    </dgm:pt>
    <dgm:pt modelId="{71DE96D3-BE53-467B-9878-9F1CBA5FAA33}">
      <dgm:prSet phldrT="[Text]"/>
      <dgm:spPr/>
      <dgm:t>
        <a:bodyPr/>
        <a:lstStyle/>
        <a:p>
          <a:r>
            <a:rPr lang="en-US" dirty="0" smtClean="0">
              <a:latin typeface="Calibri" panose="020F0502020204030204" pitchFamily="34" charset="0"/>
            </a:rPr>
            <a:t>3</a:t>
          </a:r>
          <a:endParaRPr lang="en-MY" dirty="0">
            <a:latin typeface="Calibri" panose="020F0502020204030204" pitchFamily="34" charset="0"/>
          </a:endParaRPr>
        </a:p>
      </dgm:t>
    </dgm:pt>
    <dgm:pt modelId="{C1745922-766C-4AE9-843F-6BA8CDC734F8}" type="parTrans" cxnId="{242B94BB-9BEB-4FE5-BD38-41473E87C9E2}">
      <dgm:prSet/>
      <dgm:spPr/>
      <dgm:t>
        <a:bodyPr/>
        <a:lstStyle/>
        <a:p>
          <a:endParaRPr lang="en-MY">
            <a:latin typeface="Calibri" panose="020F0502020204030204" pitchFamily="34" charset="0"/>
          </a:endParaRPr>
        </a:p>
      </dgm:t>
    </dgm:pt>
    <dgm:pt modelId="{4E0C1CD2-3178-438A-8FBB-8DA1FA47179E}" type="sibTrans" cxnId="{242B94BB-9BEB-4FE5-BD38-41473E87C9E2}">
      <dgm:prSet/>
      <dgm:spPr/>
      <dgm:t>
        <a:bodyPr/>
        <a:lstStyle/>
        <a:p>
          <a:endParaRPr lang="en-MY">
            <a:latin typeface="Calibri" panose="020F0502020204030204" pitchFamily="34" charset="0"/>
          </a:endParaRPr>
        </a:p>
      </dgm:t>
    </dgm:pt>
    <dgm:pt modelId="{15EECF78-3B84-4C68-8F07-45BFA8156060}">
      <dgm:prSet phldrT="[Text]" custT="1"/>
      <dgm:spPr/>
      <dgm:t>
        <a:bodyPr/>
        <a:lstStyle/>
        <a:p>
          <a:r>
            <a:rPr lang="en-MY" sz="1400" b="1" i="0" dirty="0" smtClean="0"/>
            <a:t>Enlarge and thus scrutinize a new business networking</a:t>
          </a:r>
          <a:endParaRPr lang="en-MY" sz="1400" dirty="0">
            <a:latin typeface="Calibri" panose="020F0502020204030204" pitchFamily="34" charset="0"/>
          </a:endParaRPr>
        </a:p>
      </dgm:t>
    </dgm:pt>
    <dgm:pt modelId="{CAB17083-3A98-471C-AE82-BD2ECDCDAE18}" type="parTrans" cxnId="{4A7A7C63-B054-41A8-9023-BA99608D8834}">
      <dgm:prSet/>
      <dgm:spPr/>
      <dgm:t>
        <a:bodyPr/>
        <a:lstStyle/>
        <a:p>
          <a:endParaRPr lang="en-MY">
            <a:latin typeface="Calibri" panose="020F0502020204030204" pitchFamily="34" charset="0"/>
          </a:endParaRPr>
        </a:p>
      </dgm:t>
    </dgm:pt>
    <dgm:pt modelId="{FD969B3D-BA00-4247-8F1B-6E7D64639493}" type="sibTrans" cxnId="{4A7A7C63-B054-41A8-9023-BA99608D8834}">
      <dgm:prSet/>
      <dgm:spPr/>
      <dgm:t>
        <a:bodyPr/>
        <a:lstStyle/>
        <a:p>
          <a:endParaRPr lang="en-MY">
            <a:latin typeface="Calibri" panose="020F0502020204030204" pitchFamily="34" charset="0"/>
          </a:endParaRPr>
        </a:p>
      </dgm:t>
    </dgm:pt>
    <dgm:pt modelId="{8CAEEFF5-F063-4C73-931C-23EE1573E008}">
      <dgm:prSet phldrT="[Text]" custT="1"/>
      <dgm:spPr/>
      <dgm:t>
        <a:bodyPr/>
        <a:lstStyle/>
        <a:p>
          <a:r>
            <a:rPr lang="en-MY" sz="1400" b="0" i="0" dirty="0" smtClean="0">
              <a:latin typeface="Calibri" panose="020F0502020204030204" pitchFamily="34" charset="0"/>
            </a:rPr>
            <a:t>Efforts to enhance networks promote productive collaboration, effective at sharing knowledge across boundaries.</a:t>
          </a:r>
          <a:endParaRPr lang="en-MY" sz="1400" dirty="0">
            <a:latin typeface="Calibri" panose="020F0502020204030204" pitchFamily="34" charset="0"/>
          </a:endParaRPr>
        </a:p>
      </dgm:t>
    </dgm:pt>
    <dgm:pt modelId="{7935D50E-2CCE-4C13-8384-5FB69F800977}" type="parTrans" cxnId="{BC948880-AF6D-4DC4-91CA-6AE28288655A}">
      <dgm:prSet/>
      <dgm:spPr/>
      <dgm:t>
        <a:bodyPr/>
        <a:lstStyle/>
        <a:p>
          <a:endParaRPr lang="en-MY">
            <a:latin typeface="Calibri" panose="020F0502020204030204" pitchFamily="34" charset="0"/>
          </a:endParaRPr>
        </a:p>
      </dgm:t>
    </dgm:pt>
    <dgm:pt modelId="{8AF1A20E-A822-4618-A704-390673C57601}" type="sibTrans" cxnId="{BC948880-AF6D-4DC4-91CA-6AE28288655A}">
      <dgm:prSet/>
      <dgm:spPr/>
      <dgm:t>
        <a:bodyPr/>
        <a:lstStyle/>
        <a:p>
          <a:endParaRPr lang="en-MY">
            <a:latin typeface="Calibri" panose="020F0502020204030204" pitchFamily="34" charset="0"/>
          </a:endParaRPr>
        </a:p>
      </dgm:t>
    </dgm:pt>
    <dgm:pt modelId="{D04CD238-BC48-4B9C-B859-C13DF3178619}" type="pres">
      <dgm:prSet presAssocID="{69DC3261-5571-4054-A689-A5E0D26FAC68}" presName="Name0" presStyleCnt="0">
        <dgm:presLayoutVars>
          <dgm:chMax/>
          <dgm:chPref val="3"/>
          <dgm:dir/>
          <dgm:animOne val="branch"/>
          <dgm:animLvl val="lvl"/>
        </dgm:presLayoutVars>
      </dgm:prSet>
      <dgm:spPr/>
      <dgm:t>
        <a:bodyPr/>
        <a:lstStyle/>
        <a:p>
          <a:endParaRPr lang="en-MY"/>
        </a:p>
      </dgm:t>
    </dgm:pt>
    <dgm:pt modelId="{FD793834-0128-4118-9C66-81C8DC773A51}" type="pres">
      <dgm:prSet presAssocID="{82D31BE7-05D3-4E93-802B-274FFA96EA72}" presName="composite" presStyleCnt="0"/>
      <dgm:spPr/>
    </dgm:pt>
    <dgm:pt modelId="{792FD840-7A86-48B4-A0D1-97B201B72734}" type="pres">
      <dgm:prSet presAssocID="{82D31BE7-05D3-4E93-802B-274FFA96EA72}" presName="FirstChild" presStyleLbl="revTx" presStyleIdx="0" presStyleCnt="6">
        <dgm:presLayoutVars>
          <dgm:chMax val="0"/>
          <dgm:chPref val="0"/>
          <dgm:bulletEnabled val="1"/>
        </dgm:presLayoutVars>
      </dgm:prSet>
      <dgm:spPr/>
      <dgm:t>
        <a:bodyPr/>
        <a:lstStyle/>
        <a:p>
          <a:endParaRPr lang="en-MY"/>
        </a:p>
      </dgm:t>
    </dgm:pt>
    <dgm:pt modelId="{71311640-DA23-43BD-B92E-6152B49D22F4}" type="pres">
      <dgm:prSet presAssocID="{82D31BE7-05D3-4E93-802B-274FFA96EA72}" presName="Parent" presStyleLbl="alignNode1" presStyleIdx="0" presStyleCnt="3">
        <dgm:presLayoutVars>
          <dgm:chMax val="3"/>
          <dgm:chPref val="3"/>
          <dgm:bulletEnabled val="1"/>
        </dgm:presLayoutVars>
      </dgm:prSet>
      <dgm:spPr/>
      <dgm:t>
        <a:bodyPr/>
        <a:lstStyle/>
        <a:p>
          <a:endParaRPr lang="en-MY"/>
        </a:p>
      </dgm:t>
    </dgm:pt>
    <dgm:pt modelId="{46CA2DB7-A147-49E3-9E71-F9597D312A35}" type="pres">
      <dgm:prSet presAssocID="{82D31BE7-05D3-4E93-802B-274FFA96EA72}" presName="Accent" presStyleLbl="parChTrans1D1" presStyleIdx="0" presStyleCnt="3"/>
      <dgm:spPr/>
    </dgm:pt>
    <dgm:pt modelId="{EAF0EAAF-D686-4AA9-A368-8162C79A0205}" type="pres">
      <dgm:prSet presAssocID="{82D31BE7-05D3-4E93-802B-274FFA96EA72}" presName="Child" presStyleLbl="revTx" presStyleIdx="1" presStyleCnt="6">
        <dgm:presLayoutVars>
          <dgm:chMax val="0"/>
          <dgm:chPref val="0"/>
          <dgm:bulletEnabled val="1"/>
        </dgm:presLayoutVars>
      </dgm:prSet>
      <dgm:spPr/>
      <dgm:t>
        <a:bodyPr/>
        <a:lstStyle/>
        <a:p>
          <a:endParaRPr lang="en-MY"/>
        </a:p>
      </dgm:t>
    </dgm:pt>
    <dgm:pt modelId="{6294F73D-925F-48BA-B353-758650EDA335}" type="pres">
      <dgm:prSet presAssocID="{025CBCE3-45F6-456A-ADF3-43BEEE645F92}" presName="sibTrans" presStyleCnt="0"/>
      <dgm:spPr/>
    </dgm:pt>
    <dgm:pt modelId="{239A1735-D199-4650-B9C9-829725E8F6C9}" type="pres">
      <dgm:prSet presAssocID="{43965588-C56C-4A28-823E-BA9FA6A03438}" presName="composite" presStyleCnt="0"/>
      <dgm:spPr/>
    </dgm:pt>
    <dgm:pt modelId="{F697009C-3D56-4C2C-820E-174CDF20B748}" type="pres">
      <dgm:prSet presAssocID="{43965588-C56C-4A28-823E-BA9FA6A03438}" presName="FirstChild" presStyleLbl="revTx" presStyleIdx="2" presStyleCnt="6">
        <dgm:presLayoutVars>
          <dgm:chMax val="0"/>
          <dgm:chPref val="0"/>
          <dgm:bulletEnabled val="1"/>
        </dgm:presLayoutVars>
      </dgm:prSet>
      <dgm:spPr/>
      <dgm:t>
        <a:bodyPr/>
        <a:lstStyle/>
        <a:p>
          <a:endParaRPr lang="en-MY"/>
        </a:p>
      </dgm:t>
    </dgm:pt>
    <dgm:pt modelId="{73D4D44B-9B5E-4E9A-8D98-C8215464E551}" type="pres">
      <dgm:prSet presAssocID="{43965588-C56C-4A28-823E-BA9FA6A03438}" presName="Parent" presStyleLbl="alignNode1" presStyleIdx="1" presStyleCnt="3">
        <dgm:presLayoutVars>
          <dgm:chMax val="3"/>
          <dgm:chPref val="3"/>
          <dgm:bulletEnabled val="1"/>
        </dgm:presLayoutVars>
      </dgm:prSet>
      <dgm:spPr/>
      <dgm:t>
        <a:bodyPr/>
        <a:lstStyle/>
        <a:p>
          <a:endParaRPr lang="en-MY"/>
        </a:p>
      </dgm:t>
    </dgm:pt>
    <dgm:pt modelId="{341B1AAD-0AAB-4D7B-AB2C-941BA901B0E1}" type="pres">
      <dgm:prSet presAssocID="{43965588-C56C-4A28-823E-BA9FA6A03438}" presName="Accent" presStyleLbl="parChTrans1D1" presStyleIdx="1" presStyleCnt="3"/>
      <dgm:spPr/>
    </dgm:pt>
    <dgm:pt modelId="{45D4A8C2-6A93-405F-AEA5-8DC33B9BF736}" type="pres">
      <dgm:prSet presAssocID="{43965588-C56C-4A28-823E-BA9FA6A03438}" presName="Child" presStyleLbl="revTx" presStyleIdx="3" presStyleCnt="6">
        <dgm:presLayoutVars>
          <dgm:chMax val="0"/>
          <dgm:chPref val="0"/>
          <dgm:bulletEnabled val="1"/>
        </dgm:presLayoutVars>
      </dgm:prSet>
      <dgm:spPr/>
      <dgm:t>
        <a:bodyPr/>
        <a:lstStyle/>
        <a:p>
          <a:endParaRPr lang="en-MY"/>
        </a:p>
      </dgm:t>
    </dgm:pt>
    <dgm:pt modelId="{958DA3FB-4A39-451E-8C94-AFDA3FDAA206}" type="pres">
      <dgm:prSet presAssocID="{B164D06A-EEFA-4FAB-BFFC-C4DD61F834E2}" presName="sibTrans" presStyleCnt="0"/>
      <dgm:spPr/>
    </dgm:pt>
    <dgm:pt modelId="{8463DD96-5F07-4A99-AD69-DEAAB8F257E4}" type="pres">
      <dgm:prSet presAssocID="{71DE96D3-BE53-467B-9878-9F1CBA5FAA33}" presName="composite" presStyleCnt="0"/>
      <dgm:spPr/>
    </dgm:pt>
    <dgm:pt modelId="{59C227B1-26D9-494A-BEE9-A071AB0E2EFD}" type="pres">
      <dgm:prSet presAssocID="{71DE96D3-BE53-467B-9878-9F1CBA5FAA33}" presName="FirstChild" presStyleLbl="revTx" presStyleIdx="4" presStyleCnt="6">
        <dgm:presLayoutVars>
          <dgm:chMax val="0"/>
          <dgm:chPref val="0"/>
          <dgm:bulletEnabled val="1"/>
        </dgm:presLayoutVars>
      </dgm:prSet>
      <dgm:spPr/>
      <dgm:t>
        <a:bodyPr/>
        <a:lstStyle/>
        <a:p>
          <a:endParaRPr lang="en-MY"/>
        </a:p>
      </dgm:t>
    </dgm:pt>
    <dgm:pt modelId="{A2A2591F-B8F8-49DC-85B4-79BC42430AAD}" type="pres">
      <dgm:prSet presAssocID="{71DE96D3-BE53-467B-9878-9F1CBA5FAA33}" presName="Parent" presStyleLbl="alignNode1" presStyleIdx="2" presStyleCnt="3">
        <dgm:presLayoutVars>
          <dgm:chMax val="3"/>
          <dgm:chPref val="3"/>
          <dgm:bulletEnabled val="1"/>
        </dgm:presLayoutVars>
      </dgm:prSet>
      <dgm:spPr/>
      <dgm:t>
        <a:bodyPr/>
        <a:lstStyle/>
        <a:p>
          <a:endParaRPr lang="en-MY"/>
        </a:p>
      </dgm:t>
    </dgm:pt>
    <dgm:pt modelId="{519A59F0-D821-409A-A836-DACD3BFECB3B}" type="pres">
      <dgm:prSet presAssocID="{71DE96D3-BE53-467B-9878-9F1CBA5FAA33}" presName="Accent" presStyleLbl="parChTrans1D1" presStyleIdx="2" presStyleCnt="3"/>
      <dgm:spPr/>
    </dgm:pt>
    <dgm:pt modelId="{7EDB1993-A0A9-4AB6-B8BC-C2DED3422243}" type="pres">
      <dgm:prSet presAssocID="{71DE96D3-BE53-467B-9878-9F1CBA5FAA33}" presName="Child" presStyleLbl="revTx" presStyleIdx="5" presStyleCnt="6">
        <dgm:presLayoutVars>
          <dgm:chMax val="0"/>
          <dgm:chPref val="0"/>
          <dgm:bulletEnabled val="1"/>
        </dgm:presLayoutVars>
      </dgm:prSet>
      <dgm:spPr/>
      <dgm:t>
        <a:bodyPr/>
        <a:lstStyle/>
        <a:p>
          <a:endParaRPr lang="en-MY"/>
        </a:p>
      </dgm:t>
    </dgm:pt>
  </dgm:ptLst>
  <dgm:cxnLst>
    <dgm:cxn modelId="{5DABCED7-5084-4B71-8BFD-8A0782852F31}" type="presOf" srcId="{69DC3261-5571-4054-A689-A5E0D26FAC68}" destId="{D04CD238-BC48-4B9C-B859-C13DF3178619}" srcOrd="0" destOrd="0" presId="urn:microsoft.com/office/officeart/2011/layout/TabList"/>
    <dgm:cxn modelId="{4A7A7C63-B054-41A8-9023-BA99608D8834}" srcId="{71DE96D3-BE53-467B-9878-9F1CBA5FAA33}" destId="{15EECF78-3B84-4C68-8F07-45BFA8156060}" srcOrd="0" destOrd="0" parTransId="{CAB17083-3A98-471C-AE82-BD2ECDCDAE18}" sibTransId="{FD969B3D-BA00-4247-8F1B-6E7D64639493}"/>
    <dgm:cxn modelId="{A8D80CFB-C680-495E-A311-C7A16C375102}" srcId="{69DC3261-5571-4054-A689-A5E0D26FAC68}" destId="{82D31BE7-05D3-4E93-802B-274FFA96EA72}" srcOrd="0" destOrd="0" parTransId="{4A0F6F3D-D058-4C36-A8B2-1E1C60427B88}" sibTransId="{025CBCE3-45F6-456A-ADF3-43BEEE645F92}"/>
    <dgm:cxn modelId="{9F4AB867-42C1-44D7-9229-1F60830E666B}" type="presOf" srcId="{43965588-C56C-4A28-823E-BA9FA6A03438}" destId="{73D4D44B-9B5E-4E9A-8D98-C8215464E551}" srcOrd="0" destOrd="0" presId="urn:microsoft.com/office/officeart/2011/layout/TabList"/>
    <dgm:cxn modelId="{DA656179-A251-4C45-AB62-4EAA5F52B345}" type="presOf" srcId="{82D31BE7-05D3-4E93-802B-274FFA96EA72}" destId="{71311640-DA23-43BD-B92E-6152B49D22F4}" srcOrd="0" destOrd="0" presId="urn:microsoft.com/office/officeart/2011/layout/TabList"/>
    <dgm:cxn modelId="{FD5AC9B5-799F-497F-BDDA-8E4790E1B6EB}" type="presOf" srcId="{DF0779B2-D486-45B3-81C3-4129237EB1E3}" destId="{F697009C-3D56-4C2C-820E-174CDF20B748}" srcOrd="0" destOrd="0" presId="urn:microsoft.com/office/officeart/2011/layout/TabList"/>
    <dgm:cxn modelId="{BFC6C366-8C76-405C-A1D3-FA3BABA7D24C}" type="presOf" srcId="{8CAEEFF5-F063-4C73-931C-23EE1573E008}" destId="{7EDB1993-A0A9-4AB6-B8BC-C2DED3422243}" srcOrd="0" destOrd="0" presId="urn:microsoft.com/office/officeart/2011/layout/TabList"/>
    <dgm:cxn modelId="{F9E30BD8-D216-482E-A027-7B62394D59A1}" type="presOf" srcId="{15EECF78-3B84-4C68-8F07-45BFA8156060}" destId="{59C227B1-26D9-494A-BEE9-A071AB0E2EFD}" srcOrd="0" destOrd="0" presId="urn:microsoft.com/office/officeart/2011/layout/TabList"/>
    <dgm:cxn modelId="{F0B96C7A-F2E1-4D64-8636-CE1AFAD63028}" srcId="{69DC3261-5571-4054-A689-A5E0D26FAC68}" destId="{43965588-C56C-4A28-823E-BA9FA6A03438}" srcOrd="1" destOrd="0" parTransId="{413FFC2A-573B-4117-9E14-AA5926A4D5A7}" sibTransId="{B164D06A-EEFA-4FAB-BFFC-C4DD61F834E2}"/>
    <dgm:cxn modelId="{C0BEEB67-30CA-4335-8819-41A51B2F6225}" srcId="{43965588-C56C-4A28-823E-BA9FA6A03438}" destId="{DF0779B2-D486-45B3-81C3-4129237EB1E3}" srcOrd="0" destOrd="0" parTransId="{90A0CF03-01C8-441D-901E-7EA706FDB943}" sibTransId="{0144A721-DD62-4ADA-9F3E-D67E50EC0A2A}"/>
    <dgm:cxn modelId="{D3EB2848-2CE4-41D1-91EC-A45524AD97C1}" type="presOf" srcId="{71DE96D3-BE53-467B-9878-9F1CBA5FAA33}" destId="{A2A2591F-B8F8-49DC-85B4-79BC42430AAD}" srcOrd="0" destOrd="0" presId="urn:microsoft.com/office/officeart/2011/layout/TabList"/>
    <dgm:cxn modelId="{BC948880-AF6D-4DC4-91CA-6AE28288655A}" srcId="{71DE96D3-BE53-467B-9878-9F1CBA5FAA33}" destId="{8CAEEFF5-F063-4C73-931C-23EE1573E008}" srcOrd="1" destOrd="0" parTransId="{7935D50E-2CCE-4C13-8384-5FB69F800977}" sibTransId="{8AF1A20E-A822-4618-A704-390673C57601}"/>
    <dgm:cxn modelId="{4B401ED2-6D1F-4DFC-848C-735CD5FEB889}" type="presOf" srcId="{7F46BBD9-1B65-4106-8625-5CCFD9134761}" destId="{45D4A8C2-6A93-405F-AEA5-8DC33B9BF736}" srcOrd="0" destOrd="0" presId="urn:microsoft.com/office/officeart/2011/layout/TabList"/>
    <dgm:cxn modelId="{47CB73B4-13F3-427D-8004-6CDBD6574FFD}" type="presOf" srcId="{9323F5A1-8A00-41DD-A3C2-B90A631E4FC2}" destId="{792FD840-7A86-48B4-A0D1-97B201B72734}" srcOrd="0" destOrd="0" presId="urn:microsoft.com/office/officeart/2011/layout/TabList"/>
    <dgm:cxn modelId="{911FD61D-A657-4496-8EBA-0271D6BD9261}" srcId="{82D31BE7-05D3-4E93-802B-274FFA96EA72}" destId="{33AEACC9-F94C-4484-9080-0C28426DAB28}" srcOrd="1" destOrd="0" parTransId="{A58D2CA8-86FF-4731-AD42-E8C4B0AE9D9D}" sibTransId="{2007588B-A049-4E53-9BAF-E1C7283D5750}"/>
    <dgm:cxn modelId="{242B94BB-9BEB-4FE5-BD38-41473E87C9E2}" srcId="{69DC3261-5571-4054-A689-A5E0D26FAC68}" destId="{71DE96D3-BE53-467B-9878-9F1CBA5FAA33}" srcOrd="2" destOrd="0" parTransId="{C1745922-766C-4AE9-843F-6BA8CDC734F8}" sibTransId="{4E0C1CD2-3178-438A-8FBB-8DA1FA47179E}"/>
    <dgm:cxn modelId="{8ECA4AA7-D7E6-448D-AE04-96B8A23A572E}" srcId="{82D31BE7-05D3-4E93-802B-274FFA96EA72}" destId="{9323F5A1-8A00-41DD-A3C2-B90A631E4FC2}" srcOrd="0" destOrd="0" parTransId="{9018ABC8-EB15-4441-8A71-D652226EB623}" sibTransId="{DCBC2598-5245-448A-8C28-1E23B0D859B9}"/>
    <dgm:cxn modelId="{5A8E86A0-B020-431A-967D-8D8407703D40}" srcId="{43965588-C56C-4A28-823E-BA9FA6A03438}" destId="{7F46BBD9-1B65-4106-8625-5CCFD9134761}" srcOrd="1" destOrd="0" parTransId="{A1D6E7B3-F046-4F58-A6AA-58068069E408}" sibTransId="{AB94AAA5-F46A-4CE6-A75E-C1732CF162A8}"/>
    <dgm:cxn modelId="{D292874A-ABD4-41E5-9982-6AC8907E01FE}" type="presOf" srcId="{33AEACC9-F94C-4484-9080-0C28426DAB28}" destId="{EAF0EAAF-D686-4AA9-A368-8162C79A0205}" srcOrd="0" destOrd="0" presId="urn:microsoft.com/office/officeart/2011/layout/TabList"/>
    <dgm:cxn modelId="{9CAAC033-DE42-4745-9E00-0605E0EEA87F}" type="presParOf" srcId="{D04CD238-BC48-4B9C-B859-C13DF3178619}" destId="{FD793834-0128-4118-9C66-81C8DC773A51}" srcOrd="0" destOrd="0" presId="urn:microsoft.com/office/officeart/2011/layout/TabList"/>
    <dgm:cxn modelId="{0253478F-2944-476F-9D95-3746014E3856}" type="presParOf" srcId="{FD793834-0128-4118-9C66-81C8DC773A51}" destId="{792FD840-7A86-48B4-A0D1-97B201B72734}" srcOrd="0" destOrd="0" presId="urn:microsoft.com/office/officeart/2011/layout/TabList"/>
    <dgm:cxn modelId="{8C95FB95-75ED-4CFF-B7D2-60D942670B14}" type="presParOf" srcId="{FD793834-0128-4118-9C66-81C8DC773A51}" destId="{71311640-DA23-43BD-B92E-6152B49D22F4}" srcOrd="1" destOrd="0" presId="urn:microsoft.com/office/officeart/2011/layout/TabList"/>
    <dgm:cxn modelId="{E3CC911D-932D-469E-88F4-D54D26EABE50}" type="presParOf" srcId="{FD793834-0128-4118-9C66-81C8DC773A51}" destId="{46CA2DB7-A147-49E3-9E71-F9597D312A35}" srcOrd="2" destOrd="0" presId="urn:microsoft.com/office/officeart/2011/layout/TabList"/>
    <dgm:cxn modelId="{BD06C3FB-A5D6-4ACA-9A90-A54228FEF011}" type="presParOf" srcId="{D04CD238-BC48-4B9C-B859-C13DF3178619}" destId="{EAF0EAAF-D686-4AA9-A368-8162C79A0205}" srcOrd="1" destOrd="0" presId="urn:microsoft.com/office/officeart/2011/layout/TabList"/>
    <dgm:cxn modelId="{65376768-9624-4DBF-8C5E-15B2579CB3A7}" type="presParOf" srcId="{D04CD238-BC48-4B9C-B859-C13DF3178619}" destId="{6294F73D-925F-48BA-B353-758650EDA335}" srcOrd="2" destOrd="0" presId="urn:microsoft.com/office/officeart/2011/layout/TabList"/>
    <dgm:cxn modelId="{184F8870-78AA-4CFE-A74F-0846207C080A}" type="presParOf" srcId="{D04CD238-BC48-4B9C-B859-C13DF3178619}" destId="{239A1735-D199-4650-B9C9-829725E8F6C9}" srcOrd="3" destOrd="0" presId="urn:microsoft.com/office/officeart/2011/layout/TabList"/>
    <dgm:cxn modelId="{E698FD9A-37A2-492E-BC49-4D118BD8CA56}" type="presParOf" srcId="{239A1735-D199-4650-B9C9-829725E8F6C9}" destId="{F697009C-3D56-4C2C-820E-174CDF20B748}" srcOrd="0" destOrd="0" presId="urn:microsoft.com/office/officeart/2011/layout/TabList"/>
    <dgm:cxn modelId="{606110CB-65DE-49D1-82C5-EAE98E75B78D}" type="presParOf" srcId="{239A1735-D199-4650-B9C9-829725E8F6C9}" destId="{73D4D44B-9B5E-4E9A-8D98-C8215464E551}" srcOrd="1" destOrd="0" presId="urn:microsoft.com/office/officeart/2011/layout/TabList"/>
    <dgm:cxn modelId="{DB9DEE9E-409F-4DAF-BDEA-40E5906AB34A}" type="presParOf" srcId="{239A1735-D199-4650-B9C9-829725E8F6C9}" destId="{341B1AAD-0AAB-4D7B-AB2C-941BA901B0E1}" srcOrd="2" destOrd="0" presId="urn:microsoft.com/office/officeart/2011/layout/TabList"/>
    <dgm:cxn modelId="{C575BCFA-FF74-4520-82BC-8CE7E39DAF8F}" type="presParOf" srcId="{D04CD238-BC48-4B9C-B859-C13DF3178619}" destId="{45D4A8C2-6A93-405F-AEA5-8DC33B9BF736}" srcOrd="4" destOrd="0" presId="urn:microsoft.com/office/officeart/2011/layout/TabList"/>
    <dgm:cxn modelId="{4B04AC55-21AE-4400-A857-758722E18512}" type="presParOf" srcId="{D04CD238-BC48-4B9C-B859-C13DF3178619}" destId="{958DA3FB-4A39-451E-8C94-AFDA3FDAA206}" srcOrd="5" destOrd="0" presId="urn:microsoft.com/office/officeart/2011/layout/TabList"/>
    <dgm:cxn modelId="{7D2B4CC8-D111-43CC-A271-9B782D9AA2AB}" type="presParOf" srcId="{D04CD238-BC48-4B9C-B859-C13DF3178619}" destId="{8463DD96-5F07-4A99-AD69-DEAAB8F257E4}" srcOrd="6" destOrd="0" presId="urn:microsoft.com/office/officeart/2011/layout/TabList"/>
    <dgm:cxn modelId="{4F0C1250-629A-4305-BD6A-F41C4E23AE69}" type="presParOf" srcId="{8463DD96-5F07-4A99-AD69-DEAAB8F257E4}" destId="{59C227B1-26D9-494A-BEE9-A071AB0E2EFD}" srcOrd="0" destOrd="0" presId="urn:microsoft.com/office/officeart/2011/layout/TabList"/>
    <dgm:cxn modelId="{E7943FB1-AFAF-45D6-8B45-FF8D79254D03}" type="presParOf" srcId="{8463DD96-5F07-4A99-AD69-DEAAB8F257E4}" destId="{A2A2591F-B8F8-49DC-85B4-79BC42430AAD}" srcOrd="1" destOrd="0" presId="urn:microsoft.com/office/officeart/2011/layout/TabList"/>
    <dgm:cxn modelId="{A8D2C1F6-5EBF-46FE-BB7B-D46CF4EDA580}" type="presParOf" srcId="{8463DD96-5F07-4A99-AD69-DEAAB8F257E4}" destId="{519A59F0-D821-409A-A836-DACD3BFECB3B}" srcOrd="2" destOrd="0" presId="urn:microsoft.com/office/officeart/2011/layout/TabList"/>
    <dgm:cxn modelId="{CFBD5478-6C32-4386-9912-DAFD6DBC7B20}" type="presParOf" srcId="{D04CD238-BC48-4B9C-B859-C13DF3178619}" destId="{7EDB1993-A0A9-4AB6-B8BC-C2DED3422243}" srcOrd="7"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9DC3261-5571-4054-A689-A5E0D26FAC68}" type="doc">
      <dgm:prSet loTypeId="urn:microsoft.com/office/officeart/2011/layout/TabList" loCatId="list" qsTypeId="urn:microsoft.com/office/officeart/2005/8/quickstyle/3d4" qsCatId="3D" csTypeId="urn:microsoft.com/office/officeart/2005/8/colors/accent1_2" csCatId="accent1" phldr="1"/>
      <dgm:spPr/>
      <dgm:t>
        <a:bodyPr/>
        <a:lstStyle/>
        <a:p>
          <a:endParaRPr lang="en-MY"/>
        </a:p>
      </dgm:t>
    </dgm:pt>
    <dgm:pt modelId="{82D31BE7-05D3-4E93-802B-274FFA96EA72}">
      <dgm:prSet phldrT="[Text]"/>
      <dgm:spPr/>
      <dgm:t>
        <a:bodyPr/>
        <a:lstStyle/>
        <a:p>
          <a:r>
            <a:rPr lang="en-MY" dirty="0" smtClean="0">
              <a:latin typeface="Calibri" panose="020F0502020204030204" pitchFamily="34" charset="0"/>
            </a:rPr>
            <a:t>4</a:t>
          </a:r>
          <a:endParaRPr lang="en-MY" dirty="0">
            <a:latin typeface="Calibri" panose="020F0502020204030204" pitchFamily="34" charset="0"/>
          </a:endParaRPr>
        </a:p>
      </dgm:t>
    </dgm:pt>
    <dgm:pt modelId="{4A0F6F3D-D058-4C36-A8B2-1E1C60427B88}" type="parTrans" cxnId="{A8D80CFB-C680-495E-A311-C7A16C375102}">
      <dgm:prSet/>
      <dgm:spPr/>
      <dgm:t>
        <a:bodyPr/>
        <a:lstStyle/>
        <a:p>
          <a:endParaRPr lang="en-MY">
            <a:latin typeface="Calibri" panose="020F0502020204030204" pitchFamily="34" charset="0"/>
          </a:endParaRPr>
        </a:p>
      </dgm:t>
    </dgm:pt>
    <dgm:pt modelId="{025CBCE3-45F6-456A-ADF3-43BEEE645F92}" type="sibTrans" cxnId="{A8D80CFB-C680-495E-A311-C7A16C375102}">
      <dgm:prSet/>
      <dgm:spPr/>
      <dgm:t>
        <a:bodyPr/>
        <a:lstStyle/>
        <a:p>
          <a:endParaRPr lang="en-MY">
            <a:latin typeface="Calibri" panose="020F0502020204030204" pitchFamily="34" charset="0"/>
          </a:endParaRPr>
        </a:p>
      </dgm:t>
    </dgm:pt>
    <dgm:pt modelId="{9323F5A1-8A00-41DD-A3C2-B90A631E4FC2}">
      <dgm:prSet phldrT="[Text]" custT="1"/>
      <dgm:spPr/>
      <dgm:t>
        <a:bodyPr/>
        <a:lstStyle/>
        <a:p>
          <a:r>
            <a:rPr lang="en-MY" sz="1400" b="1" i="0" dirty="0" smtClean="0"/>
            <a:t>Adhere to participate in promotion with active partner</a:t>
          </a:r>
          <a:endParaRPr lang="en-MY" sz="1400" dirty="0">
            <a:latin typeface="Calibri" panose="020F0502020204030204" pitchFamily="34" charset="0"/>
          </a:endParaRPr>
        </a:p>
      </dgm:t>
    </dgm:pt>
    <dgm:pt modelId="{9018ABC8-EB15-4441-8A71-D652226EB623}" type="parTrans" cxnId="{8ECA4AA7-D7E6-448D-AE04-96B8A23A572E}">
      <dgm:prSet/>
      <dgm:spPr/>
      <dgm:t>
        <a:bodyPr/>
        <a:lstStyle/>
        <a:p>
          <a:endParaRPr lang="en-MY">
            <a:latin typeface="Calibri" panose="020F0502020204030204" pitchFamily="34" charset="0"/>
          </a:endParaRPr>
        </a:p>
      </dgm:t>
    </dgm:pt>
    <dgm:pt modelId="{DCBC2598-5245-448A-8C28-1E23B0D859B9}" type="sibTrans" cxnId="{8ECA4AA7-D7E6-448D-AE04-96B8A23A572E}">
      <dgm:prSet/>
      <dgm:spPr/>
      <dgm:t>
        <a:bodyPr/>
        <a:lstStyle/>
        <a:p>
          <a:endParaRPr lang="en-MY">
            <a:latin typeface="Calibri" panose="020F0502020204030204" pitchFamily="34" charset="0"/>
          </a:endParaRPr>
        </a:p>
      </dgm:t>
    </dgm:pt>
    <dgm:pt modelId="{33AEACC9-F94C-4484-9080-0C28426DAB28}">
      <dgm:prSet phldrT="[Text]" custT="1"/>
      <dgm:spPr/>
      <dgm:t>
        <a:bodyPr/>
        <a:lstStyle/>
        <a:p>
          <a:r>
            <a:rPr lang="en-MY" sz="1400" b="0" i="0" dirty="0" smtClean="0">
              <a:latin typeface="Calibri" panose="020F0502020204030204" pitchFamily="34" charset="0"/>
            </a:rPr>
            <a:t>Active partners will be invited to participate in the </a:t>
          </a:r>
          <a:r>
            <a:rPr lang="en-MY" sz="1400" b="0" i="0" dirty="0" err="1" smtClean="0">
              <a:latin typeface="Calibri" panose="020F0502020204030204" pitchFamily="34" charset="0"/>
            </a:rPr>
            <a:t>Salihin</a:t>
          </a:r>
          <a:r>
            <a:rPr lang="en-MY" sz="1400" b="0" i="0" dirty="0" smtClean="0">
              <a:latin typeface="Calibri" panose="020F0502020204030204" pitchFamily="34" charset="0"/>
            </a:rPr>
            <a:t> promotion and activity. For example, roadshow, training and etc</a:t>
          </a:r>
          <a:r>
            <a:rPr lang="en-MY" sz="1200" b="0" i="0" dirty="0" smtClean="0">
              <a:latin typeface="Calibri" panose="020F0502020204030204" pitchFamily="34" charset="0"/>
            </a:rPr>
            <a:t>.</a:t>
          </a:r>
          <a:endParaRPr lang="en-MY" sz="1200" dirty="0">
            <a:latin typeface="Calibri" panose="020F0502020204030204" pitchFamily="34" charset="0"/>
          </a:endParaRPr>
        </a:p>
      </dgm:t>
    </dgm:pt>
    <dgm:pt modelId="{A58D2CA8-86FF-4731-AD42-E8C4B0AE9D9D}" type="parTrans" cxnId="{911FD61D-A657-4496-8EBA-0271D6BD9261}">
      <dgm:prSet/>
      <dgm:spPr/>
      <dgm:t>
        <a:bodyPr/>
        <a:lstStyle/>
        <a:p>
          <a:endParaRPr lang="en-MY">
            <a:latin typeface="Calibri" panose="020F0502020204030204" pitchFamily="34" charset="0"/>
          </a:endParaRPr>
        </a:p>
      </dgm:t>
    </dgm:pt>
    <dgm:pt modelId="{2007588B-A049-4E53-9BAF-E1C7283D5750}" type="sibTrans" cxnId="{911FD61D-A657-4496-8EBA-0271D6BD9261}">
      <dgm:prSet/>
      <dgm:spPr/>
      <dgm:t>
        <a:bodyPr/>
        <a:lstStyle/>
        <a:p>
          <a:endParaRPr lang="en-MY">
            <a:latin typeface="Calibri" panose="020F0502020204030204" pitchFamily="34" charset="0"/>
          </a:endParaRPr>
        </a:p>
      </dgm:t>
    </dgm:pt>
    <dgm:pt modelId="{43965588-C56C-4A28-823E-BA9FA6A03438}">
      <dgm:prSet phldrT="[Text]"/>
      <dgm:spPr/>
      <dgm:t>
        <a:bodyPr/>
        <a:lstStyle/>
        <a:p>
          <a:r>
            <a:rPr lang="en-MY" dirty="0" smtClean="0">
              <a:latin typeface="Calibri" panose="020F0502020204030204" pitchFamily="34" charset="0"/>
            </a:rPr>
            <a:t>5</a:t>
          </a:r>
          <a:endParaRPr lang="en-MY" dirty="0">
            <a:latin typeface="Calibri" panose="020F0502020204030204" pitchFamily="34" charset="0"/>
          </a:endParaRPr>
        </a:p>
      </dgm:t>
    </dgm:pt>
    <dgm:pt modelId="{413FFC2A-573B-4117-9E14-AA5926A4D5A7}" type="parTrans" cxnId="{F0B96C7A-F2E1-4D64-8636-CE1AFAD63028}">
      <dgm:prSet/>
      <dgm:spPr/>
      <dgm:t>
        <a:bodyPr/>
        <a:lstStyle/>
        <a:p>
          <a:endParaRPr lang="en-MY">
            <a:latin typeface="Calibri" panose="020F0502020204030204" pitchFamily="34" charset="0"/>
          </a:endParaRPr>
        </a:p>
      </dgm:t>
    </dgm:pt>
    <dgm:pt modelId="{B164D06A-EEFA-4FAB-BFFC-C4DD61F834E2}" type="sibTrans" cxnId="{F0B96C7A-F2E1-4D64-8636-CE1AFAD63028}">
      <dgm:prSet/>
      <dgm:spPr/>
      <dgm:t>
        <a:bodyPr/>
        <a:lstStyle/>
        <a:p>
          <a:endParaRPr lang="en-MY">
            <a:latin typeface="Calibri" panose="020F0502020204030204" pitchFamily="34" charset="0"/>
          </a:endParaRPr>
        </a:p>
      </dgm:t>
    </dgm:pt>
    <dgm:pt modelId="{DF0779B2-D486-45B3-81C3-4129237EB1E3}">
      <dgm:prSet phldrT="[Text]" custT="1"/>
      <dgm:spPr/>
      <dgm:t>
        <a:bodyPr/>
        <a:lstStyle/>
        <a:p>
          <a:r>
            <a:rPr lang="en-MY" sz="1400" b="1" i="0" dirty="0" smtClean="0"/>
            <a:t>Strong Recognition</a:t>
          </a:r>
          <a:endParaRPr lang="en-MY" sz="1400" dirty="0">
            <a:latin typeface="Calibri" panose="020F0502020204030204" pitchFamily="34" charset="0"/>
          </a:endParaRPr>
        </a:p>
      </dgm:t>
    </dgm:pt>
    <dgm:pt modelId="{90A0CF03-01C8-441D-901E-7EA706FDB943}" type="parTrans" cxnId="{C0BEEB67-30CA-4335-8819-41A51B2F6225}">
      <dgm:prSet/>
      <dgm:spPr/>
      <dgm:t>
        <a:bodyPr/>
        <a:lstStyle/>
        <a:p>
          <a:endParaRPr lang="en-MY">
            <a:latin typeface="Calibri" panose="020F0502020204030204" pitchFamily="34" charset="0"/>
          </a:endParaRPr>
        </a:p>
      </dgm:t>
    </dgm:pt>
    <dgm:pt modelId="{0144A721-DD62-4ADA-9F3E-D67E50EC0A2A}" type="sibTrans" cxnId="{C0BEEB67-30CA-4335-8819-41A51B2F6225}">
      <dgm:prSet/>
      <dgm:spPr/>
      <dgm:t>
        <a:bodyPr/>
        <a:lstStyle/>
        <a:p>
          <a:endParaRPr lang="en-MY">
            <a:latin typeface="Calibri" panose="020F0502020204030204" pitchFamily="34" charset="0"/>
          </a:endParaRPr>
        </a:p>
      </dgm:t>
    </dgm:pt>
    <dgm:pt modelId="{7F46BBD9-1B65-4106-8625-5CCFD9134761}">
      <dgm:prSet phldrT="[Text]" custT="1"/>
      <dgm:spPr/>
      <dgm:t>
        <a:bodyPr/>
        <a:lstStyle/>
        <a:p>
          <a:r>
            <a:rPr lang="en-MY" sz="1400" b="0" i="0" dirty="0" smtClean="0">
              <a:latin typeface="Calibri" panose="020F0502020204030204" pitchFamily="34" charset="0"/>
            </a:rPr>
            <a:t>More than half of market enquiries end up with a service centre extended market.</a:t>
          </a:r>
          <a:endParaRPr lang="en-MY" sz="1400" dirty="0">
            <a:latin typeface="Calibri" panose="020F0502020204030204" pitchFamily="34" charset="0"/>
          </a:endParaRPr>
        </a:p>
      </dgm:t>
    </dgm:pt>
    <dgm:pt modelId="{A1D6E7B3-F046-4F58-A6AA-58068069E408}" type="parTrans" cxnId="{5A8E86A0-B020-431A-967D-8D8407703D40}">
      <dgm:prSet/>
      <dgm:spPr/>
      <dgm:t>
        <a:bodyPr/>
        <a:lstStyle/>
        <a:p>
          <a:endParaRPr lang="en-MY">
            <a:latin typeface="Calibri" panose="020F0502020204030204" pitchFamily="34" charset="0"/>
          </a:endParaRPr>
        </a:p>
      </dgm:t>
    </dgm:pt>
    <dgm:pt modelId="{AB94AAA5-F46A-4CE6-A75E-C1732CF162A8}" type="sibTrans" cxnId="{5A8E86A0-B020-431A-967D-8D8407703D40}">
      <dgm:prSet/>
      <dgm:spPr/>
      <dgm:t>
        <a:bodyPr/>
        <a:lstStyle/>
        <a:p>
          <a:endParaRPr lang="en-MY">
            <a:latin typeface="Calibri" panose="020F0502020204030204" pitchFamily="34" charset="0"/>
          </a:endParaRPr>
        </a:p>
      </dgm:t>
    </dgm:pt>
    <dgm:pt modelId="{71DE96D3-BE53-467B-9878-9F1CBA5FAA33}">
      <dgm:prSet phldrT="[Text]"/>
      <dgm:spPr/>
      <dgm:t>
        <a:bodyPr/>
        <a:lstStyle/>
        <a:p>
          <a:r>
            <a:rPr lang="en-MY" dirty="0" smtClean="0">
              <a:latin typeface="Calibri" panose="020F0502020204030204" pitchFamily="34" charset="0"/>
            </a:rPr>
            <a:t>6</a:t>
          </a:r>
          <a:endParaRPr lang="en-MY" dirty="0">
            <a:latin typeface="Calibri" panose="020F0502020204030204" pitchFamily="34" charset="0"/>
          </a:endParaRPr>
        </a:p>
      </dgm:t>
    </dgm:pt>
    <dgm:pt modelId="{C1745922-766C-4AE9-843F-6BA8CDC734F8}" type="parTrans" cxnId="{242B94BB-9BEB-4FE5-BD38-41473E87C9E2}">
      <dgm:prSet/>
      <dgm:spPr/>
      <dgm:t>
        <a:bodyPr/>
        <a:lstStyle/>
        <a:p>
          <a:endParaRPr lang="en-MY">
            <a:latin typeface="Calibri" panose="020F0502020204030204" pitchFamily="34" charset="0"/>
          </a:endParaRPr>
        </a:p>
      </dgm:t>
    </dgm:pt>
    <dgm:pt modelId="{4E0C1CD2-3178-438A-8FBB-8DA1FA47179E}" type="sibTrans" cxnId="{242B94BB-9BEB-4FE5-BD38-41473E87C9E2}">
      <dgm:prSet/>
      <dgm:spPr/>
      <dgm:t>
        <a:bodyPr/>
        <a:lstStyle/>
        <a:p>
          <a:endParaRPr lang="en-MY">
            <a:latin typeface="Calibri" panose="020F0502020204030204" pitchFamily="34" charset="0"/>
          </a:endParaRPr>
        </a:p>
      </dgm:t>
    </dgm:pt>
    <dgm:pt modelId="{15EECF78-3B84-4C68-8F07-45BFA8156060}">
      <dgm:prSet phldrT="[Text]" custT="1"/>
      <dgm:spPr/>
      <dgm:t>
        <a:bodyPr/>
        <a:lstStyle/>
        <a:p>
          <a:r>
            <a:rPr lang="en-MY" sz="1400" b="1" i="0" dirty="0" smtClean="0"/>
            <a:t>Broaden product range</a:t>
          </a:r>
          <a:endParaRPr lang="en-MY" sz="1400" dirty="0">
            <a:latin typeface="Calibri" panose="020F0502020204030204" pitchFamily="34" charset="0"/>
          </a:endParaRPr>
        </a:p>
      </dgm:t>
    </dgm:pt>
    <dgm:pt modelId="{CAB17083-3A98-471C-AE82-BD2ECDCDAE18}" type="parTrans" cxnId="{4A7A7C63-B054-41A8-9023-BA99608D8834}">
      <dgm:prSet/>
      <dgm:spPr/>
      <dgm:t>
        <a:bodyPr/>
        <a:lstStyle/>
        <a:p>
          <a:endParaRPr lang="en-MY">
            <a:latin typeface="Calibri" panose="020F0502020204030204" pitchFamily="34" charset="0"/>
          </a:endParaRPr>
        </a:p>
      </dgm:t>
    </dgm:pt>
    <dgm:pt modelId="{FD969B3D-BA00-4247-8F1B-6E7D64639493}" type="sibTrans" cxnId="{4A7A7C63-B054-41A8-9023-BA99608D8834}">
      <dgm:prSet/>
      <dgm:spPr/>
      <dgm:t>
        <a:bodyPr/>
        <a:lstStyle/>
        <a:p>
          <a:endParaRPr lang="en-MY">
            <a:latin typeface="Calibri" panose="020F0502020204030204" pitchFamily="34" charset="0"/>
          </a:endParaRPr>
        </a:p>
      </dgm:t>
    </dgm:pt>
    <dgm:pt modelId="{8CAEEFF5-F063-4C73-931C-23EE1573E008}">
      <dgm:prSet phldrT="[Text]" custT="1"/>
      <dgm:spPr/>
      <dgm:t>
        <a:bodyPr/>
        <a:lstStyle/>
        <a:p>
          <a:r>
            <a:rPr lang="en-MY" sz="1400" b="0" i="0" dirty="0" smtClean="0"/>
            <a:t>Take full advantage of opportunities in market categories with high growth potential software</a:t>
          </a:r>
          <a:r>
            <a:rPr lang="en-MY" sz="1000" b="0" i="0" dirty="0" smtClean="0">
              <a:latin typeface="Calibri" panose="020F0502020204030204" pitchFamily="34" charset="0"/>
            </a:rPr>
            <a:t>.</a:t>
          </a:r>
          <a:endParaRPr lang="en-MY" sz="1000" dirty="0">
            <a:latin typeface="Calibri" panose="020F0502020204030204" pitchFamily="34" charset="0"/>
          </a:endParaRPr>
        </a:p>
      </dgm:t>
    </dgm:pt>
    <dgm:pt modelId="{7935D50E-2CCE-4C13-8384-5FB69F800977}" type="parTrans" cxnId="{BC948880-AF6D-4DC4-91CA-6AE28288655A}">
      <dgm:prSet/>
      <dgm:spPr/>
      <dgm:t>
        <a:bodyPr/>
        <a:lstStyle/>
        <a:p>
          <a:endParaRPr lang="en-MY">
            <a:latin typeface="Calibri" panose="020F0502020204030204" pitchFamily="34" charset="0"/>
          </a:endParaRPr>
        </a:p>
      </dgm:t>
    </dgm:pt>
    <dgm:pt modelId="{8AF1A20E-A822-4618-A704-390673C57601}" type="sibTrans" cxnId="{BC948880-AF6D-4DC4-91CA-6AE28288655A}">
      <dgm:prSet/>
      <dgm:spPr/>
      <dgm:t>
        <a:bodyPr/>
        <a:lstStyle/>
        <a:p>
          <a:endParaRPr lang="en-MY">
            <a:latin typeface="Calibri" panose="020F0502020204030204" pitchFamily="34" charset="0"/>
          </a:endParaRPr>
        </a:p>
      </dgm:t>
    </dgm:pt>
    <dgm:pt modelId="{D04CD238-BC48-4B9C-B859-C13DF3178619}" type="pres">
      <dgm:prSet presAssocID="{69DC3261-5571-4054-A689-A5E0D26FAC68}" presName="Name0" presStyleCnt="0">
        <dgm:presLayoutVars>
          <dgm:chMax/>
          <dgm:chPref val="3"/>
          <dgm:dir/>
          <dgm:animOne val="branch"/>
          <dgm:animLvl val="lvl"/>
        </dgm:presLayoutVars>
      </dgm:prSet>
      <dgm:spPr/>
      <dgm:t>
        <a:bodyPr/>
        <a:lstStyle/>
        <a:p>
          <a:endParaRPr lang="en-MY"/>
        </a:p>
      </dgm:t>
    </dgm:pt>
    <dgm:pt modelId="{FD793834-0128-4118-9C66-81C8DC773A51}" type="pres">
      <dgm:prSet presAssocID="{82D31BE7-05D3-4E93-802B-274FFA96EA72}" presName="composite" presStyleCnt="0"/>
      <dgm:spPr/>
    </dgm:pt>
    <dgm:pt modelId="{792FD840-7A86-48B4-A0D1-97B201B72734}" type="pres">
      <dgm:prSet presAssocID="{82D31BE7-05D3-4E93-802B-274FFA96EA72}" presName="FirstChild" presStyleLbl="revTx" presStyleIdx="0" presStyleCnt="6">
        <dgm:presLayoutVars>
          <dgm:chMax val="0"/>
          <dgm:chPref val="0"/>
          <dgm:bulletEnabled val="1"/>
        </dgm:presLayoutVars>
      </dgm:prSet>
      <dgm:spPr/>
      <dgm:t>
        <a:bodyPr/>
        <a:lstStyle/>
        <a:p>
          <a:endParaRPr lang="en-MY"/>
        </a:p>
      </dgm:t>
    </dgm:pt>
    <dgm:pt modelId="{71311640-DA23-43BD-B92E-6152B49D22F4}" type="pres">
      <dgm:prSet presAssocID="{82D31BE7-05D3-4E93-802B-274FFA96EA72}" presName="Parent" presStyleLbl="alignNode1" presStyleIdx="0" presStyleCnt="3">
        <dgm:presLayoutVars>
          <dgm:chMax val="3"/>
          <dgm:chPref val="3"/>
          <dgm:bulletEnabled val="1"/>
        </dgm:presLayoutVars>
      </dgm:prSet>
      <dgm:spPr/>
      <dgm:t>
        <a:bodyPr/>
        <a:lstStyle/>
        <a:p>
          <a:endParaRPr lang="en-MY"/>
        </a:p>
      </dgm:t>
    </dgm:pt>
    <dgm:pt modelId="{46CA2DB7-A147-49E3-9E71-F9597D312A35}" type="pres">
      <dgm:prSet presAssocID="{82D31BE7-05D3-4E93-802B-274FFA96EA72}" presName="Accent" presStyleLbl="parChTrans1D1" presStyleIdx="0" presStyleCnt="3"/>
      <dgm:spPr/>
    </dgm:pt>
    <dgm:pt modelId="{EAF0EAAF-D686-4AA9-A368-8162C79A0205}" type="pres">
      <dgm:prSet presAssocID="{82D31BE7-05D3-4E93-802B-274FFA96EA72}" presName="Child" presStyleLbl="revTx" presStyleIdx="1" presStyleCnt="6">
        <dgm:presLayoutVars>
          <dgm:chMax val="0"/>
          <dgm:chPref val="0"/>
          <dgm:bulletEnabled val="1"/>
        </dgm:presLayoutVars>
      </dgm:prSet>
      <dgm:spPr/>
      <dgm:t>
        <a:bodyPr/>
        <a:lstStyle/>
        <a:p>
          <a:endParaRPr lang="en-MY"/>
        </a:p>
      </dgm:t>
    </dgm:pt>
    <dgm:pt modelId="{6294F73D-925F-48BA-B353-758650EDA335}" type="pres">
      <dgm:prSet presAssocID="{025CBCE3-45F6-456A-ADF3-43BEEE645F92}" presName="sibTrans" presStyleCnt="0"/>
      <dgm:spPr/>
    </dgm:pt>
    <dgm:pt modelId="{239A1735-D199-4650-B9C9-829725E8F6C9}" type="pres">
      <dgm:prSet presAssocID="{43965588-C56C-4A28-823E-BA9FA6A03438}" presName="composite" presStyleCnt="0"/>
      <dgm:spPr/>
    </dgm:pt>
    <dgm:pt modelId="{F697009C-3D56-4C2C-820E-174CDF20B748}" type="pres">
      <dgm:prSet presAssocID="{43965588-C56C-4A28-823E-BA9FA6A03438}" presName="FirstChild" presStyleLbl="revTx" presStyleIdx="2" presStyleCnt="6">
        <dgm:presLayoutVars>
          <dgm:chMax val="0"/>
          <dgm:chPref val="0"/>
          <dgm:bulletEnabled val="1"/>
        </dgm:presLayoutVars>
      </dgm:prSet>
      <dgm:spPr/>
      <dgm:t>
        <a:bodyPr/>
        <a:lstStyle/>
        <a:p>
          <a:endParaRPr lang="en-MY"/>
        </a:p>
      </dgm:t>
    </dgm:pt>
    <dgm:pt modelId="{73D4D44B-9B5E-4E9A-8D98-C8215464E551}" type="pres">
      <dgm:prSet presAssocID="{43965588-C56C-4A28-823E-BA9FA6A03438}" presName="Parent" presStyleLbl="alignNode1" presStyleIdx="1" presStyleCnt="3">
        <dgm:presLayoutVars>
          <dgm:chMax val="3"/>
          <dgm:chPref val="3"/>
          <dgm:bulletEnabled val="1"/>
        </dgm:presLayoutVars>
      </dgm:prSet>
      <dgm:spPr/>
      <dgm:t>
        <a:bodyPr/>
        <a:lstStyle/>
        <a:p>
          <a:endParaRPr lang="en-MY"/>
        </a:p>
      </dgm:t>
    </dgm:pt>
    <dgm:pt modelId="{341B1AAD-0AAB-4D7B-AB2C-941BA901B0E1}" type="pres">
      <dgm:prSet presAssocID="{43965588-C56C-4A28-823E-BA9FA6A03438}" presName="Accent" presStyleLbl="parChTrans1D1" presStyleIdx="1" presStyleCnt="3"/>
      <dgm:spPr/>
    </dgm:pt>
    <dgm:pt modelId="{45D4A8C2-6A93-405F-AEA5-8DC33B9BF736}" type="pres">
      <dgm:prSet presAssocID="{43965588-C56C-4A28-823E-BA9FA6A03438}" presName="Child" presStyleLbl="revTx" presStyleIdx="3" presStyleCnt="6">
        <dgm:presLayoutVars>
          <dgm:chMax val="0"/>
          <dgm:chPref val="0"/>
          <dgm:bulletEnabled val="1"/>
        </dgm:presLayoutVars>
      </dgm:prSet>
      <dgm:spPr/>
      <dgm:t>
        <a:bodyPr/>
        <a:lstStyle/>
        <a:p>
          <a:endParaRPr lang="en-MY"/>
        </a:p>
      </dgm:t>
    </dgm:pt>
    <dgm:pt modelId="{958DA3FB-4A39-451E-8C94-AFDA3FDAA206}" type="pres">
      <dgm:prSet presAssocID="{B164D06A-EEFA-4FAB-BFFC-C4DD61F834E2}" presName="sibTrans" presStyleCnt="0"/>
      <dgm:spPr/>
    </dgm:pt>
    <dgm:pt modelId="{8463DD96-5F07-4A99-AD69-DEAAB8F257E4}" type="pres">
      <dgm:prSet presAssocID="{71DE96D3-BE53-467B-9878-9F1CBA5FAA33}" presName="composite" presStyleCnt="0"/>
      <dgm:spPr/>
    </dgm:pt>
    <dgm:pt modelId="{59C227B1-26D9-494A-BEE9-A071AB0E2EFD}" type="pres">
      <dgm:prSet presAssocID="{71DE96D3-BE53-467B-9878-9F1CBA5FAA33}" presName="FirstChild" presStyleLbl="revTx" presStyleIdx="4" presStyleCnt="6">
        <dgm:presLayoutVars>
          <dgm:chMax val="0"/>
          <dgm:chPref val="0"/>
          <dgm:bulletEnabled val="1"/>
        </dgm:presLayoutVars>
      </dgm:prSet>
      <dgm:spPr/>
      <dgm:t>
        <a:bodyPr/>
        <a:lstStyle/>
        <a:p>
          <a:endParaRPr lang="en-MY"/>
        </a:p>
      </dgm:t>
    </dgm:pt>
    <dgm:pt modelId="{A2A2591F-B8F8-49DC-85B4-79BC42430AAD}" type="pres">
      <dgm:prSet presAssocID="{71DE96D3-BE53-467B-9878-9F1CBA5FAA33}" presName="Parent" presStyleLbl="alignNode1" presStyleIdx="2" presStyleCnt="3">
        <dgm:presLayoutVars>
          <dgm:chMax val="3"/>
          <dgm:chPref val="3"/>
          <dgm:bulletEnabled val="1"/>
        </dgm:presLayoutVars>
      </dgm:prSet>
      <dgm:spPr/>
      <dgm:t>
        <a:bodyPr/>
        <a:lstStyle/>
        <a:p>
          <a:endParaRPr lang="en-MY"/>
        </a:p>
      </dgm:t>
    </dgm:pt>
    <dgm:pt modelId="{519A59F0-D821-409A-A836-DACD3BFECB3B}" type="pres">
      <dgm:prSet presAssocID="{71DE96D3-BE53-467B-9878-9F1CBA5FAA33}" presName="Accent" presStyleLbl="parChTrans1D1" presStyleIdx="2" presStyleCnt="3"/>
      <dgm:spPr/>
    </dgm:pt>
    <dgm:pt modelId="{7EDB1993-A0A9-4AB6-B8BC-C2DED3422243}" type="pres">
      <dgm:prSet presAssocID="{71DE96D3-BE53-467B-9878-9F1CBA5FAA33}" presName="Child" presStyleLbl="revTx" presStyleIdx="5" presStyleCnt="6">
        <dgm:presLayoutVars>
          <dgm:chMax val="0"/>
          <dgm:chPref val="0"/>
          <dgm:bulletEnabled val="1"/>
        </dgm:presLayoutVars>
      </dgm:prSet>
      <dgm:spPr/>
      <dgm:t>
        <a:bodyPr/>
        <a:lstStyle/>
        <a:p>
          <a:endParaRPr lang="en-MY"/>
        </a:p>
      </dgm:t>
    </dgm:pt>
  </dgm:ptLst>
  <dgm:cxnLst>
    <dgm:cxn modelId="{4A7A7C63-B054-41A8-9023-BA99608D8834}" srcId="{71DE96D3-BE53-467B-9878-9F1CBA5FAA33}" destId="{15EECF78-3B84-4C68-8F07-45BFA8156060}" srcOrd="0" destOrd="0" parTransId="{CAB17083-3A98-471C-AE82-BD2ECDCDAE18}" sibTransId="{FD969B3D-BA00-4247-8F1B-6E7D64639493}"/>
    <dgm:cxn modelId="{A8D80CFB-C680-495E-A311-C7A16C375102}" srcId="{69DC3261-5571-4054-A689-A5E0D26FAC68}" destId="{82D31BE7-05D3-4E93-802B-274FFA96EA72}" srcOrd="0" destOrd="0" parTransId="{4A0F6F3D-D058-4C36-A8B2-1E1C60427B88}" sibTransId="{025CBCE3-45F6-456A-ADF3-43BEEE645F92}"/>
    <dgm:cxn modelId="{95D1E7B3-DEA9-4271-9535-8C346534A2BA}" type="presOf" srcId="{9323F5A1-8A00-41DD-A3C2-B90A631E4FC2}" destId="{792FD840-7A86-48B4-A0D1-97B201B72734}" srcOrd="0" destOrd="0" presId="urn:microsoft.com/office/officeart/2011/layout/TabList"/>
    <dgm:cxn modelId="{56FA3438-8A37-4B22-9E4F-6AC395D7118F}" type="presOf" srcId="{15EECF78-3B84-4C68-8F07-45BFA8156060}" destId="{59C227B1-26D9-494A-BEE9-A071AB0E2EFD}" srcOrd="0" destOrd="0" presId="urn:microsoft.com/office/officeart/2011/layout/TabList"/>
    <dgm:cxn modelId="{4D612B47-82B7-4935-889D-8085A15EE4D6}" type="presOf" srcId="{43965588-C56C-4A28-823E-BA9FA6A03438}" destId="{73D4D44B-9B5E-4E9A-8D98-C8215464E551}" srcOrd="0" destOrd="0" presId="urn:microsoft.com/office/officeart/2011/layout/TabList"/>
    <dgm:cxn modelId="{F0B96C7A-F2E1-4D64-8636-CE1AFAD63028}" srcId="{69DC3261-5571-4054-A689-A5E0D26FAC68}" destId="{43965588-C56C-4A28-823E-BA9FA6A03438}" srcOrd="1" destOrd="0" parTransId="{413FFC2A-573B-4117-9E14-AA5926A4D5A7}" sibTransId="{B164D06A-EEFA-4FAB-BFFC-C4DD61F834E2}"/>
    <dgm:cxn modelId="{C0BEEB67-30CA-4335-8819-41A51B2F6225}" srcId="{43965588-C56C-4A28-823E-BA9FA6A03438}" destId="{DF0779B2-D486-45B3-81C3-4129237EB1E3}" srcOrd="0" destOrd="0" parTransId="{90A0CF03-01C8-441D-901E-7EA706FDB943}" sibTransId="{0144A721-DD62-4ADA-9F3E-D67E50EC0A2A}"/>
    <dgm:cxn modelId="{BC948880-AF6D-4DC4-91CA-6AE28288655A}" srcId="{71DE96D3-BE53-467B-9878-9F1CBA5FAA33}" destId="{8CAEEFF5-F063-4C73-931C-23EE1573E008}" srcOrd="1" destOrd="0" parTransId="{7935D50E-2CCE-4C13-8384-5FB69F800977}" sibTransId="{8AF1A20E-A822-4618-A704-390673C57601}"/>
    <dgm:cxn modelId="{BB347881-E03F-4ECD-BBE7-D66D8A3D69EE}" type="presOf" srcId="{7F46BBD9-1B65-4106-8625-5CCFD9134761}" destId="{45D4A8C2-6A93-405F-AEA5-8DC33B9BF736}" srcOrd="0" destOrd="0" presId="urn:microsoft.com/office/officeart/2011/layout/TabList"/>
    <dgm:cxn modelId="{ABDC1A2E-33C6-4F5A-BCF9-4DDC0B7F0825}" type="presOf" srcId="{69DC3261-5571-4054-A689-A5E0D26FAC68}" destId="{D04CD238-BC48-4B9C-B859-C13DF3178619}" srcOrd="0" destOrd="0" presId="urn:microsoft.com/office/officeart/2011/layout/TabList"/>
    <dgm:cxn modelId="{522BFC6D-6AEB-402C-AD9B-CB4DB0E4C473}" type="presOf" srcId="{71DE96D3-BE53-467B-9878-9F1CBA5FAA33}" destId="{A2A2591F-B8F8-49DC-85B4-79BC42430AAD}" srcOrd="0" destOrd="0" presId="urn:microsoft.com/office/officeart/2011/layout/TabList"/>
    <dgm:cxn modelId="{911FD61D-A657-4496-8EBA-0271D6BD9261}" srcId="{82D31BE7-05D3-4E93-802B-274FFA96EA72}" destId="{33AEACC9-F94C-4484-9080-0C28426DAB28}" srcOrd="1" destOrd="0" parTransId="{A58D2CA8-86FF-4731-AD42-E8C4B0AE9D9D}" sibTransId="{2007588B-A049-4E53-9BAF-E1C7283D5750}"/>
    <dgm:cxn modelId="{242B94BB-9BEB-4FE5-BD38-41473E87C9E2}" srcId="{69DC3261-5571-4054-A689-A5E0D26FAC68}" destId="{71DE96D3-BE53-467B-9878-9F1CBA5FAA33}" srcOrd="2" destOrd="0" parTransId="{C1745922-766C-4AE9-843F-6BA8CDC734F8}" sibTransId="{4E0C1CD2-3178-438A-8FBB-8DA1FA47179E}"/>
    <dgm:cxn modelId="{B41B3A95-486C-4519-93F9-B8FE82FE2710}" type="presOf" srcId="{82D31BE7-05D3-4E93-802B-274FFA96EA72}" destId="{71311640-DA23-43BD-B92E-6152B49D22F4}" srcOrd="0" destOrd="0" presId="urn:microsoft.com/office/officeart/2011/layout/TabList"/>
    <dgm:cxn modelId="{8ECA4AA7-D7E6-448D-AE04-96B8A23A572E}" srcId="{82D31BE7-05D3-4E93-802B-274FFA96EA72}" destId="{9323F5A1-8A00-41DD-A3C2-B90A631E4FC2}" srcOrd="0" destOrd="0" parTransId="{9018ABC8-EB15-4441-8A71-D652226EB623}" sibTransId="{DCBC2598-5245-448A-8C28-1E23B0D859B9}"/>
    <dgm:cxn modelId="{3636F5E4-D860-4D25-95BA-34E93695214E}" type="presOf" srcId="{8CAEEFF5-F063-4C73-931C-23EE1573E008}" destId="{7EDB1993-A0A9-4AB6-B8BC-C2DED3422243}" srcOrd="0" destOrd="0" presId="urn:microsoft.com/office/officeart/2011/layout/TabList"/>
    <dgm:cxn modelId="{09B1917D-E976-48E9-B6F1-6F3242531CB7}" type="presOf" srcId="{33AEACC9-F94C-4484-9080-0C28426DAB28}" destId="{EAF0EAAF-D686-4AA9-A368-8162C79A0205}" srcOrd="0" destOrd="0" presId="urn:microsoft.com/office/officeart/2011/layout/TabList"/>
    <dgm:cxn modelId="{5A8E86A0-B020-431A-967D-8D8407703D40}" srcId="{43965588-C56C-4A28-823E-BA9FA6A03438}" destId="{7F46BBD9-1B65-4106-8625-5CCFD9134761}" srcOrd="1" destOrd="0" parTransId="{A1D6E7B3-F046-4F58-A6AA-58068069E408}" sibTransId="{AB94AAA5-F46A-4CE6-A75E-C1732CF162A8}"/>
    <dgm:cxn modelId="{BD310AAD-6E9C-4465-89C2-905BC53B5D56}" type="presOf" srcId="{DF0779B2-D486-45B3-81C3-4129237EB1E3}" destId="{F697009C-3D56-4C2C-820E-174CDF20B748}" srcOrd="0" destOrd="0" presId="urn:microsoft.com/office/officeart/2011/layout/TabList"/>
    <dgm:cxn modelId="{6F4CEA8E-DDA9-41E6-B41D-823D10B9E94F}" type="presParOf" srcId="{D04CD238-BC48-4B9C-B859-C13DF3178619}" destId="{FD793834-0128-4118-9C66-81C8DC773A51}" srcOrd="0" destOrd="0" presId="urn:microsoft.com/office/officeart/2011/layout/TabList"/>
    <dgm:cxn modelId="{E2A79780-737C-4F84-A63B-B0DC64584A04}" type="presParOf" srcId="{FD793834-0128-4118-9C66-81C8DC773A51}" destId="{792FD840-7A86-48B4-A0D1-97B201B72734}" srcOrd="0" destOrd="0" presId="urn:microsoft.com/office/officeart/2011/layout/TabList"/>
    <dgm:cxn modelId="{0D66C801-613C-4261-B8B6-42A1415F37A2}" type="presParOf" srcId="{FD793834-0128-4118-9C66-81C8DC773A51}" destId="{71311640-DA23-43BD-B92E-6152B49D22F4}" srcOrd="1" destOrd="0" presId="urn:microsoft.com/office/officeart/2011/layout/TabList"/>
    <dgm:cxn modelId="{678F0EAA-EB5A-4A3E-A8A4-19B3826B7C65}" type="presParOf" srcId="{FD793834-0128-4118-9C66-81C8DC773A51}" destId="{46CA2DB7-A147-49E3-9E71-F9597D312A35}" srcOrd="2" destOrd="0" presId="urn:microsoft.com/office/officeart/2011/layout/TabList"/>
    <dgm:cxn modelId="{8E708CA5-2A0F-45DD-8651-15D5B732EA5B}" type="presParOf" srcId="{D04CD238-BC48-4B9C-B859-C13DF3178619}" destId="{EAF0EAAF-D686-4AA9-A368-8162C79A0205}" srcOrd="1" destOrd="0" presId="urn:microsoft.com/office/officeart/2011/layout/TabList"/>
    <dgm:cxn modelId="{CB46FD25-9381-4517-A6DC-9252C452C137}" type="presParOf" srcId="{D04CD238-BC48-4B9C-B859-C13DF3178619}" destId="{6294F73D-925F-48BA-B353-758650EDA335}" srcOrd="2" destOrd="0" presId="urn:microsoft.com/office/officeart/2011/layout/TabList"/>
    <dgm:cxn modelId="{48C1A861-F0DA-48AF-90C9-8BBDEC630065}" type="presParOf" srcId="{D04CD238-BC48-4B9C-B859-C13DF3178619}" destId="{239A1735-D199-4650-B9C9-829725E8F6C9}" srcOrd="3" destOrd="0" presId="urn:microsoft.com/office/officeart/2011/layout/TabList"/>
    <dgm:cxn modelId="{517B41DF-3F57-4EF4-A336-F5A3D7EC2760}" type="presParOf" srcId="{239A1735-D199-4650-B9C9-829725E8F6C9}" destId="{F697009C-3D56-4C2C-820E-174CDF20B748}" srcOrd="0" destOrd="0" presId="urn:microsoft.com/office/officeart/2011/layout/TabList"/>
    <dgm:cxn modelId="{91DCA0BD-13FF-4653-BB2A-815B9A03D31B}" type="presParOf" srcId="{239A1735-D199-4650-B9C9-829725E8F6C9}" destId="{73D4D44B-9B5E-4E9A-8D98-C8215464E551}" srcOrd="1" destOrd="0" presId="urn:microsoft.com/office/officeart/2011/layout/TabList"/>
    <dgm:cxn modelId="{EC4221A4-A421-46F4-8DD8-EFFA98FAE79A}" type="presParOf" srcId="{239A1735-D199-4650-B9C9-829725E8F6C9}" destId="{341B1AAD-0AAB-4D7B-AB2C-941BA901B0E1}" srcOrd="2" destOrd="0" presId="urn:microsoft.com/office/officeart/2011/layout/TabList"/>
    <dgm:cxn modelId="{BDD4FA6B-85BA-46D5-A4E5-B3C8714050D8}" type="presParOf" srcId="{D04CD238-BC48-4B9C-B859-C13DF3178619}" destId="{45D4A8C2-6A93-405F-AEA5-8DC33B9BF736}" srcOrd="4" destOrd="0" presId="urn:microsoft.com/office/officeart/2011/layout/TabList"/>
    <dgm:cxn modelId="{F17D8A8F-44CF-437E-BA48-159551CD0519}" type="presParOf" srcId="{D04CD238-BC48-4B9C-B859-C13DF3178619}" destId="{958DA3FB-4A39-451E-8C94-AFDA3FDAA206}" srcOrd="5" destOrd="0" presId="urn:microsoft.com/office/officeart/2011/layout/TabList"/>
    <dgm:cxn modelId="{92C6636F-0D49-45D5-8252-3255B6DE247C}" type="presParOf" srcId="{D04CD238-BC48-4B9C-B859-C13DF3178619}" destId="{8463DD96-5F07-4A99-AD69-DEAAB8F257E4}" srcOrd="6" destOrd="0" presId="urn:microsoft.com/office/officeart/2011/layout/TabList"/>
    <dgm:cxn modelId="{9BA33ADA-08B9-4EF8-96AB-844A3BD21130}" type="presParOf" srcId="{8463DD96-5F07-4A99-AD69-DEAAB8F257E4}" destId="{59C227B1-26D9-494A-BEE9-A071AB0E2EFD}" srcOrd="0" destOrd="0" presId="urn:microsoft.com/office/officeart/2011/layout/TabList"/>
    <dgm:cxn modelId="{C06FCB35-D542-47E2-8959-5E64907B57C8}" type="presParOf" srcId="{8463DD96-5F07-4A99-AD69-DEAAB8F257E4}" destId="{A2A2591F-B8F8-49DC-85B4-79BC42430AAD}" srcOrd="1" destOrd="0" presId="urn:microsoft.com/office/officeart/2011/layout/TabList"/>
    <dgm:cxn modelId="{9AECAC85-57C3-4B28-B473-22113C2CBED7}" type="presParOf" srcId="{8463DD96-5F07-4A99-AD69-DEAAB8F257E4}" destId="{519A59F0-D821-409A-A836-DACD3BFECB3B}" srcOrd="2" destOrd="0" presId="urn:microsoft.com/office/officeart/2011/layout/TabList"/>
    <dgm:cxn modelId="{FBEDE184-79E3-4B10-838D-BB0E10B57A42}" type="presParOf" srcId="{D04CD238-BC48-4B9C-B859-C13DF3178619}" destId="{7EDB1993-A0A9-4AB6-B8BC-C2DED3422243}" srcOrd="7" destOrd="0" presId="urn:microsoft.com/office/officeart/2011/layout/Tab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C30BB97-2AA9-4DEB-A2E8-FE093955FAE2}" type="doc">
      <dgm:prSet loTypeId="urn:microsoft.com/office/officeart/2008/layout/BendingPictureBlocks" loCatId="picture" qsTypeId="urn:microsoft.com/office/officeart/2005/8/quickstyle/3d3" qsCatId="3D" csTypeId="urn:microsoft.com/office/officeart/2005/8/colors/colorful4" csCatId="colorful" phldr="1"/>
      <dgm:spPr/>
      <dgm:t>
        <a:bodyPr/>
        <a:lstStyle/>
        <a:p>
          <a:endParaRPr lang="en-MY"/>
        </a:p>
      </dgm:t>
    </dgm:pt>
    <dgm:pt modelId="{D3B74C6C-2632-4AC4-B109-64193129F839}">
      <dgm:prSet phldrT="[Text]"/>
      <dgm:spPr/>
      <dgm:t>
        <a:bodyPr/>
        <a:lstStyle/>
        <a:p>
          <a:r>
            <a:rPr lang="en-MY" dirty="0" smtClean="0"/>
            <a:t>SPS INSTALLER</a:t>
          </a:r>
          <a:endParaRPr lang="en-MY" dirty="0"/>
        </a:p>
      </dgm:t>
    </dgm:pt>
    <dgm:pt modelId="{64326389-6FBE-442A-9A0B-67AF60C92721}" type="parTrans" cxnId="{33ACD3CA-1EEA-4D5E-9510-E0FCAA8E91F6}">
      <dgm:prSet/>
      <dgm:spPr/>
      <dgm:t>
        <a:bodyPr/>
        <a:lstStyle/>
        <a:p>
          <a:endParaRPr lang="en-MY"/>
        </a:p>
      </dgm:t>
    </dgm:pt>
    <dgm:pt modelId="{DFEC59CB-FB86-422C-8411-F0957187358D}" type="sibTrans" cxnId="{33ACD3CA-1EEA-4D5E-9510-E0FCAA8E91F6}">
      <dgm:prSet/>
      <dgm:spPr/>
      <dgm:t>
        <a:bodyPr/>
        <a:lstStyle/>
        <a:p>
          <a:endParaRPr lang="en-MY"/>
        </a:p>
      </dgm:t>
    </dgm:pt>
    <dgm:pt modelId="{DE04875D-5499-4CCD-BFAE-10D0F2F96B56}">
      <dgm:prSet phldrT="[Text]"/>
      <dgm:spPr/>
      <dgm:t>
        <a:bodyPr/>
        <a:lstStyle/>
        <a:p>
          <a:r>
            <a:rPr lang="en-MY" smtClean="0"/>
            <a:t>SPS BROCHURE</a:t>
          </a:r>
          <a:endParaRPr lang="en-MY" dirty="0"/>
        </a:p>
      </dgm:t>
    </dgm:pt>
    <dgm:pt modelId="{74D79A22-59B5-457D-8056-8EB690A34962}" type="parTrans" cxnId="{134F9E51-F21F-4B0E-97D8-DA8B25228823}">
      <dgm:prSet/>
      <dgm:spPr/>
      <dgm:t>
        <a:bodyPr/>
        <a:lstStyle/>
        <a:p>
          <a:endParaRPr lang="en-MY"/>
        </a:p>
      </dgm:t>
    </dgm:pt>
    <dgm:pt modelId="{1C2FEBEC-58C2-471E-9F8C-9DE68F182B7C}" type="sibTrans" cxnId="{134F9E51-F21F-4B0E-97D8-DA8B25228823}">
      <dgm:prSet/>
      <dgm:spPr/>
      <dgm:t>
        <a:bodyPr/>
        <a:lstStyle/>
        <a:p>
          <a:endParaRPr lang="en-MY"/>
        </a:p>
      </dgm:t>
    </dgm:pt>
    <dgm:pt modelId="{CFEF248C-3154-4798-9C2A-8971E9453D34}">
      <dgm:prSet phldrT="[Text]"/>
      <dgm:spPr/>
      <dgm:t>
        <a:bodyPr/>
        <a:lstStyle/>
        <a:p>
          <a:r>
            <a:rPr lang="en-MY" dirty="0" smtClean="0"/>
            <a:t>SPS OFFICIAL WEBSITE</a:t>
          </a:r>
          <a:endParaRPr lang="en-MY" dirty="0"/>
        </a:p>
      </dgm:t>
    </dgm:pt>
    <dgm:pt modelId="{A314A066-7565-45E3-A00F-79D3AB5BE255}" type="parTrans" cxnId="{74B33DD2-1CC9-4C0D-81B3-F464C921B432}">
      <dgm:prSet/>
      <dgm:spPr/>
      <dgm:t>
        <a:bodyPr/>
        <a:lstStyle/>
        <a:p>
          <a:endParaRPr lang="en-MY"/>
        </a:p>
      </dgm:t>
    </dgm:pt>
    <dgm:pt modelId="{545CE33C-0469-45A1-8EED-68C3F8573A36}" type="sibTrans" cxnId="{74B33DD2-1CC9-4C0D-81B3-F464C921B432}">
      <dgm:prSet/>
      <dgm:spPr/>
      <dgm:t>
        <a:bodyPr/>
        <a:lstStyle/>
        <a:p>
          <a:endParaRPr lang="en-MY"/>
        </a:p>
      </dgm:t>
    </dgm:pt>
    <dgm:pt modelId="{DE8A1647-CF0E-4EFD-BC53-F445F03A6676}">
      <dgm:prSet/>
      <dgm:spPr/>
      <dgm:t>
        <a:bodyPr/>
        <a:lstStyle/>
        <a:p>
          <a:r>
            <a:rPr lang="en-MY" dirty="0" smtClean="0"/>
            <a:t>SPS HELPDESK</a:t>
          </a:r>
          <a:endParaRPr lang="en-MY" dirty="0"/>
        </a:p>
      </dgm:t>
    </dgm:pt>
    <dgm:pt modelId="{6908745B-A84B-4A33-875F-FB4800795CAF}" type="parTrans" cxnId="{A8B98DB4-66F1-4E11-B679-3D8E24394407}">
      <dgm:prSet/>
      <dgm:spPr/>
      <dgm:t>
        <a:bodyPr/>
        <a:lstStyle/>
        <a:p>
          <a:endParaRPr lang="en-MY"/>
        </a:p>
      </dgm:t>
    </dgm:pt>
    <dgm:pt modelId="{4DE720CF-9555-4AAF-9EAA-AF7A326AD6DC}" type="sibTrans" cxnId="{A8B98DB4-66F1-4E11-B679-3D8E24394407}">
      <dgm:prSet/>
      <dgm:spPr/>
      <dgm:t>
        <a:bodyPr/>
        <a:lstStyle/>
        <a:p>
          <a:endParaRPr lang="en-MY"/>
        </a:p>
      </dgm:t>
    </dgm:pt>
    <dgm:pt modelId="{7B705924-A42A-4602-91D5-76BCD3E7BD1F}" type="pres">
      <dgm:prSet presAssocID="{CC30BB97-2AA9-4DEB-A2E8-FE093955FAE2}" presName="Name0" presStyleCnt="0">
        <dgm:presLayoutVars>
          <dgm:dir/>
          <dgm:resizeHandles/>
        </dgm:presLayoutVars>
      </dgm:prSet>
      <dgm:spPr/>
      <dgm:t>
        <a:bodyPr/>
        <a:lstStyle/>
        <a:p>
          <a:endParaRPr lang="en-MY"/>
        </a:p>
      </dgm:t>
    </dgm:pt>
    <dgm:pt modelId="{D0700CC3-EBB7-4603-B36E-68DC345DDCD4}" type="pres">
      <dgm:prSet presAssocID="{D3B74C6C-2632-4AC4-B109-64193129F839}" presName="composite" presStyleCnt="0"/>
      <dgm:spPr/>
    </dgm:pt>
    <dgm:pt modelId="{97BAFC3E-47A3-4049-A37A-1905BC44FFDC}" type="pres">
      <dgm:prSet presAssocID="{D3B74C6C-2632-4AC4-B109-64193129F839}" presName="rect1" presStyleLbl="bgImgPlace1" presStyleIdx="0" presStyleCnt="4" custScaleY="136628"/>
      <dgm:spPr>
        <a:blipFill dpi="0" rotWithShape="1">
          <a:blip xmlns:r="http://schemas.openxmlformats.org/officeDocument/2006/relationships" r:embed="rId1">
            <a:extLst>
              <a:ext uri="{28A0092B-C50C-407E-A947-70E740481C1C}">
                <a14:useLocalDpi xmlns:a14="http://schemas.microsoft.com/office/drawing/2010/main" val="0"/>
              </a:ext>
            </a:extLst>
          </a:blip>
          <a:srcRect/>
          <a:tile tx="0" ty="0" sx="100000" sy="100000" flip="none" algn="tl"/>
        </a:blipFill>
      </dgm:spPr>
    </dgm:pt>
    <dgm:pt modelId="{5F91A647-1E8A-47EA-BDB7-97AEECFB3B7A}" type="pres">
      <dgm:prSet presAssocID="{D3B74C6C-2632-4AC4-B109-64193129F839}" presName="rect2" presStyleLbl="node1" presStyleIdx="0" presStyleCnt="4">
        <dgm:presLayoutVars>
          <dgm:bulletEnabled val="1"/>
        </dgm:presLayoutVars>
      </dgm:prSet>
      <dgm:spPr/>
      <dgm:t>
        <a:bodyPr/>
        <a:lstStyle/>
        <a:p>
          <a:endParaRPr lang="en-MY"/>
        </a:p>
      </dgm:t>
    </dgm:pt>
    <dgm:pt modelId="{17F9F076-225A-4462-9241-8C593EFBBC29}" type="pres">
      <dgm:prSet presAssocID="{DFEC59CB-FB86-422C-8411-F0957187358D}" presName="sibTrans" presStyleCnt="0"/>
      <dgm:spPr/>
    </dgm:pt>
    <dgm:pt modelId="{C662F553-3C10-4442-B450-4B1BC33B3DEA}" type="pres">
      <dgm:prSet presAssocID="{DE04875D-5499-4CCD-BFAE-10D0F2F96B56}" presName="composite" presStyleCnt="0"/>
      <dgm:spPr/>
    </dgm:pt>
    <dgm:pt modelId="{0F8B5C85-DF55-4E60-886C-262D6572F947}" type="pres">
      <dgm:prSet presAssocID="{DE04875D-5499-4CCD-BFAE-10D0F2F96B56}" presName="rect1" presStyleLbl="bgImgPlace1" presStyleIdx="1" presStyleCnt="4" custScaleY="138084"/>
      <dgm:spPr>
        <a:blipFill dpi="0" rotWithShape="1">
          <a:blip xmlns:r="http://schemas.openxmlformats.org/officeDocument/2006/relationships" r:embed="rId2">
            <a:extLst>
              <a:ext uri="{28A0092B-C50C-407E-A947-70E740481C1C}">
                <a14:useLocalDpi xmlns:a14="http://schemas.microsoft.com/office/drawing/2010/main" val="0"/>
              </a:ext>
            </a:extLst>
          </a:blip>
          <a:srcRect/>
          <a:tile tx="0" ty="0" sx="100000" sy="100000" flip="none" algn="tl"/>
        </a:blipFill>
      </dgm:spPr>
    </dgm:pt>
    <dgm:pt modelId="{A38306A0-8DDA-40AC-AAD9-EB1B2BC72BCE}" type="pres">
      <dgm:prSet presAssocID="{DE04875D-5499-4CCD-BFAE-10D0F2F96B56}" presName="rect2" presStyleLbl="node1" presStyleIdx="1" presStyleCnt="4">
        <dgm:presLayoutVars>
          <dgm:bulletEnabled val="1"/>
        </dgm:presLayoutVars>
      </dgm:prSet>
      <dgm:spPr/>
      <dgm:t>
        <a:bodyPr/>
        <a:lstStyle/>
        <a:p>
          <a:endParaRPr lang="en-MY"/>
        </a:p>
      </dgm:t>
    </dgm:pt>
    <dgm:pt modelId="{946905A2-E8F6-45C8-8B56-D017E935E873}" type="pres">
      <dgm:prSet presAssocID="{1C2FEBEC-58C2-471E-9F8C-9DE68F182B7C}" presName="sibTrans" presStyleCnt="0"/>
      <dgm:spPr/>
    </dgm:pt>
    <dgm:pt modelId="{BD9D90C4-F17A-42C2-BDF2-D66780D7DE9A}" type="pres">
      <dgm:prSet presAssocID="{CFEF248C-3154-4798-9C2A-8971E9453D34}" presName="composite" presStyleCnt="0"/>
      <dgm:spPr/>
    </dgm:pt>
    <dgm:pt modelId="{07615794-0C69-47F9-AB8C-D14F7049F1A3}" type="pres">
      <dgm:prSet presAssocID="{CFEF248C-3154-4798-9C2A-8971E9453D34}" presName="rect1" presStyleLbl="bgImgPlace1" presStyleIdx="2" presStyleCnt="4" custScaleY="146748" custLinFactNeighborX="-4415" custLinFactNeighborY="3558"/>
      <dgm:spPr>
        <a:blipFill dpi="0" rotWithShape="1">
          <a:blip xmlns:r="http://schemas.openxmlformats.org/officeDocument/2006/relationships" r:embed="rId3">
            <a:extLst>
              <a:ext uri="{28A0092B-C50C-407E-A947-70E740481C1C}">
                <a14:useLocalDpi xmlns:a14="http://schemas.microsoft.com/office/drawing/2010/main" val="0"/>
              </a:ext>
            </a:extLst>
          </a:blip>
          <a:srcRect/>
          <a:tile tx="0" ty="0" sx="100000" sy="100000" flip="none" algn="tl"/>
        </a:blipFill>
      </dgm:spPr>
    </dgm:pt>
    <dgm:pt modelId="{13D9B0B3-D8E5-4FE6-9EE0-D6984174FA08}" type="pres">
      <dgm:prSet presAssocID="{CFEF248C-3154-4798-9C2A-8971E9453D34}" presName="rect2" presStyleLbl="node1" presStyleIdx="2" presStyleCnt="4">
        <dgm:presLayoutVars>
          <dgm:bulletEnabled val="1"/>
        </dgm:presLayoutVars>
      </dgm:prSet>
      <dgm:spPr/>
      <dgm:t>
        <a:bodyPr/>
        <a:lstStyle/>
        <a:p>
          <a:endParaRPr lang="en-MY"/>
        </a:p>
      </dgm:t>
    </dgm:pt>
    <dgm:pt modelId="{BD7D51D3-F0AE-4167-8509-551BEF62A22C}" type="pres">
      <dgm:prSet presAssocID="{545CE33C-0469-45A1-8EED-68C3F8573A36}" presName="sibTrans" presStyleCnt="0"/>
      <dgm:spPr/>
    </dgm:pt>
    <dgm:pt modelId="{BB59E291-5F23-4677-93E1-487D3F57518B}" type="pres">
      <dgm:prSet presAssocID="{DE8A1647-CF0E-4EFD-BC53-F445F03A6676}" presName="composite" presStyleCnt="0"/>
      <dgm:spPr/>
    </dgm:pt>
    <dgm:pt modelId="{5328CA28-720C-4D59-A217-52D822A96625}" type="pres">
      <dgm:prSet presAssocID="{DE8A1647-CF0E-4EFD-BC53-F445F03A6676}" presName="rect1" presStyleLbl="b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34000" r="-34000"/>
          </a:stretch>
        </a:blipFill>
      </dgm:spPr>
    </dgm:pt>
    <dgm:pt modelId="{FD77AF4B-4415-4D1D-BA48-993E66679FC3}" type="pres">
      <dgm:prSet presAssocID="{DE8A1647-CF0E-4EFD-BC53-F445F03A6676}" presName="rect2" presStyleLbl="node1" presStyleIdx="3" presStyleCnt="4">
        <dgm:presLayoutVars>
          <dgm:bulletEnabled val="1"/>
        </dgm:presLayoutVars>
      </dgm:prSet>
      <dgm:spPr/>
      <dgm:t>
        <a:bodyPr/>
        <a:lstStyle/>
        <a:p>
          <a:endParaRPr lang="en-MY"/>
        </a:p>
      </dgm:t>
    </dgm:pt>
  </dgm:ptLst>
  <dgm:cxnLst>
    <dgm:cxn modelId="{370BC3D1-EE1C-4A7E-8FB7-BBA884A7CDED}" type="presOf" srcId="{D3B74C6C-2632-4AC4-B109-64193129F839}" destId="{5F91A647-1E8A-47EA-BDB7-97AEECFB3B7A}" srcOrd="0" destOrd="0" presId="urn:microsoft.com/office/officeart/2008/layout/BendingPictureBlocks"/>
    <dgm:cxn modelId="{74B33DD2-1CC9-4C0D-81B3-F464C921B432}" srcId="{CC30BB97-2AA9-4DEB-A2E8-FE093955FAE2}" destId="{CFEF248C-3154-4798-9C2A-8971E9453D34}" srcOrd="2" destOrd="0" parTransId="{A314A066-7565-45E3-A00F-79D3AB5BE255}" sibTransId="{545CE33C-0469-45A1-8EED-68C3F8573A36}"/>
    <dgm:cxn modelId="{33ACD3CA-1EEA-4D5E-9510-E0FCAA8E91F6}" srcId="{CC30BB97-2AA9-4DEB-A2E8-FE093955FAE2}" destId="{D3B74C6C-2632-4AC4-B109-64193129F839}" srcOrd="0" destOrd="0" parTransId="{64326389-6FBE-442A-9A0B-67AF60C92721}" sibTransId="{DFEC59CB-FB86-422C-8411-F0957187358D}"/>
    <dgm:cxn modelId="{A8B98DB4-66F1-4E11-B679-3D8E24394407}" srcId="{CC30BB97-2AA9-4DEB-A2E8-FE093955FAE2}" destId="{DE8A1647-CF0E-4EFD-BC53-F445F03A6676}" srcOrd="3" destOrd="0" parTransId="{6908745B-A84B-4A33-875F-FB4800795CAF}" sibTransId="{4DE720CF-9555-4AAF-9EAA-AF7A326AD6DC}"/>
    <dgm:cxn modelId="{5EE71C97-3881-4AAA-B65E-38937A6C0434}" type="presOf" srcId="{DE04875D-5499-4CCD-BFAE-10D0F2F96B56}" destId="{A38306A0-8DDA-40AC-AAD9-EB1B2BC72BCE}" srcOrd="0" destOrd="0" presId="urn:microsoft.com/office/officeart/2008/layout/BendingPictureBlocks"/>
    <dgm:cxn modelId="{176DF777-C4EE-4E98-8A8C-F9B3D5CEE435}" type="presOf" srcId="{CC30BB97-2AA9-4DEB-A2E8-FE093955FAE2}" destId="{7B705924-A42A-4602-91D5-76BCD3E7BD1F}" srcOrd="0" destOrd="0" presId="urn:microsoft.com/office/officeart/2008/layout/BendingPictureBlocks"/>
    <dgm:cxn modelId="{899517BB-6449-4FB8-A28C-A729B3798735}" type="presOf" srcId="{CFEF248C-3154-4798-9C2A-8971E9453D34}" destId="{13D9B0B3-D8E5-4FE6-9EE0-D6984174FA08}" srcOrd="0" destOrd="0" presId="urn:microsoft.com/office/officeart/2008/layout/BendingPictureBlocks"/>
    <dgm:cxn modelId="{C782290A-35FD-430C-9F41-EE014D86E603}" type="presOf" srcId="{DE8A1647-CF0E-4EFD-BC53-F445F03A6676}" destId="{FD77AF4B-4415-4D1D-BA48-993E66679FC3}" srcOrd="0" destOrd="0" presId="urn:microsoft.com/office/officeart/2008/layout/BendingPictureBlocks"/>
    <dgm:cxn modelId="{134F9E51-F21F-4B0E-97D8-DA8B25228823}" srcId="{CC30BB97-2AA9-4DEB-A2E8-FE093955FAE2}" destId="{DE04875D-5499-4CCD-BFAE-10D0F2F96B56}" srcOrd="1" destOrd="0" parTransId="{74D79A22-59B5-457D-8056-8EB690A34962}" sibTransId="{1C2FEBEC-58C2-471E-9F8C-9DE68F182B7C}"/>
    <dgm:cxn modelId="{4AB32DE8-CBB6-4BA4-952A-2ECA74EBE287}" type="presParOf" srcId="{7B705924-A42A-4602-91D5-76BCD3E7BD1F}" destId="{D0700CC3-EBB7-4603-B36E-68DC345DDCD4}" srcOrd="0" destOrd="0" presId="urn:microsoft.com/office/officeart/2008/layout/BendingPictureBlocks"/>
    <dgm:cxn modelId="{38D6DB48-D10F-46C9-A904-6FA5D57D4403}" type="presParOf" srcId="{D0700CC3-EBB7-4603-B36E-68DC345DDCD4}" destId="{97BAFC3E-47A3-4049-A37A-1905BC44FFDC}" srcOrd="0" destOrd="0" presId="urn:microsoft.com/office/officeart/2008/layout/BendingPictureBlocks"/>
    <dgm:cxn modelId="{90A060B8-3912-4406-8301-6FD48E9BC706}" type="presParOf" srcId="{D0700CC3-EBB7-4603-B36E-68DC345DDCD4}" destId="{5F91A647-1E8A-47EA-BDB7-97AEECFB3B7A}" srcOrd="1" destOrd="0" presId="urn:microsoft.com/office/officeart/2008/layout/BendingPictureBlocks"/>
    <dgm:cxn modelId="{E01226AC-DC9D-44E6-9D81-A157603894E6}" type="presParOf" srcId="{7B705924-A42A-4602-91D5-76BCD3E7BD1F}" destId="{17F9F076-225A-4462-9241-8C593EFBBC29}" srcOrd="1" destOrd="0" presId="urn:microsoft.com/office/officeart/2008/layout/BendingPictureBlocks"/>
    <dgm:cxn modelId="{1F9D6E51-16A2-4BD4-9C41-2F032F095863}" type="presParOf" srcId="{7B705924-A42A-4602-91D5-76BCD3E7BD1F}" destId="{C662F553-3C10-4442-B450-4B1BC33B3DEA}" srcOrd="2" destOrd="0" presId="urn:microsoft.com/office/officeart/2008/layout/BendingPictureBlocks"/>
    <dgm:cxn modelId="{D5A9C470-8CCB-463B-BE9C-F651A1F8144C}" type="presParOf" srcId="{C662F553-3C10-4442-B450-4B1BC33B3DEA}" destId="{0F8B5C85-DF55-4E60-886C-262D6572F947}" srcOrd="0" destOrd="0" presId="urn:microsoft.com/office/officeart/2008/layout/BendingPictureBlocks"/>
    <dgm:cxn modelId="{EBCD5513-F425-4B01-97F0-A3D0AD360CB0}" type="presParOf" srcId="{C662F553-3C10-4442-B450-4B1BC33B3DEA}" destId="{A38306A0-8DDA-40AC-AAD9-EB1B2BC72BCE}" srcOrd="1" destOrd="0" presId="urn:microsoft.com/office/officeart/2008/layout/BendingPictureBlocks"/>
    <dgm:cxn modelId="{C4E3F191-2EF8-4D10-80A6-4D6DF14FE3B7}" type="presParOf" srcId="{7B705924-A42A-4602-91D5-76BCD3E7BD1F}" destId="{946905A2-E8F6-45C8-8B56-D017E935E873}" srcOrd="3" destOrd="0" presId="urn:microsoft.com/office/officeart/2008/layout/BendingPictureBlocks"/>
    <dgm:cxn modelId="{BE2E75BF-6C9B-4A93-8C62-3BBB02BDB305}" type="presParOf" srcId="{7B705924-A42A-4602-91D5-76BCD3E7BD1F}" destId="{BD9D90C4-F17A-42C2-BDF2-D66780D7DE9A}" srcOrd="4" destOrd="0" presId="urn:microsoft.com/office/officeart/2008/layout/BendingPictureBlocks"/>
    <dgm:cxn modelId="{372A2FA3-83E5-4132-B741-C10371E06CF8}" type="presParOf" srcId="{BD9D90C4-F17A-42C2-BDF2-D66780D7DE9A}" destId="{07615794-0C69-47F9-AB8C-D14F7049F1A3}" srcOrd="0" destOrd="0" presId="urn:microsoft.com/office/officeart/2008/layout/BendingPictureBlocks"/>
    <dgm:cxn modelId="{4E19D241-749A-4922-B009-A5E7F6CFD467}" type="presParOf" srcId="{BD9D90C4-F17A-42C2-BDF2-D66780D7DE9A}" destId="{13D9B0B3-D8E5-4FE6-9EE0-D6984174FA08}" srcOrd="1" destOrd="0" presId="urn:microsoft.com/office/officeart/2008/layout/BendingPictureBlocks"/>
    <dgm:cxn modelId="{D9E0BB58-2CAD-4875-82B5-6C8825451D38}" type="presParOf" srcId="{7B705924-A42A-4602-91D5-76BCD3E7BD1F}" destId="{BD7D51D3-F0AE-4167-8509-551BEF62A22C}" srcOrd="5" destOrd="0" presId="urn:microsoft.com/office/officeart/2008/layout/BendingPictureBlocks"/>
    <dgm:cxn modelId="{342AD998-9824-400F-A6DC-0E71AE24113A}" type="presParOf" srcId="{7B705924-A42A-4602-91D5-76BCD3E7BD1F}" destId="{BB59E291-5F23-4677-93E1-487D3F57518B}" srcOrd="6" destOrd="0" presId="urn:microsoft.com/office/officeart/2008/layout/BendingPictureBlocks"/>
    <dgm:cxn modelId="{0378BAC3-48E2-4079-9EE1-C66342D76991}" type="presParOf" srcId="{BB59E291-5F23-4677-93E1-487D3F57518B}" destId="{5328CA28-720C-4D59-A217-52D822A96625}" srcOrd="0" destOrd="0" presId="urn:microsoft.com/office/officeart/2008/layout/BendingPictureBlocks"/>
    <dgm:cxn modelId="{C8C12918-5D9C-46B4-B606-FE919C67D322}" type="presParOf" srcId="{BB59E291-5F23-4677-93E1-487D3F57518B}" destId="{FD77AF4B-4415-4D1D-BA48-993E66679FC3}" srcOrd="1" destOrd="0" presId="urn:microsoft.com/office/officeart/2008/layout/Bend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D98E7-4F84-4883-B469-4B57B15D5830}">
      <dsp:nvSpPr>
        <dsp:cNvPr id="0" name=""/>
        <dsp:cNvSpPr/>
      </dsp:nvSpPr>
      <dsp:spPr>
        <a:xfrm>
          <a:off x="2432322" y="2422"/>
          <a:ext cx="1364046" cy="886630"/>
        </a:xfrm>
        <a:prstGeom prst="round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Financial Module</a:t>
          </a:r>
          <a:endParaRPr lang="en-MY" sz="1700" kern="1200" dirty="0"/>
        </a:p>
      </dsp:txBody>
      <dsp:txXfrm>
        <a:off x="2475604" y="45704"/>
        <a:ext cx="1277482" cy="800066"/>
      </dsp:txXfrm>
    </dsp:sp>
    <dsp:sp modelId="{1F1505D0-3E04-468A-AC4C-B0DA0ABFC8A3}">
      <dsp:nvSpPr>
        <dsp:cNvPr id="0" name=""/>
        <dsp:cNvSpPr/>
      </dsp:nvSpPr>
      <dsp:spPr>
        <a:xfrm>
          <a:off x="1344037" y="445737"/>
          <a:ext cx="3540615" cy="3540615"/>
        </a:xfrm>
        <a:custGeom>
          <a:avLst/>
          <a:gdLst/>
          <a:ahLst/>
          <a:cxnLst/>
          <a:rect l="0" t="0" r="0" b="0"/>
          <a:pathLst>
            <a:path>
              <a:moveTo>
                <a:pt x="2461688" y="140589"/>
              </a:moveTo>
              <a:arcTo wR="1770307" hR="1770307" stAng="17579295" swAng="1959991"/>
            </a:path>
          </a:pathLst>
        </a:custGeom>
        <a:noFill/>
        <a:ln w="9525" cap="flat" cmpd="sng" algn="ctr">
          <a:solidFill>
            <a:schemeClr val="accent1">
              <a:hueOff val="0"/>
              <a:satOff val="0"/>
              <a:lumOff val="0"/>
              <a:alphaOff val="0"/>
            </a:schemeClr>
          </a:solidFill>
          <a:prstDash val="solid"/>
        </a:ln>
        <a:effectLst/>
        <a:sp3d z="-110000"/>
      </dsp:spPr>
      <dsp:style>
        <a:lnRef idx="1">
          <a:scrgbClr r="0" g="0" b="0"/>
        </a:lnRef>
        <a:fillRef idx="0">
          <a:scrgbClr r="0" g="0" b="0"/>
        </a:fillRef>
        <a:effectRef idx="0">
          <a:scrgbClr r="0" g="0" b="0"/>
        </a:effectRef>
        <a:fontRef idx="minor"/>
      </dsp:style>
    </dsp:sp>
    <dsp:sp modelId="{11936D8A-0E9E-43B9-945B-0C7E1FDBBB88}">
      <dsp:nvSpPr>
        <dsp:cNvPr id="0" name=""/>
        <dsp:cNvSpPr/>
      </dsp:nvSpPr>
      <dsp:spPr>
        <a:xfrm>
          <a:off x="4115984" y="1225674"/>
          <a:ext cx="1364046" cy="886630"/>
        </a:xfrm>
        <a:prstGeom prst="round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Inventory Module</a:t>
          </a:r>
          <a:endParaRPr lang="en-MY" sz="1700" kern="1200" dirty="0"/>
        </a:p>
      </dsp:txBody>
      <dsp:txXfrm>
        <a:off x="4159266" y="1268956"/>
        <a:ext cx="1277482" cy="800066"/>
      </dsp:txXfrm>
    </dsp:sp>
    <dsp:sp modelId="{1471DCD8-21F8-440E-90A3-A9B3436E95E4}">
      <dsp:nvSpPr>
        <dsp:cNvPr id="0" name=""/>
        <dsp:cNvSpPr/>
      </dsp:nvSpPr>
      <dsp:spPr>
        <a:xfrm>
          <a:off x="1344037" y="445737"/>
          <a:ext cx="3540615" cy="3540615"/>
        </a:xfrm>
        <a:custGeom>
          <a:avLst/>
          <a:gdLst/>
          <a:ahLst/>
          <a:cxnLst/>
          <a:rect l="0" t="0" r="0" b="0"/>
          <a:pathLst>
            <a:path>
              <a:moveTo>
                <a:pt x="3538200" y="1677878"/>
              </a:moveTo>
              <a:arcTo wR="1770307" hR="1770307" stAng="21420430" swAng="2195114"/>
            </a:path>
          </a:pathLst>
        </a:custGeom>
        <a:noFill/>
        <a:ln w="9525" cap="flat" cmpd="sng" algn="ctr">
          <a:solidFill>
            <a:schemeClr val="accent1">
              <a:hueOff val="0"/>
              <a:satOff val="0"/>
              <a:lumOff val="0"/>
              <a:alphaOff val="0"/>
            </a:schemeClr>
          </a:solidFill>
          <a:prstDash val="solid"/>
        </a:ln>
        <a:effectLst/>
        <a:sp3d z="-110000"/>
      </dsp:spPr>
      <dsp:style>
        <a:lnRef idx="1">
          <a:scrgbClr r="0" g="0" b="0"/>
        </a:lnRef>
        <a:fillRef idx="0">
          <a:scrgbClr r="0" g="0" b="0"/>
        </a:fillRef>
        <a:effectRef idx="0">
          <a:scrgbClr r="0" g="0" b="0"/>
        </a:effectRef>
        <a:fontRef idx="minor"/>
      </dsp:style>
    </dsp:sp>
    <dsp:sp modelId="{A8FA639B-2291-4B3D-8E89-90459838ADF4}">
      <dsp:nvSpPr>
        <dsp:cNvPr id="0" name=""/>
        <dsp:cNvSpPr/>
      </dsp:nvSpPr>
      <dsp:spPr>
        <a:xfrm>
          <a:off x="3472882" y="3204939"/>
          <a:ext cx="1364046" cy="886630"/>
        </a:xfrm>
        <a:prstGeom prst="round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GST Module</a:t>
          </a:r>
          <a:endParaRPr lang="en-MY" sz="1700" kern="1200" dirty="0"/>
        </a:p>
      </dsp:txBody>
      <dsp:txXfrm>
        <a:off x="3516164" y="3248221"/>
        <a:ext cx="1277482" cy="800066"/>
      </dsp:txXfrm>
    </dsp:sp>
    <dsp:sp modelId="{30A478CF-2F51-43BC-9A0C-256864938F94}">
      <dsp:nvSpPr>
        <dsp:cNvPr id="0" name=""/>
        <dsp:cNvSpPr/>
      </dsp:nvSpPr>
      <dsp:spPr>
        <a:xfrm>
          <a:off x="1344037" y="445737"/>
          <a:ext cx="3540615" cy="3540615"/>
        </a:xfrm>
        <a:custGeom>
          <a:avLst/>
          <a:gdLst/>
          <a:ahLst/>
          <a:cxnLst/>
          <a:rect l="0" t="0" r="0" b="0"/>
          <a:pathLst>
            <a:path>
              <a:moveTo>
                <a:pt x="2121820" y="3505366"/>
              </a:moveTo>
              <a:arcTo wR="1770307" hR="1770307" stAng="4712834" swAng="1374332"/>
            </a:path>
          </a:pathLst>
        </a:custGeom>
        <a:noFill/>
        <a:ln w="9525" cap="flat" cmpd="sng" algn="ctr">
          <a:solidFill>
            <a:schemeClr val="accent1">
              <a:hueOff val="0"/>
              <a:satOff val="0"/>
              <a:lumOff val="0"/>
              <a:alphaOff val="0"/>
            </a:schemeClr>
          </a:solidFill>
          <a:prstDash val="solid"/>
        </a:ln>
        <a:effectLst/>
        <a:sp3d z="-110000"/>
      </dsp:spPr>
      <dsp:style>
        <a:lnRef idx="1">
          <a:scrgbClr r="0" g="0" b="0"/>
        </a:lnRef>
        <a:fillRef idx="0">
          <a:scrgbClr r="0" g="0" b="0"/>
        </a:fillRef>
        <a:effectRef idx="0">
          <a:scrgbClr r="0" g="0" b="0"/>
        </a:effectRef>
        <a:fontRef idx="minor"/>
      </dsp:style>
    </dsp:sp>
    <dsp:sp modelId="{3A855AC6-EEE5-4A3F-9F36-5F8737753F18}">
      <dsp:nvSpPr>
        <dsp:cNvPr id="0" name=""/>
        <dsp:cNvSpPr/>
      </dsp:nvSpPr>
      <dsp:spPr>
        <a:xfrm>
          <a:off x="1391761" y="3204939"/>
          <a:ext cx="1364046" cy="886630"/>
        </a:xfrm>
        <a:prstGeom prst="round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Zakat Module</a:t>
          </a:r>
          <a:endParaRPr lang="en-MY" sz="1700" kern="1200" dirty="0"/>
        </a:p>
      </dsp:txBody>
      <dsp:txXfrm>
        <a:off x="1435043" y="3248221"/>
        <a:ext cx="1277482" cy="800066"/>
      </dsp:txXfrm>
    </dsp:sp>
    <dsp:sp modelId="{E639C2D0-7068-4F9B-A6CD-DA05990C857A}">
      <dsp:nvSpPr>
        <dsp:cNvPr id="0" name=""/>
        <dsp:cNvSpPr/>
      </dsp:nvSpPr>
      <dsp:spPr>
        <a:xfrm>
          <a:off x="1344037" y="445737"/>
          <a:ext cx="3540615" cy="3540615"/>
        </a:xfrm>
        <a:custGeom>
          <a:avLst/>
          <a:gdLst/>
          <a:ahLst/>
          <a:cxnLst/>
          <a:rect l="0" t="0" r="0" b="0"/>
          <a:pathLst>
            <a:path>
              <a:moveTo>
                <a:pt x="295651" y="2749785"/>
              </a:moveTo>
              <a:arcTo wR="1770307" hR="1770307" stAng="8784456" swAng="2195114"/>
            </a:path>
          </a:pathLst>
        </a:custGeom>
        <a:noFill/>
        <a:ln w="9525" cap="flat" cmpd="sng" algn="ctr">
          <a:solidFill>
            <a:schemeClr val="accent1">
              <a:hueOff val="0"/>
              <a:satOff val="0"/>
              <a:lumOff val="0"/>
              <a:alphaOff val="0"/>
            </a:schemeClr>
          </a:solidFill>
          <a:prstDash val="solid"/>
        </a:ln>
        <a:effectLst/>
        <a:sp3d z="-110000"/>
      </dsp:spPr>
      <dsp:style>
        <a:lnRef idx="1">
          <a:scrgbClr r="0" g="0" b="0"/>
        </a:lnRef>
        <a:fillRef idx="0">
          <a:scrgbClr r="0" g="0" b="0"/>
        </a:fillRef>
        <a:effectRef idx="0">
          <a:scrgbClr r="0" g="0" b="0"/>
        </a:effectRef>
        <a:fontRef idx="minor"/>
      </dsp:style>
    </dsp:sp>
    <dsp:sp modelId="{A9993D5E-80C6-411A-8C50-7530E2C8486F}">
      <dsp:nvSpPr>
        <dsp:cNvPr id="0" name=""/>
        <dsp:cNvSpPr/>
      </dsp:nvSpPr>
      <dsp:spPr>
        <a:xfrm>
          <a:off x="748659" y="1225674"/>
          <a:ext cx="1364046" cy="886630"/>
        </a:xfrm>
        <a:prstGeom prst="round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err="1" smtClean="0"/>
            <a:t>Waqf</a:t>
          </a:r>
          <a:r>
            <a:rPr lang="en-US" sz="1700" kern="1200" dirty="0" smtClean="0"/>
            <a:t> / Endowment Module</a:t>
          </a:r>
          <a:endParaRPr lang="en-MY" sz="1700" kern="1200" dirty="0"/>
        </a:p>
      </dsp:txBody>
      <dsp:txXfrm>
        <a:off x="791941" y="1268956"/>
        <a:ext cx="1277482" cy="800066"/>
      </dsp:txXfrm>
    </dsp:sp>
    <dsp:sp modelId="{BE8FAAC0-DD1E-4799-B27E-14D21731CC41}">
      <dsp:nvSpPr>
        <dsp:cNvPr id="0" name=""/>
        <dsp:cNvSpPr/>
      </dsp:nvSpPr>
      <dsp:spPr>
        <a:xfrm>
          <a:off x="1344037" y="445737"/>
          <a:ext cx="3540615" cy="3540615"/>
        </a:xfrm>
        <a:custGeom>
          <a:avLst/>
          <a:gdLst/>
          <a:ahLst/>
          <a:cxnLst/>
          <a:rect l="0" t="0" r="0" b="0"/>
          <a:pathLst>
            <a:path>
              <a:moveTo>
                <a:pt x="308647" y="771539"/>
              </a:moveTo>
              <a:arcTo wR="1770307" hR="1770307" stAng="12860714" swAng="1959991"/>
            </a:path>
          </a:pathLst>
        </a:custGeom>
        <a:noFill/>
        <a:ln w="9525" cap="flat" cmpd="sng" algn="ctr">
          <a:solidFill>
            <a:schemeClr val="accent1">
              <a:hueOff val="0"/>
              <a:satOff val="0"/>
              <a:lumOff val="0"/>
              <a:alphaOff val="0"/>
            </a:schemeClr>
          </a:solidFill>
          <a:prstDash val="solid"/>
        </a:ln>
        <a:effectLst/>
        <a:sp3d z="-110000"/>
      </dsp:spPr>
      <dsp:style>
        <a:lnRef idx="1">
          <a:scrgbClr r="0" g="0" b="0"/>
        </a:lnRef>
        <a:fillRef idx="0">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5D78A9-CA62-4521-9834-121009BEFED0}">
      <dsp:nvSpPr>
        <dsp:cNvPr id="0" name=""/>
        <dsp:cNvSpPr/>
      </dsp:nvSpPr>
      <dsp:spPr>
        <a:xfrm>
          <a:off x="0" y="917292"/>
          <a:ext cx="1740969"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lvl="0" algn="r" defTabSz="800100">
            <a:lnSpc>
              <a:spcPct val="90000"/>
            </a:lnSpc>
            <a:spcBef>
              <a:spcPct val="0"/>
            </a:spcBef>
            <a:spcAft>
              <a:spcPct val="35000"/>
            </a:spcAft>
          </a:pPr>
          <a:r>
            <a:rPr lang="en-MY" sz="1800" kern="1200" dirty="0" smtClean="0"/>
            <a:t>PACKAGE 1</a:t>
          </a:r>
          <a:endParaRPr lang="en-MY" sz="1800" kern="1200" dirty="0"/>
        </a:p>
      </dsp:txBody>
      <dsp:txXfrm>
        <a:off x="0" y="917292"/>
        <a:ext cx="1740969" cy="1287000"/>
      </dsp:txXfrm>
    </dsp:sp>
    <dsp:sp modelId="{0ED91E91-22EA-41EE-A407-906B0D6F4F54}">
      <dsp:nvSpPr>
        <dsp:cNvPr id="0" name=""/>
        <dsp:cNvSpPr/>
      </dsp:nvSpPr>
      <dsp:spPr>
        <a:xfrm>
          <a:off x="1740969" y="917292"/>
          <a:ext cx="348193" cy="1287000"/>
        </a:xfrm>
        <a:prstGeom prst="leftBrace">
          <a:avLst>
            <a:gd name="adj1" fmla="val 35000"/>
            <a:gd name="adj2" fmla="val 50000"/>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490203-70C8-469D-A67D-067172727579}">
      <dsp:nvSpPr>
        <dsp:cNvPr id="0" name=""/>
        <dsp:cNvSpPr/>
      </dsp:nvSpPr>
      <dsp:spPr>
        <a:xfrm>
          <a:off x="2228441" y="917292"/>
          <a:ext cx="4735437" cy="1287000"/>
        </a:xfrm>
        <a:prstGeom prst="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MY" sz="2800" kern="1200" dirty="0" smtClean="0"/>
            <a:t>3 </a:t>
          </a:r>
          <a:r>
            <a:rPr lang="en-MY" sz="2800" kern="1200" dirty="0" smtClean="0"/>
            <a:t>Companies </a:t>
          </a:r>
          <a:r>
            <a:rPr lang="en-MY" sz="2800" kern="1200" dirty="0" smtClean="0"/>
            <a:t>/ 1 User</a:t>
          </a:r>
          <a:endParaRPr lang="en-MY" sz="2800" kern="1200" dirty="0"/>
        </a:p>
      </dsp:txBody>
      <dsp:txXfrm>
        <a:off x="2228441" y="917292"/>
        <a:ext cx="4735437" cy="1287000"/>
      </dsp:txXfrm>
    </dsp:sp>
    <dsp:sp modelId="{420443B0-1B54-43BC-8A8C-42CCA4E58230}">
      <dsp:nvSpPr>
        <dsp:cNvPr id="0" name=""/>
        <dsp:cNvSpPr/>
      </dsp:nvSpPr>
      <dsp:spPr>
        <a:xfrm>
          <a:off x="0" y="2438293"/>
          <a:ext cx="1740969"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lvl="0" algn="r" defTabSz="800100">
            <a:lnSpc>
              <a:spcPct val="90000"/>
            </a:lnSpc>
            <a:spcBef>
              <a:spcPct val="0"/>
            </a:spcBef>
            <a:spcAft>
              <a:spcPct val="35000"/>
            </a:spcAft>
          </a:pPr>
          <a:r>
            <a:rPr lang="en-MY" sz="1800" kern="1200" dirty="0" smtClean="0"/>
            <a:t>PACKAGE 2</a:t>
          </a:r>
          <a:endParaRPr lang="en-MY" sz="1800" kern="1200" dirty="0"/>
        </a:p>
      </dsp:txBody>
      <dsp:txXfrm>
        <a:off x="0" y="2438293"/>
        <a:ext cx="1740969" cy="1287000"/>
      </dsp:txXfrm>
    </dsp:sp>
    <dsp:sp modelId="{15669076-AB08-4222-A5AC-8222B3548257}">
      <dsp:nvSpPr>
        <dsp:cNvPr id="0" name=""/>
        <dsp:cNvSpPr/>
      </dsp:nvSpPr>
      <dsp:spPr>
        <a:xfrm>
          <a:off x="1740969" y="2438293"/>
          <a:ext cx="348193" cy="1287000"/>
        </a:xfrm>
        <a:prstGeom prst="leftBrace">
          <a:avLst>
            <a:gd name="adj1" fmla="val 35000"/>
            <a:gd name="adj2" fmla="val 50000"/>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913C43-C172-43D9-98B4-6DE4B9F28C97}">
      <dsp:nvSpPr>
        <dsp:cNvPr id="0" name=""/>
        <dsp:cNvSpPr/>
      </dsp:nvSpPr>
      <dsp:spPr>
        <a:xfrm>
          <a:off x="2228441" y="2416516"/>
          <a:ext cx="4735437" cy="1287000"/>
        </a:xfrm>
        <a:prstGeom prst="rect">
          <a:avLst/>
        </a:prstGeom>
        <a:gradFill rotWithShape="0">
          <a:gsLst>
            <a:gs pos="0">
              <a:schemeClr val="accent5">
                <a:hueOff val="-9933876"/>
                <a:satOff val="39811"/>
                <a:lumOff val="8628"/>
                <a:alphaOff val="0"/>
                <a:tint val="100000"/>
                <a:shade val="100000"/>
                <a:satMod val="130000"/>
              </a:schemeClr>
            </a:gs>
            <a:gs pos="100000">
              <a:schemeClr val="accent5">
                <a:hueOff val="-9933876"/>
                <a:satOff val="39811"/>
                <a:lumOff val="8628"/>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MY" sz="2800" kern="1200" dirty="0" smtClean="0"/>
            <a:t>3 </a:t>
          </a:r>
          <a:r>
            <a:rPr lang="en-MY" sz="2800" kern="1200" dirty="0" smtClean="0"/>
            <a:t>Users </a:t>
          </a:r>
          <a:r>
            <a:rPr lang="en-MY" sz="2800" kern="1200" dirty="0" smtClean="0"/>
            <a:t>/ </a:t>
          </a:r>
          <a:r>
            <a:rPr lang="en-MY" sz="2800" kern="1200" dirty="0" smtClean="0"/>
            <a:t>1 </a:t>
          </a:r>
          <a:r>
            <a:rPr lang="en-MY" sz="2800" kern="1200" dirty="0" smtClean="0"/>
            <a:t>Company</a:t>
          </a:r>
          <a:endParaRPr lang="en-MY" sz="2800" kern="1200" dirty="0"/>
        </a:p>
      </dsp:txBody>
      <dsp:txXfrm>
        <a:off x="2228441" y="2416516"/>
        <a:ext cx="4735437" cy="1287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9A59F0-D821-409A-A836-DACD3BFECB3B}">
      <dsp:nvSpPr>
        <dsp:cNvPr id="0" name=""/>
        <dsp:cNvSpPr/>
      </dsp:nvSpPr>
      <dsp:spPr>
        <a:xfrm>
          <a:off x="0" y="1853818"/>
          <a:ext cx="4248472" cy="0"/>
        </a:xfrm>
        <a:prstGeom prst="line">
          <a:avLst/>
        </a:prstGeom>
        <a:noFill/>
        <a:ln w="25400" cap="flat" cmpd="sng" algn="ctr">
          <a:solidFill>
            <a:schemeClr val="accent1">
              <a:shade val="6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341B1AAD-0AAB-4D7B-AB2C-941BA901B0E1}">
      <dsp:nvSpPr>
        <dsp:cNvPr id="0" name=""/>
        <dsp:cNvSpPr/>
      </dsp:nvSpPr>
      <dsp:spPr>
        <a:xfrm>
          <a:off x="0" y="1057573"/>
          <a:ext cx="4248472" cy="0"/>
        </a:xfrm>
        <a:prstGeom prst="line">
          <a:avLst/>
        </a:prstGeom>
        <a:noFill/>
        <a:ln w="25400" cap="flat" cmpd="sng" algn="ctr">
          <a:solidFill>
            <a:schemeClr val="accent1">
              <a:shade val="6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46CA2DB7-A147-49E3-9E71-F9597D312A35}">
      <dsp:nvSpPr>
        <dsp:cNvPr id="0" name=""/>
        <dsp:cNvSpPr/>
      </dsp:nvSpPr>
      <dsp:spPr>
        <a:xfrm>
          <a:off x="0" y="261329"/>
          <a:ext cx="4248472" cy="0"/>
        </a:xfrm>
        <a:prstGeom prst="line">
          <a:avLst/>
        </a:prstGeom>
        <a:noFill/>
        <a:ln w="25400" cap="flat" cmpd="sng" algn="ctr">
          <a:solidFill>
            <a:schemeClr val="accent1">
              <a:shade val="6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792FD840-7A86-48B4-A0D1-97B201B72734}">
      <dsp:nvSpPr>
        <dsp:cNvPr id="0" name=""/>
        <dsp:cNvSpPr/>
      </dsp:nvSpPr>
      <dsp:spPr>
        <a:xfrm>
          <a:off x="1104602" y="291"/>
          <a:ext cx="3143869" cy="261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b" anchorCtr="0">
          <a:noAutofit/>
        </a:bodyPr>
        <a:lstStyle/>
        <a:p>
          <a:pPr lvl="0" algn="l" defTabSz="711200">
            <a:lnSpc>
              <a:spcPct val="90000"/>
            </a:lnSpc>
            <a:spcBef>
              <a:spcPct val="0"/>
            </a:spcBef>
            <a:spcAft>
              <a:spcPct val="35000"/>
            </a:spcAft>
          </a:pPr>
          <a:r>
            <a:rPr lang="en-US" sz="1600" kern="1200" dirty="0" smtClean="0">
              <a:latin typeface="Calibri" panose="020F0502020204030204" pitchFamily="34" charset="0"/>
            </a:rPr>
            <a:t>Easy To Use</a:t>
          </a:r>
          <a:endParaRPr lang="en-MY" sz="1600" kern="1200" dirty="0">
            <a:latin typeface="Calibri" panose="020F0502020204030204" pitchFamily="34" charset="0"/>
          </a:endParaRPr>
        </a:p>
      </dsp:txBody>
      <dsp:txXfrm>
        <a:off x="1104602" y="291"/>
        <a:ext cx="3143869" cy="261038"/>
      </dsp:txXfrm>
    </dsp:sp>
    <dsp:sp modelId="{71311640-DA23-43BD-B92E-6152B49D22F4}">
      <dsp:nvSpPr>
        <dsp:cNvPr id="0" name=""/>
        <dsp:cNvSpPr/>
      </dsp:nvSpPr>
      <dsp:spPr>
        <a:xfrm>
          <a:off x="0" y="291"/>
          <a:ext cx="1104602" cy="261038"/>
        </a:xfrm>
        <a:prstGeom prst="round2SameRect">
          <a:avLst>
            <a:gd name="adj1" fmla="val 16670"/>
            <a:gd name="adj2" fmla="val 0"/>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35000"/>
            </a:spcAft>
          </a:pPr>
          <a:r>
            <a:rPr lang="en-US" sz="1300" kern="1200" dirty="0" smtClean="0">
              <a:latin typeface="Calibri" panose="020F0502020204030204" pitchFamily="34" charset="0"/>
            </a:rPr>
            <a:t>1</a:t>
          </a:r>
          <a:endParaRPr lang="en-MY" sz="1300" kern="1200" dirty="0">
            <a:latin typeface="Calibri" panose="020F0502020204030204" pitchFamily="34" charset="0"/>
          </a:endParaRPr>
        </a:p>
      </dsp:txBody>
      <dsp:txXfrm>
        <a:off x="12745" y="13036"/>
        <a:ext cx="1079112" cy="248293"/>
      </dsp:txXfrm>
    </dsp:sp>
    <dsp:sp modelId="{EAF0EAAF-D686-4AA9-A368-8162C79A0205}">
      <dsp:nvSpPr>
        <dsp:cNvPr id="0" name=""/>
        <dsp:cNvSpPr/>
      </dsp:nvSpPr>
      <dsp:spPr>
        <a:xfrm>
          <a:off x="0" y="261329"/>
          <a:ext cx="4248472" cy="522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Char char="••"/>
          </a:pPr>
          <a:r>
            <a:rPr lang="en-MY" sz="1200" b="0" i="0" kern="1200" dirty="0" smtClean="0">
              <a:latin typeface="Calibri" panose="020F0502020204030204" pitchFamily="34" charset="0"/>
            </a:rPr>
            <a:t>With its user friendly interfaces, SPS requires minimum skill knowledge in accounting.</a:t>
          </a:r>
          <a:endParaRPr lang="en-MY" sz="1200" kern="1200" dirty="0">
            <a:latin typeface="Calibri" panose="020F0502020204030204" pitchFamily="34" charset="0"/>
          </a:endParaRPr>
        </a:p>
      </dsp:txBody>
      <dsp:txXfrm>
        <a:off x="0" y="261329"/>
        <a:ext cx="4248472" cy="522154"/>
      </dsp:txXfrm>
    </dsp:sp>
    <dsp:sp modelId="{F697009C-3D56-4C2C-820E-174CDF20B748}">
      <dsp:nvSpPr>
        <dsp:cNvPr id="0" name=""/>
        <dsp:cNvSpPr/>
      </dsp:nvSpPr>
      <dsp:spPr>
        <a:xfrm>
          <a:off x="1104602" y="796535"/>
          <a:ext cx="3143869" cy="261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b" anchorCtr="0">
          <a:noAutofit/>
        </a:bodyPr>
        <a:lstStyle/>
        <a:p>
          <a:pPr lvl="0" algn="l" defTabSz="711200">
            <a:lnSpc>
              <a:spcPct val="90000"/>
            </a:lnSpc>
            <a:spcBef>
              <a:spcPct val="0"/>
            </a:spcBef>
            <a:spcAft>
              <a:spcPct val="35000"/>
            </a:spcAft>
          </a:pPr>
          <a:r>
            <a:rPr lang="en-MY" sz="1600" b="0" i="0" kern="1200" dirty="0" smtClean="0">
              <a:latin typeface="Calibri" panose="020F0502020204030204" pitchFamily="34" charset="0"/>
            </a:rPr>
            <a:t>Predefined Accounting Chart</a:t>
          </a:r>
          <a:endParaRPr lang="en-MY" sz="1600" kern="1200" dirty="0">
            <a:latin typeface="Calibri" panose="020F0502020204030204" pitchFamily="34" charset="0"/>
          </a:endParaRPr>
        </a:p>
      </dsp:txBody>
      <dsp:txXfrm>
        <a:off x="1104602" y="796535"/>
        <a:ext cx="3143869" cy="261038"/>
      </dsp:txXfrm>
    </dsp:sp>
    <dsp:sp modelId="{73D4D44B-9B5E-4E9A-8D98-C8215464E551}">
      <dsp:nvSpPr>
        <dsp:cNvPr id="0" name=""/>
        <dsp:cNvSpPr/>
      </dsp:nvSpPr>
      <dsp:spPr>
        <a:xfrm>
          <a:off x="0" y="796535"/>
          <a:ext cx="1104602" cy="261038"/>
        </a:xfrm>
        <a:prstGeom prst="round2SameRect">
          <a:avLst>
            <a:gd name="adj1" fmla="val 16670"/>
            <a:gd name="adj2" fmla="val 0"/>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35000"/>
            </a:spcAft>
          </a:pPr>
          <a:r>
            <a:rPr lang="en-US" sz="1300" kern="1200" dirty="0" smtClean="0">
              <a:latin typeface="Calibri" panose="020F0502020204030204" pitchFamily="34" charset="0"/>
            </a:rPr>
            <a:t>2</a:t>
          </a:r>
          <a:endParaRPr lang="en-MY" sz="1300" kern="1200" dirty="0">
            <a:latin typeface="Calibri" panose="020F0502020204030204" pitchFamily="34" charset="0"/>
          </a:endParaRPr>
        </a:p>
      </dsp:txBody>
      <dsp:txXfrm>
        <a:off x="12745" y="809280"/>
        <a:ext cx="1079112" cy="248293"/>
      </dsp:txXfrm>
    </dsp:sp>
    <dsp:sp modelId="{45D4A8C2-6A93-405F-AEA5-8DC33B9BF736}">
      <dsp:nvSpPr>
        <dsp:cNvPr id="0" name=""/>
        <dsp:cNvSpPr/>
      </dsp:nvSpPr>
      <dsp:spPr>
        <a:xfrm>
          <a:off x="0" y="1057573"/>
          <a:ext cx="4248472" cy="522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114300" lvl="1" indent="-114300" algn="l" defTabSz="533400">
            <a:lnSpc>
              <a:spcPct val="90000"/>
            </a:lnSpc>
            <a:spcBef>
              <a:spcPct val="0"/>
            </a:spcBef>
            <a:spcAft>
              <a:spcPct val="15000"/>
            </a:spcAft>
            <a:buChar char="••"/>
          </a:pPr>
          <a:r>
            <a:rPr lang="en-MY" sz="1200" b="0" i="0" kern="1200" dirty="0" smtClean="0">
              <a:latin typeface="Calibri" panose="020F0502020204030204" pitchFamily="34" charset="0"/>
            </a:rPr>
            <a:t>SPS comes with 19 industry standards predefined accounting chart and has flexibility to tailor according to business needs.</a:t>
          </a:r>
          <a:endParaRPr lang="en-MY" sz="1200" kern="1200" dirty="0">
            <a:latin typeface="Calibri" panose="020F0502020204030204" pitchFamily="34" charset="0"/>
          </a:endParaRPr>
        </a:p>
      </dsp:txBody>
      <dsp:txXfrm>
        <a:off x="0" y="1057573"/>
        <a:ext cx="4248472" cy="522154"/>
      </dsp:txXfrm>
    </dsp:sp>
    <dsp:sp modelId="{59C227B1-26D9-494A-BEE9-A071AB0E2EFD}">
      <dsp:nvSpPr>
        <dsp:cNvPr id="0" name=""/>
        <dsp:cNvSpPr/>
      </dsp:nvSpPr>
      <dsp:spPr>
        <a:xfrm>
          <a:off x="1104602" y="1592780"/>
          <a:ext cx="3143869" cy="261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b" anchorCtr="0">
          <a:noAutofit/>
        </a:bodyPr>
        <a:lstStyle/>
        <a:p>
          <a:pPr lvl="0" algn="l" defTabSz="711200">
            <a:lnSpc>
              <a:spcPct val="90000"/>
            </a:lnSpc>
            <a:spcBef>
              <a:spcPct val="0"/>
            </a:spcBef>
            <a:spcAft>
              <a:spcPct val="35000"/>
            </a:spcAft>
          </a:pPr>
          <a:r>
            <a:rPr lang="en-MY" sz="1600" b="0" i="0" kern="1200" dirty="0" smtClean="0">
              <a:latin typeface="Calibri" panose="020F0502020204030204" pitchFamily="34" charset="0"/>
            </a:rPr>
            <a:t>Biz Dashboard</a:t>
          </a:r>
          <a:endParaRPr lang="en-MY" sz="1600" kern="1200" dirty="0">
            <a:latin typeface="Calibri" panose="020F0502020204030204" pitchFamily="34" charset="0"/>
          </a:endParaRPr>
        </a:p>
      </dsp:txBody>
      <dsp:txXfrm>
        <a:off x="1104602" y="1592780"/>
        <a:ext cx="3143869" cy="261038"/>
      </dsp:txXfrm>
    </dsp:sp>
    <dsp:sp modelId="{A2A2591F-B8F8-49DC-85B4-79BC42430AAD}">
      <dsp:nvSpPr>
        <dsp:cNvPr id="0" name=""/>
        <dsp:cNvSpPr/>
      </dsp:nvSpPr>
      <dsp:spPr>
        <a:xfrm>
          <a:off x="0" y="1592780"/>
          <a:ext cx="1104602" cy="261038"/>
        </a:xfrm>
        <a:prstGeom prst="round2SameRect">
          <a:avLst>
            <a:gd name="adj1" fmla="val 16670"/>
            <a:gd name="adj2" fmla="val 0"/>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35000"/>
            </a:spcAft>
          </a:pPr>
          <a:r>
            <a:rPr lang="en-US" sz="1300" kern="1200" dirty="0" smtClean="0">
              <a:latin typeface="Calibri" panose="020F0502020204030204" pitchFamily="34" charset="0"/>
            </a:rPr>
            <a:t>3</a:t>
          </a:r>
          <a:endParaRPr lang="en-MY" sz="1300" kern="1200" dirty="0">
            <a:latin typeface="Calibri" panose="020F0502020204030204" pitchFamily="34" charset="0"/>
          </a:endParaRPr>
        </a:p>
      </dsp:txBody>
      <dsp:txXfrm>
        <a:off x="12745" y="1605525"/>
        <a:ext cx="1079112" cy="248293"/>
      </dsp:txXfrm>
    </dsp:sp>
    <dsp:sp modelId="{7EDB1993-A0A9-4AB6-B8BC-C2DED3422243}">
      <dsp:nvSpPr>
        <dsp:cNvPr id="0" name=""/>
        <dsp:cNvSpPr/>
      </dsp:nvSpPr>
      <dsp:spPr>
        <a:xfrm>
          <a:off x="0" y="1853818"/>
          <a:ext cx="4248472" cy="522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114300" lvl="1" indent="-114300" algn="l" defTabSz="533400">
            <a:lnSpc>
              <a:spcPct val="90000"/>
            </a:lnSpc>
            <a:spcBef>
              <a:spcPct val="0"/>
            </a:spcBef>
            <a:spcAft>
              <a:spcPct val="15000"/>
            </a:spcAft>
            <a:buChar char="••"/>
          </a:pPr>
          <a:r>
            <a:rPr lang="en-MY" sz="1200" b="0" i="0" kern="1200" dirty="0" smtClean="0">
              <a:latin typeface="Calibri" panose="020F0502020204030204" pitchFamily="34" charset="0"/>
            </a:rPr>
            <a:t>Data updates are real-time for better business decision making.</a:t>
          </a:r>
          <a:endParaRPr lang="en-MY" sz="1200" kern="1200" dirty="0">
            <a:latin typeface="Calibri" panose="020F0502020204030204" pitchFamily="34" charset="0"/>
          </a:endParaRPr>
        </a:p>
      </dsp:txBody>
      <dsp:txXfrm>
        <a:off x="0" y="1853818"/>
        <a:ext cx="4248472" cy="5221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9A59F0-D821-409A-A836-DACD3BFECB3B}">
      <dsp:nvSpPr>
        <dsp:cNvPr id="0" name=""/>
        <dsp:cNvSpPr/>
      </dsp:nvSpPr>
      <dsp:spPr>
        <a:xfrm>
          <a:off x="0" y="1909994"/>
          <a:ext cx="4032448"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1B1AAD-0AAB-4D7B-AB2C-941BA901B0E1}">
      <dsp:nvSpPr>
        <dsp:cNvPr id="0" name=""/>
        <dsp:cNvSpPr/>
      </dsp:nvSpPr>
      <dsp:spPr>
        <a:xfrm>
          <a:off x="0" y="1089621"/>
          <a:ext cx="4032448"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CA2DB7-A147-49E3-9E71-F9597D312A35}">
      <dsp:nvSpPr>
        <dsp:cNvPr id="0" name=""/>
        <dsp:cNvSpPr/>
      </dsp:nvSpPr>
      <dsp:spPr>
        <a:xfrm>
          <a:off x="0" y="269248"/>
          <a:ext cx="4032448"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2FD840-7A86-48B4-A0D1-97B201B72734}">
      <dsp:nvSpPr>
        <dsp:cNvPr id="0" name=""/>
        <dsp:cNvSpPr/>
      </dsp:nvSpPr>
      <dsp:spPr>
        <a:xfrm>
          <a:off x="1048436" y="300"/>
          <a:ext cx="2984011" cy="268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b" anchorCtr="0">
          <a:noAutofit/>
        </a:bodyPr>
        <a:lstStyle/>
        <a:p>
          <a:pPr lvl="0" algn="l" defTabSz="711200">
            <a:lnSpc>
              <a:spcPct val="90000"/>
            </a:lnSpc>
            <a:spcBef>
              <a:spcPct val="0"/>
            </a:spcBef>
            <a:spcAft>
              <a:spcPct val="35000"/>
            </a:spcAft>
          </a:pPr>
          <a:r>
            <a:rPr lang="en-MY" sz="1600" b="0" i="0" kern="1200" dirty="0" smtClean="0">
              <a:latin typeface="Calibri" panose="020F0502020204030204" pitchFamily="34" charset="0"/>
            </a:rPr>
            <a:t>Drill Down</a:t>
          </a:r>
          <a:endParaRPr lang="en-MY" sz="1600" kern="1200" dirty="0">
            <a:latin typeface="Calibri" panose="020F0502020204030204" pitchFamily="34" charset="0"/>
          </a:endParaRPr>
        </a:p>
      </dsp:txBody>
      <dsp:txXfrm>
        <a:off x="1048436" y="300"/>
        <a:ext cx="2984011" cy="268948"/>
      </dsp:txXfrm>
    </dsp:sp>
    <dsp:sp modelId="{71311640-DA23-43BD-B92E-6152B49D22F4}">
      <dsp:nvSpPr>
        <dsp:cNvPr id="0" name=""/>
        <dsp:cNvSpPr/>
      </dsp:nvSpPr>
      <dsp:spPr>
        <a:xfrm>
          <a:off x="0" y="300"/>
          <a:ext cx="1048436" cy="268948"/>
        </a:xfrm>
        <a:prstGeom prst="round2SameRect">
          <a:avLst>
            <a:gd name="adj1" fmla="val 16670"/>
            <a:gd name="adj2" fmla="val 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kern="1200" dirty="0" smtClean="0"/>
            <a:t>4</a:t>
          </a:r>
          <a:endParaRPr lang="en-MY" sz="1500" kern="1200" dirty="0"/>
        </a:p>
      </dsp:txBody>
      <dsp:txXfrm>
        <a:off x="13131" y="13431"/>
        <a:ext cx="1022174" cy="255817"/>
      </dsp:txXfrm>
    </dsp:sp>
    <dsp:sp modelId="{EAF0EAAF-D686-4AA9-A368-8162C79A0205}">
      <dsp:nvSpPr>
        <dsp:cNvPr id="0" name=""/>
        <dsp:cNvSpPr/>
      </dsp:nvSpPr>
      <dsp:spPr>
        <a:xfrm>
          <a:off x="0" y="269248"/>
          <a:ext cx="4032448" cy="537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533400">
            <a:lnSpc>
              <a:spcPct val="90000"/>
            </a:lnSpc>
            <a:spcBef>
              <a:spcPct val="0"/>
            </a:spcBef>
            <a:spcAft>
              <a:spcPct val="15000"/>
            </a:spcAft>
            <a:buChar char="••"/>
          </a:pPr>
          <a:r>
            <a:rPr lang="en-MY" sz="1200" b="0" i="0" kern="1200" dirty="0" smtClean="0">
              <a:latin typeface="Calibri" panose="020F0502020204030204" pitchFamily="34" charset="0"/>
            </a:rPr>
            <a:t>Analysis and investigate from surface report drill down to the source of transaction..</a:t>
          </a:r>
          <a:endParaRPr lang="en-MY" sz="1200" kern="1200" dirty="0">
            <a:latin typeface="Calibri" panose="020F0502020204030204" pitchFamily="34" charset="0"/>
          </a:endParaRPr>
        </a:p>
      </dsp:txBody>
      <dsp:txXfrm>
        <a:off x="0" y="269248"/>
        <a:ext cx="4032448" cy="537977"/>
      </dsp:txXfrm>
    </dsp:sp>
    <dsp:sp modelId="{F697009C-3D56-4C2C-820E-174CDF20B748}">
      <dsp:nvSpPr>
        <dsp:cNvPr id="0" name=""/>
        <dsp:cNvSpPr/>
      </dsp:nvSpPr>
      <dsp:spPr>
        <a:xfrm>
          <a:off x="1048436" y="820673"/>
          <a:ext cx="2984011" cy="268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b" anchorCtr="0">
          <a:noAutofit/>
        </a:bodyPr>
        <a:lstStyle/>
        <a:p>
          <a:pPr lvl="0" algn="l" defTabSz="711200">
            <a:lnSpc>
              <a:spcPct val="90000"/>
            </a:lnSpc>
            <a:spcBef>
              <a:spcPct val="0"/>
            </a:spcBef>
            <a:spcAft>
              <a:spcPct val="35000"/>
            </a:spcAft>
          </a:pPr>
          <a:r>
            <a:rPr lang="en-MY" sz="1600" b="0" i="0" kern="1200" dirty="0" smtClean="0">
              <a:latin typeface="Calibri" panose="020F0502020204030204" pitchFamily="34" charset="0"/>
            </a:rPr>
            <a:t>Fully Responsive</a:t>
          </a:r>
          <a:endParaRPr lang="en-MY" sz="1600" kern="1200" dirty="0">
            <a:latin typeface="Calibri" panose="020F0502020204030204" pitchFamily="34" charset="0"/>
          </a:endParaRPr>
        </a:p>
      </dsp:txBody>
      <dsp:txXfrm>
        <a:off x="1048436" y="820673"/>
        <a:ext cx="2984011" cy="268948"/>
      </dsp:txXfrm>
    </dsp:sp>
    <dsp:sp modelId="{73D4D44B-9B5E-4E9A-8D98-C8215464E551}">
      <dsp:nvSpPr>
        <dsp:cNvPr id="0" name=""/>
        <dsp:cNvSpPr/>
      </dsp:nvSpPr>
      <dsp:spPr>
        <a:xfrm>
          <a:off x="0" y="820673"/>
          <a:ext cx="1048436" cy="268948"/>
        </a:xfrm>
        <a:prstGeom prst="round2SameRect">
          <a:avLst>
            <a:gd name="adj1" fmla="val 16670"/>
            <a:gd name="adj2" fmla="val 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kern="1200" dirty="0" smtClean="0"/>
            <a:t>5</a:t>
          </a:r>
          <a:endParaRPr lang="en-MY" sz="1500" kern="1200" dirty="0"/>
        </a:p>
      </dsp:txBody>
      <dsp:txXfrm>
        <a:off x="13131" y="833804"/>
        <a:ext cx="1022174" cy="255817"/>
      </dsp:txXfrm>
    </dsp:sp>
    <dsp:sp modelId="{45D4A8C2-6A93-405F-AEA5-8DC33B9BF736}">
      <dsp:nvSpPr>
        <dsp:cNvPr id="0" name=""/>
        <dsp:cNvSpPr/>
      </dsp:nvSpPr>
      <dsp:spPr>
        <a:xfrm>
          <a:off x="0" y="1089621"/>
          <a:ext cx="4032448" cy="537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533400">
            <a:lnSpc>
              <a:spcPct val="90000"/>
            </a:lnSpc>
            <a:spcBef>
              <a:spcPct val="0"/>
            </a:spcBef>
            <a:spcAft>
              <a:spcPct val="15000"/>
            </a:spcAft>
            <a:buChar char="••"/>
          </a:pPr>
          <a:r>
            <a:rPr lang="en-MY" sz="1200" b="0" i="0" kern="1200" dirty="0" smtClean="0">
              <a:latin typeface="Calibri" panose="020F0502020204030204" pitchFamily="34" charset="0"/>
            </a:rPr>
            <a:t>Interactive and fully responsive for all devices and screen resolutions..</a:t>
          </a:r>
          <a:endParaRPr lang="en-MY" sz="1200" kern="1200" dirty="0">
            <a:latin typeface="Calibri" panose="020F0502020204030204" pitchFamily="34" charset="0"/>
          </a:endParaRPr>
        </a:p>
      </dsp:txBody>
      <dsp:txXfrm>
        <a:off x="0" y="1089621"/>
        <a:ext cx="4032448" cy="537977"/>
      </dsp:txXfrm>
    </dsp:sp>
    <dsp:sp modelId="{59C227B1-26D9-494A-BEE9-A071AB0E2EFD}">
      <dsp:nvSpPr>
        <dsp:cNvPr id="0" name=""/>
        <dsp:cNvSpPr/>
      </dsp:nvSpPr>
      <dsp:spPr>
        <a:xfrm>
          <a:off x="1048436" y="1641046"/>
          <a:ext cx="2984011" cy="268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b" anchorCtr="0">
          <a:noAutofit/>
        </a:bodyPr>
        <a:lstStyle/>
        <a:p>
          <a:pPr lvl="0" algn="l" defTabSz="711200">
            <a:lnSpc>
              <a:spcPct val="90000"/>
            </a:lnSpc>
            <a:spcBef>
              <a:spcPct val="0"/>
            </a:spcBef>
            <a:spcAft>
              <a:spcPct val="35000"/>
            </a:spcAft>
          </a:pPr>
          <a:r>
            <a:rPr lang="en-MY" sz="1600" b="0" i="0" kern="1200" dirty="0" smtClean="0">
              <a:latin typeface="Calibri" panose="020F0502020204030204" pitchFamily="34" charset="0"/>
            </a:rPr>
            <a:t>Regulate User Access</a:t>
          </a:r>
          <a:endParaRPr lang="en-MY" sz="1600" kern="1200" dirty="0">
            <a:latin typeface="Calibri" panose="020F0502020204030204" pitchFamily="34" charset="0"/>
          </a:endParaRPr>
        </a:p>
      </dsp:txBody>
      <dsp:txXfrm>
        <a:off x="1048436" y="1641046"/>
        <a:ext cx="2984011" cy="268948"/>
      </dsp:txXfrm>
    </dsp:sp>
    <dsp:sp modelId="{A2A2591F-B8F8-49DC-85B4-79BC42430AAD}">
      <dsp:nvSpPr>
        <dsp:cNvPr id="0" name=""/>
        <dsp:cNvSpPr/>
      </dsp:nvSpPr>
      <dsp:spPr>
        <a:xfrm>
          <a:off x="0" y="1641046"/>
          <a:ext cx="1048436" cy="268948"/>
        </a:xfrm>
        <a:prstGeom prst="round2SameRect">
          <a:avLst>
            <a:gd name="adj1" fmla="val 16670"/>
            <a:gd name="adj2" fmla="val 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kern="1200" dirty="0" smtClean="0"/>
            <a:t>7</a:t>
          </a:r>
          <a:endParaRPr lang="en-MY" sz="1500" kern="1200" dirty="0"/>
        </a:p>
      </dsp:txBody>
      <dsp:txXfrm>
        <a:off x="13131" y="1654177"/>
        <a:ext cx="1022174" cy="255817"/>
      </dsp:txXfrm>
    </dsp:sp>
    <dsp:sp modelId="{7EDB1993-A0A9-4AB6-B8BC-C2DED3422243}">
      <dsp:nvSpPr>
        <dsp:cNvPr id="0" name=""/>
        <dsp:cNvSpPr/>
      </dsp:nvSpPr>
      <dsp:spPr>
        <a:xfrm>
          <a:off x="0" y="1909994"/>
          <a:ext cx="4032448" cy="537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Char char="••"/>
          </a:pPr>
          <a:r>
            <a:rPr lang="en-MY" sz="1200" b="0" i="0" kern="1200" dirty="0" smtClean="0">
              <a:latin typeface="Calibri" panose="020F0502020204030204" pitchFamily="34" charset="0"/>
            </a:rPr>
            <a:t>Provide the double layer security, all the right control of functionality to regulate the user accessibility to each module system.</a:t>
          </a:r>
          <a:endParaRPr lang="en-MY" sz="1200" kern="1200" dirty="0">
            <a:latin typeface="Calibri" panose="020F0502020204030204" pitchFamily="34" charset="0"/>
          </a:endParaRPr>
        </a:p>
      </dsp:txBody>
      <dsp:txXfrm>
        <a:off x="0" y="1909994"/>
        <a:ext cx="4032448" cy="5379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9A59F0-D821-409A-A836-DACD3BFECB3B}">
      <dsp:nvSpPr>
        <dsp:cNvPr id="0" name=""/>
        <dsp:cNvSpPr/>
      </dsp:nvSpPr>
      <dsp:spPr>
        <a:xfrm>
          <a:off x="0" y="2078523"/>
          <a:ext cx="4320480"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1B1AAD-0AAB-4D7B-AB2C-941BA901B0E1}">
      <dsp:nvSpPr>
        <dsp:cNvPr id="0" name=""/>
        <dsp:cNvSpPr/>
      </dsp:nvSpPr>
      <dsp:spPr>
        <a:xfrm>
          <a:off x="0" y="1185764"/>
          <a:ext cx="4320480"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CA2DB7-A147-49E3-9E71-F9597D312A35}">
      <dsp:nvSpPr>
        <dsp:cNvPr id="0" name=""/>
        <dsp:cNvSpPr/>
      </dsp:nvSpPr>
      <dsp:spPr>
        <a:xfrm>
          <a:off x="0" y="293005"/>
          <a:ext cx="4320480"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2FD840-7A86-48B4-A0D1-97B201B72734}">
      <dsp:nvSpPr>
        <dsp:cNvPr id="0" name=""/>
        <dsp:cNvSpPr/>
      </dsp:nvSpPr>
      <dsp:spPr>
        <a:xfrm>
          <a:off x="1123324" y="326"/>
          <a:ext cx="3197155" cy="292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b" anchorCtr="0">
          <a:noAutofit/>
        </a:bodyPr>
        <a:lstStyle/>
        <a:p>
          <a:pPr lvl="0" algn="l" defTabSz="711200">
            <a:lnSpc>
              <a:spcPct val="90000"/>
            </a:lnSpc>
            <a:spcBef>
              <a:spcPct val="0"/>
            </a:spcBef>
            <a:spcAft>
              <a:spcPct val="35000"/>
            </a:spcAft>
          </a:pPr>
          <a:r>
            <a:rPr lang="en-MY" sz="1600" b="0" i="0" kern="1200" dirty="0" smtClean="0">
              <a:latin typeface="Calibri" panose="020F0502020204030204" pitchFamily="34" charset="0"/>
            </a:rPr>
            <a:t>Multi Languages supported</a:t>
          </a:r>
          <a:endParaRPr lang="en-MY" sz="1600" kern="1200" dirty="0">
            <a:latin typeface="Calibri" panose="020F0502020204030204" pitchFamily="34" charset="0"/>
          </a:endParaRPr>
        </a:p>
      </dsp:txBody>
      <dsp:txXfrm>
        <a:off x="1123324" y="326"/>
        <a:ext cx="3197155" cy="292679"/>
      </dsp:txXfrm>
    </dsp:sp>
    <dsp:sp modelId="{71311640-DA23-43BD-B92E-6152B49D22F4}">
      <dsp:nvSpPr>
        <dsp:cNvPr id="0" name=""/>
        <dsp:cNvSpPr/>
      </dsp:nvSpPr>
      <dsp:spPr>
        <a:xfrm>
          <a:off x="0" y="326"/>
          <a:ext cx="1123324" cy="292679"/>
        </a:xfrm>
        <a:prstGeom prst="round2SameRect">
          <a:avLst>
            <a:gd name="adj1" fmla="val 16670"/>
            <a:gd name="adj2" fmla="val 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US" sz="1600" kern="1200" dirty="0" smtClean="0"/>
            <a:t>8</a:t>
          </a:r>
          <a:endParaRPr lang="en-MY" sz="1600" kern="1200" dirty="0"/>
        </a:p>
      </dsp:txBody>
      <dsp:txXfrm>
        <a:off x="14290" y="14616"/>
        <a:ext cx="1094744" cy="278389"/>
      </dsp:txXfrm>
    </dsp:sp>
    <dsp:sp modelId="{EAF0EAAF-D686-4AA9-A368-8162C79A0205}">
      <dsp:nvSpPr>
        <dsp:cNvPr id="0" name=""/>
        <dsp:cNvSpPr/>
      </dsp:nvSpPr>
      <dsp:spPr>
        <a:xfrm>
          <a:off x="0" y="293005"/>
          <a:ext cx="4320480" cy="585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114300" lvl="1" indent="-114300" algn="l" defTabSz="533400">
            <a:lnSpc>
              <a:spcPct val="90000"/>
            </a:lnSpc>
            <a:spcBef>
              <a:spcPct val="0"/>
            </a:spcBef>
            <a:spcAft>
              <a:spcPct val="15000"/>
            </a:spcAft>
            <a:buChar char="••"/>
          </a:pPr>
          <a:r>
            <a:rPr lang="en-MY" sz="1200" b="0" i="0" kern="1200" dirty="0" smtClean="0">
              <a:latin typeface="Calibri" panose="020F0502020204030204" pitchFamily="34" charset="0"/>
            </a:rPr>
            <a:t>SPS is ready to support latest business nature in multiple languages.</a:t>
          </a:r>
          <a:endParaRPr lang="en-MY" sz="1200" kern="1200" dirty="0">
            <a:latin typeface="Calibri" panose="020F0502020204030204" pitchFamily="34" charset="0"/>
          </a:endParaRPr>
        </a:p>
      </dsp:txBody>
      <dsp:txXfrm>
        <a:off x="0" y="293005"/>
        <a:ext cx="4320480" cy="585445"/>
      </dsp:txXfrm>
    </dsp:sp>
    <dsp:sp modelId="{F697009C-3D56-4C2C-820E-174CDF20B748}">
      <dsp:nvSpPr>
        <dsp:cNvPr id="0" name=""/>
        <dsp:cNvSpPr/>
      </dsp:nvSpPr>
      <dsp:spPr>
        <a:xfrm>
          <a:off x="1123324" y="893085"/>
          <a:ext cx="3197155" cy="292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b" anchorCtr="0">
          <a:noAutofit/>
        </a:bodyPr>
        <a:lstStyle/>
        <a:p>
          <a:pPr lvl="0" algn="l" defTabSz="711200">
            <a:lnSpc>
              <a:spcPct val="90000"/>
            </a:lnSpc>
            <a:spcBef>
              <a:spcPct val="0"/>
            </a:spcBef>
            <a:spcAft>
              <a:spcPct val="35000"/>
            </a:spcAft>
          </a:pPr>
          <a:r>
            <a:rPr lang="en-MY" sz="1600" b="0" i="0" kern="1200" dirty="0" smtClean="0">
              <a:latin typeface="Calibri" panose="020F0502020204030204" pitchFamily="34" charset="0"/>
            </a:rPr>
            <a:t>Super Search</a:t>
          </a:r>
          <a:endParaRPr lang="en-MY" sz="1600" kern="1200" dirty="0">
            <a:latin typeface="Calibri" panose="020F0502020204030204" pitchFamily="34" charset="0"/>
          </a:endParaRPr>
        </a:p>
      </dsp:txBody>
      <dsp:txXfrm>
        <a:off x="1123324" y="893085"/>
        <a:ext cx="3197155" cy="292679"/>
      </dsp:txXfrm>
    </dsp:sp>
    <dsp:sp modelId="{73D4D44B-9B5E-4E9A-8D98-C8215464E551}">
      <dsp:nvSpPr>
        <dsp:cNvPr id="0" name=""/>
        <dsp:cNvSpPr/>
      </dsp:nvSpPr>
      <dsp:spPr>
        <a:xfrm>
          <a:off x="0" y="893085"/>
          <a:ext cx="1123324" cy="292679"/>
        </a:xfrm>
        <a:prstGeom prst="round2SameRect">
          <a:avLst>
            <a:gd name="adj1" fmla="val 16670"/>
            <a:gd name="adj2" fmla="val 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US" sz="1600" kern="1200" dirty="0" smtClean="0"/>
            <a:t>9</a:t>
          </a:r>
          <a:endParaRPr lang="en-MY" sz="1600" kern="1200" dirty="0"/>
        </a:p>
      </dsp:txBody>
      <dsp:txXfrm>
        <a:off x="14290" y="907375"/>
        <a:ext cx="1094744" cy="278389"/>
      </dsp:txXfrm>
    </dsp:sp>
    <dsp:sp modelId="{45D4A8C2-6A93-405F-AEA5-8DC33B9BF736}">
      <dsp:nvSpPr>
        <dsp:cNvPr id="0" name=""/>
        <dsp:cNvSpPr/>
      </dsp:nvSpPr>
      <dsp:spPr>
        <a:xfrm>
          <a:off x="0" y="1185764"/>
          <a:ext cx="4320480" cy="585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114300" lvl="1" indent="-114300" algn="l" defTabSz="533400">
            <a:lnSpc>
              <a:spcPct val="90000"/>
            </a:lnSpc>
            <a:spcBef>
              <a:spcPct val="0"/>
            </a:spcBef>
            <a:spcAft>
              <a:spcPct val="15000"/>
            </a:spcAft>
            <a:buChar char="••"/>
          </a:pPr>
          <a:r>
            <a:rPr lang="en-MY" sz="1200" b="0" i="0" kern="1200" dirty="0" smtClean="0">
              <a:latin typeface="Calibri" panose="020F0502020204030204" pitchFamily="34" charset="0"/>
            </a:rPr>
            <a:t>Provides an integrated search engine that enabled users to find information related to transaction in the fastest and easiest way.</a:t>
          </a:r>
          <a:endParaRPr lang="en-MY" sz="1200" kern="1200" dirty="0">
            <a:latin typeface="Calibri" panose="020F0502020204030204" pitchFamily="34" charset="0"/>
          </a:endParaRPr>
        </a:p>
      </dsp:txBody>
      <dsp:txXfrm>
        <a:off x="0" y="1185764"/>
        <a:ext cx="4320480" cy="585445"/>
      </dsp:txXfrm>
    </dsp:sp>
    <dsp:sp modelId="{59C227B1-26D9-494A-BEE9-A071AB0E2EFD}">
      <dsp:nvSpPr>
        <dsp:cNvPr id="0" name=""/>
        <dsp:cNvSpPr/>
      </dsp:nvSpPr>
      <dsp:spPr>
        <a:xfrm>
          <a:off x="1123324" y="1785844"/>
          <a:ext cx="3197155" cy="292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b" anchorCtr="0">
          <a:noAutofit/>
        </a:bodyPr>
        <a:lstStyle/>
        <a:p>
          <a:pPr lvl="0" algn="l" defTabSz="711200">
            <a:lnSpc>
              <a:spcPct val="90000"/>
            </a:lnSpc>
            <a:spcBef>
              <a:spcPct val="0"/>
            </a:spcBef>
            <a:spcAft>
              <a:spcPct val="35000"/>
            </a:spcAft>
          </a:pPr>
          <a:r>
            <a:rPr lang="en-MY" sz="1600" b="0" i="0" kern="1200" dirty="0" smtClean="0">
              <a:latin typeface="Calibri" panose="020F0502020204030204" pitchFamily="34" charset="0"/>
            </a:rPr>
            <a:t>Comprehensive Audit Trail</a:t>
          </a:r>
          <a:endParaRPr lang="en-MY" sz="1600" kern="1200" dirty="0">
            <a:latin typeface="Calibri" panose="020F0502020204030204" pitchFamily="34" charset="0"/>
          </a:endParaRPr>
        </a:p>
      </dsp:txBody>
      <dsp:txXfrm>
        <a:off x="1123324" y="1785844"/>
        <a:ext cx="3197155" cy="292679"/>
      </dsp:txXfrm>
    </dsp:sp>
    <dsp:sp modelId="{A2A2591F-B8F8-49DC-85B4-79BC42430AAD}">
      <dsp:nvSpPr>
        <dsp:cNvPr id="0" name=""/>
        <dsp:cNvSpPr/>
      </dsp:nvSpPr>
      <dsp:spPr>
        <a:xfrm>
          <a:off x="0" y="1785844"/>
          <a:ext cx="1123324" cy="292679"/>
        </a:xfrm>
        <a:prstGeom prst="round2SameRect">
          <a:avLst>
            <a:gd name="adj1" fmla="val 16670"/>
            <a:gd name="adj2" fmla="val 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US" sz="1600" kern="1200" dirty="0" smtClean="0"/>
            <a:t>10</a:t>
          </a:r>
          <a:endParaRPr lang="en-MY" sz="1600" kern="1200" dirty="0"/>
        </a:p>
      </dsp:txBody>
      <dsp:txXfrm>
        <a:off x="14290" y="1800134"/>
        <a:ext cx="1094744" cy="278389"/>
      </dsp:txXfrm>
    </dsp:sp>
    <dsp:sp modelId="{7EDB1993-A0A9-4AB6-B8BC-C2DED3422243}">
      <dsp:nvSpPr>
        <dsp:cNvPr id="0" name=""/>
        <dsp:cNvSpPr/>
      </dsp:nvSpPr>
      <dsp:spPr>
        <a:xfrm>
          <a:off x="0" y="2078523"/>
          <a:ext cx="4320480" cy="585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114300" lvl="1" indent="-114300" algn="l" defTabSz="533400">
            <a:lnSpc>
              <a:spcPct val="90000"/>
            </a:lnSpc>
            <a:spcBef>
              <a:spcPct val="0"/>
            </a:spcBef>
            <a:spcAft>
              <a:spcPct val="15000"/>
            </a:spcAft>
            <a:buChar char="••"/>
          </a:pPr>
          <a:r>
            <a:rPr lang="en-MY" sz="1200" b="0" i="0" kern="1200" dirty="0" smtClean="0">
              <a:latin typeface="Calibri" panose="020F0502020204030204" pitchFamily="34" charset="0"/>
            </a:rPr>
            <a:t>Ensure that an accurate record of activities or events is captured</a:t>
          </a:r>
          <a:endParaRPr lang="en-MY" sz="1200" kern="1200" dirty="0">
            <a:latin typeface="Calibri" panose="020F0502020204030204" pitchFamily="34" charset="0"/>
          </a:endParaRPr>
        </a:p>
      </dsp:txBody>
      <dsp:txXfrm>
        <a:off x="0" y="2078523"/>
        <a:ext cx="4320480" cy="5854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385176-304F-4976-9900-AD9819FAE1EF}">
      <dsp:nvSpPr>
        <dsp:cNvPr id="0" name=""/>
        <dsp:cNvSpPr/>
      </dsp:nvSpPr>
      <dsp:spPr>
        <a:xfrm>
          <a:off x="648180" y="486594"/>
          <a:ext cx="2368703" cy="822619"/>
        </a:xfrm>
        <a:prstGeom prst="ellipse">
          <a:avLst/>
        </a:prstGeom>
        <a:solidFill>
          <a:schemeClr val="accent5">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D82389-1C31-4FAC-9CFE-7184A5C784D2}">
      <dsp:nvSpPr>
        <dsp:cNvPr id="0" name=""/>
        <dsp:cNvSpPr/>
      </dsp:nvSpPr>
      <dsp:spPr>
        <a:xfrm>
          <a:off x="1606678" y="2500909"/>
          <a:ext cx="459051" cy="293792"/>
        </a:xfrm>
        <a:prstGeom prst="downArrow">
          <a:avLst/>
        </a:prstGeom>
        <a:solidFill>
          <a:schemeClr val="accent5">
            <a:tint val="4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CE7F9810-11E2-4A06-9A3B-F7C1B1F85E8B}">
      <dsp:nvSpPr>
        <dsp:cNvPr id="0" name=""/>
        <dsp:cNvSpPr/>
      </dsp:nvSpPr>
      <dsp:spPr>
        <a:xfrm>
          <a:off x="734481" y="2735943"/>
          <a:ext cx="2203444" cy="550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n-MY" sz="1300" kern="1200" dirty="0" smtClean="0"/>
            <a:t>SYSTEM REQUIREMENT</a:t>
          </a:r>
          <a:endParaRPr lang="en-MY" sz="1300" kern="1200" dirty="0"/>
        </a:p>
      </dsp:txBody>
      <dsp:txXfrm>
        <a:off x="734481" y="2735943"/>
        <a:ext cx="2203444" cy="550861"/>
      </dsp:txXfrm>
    </dsp:sp>
    <dsp:sp modelId="{E72B1AD8-9FC6-46ED-B406-7844CF9083B4}">
      <dsp:nvSpPr>
        <dsp:cNvPr id="0" name=""/>
        <dsp:cNvSpPr/>
      </dsp:nvSpPr>
      <dsp:spPr>
        <a:xfrm>
          <a:off x="1509359" y="1372746"/>
          <a:ext cx="826291" cy="826291"/>
        </a:xfrm>
        <a:prstGeom prst="ellipse">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MY" sz="700" kern="1200" dirty="0" smtClean="0"/>
            <a:t>OPERATING SYSTEM</a:t>
          </a:r>
          <a:endParaRPr lang="en-MY" sz="700" kern="1200" dirty="0"/>
        </a:p>
      </dsp:txBody>
      <dsp:txXfrm>
        <a:off x="1630367" y="1493754"/>
        <a:ext cx="584275" cy="584275"/>
      </dsp:txXfrm>
    </dsp:sp>
    <dsp:sp modelId="{F5044271-EACF-4A4E-8F60-EB498FFFB5E2}">
      <dsp:nvSpPr>
        <dsp:cNvPr id="0" name=""/>
        <dsp:cNvSpPr/>
      </dsp:nvSpPr>
      <dsp:spPr>
        <a:xfrm>
          <a:off x="918102" y="752843"/>
          <a:ext cx="826291" cy="826291"/>
        </a:xfrm>
        <a:prstGeom prst="ellipse">
          <a:avLst/>
        </a:prstGeom>
        <a:solidFill>
          <a:schemeClr val="accent5">
            <a:hueOff val="-4966938"/>
            <a:satOff val="19906"/>
            <a:lumOff val="431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MY" sz="700" kern="1200" dirty="0" smtClean="0"/>
            <a:t>HARDWARE &amp; SOFTWARE</a:t>
          </a:r>
        </a:p>
      </dsp:txBody>
      <dsp:txXfrm>
        <a:off x="1039110" y="873851"/>
        <a:ext cx="584275" cy="584275"/>
      </dsp:txXfrm>
    </dsp:sp>
    <dsp:sp modelId="{B21096C1-8752-4F13-8328-00C396D86466}">
      <dsp:nvSpPr>
        <dsp:cNvPr id="0" name=""/>
        <dsp:cNvSpPr/>
      </dsp:nvSpPr>
      <dsp:spPr>
        <a:xfrm>
          <a:off x="1762755" y="553064"/>
          <a:ext cx="826291" cy="826291"/>
        </a:xfrm>
        <a:prstGeom prst="ellipse">
          <a:avLst/>
        </a:prstGeom>
        <a:solidFill>
          <a:schemeClr val="accent5">
            <a:hueOff val="-9933876"/>
            <a:satOff val="39811"/>
            <a:lumOff val="862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MY" sz="700" kern="1200" dirty="0" smtClean="0"/>
            <a:t>INTERNET</a:t>
          </a:r>
          <a:endParaRPr lang="en-MY" sz="700" kern="1200" dirty="0"/>
        </a:p>
      </dsp:txBody>
      <dsp:txXfrm>
        <a:off x="1883763" y="674072"/>
        <a:ext cx="584275" cy="584275"/>
      </dsp:txXfrm>
    </dsp:sp>
    <dsp:sp modelId="{5DFC13C1-ED78-4D59-A59A-E77F8E85A009}">
      <dsp:nvSpPr>
        <dsp:cNvPr id="0" name=""/>
        <dsp:cNvSpPr/>
      </dsp:nvSpPr>
      <dsp:spPr>
        <a:xfrm>
          <a:off x="550861" y="385602"/>
          <a:ext cx="2570685" cy="2056548"/>
        </a:xfrm>
        <a:prstGeom prst="funnel">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C65A27-851E-42F2-9D74-B78E9CEAADC5}">
      <dsp:nvSpPr>
        <dsp:cNvPr id="0" name=""/>
        <dsp:cNvSpPr/>
      </dsp:nvSpPr>
      <dsp:spPr>
        <a:xfrm rot="5400000">
          <a:off x="3515087" y="-1338629"/>
          <a:ext cx="804295" cy="3686809"/>
        </a:xfrm>
        <a:prstGeom prst="round2Same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MY" sz="1200" kern="1200" dirty="0" smtClean="0"/>
            <a:t>Win 7 and above</a:t>
          </a:r>
          <a:endParaRPr lang="en-MY" sz="1200" kern="1200" dirty="0"/>
        </a:p>
        <a:p>
          <a:pPr marL="114300" lvl="1" indent="-114300" algn="l" defTabSz="533400">
            <a:lnSpc>
              <a:spcPct val="90000"/>
            </a:lnSpc>
            <a:spcBef>
              <a:spcPct val="0"/>
            </a:spcBef>
            <a:spcAft>
              <a:spcPct val="15000"/>
            </a:spcAft>
            <a:buChar char="••"/>
          </a:pPr>
          <a:r>
            <a:rPr lang="en-MY" sz="1200" kern="1200" dirty="0" smtClean="0"/>
            <a:t>Important note: Win XP &amp; Win 2003 are not supported</a:t>
          </a:r>
          <a:endParaRPr lang="en-MY" sz="1200" kern="1200" dirty="0"/>
        </a:p>
      </dsp:txBody>
      <dsp:txXfrm rot="-5400000">
        <a:off x="2073830" y="141890"/>
        <a:ext cx="3647547" cy="725771"/>
      </dsp:txXfrm>
    </dsp:sp>
    <dsp:sp modelId="{B561DACB-EC61-43DF-B1D3-D18FB418832F}">
      <dsp:nvSpPr>
        <dsp:cNvPr id="0" name=""/>
        <dsp:cNvSpPr/>
      </dsp:nvSpPr>
      <dsp:spPr>
        <a:xfrm>
          <a:off x="0" y="2090"/>
          <a:ext cx="2073830" cy="1005369"/>
        </a:xfrm>
        <a:prstGeom prst="round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MY" sz="2200" kern="1200" dirty="0" smtClean="0"/>
            <a:t>OPERATING SYSTEM</a:t>
          </a:r>
          <a:endParaRPr lang="en-MY" sz="2200" kern="1200" dirty="0"/>
        </a:p>
      </dsp:txBody>
      <dsp:txXfrm>
        <a:off x="49078" y="51168"/>
        <a:ext cx="1975674" cy="907213"/>
      </dsp:txXfrm>
    </dsp:sp>
    <dsp:sp modelId="{B472B7DD-7A1A-4292-B6B6-6363344051B0}">
      <dsp:nvSpPr>
        <dsp:cNvPr id="0" name=""/>
        <dsp:cNvSpPr/>
      </dsp:nvSpPr>
      <dsp:spPr>
        <a:xfrm rot="5400000">
          <a:off x="3515087" y="-282991"/>
          <a:ext cx="804295" cy="3686809"/>
        </a:xfrm>
        <a:prstGeom prst="round2SameRect">
          <a:avLst/>
        </a:prstGeom>
        <a:solidFill>
          <a:schemeClr val="accent5">
            <a:tint val="40000"/>
            <a:alpha val="90000"/>
            <a:hueOff val="-3580161"/>
            <a:satOff val="16084"/>
            <a:lumOff val="1106"/>
            <a:alphaOff val="0"/>
          </a:schemeClr>
        </a:solidFill>
        <a:ln w="9525" cap="flat" cmpd="sng" algn="ctr">
          <a:solidFill>
            <a:schemeClr val="accent5">
              <a:tint val="40000"/>
              <a:alpha val="90000"/>
              <a:hueOff val="-3580161"/>
              <a:satOff val="16084"/>
              <a:lumOff val="110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MY" sz="1200" kern="1200" dirty="0" smtClean="0"/>
            <a:t>1 GHz processor or faster</a:t>
          </a:r>
          <a:endParaRPr lang="en-MY" sz="1200" kern="1200" dirty="0"/>
        </a:p>
        <a:p>
          <a:pPr marL="114300" lvl="1" indent="-114300" algn="l" defTabSz="533400">
            <a:lnSpc>
              <a:spcPct val="90000"/>
            </a:lnSpc>
            <a:spcBef>
              <a:spcPct val="0"/>
            </a:spcBef>
            <a:spcAft>
              <a:spcPct val="15000"/>
            </a:spcAft>
            <a:buChar char="••"/>
          </a:pPr>
          <a:r>
            <a:rPr lang="en-MY" sz="1200" kern="1200" dirty="0" smtClean="0"/>
            <a:t>1 GB of RAM</a:t>
          </a:r>
          <a:endParaRPr lang="en-MY" sz="1200" kern="1200" dirty="0"/>
        </a:p>
        <a:p>
          <a:pPr marL="114300" lvl="1" indent="-114300" algn="l" defTabSz="533400">
            <a:lnSpc>
              <a:spcPct val="90000"/>
            </a:lnSpc>
            <a:spcBef>
              <a:spcPct val="0"/>
            </a:spcBef>
            <a:spcAft>
              <a:spcPct val="15000"/>
            </a:spcAft>
            <a:buChar char="••"/>
          </a:pPr>
          <a:r>
            <a:rPr lang="en-MY" sz="1200" kern="1200" dirty="0" smtClean="0"/>
            <a:t>10 GB of hard disk space</a:t>
          </a:r>
          <a:endParaRPr lang="en-MY" sz="1200" kern="1200" dirty="0"/>
        </a:p>
      </dsp:txBody>
      <dsp:txXfrm rot="-5400000">
        <a:off x="2073830" y="1197528"/>
        <a:ext cx="3647547" cy="725771"/>
      </dsp:txXfrm>
    </dsp:sp>
    <dsp:sp modelId="{5FA94FD7-03BC-4E59-AC4D-220BB4F901BC}">
      <dsp:nvSpPr>
        <dsp:cNvPr id="0" name=""/>
        <dsp:cNvSpPr/>
      </dsp:nvSpPr>
      <dsp:spPr>
        <a:xfrm>
          <a:off x="0" y="1057728"/>
          <a:ext cx="2073830" cy="1005369"/>
        </a:xfrm>
        <a:prstGeom prst="roundRect">
          <a:avLst/>
        </a:prstGeom>
        <a:gradFill rotWithShape="0">
          <a:gsLst>
            <a:gs pos="0">
              <a:schemeClr val="accent5">
                <a:hueOff val="-3311292"/>
                <a:satOff val="13270"/>
                <a:lumOff val="2876"/>
                <a:alphaOff val="0"/>
                <a:tint val="100000"/>
                <a:shade val="100000"/>
                <a:satMod val="130000"/>
              </a:schemeClr>
            </a:gs>
            <a:gs pos="100000">
              <a:schemeClr val="accent5">
                <a:hueOff val="-3311292"/>
                <a:satOff val="13270"/>
                <a:lumOff val="2876"/>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MY" sz="2200" kern="1200" dirty="0" smtClean="0"/>
            <a:t>HARDWARE</a:t>
          </a:r>
          <a:endParaRPr lang="en-MY" sz="2200" kern="1200" dirty="0"/>
        </a:p>
      </dsp:txBody>
      <dsp:txXfrm>
        <a:off x="49078" y="1106806"/>
        <a:ext cx="1975674" cy="907213"/>
      </dsp:txXfrm>
    </dsp:sp>
    <dsp:sp modelId="{2C2E2440-5EBF-4B62-8E1D-DEBBA0350A1A}">
      <dsp:nvSpPr>
        <dsp:cNvPr id="0" name=""/>
        <dsp:cNvSpPr/>
      </dsp:nvSpPr>
      <dsp:spPr>
        <a:xfrm rot="5400000">
          <a:off x="3515087" y="772646"/>
          <a:ext cx="804295" cy="3686809"/>
        </a:xfrm>
        <a:prstGeom prst="round2SameRect">
          <a:avLst/>
        </a:prstGeom>
        <a:solidFill>
          <a:schemeClr val="accent5">
            <a:tint val="40000"/>
            <a:alpha val="90000"/>
            <a:hueOff val="-7160321"/>
            <a:satOff val="32169"/>
            <a:lumOff val="2211"/>
            <a:alphaOff val="0"/>
          </a:schemeClr>
        </a:solidFill>
        <a:ln w="9525" cap="flat" cmpd="sng" algn="ctr">
          <a:solidFill>
            <a:schemeClr val="accent5">
              <a:tint val="40000"/>
              <a:alpha val="90000"/>
              <a:hueOff val="-7160321"/>
              <a:satOff val="32169"/>
              <a:lumOff val="2211"/>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MY" sz="1200" kern="1200" dirty="0" smtClean="0"/>
            <a:t>Microsoft Office 2010 and above</a:t>
          </a:r>
          <a:endParaRPr lang="en-MY" sz="1200" kern="1200" dirty="0"/>
        </a:p>
      </dsp:txBody>
      <dsp:txXfrm rot="-5400000">
        <a:off x="2073830" y="2253165"/>
        <a:ext cx="3647547" cy="725771"/>
      </dsp:txXfrm>
    </dsp:sp>
    <dsp:sp modelId="{BE285C5C-DE79-4912-AB3A-C5A1F649DD3D}">
      <dsp:nvSpPr>
        <dsp:cNvPr id="0" name=""/>
        <dsp:cNvSpPr/>
      </dsp:nvSpPr>
      <dsp:spPr>
        <a:xfrm>
          <a:off x="0" y="2113366"/>
          <a:ext cx="2073830" cy="1005369"/>
        </a:xfrm>
        <a:prstGeom prst="roundRect">
          <a:avLst/>
        </a:prstGeom>
        <a:gradFill rotWithShape="0">
          <a:gsLst>
            <a:gs pos="0">
              <a:schemeClr val="accent5">
                <a:hueOff val="-6622584"/>
                <a:satOff val="26541"/>
                <a:lumOff val="5752"/>
                <a:alphaOff val="0"/>
                <a:tint val="100000"/>
                <a:shade val="100000"/>
                <a:satMod val="130000"/>
              </a:schemeClr>
            </a:gs>
            <a:gs pos="100000">
              <a:schemeClr val="accent5">
                <a:hueOff val="-6622584"/>
                <a:satOff val="26541"/>
                <a:lumOff val="5752"/>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MY" sz="2200" kern="1200" dirty="0" smtClean="0"/>
            <a:t>SOFTWARE</a:t>
          </a:r>
          <a:endParaRPr lang="en-MY" sz="2200" kern="1200" dirty="0"/>
        </a:p>
      </dsp:txBody>
      <dsp:txXfrm>
        <a:off x="49078" y="2162444"/>
        <a:ext cx="1975674" cy="907213"/>
      </dsp:txXfrm>
    </dsp:sp>
    <dsp:sp modelId="{9C2B7C55-7D9F-4EF5-8A9A-03FE3D4A42D6}">
      <dsp:nvSpPr>
        <dsp:cNvPr id="0" name=""/>
        <dsp:cNvSpPr/>
      </dsp:nvSpPr>
      <dsp:spPr>
        <a:xfrm rot="5400000">
          <a:off x="3515087" y="1828284"/>
          <a:ext cx="804295" cy="3686809"/>
        </a:xfrm>
        <a:prstGeom prst="round2SameRect">
          <a:avLst/>
        </a:prstGeom>
        <a:solidFill>
          <a:schemeClr val="accent5">
            <a:tint val="40000"/>
            <a:alpha val="90000"/>
            <a:hueOff val="-10740482"/>
            <a:satOff val="48253"/>
            <a:lumOff val="3317"/>
            <a:alphaOff val="0"/>
          </a:schemeClr>
        </a:solidFill>
        <a:ln w="9525" cap="flat" cmpd="sng" algn="ctr">
          <a:solidFill>
            <a:schemeClr val="accent5">
              <a:tint val="40000"/>
              <a:alpha val="90000"/>
              <a:hueOff val="-10740482"/>
              <a:satOff val="48253"/>
              <a:lumOff val="3317"/>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MY" sz="1200" kern="1200" dirty="0" smtClean="0"/>
            <a:t>A broadband internet connection will be required only for WAN environment and usage within an office will require a basic LAN configuration</a:t>
          </a:r>
          <a:endParaRPr lang="en-MY" sz="1200" kern="1200" dirty="0"/>
        </a:p>
      </dsp:txBody>
      <dsp:txXfrm rot="-5400000">
        <a:off x="2073830" y="3308803"/>
        <a:ext cx="3647547" cy="725771"/>
      </dsp:txXfrm>
    </dsp:sp>
    <dsp:sp modelId="{68F40E24-E665-4F0D-8AC1-0FD9DAF463DF}">
      <dsp:nvSpPr>
        <dsp:cNvPr id="0" name=""/>
        <dsp:cNvSpPr/>
      </dsp:nvSpPr>
      <dsp:spPr>
        <a:xfrm>
          <a:off x="0" y="3169004"/>
          <a:ext cx="2073830" cy="1005369"/>
        </a:xfrm>
        <a:prstGeom prst="roundRect">
          <a:avLst/>
        </a:prstGeom>
        <a:gradFill rotWithShape="0">
          <a:gsLst>
            <a:gs pos="0">
              <a:schemeClr val="accent5">
                <a:hueOff val="-9933876"/>
                <a:satOff val="39811"/>
                <a:lumOff val="8628"/>
                <a:alphaOff val="0"/>
                <a:tint val="100000"/>
                <a:shade val="100000"/>
                <a:satMod val="130000"/>
              </a:schemeClr>
            </a:gs>
            <a:gs pos="100000">
              <a:schemeClr val="accent5">
                <a:hueOff val="-9933876"/>
                <a:satOff val="39811"/>
                <a:lumOff val="8628"/>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MY" sz="2200" kern="1200" dirty="0" smtClean="0"/>
            <a:t>INTERNET</a:t>
          </a:r>
          <a:endParaRPr lang="en-MY" sz="2200" kern="1200" dirty="0"/>
        </a:p>
      </dsp:txBody>
      <dsp:txXfrm>
        <a:off x="49078" y="3218082"/>
        <a:ext cx="1975674" cy="90721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9A59F0-D821-409A-A836-DACD3BFECB3B}">
      <dsp:nvSpPr>
        <dsp:cNvPr id="0" name=""/>
        <dsp:cNvSpPr/>
      </dsp:nvSpPr>
      <dsp:spPr>
        <a:xfrm>
          <a:off x="0" y="1853818"/>
          <a:ext cx="6624736" cy="0"/>
        </a:xfrm>
        <a:prstGeom prst="line">
          <a:avLst/>
        </a:prstGeom>
        <a:noFill/>
        <a:ln w="25400" cap="flat" cmpd="sng" algn="ctr">
          <a:solidFill>
            <a:schemeClr val="accent1">
              <a:shade val="6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341B1AAD-0AAB-4D7B-AB2C-941BA901B0E1}">
      <dsp:nvSpPr>
        <dsp:cNvPr id="0" name=""/>
        <dsp:cNvSpPr/>
      </dsp:nvSpPr>
      <dsp:spPr>
        <a:xfrm>
          <a:off x="0" y="1057573"/>
          <a:ext cx="6624736" cy="0"/>
        </a:xfrm>
        <a:prstGeom prst="line">
          <a:avLst/>
        </a:prstGeom>
        <a:noFill/>
        <a:ln w="25400" cap="flat" cmpd="sng" algn="ctr">
          <a:solidFill>
            <a:schemeClr val="accent1">
              <a:shade val="6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46CA2DB7-A147-49E3-9E71-F9597D312A35}">
      <dsp:nvSpPr>
        <dsp:cNvPr id="0" name=""/>
        <dsp:cNvSpPr/>
      </dsp:nvSpPr>
      <dsp:spPr>
        <a:xfrm>
          <a:off x="0" y="261329"/>
          <a:ext cx="6624736" cy="0"/>
        </a:xfrm>
        <a:prstGeom prst="line">
          <a:avLst/>
        </a:prstGeom>
        <a:noFill/>
        <a:ln w="25400" cap="flat" cmpd="sng" algn="ctr">
          <a:solidFill>
            <a:schemeClr val="accent1">
              <a:shade val="6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792FD840-7A86-48B4-A0D1-97B201B72734}">
      <dsp:nvSpPr>
        <dsp:cNvPr id="0" name=""/>
        <dsp:cNvSpPr/>
      </dsp:nvSpPr>
      <dsp:spPr>
        <a:xfrm>
          <a:off x="1722431" y="291"/>
          <a:ext cx="4902304" cy="261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b" anchorCtr="0">
          <a:noAutofit/>
        </a:bodyPr>
        <a:lstStyle/>
        <a:p>
          <a:pPr lvl="0" algn="l" defTabSz="711200">
            <a:lnSpc>
              <a:spcPct val="90000"/>
            </a:lnSpc>
            <a:spcBef>
              <a:spcPct val="0"/>
            </a:spcBef>
            <a:spcAft>
              <a:spcPct val="35000"/>
            </a:spcAft>
          </a:pPr>
          <a:r>
            <a:rPr lang="en-MY" sz="1600" b="1" i="0" kern="1200" dirty="0" smtClean="0">
              <a:latin typeface="Calibri" panose="020F0502020204030204" pitchFamily="34" charset="0"/>
            </a:rPr>
            <a:t>Bolstering market value</a:t>
          </a:r>
          <a:endParaRPr lang="en-MY" sz="1600" kern="1200" dirty="0">
            <a:latin typeface="Calibri" panose="020F0502020204030204" pitchFamily="34" charset="0"/>
          </a:endParaRPr>
        </a:p>
      </dsp:txBody>
      <dsp:txXfrm>
        <a:off x="1722431" y="291"/>
        <a:ext cx="4902304" cy="261038"/>
      </dsp:txXfrm>
    </dsp:sp>
    <dsp:sp modelId="{71311640-DA23-43BD-B92E-6152B49D22F4}">
      <dsp:nvSpPr>
        <dsp:cNvPr id="0" name=""/>
        <dsp:cNvSpPr/>
      </dsp:nvSpPr>
      <dsp:spPr>
        <a:xfrm>
          <a:off x="0" y="291"/>
          <a:ext cx="1722431" cy="261038"/>
        </a:xfrm>
        <a:prstGeom prst="round2SameRect">
          <a:avLst>
            <a:gd name="adj1" fmla="val 16670"/>
            <a:gd name="adj2" fmla="val 0"/>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35000"/>
            </a:spcAft>
          </a:pPr>
          <a:r>
            <a:rPr lang="en-US" sz="1300" kern="1200" dirty="0" smtClean="0">
              <a:latin typeface="Calibri" panose="020F0502020204030204" pitchFamily="34" charset="0"/>
            </a:rPr>
            <a:t>1</a:t>
          </a:r>
          <a:endParaRPr lang="en-MY" sz="1300" kern="1200" dirty="0">
            <a:latin typeface="Calibri" panose="020F0502020204030204" pitchFamily="34" charset="0"/>
          </a:endParaRPr>
        </a:p>
      </dsp:txBody>
      <dsp:txXfrm>
        <a:off x="12745" y="13036"/>
        <a:ext cx="1696941" cy="248293"/>
      </dsp:txXfrm>
    </dsp:sp>
    <dsp:sp modelId="{EAF0EAAF-D686-4AA9-A368-8162C79A0205}">
      <dsp:nvSpPr>
        <dsp:cNvPr id="0" name=""/>
        <dsp:cNvSpPr/>
      </dsp:nvSpPr>
      <dsp:spPr>
        <a:xfrm>
          <a:off x="0" y="261329"/>
          <a:ext cx="6624736" cy="522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l" defTabSz="622300">
            <a:lnSpc>
              <a:spcPct val="90000"/>
            </a:lnSpc>
            <a:spcBef>
              <a:spcPct val="0"/>
            </a:spcBef>
            <a:spcAft>
              <a:spcPct val="15000"/>
            </a:spcAft>
            <a:buChar char="••"/>
          </a:pPr>
          <a:r>
            <a:rPr lang="en-MY" sz="1400" b="0" i="0" kern="1200" dirty="0" smtClean="0">
              <a:latin typeface="Calibri" panose="020F0502020204030204" pitchFamily="34" charset="0"/>
            </a:rPr>
            <a:t>Strong accounting data from SPS, increased consumer confidence in market</a:t>
          </a:r>
          <a:r>
            <a:rPr lang="en-MY" sz="1200" b="0" i="0" kern="1200" dirty="0" smtClean="0">
              <a:latin typeface="Calibri" panose="020F0502020204030204" pitchFamily="34" charset="0"/>
            </a:rPr>
            <a:t>.</a:t>
          </a:r>
          <a:endParaRPr lang="en-MY" sz="1200" kern="1200" dirty="0">
            <a:latin typeface="Calibri" panose="020F0502020204030204" pitchFamily="34" charset="0"/>
          </a:endParaRPr>
        </a:p>
      </dsp:txBody>
      <dsp:txXfrm>
        <a:off x="0" y="261329"/>
        <a:ext cx="6624736" cy="522154"/>
      </dsp:txXfrm>
    </dsp:sp>
    <dsp:sp modelId="{F697009C-3D56-4C2C-820E-174CDF20B748}">
      <dsp:nvSpPr>
        <dsp:cNvPr id="0" name=""/>
        <dsp:cNvSpPr/>
      </dsp:nvSpPr>
      <dsp:spPr>
        <a:xfrm>
          <a:off x="1722431" y="796535"/>
          <a:ext cx="4902304" cy="261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b" anchorCtr="0">
          <a:noAutofit/>
        </a:bodyPr>
        <a:lstStyle/>
        <a:p>
          <a:pPr lvl="0" algn="l" defTabSz="622300">
            <a:lnSpc>
              <a:spcPct val="90000"/>
            </a:lnSpc>
            <a:spcBef>
              <a:spcPct val="0"/>
            </a:spcBef>
            <a:spcAft>
              <a:spcPct val="35000"/>
            </a:spcAft>
          </a:pPr>
          <a:r>
            <a:rPr lang="en-MY" sz="1400" b="1" i="0" kern="1200" dirty="0" smtClean="0"/>
            <a:t>Become a credible and trusted partner in business</a:t>
          </a:r>
          <a:endParaRPr lang="en-MY" sz="1400" kern="1200" dirty="0">
            <a:latin typeface="Calibri" panose="020F0502020204030204" pitchFamily="34" charset="0"/>
          </a:endParaRPr>
        </a:p>
      </dsp:txBody>
      <dsp:txXfrm>
        <a:off x="1722431" y="796535"/>
        <a:ext cx="4902304" cy="261038"/>
      </dsp:txXfrm>
    </dsp:sp>
    <dsp:sp modelId="{73D4D44B-9B5E-4E9A-8D98-C8215464E551}">
      <dsp:nvSpPr>
        <dsp:cNvPr id="0" name=""/>
        <dsp:cNvSpPr/>
      </dsp:nvSpPr>
      <dsp:spPr>
        <a:xfrm>
          <a:off x="0" y="796535"/>
          <a:ext cx="1722431" cy="261038"/>
        </a:xfrm>
        <a:prstGeom prst="round2SameRect">
          <a:avLst>
            <a:gd name="adj1" fmla="val 16670"/>
            <a:gd name="adj2" fmla="val 0"/>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35000"/>
            </a:spcAft>
          </a:pPr>
          <a:r>
            <a:rPr lang="en-US" sz="1300" kern="1200" dirty="0" smtClean="0">
              <a:latin typeface="Calibri" panose="020F0502020204030204" pitchFamily="34" charset="0"/>
            </a:rPr>
            <a:t>2</a:t>
          </a:r>
          <a:endParaRPr lang="en-MY" sz="1300" kern="1200" dirty="0">
            <a:latin typeface="Calibri" panose="020F0502020204030204" pitchFamily="34" charset="0"/>
          </a:endParaRPr>
        </a:p>
      </dsp:txBody>
      <dsp:txXfrm>
        <a:off x="12745" y="809280"/>
        <a:ext cx="1696941" cy="248293"/>
      </dsp:txXfrm>
    </dsp:sp>
    <dsp:sp modelId="{45D4A8C2-6A93-405F-AEA5-8DC33B9BF736}">
      <dsp:nvSpPr>
        <dsp:cNvPr id="0" name=""/>
        <dsp:cNvSpPr/>
      </dsp:nvSpPr>
      <dsp:spPr>
        <a:xfrm>
          <a:off x="0" y="1057573"/>
          <a:ext cx="6624736" cy="522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l" defTabSz="622300">
            <a:lnSpc>
              <a:spcPct val="90000"/>
            </a:lnSpc>
            <a:spcBef>
              <a:spcPct val="0"/>
            </a:spcBef>
            <a:spcAft>
              <a:spcPct val="15000"/>
            </a:spcAft>
            <a:buChar char="••"/>
          </a:pPr>
          <a:r>
            <a:rPr lang="en-MY" sz="1400" b="0" i="0" kern="1200" dirty="0" smtClean="0">
              <a:latin typeface="Calibri" panose="020F0502020204030204" pitchFamily="34" charset="0"/>
            </a:rPr>
            <a:t>Put the trust with SPS and providing assists in all expect of accounting flow</a:t>
          </a:r>
          <a:r>
            <a:rPr lang="en-MY" sz="1200" b="0" i="0" kern="1200" dirty="0" smtClean="0">
              <a:latin typeface="Calibri" panose="020F0502020204030204" pitchFamily="34" charset="0"/>
            </a:rPr>
            <a:t>.</a:t>
          </a:r>
          <a:endParaRPr lang="en-MY" sz="1200" kern="1200" dirty="0">
            <a:latin typeface="Calibri" panose="020F0502020204030204" pitchFamily="34" charset="0"/>
          </a:endParaRPr>
        </a:p>
      </dsp:txBody>
      <dsp:txXfrm>
        <a:off x="0" y="1057573"/>
        <a:ext cx="6624736" cy="522154"/>
      </dsp:txXfrm>
    </dsp:sp>
    <dsp:sp modelId="{59C227B1-26D9-494A-BEE9-A071AB0E2EFD}">
      <dsp:nvSpPr>
        <dsp:cNvPr id="0" name=""/>
        <dsp:cNvSpPr/>
      </dsp:nvSpPr>
      <dsp:spPr>
        <a:xfrm>
          <a:off x="1722431" y="1592780"/>
          <a:ext cx="4902304" cy="261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b" anchorCtr="0">
          <a:noAutofit/>
        </a:bodyPr>
        <a:lstStyle/>
        <a:p>
          <a:pPr lvl="0" algn="l" defTabSz="622300">
            <a:lnSpc>
              <a:spcPct val="90000"/>
            </a:lnSpc>
            <a:spcBef>
              <a:spcPct val="0"/>
            </a:spcBef>
            <a:spcAft>
              <a:spcPct val="35000"/>
            </a:spcAft>
          </a:pPr>
          <a:r>
            <a:rPr lang="en-MY" sz="1400" b="1" i="0" kern="1200" dirty="0" smtClean="0"/>
            <a:t>Enlarge and thus scrutinize a new business networking</a:t>
          </a:r>
          <a:endParaRPr lang="en-MY" sz="1400" kern="1200" dirty="0">
            <a:latin typeface="Calibri" panose="020F0502020204030204" pitchFamily="34" charset="0"/>
          </a:endParaRPr>
        </a:p>
      </dsp:txBody>
      <dsp:txXfrm>
        <a:off x="1722431" y="1592780"/>
        <a:ext cx="4902304" cy="261038"/>
      </dsp:txXfrm>
    </dsp:sp>
    <dsp:sp modelId="{A2A2591F-B8F8-49DC-85B4-79BC42430AAD}">
      <dsp:nvSpPr>
        <dsp:cNvPr id="0" name=""/>
        <dsp:cNvSpPr/>
      </dsp:nvSpPr>
      <dsp:spPr>
        <a:xfrm>
          <a:off x="0" y="1592780"/>
          <a:ext cx="1722431" cy="261038"/>
        </a:xfrm>
        <a:prstGeom prst="round2SameRect">
          <a:avLst>
            <a:gd name="adj1" fmla="val 16670"/>
            <a:gd name="adj2" fmla="val 0"/>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35000"/>
            </a:spcAft>
          </a:pPr>
          <a:r>
            <a:rPr lang="en-US" sz="1300" kern="1200" dirty="0" smtClean="0">
              <a:latin typeface="Calibri" panose="020F0502020204030204" pitchFamily="34" charset="0"/>
            </a:rPr>
            <a:t>3</a:t>
          </a:r>
          <a:endParaRPr lang="en-MY" sz="1300" kern="1200" dirty="0">
            <a:latin typeface="Calibri" panose="020F0502020204030204" pitchFamily="34" charset="0"/>
          </a:endParaRPr>
        </a:p>
      </dsp:txBody>
      <dsp:txXfrm>
        <a:off x="12745" y="1605525"/>
        <a:ext cx="1696941" cy="248293"/>
      </dsp:txXfrm>
    </dsp:sp>
    <dsp:sp modelId="{7EDB1993-A0A9-4AB6-B8BC-C2DED3422243}">
      <dsp:nvSpPr>
        <dsp:cNvPr id="0" name=""/>
        <dsp:cNvSpPr/>
      </dsp:nvSpPr>
      <dsp:spPr>
        <a:xfrm>
          <a:off x="0" y="1853818"/>
          <a:ext cx="6624736" cy="522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l" defTabSz="622300">
            <a:lnSpc>
              <a:spcPct val="90000"/>
            </a:lnSpc>
            <a:spcBef>
              <a:spcPct val="0"/>
            </a:spcBef>
            <a:spcAft>
              <a:spcPct val="15000"/>
            </a:spcAft>
            <a:buChar char="••"/>
          </a:pPr>
          <a:r>
            <a:rPr lang="en-MY" sz="1400" b="0" i="0" kern="1200" dirty="0" smtClean="0">
              <a:latin typeface="Calibri" panose="020F0502020204030204" pitchFamily="34" charset="0"/>
            </a:rPr>
            <a:t>Efforts to enhance networks promote productive collaboration, effective at sharing knowledge across boundaries.</a:t>
          </a:r>
          <a:endParaRPr lang="en-MY" sz="1400" kern="1200" dirty="0">
            <a:latin typeface="Calibri" panose="020F0502020204030204" pitchFamily="34" charset="0"/>
          </a:endParaRPr>
        </a:p>
      </dsp:txBody>
      <dsp:txXfrm>
        <a:off x="0" y="1853818"/>
        <a:ext cx="6624736" cy="52215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9A59F0-D821-409A-A836-DACD3BFECB3B}">
      <dsp:nvSpPr>
        <dsp:cNvPr id="0" name=""/>
        <dsp:cNvSpPr/>
      </dsp:nvSpPr>
      <dsp:spPr>
        <a:xfrm>
          <a:off x="0" y="1853818"/>
          <a:ext cx="6768752" cy="0"/>
        </a:xfrm>
        <a:prstGeom prst="line">
          <a:avLst/>
        </a:prstGeom>
        <a:noFill/>
        <a:ln w="25400" cap="flat" cmpd="sng" algn="ctr">
          <a:solidFill>
            <a:schemeClr val="accent1">
              <a:shade val="6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341B1AAD-0AAB-4D7B-AB2C-941BA901B0E1}">
      <dsp:nvSpPr>
        <dsp:cNvPr id="0" name=""/>
        <dsp:cNvSpPr/>
      </dsp:nvSpPr>
      <dsp:spPr>
        <a:xfrm>
          <a:off x="0" y="1057573"/>
          <a:ext cx="6768752" cy="0"/>
        </a:xfrm>
        <a:prstGeom prst="line">
          <a:avLst/>
        </a:prstGeom>
        <a:noFill/>
        <a:ln w="25400" cap="flat" cmpd="sng" algn="ctr">
          <a:solidFill>
            <a:schemeClr val="accent1">
              <a:shade val="6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46CA2DB7-A147-49E3-9E71-F9597D312A35}">
      <dsp:nvSpPr>
        <dsp:cNvPr id="0" name=""/>
        <dsp:cNvSpPr/>
      </dsp:nvSpPr>
      <dsp:spPr>
        <a:xfrm>
          <a:off x="0" y="261329"/>
          <a:ext cx="6768752" cy="0"/>
        </a:xfrm>
        <a:prstGeom prst="line">
          <a:avLst/>
        </a:prstGeom>
        <a:noFill/>
        <a:ln w="25400" cap="flat" cmpd="sng" algn="ctr">
          <a:solidFill>
            <a:schemeClr val="accent1">
              <a:shade val="6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792FD840-7A86-48B4-A0D1-97B201B72734}">
      <dsp:nvSpPr>
        <dsp:cNvPr id="0" name=""/>
        <dsp:cNvSpPr/>
      </dsp:nvSpPr>
      <dsp:spPr>
        <a:xfrm>
          <a:off x="1759875" y="291"/>
          <a:ext cx="5008876" cy="261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b" anchorCtr="0">
          <a:noAutofit/>
        </a:bodyPr>
        <a:lstStyle/>
        <a:p>
          <a:pPr lvl="0" algn="l" defTabSz="622300">
            <a:lnSpc>
              <a:spcPct val="90000"/>
            </a:lnSpc>
            <a:spcBef>
              <a:spcPct val="0"/>
            </a:spcBef>
            <a:spcAft>
              <a:spcPct val="35000"/>
            </a:spcAft>
          </a:pPr>
          <a:r>
            <a:rPr lang="en-MY" sz="1400" b="1" i="0" kern="1200" dirty="0" smtClean="0"/>
            <a:t>Adhere to participate in promotion with active partner</a:t>
          </a:r>
          <a:endParaRPr lang="en-MY" sz="1400" kern="1200" dirty="0">
            <a:latin typeface="Calibri" panose="020F0502020204030204" pitchFamily="34" charset="0"/>
          </a:endParaRPr>
        </a:p>
      </dsp:txBody>
      <dsp:txXfrm>
        <a:off x="1759875" y="291"/>
        <a:ext cx="5008876" cy="261038"/>
      </dsp:txXfrm>
    </dsp:sp>
    <dsp:sp modelId="{71311640-DA23-43BD-B92E-6152B49D22F4}">
      <dsp:nvSpPr>
        <dsp:cNvPr id="0" name=""/>
        <dsp:cNvSpPr/>
      </dsp:nvSpPr>
      <dsp:spPr>
        <a:xfrm>
          <a:off x="0" y="291"/>
          <a:ext cx="1759875" cy="261038"/>
        </a:xfrm>
        <a:prstGeom prst="round2SameRect">
          <a:avLst>
            <a:gd name="adj1" fmla="val 16670"/>
            <a:gd name="adj2" fmla="val 0"/>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35000"/>
            </a:spcAft>
          </a:pPr>
          <a:r>
            <a:rPr lang="en-MY" sz="1300" kern="1200" dirty="0" smtClean="0">
              <a:latin typeface="Calibri" panose="020F0502020204030204" pitchFamily="34" charset="0"/>
            </a:rPr>
            <a:t>4</a:t>
          </a:r>
          <a:endParaRPr lang="en-MY" sz="1300" kern="1200" dirty="0">
            <a:latin typeface="Calibri" panose="020F0502020204030204" pitchFamily="34" charset="0"/>
          </a:endParaRPr>
        </a:p>
      </dsp:txBody>
      <dsp:txXfrm>
        <a:off x="12745" y="13036"/>
        <a:ext cx="1734385" cy="248293"/>
      </dsp:txXfrm>
    </dsp:sp>
    <dsp:sp modelId="{EAF0EAAF-D686-4AA9-A368-8162C79A0205}">
      <dsp:nvSpPr>
        <dsp:cNvPr id="0" name=""/>
        <dsp:cNvSpPr/>
      </dsp:nvSpPr>
      <dsp:spPr>
        <a:xfrm>
          <a:off x="0" y="261329"/>
          <a:ext cx="6768752" cy="522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l" defTabSz="622300">
            <a:lnSpc>
              <a:spcPct val="90000"/>
            </a:lnSpc>
            <a:spcBef>
              <a:spcPct val="0"/>
            </a:spcBef>
            <a:spcAft>
              <a:spcPct val="15000"/>
            </a:spcAft>
            <a:buChar char="••"/>
          </a:pPr>
          <a:r>
            <a:rPr lang="en-MY" sz="1400" b="0" i="0" kern="1200" dirty="0" smtClean="0">
              <a:latin typeface="Calibri" panose="020F0502020204030204" pitchFamily="34" charset="0"/>
            </a:rPr>
            <a:t>Active partners will be invited to participate in the </a:t>
          </a:r>
          <a:r>
            <a:rPr lang="en-MY" sz="1400" b="0" i="0" kern="1200" dirty="0" err="1" smtClean="0">
              <a:latin typeface="Calibri" panose="020F0502020204030204" pitchFamily="34" charset="0"/>
            </a:rPr>
            <a:t>Salihin</a:t>
          </a:r>
          <a:r>
            <a:rPr lang="en-MY" sz="1400" b="0" i="0" kern="1200" dirty="0" smtClean="0">
              <a:latin typeface="Calibri" panose="020F0502020204030204" pitchFamily="34" charset="0"/>
            </a:rPr>
            <a:t> promotion and activity. For example, roadshow, training and etc</a:t>
          </a:r>
          <a:r>
            <a:rPr lang="en-MY" sz="1200" b="0" i="0" kern="1200" dirty="0" smtClean="0">
              <a:latin typeface="Calibri" panose="020F0502020204030204" pitchFamily="34" charset="0"/>
            </a:rPr>
            <a:t>.</a:t>
          </a:r>
          <a:endParaRPr lang="en-MY" sz="1200" kern="1200" dirty="0">
            <a:latin typeface="Calibri" panose="020F0502020204030204" pitchFamily="34" charset="0"/>
          </a:endParaRPr>
        </a:p>
      </dsp:txBody>
      <dsp:txXfrm>
        <a:off x="0" y="261329"/>
        <a:ext cx="6768752" cy="522154"/>
      </dsp:txXfrm>
    </dsp:sp>
    <dsp:sp modelId="{F697009C-3D56-4C2C-820E-174CDF20B748}">
      <dsp:nvSpPr>
        <dsp:cNvPr id="0" name=""/>
        <dsp:cNvSpPr/>
      </dsp:nvSpPr>
      <dsp:spPr>
        <a:xfrm>
          <a:off x="1759875" y="796535"/>
          <a:ext cx="5008876" cy="261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b" anchorCtr="0">
          <a:noAutofit/>
        </a:bodyPr>
        <a:lstStyle/>
        <a:p>
          <a:pPr lvl="0" algn="l" defTabSz="622300">
            <a:lnSpc>
              <a:spcPct val="90000"/>
            </a:lnSpc>
            <a:spcBef>
              <a:spcPct val="0"/>
            </a:spcBef>
            <a:spcAft>
              <a:spcPct val="35000"/>
            </a:spcAft>
          </a:pPr>
          <a:r>
            <a:rPr lang="en-MY" sz="1400" b="1" i="0" kern="1200" dirty="0" smtClean="0"/>
            <a:t>Strong Recognition</a:t>
          </a:r>
          <a:endParaRPr lang="en-MY" sz="1400" kern="1200" dirty="0">
            <a:latin typeface="Calibri" panose="020F0502020204030204" pitchFamily="34" charset="0"/>
          </a:endParaRPr>
        </a:p>
      </dsp:txBody>
      <dsp:txXfrm>
        <a:off x="1759875" y="796535"/>
        <a:ext cx="5008876" cy="261038"/>
      </dsp:txXfrm>
    </dsp:sp>
    <dsp:sp modelId="{73D4D44B-9B5E-4E9A-8D98-C8215464E551}">
      <dsp:nvSpPr>
        <dsp:cNvPr id="0" name=""/>
        <dsp:cNvSpPr/>
      </dsp:nvSpPr>
      <dsp:spPr>
        <a:xfrm>
          <a:off x="0" y="796535"/>
          <a:ext cx="1759875" cy="261038"/>
        </a:xfrm>
        <a:prstGeom prst="round2SameRect">
          <a:avLst>
            <a:gd name="adj1" fmla="val 16670"/>
            <a:gd name="adj2" fmla="val 0"/>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35000"/>
            </a:spcAft>
          </a:pPr>
          <a:r>
            <a:rPr lang="en-MY" sz="1300" kern="1200" dirty="0" smtClean="0">
              <a:latin typeface="Calibri" panose="020F0502020204030204" pitchFamily="34" charset="0"/>
            </a:rPr>
            <a:t>5</a:t>
          </a:r>
          <a:endParaRPr lang="en-MY" sz="1300" kern="1200" dirty="0">
            <a:latin typeface="Calibri" panose="020F0502020204030204" pitchFamily="34" charset="0"/>
          </a:endParaRPr>
        </a:p>
      </dsp:txBody>
      <dsp:txXfrm>
        <a:off x="12745" y="809280"/>
        <a:ext cx="1734385" cy="248293"/>
      </dsp:txXfrm>
    </dsp:sp>
    <dsp:sp modelId="{45D4A8C2-6A93-405F-AEA5-8DC33B9BF736}">
      <dsp:nvSpPr>
        <dsp:cNvPr id="0" name=""/>
        <dsp:cNvSpPr/>
      </dsp:nvSpPr>
      <dsp:spPr>
        <a:xfrm>
          <a:off x="0" y="1057573"/>
          <a:ext cx="6768752" cy="522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l" defTabSz="622300">
            <a:lnSpc>
              <a:spcPct val="90000"/>
            </a:lnSpc>
            <a:spcBef>
              <a:spcPct val="0"/>
            </a:spcBef>
            <a:spcAft>
              <a:spcPct val="15000"/>
            </a:spcAft>
            <a:buChar char="••"/>
          </a:pPr>
          <a:r>
            <a:rPr lang="en-MY" sz="1400" b="0" i="0" kern="1200" dirty="0" smtClean="0">
              <a:latin typeface="Calibri" panose="020F0502020204030204" pitchFamily="34" charset="0"/>
            </a:rPr>
            <a:t>More than half of market enquiries end up with a service centre extended market.</a:t>
          </a:r>
          <a:endParaRPr lang="en-MY" sz="1400" kern="1200" dirty="0">
            <a:latin typeface="Calibri" panose="020F0502020204030204" pitchFamily="34" charset="0"/>
          </a:endParaRPr>
        </a:p>
      </dsp:txBody>
      <dsp:txXfrm>
        <a:off x="0" y="1057573"/>
        <a:ext cx="6768752" cy="522154"/>
      </dsp:txXfrm>
    </dsp:sp>
    <dsp:sp modelId="{59C227B1-26D9-494A-BEE9-A071AB0E2EFD}">
      <dsp:nvSpPr>
        <dsp:cNvPr id="0" name=""/>
        <dsp:cNvSpPr/>
      </dsp:nvSpPr>
      <dsp:spPr>
        <a:xfrm>
          <a:off x="1759875" y="1592780"/>
          <a:ext cx="5008876" cy="261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b" anchorCtr="0">
          <a:noAutofit/>
        </a:bodyPr>
        <a:lstStyle/>
        <a:p>
          <a:pPr lvl="0" algn="l" defTabSz="622300">
            <a:lnSpc>
              <a:spcPct val="90000"/>
            </a:lnSpc>
            <a:spcBef>
              <a:spcPct val="0"/>
            </a:spcBef>
            <a:spcAft>
              <a:spcPct val="35000"/>
            </a:spcAft>
          </a:pPr>
          <a:r>
            <a:rPr lang="en-MY" sz="1400" b="1" i="0" kern="1200" dirty="0" smtClean="0"/>
            <a:t>Broaden product range</a:t>
          </a:r>
          <a:endParaRPr lang="en-MY" sz="1400" kern="1200" dirty="0">
            <a:latin typeface="Calibri" panose="020F0502020204030204" pitchFamily="34" charset="0"/>
          </a:endParaRPr>
        </a:p>
      </dsp:txBody>
      <dsp:txXfrm>
        <a:off x="1759875" y="1592780"/>
        <a:ext cx="5008876" cy="261038"/>
      </dsp:txXfrm>
    </dsp:sp>
    <dsp:sp modelId="{A2A2591F-B8F8-49DC-85B4-79BC42430AAD}">
      <dsp:nvSpPr>
        <dsp:cNvPr id="0" name=""/>
        <dsp:cNvSpPr/>
      </dsp:nvSpPr>
      <dsp:spPr>
        <a:xfrm>
          <a:off x="0" y="1592780"/>
          <a:ext cx="1759875" cy="261038"/>
        </a:xfrm>
        <a:prstGeom prst="round2SameRect">
          <a:avLst>
            <a:gd name="adj1" fmla="val 16670"/>
            <a:gd name="adj2" fmla="val 0"/>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35000"/>
            </a:spcAft>
          </a:pPr>
          <a:r>
            <a:rPr lang="en-MY" sz="1300" kern="1200" dirty="0" smtClean="0">
              <a:latin typeface="Calibri" panose="020F0502020204030204" pitchFamily="34" charset="0"/>
            </a:rPr>
            <a:t>6</a:t>
          </a:r>
          <a:endParaRPr lang="en-MY" sz="1300" kern="1200" dirty="0">
            <a:latin typeface="Calibri" panose="020F0502020204030204" pitchFamily="34" charset="0"/>
          </a:endParaRPr>
        </a:p>
      </dsp:txBody>
      <dsp:txXfrm>
        <a:off x="12745" y="1605525"/>
        <a:ext cx="1734385" cy="248293"/>
      </dsp:txXfrm>
    </dsp:sp>
    <dsp:sp modelId="{7EDB1993-A0A9-4AB6-B8BC-C2DED3422243}">
      <dsp:nvSpPr>
        <dsp:cNvPr id="0" name=""/>
        <dsp:cNvSpPr/>
      </dsp:nvSpPr>
      <dsp:spPr>
        <a:xfrm>
          <a:off x="0" y="1853818"/>
          <a:ext cx="6768752" cy="522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l" defTabSz="622300">
            <a:lnSpc>
              <a:spcPct val="90000"/>
            </a:lnSpc>
            <a:spcBef>
              <a:spcPct val="0"/>
            </a:spcBef>
            <a:spcAft>
              <a:spcPct val="15000"/>
            </a:spcAft>
            <a:buChar char="••"/>
          </a:pPr>
          <a:r>
            <a:rPr lang="en-MY" sz="1400" b="0" i="0" kern="1200" dirty="0" smtClean="0"/>
            <a:t>Take full advantage of opportunities in market categories with high growth potential software</a:t>
          </a:r>
          <a:r>
            <a:rPr lang="en-MY" sz="1000" b="0" i="0" kern="1200" dirty="0" smtClean="0">
              <a:latin typeface="Calibri" panose="020F0502020204030204" pitchFamily="34" charset="0"/>
            </a:rPr>
            <a:t>.</a:t>
          </a:r>
          <a:endParaRPr lang="en-MY" sz="1000" kern="1200" dirty="0">
            <a:latin typeface="Calibri" panose="020F0502020204030204" pitchFamily="34" charset="0"/>
          </a:endParaRPr>
        </a:p>
      </dsp:txBody>
      <dsp:txXfrm>
        <a:off x="0" y="1853818"/>
        <a:ext cx="6768752" cy="52215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BAFC3E-47A3-4049-A37A-1905BC44FFDC}">
      <dsp:nvSpPr>
        <dsp:cNvPr id="0" name=""/>
        <dsp:cNvSpPr/>
      </dsp:nvSpPr>
      <dsp:spPr>
        <a:xfrm>
          <a:off x="906944" y="541787"/>
          <a:ext cx="1733876" cy="1992465"/>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tile tx="0" ty="0" sx="100000" sy="100000" flip="none" algn="tl"/>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5F91A647-1E8A-47EA-BDB7-97AEECFB3B7A}">
      <dsp:nvSpPr>
        <dsp:cNvPr id="0" name=""/>
        <dsp:cNvSpPr/>
      </dsp:nvSpPr>
      <dsp:spPr>
        <a:xfrm>
          <a:off x="261013" y="1421912"/>
          <a:ext cx="939699" cy="939699"/>
        </a:xfrm>
        <a:prstGeom prst="rect">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MY" sz="1100" kern="1200" dirty="0" smtClean="0"/>
            <a:t>SPS INSTALLER</a:t>
          </a:r>
          <a:endParaRPr lang="en-MY" sz="1100" kern="1200" dirty="0"/>
        </a:p>
      </dsp:txBody>
      <dsp:txXfrm>
        <a:off x="261013" y="1421912"/>
        <a:ext cx="939699" cy="939699"/>
      </dsp:txXfrm>
    </dsp:sp>
    <dsp:sp modelId="{0F8B5C85-DF55-4E60-886C-262D6572F947}">
      <dsp:nvSpPr>
        <dsp:cNvPr id="0" name=""/>
        <dsp:cNvSpPr/>
      </dsp:nvSpPr>
      <dsp:spPr>
        <a:xfrm>
          <a:off x="3591303" y="531171"/>
          <a:ext cx="1733876" cy="2013698"/>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tile tx="0" ty="0" sx="100000" sy="100000" flip="none" algn="tl"/>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A38306A0-8DDA-40AC-AAD9-EB1B2BC72BCE}">
      <dsp:nvSpPr>
        <dsp:cNvPr id="0" name=""/>
        <dsp:cNvSpPr/>
      </dsp:nvSpPr>
      <dsp:spPr>
        <a:xfrm>
          <a:off x="2945372" y="1421912"/>
          <a:ext cx="939699" cy="939699"/>
        </a:xfrm>
        <a:prstGeom prst="rect">
          <a:avLst/>
        </a:prstGeom>
        <a:solidFill>
          <a:schemeClr val="accent4">
            <a:hueOff val="-1488257"/>
            <a:satOff val="8966"/>
            <a:lumOff val="719"/>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MY" sz="1100" kern="1200" smtClean="0"/>
            <a:t>SPS BROCHURE</a:t>
          </a:r>
          <a:endParaRPr lang="en-MY" sz="1100" kern="1200" dirty="0"/>
        </a:p>
      </dsp:txBody>
      <dsp:txXfrm>
        <a:off x="2945372" y="1421912"/>
        <a:ext cx="939699" cy="939699"/>
      </dsp:txXfrm>
    </dsp:sp>
    <dsp:sp modelId="{07615794-0C69-47F9-AB8C-D14F7049F1A3}">
      <dsp:nvSpPr>
        <dsp:cNvPr id="0" name=""/>
        <dsp:cNvSpPr/>
      </dsp:nvSpPr>
      <dsp:spPr>
        <a:xfrm>
          <a:off x="6199110" y="519883"/>
          <a:ext cx="1733876" cy="2140047"/>
        </a:xfrm>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tile tx="0" ty="0" sx="100000" sy="100000" flip="none" algn="tl"/>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13D9B0B3-D8E5-4FE6-9EE0-D6984174FA08}">
      <dsp:nvSpPr>
        <dsp:cNvPr id="0" name=""/>
        <dsp:cNvSpPr/>
      </dsp:nvSpPr>
      <dsp:spPr>
        <a:xfrm>
          <a:off x="5629730" y="1421912"/>
          <a:ext cx="939699" cy="939699"/>
        </a:xfrm>
        <a:prstGeom prst="rect">
          <a:avLst/>
        </a:prstGeom>
        <a:solidFill>
          <a:schemeClr val="accent4">
            <a:hueOff val="-2976513"/>
            <a:satOff val="17933"/>
            <a:lumOff val="1437"/>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MY" sz="1100" kern="1200" dirty="0" smtClean="0"/>
            <a:t>SPS OFFICIAL WEBSITE</a:t>
          </a:r>
          <a:endParaRPr lang="en-MY" sz="1100" kern="1200" dirty="0"/>
        </a:p>
      </dsp:txBody>
      <dsp:txXfrm>
        <a:off x="5629730" y="1421912"/>
        <a:ext cx="939699" cy="939699"/>
      </dsp:txXfrm>
    </dsp:sp>
    <dsp:sp modelId="{5328CA28-720C-4D59-A217-52D822A96625}">
      <dsp:nvSpPr>
        <dsp:cNvPr id="0" name=""/>
        <dsp:cNvSpPr/>
      </dsp:nvSpPr>
      <dsp:spPr>
        <a:xfrm>
          <a:off x="3591303" y="2870712"/>
          <a:ext cx="1733876" cy="145831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34000" r="-34000"/>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FD77AF4B-4415-4D1D-BA48-993E66679FC3}">
      <dsp:nvSpPr>
        <dsp:cNvPr id="0" name=""/>
        <dsp:cNvSpPr/>
      </dsp:nvSpPr>
      <dsp:spPr>
        <a:xfrm>
          <a:off x="2945372" y="3483761"/>
          <a:ext cx="939699" cy="939699"/>
        </a:xfrm>
        <a:prstGeom prst="rect">
          <a:avLst/>
        </a:prstGeom>
        <a:solidFill>
          <a:schemeClr val="accent4">
            <a:hueOff val="-4464770"/>
            <a:satOff val="26899"/>
            <a:lumOff val="215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MY" sz="1100" kern="1200" dirty="0" smtClean="0"/>
            <a:t>SPS HELPDESK</a:t>
          </a:r>
          <a:endParaRPr lang="en-MY" sz="1100" kern="1200" dirty="0"/>
        </a:p>
      </dsp:txBody>
      <dsp:txXfrm>
        <a:off x="2945372" y="3483761"/>
        <a:ext cx="939699" cy="939699"/>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0.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E170B4A1-2B9F-4FB2-877A-4C3894C78BC0}" type="datetimeFigureOut">
              <a:rPr lang="en-MY" smtClean="0"/>
              <a:t>5/8/2015</a:t>
            </a:fld>
            <a:endParaRPr lang="en-MY"/>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MY"/>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27E7D2A2-49DD-4202-AB53-61CF898FE449}" type="slidenum">
              <a:rPr lang="en-MY" smtClean="0"/>
              <a:t>‹#›</a:t>
            </a:fld>
            <a:endParaRPr lang="en-MY"/>
          </a:p>
        </p:txBody>
      </p:sp>
    </p:spTree>
    <p:extLst>
      <p:ext uri="{BB962C8B-B14F-4D97-AF65-F5344CB8AC3E}">
        <p14:creationId xmlns:p14="http://schemas.microsoft.com/office/powerpoint/2010/main" val="1879119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7" y="0"/>
            <a:ext cx="2945658" cy="496332"/>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 name="Shape 3"/>
          <p:cNvSpPr txBox="1">
            <a:spLocks noGrp="1"/>
          </p:cNvSpPr>
          <p:nvPr>
            <p:ph type="dt" idx="10"/>
          </p:nvPr>
        </p:nvSpPr>
        <p:spPr>
          <a:xfrm>
            <a:off x="3850448" y="0"/>
            <a:ext cx="2945658" cy="496332"/>
          </a:xfrm>
          <a:prstGeom prst="rect">
            <a:avLst/>
          </a:prstGeom>
          <a:noFill/>
          <a:ln>
            <a:noFill/>
          </a:ln>
        </p:spPr>
        <p:txBody>
          <a:bodyPr lIns="91425" tIns="91425" rIns="91425" bIns="91425" anchor="t"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 name="Shape 4"/>
          <p:cNvSpPr>
            <a:spLocks noGrp="1" noRot="1" noChangeAspect="1"/>
          </p:cNvSpPr>
          <p:nvPr>
            <p:ph type="sldImg" idx="3"/>
          </p:nvPr>
        </p:nvSpPr>
        <p:spPr>
          <a:xfrm>
            <a:off x="709612" y="742950"/>
            <a:ext cx="5380037" cy="37258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5"/>
          <p:cNvSpPr txBox="1">
            <a:spLocks noGrp="1"/>
          </p:cNvSpPr>
          <p:nvPr>
            <p:ph type="body" idx="1"/>
          </p:nvPr>
        </p:nvSpPr>
        <p:spPr>
          <a:xfrm>
            <a:off x="679768" y="4715157"/>
            <a:ext cx="5438140" cy="4466987"/>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7" y="9428589"/>
            <a:ext cx="2945658" cy="496332"/>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 name="Shape 7"/>
          <p:cNvSpPr txBox="1">
            <a:spLocks noGrp="1"/>
          </p:cNvSpPr>
          <p:nvPr>
            <p:ph type="sldNum" idx="12"/>
          </p:nvPr>
        </p:nvSpPr>
        <p:spPr>
          <a:xfrm>
            <a:off x="3850448" y="9428589"/>
            <a:ext cx="2945658" cy="496332"/>
          </a:xfrm>
          <a:prstGeom prst="rect">
            <a:avLst/>
          </a:prstGeom>
          <a:noFill/>
          <a:ln>
            <a:noFill/>
          </a:ln>
        </p:spPr>
        <p:txBody>
          <a:bodyPr lIns="90950" tIns="45475" rIns="90950" bIns="45475" anchor="b" anchorCtr="0">
            <a:noAutofit/>
          </a:bodyPr>
          <a:lstStyle>
            <a:lvl1pPr marL="0" marR="0" indent="0" algn="r" rtl="0">
              <a:spcBef>
                <a:spcPts val="0"/>
              </a:spcBef>
              <a:buNone/>
              <a:defRPr sz="1200" b="0" i="0" u="none" strike="noStrike" cap="none" baseline="0">
                <a:solidFill>
                  <a:schemeClr val="dk1"/>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extLst>
      <p:ext uri="{BB962C8B-B14F-4D97-AF65-F5344CB8AC3E}">
        <p14:creationId xmlns:p14="http://schemas.microsoft.com/office/powerpoint/2010/main" val="136720550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114" name="Shape 114"/>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929581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271" name="Shape 271"/>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481475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283" name="Shape 283"/>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71104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291" name="Shape 291"/>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401542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308" name="Shape 308"/>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562123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314" name="Shape 314"/>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463957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323" name="Shape 323"/>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2696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323" name="Shape 323"/>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709831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283" name="Shape 283"/>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56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331" name="Shape 331"/>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0164519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339" name="Shape 339"/>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797911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122" name="Shape 122"/>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056322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339" name="Shape 339"/>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7459081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339" name="Shape 339"/>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4561795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339" name="Shape 339"/>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051565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Shape 410"/>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411" name="Shape 411"/>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0319274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339" name="Shape 339"/>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0273766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339" name="Shape 339"/>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1692328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339" name="Shape 339"/>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1896057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339" name="Shape 339"/>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480133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339" name="Shape 339"/>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872328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Shape 410"/>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411" name="Shape 411"/>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435714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134" name="Shape 134"/>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9495901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Shape 423"/>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424" name="Shape 424"/>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4577464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Shape 435"/>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436" name="Shape 436"/>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7587709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Shape 442"/>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443" name="Shape 443"/>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694779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709613" y="742950"/>
            <a:ext cx="537845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79768" y="4715157"/>
            <a:ext cx="5438140" cy="4466987"/>
          </a:xfrm>
          <a:prstGeom prst="rect">
            <a:avLst/>
          </a:prstGeom>
          <a:noFill/>
          <a:ln>
            <a:noFill/>
          </a:ln>
        </p:spPr>
        <p:txBody>
          <a:bodyPr lIns="90950" tIns="45475" rIns="90950" bIns="45475"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50448" y="9428589"/>
            <a:ext cx="2945658" cy="496332"/>
          </a:xfrm>
          <a:prstGeom prst="rect">
            <a:avLst/>
          </a:prstGeom>
          <a:noFill/>
          <a:ln>
            <a:noFill/>
          </a:ln>
        </p:spPr>
        <p:txBody>
          <a:bodyPr lIns="90950" tIns="45475" rIns="90950" bIns="45475"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4</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9073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160" name="Shape 160"/>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80668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212" name="Shape 212"/>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62767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7" name="Shape 237"/>
          <p:cNvSpPr txBox="1">
            <a:spLocks noGrp="1"/>
          </p:cNvSpPr>
          <p:nvPr>
            <p:ph type="body" idx="1"/>
          </p:nvPr>
        </p:nvSpPr>
        <p:spPr>
          <a:xfrm>
            <a:off x="679768" y="4715157"/>
            <a:ext cx="5438140" cy="4466987"/>
          </a:xfrm>
          <a:prstGeom prst="rect">
            <a:avLst/>
          </a:prstGeom>
          <a:noFill/>
          <a:ln>
            <a:noFill/>
          </a:ln>
        </p:spPr>
        <p:txBody>
          <a:bodyPr lIns="90950" tIns="45475" rIns="90950" bIns="45475"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238" name="Shape 238"/>
          <p:cNvSpPr txBox="1">
            <a:spLocks noGrp="1"/>
          </p:cNvSpPr>
          <p:nvPr>
            <p:ph type="sldNum" idx="12"/>
          </p:nvPr>
        </p:nvSpPr>
        <p:spPr>
          <a:xfrm>
            <a:off x="3850448" y="9428589"/>
            <a:ext cx="2945658" cy="496332"/>
          </a:xfrm>
          <a:prstGeom prst="rect">
            <a:avLst/>
          </a:prstGeom>
          <a:noFill/>
          <a:ln>
            <a:noFill/>
          </a:ln>
        </p:spPr>
        <p:txBody>
          <a:bodyPr lIns="90950" tIns="45475" rIns="90950" bIns="45475"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7</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1599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248" name="Shape 248"/>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179479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257" name="Shape 257"/>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889772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4"/>
        <p:cNvGrpSpPr/>
        <p:nvPr/>
      </p:nvGrpSpPr>
      <p:grpSpPr>
        <a:xfrm>
          <a:off x="0" y="0"/>
          <a:ext cx="0" cy="0"/>
          <a:chOff x="0" y="0"/>
          <a:chExt cx="0" cy="0"/>
        </a:xfrm>
      </p:grpSpPr>
      <p:sp>
        <p:nvSpPr>
          <p:cNvPr id="15" name="Shape 15"/>
          <p:cNvSpPr txBox="1">
            <a:spLocks noGrp="1"/>
          </p:cNvSpPr>
          <p:nvPr>
            <p:ph type="ctrTitle"/>
          </p:nvPr>
        </p:nvSpPr>
        <p:spPr>
          <a:xfrm>
            <a:off x="742950" y="2130425"/>
            <a:ext cx="8420099" cy="1470024"/>
          </a:xfrm>
          <a:prstGeom prst="rect">
            <a:avLst/>
          </a:prstGeom>
          <a:noFill/>
          <a:ln>
            <a:noFill/>
          </a:ln>
        </p:spPr>
        <p:txBody>
          <a:bodyPr lIns="91425" tIns="91425" rIns="91425" bIns="91425" anchor="ctr" anchorCtr="0"/>
          <a:lstStyle>
            <a:lvl1pPr marL="0" marR="0" indent="0" algn="ctr" rtl="0">
              <a:spcBef>
                <a:spcPts val="0"/>
              </a:spcBef>
              <a:buClr>
                <a:schemeClr val="dk1"/>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6" name="Shape 16"/>
          <p:cNvSpPr txBox="1">
            <a:spLocks noGrp="1"/>
          </p:cNvSpPr>
          <p:nvPr>
            <p:ph type="subTitle" idx="1"/>
          </p:nvPr>
        </p:nvSpPr>
        <p:spPr>
          <a:xfrm>
            <a:off x="1485900" y="3886200"/>
            <a:ext cx="6934199" cy="1752600"/>
          </a:xfrm>
          <a:prstGeom prst="rect">
            <a:avLst/>
          </a:prstGeom>
          <a:noFill/>
          <a:ln>
            <a:noFill/>
          </a:ln>
        </p:spPr>
        <p:txBody>
          <a:bodyPr lIns="91425" tIns="91425" rIns="91425" bIns="91425" anchor="t" anchorCtr="0"/>
          <a:lstStyle>
            <a:lvl1pPr marL="0" marR="0" indent="0" algn="ctr" rtl="0">
              <a:spcBef>
                <a:spcPts val="640"/>
              </a:spcBef>
              <a:buClr>
                <a:srgbClr val="888888"/>
              </a:buClr>
              <a:buFont typeface="Arial"/>
              <a:buNone/>
              <a:defRPr/>
            </a:lvl1pPr>
            <a:lvl2pPr marL="457200" marR="0" indent="0" algn="ctr" rtl="0">
              <a:spcBef>
                <a:spcPts val="560"/>
              </a:spcBef>
              <a:buClr>
                <a:srgbClr val="888888"/>
              </a:buClr>
              <a:buFont typeface="Arial"/>
              <a:buNone/>
              <a:defRPr/>
            </a:lvl2pPr>
            <a:lvl3pPr marL="914400" marR="0" indent="0" algn="ctr" rtl="0">
              <a:spcBef>
                <a:spcPts val="480"/>
              </a:spcBef>
              <a:buClr>
                <a:srgbClr val="888888"/>
              </a:buClr>
              <a:buFont typeface="Arial"/>
              <a:buNone/>
              <a:defRPr/>
            </a:lvl3pPr>
            <a:lvl4pPr marL="1371600" marR="0" indent="0" algn="ctr" rtl="0">
              <a:spcBef>
                <a:spcPts val="400"/>
              </a:spcBef>
              <a:buClr>
                <a:srgbClr val="888888"/>
              </a:buClr>
              <a:buFont typeface="Arial"/>
              <a:buNone/>
              <a:defRPr/>
            </a:lvl4pPr>
            <a:lvl5pPr marL="1828800" marR="0" indent="0" algn="ctr" rtl="0">
              <a:spcBef>
                <a:spcPts val="400"/>
              </a:spcBef>
              <a:buClr>
                <a:srgbClr val="888888"/>
              </a:buClr>
              <a:buFont typeface="Arial"/>
              <a:buNone/>
              <a:defRPr/>
            </a:lvl5pPr>
            <a:lvl6pPr marL="2286000" marR="0" indent="0" algn="ctr" rtl="0">
              <a:spcBef>
                <a:spcPts val="400"/>
              </a:spcBef>
              <a:buClr>
                <a:srgbClr val="888888"/>
              </a:buClr>
              <a:buFont typeface="Arial"/>
              <a:buNone/>
              <a:defRPr/>
            </a:lvl6pPr>
            <a:lvl7pPr marL="2743200" marR="0" indent="0" algn="ctr" rtl="0">
              <a:spcBef>
                <a:spcPts val="400"/>
              </a:spcBef>
              <a:buClr>
                <a:srgbClr val="888888"/>
              </a:buClr>
              <a:buFont typeface="Arial"/>
              <a:buNone/>
              <a:defRPr/>
            </a:lvl7pPr>
            <a:lvl8pPr marL="3200400" marR="0" indent="0" algn="ctr" rtl="0">
              <a:spcBef>
                <a:spcPts val="400"/>
              </a:spcBef>
              <a:buClr>
                <a:srgbClr val="888888"/>
              </a:buClr>
              <a:buFont typeface="Arial"/>
              <a:buNone/>
              <a:defRPr/>
            </a:lvl8pPr>
            <a:lvl9pPr marL="3657600" marR="0" indent="0" algn="ctr" rtl="0">
              <a:spcBef>
                <a:spcPts val="400"/>
              </a:spcBef>
              <a:buClr>
                <a:srgbClr val="888888"/>
              </a:buClr>
              <a:buFont typeface="Arial"/>
              <a:buNone/>
              <a:defRPr/>
            </a:lvl9pPr>
          </a:lstStyle>
          <a:p>
            <a:endParaRPr/>
          </a:p>
        </p:txBody>
      </p:sp>
      <p:sp>
        <p:nvSpPr>
          <p:cNvPr id="17" name="Shape 17"/>
          <p:cNvSpPr txBox="1">
            <a:spLocks noGrp="1"/>
          </p:cNvSpPr>
          <p:nvPr>
            <p:ph type="dt" idx="10"/>
          </p:nvPr>
        </p:nvSpPr>
        <p:spPr>
          <a:xfrm>
            <a:off x="495300" y="6356351"/>
            <a:ext cx="23114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8" name="Shape 18"/>
          <p:cNvSpPr txBox="1">
            <a:spLocks noGrp="1"/>
          </p:cNvSpPr>
          <p:nvPr>
            <p:ph type="ftr" idx="11"/>
          </p:nvPr>
        </p:nvSpPr>
        <p:spPr>
          <a:xfrm>
            <a:off x="3384550" y="6356351"/>
            <a:ext cx="31368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9" name="Shape 19"/>
          <p:cNvSpPr txBox="1">
            <a:spLocks noGrp="1"/>
          </p:cNvSpPr>
          <p:nvPr>
            <p:ph type="sldNum" idx="12"/>
          </p:nvPr>
        </p:nvSpPr>
        <p:spPr>
          <a:xfrm>
            <a:off x="7099300" y="6356351"/>
            <a:ext cx="23114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pic>
        <p:nvPicPr>
          <p:cNvPr id="20" name="Shape 20"/>
          <p:cNvPicPr preferRelativeResize="0"/>
          <p:nvPr/>
        </p:nvPicPr>
        <p:blipFill rotWithShape="1">
          <a:blip r:embed="rId2">
            <a:alphaModFix/>
          </a:blip>
          <a:srcRect l="2892" t="48002" r="10342" b="41877"/>
          <a:stretch/>
        </p:blipFill>
        <p:spPr>
          <a:xfrm>
            <a:off x="-1460" y="6526939"/>
            <a:ext cx="9906000" cy="435835"/>
          </a:xfrm>
          <a:prstGeom prst="rect">
            <a:avLst/>
          </a:prstGeom>
          <a:noFill/>
          <a:ln>
            <a:noFill/>
          </a:ln>
        </p:spPr>
      </p:pic>
      <p:pic>
        <p:nvPicPr>
          <p:cNvPr id="21" name="Shape 21"/>
          <p:cNvPicPr preferRelativeResize="0"/>
          <p:nvPr/>
        </p:nvPicPr>
        <p:blipFill rotWithShape="1">
          <a:blip r:embed="rId3">
            <a:alphaModFix/>
          </a:blip>
          <a:srcRect/>
          <a:stretch/>
        </p:blipFill>
        <p:spPr>
          <a:xfrm>
            <a:off x="0" y="0"/>
            <a:ext cx="9904540" cy="685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495300" y="274637"/>
            <a:ext cx="89154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8" name="Shape 78"/>
          <p:cNvSpPr txBox="1">
            <a:spLocks noGrp="1"/>
          </p:cNvSpPr>
          <p:nvPr>
            <p:ph type="body" idx="1"/>
          </p:nvPr>
        </p:nvSpPr>
        <p:spPr>
          <a:xfrm rot="5400000">
            <a:off x="2690018" y="-594517"/>
            <a:ext cx="4525963" cy="8915400"/>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Arial"/>
              <a:buChar char="•"/>
              <a:defRPr/>
            </a:lvl1pPr>
            <a:lvl2pPr marL="742950" indent="-107950" algn="l" rtl="0">
              <a:spcBef>
                <a:spcPts val="560"/>
              </a:spcBef>
              <a:buClr>
                <a:schemeClr val="dk1"/>
              </a:buClr>
              <a:buFont typeface="Arial"/>
              <a:buChar char="–"/>
              <a:defRPr/>
            </a:lvl2pPr>
            <a:lvl3pPr marL="1143000" indent="-76200" algn="l" rtl="0">
              <a:spcBef>
                <a:spcPts val="480"/>
              </a:spcBef>
              <a:buClr>
                <a:schemeClr val="dk1"/>
              </a:buClr>
              <a:buFont typeface="Arial"/>
              <a:buChar char="•"/>
              <a:defRPr/>
            </a:lvl3pPr>
            <a:lvl4pPr marL="1600200" indent="-101600" algn="l" rtl="0">
              <a:spcBef>
                <a:spcPts val="400"/>
              </a:spcBef>
              <a:buClr>
                <a:schemeClr val="dk1"/>
              </a:buClr>
              <a:buFont typeface="Arial"/>
              <a:buChar char="–"/>
              <a:defRPr/>
            </a:lvl4pPr>
            <a:lvl5pPr marL="2057400" indent="-101600" algn="l" rtl="0">
              <a:spcBef>
                <a:spcPts val="400"/>
              </a:spcBef>
              <a:buClr>
                <a:schemeClr val="dk1"/>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79" name="Shape 79"/>
          <p:cNvSpPr txBox="1">
            <a:spLocks noGrp="1"/>
          </p:cNvSpPr>
          <p:nvPr>
            <p:ph type="dt" idx="10"/>
          </p:nvPr>
        </p:nvSpPr>
        <p:spPr>
          <a:xfrm>
            <a:off x="495300" y="6356351"/>
            <a:ext cx="23114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0" name="Shape 80"/>
          <p:cNvSpPr txBox="1">
            <a:spLocks noGrp="1"/>
          </p:cNvSpPr>
          <p:nvPr>
            <p:ph type="ftr" idx="11"/>
          </p:nvPr>
        </p:nvSpPr>
        <p:spPr>
          <a:xfrm>
            <a:off x="3384550" y="6356351"/>
            <a:ext cx="31368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1" name="Shape 81"/>
          <p:cNvSpPr txBox="1">
            <a:spLocks noGrp="1"/>
          </p:cNvSpPr>
          <p:nvPr>
            <p:ph type="sldNum" idx="12"/>
          </p:nvPr>
        </p:nvSpPr>
        <p:spPr>
          <a:xfrm>
            <a:off x="7099300" y="6356351"/>
            <a:ext cx="23114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2"/>
        <p:cNvGrpSpPr/>
        <p:nvPr/>
      </p:nvGrpSpPr>
      <p:grpSpPr>
        <a:xfrm>
          <a:off x="0" y="0"/>
          <a:ext cx="0" cy="0"/>
          <a:chOff x="0" y="0"/>
          <a:chExt cx="0" cy="0"/>
        </a:xfrm>
      </p:grpSpPr>
      <p:sp>
        <p:nvSpPr>
          <p:cNvPr id="83" name="Shape 83"/>
          <p:cNvSpPr txBox="1">
            <a:spLocks noGrp="1"/>
          </p:cNvSpPr>
          <p:nvPr>
            <p:ph type="title"/>
          </p:nvPr>
        </p:nvSpPr>
        <p:spPr>
          <a:xfrm rot="5400000">
            <a:off x="5370512" y="2085976"/>
            <a:ext cx="5851525" cy="222885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4" name="Shape 84"/>
          <p:cNvSpPr txBox="1">
            <a:spLocks noGrp="1"/>
          </p:cNvSpPr>
          <p:nvPr>
            <p:ph type="body" idx="1"/>
          </p:nvPr>
        </p:nvSpPr>
        <p:spPr>
          <a:xfrm rot="5400000">
            <a:off x="830262" y="-60323"/>
            <a:ext cx="5851525" cy="6521450"/>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Arial"/>
              <a:buChar char="•"/>
              <a:defRPr/>
            </a:lvl1pPr>
            <a:lvl2pPr marL="742950" indent="-107950" algn="l" rtl="0">
              <a:spcBef>
                <a:spcPts val="560"/>
              </a:spcBef>
              <a:buClr>
                <a:schemeClr val="dk1"/>
              </a:buClr>
              <a:buFont typeface="Arial"/>
              <a:buChar char="–"/>
              <a:defRPr/>
            </a:lvl2pPr>
            <a:lvl3pPr marL="1143000" indent="-76200" algn="l" rtl="0">
              <a:spcBef>
                <a:spcPts val="480"/>
              </a:spcBef>
              <a:buClr>
                <a:schemeClr val="dk1"/>
              </a:buClr>
              <a:buFont typeface="Arial"/>
              <a:buChar char="•"/>
              <a:defRPr/>
            </a:lvl3pPr>
            <a:lvl4pPr marL="1600200" indent="-101600" algn="l" rtl="0">
              <a:spcBef>
                <a:spcPts val="400"/>
              </a:spcBef>
              <a:buClr>
                <a:schemeClr val="dk1"/>
              </a:buClr>
              <a:buFont typeface="Arial"/>
              <a:buChar char="–"/>
              <a:defRPr/>
            </a:lvl4pPr>
            <a:lvl5pPr marL="2057400" indent="-101600" algn="l" rtl="0">
              <a:spcBef>
                <a:spcPts val="400"/>
              </a:spcBef>
              <a:buClr>
                <a:schemeClr val="dk1"/>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85" name="Shape 85"/>
          <p:cNvSpPr txBox="1">
            <a:spLocks noGrp="1"/>
          </p:cNvSpPr>
          <p:nvPr>
            <p:ph type="dt" idx="10"/>
          </p:nvPr>
        </p:nvSpPr>
        <p:spPr>
          <a:xfrm>
            <a:off x="495300" y="6356351"/>
            <a:ext cx="23114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6" name="Shape 86"/>
          <p:cNvSpPr txBox="1">
            <a:spLocks noGrp="1"/>
          </p:cNvSpPr>
          <p:nvPr>
            <p:ph type="ftr" idx="11"/>
          </p:nvPr>
        </p:nvSpPr>
        <p:spPr>
          <a:xfrm>
            <a:off x="3384550" y="6356351"/>
            <a:ext cx="31368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7" name="Shape 87"/>
          <p:cNvSpPr txBox="1">
            <a:spLocks noGrp="1"/>
          </p:cNvSpPr>
          <p:nvPr>
            <p:ph type="sldNum" idx="12"/>
          </p:nvPr>
        </p:nvSpPr>
        <p:spPr>
          <a:xfrm>
            <a:off x="7099300" y="6356351"/>
            <a:ext cx="23114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5_Title Slide">
    <p:spTree>
      <p:nvGrpSpPr>
        <p:cNvPr id="1" name="Shape 88"/>
        <p:cNvGrpSpPr/>
        <p:nvPr/>
      </p:nvGrpSpPr>
      <p:grpSpPr>
        <a:xfrm>
          <a:off x="0" y="0"/>
          <a:ext cx="0" cy="0"/>
          <a:chOff x="0" y="0"/>
          <a:chExt cx="0" cy="0"/>
        </a:xfrm>
      </p:grpSpPr>
      <p:sp>
        <p:nvSpPr>
          <p:cNvPr id="89" name="Shape 89"/>
          <p:cNvSpPr txBox="1">
            <a:spLocks noGrp="1"/>
          </p:cNvSpPr>
          <p:nvPr>
            <p:ph type="dt" idx="10"/>
          </p:nvPr>
        </p:nvSpPr>
        <p:spPr>
          <a:xfrm>
            <a:off x="495300" y="6356351"/>
            <a:ext cx="23114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90" name="Shape 90"/>
          <p:cNvSpPr txBox="1">
            <a:spLocks noGrp="1"/>
          </p:cNvSpPr>
          <p:nvPr>
            <p:ph type="sldNum" idx="12"/>
          </p:nvPr>
        </p:nvSpPr>
        <p:spPr>
          <a:xfrm>
            <a:off x="9216409" y="6407153"/>
            <a:ext cx="576936" cy="365125"/>
          </a:xfrm>
          <a:prstGeom prst="rect">
            <a:avLst/>
          </a:prstGeom>
          <a:noFill/>
          <a:ln>
            <a:noFill/>
          </a:ln>
        </p:spPr>
        <p:txBody>
          <a:bodyPr lIns="91425" tIns="45700" rIns="91425" bIns="45700" anchor="ctr" anchorCtr="0">
            <a:noAutofit/>
          </a:bodyPr>
          <a:lstStyle>
            <a:lvl1pPr marL="0" marR="0" indent="0" algn="ctr" rtl="0">
              <a:spcBef>
                <a:spcPts val="0"/>
              </a:spcBef>
              <a:buNone/>
              <a:defRPr sz="1200" b="0" i="0" u="none" strike="noStrike" cap="none" baseline="0">
                <a:solidFill>
                  <a:schemeClr val="dk1"/>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pic>
        <p:nvPicPr>
          <p:cNvPr id="91" name="Shape 91"/>
          <p:cNvPicPr preferRelativeResize="0"/>
          <p:nvPr/>
        </p:nvPicPr>
        <p:blipFill rotWithShape="1">
          <a:blip r:embed="rId2">
            <a:alphaModFix/>
          </a:blip>
          <a:srcRect/>
          <a:stretch/>
        </p:blipFill>
        <p:spPr>
          <a:xfrm>
            <a:off x="9298232" y="6405901"/>
            <a:ext cx="398437" cy="367788"/>
          </a:xfrm>
          <a:prstGeom prst="rect">
            <a:avLst/>
          </a:prstGeom>
          <a:noFill/>
          <a:ln>
            <a:noFill/>
          </a:ln>
        </p:spPr>
      </p:pic>
      <p:pic>
        <p:nvPicPr>
          <p:cNvPr id="92" name="Shape 92"/>
          <p:cNvPicPr preferRelativeResize="0"/>
          <p:nvPr/>
        </p:nvPicPr>
        <p:blipFill rotWithShape="1">
          <a:blip r:embed="rId3">
            <a:alphaModFix/>
          </a:blip>
          <a:srcRect/>
          <a:stretch/>
        </p:blipFill>
        <p:spPr>
          <a:xfrm>
            <a:off x="8114164" y="150543"/>
            <a:ext cx="1559741" cy="512514"/>
          </a:xfrm>
          <a:prstGeom prst="rect">
            <a:avLst/>
          </a:prstGeom>
          <a:noFill/>
          <a:ln>
            <a:noFill/>
          </a:ln>
        </p:spPr>
      </p:pic>
      <p:sp>
        <p:nvSpPr>
          <p:cNvPr id="93" name="Shape 93"/>
          <p:cNvSpPr/>
          <p:nvPr/>
        </p:nvSpPr>
        <p:spPr>
          <a:xfrm>
            <a:off x="6201139" y="6453339"/>
            <a:ext cx="3177874" cy="365125"/>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r>
              <a:rPr lang="en-US" sz="1000" b="0" i="0" u="none" strike="noStrike" cap="none" baseline="0">
                <a:solidFill>
                  <a:schemeClr val="dk1"/>
                </a:solidFill>
                <a:latin typeface="Calibri"/>
                <a:ea typeface="Calibri"/>
                <a:cs typeface="Calibri"/>
                <a:sym typeface="Calibri"/>
              </a:rPr>
              <a:t>©2013 </a:t>
            </a:r>
            <a:r>
              <a:rPr lang="en-US" sz="1000" b="0" i="0" u="none" strike="noStrike" cap="none" baseline="0">
                <a:solidFill>
                  <a:srgbClr val="FF0000"/>
                </a:solidFill>
                <a:latin typeface="Arial"/>
                <a:ea typeface="Arial"/>
                <a:cs typeface="Arial"/>
                <a:sym typeface="Arial"/>
              </a:rPr>
              <a:t>SALIHIN</a:t>
            </a:r>
            <a:r>
              <a:rPr lang="en-US" sz="1000" b="0" i="0" u="none" strike="noStrike" cap="none" baseline="0">
                <a:solidFill>
                  <a:srgbClr val="FF0000"/>
                </a:solidFill>
                <a:latin typeface="Calibri"/>
                <a:ea typeface="Calibri"/>
                <a:cs typeface="Calibri"/>
                <a:sym typeface="Calibri"/>
              </a:rPr>
              <a:t> </a:t>
            </a:r>
            <a:r>
              <a:rPr lang="en-US" sz="1000" b="0" i="0" u="none" strike="noStrike" cap="none" baseline="0">
                <a:solidFill>
                  <a:schemeClr val="dk1"/>
                </a:solidFill>
                <a:latin typeface="Calibri"/>
                <a:ea typeface="Calibri"/>
                <a:cs typeface="Calibri"/>
                <a:sym typeface="Calibri"/>
              </a:rPr>
              <a:t>GST Services. All Rights Reserved.</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Slide">
    <p:spTree>
      <p:nvGrpSpPr>
        <p:cNvPr id="1" name="Shape 97"/>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98"/>
        <p:cNvGrpSpPr/>
        <p:nvPr/>
      </p:nvGrpSpPr>
      <p:grpSpPr>
        <a:xfrm>
          <a:off x="0" y="0"/>
          <a:ext cx="0" cy="0"/>
          <a:chOff x="0" y="0"/>
          <a:chExt cx="0" cy="0"/>
        </a:xfrm>
      </p:grpSpPr>
      <p:sp>
        <p:nvSpPr>
          <p:cNvPr id="99" name="Shape 99"/>
          <p:cNvSpPr txBox="1">
            <a:spLocks noGrp="1"/>
          </p:cNvSpPr>
          <p:nvPr>
            <p:ph type="dt" idx="10"/>
          </p:nvPr>
        </p:nvSpPr>
        <p:spPr>
          <a:xfrm>
            <a:off x="495300" y="6356351"/>
            <a:ext cx="2311400"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00" name="Shape 100"/>
          <p:cNvSpPr txBox="1">
            <a:spLocks noGrp="1"/>
          </p:cNvSpPr>
          <p:nvPr>
            <p:ph type="ftr" idx="11"/>
          </p:nvPr>
        </p:nvSpPr>
        <p:spPr>
          <a:xfrm>
            <a:off x="3384550" y="6356351"/>
            <a:ext cx="3136899"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01" name="Shape 101"/>
          <p:cNvSpPr txBox="1">
            <a:spLocks noGrp="1"/>
          </p:cNvSpPr>
          <p:nvPr>
            <p:ph type="sldNum" idx="12"/>
          </p:nvPr>
        </p:nvSpPr>
        <p:spPr>
          <a:xfrm>
            <a:off x="7099300" y="6356351"/>
            <a:ext cx="2311400" cy="365125"/>
          </a:xfrm>
          <a:prstGeom prst="rect">
            <a:avLst/>
          </a:prstGeom>
          <a:noFill/>
          <a:ln>
            <a:noFill/>
          </a:ln>
        </p:spPr>
        <p:txBody>
          <a:bodyPr lIns="91425" tIns="45700" rIns="91425" bIns="45700" anchor="t" anchorCtr="0">
            <a:noAutofit/>
          </a:bodyPr>
          <a:lstStyle>
            <a:lvl1pPr marL="0" marR="0" indent="0" algn="l" rtl="0">
              <a:spcBef>
                <a:spcPts val="0"/>
              </a:spcBef>
              <a:buNone/>
              <a:defRPr sz="1800" b="0" i="0" u="none" strike="noStrike" cap="none" baseline="0">
                <a:solidFill>
                  <a:schemeClr val="dk1"/>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Shape 102"/>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95300" y="274637"/>
            <a:ext cx="89154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4" name="Shape 24"/>
          <p:cNvSpPr txBox="1">
            <a:spLocks noGrp="1"/>
          </p:cNvSpPr>
          <p:nvPr>
            <p:ph type="body" idx="1"/>
          </p:nvPr>
        </p:nvSpPr>
        <p:spPr>
          <a:xfrm>
            <a:off x="495300" y="1600200"/>
            <a:ext cx="8915400" cy="4525963"/>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Arial"/>
              <a:buChar char="•"/>
              <a:defRPr/>
            </a:lvl1pPr>
            <a:lvl2pPr marL="742950" indent="-107950" algn="l" rtl="0">
              <a:spcBef>
                <a:spcPts val="560"/>
              </a:spcBef>
              <a:buClr>
                <a:schemeClr val="dk1"/>
              </a:buClr>
              <a:buFont typeface="Arial"/>
              <a:buChar char="–"/>
              <a:defRPr/>
            </a:lvl2pPr>
            <a:lvl3pPr marL="1143000" indent="-76200" algn="l" rtl="0">
              <a:spcBef>
                <a:spcPts val="480"/>
              </a:spcBef>
              <a:buClr>
                <a:schemeClr val="dk1"/>
              </a:buClr>
              <a:buFont typeface="Arial"/>
              <a:buChar char="•"/>
              <a:defRPr/>
            </a:lvl3pPr>
            <a:lvl4pPr marL="1600200" indent="-101600" algn="l" rtl="0">
              <a:spcBef>
                <a:spcPts val="400"/>
              </a:spcBef>
              <a:buClr>
                <a:schemeClr val="dk1"/>
              </a:buClr>
              <a:buFont typeface="Arial"/>
              <a:buChar char="–"/>
              <a:defRPr/>
            </a:lvl4pPr>
            <a:lvl5pPr marL="2057400" indent="-101600" algn="l" rtl="0">
              <a:spcBef>
                <a:spcPts val="400"/>
              </a:spcBef>
              <a:buClr>
                <a:schemeClr val="dk1"/>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25" name="Shape 25"/>
          <p:cNvSpPr txBox="1">
            <a:spLocks noGrp="1"/>
          </p:cNvSpPr>
          <p:nvPr>
            <p:ph type="dt" idx="10"/>
          </p:nvPr>
        </p:nvSpPr>
        <p:spPr>
          <a:xfrm>
            <a:off x="495300" y="6356351"/>
            <a:ext cx="23114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6" name="Shape 26"/>
          <p:cNvSpPr txBox="1">
            <a:spLocks noGrp="1"/>
          </p:cNvSpPr>
          <p:nvPr>
            <p:ph type="ftr" idx="11"/>
          </p:nvPr>
        </p:nvSpPr>
        <p:spPr>
          <a:xfrm>
            <a:off x="3384550" y="6356351"/>
            <a:ext cx="31368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7" name="Shape 27"/>
          <p:cNvSpPr txBox="1">
            <a:spLocks noGrp="1"/>
          </p:cNvSpPr>
          <p:nvPr>
            <p:ph type="sldNum" idx="12"/>
          </p:nvPr>
        </p:nvSpPr>
        <p:spPr>
          <a:xfrm>
            <a:off x="7099300" y="6356351"/>
            <a:ext cx="23114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pic>
        <p:nvPicPr>
          <p:cNvPr id="28" name="Shape 28"/>
          <p:cNvPicPr preferRelativeResize="0"/>
          <p:nvPr/>
        </p:nvPicPr>
        <p:blipFill rotWithShape="1">
          <a:blip r:embed="rId2">
            <a:alphaModFix/>
          </a:blip>
          <a:srcRect l="6312" t="31235"/>
          <a:stretch/>
        </p:blipFill>
        <p:spPr>
          <a:xfrm flipH="1">
            <a:off x="6715093" y="-2781"/>
            <a:ext cx="3213552" cy="2061446"/>
          </a:xfrm>
          <a:prstGeom prst="rect">
            <a:avLst/>
          </a:prstGeom>
          <a:noFill/>
          <a:ln>
            <a:noFill/>
          </a:ln>
        </p:spPr>
      </p:pic>
      <p:pic>
        <p:nvPicPr>
          <p:cNvPr id="29" name="Shape 29"/>
          <p:cNvPicPr preferRelativeResize="0"/>
          <p:nvPr/>
        </p:nvPicPr>
        <p:blipFill rotWithShape="1">
          <a:blip r:embed="rId3">
            <a:alphaModFix/>
          </a:blip>
          <a:srcRect l="2892" t="48002" r="10342" b="41877"/>
          <a:stretch/>
        </p:blipFill>
        <p:spPr>
          <a:xfrm>
            <a:off x="0" y="6528987"/>
            <a:ext cx="9906000" cy="435835"/>
          </a:xfrm>
          <a:prstGeom prst="rect">
            <a:avLst/>
          </a:prstGeom>
          <a:noFill/>
          <a:ln>
            <a:noFill/>
          </a:ln>
        </p:spPr>
      </p:pic>
      <p:pic>
        <p:nvPicPr>
          <p:cNvPr id="30" name="Shape 30"/>
          <p:cNvPicPr preferRelativeResize="0"/>
          <p:nvPr/>
        </p:nvPicPr>
        <p:blipFill rotWithShape="1">
          <a:blip r:embed="rId4">
            <a:alphaModFix/>
          </a:blip>
          <a:srcRect/>
          <a:stretch/>
        </p:blipFill>
        <p:spPr>
          <a:xfrm>
            <a:off x="8321868" y="188640"/>
            <a:ext cx="1080120" cy="108012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782506" y="4406901"/>
            <a:ext cx="8420099" cy="136207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3" name="Shape 33"/>
          <p:cNvSpPr txBox="1">
            <a:spLocks noGrp="1"/>
          </p:cNvSpPr>
          <p:nvPr>
            <p:ph type="body" idx="1"/>
          </p:nvPr>
        </p:nvSpPr>
        <p:spPr>
          <a:xfrm>
            <a:off x="782506" y="2906713"/>
            <a:ext cx="8420099" cy="1500187"/>
          </a:xfrm>
          <a:prstGeom prst="rect">
            <a:avLst/>
          </a:prstGeom>
          <a:noFill/>
          <a:ln>
            <a:noFill/>
          </a:ln>
        </p:spPr>
        <p:txBody>
          <a:bodyPr lIns="91425" tIns="91425" rIns="91425" bIns="91425" anchor="b" anchorCtr="0"/>
          <a:lstStyle>
            <a:lvl1pPr marL="0" indent="0" rtl="0">
              <a:spcBef>
                <a:spcPts val="0"/>
              </a:spcBef>
              <a:buClr>
                <a:srgbClr val="888888"/>
              </a:buClr>
              <a:buFont typeface="Calibri"/>
              <a:buNone/>
              <a:defRPr/>
            </a:lvl1pPr>
            <a:lvl2pPr marL="457200" indent="0" rtl="0">
              <a:spcBef>
                <a:spcPts val="0"/>
              </a:spcBef>
              <a:buClr>
                <a:srgbClr val="888888"/>
              </a:buClr>
              <a:buFont typeface="Calibri"/>
              <a:buNone/>
              <a:defRPr/>
            </a:lvl2pPr>
            <a:lvl3pPr marL="914400" indent="0" rtl="0">
              <a:spcBef>
                <a:spcPts val="0"/>
              </a:spcBef>
              <a:buClr>
                <a:srgbClr val="888888"/>
              </a:buClr>
              <a:buFont typeface="Calibri"/>
              <a:buNone/>
              <a:defRPr/>
            </a:lvl3pPr>
            <a:lvl4pPr marL="1371600" indent="0" rtl="0">
              <a:spcBef>
                <a:spcPts val="0"/>
              </a:spcBef>
              <a:buClr>
                <a:srgbClr val="888888"/>
              </a:buClr>
              <a:buFont typeface="Calibri"/>
              <a:buNone/>
              <a:defRPr/>
            </a:lvl4pPr>
            <a:lvl5pPr marL="1828800" indent="0" rtl="0">
              <a:spcBef>
                <a:spcPts val="0"/>
              </a:spcBef>
              <a:buClr>
                <a:srgbClr val="888888"/>
              </a:buClr>
              <a:buFont typeface="Calibri"/>
              <a:buNone/>
              <a:defRPr/>
            </a:lvl5pPr>
            <a:lvl6pPr marL="2286000" indent="0" rtl="0">
              <a:spcBef>
                <a:spcPts val="0"/>
              </a:spcBef>
              <a:buClr>
                <a:srgbClr val="888888"/>
              </a:buClr>
              <a:buFont typeface="Calibri"/>
              <a:buNone/>
              <a:defRPr/>
            </a:lvl6pPr>
            <a:lvl7pPr marL="2743200" indent="0" rtl="0">
              <a:spcBef>
                <a:spcPts val="0"/>
              </a:spcBef>
              <a:buClr>
                <a:srgbClr val="888888"/>
              </a:buClr>
              <a:buFont typeface="Calibri"/>
              <a:buNone/>
              <a:defRPr/>
            </a:lvl7pPr>
            <a:lvl8pPr marL="3200400" indent="0" rtl="0">
              <a:spcBef>
                <a:spcPts val="0"/>
              </a:spcBef>
              <a:buClr>
                <a:srgbClr val="888888"/>
              </a:buClr>
              <a:buFont typeface="Calibri"/>
              <a:buNone/>
              <a:defRPr/>
            </a:lvl8pPr>
            <a:lvl9pPr marL="3657600" indent="0" rtl="0">
              <a:spcBef>
                <a:spcPts val="0"/>
              </a:spcBef>
              <a:buClr>
                <a:srgbClr val="888888"/>
              </a:buClr>
              <a:buFont typeface="Calibri"/>
              <a:buNone/>
              <a:defRPr/>
            </a:lvl9pPr>
          </a:lstStyle>
          <a:p>
            <a:endParaRPr/>
          </a:p>
        </p:txBody>
      </p:sp>
      <p:sp>
        <p:nvSpPr>
          <p:cNvPr id="34" name="Shape 34"/>
          <p:cNvSpPr txBox="1">
            <a:spLocks noGrp="1"/>
          </p:cNvSpPr>
          <p:nvPr>
            <p:ph type="dt" idx="10"/>
          </p:nvPr>
        </p:nvSpPr>
        <p:spPr>
          <a:xfrm>
            <a:off x="495300" y="6356351"/>
            <a:ext cx="23114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5" name="Shape 35"/>
          <p:cNvSpPr txBox="1">
            <a:spLocks noGrp="1"/>
          </p:cNvSpPr>
          <p:nvPr>
            <p:ph type="ftr" idx="11"/>
          </p:nvPr>
        </p:nvSpPr>
        <p:spPr>
          <a:xfrm>
            <a:off x="3384550" y="6356351"/>
            <a:ext cx="31368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6" name="Shape 36"/>
          <p:cNvSpPr txBox="1">
            <a:spLocks noGrp="1"/>
          </p:cNvSpPr>
          <p:nvPr>
            <p:ph type="sldNum" idx="12"/>
          </p:nvPr>
        </p:nvSpPr>
        <p:spPr>
          <a:xfrm>
            <a:off x="7099300" y="6356351"/>
            <a:ext cx="23114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95300" y="274637"/>
            <a:ext cx="89154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9" name="Shape 39"/>
          <p:cNvSpPr txBox="1">
            <a:spLocks noGrp="1"/>
          </p:cNvSpPr>
          <p:nvPr>
            <p:ph type="body" idx="1"/>
          </p:nvPr>
        </p:nvSpPr>
        <p:spPr>
          <a:xfrm>
            <a:off x="495300" y="1600200"/>
            <a:ext cx="437514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0" name="Shape 40"/>
          <p:cNvSpPr txBox="1">
            <a:spLocks noGrp="1"/>
          </p:cNvSpPr>
          <p:nvPr>
            <p:ph type="body" idx="2"/>
          </p:nvPr>
        </p:nvSpPr>
        <p:spPr>
          <a:xfrm>
            <a:off x="5035550" y="1600200"/>
            <a:ext cx="437514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dt" idx="10"/>
          </p:nvPr>
        </p:nvSpPr>
        <p:spPr>
          <a:xfrm>
            <a:off x="495300" y="6356351"/>
            <a:ext cx="23114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2" name="Shape 42"/>
          <p:cNvSpPr txBox="1">
            <a:spLocks noGrp="1"/>
          </p:cNvSpPr>
          <p:nvPr>
            <p:ph type="ftr" idx="11"/>
          </p:nvPr>
        </p:nvSpPr>
        <p:spPr>
          <a:xfrm>
            <a:off x="3384550" y="6356351"/>
            <a:ext cx="31368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3" name="Shape 43"/>
          <p:cNvSpPr txBox="1">
            <a:spLocks noGrp="1"/>
          </p:cNvSpPr>
          <p:nvPr>
            <p:ph type="sldNum" idx="12"/>
          </p:nvPr>
        </p:nvSpPr>
        <p:spPr>
          <a:xfrm>
            <a:off x="7099300" y="6356351"/>
            <a:ext cx="23114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95300" y="274637"/>
            <a:ext cx="89154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6" name="Shape 46"/>
          <p:cNvSpPr txBox="1">
            <a:spLocks noGrp="1"/>
          </p:cNvSpPr>
          <p:nvPr>
            <p:ph type="body" idx="1"/>
          </p:nvPr>
        </p:nvSpPr>
        <p:spPr>
          <a:xfrm>
            <a:off x="495300" y="1535112"/>
            <a:ext cx="4376870"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47" name="Shape 47"/>
          <p:cNvSpPr txBox="1">
            <a:spLocks noGrp="1"/>
          </p:cNvSpPr>
          <p:nvPr>
            <p:ph type="body" idx="2"/>
          </p:nvPr>
        </p:nvSpPr>
        <p:spPr>
          <a:xfrm>
            <a:off x="495300" y="2174875"/>
            <a:ext cx="4376870"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8" name="Shape 48"/>
          <p:cNvSpPr txBox="1">
            <a:spLocks noGrp="1"/>
          </p:cNvSpPr>
          <p:nvPr>
            <p:ph type="body" idx="3"/>
          </p:nvPr>
        </p:nvSpPr>
        <p:spPr>
          <a:xfrm>
            <a:off x="5032110" y="1535112"/>
            <a:ext cx="4378589"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49" name="Shape 49"/>
          <p:cNvSpPr txBox="1">
            <a:spLocks noGrp="1"/>
          </p:cNvSpPr>
          <p:nvPr>
            <p:ph type="body" idx="4"/>
          </p:nvPr>
        </p:nvSpPr>
        <p:spPr>
          <a:xfrm>
            <a:off x="5032110" y="2174875"/>
            <a:ext cx="4378589"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0" name="Shape 50"/>
          <p:cNvSpPr txBox="1">
            <a:spLocks noGrp="1"/>
          </p:cNvSpPr>
          <p:nvPr>
            <p:ph type="dt" idx="10"/>
          </p:nvPr>
        </p:nvSpPr>
        <p:spPr>
          <a:xfrm>
            <a:off x="495300" y="6356351"/>
            <a:ext cx="23114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1" name="Shape 51"/>
          <p:cNvSpPr txBox="1">
            <a:spLocks noGrp="1"/>
          </p:cNvSpPr>
          <p:nvPr>
            <p:ph type="ftr" idx="11"/>
          </p:nvPr>
        </p:nvSpPr>
        <p:spPr>
          <a:xfrm>
            <a:off x="3384550" y="6356351"/>
            <a:ext cx="31368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2" name="Shape 52"/>
          <p:cNvSpPr txBox="1">
            <a:spLocks noGrp="1"/>
          </p:cNvSpPr>
          <p:nvPr>
            <p:ph type="sldNum" idx="12"/>
          </p:nvPr>
        </p:nvSpPr>
        <p:spPr>
          <a:xfrm>
            <a:off x="7099300" y="6356351"/>
            <a:ext cx="23114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95300" y="274637"/>
            <a:ext cx="89154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5" name="Shape 55"/>
          <p:cNvSpPr txBox="1">
            <a:spLocks noGrp="1"/>
          </p:cNvSpPr>
          <p:nvPr>
            <p:ph type="dt" idx="10"/>
          </p:nvPr>
        </p:nvSpPr>
        <p:spPr>
          <a:xfrm>
            <a:off x="495300" y="6356351"/>
            <a:ext cx="23114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6" name="Shape 56"/>
          <p:cNvSpPr txBox="1">
            <a:spLocks noGrp="1"/>
          </p:cNvSpPr>
          <p:nvPr>
            <p:ph type="ftr" idx="11"/>
          </p:nvPr>
        </p:nvSpPr>
        <p:spPr>
          <a:xfrm>
            <a:off x="3384550" y="6356351"/>
            <a:ext cx="31368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7" name="Shape 57"/>
          <p:cNvSpPr txBox="1">
            <a:spLocks noGrp="1"/>
          </p:cNvSpPr>
          <p:nvPr>
            <p:ph type="sldNum" idx="12"/>
          </p:nvPr>
        </p:nvSpPr>
        <p:spPr>
          <a:xfrm>
            <a:off x="7099300" y="6356351"/>
            <a:ext cx="23114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8"/>
        <p:cNvGrpSpPr/>
        <p:nvPr/>
      </p:nvGrpSpPr>
      <p:grpSpPr>
        <a:xfrm>
          <a:off x="0" y="0"/>
          <a:ext cx="0" cy="0"/>
          <a:chOff x="0" y="0"/>
          <a:chExt cx="0" cy="0"/>
        </a:xfrm>
      </p:grpSpPr>
      <p:sp>
        <p:nvSpPr>
          <p:cNvPr id="59" name="Shape 59"/>
          <p:cNvSpPr txBox="1">
            <a:spLocks noGrp="1"/>
          </p:cNvSpPr>
          <p:nvPr>
            <p:ph type="dt" idx="10"/>
          </p:nvPr>
        </p:nvSpPr>
        <p:spPr>
          <a:xfrm>
            <a:off x="495300" y="6356351"/>
            <a:ext cx="23114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0" name="Shape 60"/>
          <p:cNvSpPr txBox="1">
            <a:spLocks noGrp="1"/>
          </p:cNvSpPr>
          <p:nvPr>
            <p:ph type="ftr" idx="11"/>
          </p:nvPr>
        </p:nvSpPr>
        <p:spPr>
          <a:xfrm>
            <a:off x="3384550" y="6356351"/>
            <a:ext cx="31368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1" name="Shape 61"/>
          <p:cNvSpPr txBox="1">
            <a:spLocks noGrp="1"/>
          </p:cNvSpPr>
          <p:nvPr>
            <p:ph type="sldNum" idx="12"/>
          </p:nvPr>
        </p:nvSpPr>
        <p:spPr>
          <a:xfrm>
            <a:off x="7099300" y="6356351"/>
            <a:ext cx="23114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495300" y="273050"/>
            <a:ext cx="3259005" cy="116204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4" name="Shape 64"/>
          <p:cNvSpPr txBox="1">
            <a:spLocks noGrp="1"/>
          </p:cNvSpPr>
          <p:nvPr>
            <p:ph type="body" idx="1"/>
          </p:nvPr>
        </p:nvSpPr>
        <p:spPr>
          <a:xfrm>
            <a:off x="3872971" y="273051"/>
            <a:ext cx="5537729" cy="585311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5" name="Shape 65"/>
          <p:cNvSpPr txBox="1">
            <a:spLocks noGrp="1"/>
          </p:cNvSpPr>
          <p:nvPr>
            <p:ph type="body" idx="2"/>
          </p:nvPr>
        </p:nvSpPr>
        <p:spPr>
          <a:xfrm>
            <a:off x="495300" y="1435100"/>
            <a:ext cx="3259005" cy="4691063"/>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66" name="Shape 66"/>
          <p:cNvSpPr txBox="1">
            <a:spLocks noGrp="1"/>
          </p:cNvSpPr>
          <p:nvPr>
            <p:ph type="dt" idx="10"/>
          </p:nvPr>
        </p:nvSpPr>
        <p:spPr>
          <a:xfrm>
            <a:off x="495300" y="6356351"/>
            <a:ext cx="23114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7" name="Shape 67"/>
          <p:cNvSpPr txBox="1">
            <a:spLocks noGrp="1"/>
          </p:cNvSpPr>
          <p:nvPr>
            <p:ph type="ftr" idx="11"/>
          </p:nvPr>
        </p:nvSpPr>
        <p:spPr>
          <a:xfrm>
            <a:off x="3384550" y="6356351"/>
            <a:ext cx="31368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8" name="Shape 68"/>
          <p:cNvSpPr txBox="1">
            <a:spLocks noGrp="1"/>
          </p:cNvSpPr>
          <p:nvPr>
            <p:ph type="sldNum" idx="12"/>
          </p:nvPr>
        </p:nvSpPr>
        <p:spPr>
          <a:xfrm>
            <a:off x="7099300" y="6356351"/>
            <a:ext cx="23114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1941644" y="4800600"/>
            <a:ext cx="5943599" cy="566737"/>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1" name="Shape 71"/>
          <p:cNvSpPr>
            <a:spLocks noGrp="1"/>
          </p:cNvSpPr>
          <p:nvPr>
            <p:ph type="pic" idx="2"/>
          </p:nvPr>
        </p:nvSpPr>
        <p:spPr>
          <a:xfrm>
            <a:off x="1941644" y="612775"/>
            <a:ext cx="5943599" cy="4114800"/>
          </a:xfrm>
          <a:prstGeom prst="rect">
            <a:avLst/>
          </a:prstGeom>
          <a:noFill/>
          <a:ln>
            <a:noFill/>
          </a:ln>
        </p:spPr>
      </p:sp>
      <p:sp>
        <p:nvSpPr>
          <p:cNvPr id="72" name="Shape 72"/>
          <p:cNvSpPr txBox="1">
            <a:spLocks noGrp="1"/>
          </p:cNvSpPr>
          <p:nvPr>
            <p:ph type="body" idx="1"/>
          </p:nvPr>
        </p:nvSpPr>
        <p:spPr>
          <a:xfrm>
            <a:off x="1941644" y="5367337"/>
            <a:ext cx="5943599" cy="804861"/>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73" name="Shape 73"/>
          <p:cNvSpPr txBox="1">
            <a:spLocks noGrp="1"/>
          </p:cNvSpPr>
          <p:nvPr>
            <p:ph type="dt" idx="10"/>
          </p:nvPr>
        </p:nvSpPr>
        <p:spPr>
          <a:xfrm>
            <a:off x="495300" y="6356351"/>
            <a:ext cx="23114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4" name="Shape 74"/>
          <p:cNvSpPr txBox="1">
            <a:spLocks noGrp="1"/>
          </p:cNvSpPr>
          <p:nvPr>
            <p:ph type="ftr" idx="11"/>
          </p:nvPr>
        </p:nvSpPr>
        <p:spPr>
          <a:xfrm>
            <a:off x="3384550" y="6356351"/>
            <a:ext cx="31368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5" name="Shape 75"/>
          <p:cNvSpPr txBox="1">
            <a:spLocks noGrp="1"/>
          </p:cNvSpPr>
          <p:nvPr>
            <p:ph type="sldNum" idx="12"/>
          </p:nvPr>
        </p:nvSpPr>
        <p:spPr>
          <a:xfrm>
            <a:off x="7099300" y="6356351"/>
            <a:ext cx="23114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495300" y="274637"/>
            <a:ext cx="8915400" cy="1143000"/>
          </a:xfrm>
          <a:prstGeom prst="rect">
            <a:avLst/>
          </a:prstGeom>
          <a:noFill/>
          <a:ln>
            <a:noFill/>
          </a:ln>
        </p:spPr>
        <p:txBody>
          <a:bodyPr lIns="91425" tIns="91425" rIns="91425" bIns="91425" anchor="ctr" anchorCtr="0"/>
          <a:lstStyle>
            <a:lvl1pPr marL="0" marR="0" indent="0" algn="ctr" rtl="0">
              <a:spcBef>
                <a:spcPts val="0"/>
              </a:spcBef>
              <a:buClr>
                <a:schemeClr val="dk1"/>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495300" y="1600200"/>
            <a:ext cx="8915400" cy="4525963"/>
          </a:xfrm>
          <a:prstGeom prst="rect">
            <a:avLst/>
          </a:prstGeom>
          <a:noFill/>
          <a:ln>
            <a:noFill/>
          </a:ln>
        </p:spPr>
        <p:txBody>
          <a:bodyPr lIns="91425" tIns="91425" rIns="91425" bIns="91425" anchor="t" anchorCtr="0"/>
          <a:lstStyle>
            <a:lvl1pPr marL="342900" marR="0" indent="-139700" algn="l" rtl="0">
              <a:spcBef>
                <a:spcPts val="640"/>
              </a:spcBef>
              <a:buClr>
                <a:schemeClr val="dk1"/>
              </a:buClr>
              <a:buFont typeface="Arial"/>
              <a:buChar char="•"/>
              <a:defRPr/>
            </a:lvl1pPr>
            <a:lvl2pPr marL="742950" marR="0" indent="-107950" algn="l" rtl="0">
              <a:spcBef>
                <a:spcPts val="560"/>
              </a:spcBef>
              <a:buClr>
                <a:schemeClr val="dk1"/>
              </a:buClr>
              <a:buFont typeface="Arial"/>
              <a:buChar char="–"/>
              <a:defRPr/>
            </a:lvl2pPr>
            <a:lvl3pPr marL="1143000" marR="0" indent="-76200" algn="l" rtl="0">
              <a:spcBef>
                <a:spcPts val="480"/>
              </a:spcBef>
              <a:buClr>
                <a:schemeClr val="dk1"/>
              </a:buClr>
              <a:buFont typeface="Arial"/>
              <a:buChar char="•"/>
              <a:defRPr/>
            </a:lvl3pPr>
            <a:lvl4pPr marL="1600200" marR="0" indent="-101600" algn="l" rtl="0">
              <a:spcBef>
                <a:spcPts val="400"/>
              </a:spcBef>
              <a:buClr>
                <a:schemeClr val="dk1"/>
              </a:buClr>
              <a:buFont typeface="Arial"/>
              <a:buChar char="–"/>
              <a:defRPr/>
            </a:lvl4pPr>
            <a:lvl5pPr marL="2057400" marR="0" indent="-101600" algn="l" rtl="0">
              <a:spcBef>
                <a:spcPts val="400"/>
              </a:spcBef>
              <a:buClr>
                <a:schemeClr val="dk1"/>
              </a:buClr>
              <a:buFont typeface="Arial"/>
              <a:buChar char="»"/>
              <a:defRPr/>
            </a:lvl5pPr>
            <a:lvl6pPr marL="2514600" marR="0" indent="-101600" algn="l" rtl="0">
              <a:spcBef>
                <a:spcPts val="400"/>
              </a:spcBef>
              <a:buClr>
                <a:schemeClr val="dk1"/>
              </a:buClr>
              <a:buFont typeface="Arial"/>
              <a:buChar char="•"/>
              <a:defRPr/>
            </a:lvl6pPr>
            <a:lvl7pPr marL="2971800" marR="0" indent="-101600" algn="l" rtl="0">
              <a:spcBef>
                <a:spcPts val="400"/>
              </a:spcBef>
              <a:buClr>
                <a:schemeClr val="dk1"/>
              </a:buClr>
              <a:buFont typeface="Arial"/>
              <a:buChar char="•"/>
              <a:defRPr/>
            </a:lvl7pPr>
            <a:lvl8pPr marL="3429000" marR="0" indent="-101600" algn="l" rtl="0">
              <a:spcBef>
                <a:spcPts val="400"/>
              </a:spcBef>
              <a:buClr>
                <a:schemeClr val="dk1"/>
              </a:buClr>
              <a:buFont typeface="Arial"/>
              <a:buChar char="•"/>
              <a:defRPr/>
            </a:lvl8pPr>
            <a:lvl9pPr marL="3886200" marR="0" indent="-101600" algn="l" rtl="0">
              <a:spcBef>
                <a:spcPts val="400"/>
              </a:spcBef>
              <a:buClr>
                <a:schemeClr val="dk1"/>
              </a:buClr>
              <a:buFont typeface="Arial"/>
              <a:buChar char="•"/>
              <a:defRPr/>
            </a:lvl9pPr>
          </a:lstStyle>
          <a:p>
            <a:endParaRPr/>
          </a:p>
        </p:txBody>
      </p:sp>
      <p:sp>
        <p:nvSpPr>
          <p:cNvPr id="11" name="Shape 11"/>
          <p:cNvSpPr txBox="1">
            <a:spLocks noGrp="1"/>
          </p:cNvSpPr>
          <p:nvPr>
            <p:ph type="dt" idx="10"/>
          </p:nvPr>
        </p:nvSpPr>
        <p:spPr>
          <a:xfrm>
            <a:off x="495300" y="6356351"/>
            <a:ext cx="23114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2" name="Shape 12"/>
          <p:cNvSpPr txBox="1">
            <a:spLocks noGrp="1"/>
          </p:cNvSpPr>
          <p:nvPr>
            <p:ph type="ftr" idx="11"/>
          </p:nvPr>
        </p:nvSpPr>
        <p:spPr>
          <a:xfrm>
            <a:off x="3384550" y="6356351"/>
            <a:ext cx="31368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3" name="Shape 13"/>
          <p:cNvSpPr txBox="1">
            <a:spLocks noGrp="1"/>
          </p:cNvSpPr>
          <p:nvPr>
            <p:ph type="sldNum" idx="12"/>
          </p:nvPr>
        </p:nvSpPr>
        <p:spPr>
          <a:xfrm>
            <a:off x="7099300" y="6356351"/>
            <a:ext cx="23114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4"/>
        <p:cNvGrpSpPr/>
        <p:nvPr/>
      </p:nvGrpSpPr>
      <p:grpSpPr>
        <a:xfrm>
          <a:off x="0" y="0"/>
          <a:ext cx="0" cy="0"/>
          <a:chOff x="0" y="0"/>
          <a:chExt cx="0" cy="0"/>
        </a:xfrm>
      </p:grpSpPr>
      <p:sp>
        <p:nvSpPr>
          <p:cNvPr id="95" name="Shape 95"/>
          <p:cNvSpPr txBox="1"/>
          <p:nvPr/>
        </p:nvSpPr>
        <p:spPr>
          <a:xfrm>
            <a:off x="2288953" y="6487451"/>
            <a:ext cx="5322574" cy="25391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050" b="1" i="0" u="none" strike="noStrike" cap="none" baseline="0">
                <a:solidFill>
                  <a:schemeClr val="dk1"/>
                </a:solidFill>
                <a:latin typeface="Century Gothic"/>
                <a:ea typeface="Century Gothic"/>
                <a:cs typeface="Century Gothic"/>
                <a:sym typeface="Century Gothic"/>
              </a:rPr>
              <a:t>The information contained herein is strictly Private &amp; Confidential</a:t>
            </a:r>
          </a:p>
        </p:txBody>
      </p:sp>
      <p:sp>
        <p:nvSpPr>
          <p:cNvPr id="96" name="Shape 96"/>
          <p:cNvSpPr txBox="1"/>
          <p:nvPr/>
        </p:nvSpPr>
        <p:spPr>
          <a:xfrm>
            <a:off x="2883009" y="6058980"/>
            <a:ext cx="4134458" cy="43088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1100" b="0" i="0" u="none" strike="noStrike" cap="none" baseline="0">
                <a:solidFill>
                  <a:schemeClr val="dk1"/>
                </a:solidFill>
                <a:latin typeface="Arial"/>
                <a:ea typeface="Arial"/>
                <a:cs typeface="Arial"/>
                <a:sym typeface="Arial"/>
              </a:rPr>
              <a:t>AUDIT &amp; ASSURANCE </a:t>
            </a:r>
            <a:r>
              <a:rPr lang="en-US" sz="1100" b="1" i="0" u="none" strike="noStrike" cap="none" baseline="0">
                <a:solidFill>
                  <a:srgbClr val="FF0000"/>
                </a:solidFill>
                <a:latin typeface="Arial"/>
                <a:ea typeface="Arial"/>
                <a:cs typeface="Arial"/>
                <a:sym typeface="Arial"/>
              </a:rPr>
              <a:t>.</a:t>
            </a:r>
            <a:r>
              <a:rPr lang="en-US" sz="1100" b="0" i="0" u="none" strike="noStrike" cap="none" baseline="0">
                <a:solidFill>
                  <a:schemeClr val="dk1"/>
                </a:solidFill>
                <a:latin typeface="Arial"/>
                <a:ea typeface="Arial"/>
                <a:cs typeface="Arial"/>
                <a:sym typeface="Arial"/>
              </a:rPr>
              <a:t> TAXATION </a:t>
            </a:r>
            <a:r>
              <a:rPr lang="en-US" sz="1100" b="1" i="0" u="none" strike="noStrike" cap="none" baseline="0">
                <a:solidFill>
                  <a:srgbClr val="FF0000"/>
                </a:solidFill>
                <a:latin typeface="Arial"/>
                <a:ea typeface="Arial"/>
                <a:cs typeface="Arial"/>
                <a:sym typeface="Arial"/>
              </a:rPr>
              <a:t>.</a:t>
            </a:r>
            <a:r>
              <a:rPr lang="en-US" sz="1100" b="0" i="0" u="none" strike="noStrike" cap="none" baseline="0">
                <a:solidFill>
                  <a:schemeClr val="dk1"/>
                </a:solidFill>
                <a:latin typeface="Arial"/>
                <a:ea typeface="Arial"/>
                <a:cs typeface="Arial"/>
                <a:sym typeface="Arial"/>
              </a:rPr>
              <a:t> ADVISORY</a:t>
            </a:r>
          </a:p>
          <a:p>
            <a:pPr marL="0" marR="0" lvl="0" indent="0" algn="ctr" rtl="0">
              <a:spcBef>
                <a:spcPts val="0"/>
              </a:spcBef>
              <a:buSzPct val="25000"/>
              <a:buNone/>
            </a:pPr>
            <a:r>
              <a:rPr lang="en-US" sz="1100" b="0" i="0" u="none" strike="noStrike" cap="none" baseline="0">
                <a:solidFill>
                  <a:schemeClr val="dk1"/>
                </a:solidFill>
                <a:latin typeface="Arial"/>
                <a:ea typeface="Arial"/>
                <a:cs typeface="Arial"/>
                <a:sym typeface="Arial"/>
              </a:rPr>
              <a:t>www.</a:t>
            </a:r>
            <a:r>
              <a:rPr lang="en-US" sz="1100" b="0" i="0" u="none" strike="noStrike" cap="none" baseline="0">
                <a:solidFill>
                  <a:srgbClr val="FF0000"/>
                </a:solidFill>
                <a:latin typeface="Arial"/>
                <a:ea typeface="Arial"/>
                <a:cs typeface="Arial"/>
                <a:sym typeface="Arial"/>
              </a:rPr>
              <a:t>salihin</a:t>
            </a:r>
            <a:r>
              <a:rPr lang="en-US" sz="1100" b="0" i="0" u="none" strike="noStrike" cap="none" baseline="0">
                <a:solidFill>
                  <a:schemeClr val="dk1"/>
                </a:solidFill>
                <a:latin typeface="Arial"/>
                <a:ea typeface="Arial"/>
                <a:cs typeface="Arial"/>
                <a:sym typeface="Arial"/>
              </a:rPr>
              <a:t>.com.my </a:t>
            </a:r>
            <a:r>
              <a:rPr lang="en-US" sz="1100" b="0" i="0" u="none" strike="noStrike" cap="none" baseline="0">
                <a:solidFill>
                  <a:srgbClr val="595959"/>
                </a:solidFill>
                <a:latin typeface="Arial"/>
                <a:ea typeface="Arial"/>
                <a:cs typeface="Arial"/>
                <a:sym typeface="Arial"/>
              </a:rPr>
              <a:t> I </a:t>
            </a:r>
            <a:r>
              <a:rPr lang="en-US" sz="1100" b="0" i="0" u="none" strike="noStrike" cap="none" baseline="0">
                <a:solidFill>
                  <a:schemeClr val="dk1"/>
                </a:solidFill>
                <a:latin typeface="Arial"/>
                <a:ea typeface="Arial"/>
                <a:cs typeface="Arial"/>
                <a:sym typeface="Arial"/>
              </a:rPr>
              <a:t> www.my</a:t>
            </a:r>
            <a:r>
              <a:rPr lang="en-US" sz="1100" b="0" i="0" u="none" strike="noStrike" cap="none" baseline="0">
                <a:solidFill>
                  <a:srgbClr val="FF0000"/>
                </a:solidFill>
                <a:latin typeface="Arial"/>
                <a:ea typeface="Arial"/>
                <a:cs typeface="Arial"/>
                <a:sym typeface="Arial"/>
              </a:rPr>
              <a:t>salihin</a:t>
            </a:r>
            <a:r>
              <a:rPr lang="en-US" sz="1100" b="0" i="0" u="none" strike="noStrike" cap="none" baseline="0">
                <a:solidFill>
                  <a:schemeClr val="dk1"/>
                </a:solidFill>
                <a:latin typeface="Arial"/>
                <a:ea typeface="Arial"/>
                <a:cs typeface="Arial"/>
                <a:sym typeface="Arial"/>
              </a:rPr>
              <a:t>.com</a:t>
            </a: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notesSlide" Target="../notesSlides/notesSlide14.xml"/><Relationship Id="rId16" Type="http://schemas.openxmlformats.org/officeDocument/2006/relationships/diagramColors" Target="../diagrams/colors4.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37.png"/><Relationship Id="rId7" Type="http://schemas.openxmlformats.org/officeDocument/2006/relationships/diagramColors" Target="../diagrams/colors10.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p:nvPr/>
        </p:nvSpPr>
        <p:spPr>
          <a:xfrm>
            <a:off x="-663622" y="1556791"/>
            <a:ext cx="7560839" cy="1800198"/>
          </a:xfrm>
          <a:prstGeom prst="roundRect">
            <a:avLst>
              <a:gd name="adj" fmla="val 10047"/>
            </a:avLst>
          </a:prstGeom>
          <a:solidFill>
            <a:srgbClr val="FF0000"/>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dk1"/>
              </a:solidFill>
              <a:latin typeface="Calibri"/>
              <a:ea typeface="Calibri"/>
              <a:cs typeface="Calibri"/>
              <a:sym typeface="Calibri"/>
            </a:endParaRPr>
          </a:p>
        </p:txBody>
      </p:sp>
      <p:sp>
        <p:nvSpPr>
          <p:cNvPr id="105" name="Shape 105"/>
          <p:cNvSpPr txBox="1"/>
          <p:nvPr/>
        </p:nvSpPr>
        <p:spPr>
          <a:xfrm>
            <a:off x="-158365" y="2139533"/>
            <a:ext cx="6983573" cy="954106"/>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2800" b="1" dirty="0" smtClean="0">
                <a:solidFill>
                  <a:schemeClr val="lt1"/>
                </a:solidFill>
                <a:latin typeface="Century Gothic"/>
                <a:ea typeface="Century Gothic"/>
                <a:cs typeface="Century Gothic"/>
                <a:sym typeface="Century Gothic"/>
              </a:rPr>
              <a:t>SPS DEALERSHIP PROGRAMME</a:t>
            </a:r>
            <a:endParaRPr lang="en-US" sz="2800" b="1" i="0" u="none" strike="noStrike" cap="none" baseline="0" dirty="0">
              <a:solidFill>
                <a:schemeClr val="lt1"/>
              </a:solidFill>
              <a:latin typeface="Century Gothic"/>
              <a:ea typeface="Century Gothic"/>
              <a:cs typeface="Century Gothic"/>
              <a:sym typeface="Century Gothic"/>
            </a:endParaRPr>
          </a:p>
        </p:txBody>
      </p:sp>
      <p:sp>
        <p:nvSpPr>
          <p:cNvPr id="106" name="Shape 106"/>
          <p:cNvSpPr txBox="1"/>
          <p:nvPr/>
        </p:nvSpPr>
        <p:spPr>
          <a:xfrm>
            <a:off x="94266" y="6477000"/>
            <a:ext cx="3125182" cy="2616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100" b="1" i="0" u="none" strike="noStrike" cap="none" baseline="0">
                <a:solidFill>
                  <a:schemeClr val="dk1"/>
                </a:solidFill>
                <a:latin typeface="Calibri"/>
                <a:ea typeface="Calibri"/>
                <a:cs typeface="Calibri"/>
                <a:sym typeface="Calibri"/>
              </a:rPr>
              <a:t>© 2014 </a:t>
            </a:r>
            <a:r>
              <a:rPr lang="en-US" sz="1100" b="1" i="0" u="none" strike="noStrike" cap="none" baseline="0">
                <a:solidFill>
                  <a:srgbClr val="FF0000"/>
                </a:solidFill>
                <a:latin typeface="Arial"/>
                <a:ea typeface="Arial"/>
                <a:cs typeface="Arial"/>
                <a:sym typeface="Arial"/>
              </a:rPr>
              <a:t>SALIHIN</a:t>
            </a:r>
            <a:r>
              <a:rPr lang="en-US" sz="1100" b="1" i="0" u="none" strike="noStrike" cap="none" baseline="0">
                <a:solidFill>
                  <a:schemeClr val="dk1"/>
                </a:solidFill>
                <a:latin typeface="Calibri"/>
                <a:ea typeface="Calibri"/>
                <a:cs typeface="Calibri"/>
                <a:sym typeface="Calibri"/>
              </a:rPr>
              <a:t>. All Rights Reserved</a:t>
            </a:r>
          </a:p>
        </p:txBody>
      </p:sp>
      <p:sp>
        <p:nvSpPr>
          <p:cNvPr id="107" name="Shape 107"/>
          <p:cNvSpPr txBox="1"/>
          <p:nvPr/>
        </p:nvSpPr>
        <p:spPr>
          <a:xfrm>
            <a:off x="6033120" y="6080410"/>
            <a:ext cx="213658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baseline="0" dirty="0">
                <a:solidFill>
                  <a:schemeClr val="dk1"/>
                </a:solidFill>
                <a:latin typeface="Calibri"/>
                <a:ea typeface="Calibri"/>
                <a:cs typeface="Calibri"/>
                <a:sym typeface="Calibri"/>
              </a:rPr>
              <a:t>Prepared by: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9264" y="2159586"/>
            <a:ext cx="2124672" cy="861020"/>
          </a:xfrm>
          <a:prstGeom prst="rect">
            <a:avLst/>
          </a:prstGeom>
        </p:spPr>
      </p:pic>
      <p:sp>
        <p:nvSpPr>
          <p:cNvPr id="3" name="TextBox 2"/>
          <p:cNvSpPr txBox="1"/>
          <p:nvPr/>
        </p:nvSpPr>
        <p:spPr>
          <a:xfrm>
            <a:off x="7360227" y="6141965"/>
            <a:ext cx="2260555" cy="307777"/>
          </a:xfrm>
          <a:prstGeom prst="rect">
            <a:avLst/>
          </a:prstGeom>
          <a:noFill/>
        </p:spPr>
        <p:txBody>
          <a:bodyPr wrap="none" rtlCol="0">
            <a:spAutoFit/>
          </a:bodyPr>
          <a:lstStyle/>
          <a:p>
            <a:r>
              <a:rPr lang="en-MY" dirty="0" smtClean="0"/>
              <a:t>FARHANA BINTI ZAHARI</a:t>
            </a:r>
            <a:endParaRPr lang="en-MY" dirty="0"/>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Shape 259"/>
          <p:cNvSpPr/>
          <p:nvPr/>
        </p:nvSpPr>
        <p:spPr>
          <a:xfrm>
            <a:off x="-247650" y="304800"/>
            <a:ext cx="7016750" cy="914400"/>
          </a:xfrm>
          <a:prstGeom prst="rect">
            <a:avLst/>
          </a:prstGeom>
          <a:solidFill>
            <a:srgbClr val="FF0000"/>
          </a:solidFill>
          <a:ln>
            <a:noFill/>
          </a:ln>
        </p:spPr>
        <p:txBody>
          <a:bodyPr lIns="91425" tIns="45700" rIns="91425" bIns="45700" anchor="ctr" anchorCtr="0">
            <a:noAutofit/>
          </a:bodyPr>
          <a:lstStyle/>
          <a:p>
            <a:pPr marL="0" marR="0" lvl="0" indent="533400" algn="l" rtl="0">
              <a:spcBef>
                <a:spcPts val="0"/>
              </a:spcBef>
              <a:buSzPct val="25000"/>
              <a:buNone/>
            </a:pPr>
            <a:r>
              <a:rPr lang="en-US" sz="2800" b="0" i="0" u="none" strike="noStrike" cap="none" baseline="0">
                <a:solidFill>
                  <a:schemeClr val="lt1"/>
                </a:solidFill>
                <a:latin typeface="Calibri"/>
                <a:ea typeface="Calibri"/>
                <a:cs typeface="Calibri"/>
                <a:sym typeface="Calibri"/>
              </a:rPr>
              <a:t>ABOUT US</a:t>
            </a:r>
          </a:p>
          <a:p>
            <a:pPr marL="0" marR="0" lvl="0" indent="533400" algn="l" rtl="0">
              <a:spcBef>
                <a:spcPts val="0"/>
              </a:spcBef>
              <a:buSzPct val="25000"/>
              <a:buNone/>
            </a:pPr>
            <a:r>
              <a:rPr lang="en-US" sz="1800" b="0" i="0" u="none" strike="noStrike" cap="none" baseline="0">
                <a:solidFill>
                  <a:schemeClr val="lt1"/>
                </a:solidFill>
                <a:latin typeface="Calibri"/>
                <a:ea typeface="Calibri"/>
                <a:cs typeface="Calibri"/>
                <a:sym typeface="Calibri"/>
              </a:rPr>
              <a:t>INTERNATIONAL LINKS/NETWORK</a:t>
            </a:r>
          </a:p>
        </p:txBody>
      </p:sp>
      <p:sp>
        <p:nvSpPr>
          <p:cNvPr id="260" name="Shape 260"/>
          <p:cNvSpPr/>
          <p:nvPr/>
        </p:nvSpPr>
        <p:spPr>
          <a:xfrm>
            <a:off x="713293" y="4635135"/>
            <a:ext cx="8488178" cy="1200322"/>
          </a:xfrm>
          <a:prstGeom prst="rect">
            <a:avLst/>
          </a:prstGeom>
          <a:noFill/>
          <a:ln>
            <a:noFill/>
          </a:ln>
        </p:spPr>
        <p:txBody>
          <a:bodyPr lIns="91425" tIns="45700" rIns="91425" bIns="45700" anchor="t" anchorCtr="0">
            <a:noAutofit/>
          </a:bodyPr>
          <a:lstStyle/>
          <a:p>
            <a:pPr marL="0" marR="0" lvl="0" indent="0" algn="just" rtl="0">
              <a:spcBef>
                <a:spcPts val="0"/>
              </a:spcBef>
              <a:buSzPct val="25000"/>
              <a:buNone/>
            </a:pPr>
            <a:r>
              <a:rPr lang="en-US" sz="1800" b="0" i="0" u="none" strike="noStrike" cap="none" baseline="0">
                <a:solidFill>
                  <a:schemeClr val="dk1"/>
                </a:solidFill>
                <a:latin typeface="Century Gothic"/>
                <a:ea typeface="Century Gothic"/>
                <a:cs typeface="Century Gothic"/>
                <a:sym typeface="Century Gothic"/>
              </a:rPr>
              <a:t>Eying international reach, </a:t>
            </a:r>
            <a:r>
              <a:rPr lang="en-US" sz="1800" b="0" i="0" u="none" strike="noStrike" cap="none" baseline="0">
                <a:solidFill>
                  <a:srgbClr val="FF0000"/>
                </a:solidFill>
                <a:latin typeface="Arial"/>
                <a:ea typeface="Arial"/>
                <a:cs typeface="Arial"/>
                <a:sym typeface="Arial"/>
              </a:rPr>
              <a:t>SALIHIN</a:t>
            </a:r>
            <a:r>
              <a:rPr lang="en-US" sz="1800" b="0" i="0" u="none" strike="noStrike" cap="none" baseline="0">
                <a:solidFill>
                  <a:schemeClr val="dk1"/>
                </a:solidFill>
                <a:latin typeface="Century Gothic"/>
                <a:ea typeface="Century Gothic"/>
                <a:cs typeface="Century Gothic"/>
                <a:sym typeface="Century Gothic"/>
              </a:rPr>
              <a:t> is a member firm of </a:t>
            </a:r>
            <a:r>
              <a:rPr lang="en-US" sz="1800" b="1" i="0" u="none" strike="noStrike" cap="none" baseline="0">
                <a:solidFill>
                  <a:schemeClr val="dk1"/>
                </a:solidFill>
                <a:latin typeface="Century Gothic"/>
                <a:ea typeface="Century Gothic"/>
                <a:cs typeface="Century Gothic"/>
                <a:sym typeface="Century Gothic"/>
              </a:rPr>
              <a:t>i2an</a:t>
            </a:r>
            <a:r>
              <a:rPr lang="en-US" sz="1800" b="0" i="0" u="none" strike="noStrike" cap="none" baseline="0">
                <a:solidFill>
                  <a:schemeClr val="dk1"/>
                </a:solidFill>
                <a:latin typeface="Century Gothic"/>
                <a:ea typeface="Century Gothic"/>
                <a:cs typeface="Century Gothic"/>
                <a:sym typeface="Century Gothic"/>
              </a:rPr>
              <a:t>, a reputable global network of financial professionals which currently has over 500 professionals present in the major financial centres in Europe, the United States and Asia.</a:t>
            </a:r>
          </a:p>
        </p:txBody>
      </p:sp>
      <p:sp>
        <p:nvSpPr>
          <p:cNvPr id="261" name="Shape 261"/>
          <p:cNvSpPr/>
          <p:nvPr/>
        </p:nvSpPr>
        <p:spPr>
          <a:xfrm>
            <a:off x="713293" y="1844824"/>
            <a:ext cx="3816424" cy="2585317"/>
          </a:xfrm>
          <a:prstGeom prst="rect">
            <a:avLst/>
          </a:prstGeom>
          <a:noFill/>
          <a:ln>
            <a:noFill/>
          </a:ln>
        </p:spPr>
        <p:txBody>
          <a:bodyPr lIns="91425" tIns="45700" rIns="91425" bIns="45700" anchor="t" anchorCtr="0">
            <a:noAutofit/>
          </a:bodyPr>
          <a:lstStyle/>
          <a:p>
            <a:pPr marL="0" marR="0" lvl="0" indent="0" algn="just" rtl="0">
              <a:spcBef>
                <a:spcPts val="0"/>
              </a:spcBef>
              <a:buSzPct val="25000"/>
              <a:buNone/>
            </a:pPr>
            <a:r>
              <a:rPr lang="en-US" sz="1800" b="0" i="0" u="none" strike="noStrike" cap="none" baseline="0">
                <a:solidFill>
                  <a:srgbClr val="231F20"/>
                </a:solidFill>
                <a:latin typeface="Century Gothic"/>
                <a:ea typeface="Century Gothic"/>
                <a:cs typeface="Century Gothic"/>
                <a:sym typeface="Century Gothic"/>
              </a:rPr>
              <a:t>Today’s globalization and increasing complexity in the business environment call for strategic alliances. While providing firms with flexibility, they also allow firms to leverage resources and capabilities to achieve objectives that might otherwise beyond their reach.</a:t>
            </a:r>
          </a:p>
        </p:txBody>
      </p:sp>
      <p:pic>
        <p:nvPicPr>
          <p:cNvPr id="262" name="Shape 262"/>
          <p:cNvPicPr preferRelativeResize="0"/>
          <p:nvPr/>
        </p:nvPicPr>
        <p:blipFill rotWithShape="1">
          <a:blip r:embed="rId3">
            <a:alphaModFix/>
          </a:blip>
          <a:srcRect/>
          <a:stretch/>
        </p:blipFill>
        <p:spPr>
          <a:xfrm>
            <a:off x="4793078" y="3069283"/>
            <a:ext cx="4208085" cy="1151481"/>
          </a:xfrm>
          <a:prstGeom prst="rect">
            <a:avLst/>
          </a:prstGeom>
          <a:noFill/>
          <a:ln>
            <a:noFill/>
          </a:ln>
        </p:spPr>
      </p:pic>
      <p:sp>
        <p:nvSpPr>
          <p:cNvPr id="263" name="Shape 263"/>
          <p:cNvSpPr/>
          <p:nvPr/>
        </p:nvSpPr>
        <p:spPr>
          <a:xfrm>
            <a:off x="6449262" y="4018598"/>
            <a:ext cx="1720342" cy="2616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100" b="1" i="0" u="none" strike="noStrike" cap="none" baseline="0">
                <a:solidFill>
                  <a:schemeClr val="dk1"/>
                </a:solidFill>
                <a:latin typeface="Century Gothic"/>
                <a:ea typeface="Century Gothic"/>
                <a:cs typeface="Century Gothic"/>
                <a:sym typeface="Century Gothic"/>
              </a:rPr>
              <a:t>http://www.i2an.com/</a:t>
            </a:r>
          </a:p>
        </p:txBody>
      </p:sp>
      <p:sp>
        <p:nvSpPr>
          <p:cNvPr id="264" name="Shape 264"/>
          <p:cNvSpPr txBox="1">
            <a:spLocks noGrp="1"/>
          </p:cNvSpPr>
          <p:nvPr>
            <p:ph type="sldNum" idx="12"/>
          </p:nvPr>
        </p:nvSpPr>
        <p:spPr>
          <a:xfrm>
            <a:off x="9345488" y="6232226"/>
            <a:ext cx="36718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10</a:t>
            </a:fld>
            <a:endParaRPr lang="en-US" sz="1200" b="0" i="0" u="none" strike="noStrike" cap="none" baseline="0">
              <a:solidFill>
                <a:srgbClr val="888888"/>
              </a:solidFill>
              <a:latin typeface="Calibri"/>
              <a:ea typeface="Calibri"/>
              <a:cs typeface="Calibri"/>
              <a:sym typeface="Calibri"/>
            </a:endParaRPr>
          </a:p>
        </p:txBody>
      </p:sp>
      <p:sp>
        <p:nvSpPr>
          <p:cNvPr id="265" name="Shape 265"/>
          <p:cNvSpPr txBox="1"/>
          <p:nvPr/>
        </p:nvSpPr>
        <p:spPr>
          <a:xfrm>
            <a:off x="6609184" y="6293948"/>
            <a:ext cx="2664295" cy="2308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900" b="0" i="0" u="none" strike="noStrike" cap="none" baseline="0">
                <a:solidFill>
                  <a:schemeClr val="dk1"/>
                </a:solidFill>
                <a:latin typeface="Calibri"/>
                <a:ea typeface="Calibri"/>
                <a:cs typeface="Calibri"/>
                <a:sym typeface="Calibri"/>
              </a:rPr>
              <a:t>© </a:t>
            </a:r>
            <a:r>
              <a:rPr lang="en-US" sz="900" b="0" i="0" u="none" strike="noStrike" cap="none" baseline="0">
                <a:solidFill>
                  <a:srgbClr val="FF0000"/>
                </a:solidFill>
                <a:latin typeface="Arial"/>
                <a:ea typeface="Arial"/>
                <a:cs typeface="Arial"/>
                <a:sym typeface="Arial"/>
              </a:rPr>
              <a:t>SALIHIN</a:t>
            </a:r>
            <a:r>
              <a:rPr lang="en-US" sz="900" b="0" i="0" u="none" strike="noStrike" cap="none" baseline="0">
                <a:solidFill>
                  <a:srgbClr val="FF0000"/>
                </a:solidFill>
                <a:latin typeface="Calibri"/>
                <a:ea typeface="Calibri"/>
                <a:cs typeface="Calibri"/>
                <a:sym typeface="Calibri"/>
              </a:rPr>
              <a:t> </a:t>
            </a:r>
            <a:r>
              <a:rPr lang="en-US" sz="900" b="0" i="0" u="none" strike="noStrike" cap="none" baseline="0">
                <a:solidFill>
                  <a:schemeClr val="dk1"/>
                </a:solidFill>
                <a:latin typeface="Calibri"/>
                <a:ea typeface="Calibri"/>
                <a:cs typeface="Calibri"/>
                <a:sym typeface="Calibri"/>
              </a:rPr>
              <a:t>2015. Strictly Private &amp; Confidential</a:t>
            </a:r>
          </a:p>
        </p:txBody>
      </p:sp>
      <p:grpSp>
        <p:nvGrpSpPr>
          <p:cNvPr id="266" name="Shape 266"/>
          <p:cNvGrpSpPr/>
          <p:nvPr/>
        </p:nvGrpSpPr>
        <p:grpSpPr>
          <a:xfrm>
            <a:off x="4813366" y="1857470"/>
            <a:ext cx="4316098" cy="1139482"/>
            <a:chOff x="4793078" y="1699758"/>
            <a:chExt cx="4316098" cy="1139482"/>
          </a:xfrm>
        </p:grpSpPr>
        <p:pic>
          <p:nvPicPr>
            <p:cNvPr id="267" name="Shape 267"/>
            <p:cNvPicPr preferRelativeResize="0"/>
            <p:nvPr/>
          </p:nvPicPr>
          <p:blipFill rotWithShape="1">
            <a:blip r:embed="rId4">
              <a:alphaModFix/>
            </a:blip>
            <a:srcRect l="2572" t="26556" r="10981" b="46888"/>
            <a:stretch/>
          </p:blipFill>
          <p:spPr>
            <a:xfrm>
              <a:off x="4793078" y="1844824"/>
              <a:ext cx="4316098" cy="994416"/>
            </a:xfrm>
            <a:prstGeom prst="rect">
              <a:avLst/>
            </a:prstGeom>
            <a:noFill/>
            <a:ln>
              <a:noFill/>
            </a:ln>
          </p:spPr>
        </p:pic>
        <p:pic>
          <p:nvPicPr>
            <p:cNvPr id="268" name="Shape 268"/>
            <p:cNvPicPr preferRelativeResize="0"/>
            <p:nvPr/>
          </p:nvPicPr>
          <p:blipFill rotWithShape="1">
            <a:blip r:embed="rId5">
              <a:alphaModFix/>
            </a:blip>
            <a:srcRect/>
            <a:stretch/>
          </p:blipFill>
          <p:spPr>
            <a:xfrm>
              <a:off x="6275246" y="1699758"/>
              <a:ext cx="1494260" cy="408882"/>
            </a:xfrm>
            <a:prstGeom prst="rect">
              <a:avLst/>
            </a:prstGeom>
            <a:noFill/>
            <a:ln>
              <a:noFill/>
            </a:ln>
          </p:spPr>
        </p:pic>
      </p:grpSp>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Shape 273"/>
          <p:cNvSpPr txBox="1"/>
          <p:nvPr/>
        </p:nvSpPr>
        <p:spPr>
          <a:xfrm>
            <a:off x="2971800" y="4655189"/>
            <a:ext cx="6356349"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0" i="0" u="none" strike="noStrike" cap="none" baseline="0">
                <a:solidFill>
                  <a:schemeClr val="dk1"/>
                </a:solidFill>
                <a:latin typeface="Calibri"/>
                <a:ea typeface="Calibri"/>
                <a:cs typeface="Calibri"/>
                <a:sym typeface="Calibri"/>
              </a:rPr>
              <a:t>2.0 ABOUT SALIHIN PREMIER SOLUTIONS (SPS)</a:t>
            </a:r>
          </a:p>
        </p:txBody>
      </p:sp>
      <p:grpSp>
        <p:nvGrpSpPr>
          <p:cNvPr id="274" name="Shape 274"/>
          <p:cNvGrpSpPr/>
          <p:nvPr/>
        </p:nvGrpSpPr>
        <p:grpSpPr>
          <a:xfrm>
            <a:off x="660400" y="3008661"/>
            <a:ext cx="8667750" cy="2455495"/>
            <a:chOff x="609600" y="3008661"/>
            <a:chExt cx="8001000" cy="2455495"/>
          </a:xfrm>
        </p:grpSpPr>
        <p:cxnSp>
          <p:nvCxnSpPr>
            <p:cNvPr id="275" name="Shape 275"/>
            <p:cNvCxnSpPr/>
            <p:nvPr/>
          </p:nvCxnSpPr>
          <p:spPr>
            <a:xfrm>
              <a:off x="609600" y="5464157"/>
              <a:ext cx="8001000" cy="0"/>
            </a:xfrm>
            <a:prstGeom prst="straightConnector1">
              <a:avLst/>
            </a:prstGeom>
            <a:noFill/>
            <a:ln w="9525" cap="flat" cmpd="sng">
              <a:solidFill>
                <a:srgbClr val="4A7DBB"/>
              </a:solidFill>
              <a:prstDash val="solid"/>
              <a:round/>
              <a:headEnd type="none" w="med" len="med"/>
              <a:tailEnd type="none" w="med" len="med"/>
            </a:ln>
          </p:spPr>
        </p:cxnSp>
        <p:grpSp>
          <p:nvGrpSpPr>
            <p:cNvPr id="276" name="Shape 276"/>
            <p:cNvGrpSpPr/>
            <p:nvPr/>
          </p:nvGrpSpPr>
          <p:grpSpPr>
            <a:xfrm>
              <a:off x="609600" y="3008661"/>
              <a:ext cx="1905000" cy="2231303"/>
              <a:chOff x="609600" y="3008661"/>
              <a:chExt cx="1905000" cy="2231303"/>
            </a:xfrm>
          </p:grpSpPr>
          <p:sp>
            <p:nvSpPr>
              <p:cNvPr id="277" name="Shape 277"/>
              <p:cNvSpPr/>
              <p:nvPr/>
            </p:nvSpPr>
            <p:spPr>
              <a:xfrm>
                <a:off x="609600" y="3564692"/>
                <a:ext cx="1676399" cy="1675271"/>
              </a:xfrm>
              <a:prstGeom prst="rect">
                <a:avLst/>
              </a:prstGeom>
              <a:solidFill>
                <a:srgbClr val="FF0000"/>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pic>
            <p:nvPicPr>
              <p:cNvPr id="278" name="Shape 278"/>
              <p:cNvPicPr preferRelativeResize="0"/>
              <p:nvPr/>
            </p:nvPicPr>
            <p:blipFill rotWithShape="1">
              <a:blip r:embed="rId3">
                <a:alphaModFix/>
              </a:blip>
              <a:srcRect/>
              <a:stretch/>
            </p:blipFill>
            <p:spPr>
              <a:xfrm>
                <a:off x="957111" y="3008661"/>
                <a:ext cx="1557489" cy="1987976"/>
              </a:xfrm>
              <a:prstGeom prst="rect">
                <a:avLst/>
              </a:prstGeom>
              <a:noFill/>
              <a:ln>
                <a:noFill/>
              </a:ln>
            </p:spPr>
          </p:pic>
        </p:grpSp>
      </p:grpSp>
      <p:sp>
        <p:nvSpPr>
          <p:cNvPr id="279" name="Shape 279"/>
          <p:cNvSpPr txBox="1">
            <a:spLocks noGrp="1"/>
          </p:cNvSpPr>
          <p:nvPr>
            <p:ph type="sldNum" idx="12"/>
          </p:nvPr>
        </p:nvSpPr>
        <p:spPr>
          <a:xfrm>
            <a:off x="9345488" y="6232226"/>
            <a:ext cx="36718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11</a:t>
            </a:fld>
            <a:endParaRPr lang="en-US" sz="1200" b="0" i="0" u="none" strike="noStrike" cap="none" baseline="0">
              <a:solidFill>
                <a:srgbClr val="888888"/>
              </a:solidFill>
              <a:latin typeface="Calibri"/>
              <a:ea typeface="Calibri"/>
              <a:cs typeface="Calibri"/>
              <a:sym typeface="Calibri"/>
            </a:endParaRPr>
          </a:p>
        </p:txBody>
      </p:sp>
      <p:sp>
        <p:nvSpPr>
          <p:cNvPr id="280" name="Shape 280"/>
          <p:cNvSpPr txBox="1"/>
          <p:nvPr/>
        </p:nvSpPr>
        <p:spPr>
          <a:xfrm>
            <a:off x="6609184" y="6293948"/>
            <a:ext cx="2664295" cy="2308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900" b="0" i="0" u="none" strike="noStrike" cap="none" baseline="0">
                <a:solidFill>
                  <a:schemeClr val="dk1"/>
                </a:solidFill>
                <a:latin typeface="Calibri"/>
                <a:ea typeface="Calibri"/>
                <a:cs typeface="Calibri"/>
                <a:sym typeface="Calibri"/>
              </a:rPr>
              <a:t>© </a:t>
            </a:r>
            <a:r>
              <a:rPr lang="en-US" sz="900" b="0" i="0" u="none" strike="noStrike" cap="none" baseline="0">
                <a:solidFill>
                  <a:srgbClr val="FF0000"/>
                </a:solidFill>
                <a:latin typeface="Arial"/>
                <a:ea typeface="Arial"/>
                <a:cs typeface="Arial"/>
                <a:sym typeface="Arial"/>
              </a:rPr>
              <a:t>SALIHIN</a:t>
            </a:r>
            <a:r>
              <a:rPr lang="en-US" sz="900" b="0" i="0" u="none" strike="noStrike" cap="none" baseline="0">
                <a:solidFill>
                  <a:srgbClr val="FF0000"/>
                </a:solidFill>
                <a:latin typeface="Calibri"/>
                <a:ea typeface="Calibri"/>
                <a:cs typeface="Calibri"/>
                <a:sym typeface="Calibri"/>
              </a:rPr>
              <a:t> </a:t>
            </a:r>
            <a:r>
              <a:rPr lang="en-US" sz="900" b="0" i="0" u="none" strike="noStrike" cap="none" baseline="0">
                <a:solidFill>
                  <a:schemeClr val="dk1"/>
                </a:solidFill>
                <a:latin typeface="Calibri"/>
                <a:ea typeface="Calibri"/>
                <a:cs typeface="Calibri"/>
                <a:sym typeface="Calibri"/>
              </a:rPr>
              <a:t>2015. Strictly Private &amp; Confidential</a:t>
            </a:r>
          </a:p>
        </p:txBody>
      </p:sp>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Shape 285"/>
          <p:cNvSpPr/>
          <p:nvPr/>
        </p:nvSpPr>
        <p:spPr>
          <a:xfrm>
            <a:off x="-247650" y="304800"/>
            <a:ext cx="7016750" cy="914400"/>
          </a:xfrm>
          <a:prstGeom prst="rect">
            <a:avLst/>
          </a:prstGeom>
          <a:solidFill>
            <a:srgbClr val="FF0000"/>
          </a:solidFill>
          <a:ln>
            <a:noFill/>
          </a:ln>
        </p:spPr>
        <p:txBody>
          <a:bodyPr lIns="91425" tIns="45700" rIns="91425" bIns="45700" anchor="ctr" anchorCtr="0">
            <a:noAutofit/>
          </a:bodyPr>
          <a:lstStyle/>
          <a:p>
            <a:pPr marL="0" marR="0" lvl="0" indent="520700" algn="l" rtl="0">
              <a:spcBef>
                <a:spcPts val="0"/>
              </a:spcBef>
              <a:buSzPct val="25000"/>
              <a:buNone/>
            </a:pPr>
            <a:r>
              <a:rPr lang="en-US" sz="2800" b="0" i="0" u="none" strike="noStrike" cap="none" baseline="0" dirty="0" smtClean="0">
                <a:solidFill>
                  <a:schemeClr val="lt1"/>
                </a:solidFill>
                <a:latin typeface="Calibri"/>
                <a:ea typeface="Calibri"/>
                <a:cs typeface="Calibri"/>
                <a:sym typeface="Calibri"/>
              </a:rPr>
              <a:t>ABOUT US</a:t>
            </a:r>
            <a:endParaRPr lang="en-US" sz="2800" b="0" i="0" u="none" strike="noStrike" cap="none" baseline="0" dirty="0">
              <a:solidFill>
                <a:schemeClr val="lt1"/>
              </a:solidFill>
              <a:latin typeface="Calibri"/>
              <a:ea typeface="Calibri"/>
              <a:cs typeface="Calibri"/>
              <a:sym typeface="Calibri"/>
            </a:endParaRPr>
          </a:p>
          <a:p>
            <a:pPr marL="0" marR="0" lvl="0" indent="520700" algn="l" rtl="0">
              <a:spcBef>
                <a:spcPts val="0"/>
              </a:spcBef>
              <a:buSzPct val="25000"/>
              <a:buNone/>
            </a:pPr>
            <a:r>
              <a:rPr lang="en-US" sz="1800" b="0" i="0" u="none" strike="noStrike" cap="none" baseline="0" dirty="0">
                <a:solidFill>
                  <a:schemeClr val="lt1"/>
                </a:solidFill>
                <a:latin typeface="Calibri"/>
                <a:ea typeface="Calibri"/>
                <a:cs typeface="Calibri"/>
                <a:sym typeface="Calibri"/>
              </a:rPr>
              <a:t>SALIHIN PREMIER SOLUTIONS BACKGROUND</a:t>
            </a:r>
          </a:p>
        </p:txBody>
      </p:sp>
      <p:sp>
        <p:nvSpPr>
          <p:cNvPr id="286" name="Shape 286"/>
          <p:cNvSpPr txBox="1">
            <a:spLocks noGrp="1"/>
          </p:cNvSpPr>
          <p:nvPr>
            <p:ph type="sldNum" idx="12"/>
          </p:nvPr>
        </p:nvSpPr>
        <p:spPr>
          <a:xfrm>
            <a:off x="9345488" y="6232226"/>
            <a:ext cx="36718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12</a:t>
            </a:fld>
            <a:endParaRPr lang="en-US" sz="1200" b="0" i="0" u="none" strike="noStrike" cap="none" baseline="0">
              <a:solidFill>
                <a:srgbClr val="888888"/>
              </a:solidFill>
              <a:latin typeface="Calibri"/>
              <a:ea typeface="Calibri"/>
              <a:cs typeface="Calibri"/>
              <a:sym typeface="Calibri"/>
            </a:endParaRPr>
          </a:p>
        </p:txBody>
      </p:sp>
      <p:sp>
        <p:nvSpPr>
          <p:cNvPr id="287" name="Shape 287"/>
          <p:cNvSpPr txBox="1"/>
          <p:nvPr/>
        </p:nvSpPr>
        <p:spPr>
          <a:xfrm>
            <a:off x="6609184" y="6293948"/>
            <a:ext cx="2664295" cy="2308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900" b="0" i="0" u="none" strike="noStrike" cap="none" baseline="0">
                <a:solidFill>
                  <a:schemeClr val="dk1"/>
                </a:solidFill>
                <a:latin typeface="Calibri"/>
                <a:ea typeface="Calibri"/>
                <a:cs typeface="Calibri"/>
                <a:sym typeface="Calibri"/>
              </a:rPr>
              <a:t>© </a:t>
            </a:r>
            <a:r>
              <a:rPr lang="en-US" sz="900" b="0" i="0" u="none" strike="noStrike" cap="none" baseline="0">
                <a:solidFill>
                  <a:srgbClr val="FF0000"/>
                </a:solidFill>
                <a:latin typeface="Arial"/>
                <a:ea typeface="Arial"/>
                <a:cs typeface="Arial"/>
                <a:sym typeface="Arial"/>
              </a:rPr>
              <a:t>SALIHIN</a:t>
            </a:r>
            <a:r>
              <a:rPr lang="en-US" sz="900" b="0" i="0" u="none" strike="noStrike" cap="none" baseline="0">
                <a:solidFill>
                  <a:srgbClr val="FF0000"/>
                </a:solidFill>
                <a:latin typeface="Calibri"/>
                <a:ea typeface="Calibri"/>
                <a:cs typeface="Calibri"/>
                <a:sym typeface="Calibri"/>
              </a:rPr>
              <a:t> </a:t>
            </a:r>
            <a:r>
              <a:rPr lang="en-US" sz="900" b="0" i="0" u="none" strike="noStrike" cap="none" baseline="0">
                <a:solidFill>
                  <a:schemeClr val="dk1"/>
                </a:solidFill>
                <a:latin typeface="Calibri"/>
                <a:ea typeface="Calibri"/>
                <a:cs typeface="Calibri"/>
                <a:sym typeface="Calibri"/>
              </a:rPr>
              <a:t>2015. Strictly Private &amp; Confidential</a:t>
            </a:r>
          </a:p>
        </p:txBody>
      </p:sp>
      <p:sp>
        <p:nvSpPr>
          <p:cNvPr id="288" name="Shape 288"/>
          <p:cNvSpPr txBox="1"/>
          <p:nvPr/>
        </p:nvSpPr>
        <p:spPr>
          <a:xfrm>
            <a:off x="381000" y="1447800"/>
            <a:ext cx="8763000" cy="4247316"/>
          </a:xfrm>
          <a:prstGeom prst="rect">
            <a:avLst/>
          </a:prstGeom>
          <a:noFill/>
          <a:ln>
            <a:noFill/>
          </a:ln>
        </p:spPr>
        <p:txBody>
          <a:bodyPr lIns="91425" tIns="45700" rIns="91425" bIns="45700" anchor="t" anchorCtr="0">
            <a:noAutofit/>
          </a:bodyPr>
          <a:lstStyle/>
          <a:p>
            <a:pPr marL="0" marR="0" lvl="0" indent="0" algn="just" rtl="0">
              <a:spcBef>
                <a:spcPts val="0"/>
              </a:spcBef>
              <a:buSzPct val="25000"/>
              <a:buNone/>
            </a:pPr>
            <a:r>
              <a:rPr lang="en-US" sz="1800" b="0" i="0" u="none" strike="noStrike" cap="none" baseline="0" dirty="0">
                <a:solidFill>
                  <a:schemeClr val="dk1"/>
                </a:solidFill>
                <a:latin typeface="Calibri"/>
                <a:ea typeface="Calibri"/>
                <a:cs typeface="Calibri"/>
                <a:sym typeface="Calibri"/>
              </a:rPr>
              <a:t>The </a:t>
            </a:r>
            <a:r>
              <a:rPr lang="en-US" sz="1800" b="0" i="0" u="none" strike="noStrike" cap="none" baseline="0" dirty="0">
                <a:solidFill>
                  <a:srgbClr val="FF0000"/>
                </a:solidFill>
                <a:latin typeface="Calibri"/>
                <a:ea typeface="Calibri"/>
                <a:cs typeface="Calibri"/>
                <a:sym typeface="Calibri"/>
              </a:rPr>
              <a:t>SALIHIN PREMIER SOLUTIONS </a:t>
            </a:r>
            <a:r>
              <a:rPr lang="en-US" sz="1800" b="0" i="0" u="none" strike="noStrike" cap="none" baseline="0" dirty="0">
                <a:solidFill>
                  <a:schemeClr val="dk1"/>
                </a:solidFill>
                <a:latin typeface="Calibri"/>
                <a:ea typeface="Calibri"/>
                <a:cs typeface="Calibri"/>
                <a:sym typeface="Calibri"/>
              </a:rPr>
              <a:t>also know as </a:t>
            </a:r>
            <a:r>
              <a:rPr lang="en-US" sz="1800" b="0" i="0" u="none" strike="noStrike" cap="none" baseline="0" dirty="0">
                <a:solidFill>
                  <a:srgbClr val="FF0000"/>
                </a:solidFill>
                <a:latin typeface="Calibri"/>
                <a:ea typeface="Calibri"/>
                <a:cs typeface="Calibri"/>
                <a:sym typeface="Calibri"/>
              </a:rPr>
              <a:t>SPS SOFTWARE </a:t>
            </a:r>
            <a:r>
              <a:rPr lang="en-US" sz="1800" b="0" i="0" u="none" strike="noStrike" cap="none" baseline="0" dirty="0">
                <a:solidFill>
                  <a:schemeClr val="dk1"/>
                </a:solidFill>
                <a:latin typeface="Calibri"/>
                <a:ea typeface="Calibri"/>
                <a:cs typeface="Calibri"/>
                <a:sym typeface="Calibri"/>
              </a:rPr>
              <a:t>, the </a:t>
            </a:r>
            <a:r>
              <a:rPr lang="en-US" sz="1800" b="0" i="0" u="none" strike="noStrike" cap="none" baseline="0" dirty="0" smtClean="0">
                <a:solidFill>
                  <a:schemeClr val="dk1"/>
                </a:solidFill>
                <a:latin typeface="Calibri"/>
                <a:ea typeface="Calibri"/>
                <a:cs typeface="Calibri"/>
                <a:sym typeface="Calibri"/>
              </a:rPr>
              <a:t>intelligent </a:t>
            </a:r>
            <a:r>
              <a:rPr lang="en-US" sz="1800" b="0" i="0" u="none" strike="noStrike" cap="none" baseline="0" dirty="0">
                <a:solidFill>
                  <a:schemeClr val="dk1"/>
                </a:solidFill>
                <a:latin typeface="Calibri"/>
                <a:ea typeface="Calibri"/>
                <a:cs typeface="Calibri"/>
                <a:sym typeface="Calibri"/>
              </a:rPr>
              <a:t>software in the world that can manage numerous aspects </a:t>
            </a:r>
            <a:r>
              <a:rPr lang="en-US" sz="1800" b="0" i="0" u="none" strike="noStrike" cap="none" baseline="0" dirty="0" smtClean="0">
                <a:solidFill>
                  <a:schemeClr val="dk1"/>
                </a:solidFill>
                <a:latin typeface="Calibri"/>
                <a:ea typeface="Calibri"/>
                <a:cs typeface="Calibri"/>
                <a:sym typeface="Calibri"/>
              </a:rPr>
              <a:t>of financial </a:t>
            </a:r>
            <a:r>
              <a:rPr lang="en-US" sz="1800" b="0" i="0" u="none" strike="noStrike" cap="none" baseline="0" dirty="0">
                <a:solidFill>
                  <a:schemeClr val="dk1"/>
                </a:solidFill>
                <a:latin typeface="Calibri"/>
                <a:ea typeface="Calibri"/>
                <a:cs typeface="Calibri"/>
                <a:sym typeface="Calibri"/>
              </a:rPr>
              <a:t>accounting including Goods and Services Tax (GST) and Zakat calculation, </a:t>
            </a:r>
            <a:r>
              <a:rPr lang="en-US" sz="1800" b="0" i="0" u="none" strike="noStrike" cap="none" baseline="0" dirty="0" err="1">
                <a:solidFill>
                  <a:schemeClr val="dk1"/>
                </a:solidFill>
                <a:latin typeface="Calibri"/>
                <a:ea typeface="Calibri"/>
                <a:cs typeface="Calibri"/>
                <a:sym typeface="Calibri"/>
              </a:rPr>
              <a:t>customised</a:t>
            </a:r>
            <a:r>
              <a:rPr lang="en-US" sz="1800" b="0" i="0" u="none" strike="noStrike" cap="none" baseline="0" dirty="0">
                <a:solidFill>
                  <a:schemeClr val="dk1"/>
                </a:solidFill>
                <a:latin typeface="Calibri"/>
                <a:ea typeface="Calibri"/>
                <a:cs typeface="Calibri"/>
                <a:sym typeface="Calibri"/>
              </a:rPr>
              <a:t> specially for Small and Medium Enterprises (SMEs). </a:t>
            </a:r>
          </a:p>
          <a:p>
            <a:pPr marL="0" marR="0" lvl="0" indent="0" algn="just" rtl="0">
              <a:spcBef>
                <a:spcPts val="0"/>
              </a:spcBef>
              <a:buNone/>
            </a:pPr>
            <a:endParaRPr sz="1800" b="0" i="0" u="none" strike="noStrike" cap="none" baseline="0" dirty="0">
              <a:solidFill>
                <a:schemeClr val="dk1"/>
              </a:solidFill>
              <a:latin typeface="Calibri"/>
              <a:ea typeface="Calibri"/>
              <a:cs typeface="Calibri"/>
              <a:sym typeface="Calibri"/>
            </a:endParaRPr>
          </a:p>
          <a:p>
            <a:pPr marL="0" marR="0" lvl="0" indent="0" algn="just" rtl="0">
              <a:spcBef>
                <a:spcPts val="0"/>
              </a:spcBef>
              <a:buSzPct val="25000"/>
              <a:buNone/>
            </a:pPr>
            <a:r>
              <a:rPr lang="en-US" sz="1800" b="0" i="0" u="none" strike="noStrike" cap="none" baseline="0" dirty="0">
                <a:solidFill>
                  <a:srgbClr val="FF0000"/>
                </a:solidFill>
                <a:latin typeface="Calibri"/>
                <a:ea typeface="Calibri"/>
                <a:cs typeface="Calibri"/>
                <a:sym typeface="Calibri"/>
              </a:rPr>
              <a:t>SPS SOFTWARE </a:t>
            </a:r>
            <a:r>
              <a:rPr lang="en-US" sz="1800" b="0" i="0" u="none" strike="noStrike" cap="none" baseline="0" dirty="0">
                <a:solidFill>
                  <a:schemeClr val="dk1"/>
                </a:solidFill>
                <a:latin typeface="Calibri"/>
                <a:ea typeface="Calibri"/>
                <a:cs typeface="Calibri"/>
                <a:sym typeface="Calibri"/>
              </a:rPr>
              <a:t>is an efficient and effective accounting software that accommodates changes affecting invoicing and billing system of the business process. The software is powered by the latest security features to secure data or information for optimal integrity and confidentiality. It is tailor made for small and medium industries by professional accountants. </a:t>
            </a:r>
          </a:p>
          <a:p>
            <a:pPr marL="0" marR="0" lvl="0" indent="0" algn="just" rtl="0">
              <a:spcBef>
                <a:spcPts val="0"/>
              </a:spcBef>
              <a:buNone/>
            </a:pPr>
            <a:endParaRPr sz="1800" b="0" i="0" u="none" strike="noStrike" cap="none" baseline="0" dirty="0">
              <a:solidFill>
                <a:schemeClr val="dk1"/>
              </a:solidFill>
              <a:latin typeface="Calibri"/>
              <a:ea typeface="Calibri"/>
              <a:cs typeface="Calibri"/>
              <a:sym typeface="Calibri"/>
            </a:endParaRPr>
          </a:p>
          <a:p>
            <a:pPr marL="0" marR="0" lvl="0" indent="0" algn="just" rtl="0">
              <a:spcBef>
                <a:spcPts val="0"/>
              </a:spcBef>
              <a:buSzPct val="25000"/>
              <a:buNone/>
            </a:pPr>
            <a:r>
              <a:rPr lang="en-US" sz="1800" b="0" i="0" u="none" strike="noStrike" cap="none" baseline="0" dirty="0">
                <a:solidFill>
                  <a:schemeClr val="dk1"/>
                </a:solidFill>
                <a:latin typeface="Calibri"/>
                <a:ea typeface="Calibri"/>
                <a:cs typeface="Calibri"/>
                <a:sym typeface="Calibri"/>
              </a:rPr>
              <a:t>The Zakat module makes </a:t>
            </a:r>
            <a:r>
              <a:rPr lang="en-US" sz="1800" b="0" i="0" u="none" strike="noStrike" cap="none" baseline="0" dirty="0">
                <a:solidFill>
                  <a:srgbClr val="FF0000"/>
                </a:solidFill>
                <a:latin typeface="Calibri"/>
                <a:ea typeface="Calibri"/>
                <a:cs typeface="Calibri"/>
                <a:sym typeface="Calibri"/>
              </a:rPr>
              <a:t>SPS SOFTWARE</a:t>
            </a:r>
            <a:r>
              <a:rPr lang="en-US" sz="1800" b="0" i="0" u="none" strike="noStrike" cap="none" baseline="0" dirty="0">
                <a:solidFill>
                  <a:schemeClr val="dk1"/>
                </a:solidFill>
                <a:latin typeface="Calibri"/>
                <a:ea typeface="Calibri"/>
                <a:cs typeface="Calibri"/>
                <a:sym typeface="Calibri"/>
              </a:rPr>
              <a:t> the first comprehensive accounting software with Zakat solution. It will make it easier than ever for Muslim businesses, corporations and organizations to determine the amount payable as Zakat. With Zakat feature built in, it is simply the best accounting software yet. </a:t>
            </a:r>
          </a:p>
        </p:txBody>
      </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Shape 293"/>
          <p:cNvSpPr/>
          <p:nvPr/>
        </p:nvSpPr>
        <p:spPr>
          <a:xfrm>
            <a:off x="-247650" y="304800"/>
            <a:ext cx="7016750" cy="914400"/>
          </a:xfrm>
          <a:prstGeom prst="rect">
            <a:avLst/>
          </a:prstGeom>
          <a:solidFill>
            <a:srgbClr val="FF0000"/>
          </a:solidFill>
          <a:ln>
            <a:noFill/>
          </a:ln>
        </p:spPr>
        <p:txBody>
          <a:bodyPr lIns="91425" tIns="45700" rIns="91425" bIns="45700" anchor="ctr" anchorCtr="0">
            <a:noAutofit/>
          </a:bodyPr>
          <a:lstStyle/>
          <a:p>
            <a:pPr marL="0" marR="0" lvl="0" indent="520700" algn="l" rtl="0">
              <a:spcBef>
                <a:spcPts val="0"/>
              </a:spcBef>
              <a:buSzPct val="25000"/>
              <a:buNone/>
            </a:pPr>
            <a:r>
              <a:rPr lang="en-US" sz="2800" b="0" i="0" u="none" strike="noStrike" cap="none" baseline="0" dirty="0" smtClean="0">
                <a:solidFill>
                  <a:schemeClr val="lt1"/>
                </a:solidFill>
                <a:latin typeface="Calibri"/>
                <a:ea typeface="Calibri"/>
                <a:cs typeface="Calibri"/>
                <a:sym typeface="Calibri"/>
              </a:rPr>
              <a:t>SPS</a:t>
            </a:r>
            <a:endParaRPr lang="en-US" sz="2800" b="0" i="0" u="none" strike="noStrike" cap="none" baseline="0" dirty="0">
              <a:solidFill>
                <a:schemeClr val="lt1"/>
              </a:solidFill>
              <a:latin typeface="Calibri"/>
              <a:ea typeface="Calibri"/>
              <a:cs typeface="Calibri"/>
              <a:sym typeface="Calibri"/>
            </a:endParaRPr>
          </a:p>
          <a:p>
            <a:pPr marL="0" marR="0" lvl="0" indent="520700" algn="l" rtl="0">
              <a:spcBef>
                <a:spcPts val="0"/>
              </a:spcBef>
              <a:buSzPct val="25000"/>
              <a:buNone/>
            </a:pPr>
            <a:r>
              <a:rPr lang="en-US" sz="1800" b="0" i="0" u="none" strike="noStrike" cap="none" baseline="0" dirty="0" smtClean="0">
                <a:solidFill>
                  <a:schemeClr val="lt1"/>
                </a:solidFill>
                <a:latin typeface="Calibri"/>
                <a:ea typeface="Calibri"/>
                <a:cs typeface="Calibri"/>
                <a:sym typeface="Calibri"/>
              </a:rPr>
              <a:t>Modules in SPS</a:t>
            </a:r>
            <a:endParaRPr lang="en-US" sz="1800" b="0" i="0" u="none" strike="noStrike" cap="none" baseline="0" dirty="0">
              <a:solidFill>
                <a:schemeClr val="lt1"/>
              </a:solidFill>
              <a:latin typeface="Calibri"/>
              <a:ea typeface="Calibri"/>
              <a:cs typeface="Calibri"/>
              <a:sym typeface="Calibri"/>
            </a:endParaRPr>
          </a:p>
        </p:txBody>
      </p:sp>
      <p:sp>
        <p:nvSpPr>
          <p:cNvPr id="294" name="Shape 294"/>
          <p:cNvSpPr txBox="1">
            <a:spLocks noGrp="1"/>
          </p:cNvSpPr>
          <p:nvPr>
            <p:ph type="sldNum" idx="12"/>
          </p:nvPr>
        </p:nvSpPr>
        <p:spPr>
          <a:xfrm>
            <a:off x="9345488" y="6232226"/>
            <a:ext cx="36718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13</a:t>
            </a:fld>
            <a:endParaRPr lang="en-US" sz="1200" b="0" i="0" u="none" strike="noStrike" cap="none" baseline="0">
              <a:solidFill>
                <a:srgbClr val="888888"/>
              </a:solidFill>
              <a:latin typeface="Calibri"/>
              <a:ea typeface="Calibri"/>
              <a:cs typeface="Calibri"/>
              <a:sym typeface="Calibri"/>
            </a:endParaRPr>
          </a:p>
        </p:txBody>
      </p:sp>
      <p:sp>
        <p:nvSpPr>
          <p:cNvPr id="295" name="Shape 295"/>
          <p:cNvSpPr txBox="1"/>
          <p:nvPr/>
        </p:nvSpPr>
        <p:spPr>
          <a:xfrm>
            <a:off x="6609184" y="6293948"/>
            <a:ext cx="2664295" cy="2308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900" b="0" i="0" u="none" strike="noStrike" cap="none" baseline="0">
                <a:solidFill>
                  <a:schemeClr val="dk1"/>
                </a:solidFill>
                <a:latin typeface="Calibri"/>
                <a:ea typeface="Calibri"/>
                <a:cs typeface="Calibri"/>
                <a:sym typeface="Calibri"/>
              </a:rPr>
              <a:t>© </a:t>
            </a:r>
            <a:r>
              <a:rPr lang="en-US" sz="900" b="0" i="0" u="none" strike="noStrike" cap="none" baseline="0">
                <a:solidFill>
                  <a:srgbClr val="FF0000"/>
                </a:solidFill>
                <a:latin typeface="Arial"/>
                <a:ea typeface="Arial"/>
                <a:cs typeface="Arial"/>
                <a:sym typeface="Arial"/>
              </a:rPr>
              <a:t>SALIHIN</a:t>
            </a:r>
            <a:r>
              <a:rPr lang="en-US" sz="900" b="0" i="0" u="none" strike="noStrike" cap="none" baseline="0">
                <a:solidFill>
                  <a:srgbClr val="FF0000"/>
                </a:solidFill>
                <a:latin typeface="Calibri"/>
                <a:ea typeface="Calibri"/>
                <a:cs typeface="Calibri"/>
                <a:sym typeface="Calibri"/>
              </a:rPr>
              <a:t> </a:t>
            </a:r>
            <a:r>
              <a:rPr lang="en-US" sz="900" b="0" i="0" u="none" strike="noStrike" cap="none" baseline="0">
                <a:solidFill>
                  <a:schemeClr val="dk1"/>
                </a:solidFill>
                <a:latin typeface="Calibri"/>
                <a:ea typeface="Calibri"/>
                <a:cs typeface="Calibri"/>
                <a:sym typeface="Calibri"/>
              </a:rPr>
              <a:t>2015. Strictly Private &amp; Confidential</a:t>
            </a:r>
          </a:p>
        </p:txBody>
      </p:sp>
      <p:sp>
        <p:nvSpPr>
          <p:cNvPr id="296" name="Shape 296"/>
          <p:cNvSpPr txBox="1"/>
          <p:nvPr/>
        </p:nvSpPr>
        <p:spPr>
          <a:xfrm>
            <a:off x="2000672" y="1340767"/>
            <a:ext cx="4876799" cy="64619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1" i="0" u="none" strike="noStrike" cap="none" baseline="0" dirty="0">
                <a:solidFill>
                  <a:schemeClr val="dk1"/>
                </a:solidFill>
                <a:latin typeface="Calibri"/>
                <a:ea typeface="Calibri"/>
                <a:cs typeface="Calibri"/>
                <a:sym typeface="Calibri"/>
              </a:rPr>
              <a:t>There is </a:t>
            </a:r>
            <a:r>
              <a:rPr lang="en-US" sz="1800" b="1" i="0" u="none" strike="noStrike" cap="none" baseline="0" dirty="0" smtClean="0">
                <a:solidFill>
                  <a:schemeClr val="dk1"/>
                </a:solidFill>
                <a:latin typeface="Calibri"/>
                <a:ea typeface="Calibri"/>
                <a:cs typeface="Calibri"/>
                <a:sym typeface="Calibri"/>
              </a:rPr>
              <a:t>5 </a:t>
            </a:r>
            <a:r>
              <a:rPr lang="en-US" sz="1800" b="1" i="0" u="none" strike="noStrike" cap="none" baseline="0" dirty="0">
                <a:solidFill>
                  <a:schemeClr val="dk1"/>
                </a:solidFill>
                <a:latin typeface="Calibri"/>
                <a:ea typeface="Calibri"/>
                <a:cs typeface="Calibri"/>
                <a:sym typeface="Calibri"/>
              </a:rPr>
              <a:t>main modules that makes the SPS Accounting software like no other</a:t>
            </a:r>
            <a:r>
              <a:rPr lang="en-US" sz="1800" b="1" dirty="0">
                <a:solidFill>
                  <a:schemeClr val="dk1"/>
                </a:solidFill>
                <a:latin typeface="Calibri"/>
                <a:ea typeface="Calibri"/>
                <a:cs typeface="Calibri"/>
                <a:sym typeface="Calibri"/>
              </a:rPr>
              <a:t>’s</a:t>
            </a:r>
            <a:r>
              <a:rPr lang="en-US" sz="1800" b="1" i="0" u="none" strike="noStrike" cap="none" baseline="0" dirty="0">
                <a:solidFill>
                  <a:schemeClr val="dk1"/>
                </a:solidFill>
                <a:latin typeface="Calibri"/>
                <a:ea typeface="Calibri"/>
                <a:cs typeface="Calibri"/>
                <a:sym typeface="Calibri"/>
              </a:rPr>
              <a:t>.</a:t>
            </a:r>
          </a:p>
        </p:txBody>
      </p:sp>
      <p:graphicFrame>
        <p:nvGraphicFramePr>
          <p:cNvPr id="2" name="Diagram 1"/>
          <p:cNvGraphicFramePr/>
          <p:nvPr>
            <p:extLst>
              <p:ext uri="{D42A27DB-BD31-4B8C-83A1-F6EECF244321}">
                <p14:modId xmlns:p14="http://schemas.microsoft.com/office/powerpoint/2010/main" val="3863189043"/>
              </p:ext>
            </p:extLst>
          </p:nvPr>
        </p:nvGraphicFramePr>
        <p:xfrm>
          <a:off x="1496616" y="2110488"/>
          <a:ext cx="6228691" cy="41524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1" name="Shape 311"/>
          <p:cNvSpPr/>
          <p:nvPr/>
        </p:nvSpPr>
        <p:spPr>
          <a:xfrm>
            <a:off x="-247650" y="304800"/>
            <a:ext cx="7016750" cy="914400"/>
          </a:xfrm>
          <a:prstGeom prst="rect">
            <a:avLst/>
          </a:prstGeom>
          <a:solidFill>
            <a:srgbClr val="FF0000"/>
          </a:solidFill>
          <a:ln>
            <a:noFill/>
          </a:ln>
        </p:spPr>
        <p:txBody>
          <a:bodyPr lIns="91425" tIns="45700" rIns="91425" bIns="45700" anchor="ctr" anchorCtr="0">
            <a:noAutofit/>
          </a:bodyPr>
          <a:lstStyle/>
          <a:p>
            <a:pPr marL="0" marR="0" lvl="0" indent="520700" algn="l" rtl="0">
              <a:spcBef>
                <a:spcPts val="0"/>
              </a:spcBef>
              <a:buSzPct val="25000"/>
              <a:buNone/>
            </a:pPr>
            <a:r>
              <a:rPr lang="en-US" sz="2800" b="0" i="0" u="none" strike="noStrike" cap="none" baseline="0" dirty="0" smtClean="0">
                <a:solidFill>
                  <a:schemeClr val="lt1"/>
                </a:solidFill>
                <a:latin typeface="Calibri" panose="020F0502020204030204" pitchFamily="34" charset="0"/>
                <a:ea typeface="Calibri"/>
                <a:cs typeface="Calibri"/>
                <a:sym typeface="Calibri"/>
              </a:rPr>
              <a:t>SPS</a:t>
            </a:r>
            <a:endParaRPr lang="en-US" sz="2800" b="0" i="0" u="none" strike="noStrike" cap="none" baseline="0" dirty="0">
              <a:solidFill>
                <a:schemeClr val="lt1"/>
              </a:solidFill>
              <a:latin typeface="Calibri" panose="020F0502020204030204" pitchFamily="34" charset="0"/>
              <a:ea typeface="Calibri"/>
              <a:cs typeface="Calibri"/>
              <a:sym typeface="Calibri"/>
            </a:endParaRPr>
          </a:p>
          <a:p>
            <a:pPr marL="0" marR="0" lvl="0" indent="520700" algn="l" rtl="0">
              <a:spcBef>
                <a:spcPts val="0"/>
              </a:spcBef>
              <a:buSzPct val="25000"/>
              <a:buNone/>
            </a:pPr>
            <a:r>
              <a:rPr lang="en-US" sz="1800" b="0" i="0" u="none" strike="noStrike" cap="none" baseline="0" dirty="0" smtClean="0">
                <a:solidFill>
                  <a:schemeClr val="lt1"/>
                </a:solidFill>
                <a:latin typeface="Calibri" panose="020F0502020204030204" pitchFamily="34" charset="0"/>
                <a:ea typeface="Calibri"/>
                <a:cs typeface="Calibri"/>
                <a:sym typeface="Calibri"/>
              </a:rPr>
              <a:t>Core Features</a:t>
            </a:r>
            <a:endParaRPr lang="en-US" sz="1800" b="0" i="0" u="none" strike="noStrike" cap="none" baseline="0" dirty="0">
              <a:solidFill>
                <a:schemeClr val="lt1"/>
              </a:solidFill>
              <a:latin typeface="Calibri" panose="020F0502020204030204" pitchFamily="34" charset="0"/>
              <a:ea typeface="Calibri"/>
              <a:cs typeface="Calibri"/>
              <a:sym typeface="Calibri"/>
            </a:endParaRPr>
          </a:p>
        </p:txBody>
      </p:sp>
      <p:graphicFrame>
        <p:nvGraphicFramePr>
          <p:cNvPr id="3" name="Diagram 2"/>
          <p:cNvGraphicFramePr/>
          <p:nvPr>
            <p:extLst>
              <p:ext uri="{D42A27DB-BD31-4B8C-83A1-F6EECF244321}">
                <p14:modId xmlns:p14="http://schemas.microsoft.com/office/powerpoint/2010/main" val="1383716659"/>
              </p:ext>
            </p:extLst>
          </p:nvPr>
        </p:nvGraphicFramePr>
        <p:xfrm>
          <a:off x="200472" y="1412776"/>
          <a:ext cx="4248472" cy="2376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p:cNvGraphicFramePr/>
          <p:nvPr>
            <p:extLst>
              <p:ext uri="{D42A27DB-BD31-4B8C-83A1-F6EECF244321}">
                <p14:modId xmlns:p14="http://schemas.microsoft.com/office/powerpoint/2010/main" val="98165934"/>
              </p:ext>
            </p:extLst>
          </p:nvPr>
        </p:nvGraphicFramePr>
        <p:xfrm>
          <a:off x="4808984" y="1340768"/>
          <a:ext cx="4032448" cy="244827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0" name="Diagram 9"/>
          <p:cNvGraphicFramePr/>
          <p:nvPr>
            <p:extLst>
              <p:ext uri="{D42A27DB-BD31-4B8C-83A1-F6EECF244321}">
                <p14:modId xmlns:p14="http://schemas.microsoft.com/office/powerpoint/2010/main" val="4036675530"/>
              </p:ext>
            </p:extLst>
          </p:nvPr>
        </p:nvGraphicFramePr>
        <p:xfrm>
          <a:off x="2432720" y="4005064"/>
          <a:ext cx="4320480" cy="266429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20" name="Shape 320"/>
          <p:cNvSpPr/>
          <p:nvPr/>
        </p:nvSpPr>
        <p:spPr>
          <a:xfrm>
            <a:off x="-247650" y="304800"/>
            <a:ext cx="7016750" cy="914400"/>
          </a:xfrm>
          <a:prstGeom prst="rect">
            <a:avLst/>
          </a:prstGeom>
          <a:solidFill>
            <a:srgbClr val="FF0000"/>
          </a:solidFill>
          <a:ln>
            <a:noFill/>
          </a:ln>
        </p:spPr>
        <p:txBody>
          <a:bodyPr lIns="91425" tIns="45700" rIns="91425" bIns="45700" anchor="ctr" anchorCtr="0">
            <a:noAutofit/>
          </a:bodyPr>
          <a:lstStyle/>
          <a:p>
            <a:pPr marL="0" marR="0" lvl="0" indent="520700" algn="l" rtl="0">
              <a:spcBef>
                <a:spcPts val="0"/>
              </a:spcBef>
              <a:buSzPct val="25000"/>
              <a:buNone/>
            </a:pPr>
            <a:r>
              <a:rPr lang="en-US" sz="2800" b="0" i="0" u="none" strike="noStrike" cap="none" baseline="0" dirty="0" smtClean="0">
                <a:solidFill>
                  <a:schemeClr val="lt1"/>
                </a:solidFill>
                <a:latin typeface="Calibri"/>
                <a:ea typeface="Calibri"/>
                <a:cs typeface="Calibri"/>
                <a:sym typeface="Calibri"/>
              </a:rPr>
              <a:t>PRODUCT SYSTEM REQUIREMENT</a:t>
            </a:r>
            <a:endParaRPr lang="en-US" sz="1800" b="0" i="0" u="none" strike="noStrike" cap="none" baseline="0" dirty="0">
              <a:solidFill>
                <a:schemeClr val="lt1"/>
              </a:solidFill>
              <a:latin typeface="Calibri"/>
              <a:ea typeface="Calibri"/>
              <a:cs typeface="Calibri"/>
              <a:sym typeface="Calibri"/>
            </a:endParaRPr>
          </a:p>
        </p:txBody>
      </p:sp>
      <p:graphicFrame>
        <p:nvGraphicFramePr>
          <p:cNvPr id="3" name="Diagram 2"/>
          <p:cNvGraphicFramePr/>
          <p:nvPr>
            <p:extLst>
              <p:ext uri="{D42A27DB-BD31-4B8C-83A1-F6EECF244321}">
                <p14:modId xmlns:p14="http://schemas.microsoft.com/office/powerpoint/2010/main" val="2631370451"/>
              </p:ext>
            </p:extLst>
          </p:nvPr>
        </p:nvGraphicFramePr>
        <p:xfrm>
          <a:off x="-243320" y="1988840"/>
          <a:ext cx="3672408" cy="3672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ext uri="{D42A27DB-BD31-4B8C-83A1-F6EECF244321}">
                <p14:modId xmlns:p14="http://schemas.microsoft.com/office/powerpoint/2010/main" val="177223740"/>
              </p:ext>
            </p:extLst>
          </p:nvPr>
        </p:nvGraphicFramePr>
        <p:xfrm>
          <a:off x="3656856" y="1556792"/>
          <a:ext cx="5760640" cy="417646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507776308"/>
      </p:ext>
    </p:extLst>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Shape 316"/>
          <p:cNvPicPr preferRelativeResize="0"/>
          <p:nvPr/>
        </p:nvPicPr>
        <p:blipFill rotWithShape="1">
          <a:blip r:embed="rId3">
            <a:alphaModFix/>
          </a:blip>
          <a:srcRect t="7812" r="1501" b="6249"/>
          <a:stretch/>
        </p:blipFill>
        <p:spPr>
          <a:xfrm>
            <a:off x="219732" y="1412775"/>
            <a:ext cx="4462723" cy="2189073"/>
          </a:xfrm>
          <a:prstGeom prst="roundRect">
            <a:avLst>
              <a:gd name="adj" fmla="val 8594"/>
            </a:avLst>
          </a:prstGeom>
          <a:solidFill>
            <a:srgbClr val="EEEEEE"/>
          </a:solidFill>
          <a:ln>
            <a:noFill/>
          </a:ln>
        </p:spPr>
      </p:pic>
      <p:pic>
        <p:nvPicPr>
          <p:cNvPr id="317" name="Shape 317"/>
          <p:cNvPicPr preferRelativeResize="0"/>
          <p:nvPr/>
        </p:nvPicPr>
        <p:blipFill rotWithShape="1">
          <a:blip r:embed="rId4">
            <a:alphaModFix/>
          </a:blip>
          <a:srcRect t="7292" r="1530" b="5271"/>
          <a:stretch/>
        </p:blipFill>
        <p:spPr>
          <a:xfrm>
            <a:off x="4960676" y="1412775"/>
            <a:ext cx="4384811" cy="2189073"/>
          </a:xfrm>
          <a:prstGeom prst="roundRect">
            <a:avLst>
              <a:gd name="adj" fmla="val 8594"/>
            </a:avLst>
          </a:prstGeom>
          <a:solidFill>
            <a:srgbClr val="EEEEEE"/>
          </a:solidFill>
          <a:ln>
            <a:noFill/>
          </a:ln>
        </p:spPr>
      </p:pic>
      <p:pic>
        <p:nvPicPr>
          <p:cNvPr id="318" name="Shape 318"/>
          <p:cNvPicPr preferRelativeResize="0"/>
          <p:nvPr/>
        </p:nvPicPr>
        <p:blipFill rotWithShape="1">
          <a:blip r:embed="rId5">
            <a:alphaModFix/>
          </a:blip>
          <a:srcRect l="15592" t="9104" r="1280" b="6381"/>
          <a:stretch/>
        </p:blipFill>
        <p:spPr>
          <a:xfrm>
            <a:off x="231725" y="4001694"/>
            <a:ext cx="4361235" cy="2492968"/>
          </a:xfrm>
          <a:prstGeom prst="roundRect">
            <a:avLst>
              <a:gd name="adj" fmla="val 8594"/>
            </a:avLst>
          </a:prstGeom>
          <a:solidFill>
            <a:srgbClr val="EEEEEE"/>
          </a:solidFill>
          <a:ln>
            <a:noFill/>
          </a:ln>
        </p:spPr>
      </p:pic>
      <p:pic>
        <p:nvPicPr>
          <p:cNvPr id="319" name="Shape 319"/>
          <p:cNvPicPr preferRelativeResize="0"/>
          <p:nvPr/>
        </p:nvPicPr>
        <p:blipFill rotWithShape="1">
          <a:blip r:embed="rId6">
            <a:alphaModFix/>
          </a:blip>
          <a:srcRect t="9123" r="1326" b="5067"/>
          <a:stretch/>
        </p:blipFill>
        <p:spPr>
          <a:xfrm>
            <a:off x="4880167" y="4136878"/>
            <a:ext cx="4545828" cy="2222599"/>
          </a:xfrm>
          <a:prstGeom prst="roundRect">
            <a:avLst>
              <a:gd name="adj" fmla="val 8594"/>
            </a:avLst>
          </a:prstGeom>
          <a:solidFill>
            <a:srgbClr val="EEEEEE"/>
          </a:solidFill>
          <a:ln>
            <a:noFill/>
          </a:ln>
        </p:spPr>
      </p:pic>
      <p:sp>
        <p:nvSpPr>
          <p:cNvPr id="320" name="Shape 320"/>
          <p:cNvSpPr/>
          <p:nvPr/>
        </p:nvSpPr>
        <p:spPr>
          <a:xfrm>
            <a:off x="-247650" y="304800"/>
            <a:ext cx="7016750" cy="914400"/>
          </a:xfrm>
          <a:prstGeom prst="rect">
            <a:avLst/>
          </a:prstGeom>
          <a:solidFill>
            <a:srgbClr val="FF0000"/>
          </a:solidFill>
          <a:ln>
            <a:noFill/>
          </a:ln>
        </p:spPr>
        <p:txBody>
          <a:bodyPr lIns="91425" tIns="45700" rIns="91425" bIns="45700" anchor="ctr" anchorCtr="0">
            <a:noAutofit/>
          </a:bodyPr>
          <a:lstStyle/>
          <a:p>
            <a:pPr marL="0" marR="0" lvl="0" indent="520700" algn="l" rtl="0">
              <a:spcBef>
                <a:spcPts val="0"/>
              </a:spcBef>
              <a:buSzPct val="25000"/>
              <a:buNone/>
            </a:pPr>
            <a:r>
              <a:rPr lang="en-US" sz="2800" b="0" i="0" u="none" strike="noStrike" cap="none" baseline="0" dirty="0" smtClean="0">
                <a:solidFill>
                  <a:schemeClr val="lt1"/>
                </a:solidFill>
                <a:latin typeface="Calibri"/>
                <a:ea typeface="Calibri"/>
                <a:cs typeface="Calibri"/>
                <a:sym typeface="Calibri"/>
              </a:rPr>
              <a:t>SPS</a:t>
            </a:r>
            <a:endParaRPr lang="en-US" sz="2800" b="0" i="0" u="none" strike="noStrike" cap="none" baseline="0" dirty="0">
              <a:solidFill>
                <a:schemeClr val="lt1"/>
              </a:solidFill>
              <a:latin typeface="Calibri"/>
              <a:ea typeface="Calibri"/>
              <a:cs typeface="Calibri"/>
              <a:sym typeface="Calibri"/>
            </a:endParaRPr>
          </a:p>
          <a:p>
            <a:pPr marL="0" marR="0" lvl="0" indent="520700" algn="l" rtl="0">
              <a:spcBef>
                <a:spcPts val="0"/>
              </a:spcBef>
              <a:buSzPct val="25000"/>
              <a:buNone/>
            </a:pPr>
            <a:r>
              <a:rPr lang="en-US" sz="1800" b="0" i="0" u="none" strike="noStrike" cap="none" baseline="0" dirty="0">
                <a:solidFill>
                  <a:schemeClr val="lt1"/>
                </a:solidFill>
                <a:latin typeface="Calibri"/>
                <a:ea typeface="Calibri"/>
                <a:cs typeface="Calibri"/>
                <a:sym typeface="Calibri"/>
              </a:rPr>
              <a:t>SPS ACCOUNTING SOFTWARE REVIEW</a:t>
            </a:r>
          </a:p>
        </p:txBody>
      </p:sp>
    </p:spTree>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Shape 273"/>
          <p:cNvSpPr txBox="1"/>
          <p:nvPr/>
        </p:nvSpPr>
        <p:spPr>
          <a:xfrm>
            <a:off x="2971800" y="4655189"/>
            <a:ext cx="6356349"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dirty="0" smtClean="0">
                <a:solidFill>
                  <a:schemeClr val="dk1"/>
                </a:solidFill>
                <a:latin typeface="Calibri"/>
                <a:ea typeface="Calibri"/>
                <a:cs typeface="Calibri"/>
                <a:sym typeface="Calibri"/>
              </a:rPr>
              <a:t>3</a:t>
            </a:r>
            <a:r>
              <a:rPr lang="en-US" sz="2400" b="0" i="0" u="none" strike="noStrike" cap="none" baseline="0" dirty="0" smtClean="0">
                <a:solidFill>
                  <a:schemeClr val="dk1"/>
                </a:solidFill>
                <a:latin typeface="Calibri"/>
                <a:ea typeface="Calibri"/>
                <a:cs typeface="Calibri"/>
                <a:sym typeface="Calibri"/>
              </a:rPr>
              <a:t>.0</a:t>
            </a:r>
            <a:r>
              <a:rPr lang="en-US" sz="2400" b="0" i="0" u="none" strike="noStrike" cap="none" dirty="0" smtClean="0">
                <a:solidFill>
                  <a:schemeClr val="dk1"/>
                </a:solidFill>
                <a:latin typeface="Calibri"/>
                <a:ea typeface="Calibri"/>
                <a:cs typeface="Calibri"/>
                <a:sym typeface="Calibri"/>
              </a:rPr>
              <a:t> DEALERSHIP PROGRAMME</a:t>
            </a:r>
            <a:endParaRPr lang="en-US" sz="2400" b="0" i="0" u="none" strike="noStrike" cap="none" baseline="0" dirty="0">
              <a:solidFill>
                <a:schemeClr val="dk1"/>
              </a:solidFill>
              <a:latin typeface="Calibri"/>
              <a:ea typeface="Calibri"/>
              <a:cs typeface="Calibri"/>
              <a:sym typeface="Calibri"/>
            </a:endParaRPr>
          </a:p>
        </p:txBody>
      </p:sp>
      <p:grpSp>
        <p:nvGrpSpPr>
          <p:cNvPr id="274" name="Shape 274"/>
          <p:cNvGrpSpPr/>
          <p:nvPr/>
        </p:nvGrpSpPr>
        <p:grpSpPr>
          <a:xfrm>
            <a:off x="660400" y="3008661"/>
            <a:ext cx="8667750" cy="2455495"/>
            <a:chOff x="609600" y="3008661"/>
            <a:chExt cx="8001000" cy="2455495"/>
          </a:xfrm>
        </p:grpSpPr>
        <p:cxnSp>
          <p:nvCxnSpPr>
            <p:cNvPr id="275" name="Shape 275"/>
            <p:cNvCxnSpPr/>
            <p:nvPr/>
          </p:nvCxnSpPr>
          <p:spPr>
            <a:xfrm>
              <a:off x="609600" y="5464157"/>
              <a:ext cx="8001000" cy="0"/>
            </a:xfrm>
            <a:prstGeom prst="straightConnector1">
              <a:avLst/>
            </a:prstGeom>
            <a:noFill/>
            <a:ln w="9525" cap="flat" cmpd="sng">
              <a:solidFill>
                <a:srgbClr val="4A7DBB"/>
              </a:solidFill>
              <a:prstDash val="solid"/>
              <a:round/>
              <a:headEnd type="none" w="med" len="med"/>
              <a:tailEnd type="none" w="med" len="med"/>
            </a:ln>
          </p:spPr>
        </p:cxnSp>
        <p:grpSp>
          <p:nvGrpSpPr>
            <p:cNvPr id="276" name="Shape 276"/>
            <p:cNvGrpSpPr/>
            <p:nvPr/>
          </p:nvGrpSpPr>
          <p:grpSpPr>
            <a:xfrm>
              <a:off x="609600" y="3008661"/>
              <a:ext cx="1905000" cy="2231303"/>
              <a:chOff x="609600" y="3008661"/>
              <a:chExt cx="1905000" cy="2231303"/>
            </a:xfrm>
          </p:grpSpPr>
          <p:sp>
            <p:nvSpPr>
              <p:cNvPr id="277" name="Shape 277"/>
              <p:cNvSpPr/>
              <p:nvPr/>
            </p:nvSpPr>
            <p:spPr>
              <a:xfrm>
                <a:off x="609600" y="3564692"/>
                <a:ext cx="1676399" cy="1675271"/>
              </a:xfrm>
              <a:prstGeom prst="rect">
                <a:avLst/>
              </a:prstGeom>
              <a:solidFill>
                <a:srgbClr val="FF0000"/>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pic>
            <p:nvPicPr>
              <p:cNvPr id="278" name="Shape 278"/>
              <p:cNvPicPr preferRelativeResize="0"/>
              <p:nvPr/>
            </p:nvPicPr>
            <p:blipFill rotWithShape="1">
              <a:blip r:embed="rId3">
                <a:alphaModFix/>
              </a:blip>
              <a:srcRect/>
              <a:stretch/>
            </p:blipFill>
            <p:spPr>
              <a:xfrm>
                <a:off x="957111" y="3008661"/>
                <a:ext cx="1557489" cy="1987976"/>
              </a:xfrm>
              <a:prstGeom prst="rect">
                <a:avLst/>
              </a:prstGeom>
              <a:noFill/>
              <a:ln>
                <a:noFill/>
              </a:ln>
            </p:spPr>
          </p:pic>
        </p:grpSp>
      </p:grpSp>
      <p:sp>
        <p:nvSpPr>
          <p:cNvPr id="279" name="Shape 279"/>
          <p:cNvSpPr txBox="1">
            <a:spLocks noGrp="1"/>
          </p:cNvSpPr>
          <p:nvPr>
            <p:ph type="sldNum" idx="12"/>
          </p:nvPr>
        </p:nvSpPr>
        <p:spPr>
          <a:xfrm>
            <a:off x="9345488" y="6232226"/>
            <a:ext cx="36718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17</a:t>
            </a:fld>
            <a:endParaRPr lang="en-US" sz="1200" b="0" i="0" u="none" strike="noStrike" cap="none" baseline="0">
              <a:solidFill>
                <a:srgbClr val="888888"/>
              </a:solidFill>
              <a:latin typeface="Calibri"/>
              <a:ea typeface="Calibri"/>
              <a:cs typeface="Calibri"/>
              <a:sym typeface="Calibri"/>
            </a:endParaRPr>
          </a:p>
        </p:txBody>
      </p:sp>
      <p:sp>
        <p:nvSpPr>
          <p:cNvPr id="280" name="Shape 280"/>
          <p:cNvSpPr txBox="1"/>
          <p:nvPr/>
        </p:nvSpPr>
        <p:spPr>
          <a:xfrm>
            <a:off x="6609184" y="6293948"/>
            <a:ext cx="2664295" cy="2308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900" b="0" i="0" u="none" strike="noStrike" cap="none" baseline="0">
                <a:solidFill>
                  <a:schemeClr val="dk1"/>
                </a:solidFill>
                <a:latin typeface="Calibri"/>
                <a:ea typeface="Calibri"/>
                <a:cs typeface="Calibri"/>
                <a:sym typeface="Calibri"/>
              </a:rPr>
              <a:t>© </a:t>
            </a:r>
            <a:r>
              <a:rPr lang="en-US" sz="900" b="0" i="0" u="none" strike="noStrike" cap="none" baseline="0">
                <a:solidFill>
                  <a:srgbClr val="FF0000"/>
                </a:solidFill>
                <a:latin typeface="Arial"/>
                <a:ea typeface="Arial"/>
                <a:cs typeface="Arial"/>
                <a:sym typeface="Arial"/>
              </a:rPr>
              <a:t>SALIHIN</a:t>
            </a:r>
            <a:r>
              <a:rPr lang="en-US" sz="900" b="0" i="0" u="none" strike="noStrike" cap="none" baseline="0">
                <a:solidFill>
                  <a:srgbClr val="FF0000"/>
                </a:solidFill>
                <a:latin typeface="Calibri"/>
                <a:ea typeface="Calibri"/>
                <a:cs typeface="Calibri"/>
                <a:sym typeface="Calibri"/>
              </a:rPr>
              <a:t> </a:t>
            </a:r>
            <a:r>
              <a:rPr lang="en-US" sz="900" b="0" i="0" u="none" strike="noStrike" cap="none" baseline="0">
                <a:solidFill>
                  <a:schemeClr val="dk1"/>
                </a:solidFill>
                <a:latin typeface="Calibri"/>
                <a:ea typeface="Calibri"/>
                <a:cs typeface="Calibri"/>
                <a:sym typeface="Calibri"/>
              </a:rPr>
              <a:t>2015. Strictly Private &amp; Confidential</a:t>
            </a:r>
          </a:p>
        </p:txBody>
      </p:sp>
    </p:spTree>
    <p:extLst>
      <p:ext uri="{BB962C8B-B14F-4D97-AF65-F5344CB8AC3E}">
        <p14:creationId xmlns:p14="http://schemas.microsoft.com/office/powerpoint/2010/main" val="1431964670"/>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626" y="1717504"/>
            <a:ext cx="3572000" cy="22972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25" name="Shape 325"/>
          <p:cNvSpPr/>
          <p:nvPr/>
        </p:nvSpPr>
        <p:spPr>
          <a:xfrm>
            <a:off x="-247650" y="304800"/>
            <a:ext cx="7016750" cy="914400"/>
          </a:xfrm>
          <a:prstGeom prst="rect">
            <a:avLst/>
          </a:prstGeom>
          <a:solidFill>
            <a:srgbClr val="FF0000"/>
          </a:solidFill>
          <a:ln>
            <a:noFill/>
          </a:ln>
        </p:spPr>
        <p:txBody>
          <a:bodyPr lIns="91425" tIns="45700" rIns="91425" bIns="45700" anchor="ctr" anchorCtr="0">
            <a:noAutofit/>
          </a:bodyPr>
          <a:lstStyle/>
          <a:p>
            <a:pPr marL="0" marR="0" lvl="0" indent="520700" algn="l" rtl="0">
              <a:spcBef>
                <a:spcPts val="0"/>
              </a:spcBef>
              <a:buSzPct val="25000"/>
              <a:buNone/>
            </a:pPr>
            <a:r>
              <a:rPr lang="en-US" sz="2800" b="0" i="0" u="none" strike="noStrike" cap="none" baseline="0" dirty="0" smtClean="0">
                <a:solidFill>
                  <a:schemeClr val="lt1"/>
                </a:solidFill>
                <a:latin typeface="Calibri"/>
                <a:ea typeface="Calibri"/>
                <a:cs typeface="Calibri"/>
                <a:sym typeface="Calibri"/>
              </a:rPr>
              <a:t>WHAT IS DEALER CRITERIA?</a:t>
            </a:r>
            <a:endParaRPr lang="en-US" sz="1800" b="0" i="0" u="none" strike="noStrike" cap="none" baseline="0" dirty="0">
              <a:solidFill>
                <a:schemeClr val="lt1"/>
              </a:solidFill>
              <a:latin typeface="Calibri"/>
              <a:ea typeface="Calibri"/>
              <a:cs typeface="Calibri"/>
              <a:sym typeface="Calibri"/>
            </a:endParaRPr>
          </a:p>
        </p:txBody>
      </p:sp>
      <p:sp>
        <p:nvSpPr>
          <p:cNvPr id="326" name="Shape 326"/>
          <p:cNvSpPr txBox="1">
            <a:spLocks noGrp="1"/>
          </p:cNvSpPr>
          <p:nvPr>
            <p:ph type="sldNum" idx="12"/>
          </p:nvPr>
        </p:nvSpPr>
        <p:spPr>
          <a:xfrm>
            <a:off x="9345488" y="6232226"/>
            <a:ext cx="36718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18</a:t>
            </a:fld>
            <a:endParaRPr lang="en-US" sz="1200" b="0" i="0" u="none" strike="noStrike" cap="none" baseline="0">
              <a:solidFill>
                <a:srgbClr val="888888"/>
              </a:solidFill>
              <a:latin typeface="Calibri"/>
              <a:ea typeface="Calibri"/>
              <a:cs typeface="Calibri"/>
              <a:sym typeface="Calibri"/>
            </a:endParaRPr>
          </a:p>
        </p:txBody>
      </p:sp>
      <p:sp>
        <p:nvSpPr>
          <p:cNvPr id="327" name="Shape 327"/>
          <p:cNvSpPr txBox="1"/>
          <p:nvPr/>
        </p:nvSpPr>
        <p:spPr>
          <a:xfrm>
            <a:off x="6609184" y="6293948"/>
            <a:ext cx="2664295" cy="2308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900" b="0" i="0" u="none" strike="noStrike" cap="none" baseline="0">
                <a:solidFill>
                  <a:schemeClr val="dk1"/>
                </a:solidFill>
                <a:latin typeface="Calibri"/>
                <a:ea typeface="Calibri"/>
                <a:cs typeface="Calibri"/>
                <a:sym typeface="Calibri"/>
              </a:rPr>
              <a:t>© </a:t>
            </a:r>
            <a:r>
              <a:rPr lang="en-US" sz="900" b="0" i="0" u="none" strike="noStrike" cap="none" baseline="0">
                <a:solidFill>
                  <a:srgbClr val="FF0000"/>
                </a:solidFill>
                <a:latin typeface="Arial"/>
                <a:ea typeface="Arial"/>
                <a:cs typeface="Arial"/>
                <a:sym typeface="Arial"/>
              </a:rPr>
              <a:t>SALIHIN</a:t>
            </a:r>
            <a:r>
              <a:rPr lang="en-US" sz="900" b="0" i="0" u="none" strike="noStrike" cap="none" baseline="0">
                <a:solidFill>
                  <a:srgbClr val="FF0000"/>
                </a:solidFill>
                <a:latin typeface="Calibri"/>
                <a:ea typeface="Calibri"/>
                <a:cs typeface="Calibri"/>
                <a:sym typeface="Calibri"/>
              </a:rPr>
              <a:t> </a:t>
            </a:r>
            <a:r>
              <a:rPr lang="en-US" sz="900" b="0" i="0" u="none" strike="noStrike" cap="none" baseline="0">
                <a:solidFill>
                  <a:schemeClr val="dk1"/>
                </a:solidFill>
                <a:latin typeface="Calibri"/>
                <a:ea typeface="Calibri"/>
                <a:cs typeface="Calibri"/>
                <a:sym typeface="Calibri"/>
              </a:rPr>
              <a:t>2015. Strictly Private &amp; Confidential</a:t>
            </a:r>
          </a:p>
        </p:txBody>
      </p:sp>
      <p:pic>
        <p:nvPicPr>
          <p:cNvPr id="6" name="Picture 2" descr="http://p3cdn4static.sharpschool.com/UserFiles/Servers/Server_1218683/Image/News/Surve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16160" y="2070623"/>
            <a:ext cx="623132" cy="6196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525644" y="2195792"/>
            <a:ext cx="2061783" cy="307777"/>
          </a:xfrm>
          <a:prstGeom prst="rect">
            <a:avLst/>
          </a:prstGeom>
          <a:noFill/>
        </p:spPr>
        <p:txBody>
          <a:bodyPr wrap="none" rtlCol="0">
            <a:spAutoFit/>
          </a:bodyPr>
          <a:lstStyle/>
          <a:p>
            <a:r>
              <a:rPr lang="en-MY" dirty="0" smtClean="0">
                <a:solidFill>
                  <a:schemeClr val="tx1"/>
                </a:solidFill>
              </a:rPr>
              <a:t>MUST BE MALAYSIAN</a:t>
            </a:r>
            <a:endParaRPr lang="en-MY" dirty="0">
              <a:solidFill>
                <a:schemeClr val="tx1"/>
              </a:solidFill>
            </a:endParaRPr>
          </a:p>
        </p:txBody>
      </p:sp>
      <p:pic>
        <p:nvPicPr>
          <p:cNvPr id="8" name="Picture 2" descr="http://p3cdn4static.sharpschool.com/UserFiles/Servers/Server_1218683/Image/News/Surve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71972" y="2556274"/>
            <a:ext cx="623132" cy="61967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781456" y="2681443"/>
            <a:ext cx="2132315" cy="307777"/>
          </a:xfrm>
          <a:prstGeom prst="rect">
            <a:avLst/>
          </a:prstGeom>
          <a:noFill/>
        </p:spPr>
        <p:txBody>
          <a:bodyPr wrap="none" rtlCol="0">
            <a:spAutoFit/>
          </a:bodyPr>
          <a:lstStyle/>
          <a:p>
            <a:r>
              <a:rPr lang="en-MY" dirty="0" smtClean="0">
                <a:solidFill>
                  <a:schemeClr val="tx1"/>
                </a:solidFill>
              </a:rPr>
              <a:t>ABOVE 21 YEARS OLD</a:t>
            </a:r>
            <a:endParaRPr lang="en-MY" dirty="0">
              <a:solidFill>
                <a:schemeClr val="tx1"/>
              </a:solidFill>
            </a:endParaRPr>
          </a:p>
        </p:txBody>
      </p:sp>
      <p:pic>
        <p:nvPicPr>
          <p:cNvPr id="10" name="Picture 2" descr="http://p3cdn4static.sharpschool.com/UserFiles/Servers/Server_1218683/Image/News/Surve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80622" y="3187808"/>
            <a:ext cx="623132" cy="61967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090106" y="3312977"/>
            <a:ext cx="3735318" cy="523220"/>
          </a:xfrm>
          <a:prstGeom prst="rect">
            <a:avLst/>
          </a:prstGeom>
          <a:noFill/>
        </p:spPr>
        <p:txBody>
          <a:bodyPr wrap="none" rtlCol="0">
            <a:spAutoFit/>
          </a:bodyPr>
          <a:lstStyle/>
          <a:p>
            <a:r>
              <a:rPr lang="en-MY" dirty="0" smtClean="0">
                <a:solidFill>
                  <a:schemeClr val="tx1"/>
                </a:solidFill>
              </a:rPr>
              <a:t>MUST PROVIDE ALL THE TRAINING KITS </a:t>
            </a:r>
          </a:p>
          <a:p>
            <a:r>
              <a:rPr lang="en-MY" dirty="0" smtClean="0">
                <a:solidFill>
                  <a:schemeClr val="tx1"/>
                </a:solidFill>
              </a:rPr>
              <a:t>INCLUDING TRAINING ROOM</a:t>
            </a:r>
            <a:endParaRPr lang="en-MY" dirty="0">
              <a:solidFill>
                <a:schemeClr val="tx1"/>
              </a:solidFill>
            </a:endParaRPr>
          </a:p>
        </p:txBody>
      </p:sp>
      <p:pic>
        <p:nvPicPr>
          <p:cNvPr id="12" name="Picture 2" descr="http://p3cdn4static.sharpschool.com/UserFiles/Servers/Server_1218683/Image/News/Surve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5136" y="3983294"/>
            <a:ext cx="623132" cy="61967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374620" y="4108463"/>
            <a:ext cx="3259226" cy="307777"/>
          </a:xfrm>
          <a:prstGeom prst="rect">
            <a:avLst/>
          </a:prstGeom>
          <a:noFill/>
        </p:spPr>
        <p:txBody>
          <a:bodyPr wrap="none" rtlCol="0">
            <a:spAutoFit/>
          </a:bodyPr>
          <a:lstStyle/>
          <a:p>
            <a:r>
              <a:rPr lang="en-MY" dirty="0" smtClean="0">
                <a:solidFill>
                  <a:schemeClr val="tx1"/>
                </a:solidFill>
              </a:rPr>
              <a:t>COMPANY REGISTERED WITH SSM</a:t>
            </a:r>
            <a:endParaRPr lang="en-MY" dirty="0">
              <a:solidFill>
                <a:schemeClr val="tx1"/>
              </a:solidFill>
            </a:endParaRPr>
          </a:p>
        </p:txBody>
      </p:sp>
      <p:pic>
        <p:nvPicPr>
          <p:cNvPr id="14" name="Picture 2" descr="http://p3cdn4static.sharpschool.com/UserFiles/Servers/Server_1218683/Image/News/Surve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0562" y="4628673"/>
            <a:ext cx="623132" cy="61967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620046" y="4753842"/>
            <a:ext cx="4097597" cy="738664"/>
          </a:xfrm>
          <a:prstGeom prst="rect">
            <a:avLst/>
          </a:prstGeom>
          <a:noFill/>
        </p:spPr>
        <p:txBody>
          <a:bodyPr wrap="none" rtlCol="0">
            <a:spAutoFit/>
          </a:bodyPr>
          <a:lstStyle/>
          <a:p>
            <a:r>
              <a:rPr lang="en-MY" dirty="0" smtClean="0">
                <a:solidFill>
                  <a:schemeClr val="tx1"/>
                </a:solidFill>
              </a:rPr>
              <a:t>OPERATE BUSINESS SOLUTION, COMPUTER</a:t>
            </a:r>
          </a:p>
          <a:p>
            <a:r>
              <a:rPr lang="en-MY" dirty="0" smtClean="0">
                <a:solidFill>
                  <a:schemeClr val="tx1"/>
                </a:solidFill>
              </a:rPr>
              <a:t>SOFTWARE AND HARDWARE, ACCOUNTING</a:t>
            </a:r>
          </a:p>
          <a:p>
            <a:r>
              <a:rPr lang="en-MY" dirty="0" smtClean="0">
                <a:solidFill>
                  <a:schemeClr val="tx1"/>
                </a:solidFill>
              </a:rPr>
              <a:t>FIRM, TAX, AUDIT, GST…</a:t>
            </a:r>
            <a:endParaRPr lang="en-MY" dirty="0">
              <a:solidFill>
                <a:schemeClr val="tx1"/>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616" y="3851526"/>
            <a:ext cx="3710006" cy="2385964"/>
          </a:xfrm>
          <a:prstGeom prst="rect">
            <a:avLst/>
          </a:prstGeom>
          <a:ln>
            <a:noFill/>
          </a:ln>
          <a:effectLst>
            <a:softEdge rad="112500"/>
          </a:effectLst>
        </p:spPr>
      </p:pic>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Shape 333"/>
          <p:cNvSpPr/>
          <p:nvPr/>
        </p:nvSpPr>
        <p:spPr>
          <a:xfrm>
            <a:off x="-247650" y="304800"/>
            <a:ext cx="7016750" cy="914400"/>
          </a:xfrm>
          <a:prstGeom prst="rect">
            <a:avLst/>
          </a:prstGeom>
          <a:solidFill>
            <a:srgbClr val="FF0000"/>
          </a:solidFill>
          <a:ln>
            <a:noFill/>
          </a:ln>
        </p:spPr>
        <p:txBody>
          <a:bodyPr lIns="91425" tIns="45700" rIns="91425" bIns="45700" anchor="ctr" anchorCtr="0">
            <a:noAutofit/>
          </a:bodyPr>
          <a:lstStyle/>
          <a:p>
            <a:pPr marL="0" marR="0" lvl="0" indent="520700" algn="l" rtl="0">
              <a:spcBef>
                <a:spcPts val="0"/>
              </a:spcBef>
              <a:buSzPct val="25000"/>
              <a:buNone/>
            </a:pPr>
            <a:r>
              <a:rPr lang="en-US" sz="2800" b="0" i="0" u="none" strike="noStrike" cap="none" baseline="0" dirty="0" smtClean="0">
                <a:solidFill>
                  <a:schemeClr val="lt1"/>
                </a:solidFill>
                <a:latin typeface="Calibri"/>
                <a:ea typeface="Calibri"/>
                <a:cs typeface="Calibri"/>
                <a:sym typeface="Calibri"/>
              </a:rPr>
              <a:t>DEALER</a:t>
            </a:r>
            <a:r>
              <a:rPr lang="en-US" sz="2800" b="0" i="0" u="none" strike="noStrike" cap="none" dirty="0" smtClean="0">
                <a:solidFill>
                  <a:schemeClr val="lt1"/>
                </a:solidFill>
                <a:latin typeface="Calibri"/>
                <a:ea typeface="Calibri"/>
                <a:cs typeface="Calibri"/>
                <a:sym typeface="Calibri"/>
              </a:rPr>
              <a:t> BENEFITS</a:t>
            </a:r>
            <a:endParaRPr lang="en-US" sz="1800" b="0" i="0" u="none" strike="noStrike" cap="none" baseline="0" dirty="0">
              <a:solidFill>
                <a:schemeClr val="lt1"/>
              </a:solidFill>
              <a:latin typeface="Calibri"/>
              <a:ea typeface="Calibri"/>
              <a:cs typeface="Calibri"/>
              <a:sym typeface="Calibri"/>
            </a:endParaRPr>
          </a:p>
        </p:txBody>
      </p:sp>
      <p:sp>
        <p:nvSpPr>
          <p:cNvPr id="334" name="Shape 334"/>
          <p:cNvSpPr txBox="1">
            <a:spLocks noGrp="1"/>
          </p:cNvSpPr>
          <p:nvPr>
            <p:ph type="sldNum" idx="12"/>
          </p:nvPr>
        </p:nvSpPr>
        <p:spPr>
          <a:xfrm>
            <a:off x="9345488" y="6232226"/>
            <a:ext cx="36718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19</a:t>
            </a:fld>
            <a:endParaRPr lang="en-US" sz="1200" b="0" i="0" u="none" strike="noStrike" cap="none" baseline="0">
              <a:solidFill>
                <a:srgbClr val="888888"/>
              </a:solidFill>
              <a:latin typeface="Calibri"/>
              <a:ea typeface="Calibri"/>
              <a:cs typeface="Calibri"/>
              <a:sym typeface="Calibri"/>
            </a:endParaRPr>
          </a:p>
        </p:txBody>
      </p:sp>
      <p:sp>
        <p:nvSpPr>
          <p:cNvPr id="335" name="Shape 335"/>
          <p:cNvSpPr txBox="1"/>
          <p:nvPr/>
        </p:nvSpPr>
        <p:spPr>
          <a:xfrm>
            <a:off x="6609184" y="6293948"/>
            <a:ext cx="2664295" cy="2308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900" b="0" i="0" u="none" strike="noStrike" cap="none" baseline="0">
                <a:solidFill>
                  <a:schemeClr val="dk1"/>
                </a:solidFill>
                <a:latin typeface="Calibri"/>
                <a:ea typeface="Calibri"/>
                <a:cs typeface="Calibri"/>
                <a:sym typeface="Calibri"/>
              </a:rPr>
              <a:t>© </a:t>
            </a:r>
            <a:r>
              <a:rPr lang="en-US" sz="900" b="0" i="0" u="none" strike="noStrike" cap="none" baseline="0">
                <a:solidFill>
                  <a:srgbClr val="FF0000"/>
                </a:solidFill>
                <a:latin typeface="Arial"/>
                <a:ea typeface="Arial"/>
                <a:cs typeface="Arial"/>
                <a:sym typeface="Arial"/>
              </a:rPr>
              <a:t>SALIHIN</a:t>
            </a:r>
            <a:r>
              <a:rPr lang="en-US" sz="900" b="0" i="0" u="none" strike="noStrike" cap="none" baseline="0">
                <a:solidFill>
                  <a:srgbClr val="FF0000"/>
                </a:solidFill>
                <a:latin typeface="Calibri"/>
                <a:ea typeface="Calibri"/>
                <a:cs typeface="Calibri"/>
                <a:sym typeface="Calibri"/>
              </a:rPr>
              <a:t> </a:t>
            </a:r>
            <a:r>
              <a:rPr lang="en-US" sz="900" b="0" i="0" u="none" strike="noStrike" cap="none" baseline="0">
                <a:solidFill>
                  <a:schemeClr val="dk1"/>
                </a:solidFill>
                <a:latin typeface="Calibri"/>
                <a:ea typeface="Calibri"/>
                <a:cs typeface="Calibri"/>
                <a:sym typeface="Calibri"/>
              </a:rPr>
              <a:t>2015. Strictly Private &amp; Confidential</a:t>
            </a:r>
          </a:p>
        </p:txBody>
      </p:sp>
      <p:graphicFrame>
        <p:nvGraphicFramePr>
          <p:cNvPr id="7" name="Diagram 6"/>
          <p:cNvGraphicFramePr/>
          <p:nvPr>
            <p:extLst>
              <p:ext uri="{D42A27DB-BD31-4B8C-83A1-F6EECF244321}">
                <p14:modId xmlns:p14="http://schemas.microsoft.com/office/powerpoint/2010/main" val="757522343"/>
              </p:ext>
            </p:extLst>
          </p:nvPr>
        </p:nvGraphicFramePr>
        <p:xfrm>
          <a:off x="272480" y="1484784"/>
          <a:ext cx="6624736" cy="2376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p:cNvGraphicFramePr/>
          <p:nvPr>
            <p:extLst>
              <p:ext uri="{D42A27DB-BD31-4B8C-83A1-F6EECF244321}">
                <p14:modId xmlns:p14="http://schemas.microsoft.com/office/powerpoint/2010/main" val="4037192887"/>
              </p:ext>
            </p:extLst>
          </p:nvPr>
        </p:nvGraphicFramePr>
        <p:xfrm>
          <a:off x="2557271" y="3937602"/>
          <a:ext cx="6768752" cy="237626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p:nvPr/>
        </p:nvSpPr>
        <p:spPr>
          <a:xfrm>
            <a:off x="704527" y="1916832"/>
            <a:ext cx="8346927" cy="3096343"/>
          </a:xfrm>
          <a:prstGeom prst="rect">
            <a:avLst/>
          </a:prstGeom>
          <a:noFill/>
          <a:ln>
            <a:noFill/>
          </a:ln>
        </p:spPr>
        <p:txBody>
          <a:bodyPr lIns="91425" tIns="45700" rIns="91425" bIns="45700" anchor="t" anchorCtr="0">
            <a:noAutofit/>
          </a:bodyPr>
          <a:lstStyle/>
          <a:p>
            <a:pPr marL="342900" marR="0" lvl="0" indent="-342900" algn="l" rtl="0">
              <a:lnSpc>
                <a:spcPct val="150000"/>
              </a:lnSpc>
              <a:spcBef>
                <a:spcPts val="0"/>
              </a:spcBef>
              <a:spcAft>
                <a:spcPts val="0"/>
              </a:spcAft>
              <a:buClr>
                <a:schemeClr val="dk1"/>
              </a:buClr>
              <a:buSzPct val="25000"/>
              <a:buFont typeface="Arial"/>
              <a:buNone/>
            </a:pPr>
            <a:r>
              <a:rPr lang="en-US" sz="1800" b="1" i="0" u="none" strike="noStrike" cap="none" baseline="0" dirty="0">
                <a:solidFill>
                  <a:schemeClr val="dk1"/>
                </a:solidFill>
                <a:latin typeface="Century Gothic" panose="020B0502020202020204" pitchFamily="34" charset="0"/>
                <a:ea typeface="Century Gothic"/>
                <a:cs typeface="Century Gothic"/>
                <a:sym typeface="Century Gothic"/>
              </a:rPr>
              <a:t>1.0	</a:t>
            </a:r>
            <a:r>
              <a:rPr lang="en-US" sz="1800" b="1" i="0" u="none" strike="noStrike" cap="none" baseline="0" dirty="0" smtClean="0">
                <a:solidFill>
                  <a:schemeClr val="dk1"/>
                </a:solidFill>
                <a:latin typeface="Century Gothic" panose="020B0502020202020204" pitchFamily="34" charset="0"/>
                <a:ea typeface="Century Gothic"/>
                <a:cs typeface="Century Gothic"/>
                <a:sym typeface="Century Gothic"/>
              </a:rPr>
              <a:t> ABOUT US					03</a:t>
            </a:r>
            <a:endParaRPr lang="en-US" sz="1800" b="1" i="0" u="none" strike="noStrike" cap="none" baseline="0" dirty="0">
              <a:solidFill>
                <a:schemeClr val="dk1"/>
              </a:solidFill>
              <a:latin typeface="Century Gothic" panose="020B0502020202020204" pitchFamily="34" charset="0"/>
              <a:ea typeface="Century Gothic"/>
              <a:cs typeface="Century Gothic"/>
              <a:sym typeface="Century Gothic"/>
            </a:endParaRPr>
          </a:p>
          <a:p>
            <a:pPr marL="342900" marR="0" lvl="0" indent="-342900" algn="l" rtl="0">
              <a:lnSpc>
                <a:spcPct val="150000"/>
              </a:lnSpc>
              <a:spcBef>
                <a:spcPts val="0"/>
              </a:spcBef>
              <a:spcAft>
                <a:spcPts val="0"/>
              </a:spcAft>
              <a:buClr>
                <a:schemeClr val="dk1"/>
              </a:buClr>
              <a:buSzPct val="25000"/>
              <a:buFont typeface="Arial"/>
              <a:buNone/>
            </a:pPr>
            <a:r>
              <a:rPr lang="en-US" sz="1800" b="1" i="0" u="none" strike="noStrike" cap="none" baseline="0" dirty="0">
                <a:solidFill>
                  <a:schemeClr val="dk1"/>
                </a:solidFill>
                <a:latin typeface="Century Gothic" panose="020B0502020202020204" pitchFamily="34" charset="0"/>
                <a:ea typeface="Century Gothic"/>
                <a:cs typeface="Century Gothic"/>
                <a:sym typeface="Century Gothic"/>
              </a:rPr>
              <a:t>2.0	</a:t>
            </a:r>
            <a:r>
              <a:rPr lang="en-US" sz="1800" b="1" i="0" u="none" strike="noStrike" cap="none" baseline="0" dirty="0" smtClean="0">
                <a:solidFill>
                  <a:schemeClr val="dk1"/>
                </a:solidFill>
                <a:latin typeface="Century Gothic" panose="020B0502020202020204" pitchFamily="34" charset="0"/>
                <a:ea typeface="Century Gothic"/>
                <a:cs typeface="Century Gothic"/>
                <a:sym typeface="Century Gothic"/>
              </a:rPr>
              <a:t> </a:t>
            </a:r>
            <a:r>
              <a:rPr lang="en-US" sz="1800" b="1" i="0" u="none" strike="noStrike" cap="none" baseline="0" dirty="0" smtClean="0">
                <a:solidFill>
                  <a:schemeClr val="dk1"/>
                </a:solidFill>
                <a:latin typeface="Century Gothic" panose="020B0502020202020204" pitchFamily="34" charset="0"/>
                <a:ea typeface="Calibri"/>
                <a:cs typeface="Calibri"/>
                <a:sym typeface="Calibri"/>
              </a:rPr>
              <a:t>ABOUT </a:t>
            </a:r>
            <a:r>
              <a:rPr lang="en-US" sz="1800" b="1" i="0" u="none" strike="noStrike" cap="none" baseline="0" dirty="0">
                <a:solidFill>
                  <a:schemeClr val="dk1"/>
                </a:solidFill>
                <a:latin typeface="Century Gothic" panose="020B0502020202020204" pitchFamily="34" charset="0"/>
                <a:ea typeface="Calibri"/>
                <a:cs typeface="Calibri"/>
                <a:sym typeface="Calibri"/>
              </a:rPr>
              <a:t>SALIHIN PREMIER SOLUTIONS (</a:t>
            </a:r>
            <a:r>
              <a:rPr lang="en-US" sz="1800" b="1" i="0" u="none" strike="noStrike" cap="none" baseline="0" dirty="0" smtClean="0">
                <a:solidFill>
                  <a:schemeClr val="dk1"/>
                </a:solidFill>
                <a:latin typeface="Century Gothic" panose="020B0502020202020204" pitchFamily="34" charset="0"/>
                <a:ea typeface="Calibri"/>
                <a:cs typeface="Calibri"/>
                <a:sym typeface="Calibri"/>
              </a:rPr>
              <a:t>SPS)	</a:t>
            </a:r>
            <a:r>
              <a:rPr lang="en-US" sz="1800" b="1" i="0" u="none" strike="noStrike" cap="none" baseline="0" dirty="0" smtClean="0">
                <a:solidFill>
                  <a:schemeClr val="dk1"/>
                </a:solidFill>
                <a:latin typeface="Century Gothic" panose="020B0502020202020204" pitchFamily="34" charset="0"/>
                <a:ea typeface="Century Gothic"/>
                <a:cs typeface="Century Gothic"/>
                <a:sym typeface="Century Gothic"/>
              </a:rPr>
              <a:t>11</a:t>
            </a:r>
            <a:endParaRPr lang="en-US" sz="1800" b="1" i="0" u="none" strike="noStrike" cap="none" baseline="0" dirty="0">
              <a:solidFill>
                <a:schemeClr val="dk1"/>
              </a:solidFill>
              <a:latin typeface="Century Gothic" panose="020B0502020202020204" pitchFamily="34" charset="0"/>
              <a:ea typeface="Century Gothic"/>
              <a:cs typeface="Century Gothic"/>
              <a:sym typeface="Century Gothic"/>
            </a:endParaRPr>
          </a:p>
          <a:p>
            <a:pPr marL="342900" marR="0" lvl="0" indent="-342900" algn="l" rtl="0">
              <a:lnSpc>
                <a:spcPct val="150000"/>
              </a:lnSpc>
              <a:spcBef>
                <a:spcPts val="0"/>
              </a:spcBef>
              <a:spcAft>
                <a:spcPts val="0"/>
              </a:spcAft>
              <a:buClr>
                <a:schemeClr val="dk1"/>
              </a:buClr>
              <a:buSzPct val="25000"/>
              <a:buFont typeface="Arial"/>
              <a:buNone/>
            </a:pPr>
            <a:r>
              <a:rPr lang="en-US" sz="1800" b="1" i="0" u="none" strike="noStrike" cap="none" baseline="0" dirty="0">
                <a:solidFill>
                  <a:schemeClr val="dk1"/>
                </a:solidFill>
                <a:latin typeface="Century Gothic" panose="020B0502020202020204" pitchFamily="34" charset="0"/>
                <a:ea typeface="Century Gothic"/>
                <a:cs typeface="Century Gothic"/>
                <a:sym typeface="Century Gothic"/>
              </a:rPr>
              <a:t>3.0	</a:t>
            </a:r>
            <a:r>
              <a:rPr lang="en-US" sz="1800" b="1" i="0" u="none" strike="noStrike" cap="none" baseline="0" dirty="0" smtClean="0">
                <a:solidFill>
                  <a:schemeClr val="dk1"/>
                </a:solidFill>
                <a:latin typeface="Century Gothic" panose="020B0502020202020204" pitchFamily="34" charset="0"/>
                <a:ea typeface="Century Gothic"/>
                <a:cs typeface="Century Gothic"/>
                <a:sym typeface="Century Gothic"/>
              </a:rPr>
              <a:t> </a:t>
            </a:r>
            <a:r>
              <a:rPr lang="en-US" sz="1800" b="1" dirty="0" smtClean="0">
                <a:solidFill>
                  <a:schemeClr val="dk1"/>
                </a:solidFill>
                <a:latin typeface="Century Gothic" panose="020B0502020202020204" pitchFamily="34" charset="0"/>
                <a:ea typeface="Century Gothic"/>
                <a:cs typeface="Century Gothic"/>
                <a:sym typeface="Century Gothic"/>
              </a:rPr>
              <a:t>DEALERSHIP PROGRAMME</a:t>
            </a:r>
            <a:r>
              <a:rPr lang="en-US" sz="1800" b="1" i="0" u="none" strike="noStrike" cap="none" baseline="0" dirty="0">
                <a:solidFill>
                  <a:schemeClr val="dk1"/>
                </a:solidFill>
                <a:latin typeface="Century Gothic" panose="020B0502020202020204" pitchFamily="34" charset="0"/>
                <a:ea typeface="Century Gothic"/>
                <a:cs typeface="Century Gothic"/>
                <a:sym typeface="Century Gothic"/>
              </a:rPr>
              <a:t>		</a:t>
            </a:r>
            <a:r>
              <a:rPr lang="en-US" sz="1800" b="1" dirty="0">
                <a:solidFill>
                  <a:schemeClr val="dk1"/>
                </a:solidFill>
                <a:latin typeface="Century Gothic" panose="020B0502020202020204" pitchFamily="34" charset="0"/>
                <a:ea typeface="Century Gothic"/>
                <a:cs typeface="Century Gothic"/>
                <a:sym typeface="Century Gothic"/>
              </a:rPr>
              <a:t>	</a:t>
            </a:r>
            <a:r>
              <a:rPr lang="en-US" sz="1800" b="1" dirty="0" smtClean="0">
                <a:solidFill>
                  <a:schemeClr val="dk1"/>
                </a:solidFill>
                <a:latin typeface="Century Gothic" panose="020B0502020202020204" pitchFamily="34" charset="0"/>
                <a:ea typeface="Century Gothic"/>
                <a:cs typeface="Century Gothic"/>
                <a:sym typeface="Century Gothic"/>
              </a:rPr>
              <a:t>17</a:t>
            </a:r>
            <a:endParaRPr lang="en-US" sz="1800" b="1" i="0" u="none" strike="noStrike" cap="none" baseline="0" dirty="0" smtClean="0">
              <a:solidFill>
                <a:schemeClr val="dk1"/>
              </a:solidFill>
              <a:latin typeface="Century Gothic" panose="020B0502020202020204" pitchFamily="34" charset="0"/>
              <a:ea typeface="Century Gothic"/>
              <a:cs typeface="Century Gothic"/>
              <a:sym typeface="Century Gothic"/>
            </a:endParaRPr>
          </a:p>
          <a:p>
            <a:pPr marL="342900" marR="0" lvl="0" indent="-342900" algn="l" rtl="0">
              <a:lnSpc>
                <a:spcPct val="150000"/>
              </a:lnSpc>
              <a:spcBef>
                <a:spcPts val="0"/>
              </a:spcBef>
              <a:spcAft>
                <a:spcPts val="0"/>
              </a:spcAft>
              <a:buClr>
                <a:schemeClr val="dk1"/>
              </a:buClr>
              <a:buSzPct val="25000"/>
              <a:buFont typeface="Arial"/>
              <a:buNone/>
            </a:pPr>
            <a:r>
              <a:rPr lang="en-US" sz="1800" b="1" dirty="0" smtClean="0">
                <a:solidFill>
                  <a:schemeClr val="dk1"/>
                </a:solidFill>
                <a:latin typeface="Century Gothic" panose="020B0502020202020204" pitchFamily="34" charset="0"/>
                <a:ea typeface="Century Gothic"/>
                <a:cs typeface="Century Gothic"/>
                <a:sym typeface="Century Gothic"/>
              </a:rPr>
              <a:t>4.0 PRODUCT PRICING DETAILS			23</a:t>
            </a:r>
          </a:p>
          <a:p>
            <a:pPr marL="342900" marR="0" lvl="0" indent="-342900" algn="l" rtl="0">
              <a:lnSpc>
                <a:spcPct val="150000"/>
              </a:lnSpc>
              <a:spcBef>
                <a:spcPts val="0"/>
              </a:spcBef>
              <a:spcAft>
                <a:spcPts val="0"/>
              </a:spcAft>
              <a:buClr>
                <a:schemeClr val="dk1"/>
              </a:buClr>
              <a:buSzPct val="25000"/>
              <a:buFont typeface="Arial"/>
              <a:buNone/>
            </a:pPr>
            <a:r>
              <a:rPr lang="en-US" sz="1800" b="1" dirty="0" smtClean="0">
                <a:solidFill>
                  <a:schemeClr val="dk1"/>
                </a:solidFill>
                <a:latin typeface="Century Gothic" panose="020B0502020202020204" pitchFamily="34" charset="0"/>
                <a:ea typeface="Century Gothic"/>
                <a:cs typeface="Century Gothic"/>
                <a:sym typeface="Century Gothic"/>
              </a:rPr>
              <a:t>5.0 OUR CREDENTIALS	</a:t>
            </a:r>
            <a:r>
              <a:rPr lang="en-US" sz="1800" b="1" i="0" u="none" strike="noStrike" cap="none" baseline="0" dirty="0">
                <a:solidFill>
                  <a:schemeClr val="dk1"/>
                </a:solidFill>
                <a:latin typeface="Century Gothic" panose="020B0502020202020204" pitchFamily="34" charset="0"/>
                <a:ea typeface="Century Gothic"/>
                <a:cs typeface="Century Gothic"/>
                <a:sym typeface="Century Gothic"/>
              </a:rPr>
              <a:t>	</a:t>
            </a:r>
            <a:r>
              <a:rPr lang="en-US" sz="1800" b="1" i="0" u="none" strike="noStrike" cap="none" baseline="0" dirty="0" smtClean="0">
                <a:solidFill>
                  <a:schemeClr val="dk1"/>
                </a:solidFill>
                <a:latin typeface="Century Gothic" panose="020B0502020202020204" pitchFamily="34" charset="0"/>
                <a:ea typeface="Century Gothic"/>
                <a:cs typeface="Century Gothic"/>
                <a:sym typeface="Century Gothic"/>
              </a:rPr>
              <a:t>  		29</a:t>
            </a:r>
            <a:endParaRPr lang="en-US" sz="1800" b="1" i="0" u="none" strike="noStrike" cap="none" baseline="0" dirty="0">
              <a:solidFill>
                <a:schemeClr val="dk1"/>
              </a:solidFill>
              <a:latin typeface="Century Gothic" panose="020B0502020202020204" pitchFamily="34" charset="0"/>
              <a:ea typeface="Century Gothic"/>
              <a:cs typeface="Century Gothic"/>
              <a:sym typeface="Century Gothic"/>
            </a:endParaRPr>
          </a:p>
          <a:p>
            <a:pPr marL="342900" marR="0" lvl="0" indent="-342900" algn="l" rtl="0">
              <a:lnSpc>
                <a:spcPct val="150000"/>
              </a:lnSpc>
              <a:spcBef>
                <a:spcPts val="0"/>
              </a:spcBef>
              <a:spcAft>
                <a:spcPts val="0"/>
              </a:spcAft>
              <a:buClr>
                <a:schemeClr val="dk1"/>
              </a:buClr>
              <a:buSzPct val="25000"/>
              <a:buFont typeface="Arial"/>
              <a:buNone/>
            </a:pPr>
            <a:r>
              <a:rPr lang="en-US" sz="1800" b="1" dirty="0">
                <a:solidFill>
                  <a:schemeClr val="dk1"/>
                </a:solidFill>
                <a:latin typeface="Century Gothic" panose="020B0502020202020204" pitchFamily="34" charset="0"/>
                <a:ea typeface="Century Gothic"/>
                <a:cs typeface="Century Gothic"/>
                <a:sym typeface="Century Gothic"/>
              </a:rPr>
              <a:t>6</a:t>
            </a:r>
            <a:r>
              <a:rPr lang="en-US" sz="1800" b="1" i="0" u="none" strike="noStrike" cap="none" baseline="0" dirty="0" smtClean="0">
                <a:solidFill>
                  <a:schemeClr val="dk1"/>
                </a:solidFill>
                <a:latin typeface="Century Gothic" panose="020B0502020202020204" pitchFamily="34" charset="0"/>
                <a:ea typeface="Century Gothic"/>
                <a:cs typeface="Century Gothic"/>
                <a:sym typeface="Century Gothic"/>
              </a:rPr>
              <a:t>.0</a:t>
            </a:r>
            <a:r>
              <a:rPr lang="en-US" sz="1800" b="1" i="0" u="none" strike="noStrike" cap="none" baseline="0" dirty="0">
                <a:solidFill>
                  <a:schemeClr val="dk1"/>
                </a:solidFill>
                <a:latin typeface="Century Gothic" panose="020B0502020202020204" pitchFamily="34" charset="0"/>
                <a:ea typeface="Century Gothic"/>
                <a:cs typeface="Century Gothic"/>
                <a:sym typeface="Century Gothic"/>
              </a:rPr>
              <a:t>	</a:t>
            </a:r>
            <a:r>
              <a:rPr lang="en-US" sz="1800" b="1" i="0" u="none" strike="noStrike" cap="none" baseline="0" dirty="0" smtClean="0">
                <a:solidFill>
                  <a:schemeClr val="dk1"/>
                </a:solidFill>
                <a:latin typeface="Century Gothic" panose="020B0502020202020204" pitchFamily="34" charset="0"/>
                <a:ea typeface="Century Gothic"/>
                <a:cs typeface="Century Gothic"/>
                <a:sym typeface="Century Gothic"/>
              </a:rPr>
              <a:t> CONTACT </a:t>
            </a:r>
            <a:r>
              <a:rPr lang="en-US" sz="1800" b="1" i="0" u="none" strike="noStrike" cap="none" baseline="0" dirty="0">
                <a:solidFill>
                  <a:schemeClr val="dk1"/>
                </a:solidFill>
                <a:latin typeface="Century Gothic" panose="020B0502020202020204" pitchFamily="34" charset="0"/>
                <a:ea typeface="Century Gothic"/>
                <a:cs typeface="Century Gothic"/>
                <a:sym typeface="Century Gothic"/>
              </a:rPr>
              <a:t>US				</a:t>
            </a:r>
            <a:r>
              <a:rPr lang="en-US" sz="1800" b="1" dirty="0">
                <a:solidFill>
                  <a:schemeClr val="dk1"/>
                </a:solidFill>
                <a:latin typeface="Century Gothic" panose="020B0502020202020204" pitchFamily="34" charset="0"/>
                <a:ea typeface="Century Gothic"/>
                <a:cs typeface="Century Gothic"/>
                <a:sym typeface="Century Gothic"/>
              </a:rPr>
              <a:t>	</a:t>
            </a:r>
            <a:r>
              <a:rPr lang="en-US" sz="1800" b="1" dirty="0" smtClean="0">
                <a:solidFill>
                  <a:schemeClr val="dk1"/>
                </a:solidFill>
                <a:latin typeface="Century Gothic" panose="020B0502020202020204" pitchFamily="34" charset="0"/>
                <a:ea typeface="Century Gothic"/>
                <a:cs typeface="Century Gothic"/>
                <a:sym typeface="Century Gothic"/>
              </a:rPr>
              <a:t>31</a:t>
            </a:r>
            <a:r>
              <a:rPr lang="en-US" sz="1800" b="1" i="0" u="none" strike="noStrike" cap="none" baseline="0" dirty="0" smtClean="0">
                <a:solidFill>
                  <a:schemeClr val="dk1"/>
                </a:solidFill>
                <a:latin typeface="Century Gothic" panose="020B0502020202020204" pitchFamily="34" charset="0"/>
                <a:ea typeface="Century Gothic"/>
                <a:cs typeface="Century Gothic"/>
                <a:sym typeface="Century Gothic"/>
              </a:rPr>
              <a:t>        </a:t>
            </a:r>
            <a:r>
              <a:rPr lang="en-US" sz="2200" b="1" i="0" u="none" strike="noStrike" cap="none" baseline="0" dirty="0">
                <a:solidFill>
                  <a:schemeClr val="dk1"/>
                </a:solidFill>
                <a:latin typeface="Century Gothic" panose="020B0502020202020204" pitchFamily="34" charset="0"/>
                <a:ea typeface="Century Gothic"/>
                <a:cs typeface="Century Gothic"/>
                <a:sym typeface="Century Gothic"/>
              </a:rPr>
              <a:t>		</a:t>
            </a:r>
          </a:p>
        </p:txBody>
      </p:sp>
      <p:sp>
        <p:nvSpPr>
          <p:cNvPr id="117" name="Shape 117"/>
          <p:cNvSpPr txBox="1">
            <a:spLocks noGrp="1"/>
          </p:cNvSpPr>
          <p:nvPr>
            <p:ph type="sldNum" idx="12"/>
          </p:nvPr>
        </p:nvSpPr>
        <p:spPr>
          <a:xfrm>
            <a:off x="9345488" y="6232226"/>
            <a:ext cx="36718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2</a:t>
            </a:fld>
            <a:endParaRPr lang="en-US" sz="1200" b="0" i="0" u="none" strike="noStrike" cap="none" baseline="0">
              <a:solidFill>
                <a:srgbClr val="888888"/>
              </a:solidFill>
              <a:latin typeface="Calibri"/>
              <a:ea typeface="Calibri"/>
              <a:cs typeface="Calibri"/>
              <a:sym typeface="Calibri"/>
            </a:endParaRPr>
          </a:p>
        </p:txBody>
      </p:sp>
      <p:sp>
        <p:nvSpPr>
          <p:cNvPr id="118" name="Shape 118"/>
          <p:cNvSpPr/>
          <p:nvPr/>
        </p:nvSpPr>
        <p:spPr>
          <a:xfrm>
            <a:off x="-237256" y="332656"/>
            <a:ext cx="7016750" cy="914400"/>
          </a:xfrm>
          <a:prstGeom prst="rect">
            <a:avLst/>
          </a:prstGeom>
          <a:solidFill>
            <a:srgbClr val="FF0000"/>
          </a:solidFill>
          <a:ln>
            <a:noFill/>
          </a:ln>
        </p:spPr>
        <p:txBody>
          <a:bodyPr lIns="91425" tIns="45700" rIns="91425" bIns="45700" anchor="ctr" anchorCtr="0">
            <a:noAutofit/>
          </a:bodyPr>
          <a:lstStyle/>
          <a:p>
            <a:pPr marL="457200" marR="0" lvl="1" indent="63500" algn="l" rtl="0">
              <a:spcBef>
                <a:spcPts val="0"/>
              </a:spcBef>
              <a:buSzPct val="25000"/>
              <a:buNone/>
            </a:pPr>
            <a:r>
              <a:rPr lang="en-US" sz="2800" b="0" i="0" u="none" strike="noStrike" cap="none" baseline="0">
                <a:solidFill>
                  <a:schemeClr val="lt1"/>
                </a:solidFill>
                <a:latin typeface="Calibri"/>
                <a:ea typeface="Calibri"/>
                <a:cs typeface="Calibri"/>
                <a:sym typeface="Calibri"/>
              </a:rPr>
              <a:t>TABLE OF CONTENT</a:t>
            </a:r>
          </a:p>
        </p:txBody>
      </p:sp>
      <p:sp>
        <p:nvSpPr>
          <p:cNvPr id="119" name="Shape 119"/>
          <p:cNvSpPr txBox="1"/>
          <p:nvPr/>
        </p:nvSpPr>
        <p:spPr>
          <a:xfrm>
            <a:off x="6609184" y="6293948"/>
            <a:ext cx="2664295" cy="2308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900" b="0" i="0" u="none" strike="noStrike" cap="none" baseline="0">
                <a:solidFill>
                  <a:schemeClr val="dk1"/>
                </a:solidFill>
                <a:latin typeface="Calibri"/>
                <a:ea typeface="Calibri"/>
                <a:cs typeface="Calibri"/>
                <a:sym typeface="Calibri"/>
              </a:rPr>
              <a:t>© </a:t>
            </a:r>
            <a:r>
              <a:rPr lang="en-US" sz="900" b="0" i="0" u="none" strike="noStrike" cap="none" baseline="0">
                <a:solidFill>
                  <a:srgbClr val="FF0000"/>
                </a:solidFill>
                <a:latin typeface="Arial"/>
                <a:ea typeface="Arial"/>
                <a:cs typeface="Arial"/>
                <a:sym typeface="Arial"/>
              </a:rPr>
              <a:t>SALIHIN</a:t>
            </a:r>
            <a:r>
              <a:rPr lang="en-US" sz="900" b="0" i="0" u="none" strike="noStrike" cap="none" baseline="0">
                <a:solidFill>
                  <a:srgbClr val="FF0000"/>
                </a:solidFill>
                <a:latin typeface="Calibri"/>
                <a:ea typeface="Calibri"/>
                <a:cs typeface="Calibri"/>
                <a:sym typeface="Calibri"/>
              </a:rPr>
              <a:t> </a:t>
            </a:r>
            <a:r>
              <a:rPr lang="en-US" sz="900" b="0" i="0" u="none" strike="noStrike" cap="none" baseline="0">
                <a:solidFill>
                  <a:schemeClr val="dk1"/>
                </a:solidFill>
                <a:latin typeface="Calibri"/>
                <a:ea typeface="Calibri"/>
                <a:cs typeface="Calibri"/>
                <a:sym typeface="Calibri"/>
              </a:rPr>
              <a:t>2015. Strictly Private &amp; Confidential</a:t>
            </a:r>
          </a:p>
        </p:txBody>
      </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Shape 333"/>
          <p:cNvSpPr/>
          <p:nvPr/>
        </p:nvSpPr>
        <p:spPr>
          <a:xfrm>
            <a:off x="-247650" y="304800"/>
            <a:ext cx="7016750" cy="914400"/>
          </a:xfrm>
          <a:prstGeom prst="rect">
            <a:avLst/>
          </a:prstGeom>
          <a:solidFill>
            <a:srgbClr val="FF0000"/>
          </a:solidFill>
          <a:ln>
            <a:noFill/>
          </a:ln>
        </p:spPr>
        <p:txBody>
          <a:bodyPr lIns="91425" tIns="45700" rIns="91425" bIns="45700" anchor="ctr" anchorCtr="0">
            <a:noAutofit/>
          </a:bodyPr>
          <a:lstStyle/>
          <a:p>
            <a:pPr marL="0" marR="0" lvl="0" indent="520700" algn="l" rtl="0">
              <a:spcBef>
                <a:spcPts val="0"/>
              </a:spcBef>
              <a:buSzPct val="25000"/>
              <a:buNone/>
            </a:pPr>
            <a:r>
              <a:rPr lang="en-US" sz="2800" b="0" i="0" u="none" strike="noStrike" cap="none" baseline="0" dirty="0" smtClean="0">
                <a:solidFill>
                  <a:schemeClr val="lt1"/>
                </a:solidFill>
                <a:latin typeface="Calibri"/>
                <a:ea typeface="Calibri"/>
                <a:cs typeface="Calibri"/>
                <a:sym typeface="Calibri"/>
              </a:rPr>
              <a:t>WHAT</a:t>
            </a:r>
            <a:r>
              <a:rPr lang="en-US" sz="2800" b="0" i="0" u="none" strike="noStrike" cap="none" dirty="0" smtClean="0">
                <a:solidFill>
                  <a:schemeClr val="lt1"/>
                </a:solidFill>
                <a:latin typeface="Calibri"/>
                <a:ea typeface="Calibri"/>
                <a:cs typeface="Calibri"/>
                <a:sym typeface="Calibri"/>
              </a:rPr>
              <a:t> WILL WE PROVIDE?</a:t>
            </a:r>
            <a:endParaRPr lang="en-US" sz="1800" b="0" i="0" u="none" strike="noStrike" cap="none" baseline="0" dirty="0">
              <a:solidFill>
                <a:schemeClr val="lt1"/>
              </a:solidFill>
              <a:latin typeface="Calibri"/>
              <a:ea typeface="Calibri"/>
              <a:cs typeface="Calibri"/>
              <a:sym typeface="Calibri"/>
            </a:endParaRPr>
          </a:p>
        </p:txBody>
      </p:sp>
      <p:sp>
        <p:nvSpPr>
          <p:cNvPr id="334" name="Shape 334"/>
          <p:cNvSpPr txBox="1">
            <a:spLocks noGrp="1"/>
          </p:cNvSpPr>
          <p:nvPr>
            <p:ph type="sldNum" idx="12"/>
          </p:nvPr>
        </p:nvSpPr>
        <p:spPr>
          <a:xfrm>
            <a:off x="9345488" y="6232226"/>
            <a:ext cx="36718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20</a:t>
            </a:fld>
            <a:endParaRPr lang="en-US" sz="1200" b="0" i="0" u="none" strike="noStrike" cap="none" baseline="0">
              <a:solidFill>
                <a:srgbClr val="888888"/>
              </a:solidFill>
              <a:latin typeface="Calibri"/>
              <a:ea typeface="Calibri"/>
              <a:cs typeface="Calibri"/>
              <a:sym typeface="Calibri"/>
            </a:endParaRPr>
          </a:p>
        </p:txBody>
      </p:sp>
      <p:sp>
        <p:nvSpPr>
          <p:cNvPr id="335" name="Shape 335"/>
          <p:cNvSpPr txBox="1"/>
          <p:nvPr/>
        </p:nvSpPr>
        <p:spPr>
          <a:xfrm>
            <a:off x="6609184" y="6293948"/>
            <a:ext cx="2664295" cy="2308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900" b="0" i="0" u="none" strike="noStrike" cap="none" baseline="0">
                <a:solidFill>
                  <a:schemeClr val="dk1"/>
                </a:solidFill>
                <a:latin typeface="Calibri"/>
                <a:ea typeface="Calibri"/>
                <a:cs typeface="Calibri"/>
                <a:sym typeface="Calibri"/>
              </a:rPr>
              <a:t>© </a:t>
            </a:r>
            <a:r>
              <a:rPr lang="en-US" sz="900" b="0" i="0" u="none" strike="noStrike" cap="none" baseline="0">
                <a:solidFill>
                  <a:srgbClr val="FF0000"/>
                </a:solidFill>
                <a:latin typeface="Arial"/>
                <a:ea typeface="Arial"/>
                <a:cs typeface="Arial"/>
                <a:sym typeface="Arial"/>
              </a:rPr>
              <a:t>SALIHIN</a:t>
            </a:r>
            <a:r>
              <a:rPr lang="en-US" sz="900" b="0" i="0" u="none" strike="noStrike" cap="none" baseline="0">
                <a:solidFill>
                  <a:srgbClr val="FF0000"/>
                </a:solidFill>
                <a:latin typeface="Calibri"/>
                <a:ea typeface="Calibri"/>
                <a:cs typeface="Calibri"/>
                <a:sym typeface="Calibri"/>
              </a:rPr>
              <a:t> </a:t>
            </a:r>
            <a:r>
              <a:rPr lang="en-US" sz="900" b="0" i="0" u="none" strike="noStrike" cap="none" baseline="0">
                <a:solidFill>
                  <a:schemeClr val="dk1"/>
                </a:solidFill>
                <a:latin typeface="Calibri"/>
                <a:ea typeface="Calibri"/>
                <a:cs typeface="Calibri"/>
                <a:sym typeface="Calibri"/>
              </a:rPr>
              <a:t>2015. Strictly Private &amp; Confidential</a:t>
            </a:r>
          </a:p>
        </p:txBody>
      </p:sp>
      <p:graphicFrame>
        <p:nvGraphicFramePr>
          <p:cNvPr id="2" name="Diagram 1"/>
          <p:cNvGraphicFramePr/>
          <p:nvPr>
            <p:extLst>
              <p:ext uri="{D42A27DB-BD31-4B8C-83A1-F6EECF244321}">
                <p14:modId xmlns:p14="http://schemas.microsoft.com/office/powerpoint/2010/main" val="2816276935"/>
              </p:ext>
            </p:extLst>
          </p:nvPr>
        </p:nvGraphicFramePr>
        <p:xfrm>
          <a:off x="488504" y="1222487"/>
          <a:ext cx="8270552" cy="48914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62550412"/>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Shape 333"/>
          <p:cNvSpPr/>
          <p:nvPr/>
        </p:nvSpPr>
        <p:spPr>
          <a:xfrm>
            <a:off x="-247650" y="304800"/>
            <a:ext cx="7016750" cy="914400"/>
          </a:xfrm>
          <a:prstGeom prst="rect">
            <a:avLst/>
          </a:prstGeom>
          <a:solidFill>
            <a:srgbClr val="FF0000"/>
          </a:solidFill>
          <a:ln>
            <a:noFill/>
          </a:ln>
        </p:spPr>
        <p:txBody>
          <a:bodyPr lIns="91425" tIns="45700" rIns="91425" bIns="45700" anchor="ctr" anchorCtr="0">
            <a:noAutofit/>
          </a:bodyPr>
          <a:lstStyle/>
          <a:p>
            <a:pPr marL="0" marR="0" lvl="0" indent="520700" algn="l" rtl="0">
              <a:spcBef>
                <a:spcPts val="0"/>
              </a:spcBef>
              <a:buSzPct val="25000"/>
              <a:buNone/>
            </a:pPr>
            <a:r>
              <a:rPr lang="en-US" sz="2800" b="0" i="0" u="none" strike="noStrike" cap="none" baseline="0" dirty="0" smtClean="0">
                <a:solidFill>
                  <a:schemeClr val="lt1"/>
                </a:solidFill>
                <a:latin typeface="Calibri"/>
                <a:ea typeface="Calibri"/>
                <a:cs typeface="Calibri"/>
                <a:sym typeface="Calibri"/>
              </a:rPr>
              <a:t>HOW TO BECOME A DEALER</a:t>
            </a:r>
            <a:r>
              <a:rPr lang="en-US" sz="2800" b="0" i="0" u="none" strike="noStrike" cap="none" dirty="0" smtClean="0">
                <a:solidFill>
                  <a:schemeClr val="lt1"/>
                </a:solidFill>
                <a:latin typeface="Calibri"/>
                <a:ea typeface="Calibri"/>
                <a:cs typeface="Calibri"/>
                <a:sym typeface="Calibri"/>
              </a:rPr>
              <a:t>?</a:t>
            </a:r>
            <a:endParaRPr lang="en-US" sz="1800" b="0" i="0" u="none" strike="noStrike" cap="none" baseline="0" dirty="0">
              <a:solidFill>
                <a:schemeClr val="lt1"/>
              </a:solidFill>
              <a:latin typeface="Calibri"/>
              <a:ea typeface="Calibri"/>
              <a:cs typeface="Calibri"/>
              <a:sym typeface="Calibri"/>
            </a:endParaRPr>
          </a:p>
        </p:txBody>
      </p:sp>
      <p:sp>
        <p:nvSpPr>
          <p:cNvPr id="334" name="Shape 334"/>
          <p:cNvSpPr txBox="1">
            <a:spLocks noGrp="1"/>
          </p:cNvSpPr>
          <p:nvPr>
            <p:ph type="sldNum" idx="12"/>
          </p:nvPr>
        </p:nvSpPr>
        <p:spPr>
          <a:xfrm>
            <a:off x="9345488" y="6232226"/>
            <a:ext cx="36718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21</a:t>
            </a:fld>
            <a:endParaRPr lang="en-US" sz="1200" b="0" i="0" u="none" strike="noStrike" cap="none" baseline="0">
              <a:solidFill>
                <a:srgbClr val="888888"/>
              </a:solidFill>
              <a:latin typeface="Calibri"/>
              <a:ea typeface="Calibri"/>
              <a:cs typeface="Calibri"/>
              <a:sym typeface="Calibri"/>
            </a:endParaRPr>
          </a:p>
        </p:txBody>
      </p:sp>
      <p:sp>
        <p:nvSpPr>
          <p:cNvPr id="335" name="Shape 335"/>
          <p:cNvSpPr txBox="1"/>
          <p:nvPr/>
        </p:nvSpPr>
        <p:spPr>
          <a:xfrm>
            <a:off x="6609184" y="6293948"/>
            <a:ext cx="2664295" cy="2308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900" b="0" i="0" u="none" strike="noStrike" cap="none" baseline="0">
                <a:solidFill>
                  <a:schemeClr val="dk1"/>
                </a:solidFill>
                <a:latin typeface="Calibri"/>
                <a:ea typeface="Calibri"/>
                <a:cs typeface="Calibri"/>
                <a:sym typeface="Calibri"/>
              </a:rPr>
              <a:t>© </a:t>
            </a:r>
            <a:r>
              <a:rPr lang="en-US" sz="900" b="0" i="0" u="none" strike="noStrike" cap="none" baseline="0">
                <a:solidFill>
                  <a:srgbClr val="FF0000"/>
                </a:solidFill>
                <a:latin typeface="Arial"/>
                <a:ea typeface="Arial"/>
                <a:cs typeface="Arial"/>
                <a:sym typeface="Arial"/>
              </a:rPr>
              <a:t>SALIHIN</a:t>
            </a:r>
            <a:r>
              <a:rPr lang="en-US" sz="900" b="0" i="0" u="none" strike="noStrike" cap="none" baseline="0">
                <a:solidFill>
                  <a:srgbClr val="FF0000"/>
                </a:solidFill>
                <a:latin typeface="Calibri"/>
                <a:ea typeface="Calibri"/>
                <a:cs typeface="Calibri"/>
                <a:sym typeface="Calibri"/>
              </a:rPr>
              <a:t> </a:t>
            </a:r>
            <a:r>
              <a:rPr lang="en-US" sz="900" b="0" i="0" u="none" strike="noStrike" cap="none" baseline="0">
                <a:solidFill>
                  <a:schemeClr val="dk1"/>
                </a:solidFill>
                <a:latin typeface="Calibri"/>
                <a:ea typeface="Calibri"/>
                <a:cs typeface="Calibri"/>
                <a:sym typeface="Calibri"/>
              </a:rPr>
              <a:t>2015. Strictly Private &amp; Confidential</a:t>
            </a:r>
          </a:p>
        </p:txBody>
      </p:sp>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1064568" y="1266232"/>
            <a:ext cx="7668366" cy="502771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58861278"/>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Shape 333"/>
          <p:cNvSpPr/>
          <p:nvPr/>
        </p:nvSpPr>
        <p:spPr>
          <a:xfrm>
            <a:off x="-247650" y="304800"/>
            <a:ext cx="7016750" cy="914400"/>
          </a:xfrm>
          <a:prstGeom prst="rect">
            <a:avLst/>
          </a:prstGeom>
          <a:solidFill>
            <a:srgbClr val="FF0000"/>
          </a:solidFill>
          <a:ln>
            <a:noFill/>
          </a:ln>
        </p:spPr>
        <p:txBody>
          <a:bodyPr lIns="91425" tIns="45700" rIns="91425" bIns="45700" anchor="ctr" anchorCtr="0">
            <a:noAutofit/>
          </a:bodyPr>
          <a:lstStyle/>
          <a:p>
            <a:pPr marL="0" marR="0" lvl="0" indent="520700" algn="l" rtl="0">
              <a:spcBef>
                <a:spcPts val="0"/>
              </a:spcBef>
              <a:buSzPct val="25000"/>
              <a:buNone/>
            </a:pPr>
            <a:r>
              <a:rPr lang="en-US" sz="2800" b="0" i="0" u="none" strike="noStrike" cap="none" baseline="0" dirty="0" smtClean="0">
                <a:solidFill>
                  <a:schemeClr val="lt1"/>
                </a:solidFill>
                <a:latin typeface="Calibri"/>
                <a:ea typeface="Calibri"/>
                <a:cs typeface="Calibri"/>
                <a:sym typeface="Calibri"/>
              </a:rPr>
              <a:t>HOW ITS</a:t>
            </a:r>
            <a:r>
              <a:rPr lang="en-US" sz="2800" b="0" i="0" u="none" strike="noStrike" cap="none" dirty="0" smtClean="0">
                <a:solidFill>
                  <a:schemeClr val="lt1"/>
                </a:solidFill>
                <a:latin typeface="Calibri"/>
                <a:ea typeface="Calibri"/>
                <a:cs typeface="Calibri"/>
                <a:sym typeface="Calibri"/>
              </a:rPr>
              <a:t> WORK?</a:t>
            </a:r>
            <a:endParaRPr lang="en-US" sz="1800" b="0" i="0" u="none" strike="noStrike" cap="none" baseline="0" dirty="0">
              <a:solidFill>
                <a:schemeClr val="lt1"/>
              </a:solidFill>
              <a:latin typeface="Calibri"/>
              <a:ea typeface="Calibri"/>
              <a:cs typeface="Calibri"/>
              <a:sym typeface="Calibri"/>
            </a:endParaRPr>
          </a:p>
        </p:txBody>
      </p:sp>
      <p:sp>
        <p:nvSpPr>
          <p:cNvPr id="334" name="Shape 334"/>
          <p:cNvSpPr txBox="1">
            <a:spLocks noGrp="1"/>
          </p:cNvSpPr>
          <p:nvPr>
            <p:ph type="sldNum" idx="12"/>
          </p:nvPr>
        </p:nvSpPr>
        <p:spPr>
          <a:xfrm>
            <a:off x="9345488" y="6232226"/>
            <a:ext cx="36718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22</a:t>
            </a:fld>
            <a:endParaRPr lang="en-US" sz="1200" b="0" i="0" u="none" strike="noStrike" cap="none" baseline="0">
              <a:solidFill>
                <a:srgbClr val="888888"/>
              </a:solidFill>
              <a:latin typeface="Calibri"/>
              <a:ea typeface="Calibri"/>
              <a:cs typeface="Calibri"/>
              <a:sym typeface="Calibri"/>
            </a:endParaRPr>
          </a:p>
        </p:txBody>
      </p:sp>
      <p:sp>
        <p:nvSpPr>
          <p:cNvPr id="335" name="Shape 335"/>
          <p:cNvSpPr txBox="1"/>
          <p:nvPr/>
        </p:nvSpPr>
        <p:spPr>
          <a:xfrm>
            <a:off x="6609184" y="6293948"/>
            <a:ext cx="2664295" cy="2308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900" b="0" i="0" u="none" strike="noStrike" cap="none" baseline="0">
                <a:solidFill>
                  <a:schemeClr val="dk1"/>
                </a:solidFill>
                <a:latin typeface="Calibri"/>
                <a:ea typeface="Calibri"/>
                <a:cs typeface="Calibri"/>
                <a:sym typeface="Calibri"/>
              </a:rPr>
              <a:t>© </a:t>
            </a:r>
            <a:r>
              <a:rPr lang="en-US" sz="900" b="0" i="0" u="none" strike="noStrike" cap="none" baseline="0">
                <a:solidFill>
                  <a:srgbClr val="FF0000"/>
                </a:solidFill>
                <a:latin typeface="Arial"/>
                <a:ea typeface="Arial"/>
                <a:cs typeface="Arial"/>
                <a:sym typeface="Arial"/>
              </a:rPr>
              <a:t>SALIHIN</a:t>
            </a:r>
            <a:r>
              <a:rPr lang="en-US" sz="900" b="0" i="0" u="none" strike="noStrike" cap="none" baseline="0">
                <a:solidFill>
                  <a:srgbClr val="FF0000"/>
                </a:solidFill>
                <a:latin typeface="Calibri"/>
                <a:ea typeface="Calibri"/>
                <a:cs typeface="Calibri"/>
                <a:sym typeface="Calibri"/>
              </a:rPr>
              <a:t> </a:t>
            </a:r>
            <a:r>
              <a:rPr lang="en-US" sz="900" b="0" i="0" u="none" strike="noStrike" cap="none" baseline="0">
                <a:solidFill>
                  <a:schemeClr val="dk1"/>
                </a:solidFill>
                <a:latin typeface="Calibri"/>
                <a:ea typeface="Calibri"/>
                <a:cs typeface="Calibri"/>
                <a:sym typeface="Calibri"/>
              </a:rPr>
              <a:t>2015. Strictly Private &amp; Confidential</a:t>
            </a:r>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1064568" y="1239983"/>
            <a:ext cx="7329840" cy="516938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92180290"/>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Shape 401"/>
          <p:cNvSpPr txBox="1"/>
          <p:nvPr/>
        </p:nvSpPr>
        <p:spPr>
          <a:xfrm>
            <a:off x="2917130" y="4653135"/>
            <a:ext cx="6356349" cy="5847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dirty="0">
                <a:solidFill>
                  <a:schemeClr val="dk1"/>
                </a:solidFill>
                <a:latin typeface="Calibri"/>
                <a:ea typeface="Calibri"/>
                <a:cs typeface="Calibri"/>
                <a:sym typeface="Calibri"/>
              </a:rPr>
              <a:t>4</a:t>
            </a:r>
            <a:r>
              <a:rPr lang="en-US" sz="2400" b="0" i="0" u="none" strike="noStrike" cap="none" baseline="0" dirty="0" smtClean="0">
                <a:solidFill>
                  <a:schemeClr val="dk1"/>
                </a:solidFill>
                <a:latin typeface="Calibri"/>
                <a:ea typeface="Calibri"/>
                <a:cs typeface="Calibri"/>
                <a:sym typeface="Calibri"/>
              </a:rPr>
              <a:t>.0 PRODUCT PRICING DETAILS</a:t>
            </a:r>
            <a:endParaRPr lang="en-US" sz="2400" b="0" i="0" u="none" strike="noStrike" cap="none" baseline="0" dirty="0">
              <a:solidFill>
                <a:schemeClr val="dk1"/>
              </a:solidFill>
              <a:latin typeface="Calibri"/>
              <a:ea typeface="Calibri"/>
              <a:cs typeface="Calibri"/>
              <a:sym typeface="Calibri"/>
            </a:endParaRPr>
          </a:p>
        </p:txBody>
      </p:sp>
      <p:grpSp>
        <p:nvGrpSpPr>
          <p:cNvPr id="402" name="Shape 402"/>
          <p:cNvGrpSpPr/>
          <p:nvPr/>
        </p:nvGrpSpPr>
        <p:grpSpPr>
          <a:xfrm>
            <a:off x="660400" y="3008661"/>
            <a:ext cx="8667750" cy="2455495"/>
            <a:chOff x="609600" y="3008661"/>
            <a:chExt cx="8001000" cy="2455495"/>
          </a:xfrm>
        </p:grpSpPr>
        <p:cxnSp>
          <p:nvCxnSpPr>
            <p:cNvPr id="403" name="Shape 403"/>
            <p:cNvCxnSpPr/>
            <p:nvPr/>
          </p:nvCxnSpPr>
          <p:spPr>
            <a:xfrm>
              <a:off x="609600" y="5464157"/>
              <a:ext cx="8001000" cy="0"/>
            </a:xfrm>
            <a:prstGeom prst="straightConnector1">
              <a:avLst/>
            </a:prstGeom>
            <a:noFill/>
            <a:ln w="9525" cap="flat" cmpd="sng">
              <a:solidFill>
                <a:srgbClr val="4A7DBB"/>
              </a:solidFill>
              <a:prstDash val="solid"/>
              <a:round/>
              <a:headEnd type="none" w="med" len="med"/>
              <a:tailEnd type="none" w="med" len="med"/>
            </a:ln>
          </p:spPr>
        </p:cxnSp>
        <p:grpSp>
          <p:nvGrpSpPr>
            <p:cNvPr id="404" name="Shape 404"/>
            <p:cNvGrpSpPr/>
            <p:nvPr/>
          </p:nvGrpSpPr>
          <p:grpSpPr>
            <a:xfrm>
              <a:off x="609600" y="3008661"/>
              <a:ext cx="1905000" cy="2231303"/>
              <a:chOff x="609600" y="3008661"/>
              <a:chExt cx="1905000" cy="2231303"/>
            </a:xfrm>
          </p:grpSpPr>
          <p:sp>
            <p:nvSpPr>
              <p:cNvPr id="405" name="Shape 405"/>
              <p:cNvSpPr/>
              <p:nvPr/>
            </p:nvSpPr>
            <p:spPr>
              <a:xfrm>
                <a:off x="609600" y="3564692"/>
                <a:ext cx="1676399" cy="1675271"/>
              </a:xfrm>
              <a:prstGeom prst="rect">
                <a:avLst/>
              </a:prstGeom>
              <a:solidFill>
                <a:srgbClr val="FF0000"/>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pic>
            <p:nvPicPr>
              <p:cNvPr id="406" name="Shape 406"/>
              <p:cNvPicPr preferRelativeResize="0"/>
              <p:nvPr/>
            </p:nvPicPr>
            <p:blipFill rotWithShape="1">
              <a:blip r:embed="rId3">
                <a:alphaModFix/>
              </a:blip>
              <a:srcRect/>
              <a:stretch/>
            </p:blipFill>
            <p:spPr>
              <a:xfrm>
                <a:off x="957111" y="3008661"/>
                <a:ext cx="1557489" cy="1987976"/>
              </a:xfrm>
              <a:prstGeom prst="rect">
                <a:avLst/>
              </a:prstGeom>
              <a:noFill/>
              <a:ln>
                <a:noFill/>
              </a:ln>
            </p:spPr>
          </p:pic>
        </p:grpSp>
      </p:grpSp>
      <p:sp>
        <p:nvSpPr>
          <p:cNvPr id="407" name="Shape 407"/>
          <p:cNvSpPr txBox="1">
            <a:spLocks noGrp="1"/>
          </p:cNvSpPr>
          <p:nvPr>
            <p:ph type="sldNum" idx="12"/>
          </p:nvPr>
        </p:nvSpPr>
        <p:spPr>
          <a:xfrm>
            <a:off x="9345488" y="6232226"/>
            <a:ext cx="36718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23</a:t>
            </a:fld>
            <a:endParaRPr lang="en-US" sz="1200" b="0" i="0" u="none" strike="noStrike" cap="none" baseline="0">
              <a:solidFill>
                <a:srgbClr val="888888"/>
              </a:solidFill>
              <a:latin typeface="Calibri"/>
              <a:ea typeface="Calibri"/>
              <a:cs typeface="Calibri"/>
              <a:sym typeface="Calibri"/>
            </a:endParaRPr>
          </a:p>
        </p:txBody>
      </p:sp>
      <p:sp>
        <p:nvSpPr>
          <p:cNvPr id="408" name="Shape 408"/>
          <p:cNvSpPr txBox="1"/>
          <p:nvPr/>
        </p:nvSpPr>
        <p:spPr>
          <a:xfrm>
            <a:off x="6609184" y="6293948"/>
            <a:ext cx="2664295" cy="2308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900" b="0" i="0" u="none" strike="noStrike" cap="none" baseline="0">
                <a:solidFill>
                  <a:schemeClr val="dk1"/>
                </a:solidFill>
                <a:latin typeface="Calibri"/>
                <a:ea typeface="Calibri"/>
                <a:cs typeface="Calibri"/>
                <a:sym typeface="Calibri"/>
              </a:rPr>
              <a:t>© </a:t>
            </a:r>
            <a:r>
              <a:rPr lang="en-US" sz="900" b="0" i="0" u="none" strike="noStrike" cap="none" baseline="0">
                <a:solidFill>
                  <a:srgbClr val="FF0000"/>
                </a:solidFill>
                <a:latin typeface="Arial"/>
                <a:ea typeface="Arial"/>
                <a:cs typeface="Arial"/>
                <a:sym typeface="Arial"/>
              </a:rPr>
              <a:t>SALIHIN</a:t>
            </a:r>
            <a:r>
              <a:rPr lang="en-US" sz="900" b="0" i="0" u="none" strike="noStrike" cap="none" baseline="0">
                <a:solidFill>
                  <a:srgbClr val="FF0000"/>
                </a:solidFill>
                <a:latin typeface="Calibri"/>
                <a:ea typeface="Calibri"/>
                <a:cs typeface="Calibri"/>
                <a:sym typeface="Calibri"/>
              </a:rPr>
              <a:t> </a:t>
            </a:r>
            <a:r>
              <a:rPr lang="en-US" sz="900" b="0" i="0" u="none" strike="noStrike" cap="none" baseline="0">
                <a:solidFill>
                  <a:schemeClr val="dk1"/>
                </a:solidFill>
                <a:latin typeface="Calibri"/>
                <a:ea typeface="Calibri"/>
                <a:cs typeface="Calibri"/>
                <a:sym typeface="Calibri"/>
              </a:rPr>
              <a:t>2015. Strictly Private &amp; Confidential</a:t>
            </a:r>
          </a:p>
        </p:txBody>
      </p:sp>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Shape 333"/>
          <p:cNvSpPr/>
          <p:nvPr/>
        </p:nvSpPr>
        <p:spPr>
          <a:xfrm>
            <a:off x="-247650" y="304800"/>
            <a:ext cx="7016750" cy="914400"/>
          </a:xfrm>
          <a:prstGeom prst="rect">
            <a:avLst/>
          </a:prstGeom>
          <a:solidFill>
            <a:srgbClr val="FF0000"/>
          </a:solidFill>
          <a:ln>
            <a:noFill/>
          </a:ln>
        </p:spPr>
        <p:txBody>
          <a:bodyPr lIns="91425" tIns="45700" rIns="91425" bIns="45700" anchor="ctr" anchorCtr="0">
            <a:noAutofit/>
          </a:bodyPr>
          <a:lstStyle/>
          <a:p>
            <a:pPr marL="0" marR="0" lvl="0" indent="520700" algn="l" rtl="0">
              <a:spcBef>
                <a:spcPts val="0"/>
              </a:spcBef>
              <a:buSzPct val="25000"/>
              <a:buNone/>
            </a:pPr>
            <a:r>
              <a:rPr lang="en-US" sz="2800" dirty="0" smtClean="0">
                <a:solidFill>
                  <a:schemeClr val="lt1"/>
                </a:solidFill>
                <a:latin typeface="Calibri"/>
                <a:ea typeface="Calibri"/>
                <a:cs typeface="Calibri"/>
                <a:sym typeface="Calibri"/>
              </a:rPr>
              <a:t>SPS PRODUCT PACKAGE</a:t>
            </a:r>
            <a:r>
              <a:rPr lang="en-US" sz="2800" b="0" i="0" u="none" strike="noStrike" cap="none" dirty="0" smtClean="0">
                <a:solidFill>
                  <a:schemeClr val="lt1"/>
                </a:solidFill>
                <a:latin typeface="Calibri"/>
                <a:ea typeface="Calibri"/>
                <a:cs typeface="Calibri"/>
                <a:sym typeface="Calibri"/>
              </a:rPr>
              <a:t>?</a:t>
            </a:r>
            <a:endParaRPr lang="en-US" sz="1800" b="0" i="0" u="none" strike="noStrike" cap="none" baseline="0" dirty="0">
              <a:solidFill>
                <a:schemeClr val="lt1"/>
              </a:solidFill>
              <a:latin typeface="Calibri"/>
              <a:ea typeface="Calibri"/>
              <a:cs typeface="Calibri"/>
              <a:sym typeface="Calibri"/>
            </a:endParaRPr>
          </a:p>
        </p:txBody>
      </p:sp>
      <p:sp>
        <p:nvSpPr>
          <p:cNvPr id="334" name="Shape 334"/>
          <p:cNvSpPr txBox="1">
            <a:spLocks noGrp="1"/>
          </p:cNvSpPr>
          <p:nvPr>
            <p:ph type="sldNum" idx="12"/>
          </p:nvPr>
        </p:nvSpPr>
        <p:spPr>
          <a:xfrm>
            <a:off x="9345488" y="6232226"/>
            <a:ext cx="36718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24</a:t>
            </a:fld>
            <a:endParaRPr lang="en-US" sz="1200" b="0" i="0" u="none" strike="noStrike" cap="none" baseline="0">
              <a:solidFill>
                <a:srgbClr val="888888"/>
              </a:solidFill>
              <a:latin typeface="Calibri"/>
              <a:ea typeface="Calibri"/>
              <a:cs typeface="Calibri"/>
              <a:sym typeface="Calibri"/>
            </a:endParaRPr>
          </a:p>
        </p:txBody>
      </p:sp>
      <p:sp>
        <p:nvSpPr>
          <p:cNvPr id="335" name="Shape 335"/>
          <p:cNvSpPr txBox="1"/>
          <p:nvPr/>
        </p:nvSpPr>
        <p:spPr>
          <a:xfrm>
            <a:off x="6681193" y="6293948"/>
            <a:ext cx="2664295" cy="2308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900" b="0" i="0" u="none" strike="noStrike" cap="none" baseline="0">
                <a:solidFill>
                  <a:schemeClr val="dk1"/>
                </a:solidFill>
                <a:latin typeface="Calibri"/>
                <a:ea typeface="Calibri"/>
                <a:cs typeface="Calibri"/>
                <a:sym typeface="Calibri"/>
              </a:rPr>
              <a:t>© </a:t>
            </a:r>
            <a:r>
              <a:rPr lang="en-US" sz="900" b="0" i="0" u="none" strike="noStrike" cap="none" baseline="0">
                <a:solidFill>
                  <a:srgbClr val="FF0000"/>
                </a:solidFill>
                <a:latin typeface="Arial"/>
                <a:ea typeface="Arial"/>
                <a:cs typeface="Arial"/>
                <a:sym typeface="Arial"/>
              </a:rPr>
              <a:t>SALIHIN</a:t>
            </a:r>
            <a:r>
              <a:rPr lang="en-US" sz="900" b="0" i="0" u="none" strike="noStrike" cap="none" baseline="0">
                <a:solidFill>
                  <a:srgbClr val="FF0000"/>
                </a:solidFill>
                <a:latin typeface="Calibri"/>
                <a:ea typeface="Calibri"/>
                <a:cs typeface="Calibri"/>
                <a:sym typeface="Calibri"/>
              </a:rPr>
              <a:t> </a:t>
            </a:r>
            <a:r>
              <a:rPr lang="en-US" sz="900" b="0" i="0" u="none" strike="noStrike" cap="none" baseline="0">
                <a:solidFill>
                  <a:schemeClr val="dk1"/>
                </a:solidFill>
                <a:latin typeface="Calibri"/>
                <a:ea typeface="Calibri"/>
                <a:cs typeface="Calibri"/>
                <a:sym typeface="Calibri"/>
              </a:rPr>
              <a:t>2015. Strictly Private &amp; Confidential</a:t>
            </a:r>
          </a:p>
        </p:txBody>
      </p:sp>
      <p:pic>
        <p:nvPicPr>
          <p:cNvPr id="6" name="Picture 5"/>
          <p:cNvPicPr>
            <a:picLocks noChangeAspect="1"/>
          </p:cNvPicPr>
          <p:nvPr/>
        </p:nvPicPr>
        <p:blipFill>
          <a:blip r:embed="rId3"/>
          <a:stretch>
            <a:fillRect/>
          </a:stretch>
        </p:blipFill>
        <p:spPr>
          <a:xfrm rot="5400000">
            <a:off x="69275" y="2480078"/>
            <a:ext cx="2741439" cy="21910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2" name="Diagram 1"/>
          <p:cNvGraphicFramePr/>
          <p:nvPr>
            <p:extLst>
              <p:ext uri="{D42A27DB-BD31-4B8C-83A1-F6EECF244321}">
                <p14:modId xmlns:p14="http://schemas.microsoft.com/office/powerpoint/2010/main" val="2354882554"/>
              </p:ext>
            </p:extLst>
          </p:nvPr>
        </p:nvGraphicFramePr>
        <p:xfrm>
          <a:off x="2588323" y="1309819"/>
          <a:ext cx="6963879" cy="46425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42176870"/>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Shape 333"/>
          <p:cNvSpPr/>
          <p:nvPr/>
        </p:nvSpPr>
        <p:spPr>
          <a:xfrm>
            <a:off x="-247650" y="304800"/>
            <a:ext cx="7016750" cy="914400"/>
          </a:xfrm>
          <a:prstGeom prst="rect">
            <a:avLst/>
          </a:prstGeom>
          <a:solidFill>
            <a:srgbClr val="FF0000"/>
          </a:solidFill>
          <a:ln>
            <a:noFill/>
          </a:ln>
        </p:spPr>
        <p:txBody>
          <a:bodyPr lIns="91425" tIns="45700" rIns="91425" bIns="45700" anchor="ctr" anchorCtr="0">
            <a:noAutofit/>
          </a:bodyPr>
          <a:lstStyle/>
          <a:p>
            <a:pPr marL="0" marR="0" lvl="0" indent="520700" algn="l" rtl="0">
              <a:spcBef>
                <a:spcPts val="0"/>
              </a:spcBef>
              <a:buSzPct val="25000"/>
              <a:buNone/>
            </a:pPr>
            <a:r>
              <a:rPr lang="en-US" sz="2800" dirty="0" smtClean="0">
                <a:solidFill>
                  <a:schemeClr val="lt1"/>
                </a:solidFill>
                <a:latin typeface="Calibri"/>
                <a:ea typeface="Calibri"/>
                <a:cs typeface="Calibri"/>
                <a:sym typeface="Calibri"/>
              </a:rPr>
              <a:t>SPS PRODUCT PACKAGE</a:t>
            </a:r>
            <a:r>
              <a:rPr lang="en-US" sz="2800" b="0" i="0" u="none" strike="noStrike" cap="none" dirty="0" smtClean="0">
                <a:solidFill>
                  <a:schemeClr val="lt1"/>
                </a:solidFill>
                <a:latin typeface="Calibri"/>
                <a:ea typeface="Calibri"/>
                <a:cs typeface="Calibri"/>
                <a:sym typeface="Calibri"/>
              </a:rPr>
              <a:t>?</a:t>
            </a:r>
            <a:endParaRPr lang="en-US" sz="1800" b="0" i="0" u="none" strike="noStrike" cap="none" baseline="0" dirty="0">
              <a:solidFill>
                <a:schemeClr val="lt1"/>
              </a:solidFill>
              <a:latin typeface="Calibri"/>
              <a:ea typeface="Calibri"/>
              <a:cs typeface="Calibri"/>
              <a:sym typeface="Calibri"/>
            </a:endParaRPr>
          </a:p>
        </p:txBody>
      </p:sp>
      <p:sp>
        <p:nvSpPr>
          <p:cNvPr id="335" name="Shape 335"/>
          <p:cNvSpPr txBox="1"/>
          <p:nvPr/>
        </p:nvSpPr>
        <p:spPr>
          <a:xfrm>
            <a:off x="4929721" y="4642850"/>
            <a:ext cx="2664295" cy="2308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900" b="0" i="0" u="none" strike="noStrike" cap="none" baseline="0">
                <a:solidFill>
                  <a:schemeClr val="dk1"/>
                </a:solidFill>
                <a:latin typeface="Calibri"/>
                <a:ea typeface="Calibri"/>
                <a:cs typeface="Calibri"/>
                <a:sym typeface="Calibri"/>
              </a:rPr>
              <a:t>© </a:t>
            </a:r>
            <a:r>
              <a:rPr lang="en-US" sz="900" b="0" i="0" u="none" strike="noStrike" cap="none" baseline="0">
                <a:solidFill>
                  <a:srgbClr val="FF0000"/>
                </a:solidFill>
                <a:latin typeface="Arial"/>
                <a:ea typeface="Arial"/>
                <a:cs typeface="Arial"/>
                <a:sym typeface="Arial"/>
              </a:rPr>
              <a:t>SALIHIN</a:t>
            </a:r>
            <a:r>
              <a:rPr lang="en-US" sz="900" b="0" i="0" u="none" strike="noStrike" cap="none" baseline="0">
                <a:solidFill>
                  <a:srgbClr val="FF0000"/>
                </a:solidFill>
                <a:latin typeface="Calibri"/>
                <a:ea typeface="Calibri"/>
                <a:cs typeface="Calibri"/>
                <a:sym typeface="Calibri"/>
              </a:rPr>
              <a:t> </a:t>
            </a:r>
            <a:r>
              <a:rPr lang="en-US" sz="900" b="0" i="0" u="none" strike="noStrike" cap="none" baseline="0">
                <a:solidFill>
                  <a:schemeClr val="dk1"/>
                </a:solidFill>
                <a:latin typeface="Calibri"/>
                <a:ea typeface="Calibri"/>
                <a:cs typeface="Calibri"/>
                <a:sym typeface="Calibri"/>
              </a:rPr>
              <a:t>2015. Strictly Private &amp; Confidential</a:t>
            </a:r>
          </a:p>
        </p:txBody>
      </p:sp>
      <p:grpSp>
        <p:nvGrpSpPr>
          <p:cNvPr id="16" name="Group 15"/>
          <p:cNvGrpSpPr/>
          <p:nvPr/>
        </p:nvGrpSpPr>
        <p:grpSpPr>
          <a:xfrm>
            <a:off x="272479" y="3142528"/>
            <a:ext cx="3240361" cy="1287000"/>
            <a:chOff x="-3807" y="1417765"/>
            <a:chExt cx="4735437" cy="1287000"/>
          </a:xfrm>
        </p:grpSpPr>
        <p:sp>
          <p:nvSpPr>
            <p:cNvPr id="17" name="Rectangle 16"/>
            <p:cNvSpPr/>
            <p:nvPr/>
          </p:nvSpPr>
          <p:spPr>
            <a:xfrm>
              <a:off x="-3807" y="1417765"/>
              <a:ext cx="4735437" cy="1287000"/>
            </a:xfrm>
            <a:prstGeom prst="rect">
              <a:avLst/>
            </a:pr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sp>
        <p:sp>
          <p:nvSpPr>
            <p:cNvPr id="18" name="Rectangle 17"/>
            <p:cNvSpPr/>
            <p:nvPr/>
          </p:nvSpPr>
          <p:spPr>
            <a:xfrm>
              <a:off x="-3807" y="1571586"/>
              <a:ext cx="4735437" cy="9793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1" algn="ctr" defTabSz="1244600">
                <a:lnSpc>
                  <a:spcPct val="90000"/>
                </a:lnSpc>
                <a:spcBef>
                  <a:spcPct val="0"/>
                </a:spcBef>
                <a:spcAft>
                  <a:spcPct val="15000"/>
                </a:spcAft>
              </a:pPr>
              <a:r>
                <a:rPr lang="en-MY" sz="2800" b="1" kern="1200" dirty="0" smtClean="0">
                  <a:solidFill>
                    <a:schemeClr val="tx1"/>
                  </a:solidFill>
                </a:rPr>
                <a:t>RM 3052.80</a:t>
              </a:r>
            </a:p>
            <a:p>
              <a:pPr lvl="1" algn="ctr" defTabSz="1244600">
                <a:lnSpc>
                  <a:spcPct val="90000"/>
                </a:lnSpc>
                <a:spcBef>
                  <a:spcPct val="0"/>
                </a:spcBef>
                <a:spcAft>
                  <a:spcPct val="15000"/>
                </a:spcAft>
              </a:pPr>
              <a:r>
                <a:rPr lang="en-MY" sz="2800" b="1" kern="1200" dirty="0" smtClean="0">
                  <a:solidFill>
                    <a:schemeClr val="tx1"/>
                  </a:solidFill>
                </a:rPr>
                <a:t>(INCLUDING GST)</a:t>
              </a:r>
            </a:p>
          </p:txBody>
        </p:sp>
      </p:grpSp>
      <p:grpSp>
        <p:nvGrpSpPr>
          <p:cNvPr id="19" name="Group 18"/>
          <p:cNvGrpSpPr/>
          <p:nvPr/>
        </p:nvGrpSpPr>
        <p:grpSpPr>
          <a:xfrm>
            <a:off x="4859114" y="2074250"/>
            <a:ext cx="4735437" cy="2751162"/>
            <a:chOff x="2228441" y="2416516"/>
            <a:chExt cx="4735437" cy="1287000"/>
          </a:xfrm>
        </p:grpSpPr>
        <p:sp>
          <p:nvSpPr>
            <p:cNvPr id="20" name="Rectangle 19"/>
            <p:cNvSpPr/>
            <p:nvPr/>
          </p:nvSpPr>
          <p:spPr>
            <a:xfrm>
              <a:off x="2228441" y="2416516"/>
              <a:ext cx="4735437" cy="1287000"/>
            </a:xfrm>
            <a:prstGeom prst="rect">
              <a:avLst/>
            </a:prstGeom>
          </p:spPr>
          <p:style>
            <a:lnRef idx="0">
              <a:schemeClr val="lt1">
                <a:hueOff val="0"/>
                <a:satOff val="0"/>
                <a:lumOff val="0"/>
                <a:alphaOff val="0"/>
              </a:schemeClr>
            </a:lnRef>
            <a:fillRef idx="3">
              <a:schemeClr val="accent5">
                <a:hueOff val="-9933876"/>
                <a:satOff val="39811"/>
                <a:lumOff val="8628"/>
                <a:alphaOff val="0"/>
              </a:schemeClr>
            </a:fillRef>
            <a:effectRef idx="3">
              <a:schemeClr val="accent5">
                <a:hueOff val="-9933876"/>
                <a:satOff val="39811"/>
                <a:lumOff val="8628"/>
                <a:alphaOff val="0"/>
              </a:schemeClr>
            </a:effectRef>
            <a:fontRef idx="minor">
              <a:schemeClr val="lt1"/>
            </a:fontRef>
          </p:style>
        </p:sp>
        <p:sp>
          <p:nvSpPr>
            <p:cNvPr id="21" name="Rectangle 20"/>
            <p:cNvSpPr/>
            <p:nvPr/>
          </p:nvSpPr>
          <p:spPr>
            <a:xfrm>
              <a:off x="2228441" y="2416516"/>
              <a:ext cx="4735437" cy="1287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285750" indent="-285750">
                <a:buFont typeface="Arial" panose="020B0604020202020204" pitchFamily="34" charset="0"/>
                <a:buChar char="•"/>
              </a:pPr>
              <a:r>
                <a:rPr lang="en-MY" sz="1800" dirty="0">
                  <a:solidFill>
                    <a:schemeClr val="tx1"/>
                  </a:solidFill>
                </a:rPr>
                <a:t>Training Centre ( Max 3 Person )</a:t>
              </a:r>
            </a:p>
            <a:p>
              <a:pPr marL="285750" indent="-285750">
                <a:buFont typeface="Arial" panose="020B0604020202020204" pitchFamily="34" charset="0"/>
                <a:buChar char="•"/>
              </a:pPr>
              <a:r>
                <a:rPr lang="en-MY" sz="1800" dirty="0">
                  <a:solidFill>
                    <a:schemeClr val="tx1"/>
                  </a:solidFill>
                </a:rPr>
                <a:t>I-Support Maintenance ( 1 Year </a:t>
              </a:r>
              <a:r>
                <a:rPr lang="en-MY" sz="1800" dirty="0" smtClean="0">
                  <a:solidFill>
                    <a:schemeClr val="tx1"/>
                  </a:solidFill>
                </a:rPr>
                <a:t>)</a:t>
              </a:r>
            </a:p>
            <a:p>
              <a:pPr lvl="8"/>
              <a:r>
                <a:rPr lang="en-MY" sz="1800" dirty="0">
                  <a:solidFill>
                    <a:schemeClr val="tx1"/>
                  </a:solidFill>
                </a:rPr>
                <a:t> </a:t>
              </a:r>
              <a:r>
                <a:rPr lang="en-MY" sz="1800" dirty="0" smtClean="0">
                  <a:solidFill>
                    <a:schemeClr val="tx1"/>
                  </a:solidFill>
                </a:rPr>
                <a:t>    - </a:t>
              </a:r>
              <a:r>
                <a:rPr lang="en-MY" sz="1800" dirty="0" smtClean="0">
                  <a:solidFill>
                    <a:schemeClr val="tx1"/>
                  </a:solidFill>
                </a:rPr>
                <a:t>Free </a:t>
              </a:r>
              <a:r>
                <a:rPr lang="en-MY" sz="1800" dirty="0">
                  <a:solidFill>
                    <a:schemeClr val="tx1"/>
                  </a:solidFill>
                </a:rPr>
                <a:t>Update Software</a:t>
              </a:r>
            </a:p>
            <a:p>
              <a:r>
                <a:rPr lang="en-MY" sz="1800" dirty="0" smtClean="0">
                  <a:solidFill>
                    <a:schemeClr val="tx1"/>
                  </a:solidFill>
                </a:rPr>
                <a:t>     - Free </a:t>
              </a:r>
              <a:r>
                <a:rPr lang="en-MY" sz="1800" dirty="0">
                  <a:solidFill>
                    <a:schemeClr val="tx1"/>
                  </a:solidFill>
                </a:rPr>
                <a:t>Viewer Support ( 5 Cases )</a:t>
              </a:r>
            </a:p>
            <a:p>
              <a:r>
                <a:rPr lang="en-MY" sz="1800" dirty="0" smtClean="0">
                  <a:solidFill>
                    <a:schemeClr val="tx1"/>
                  </a:solidFill>
                </a:rPr>
                <a:t>     - Free </a:t>
              </a:r>
              <a:r>
                <a:rPr lang="en-MY" sz="1800" dirty="0">
                  <a:solidFill>
                    <a:schemeClr val="tx1"/>
                  </a:solidFill>
                </a:rPr>
                <a:t>On-Call Support ( 3 Months )</a:t>
              </a:r>
            </a:p>
            <a:p>
              <a:r>
                <a:rPr lang="en-MY" sz="1800" dirty="0" smtClean="0">
                  <a:solidFill>
                    <a:schemeClr val="tx1"/>
                  </a:solidFill>
                </a:rPr>
                <a:t>     - Free </a:t>
              </a:r>
              <a:r>
                <a:rPr lang="en-MY" sz="1800" dirty="0">
                  <a:solidFill>
                    <a:schemeClr val="tx1"/>
                  </a:solidFill>
                </a:rPr>
                <a:t>Online Chat </a:t>
              </a:r>
              <a:r>
                <a:rPr lang="en-MY" sz="1800" dirty="0" smtClean="0">
                  <a:solidFill>
                    <a:schemeClr val="tx1"/>
                  </a:solidFill>
                </a:rPr>
                <a:t>Support</a:t>
              </a:r>
              <a:endParaRPr lang="en-MY" sz="1800" dirty="0">
                <a:solidFill>
                  <a:schemeClr val="tx1"/>
                </a:solidFill>
              </a:endParaRPr>
            </a:p>
          </p:txBody>
        </p:sp>
      </p:grpSp>
      <p:sp>
        <p:nvSpPr>
          <p:cNvPr id="22" name="Rectangle 21"/>
          <p:cNvSpPr/>
          <p:nvPr/>
        </p:nvSpPr>
        <p:spPr>
          <a:xfrm>
            <a:off x="272480" y="2564904"/>
            <a:ext cx="3240360" cy="538012"/>
          </a:xfrm>
          <a:prstGeom prst="rect">
            <a:avLst/>
          </a:pr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a:lstStyle/>
          <a:p>
            <a:pPr lvl="1" algn="ctr" defTabSz="1244600">
              <a:lnSpc>
                <a:spcPct val="90000"/>
              </a:lnSpc>
              <a:spcBef>
                <a:spcPct val="0"/>
              </a:spcBef>
              <a:spcAft>
                <a:spcPct val="15000"/>
              </a:spcAft>
            </a:pPr>
            <a:r>
              <a:rPr lang="en-MY" sz="2800" b="1" kern="1200" dirty="0" smtClean="0">
                <a:solidFill>
                  <a:schemeClr val="tx1"/>
                </a:solidFill>
              </a:rPr>
              <a:t>SPS I-PACK</a:t>
            </a:r>
            <a:endParaRPr lang="en-MY" sz="2800" b="1" kern="1200" dirty="0">
              <a:solidFill>
                <a:schemeClr val="tx1"/>
              </a:solidFill>
            </a:endParaRPr>
          </a:p>
        </p:txBody>
      </p:sp>
      <p:sp>
        <p:nvSpPr>
          <p:cNvPr id="10" name="Right Arrow 9"/>
          <p:cNvSpPr/>
          <p:nvPr/>
        </p:nvSpPr>
        <p:spPr>
          <a:xfrm>
            <a:off x="3727198" y="3024288"/>
            <a:ext cx="936104" cy="708715"/>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Tree>
    <p:extLst>
      <p:ext uri="{BB962C8B-B14F-4D97-AF65-F5344CB8AC3E}">
        <p14:creationId xmlns:p14="http://schemas.microsoft.com/office/powerpoint/2010/main" val="2109194548"/>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Shape 333"/>
          <p:cNvSpPr/>
          <p:nvPr/>
        </p:nvSpPr>
        <p:spPr>
          <a:xfrm>
            <a:off x="-247650" y="304800"/>
            <a:ext cx="7016750" cy="914400"/>
          </a:xfrm>
          <a:prstGeom prst="rect">
            <a:avLst/>
          </a:prstGeom>
          <a:solidFill>
            <a:srgbClr val="FF0000"/>
          </a:solidFill>
          <a:ln>
            <a:noFill/>
          </a:ln>
        </p:spPr>
        <p:txBody>
          <a:bodyPr lIns="91425" tIns="45700" rIns="91425" bIns="45700" anchor="ctr" anchorCtr="0">
            <a:noAutofit/>
          </a:bodyPr>
          <a:lstStyle/>
          <a:p>
            <a:pPr marL="0" marR="0" lvl="0" indent="520700" algn="l" rtl="0">
              <a:spcBef>
                <a:spcPts val="0"/>
              </a:spcBef>
              <a:buSzPct val="25000"/>
              <a:buNone/>
            </a:pPr>
            <a:r>
              <a:rPr lang="en-US" sz="2800" dirty="0" smtClean="0">
                <a:solidFill>
                  <a:schemeClr val="lt1"/>
                </a:solidFill>
                <a:latin typeface="Calibri"/>
                <a:ea typeface="Calibri"/>
                <a:cs typeface="Calibri"/>
                <a:sym typeface="Calibri"/>
              </a:rPr>
              <a:t>SPS PRODUCT PRICING-CONT</a:t>
            </a:r>
            <a:endParaRPr lang="en-US" sz="1800" b="0" i="0" u="none" strike="noStrike" cap="none" baseline="0" dirty="0">
              <a:solidFill>
                <a:schemeClr val="lt1"/>
              </a:solidFill>
              <a:latin typeface="Calibri"/>
              <a:ea typeface="Calibri"/>
              <a:cs typeface="Calibri"/>
              <a:sym typeface="Calibri"/>
            </a:endParaRPr>
          </a:p>
        </p:txBody>
      </p:sp>
      <p:graphicFrame>
        <p:nvGraphicFramePr>
          <p:cNvPr id="6" name="Table 5"/>
          <p:cNvGraphicFramePr>
            <a:graphicFrameLocks noGrp="1"/>
          </p:cNvGraphicFramePr>
          <p:nvPr>
            <p:extLst>
              <p:ext uri="{D42A27DB-BD31-4B8C-83A1-F6EECF244321}">
                <p14:modId xmlns:p14="http://schemas.microsoft.com/office/powerpoint/2010/main" val="954797227"/>
              </p:ext>
            </p:extLst>
          </p:nvPr>
        </p:nvGraphicFramePr>
        <p:xfrm>
          <a:off x="704528" y="1484784"/>
          <a:ext cx="8424936" cy="4642010"/>
        </p:xfrm>
        <a:graphic>
          <a:graphicData uri="http://schemas.openxmlformats.org/drawingml/2006/table">
            <a:tbl>
              <a:tblPr firstRow="1" bandRow="1">
                <a:tableStyleId>{5DA37D80-6434-44D0-A028-1B22A696006F}</a:tableStyleId>
              </a:tblPr>
              <a:tblGrid>
                <a:gridCol w="1115065"/>
                <a:gridCol w="5223479"/>
                <a:gridCol w="2086392"/>
              </a:tblGrid>
              <a:tr h="286114">
                <a:tc>
                  <a:txBody>
                    <a:bodyPr/>
                    <a:lstStyle/>
                    <a:p>
                      <a:pPr algn="ctr"/>
                      <a:r>
                        <a:rPr lang="en-MY" dirty="0" smtClean="0"/>
                        <a:t>BIL</a:t>
                      </a:r>
                      <a:endParaRPr lang="en-MY" dirty="0"/>
                    </a:p>
                  </a:txBody>
                  <a:tcPr/>
                </a:tc>
                <a:tc>
                  <a:txBody>
                    <a:bodyPr/>
                    <a:lstStyle/>
                    <a:p>
                      <a:pPr algn="ctr"/>
                      <a:r>
                        <a:rPr lang="en-MY" dirty="0" smtClean="0"/>
                        <a:t>OPTIONAL</a:t>
                      </a:r>
                      <a:endParaRPr lang="en-MY" dirty="0"/>
                    </a:p>
                  </a:txBody>
                  <a:tcPr/>
                </a:tc>
                <a:tc>
                  <a:txBody>
                    <a:bodyPr/>
                    <a:lstStyle/>
                    <a:p>
                      <a:pPr algn="ctr"/>
                      <a:r>
                        <a:rPr lang="en-MY" dirty="0" smtClean="0"/>
                        <a:t>PRICE</a:t>
                      </a:r>
                      <a:r>
                        <a:rPr lang="en-MY" baseline="0" dirty="0" smtClean="0"/>
                        <a:t> (RM)</a:t>
                      </a:r>
                      <a:endParaRPr lang="en-MY" dirty="0"/>
                    </a:p>
                  </a:txBody>
                  <a:tcPr/>
                </a:tc>
              </a:tr>
              <a:tr h="243197">
                <a:tc>
                  <a:txBody>
                    <a:bodyPr/>
                    <a:lstStyle/>
                    <a:p>
                      <a:pPr algn="ctr"/>
                      <a:r>
                        <a:rPr lang="en-MY" sz="1100" dirty="0" smtClean="0"/>
                        <a:t>1</a:t>
                      </a:r>
                      <a:endParaRPr lang="en-MY" sz="1100" dirty="0"/>
                    </a:p>
                  </a:txBody>
                  <a:tcPr/>
                </a:tc>
                <a:tc>
                  <a:txBody>
                    <a:bodyPr/>
                    <a:lstStyle/>
                    <a:p>
                      <a:r>
                        <a:rPr lang="en-MY" sz="1100" dirty="0" smtClean="0"/>
                        <a:t>INSTALLATION</a:t>
                      </a:r>
                      <a:endParaRPr lang="en-MY" sz="1100" dirty="0"/>
                    </a:p>
                  </a:txBody>
                  <a:tcPr/>
                </a:tc>
                <a:tc>
                  <a:txBody>
                    <a:bodyPr/>
                    <a:lstStyle/>
                    <a:p>
                      <a:pPr algn="ctr"/>
                      <a:r>
                        <a:rPr lang="en-MY" sz="1100" dirty="0" smtClean="0"/>
                        <a:t>200.00</a:t>
                      </a:r>
                      <a:endParaRPr lang="en-MY" sz="1100" dirty="0"/>
                    </a:p>
                  </a:txBody>
                  <a:tcPr/>
                </a:tc>
              </a:tr>
              <a:tr h="243197">
                <a:tc>
                  <a:txBody>
                    <a:bodyPr/>
                    <a:lstStyle/>
                    <a:p>
                      <a:pPr algn="ctr"/>
                      <a:r>
                        <a:rPr lang="en-MY" sz="1100" dirty="0" smtClean="0"/>
                        <a:t>2</a:t>
                      </a:r>
                      <a:endParaRPr lang="en-MY" sz="1100" dirty="0"/>
                    </a:p>
                  </a:txBody>
                  <a:tcPr/>
                </a:tc>
                <a:tc>
                  <a:txBody>
                    <a:bodyPr/>
                    <a:lstStyle/>
                    <a:p>
                      <a:r>
                        <a:rPr lang="en-MY" sz="1100" dirty="0" smtClean="0"/>
                        <a:t>ADDITIONAL USER LICENSE</a:t>
                      </a:r>
                      <a:endParaRPr lang="en-MY" sz="1100" dirty="0"/>
                    </a:p>
                  </a:txBody>
                  <a:tcPr/>
                </a:tc>
                <a:tc>
                  <a:txBody>
                    <a:bodyPr/>
                    <a:lstStyle/>
                    <a:p>
                      <a:pPr algn="ctr"/>
                      <a:r>
                        <a:rPr lang="en-MY" sz="1100" dirty="0" smtClean="0"/>
                        <a:t>500.00</a:t>
                      </a:r>
                      <a:endParaRPr lang="en-MY" sz="1100" dirty="0"/>
                    </a:p>
                  </a:txBody>
                  <a:tcPr/>
                </a:tc>
              </a:tr>
              <a:tr h="243197">
                <a:tc>
                  <a:txBody>
                    <a:bodyPr/>
                    <a:lstStyle/>
                    <a:p>
                      <a:pPr algn="ctr"/>
                      <a:r>
                        <a:rPr lang="en-MY" sz="1100" dirty="0" smtClean="0"/>
                        <a:t>3</a:t>
                      </a:r>
                      <a:endParaRPr lang="en-MY" sz="1100" dirty="0"/>
                    </a:p>
                  </a:txBody>
                  <a:tcPr/>
                </a:tc>
                <a:tc>
                  <a:txBody>
                    <a:bodyPr/>
                    <a:lstStyle/>
                    <a:p>
                      <a:r>
                        <a:rPr lang="en-MY" sz="1100" dirty="0" smtClean="0"/>
                        <a:t>ADDITIONAL</a:t>
                      </a:r>
                      <a:r>
                        <a:rPr lang="en-MY" sz="1100" baseline="0" dirty="0" smtClean="0"/>
                        <a:t> COMPANIES LICENSE</a:t>
                      </a:r>
                      <a:endParaRPr lang="en-MY" sz="1100" dirty="0"/>
                    </a:p>
                  </a:txBody>
                  <a:tcPr/>
                </a:tc>
                <a:tc>
                  <a:txBody>
                    <a:bodyPr/>
                    <a:lstStyle/>
                    <a:p>
                      <a:pPr algn="ctr"/>
                      <a:r>
                        <a:rPr lang="en-MY" sz="1100" dirty="0" smtClean="0"/>
                        <a:t>500.00</a:t>
                      </a:r>
                      <a:endParaRPr lang="en-MY" sz="1100" dirty="0"/>
                    </a:p>
                  </a:txBody>
                  <a:tcPr/>
                </a:tc>
              </a:tr>
              <a:tr h="243197">
                <a:tc>
                  <a:txBody>
                    <a:bodyPr/>
                    <a:lstStyle/>
                    <a:p>
                      <a:pPr algn="ctr"/>
                      <a:r>
                        <a:rPr lang="en-MY" sz="1100" dirty="0" smtClean="0"/>
                        <a:t>4</a:t>
                      </a:r>
                      <a:endParaRPr lang="en-MY" sz="1100" dirty="0"/>
                    </a:p>
                  </a:txBody>
                  <a:tcPr/>
                </a:tc>
                <a:tc>
                  <a:txBody>
                    <a:bodyPr/>
                    <a:lstStyle/>
                    <a:p>
                      <a:r>
                        <a:rPr lang="en-MY" sz="1100" dirty="0" smtClean="0"/>
                        <a:t>ON-SITE TRAINING (1</a:t>
                      </a:r>
                      <a:r>
                        <a:rPr lang="en-MY" sz="1100" baseline="0" dirty="0" smtClean="0"/>
                        <a:t> DAY X 3 USER)</a:t>
                      </a:r>
                      <a:endParaRPr lang="en-MY" sz="1100" dirty="0"/>
                    </a:p>
                  </a:txBody>
                  <a:tcPr/>
                </a:tc>
                <a:tc>
                  <a:txBody>
                    <a:bodyPr/>
                    <a:lstStyle/>
                    <a:p>
                      <a:pPr algn="ctr"/>
                      <a:r>
                        <a:rPr lang="en-MY" sz="1100" dirty="0" smtClean="0"/>
                        <a:t>1,500.00</a:t>
                      </a:r>
                      <a:endParaRPr lang="en-MY" sz="1100" dirty="0"/>
                    </a:p>
                  </a:txBody>
                  <a:tcPr/>
                </a:tc>
              </a:tr>
              <a:tr h="243197">
                <a:tc>
                  <a:txBody>
                    <a:bodyPr/>
                    <a:lstStyle/>
                    <a:p>
                      <a:pPr algn="ctr"/>
                      <a:r>
                        <a:rPr lang="en-MY" sz="1100" dirty="0" smtClean="0"/>
                        <a:t>5</a:t>
                      </a:r>
                      <a:endParaRPr lang="en-MY" sz="1100" dirty="0"/>
                    </a:p>
                  </a:txBody>
                  <a:tcPr/>
                </a:tc>
                <a:tc>
                  <a:txBody>
                    <a:bodyPr/>
                    <a:lstStyle/>
                    <a:p>
                      <a:r>
                        <a:rPr lang="en-MY" sz="1100" dirty="0" smtClean="0"/>
                        <a:t>TRAINING</a:t>
                      </a:r>
                      <a:r>
                        <a:rPr lang="en-MY" sz="1100" baseline="0" dirty="0" smtClean="0"/>
                        <a:t> CENTRE (1 DAY PER USE)</a:t>
                      </a:r>
                      <a:endParaRPr lang="en-MY" sz="1100" dirty="0"/>
                    </a:p>
                  </a:txBody>
                  <a:tcPr/>
                </a:tc>
                <a:tc>
                  <a:txBody>
                    <a:bodyPr/>
                    <a:lstStyle/>
                    <a:p>
                      <a:pPr algn="ctr"/>
                      <a:r>
                        <a:rPr lang="en-MY" sz="1100" dirty="0" smtClean="0"/>
                        <a:t>300.00</a:t>
                      </a:r>
                      <a:endParaRPr lang="en-MY" sz="1100" dirty="0"/>
                    </a:p>
                  </a:txBody>
                  <a:tcPr/>
                </a:tc>
              </a:tr>
              <a:tr h="243197">
                <a:tc>
                  <a:txBody>
                    <a:bodyPr/>
                    <a:lstStyle/>
                    <a:p>
                      <a:pPr algn="ctr"/>
                      <a:r>
                        <a:rPr lang="en-MY" sz="1100" dirty="0" smtClean="0"/>
                        <a:t>6</a:t>
                      </a:r>
                      <a:endParaRPr lang="en-MY" sz="1100" dirty="0"/>
                    </a:p>
                  </a:txBody>
                  <a:tcPr/>
                </a:tc>
                <a:tc>
                  <a:txBody>
                    <a:bodyPr/>
                    <a:lstStyle/>
                    <a:p>
                      <a:r>
                        <a:rPr lang="en-MY" sz="1100" dirty="0" smtClean="0"/>
                        <a:t>ON-SITE SUPPORT</a:t>
                      </a:r>
                      <a:endParaRPr lang="en-MY" sz="1100" dirty="0"/>
                    </a:p>
                  </a:txBody>
                  <a:tcPr/>
                </a:tc>
                <a:tc>
                  <a:txBody>
                    <a:bodyPr/>
                    <a:lstStyle/>
                    <a:p>
                      <a:pPr algn="ctr"/>
                      <a:r>
                        <a:rPr lang="en-MY" sz="1100" dirty="0" smtClean="0"/>
                        <a:t>500.00</a:t>
                      </a:r>
                      <a:endParaRPr lang="en-MY" sz="1100" dirty="0"/>
                    </a:p>
                  </a:txBody>
                  <a:tcPr/>
                </a:tc>
              </a:tr>
              <a:tr h="243197">
                <a:tc>
                  <a:txBody>
                    <a:bodyPr/>
                    <a:lstStyle/>
                    <a:p>
                      <a:pPr algn="ctr"/>
                      <a:r>
                        <a:rPr lang="en-MY" sz="1100" dirty="0" smtClean="0"/>
                        <a:t>7</a:t>
                      </a:r>
                      <a:endParaRPr lang="en-MY" sz="1100" dirty="0"/>
                    </a:p>
                  </a:txBody>
                  <a:tcPr/>
                </a:tc>
                <a:tc>
                  <a:txBody>
                    <a:bodyPr/>
                    <a:lstStyle/>
                    <a:p>
                      <a:r>
                        <a:rPr lang="en-MY" sz="1100" dirty="0" smtClean="0"/>
                        <a:t>ON-CALL</a:t>
                      </a:r>
                      <a:r>
                        <a:rPr lang="en-MY" sz="1100" baseline="0" dirty="0" smtClean="0"/>
                        <a:t> SUPPORT (PER TICKET)</a:t>
                      </a:r>
                      <a:endParaRPr lang="en-MY" sz="1100" dirty="0"/>
                    </a:p>
                  </a:txBody>
                  <a:tcPr/>
                </a:tc>
                <a:tc>
                  <a:txBody>
                    <a:bodyPr/>
                    <a:lstStyle/>
                    <a:p>
                      <a:pPr algn="ctr"/>
                      <a:r>
                        <a:rPr lang="en-MY" sz="1100" dirty="0" smtClean="0"/>
                        <a:t>50.00</a:t>
                      </a:r>
                      <a:endParaRPr lang="en-MY" sz="1100" dirty="0"/>
                    </a:p>
                  </a:txBody>
                  <a:tcPr/>
                </a:tc>
              </a:tr>
              <a:tr h="243197">
                <a:tc>
                  <a:txBody>
                    <a:bodyPr/>
                    <a:lstStyle/>
                    <a:p>
                      <a:pPr algn="ctr"/>
                      <a:r>
                        <a:rPr lang="en-MY" sz="1100" dirty="0" smtClean="0"/>
                        <a:t>8</a:t>
                      </a:r>
                      <a:endParaRPr lang="en-MY" sz="1100" dirty="0"/>
                    </a:p>
                  </a:txBody>
                  <a:tcPr/>
                </a:tc>
                <a:tc>
                  <a:txBody>
                    <a:bodyPr/>
                    <a:lstStyle/>
                    <a:p>
                      <a:r>
                        <a:rPr lang="en-MY" sz="1100" dirty="0" smtClean="0"/>
                        <a:t>TEAM VIEWER SUPPORT (PER CASES)</a:t>
                      </a:r>
                      <a:endParaRPr lang="en-MY" sz="1100" dirty="0"/>
                    </a:p>
                  </a:txBody>
                  <a:tcPr/>
                </a:tc>
                <a:tc>
                  <a:txBody>
                    <a:bodyPr/>
                    <a:lstStyle/>
                    <a:p>
                      <a:pPr algn="ctr"/>
                      <a:r>
                        <a:rPr lang="en-MY" sz="1100" dirty="0" smtClean="0"/>
                        <a:t>150.00</a:t>
                      </a:r>
                      <a:endParaRPr lang="en-MY" sz="1100" dirty="0"/>
                    </a:p>
                  </a:txBody>
                  <a:tcPr/>
                </a:tc>
              </a:tr>
              <a:tr h="243197">
                <a:tc>
                  <a:txBody>
                    <a:bodyPr/>
                    <a:lstStyle/>
                    <a:p>
                      <a:pPr algn="ctr"/>
                      <a:r>
                        <a:rPr lang="en-MY" sz="1100" dirty="0" smtClean="0"/>
                        <a:t>9</a:t>
                      </a:r>
                      <a:endParaRPr lang="en-MY" sz="1100" dirty="0"/>
                    </a:p>
                  </a:txBody>
                  <a:tcPr/>
                </a:tc>
                <a:tc>
                  <a:txBody>
                    <a:bodyPr/>
                    <a:lstStyle/>
                    <a:p>
                      <a:r>
                        <a:rPr lang="en-MY" sz="1100" dirty="0" smtClean="0"/>
                        <a:t>RE-ISSUE</a:t>
                      </a:r>
                      <a:r>
                        <a:rPr lang="en-MY" sz="1100" baseline="0" dirty="0" smtClean="0"/>
                        <a:t> LICENSE</a:t>
                      </a:r>
                      <a:endParaRPr lang="en-MY" sz="1100" dirty="0"/>
                    </a:p>
                  </a:txBody>
                  <a:tcPr/>
                </a:tc>
                <a:tc>
                  <a:txBody>
                    <a:bodyPr/>
                    <a:lstStyle/>
                    <a:p>
                      <a:pPr algn="ctr"/>
                      <a:r>
                        <a:rPr lang="en-MY" sz="1100" dirty="0" smtClean="0"/>
                        <a:t>100.00</a:t>
                      </a:r>
                      <a:endParaRPr lang="en-MY" sz="1100" dirty="0"/>
                    </a:p>
                  </a:txBody>
                  <a:tcPr/>
                </a:tc>
              </a:tr>
              <a:tr h="243197">
                <a:tc>
                  <a:txBody>
                    <a:bodyPr/>
                    <a:lstStyle/>
                    <a:p>
                      <a:pPr algn="ctr"/>
                      <a:r>
                        <a:rPr lang="en-MY" sz="1100" dirty="0" smtClean="0"/>
                        <a:t>10</a:t>
                      </a:r>
                      <a:endParaRPr lang="en-MY" sz="1100" dirty="0"/>
                    </a:p>
                  </a:txBody>
                  <a:tcPr/>
                </a:tc>
                <a:tc>
                  <a:txBody>
                    <a:bodyPr/>
                    <a:lstStyle/>
                    <a:p>
                      <a:r>
                        <a:rPr lang="en-MY" sz="1100" dirty="0" smtClean="0"/>
                        <a:t>TRAINING</a:t>
                      </a:r>
                      <a:r>
                        <a:rPr lang="en-MY" sz="1100" baseline="0" dirty="0" smtClean="0"/>
                        <a:t> ACCOUNTING GST (PER PACK)</a:t>
                      </a:r>
                      <a:endParaRPr lang="en-MY" sz="1100" dirty="0"/>
                    </a:p>
                  </a:txBody>
                  <a:tcPr/>
                </a:tc>
                <a:tc>
                  <a:txBody>
                    <a:bodyPr/>
                    <a:lstStyle/>
                    <a:p>
                      <a:pPr algn="ctr"/>
                      <a:r>
                        <a:rPr lang="en-MY" sz="1100" dirty="0" smtClean="0"/>
                        <a:t>500.00</a:t>
                      </a:r>
                      <a:endParaRPr lang="en-MY" sz="1100" dirty="0"/>
                    </a:p>
                  </a:txBody>
                  <a:tcPr/>
                </a:tc>
              </a:tr>
              <a:tr h="1030011">
                <a:tc>
                  <a:txBody>
                    <a:bodyPr/>
                    <a:lstStyle/>
                    <a:p>
                      <a:pPr algn="ctr"/>
                      <a:r>
                        <a:rPr lang="en-MY" sz="1100" dirty="0" smtClean="0"/>
                        <a:t>11</a:t>
                      </a:r>
                      <a:endParaRPr lang="en-MY" sz="1100" dirty="0"/>
                    </a:p>
                  </a:txBody>
                  <a:tcPr/>
                </a:tc>
                <a:tc>
                  <a:txBody>
                    <a:bodyPr/>
                    <a:lstStyle/>
                    <a:p>
                      <a:pPr algn="l" fontAlgn="b"/>
                      <a:r>
                        <a:rPr lang="en-MY" sz="1100" u="none" strike="noStrike" dirty="0" smtClean="0">
                          <a:effectLst/>
                        </a:rPr>
                        <a:t>I-Support Maintenance (1 Year)</a:t>
                      </a:r>
                      <a:endParaRPr lang="en-MY" sz="1100" b="0" i="0" u="none" strike="noStrike" dirty="0" smtClean="0">
                        <a:solidFill>
                          <a:srgbClr val="000000"/>
                        </a:solidFill>
                        <a:effectLst/>
                        <a:latin typeface="Calibri"/>
                      </a:endParaRPr>
                    </a:p>
                    <a:p>
                      <a:pPr algn="l" fontAlgn="b"/>
                      <a:r>
                        <a:rPr lang="en-MY" sz="1100" u="none" strike="noStrike" dirty="0" smtClean="0">
                          <a:effectLst/>
                        </a:rPr>
                        <a:t>  - Free update software Version</a:t>
                      </a:r>
                      <a:endParaRPr lang="en-MY" sz="1100" b="0" i="0" u="none" strike="noStrike" dirty="0" smtClean="0">
                        <a:solidFill>
                          <a:srgbClr val="000000"/>
                        </a:solidFill>
                        <a:effectLst/>
                        <a:latin typeface="Calibri"/>
                      </a:endParaRPr>
                    </a:p>
                    <a:p>
                      <a:pPr algn="l" fontAlgn="b"/>
                      <a:r>
                        <a:rPr lang="en-MY" sz="1100" u="none" strike="noStrike" dirty="0" smtClean="0">
                          <a:effectLst/>
                        </a:rPr>
                        <a:t>  - Free Viewer support (5 Cases)</a:t>
                      </a:r>
                      <a:endParaRPr lang="en-MY" sz="1100" b="0" i="0" u="none" strike="noStrike" dirty="0" smtClean="0">
                        <a:solidFill>
                          <a:srgbClr val="000000"/>
                        </a:solidFill>
                        <a:effectLst/>
                        <a:latin typeface="Calibri"/>
                      </a:endParaRPr>
                    </a:p>
                    <a:p>
                      <a:pPr algn="l" fontAlgn="b"/>
                      <a:r>
                        <a:rPr lang="en-MY" sz="1100" u="none" strike="noStrike" dirty="0" smtClean="0">
                          <a:effectLst/>
                        </a:rPr>
                        <a:t>  - Free on-call support ( 3 Months)</a:t>
                      </a:r>
                      <a:endParaRPr lang="en-MY" sz="1100" b="0" i="0" u="none" strike="noStrike" dirty="0" smtClean="0">
                        <a:solidFill>
                          <a:srgbClr val="000000"/>
                        </a:solidFill>
                        <a:effectLst/>
                        <a:latin typeface="Calibri"/>
                      </a:endParaRPr>
                    </a:p>
                    <a:p>
                      <a:pPr algn="l" fontAlgn="b"/>
                      <a:r>
                        <a:rPr lang="en-MY" sz="1100" u="none" strike="noStrike" dirty="0" smtClean="0">
                          <a:effectLst/>
                        </a:rPr>
                        <a:t>  - Free Online chat support</a:t>
                      </a:r>
                      <a:endParaRPr lang="en-MY" sz="1100" b="0" i="0" u="none" strike="noStrike" dirty="0" smtClean="0">
                        <a:solidFill>
                          <a:srgbClr val="000000"/>
                        </a:solidFill>
                        <a:effectLst/>
                        <a:latin typeface="Calibri"/>
                      </a:endParaRPr>
                    </a:p>
                  </a:txBody>
                  <a:tcPr/>
                </a:tc>
                <a:tc>
                  <a:txBody>
                    <a:bodyPr/>
                    <a:lstStyle/>
                    <a:p>
                      <a:pPr algn="ctr"/>
                      <a:r>
                        <a:rPr lang="en-MY" sz="1100" dirty="0" smtClean="0"/>
                        <a:t>980.00</a:t>
                      </a:r>
                      <a:endParaRPr lang="en-MY" sz="1100" dirty="0"/>
                    </a:p>
                  </a:txBody>
                  <a:tcPr/>
                </a:tc>
              </a:tr>
              <a:tr h="716399">
                <a:tc>
                  <a:txBody>
                    <a:bodyPr/>
                    <a:lstStyle/>
                    <a:p>
                      <a:pPr algn="ctr"/>
                      <a:r>
                        <a:rPr lang="en-MY" sz="1100" dirty="0" smtClean="0"/>
                        <a:t>12</a:t>
                      </a:r>
                      <a:endParaRPr lang="en-MY" sz="1100" dirty="0"/>
                    </a:p>
                  </a:txBody>
                  <a:tcPr/>
                </a:tc>
                <a:tc>
                  <a:txBody>
                    <a:bodyPr/>
                    <a:lstStyle/>
                    <a:p>
                      <a:pPr algn="l" fontAlgn="b"/>
                      <a:r>
                        <a:rPr lang="en-US" sz="1100" b="0" i="0" u="none" strike="noStrike" dirty="0" smtClean="0">
                          <a:solidFill>
                            <a:srgbClr val="000000"/>
                          </a:solidFill>
                          <a:effectLst/>
                          <a:latin typeface="Calibri"/>
                        </a:rPr>
                        <a:t>I-Care</a:t>
                      </a:r>
                      <a:r>
                        <a:rPr lang="en-US" sz="1100" b="0" i="0" u="none" strike="noStrike" baseline="0" dirty="0" smtClean="0">
                          <a:solidFill>
                            <a:srgbClr val="000000"/>
                          </a:solidFill>
                          <a:effectLst/>
                          <a:latin typeface="Calibri"/>
                        </a:rPr>
                        <a:t> SPS ( 1 year )</a:t>
                      </a:r>
                    </a:p>
                    <a:p>
                      <a:pPr algn="l" fontAlgn="b"/>
                      <a:r>
                        <a:rPr lang="en-US" sz="1100" b="0" i="0" u="none" strike="noStrike" baseline="0" dirty="0" smtClean="0">
                          <a:solidFill>
                            <a:srgbClr val="000000"/>
                          </a:solidFill>
                          <a:effectLst/>
                          <a:latin typeface="Calibri"/>
                        </a:rPr>
                        <a:t>   - Free u</a:t>
                      </a:r>
                      <a:r>
                        <a:rPr lang="en-US" sz="1100" b="0" i="0" u="none" strike="noStrike" dirty="0" smtClean="0">
                          <a:solidFill>
                            <a:srgbClr val="000000"/>
                          </a:solidFill>
                          <a:effectLst/>
                          <a:latin typeface="Calibri"/>
                        </a:rPr>
                        <a:t>pdate Software Version </a:t>
                      </a:r>
                    </a:p>
                  </a:txBody>
                  <a:tcPr/>
                </a:tc>
                <a:tc>
                  <a:txBody>
                    <a:bodyPr/>
                    <a:lstStyle/>
                    <a:p>
                      <a:pPr algn="ctr"/>
                      <a:r>
                        <a:rPr lang="en-MY" sz="1100" dirty="0" smtClean="0"/>
                        <a:t>750.00</a:t>
                      </a:r>
                      <a:endParaRPr lang="en-MY" sz="1100" dirty="0"/>
                    </a:p>
                  </a:txBody>
                  <a:tcPr/>
                </a:tc>
              </a:tr>
            </a:tbl>
          </a:graphicData>
        </a:graphic>
      </p:graphicFrame>
    </p:spTree>
    <p:extLst>
      <p:ext uri="{BB962C8B-B14F-4D97-AF65-F5344CB8AC3E}">
        <p14:creationId xmlns:p14="http://schemas.microsoft.com/office/powerpoint/2010/main" val="3306277271"/>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25" name="Rectangle 324"/>
          <p:cNvSpPr/>
          <p:nvPr/>
        </p:nvSpPr>
        <p:spPr>
          <a:xfrm>
            <a:off x="3440832" y="1484784"/>
            <a:ext cx="2700387" cy="1702355"/>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a:p>
        </p:txBody>
      </p:sp>
      <p:sp>
        <p:nvSpPr>
          <p:cNvPr id="333" name="Shape 333"/>
          <p:cNvSpPr/>
          <p:nvPr/>
        </p:nvSpPr>
        <p:spPr>
          <a:xfrm>
            <a:off x="-247650" y="304800"/>
            <a:ext cx="7016750" cy="914400"/>
          </a:xfrm>
          <a:prstGeom prst="rect">
            <a:avLst/>
          </a:prstGeom>
          <a:solidFill>
            <a:srgbClr val="FF0000"/>
          </a:solidFill>
          <a:ln>
            <a:noFill/>
          </a:ln>
        </p:spPr>
        <p:txBody>
          <a:bodyPr lIns="91425" tIns="45700" rIns="91425" bIns="45700" anchor="ctr" anchorCtr="0">
            <a:noAutofit/>
          </a:bodyPr>
          <a:lstStyle/>
          <a:p>
            <a:pPr marL="0" marR="0" lvl="0" indent="520700" algn="l" rtl="0">
              <a:spcBef>
                <a:spcPts val="0"/>
              </a:spcBef>
              <a:buSzPct val="25000"/>
              <a:buNone/>
            </a:pPr>
            <a:r>
              <a:rPr lang="en-US" sz="2800" dirty="0" smtClean="0">
                <a:solidFill>
                  <a:schemeClr val="lt1"/>
                </a:solidFill>
                <a:latin typeface="Calibri"/>
                <a:ea typeface="Calibri"/>
                <a:cs typeface="Calibri"/>
                <a:sym typeface="Calibri"/>
              </a:rPr>
              <a:t>SPS PRODUCT PRICING-CONT</a:t>
            </a:r>
            <a:endParaRPr lang="en-US" sz="1800" b="0" i="0" u="none" strike="noStrike" cap="none" baseline="0" dirty="0">
              <a:solidFill>
                <a:schemeClr val="lt1"/>
              </a:solidFill>
              <a:latin typeface="Calibri"/>
              <a:ea typeface="Calibri"/>
              <a:cs typeface="Calibri"/>
              <a:sym typeface="Calibri"/>
            </a:endParaRPr>
          </a:p>
        </p:txBody>
      </p:sp>
      <p:sp>
        <p:nvSpPr>
          <p:cNvPr id="40" name="TextBox 39"/>
          <p:cNvSpPr txBox="1"/>
          <p:nvPr/>
        </p:nvSpPr>
        <p:spPr>
          <a:xfrm>
            <a:off x="3638897" y="1751185"/>
            <a:ext cx="2304256" cy="1169551"/>
          </a:xfrm>
          <a:prstGeom prst="rect">
            <a:avLst/>
          </a:prstGeom>
          <a:noFill/>
        </p:spPr>
        <p:txBody>
          <a:bodyPr wrap="square" rtlCol="0">
            <a:spAutoFit/>
          </a:bodyPr>
          <a:lstStyle/>
          <a:p>
            <a:pPr algn="ctr"/>
            <a:r>
              <a:rPr lang="en-US" dirty="0" smtClean="0"/>
              <a:t>Commission Table For Reseller. </a:t>
            </a:r>
          </a:p>
          <a:p>
            <a:pPr algn="ctr"/>
            <a:endParaRPr lang="en-US" dirty="0"/>
          </a:p>
          <a:p>
            <a:pPr algn="ctr"/>
            <a:r>
              <a:rPr lang="en-US" dirty="0" smtClean="0"/>
              <a:t>Based on value of product RM 2,880.</a:t>
            </a:r>
            <a:endParaRPr lang="en-MY" dirty="0"/>
          </a:p>
        </p:txBody>
      </p:sp>
      <p:graphicFrame>
        <p:nvGraphicFramePr>
          <p:cNvPr id="45" name="Table 44"/>
          <p:cNvGraphicFramePr>
            <a:graphicFrameLocks noGrp="1"/>
          </p:cNvGraphicFramePr>
          <p:nvPr>
            <p:extLst>
              <p:ext uri="{D42A27DB-BD31-4B8C-83A1-F6EECF244321}">
                <p14:modId xmlns:p14="http://schemas.microsoft.com/office/powerpoint/2010/main" val="4245088292"/>
              </p:ext>
            </p:extLst>
          </p:nvPr>
        </p:nvGraphicFramePr>
        <p:xfrm>
          <a:off x="848544" y="3645025"/>
          <a:ext cx="8280921" cy="1847884"/>
        </p:xfrm>
        <a:graphic>
          <a:graphicData uri="http://schemas.openxmlformats.org/drawingml/2006/table">
            <a:tbl>
              <a:tblPr firstRow="1" bandRow="1">
                <a:tableStyleId>{3C2FFA5D-87B4-456A-9821-1D502468CF0F}</a:tableStyleId>
              </a:tblPr>
              <a:tblGrid>
                <a:gridCol w="3832127"/>
                <a:gridCol w="2224397"/>
                <a:gridCol w="2224397"/>
              </a:tblGrid>
              <a:tr h="414332">
                <a:tc>
                  <a:txBody>
                    <a:bodyPr/>
                    <a:lstStyle/>
                    <a:p>
                      <a:pPr algn="ctr"/>
                      <a:r>
                        <a:rPr lang="en-US" sz="1300" dirty="0" smtClean="0"/>
                        <a:t>Reseller</a:t>
                      </a:r>
                      <a:endParaRPr lang="en-MY" sz="1300" dirty="0"/>
                    </a:p>
                  </a:txBody>
                  <a:tcPr marL="65776" marR="65776" marT="32888" marB="32888"/>
                </a:tc>
                <a:tc>
                  <a:txBody>
                    <a:bodyPr/>
                    <a:lstStyle/>
                    <a:p>
                      <a:pPr algn="ctr"/>
                      <a:r>
                        <a:rPr lang="en-US" sz="1300" dirty="0" smtClean="0"/>
                        <a:t>Commission Percentage (%)</a:t>
                      </a:r>
                      <a:endParaRPr lang="en-MY" sz="1300" dirty="0"/>
                    </a:p>
                  </a:txBody>
                  <a:tcPr marL="65776" marR="65776" marT="32888" marB="32888"/>
                </a:tc>
                <a:tc>
                  <a:txBody>
                    <a:bodyPr/>
                    <a:lstStyle/>
                    <a:p>
                      <a:pPr algn="ctr"/>
                      <a:r>
                        <a:rPr lang="en-US" sz="1300" dirty="0" smtClean="0"/>
                        <a:t>Amount (RM)</a:t>
                      </a:r>
                      <a:endParaRPr lang="en-MY" sz="1300" dirty="0"/>
                    </a:p>
                  </a:txBody>
                  <a:tcPr marL="65776" marR="65776" marT="32888" marB="32888"/>
                </a:tc>
              </a:tr>
              <a:tr h="697713">
                <a:tc>
                  <a:txBody>
                    <a:bodyPr/>
                    <a:lstStyle/>
                    <a:p>
                      <a:r>
                        <a:rPr lang="en-US" sz="1300" dirty="0" smtClean="0"/>
                        <a:t>Partner </a:t>
                      </a:r>
                    </a:p>
                    <a:p>
                      <a:r>
                        <a:rPr lang="en-US" sz="1300" dirty="0" smtClean="0"/>
                        <a:t>(</a:t>
                      </a:r>
                      <a:r>
                        <a:rPr lang="en-US" sz="1300" baseline="0" dirty="0" smtClean="0"/>
                        <a:t> Sell &gt;100 </a:t>
                      </a:r>
                      <a:r>
                        <a:rPr lang="en-US" sz="1300" baseline="0" dirty="0" err="1" smtClean="0"/>
                        <a:t>pax</a:t>
                      </a:r>
                      <a:r>
                        <a:rPr lang="en-US" sz="1300" baseline="0" dirty="0" smtClean="0"/>
                        <a:t>  in 1 year)</a:t>
                      </a:r>
                      <a:endParaRPr lang="en-MY" sz="1300" dirty="0"/>
                    </a:p>
                  </a:txBody>
                  <a:tcPr marL="65776" marR="65776" marT="32888" marB="32888"/>
                </a:tc>
                <a:tc>
                  <a:txBody>
                    <a:bodyPr/>
                    <a:lstStyle/>
                    <a:p>
                      <a:pPr algn="ctr"/>
                      <a:r>
                        <a:rPr lang="en-US" sz="1300" dirty="0" smtClean="0"/>
                        <a:t>40%</a:t>
                      </a:r>
                      <a:endParaRPr lang="en-MY" sz="1300" dirty="0"/>
                    </a:p>
                  </a:txBody>
                  <a:tcPr marL="65776" marR="65776" marT="32888" marB="32888"/>
                </a:tc>
                <a:tc>
                  <a:txBody>
                    <a:bodyPr/>
                    <a:lstStyle/>
                    <a:p>
                      <a:pPr algn="ctr"/>
                      <a:r>
                        <a:rPr lang="en-US" sz="1300" dirty="0" smtClean="0"/>
                        <a:t>RM 1,152</a:t>
                      </a:r>
                      <a:endParaRPr lang="en-MY" sz="1300" dirty="0"/>
                    </a:p>
                  </a:txBody>
                  <a:tcPr marL="65776" marR="65776" marT="32888" marB="32888"/>
                </a:tc>
              </a:tr>
              <a:tr h="688155">
                <a:tc>
                  <a:txBody>
                    <a:bodyPr/>
                    <a:lstStyle/>
                    <a:p>
                      <a:r>
                        <a:rPr lang="en-US" sz="1300" dirty="0" smtClean="0"/>
                        <a:t>Dealer</a:t>
                      </a:r>
                    </a:p>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smtClean="0"/>
                        <a:t>(</a:t>
                      </a:r>
                      <a:r>
                        <a:rPr lang="en-US" sz="1300" baseline="0" dirty="0" smtClean="0"/>
                        <a:t> Sell &lt;100 </a:t>
                      </a:r>
                      <a:r>
                        <a:rPr lang="en-US" sz="1300" baseline="0" dirty="0" err="1" smtClean="0"/>
                        <a:t>pax</a:t>
                      </a:r>
                      <a:r>
                        <a:rPr lang="en-US" sz="1300" baseline="0" dirty="0" smtClean="0"/>
                        <a:t> in 1 year)</a:t>
                      </a:r>
                      <a:endParaRPr lang="en-MY" sz="1300" dirty="0" smtClean="0"/>
                    </a:p>
                  </a:txBody>
                  <a:tcPr marL="65776" marR="65776" marT="32888" marB="32888"/>
                </a:tc>
                <a:tc>
                  <a:txBody>
                    <a:bodyPr/>
                    <a:lstStyle/>
                    <a:p>
                      <a:pPr algn="ctr"/>
                      <a:r>
                        <a:rPr lang="en-US" sz="1300" dirty="0" smtClean="0"/>
                        <a:t>35%</a:t>
                      </a:r>
                      <a:endParaRPr lang="en-MY" sz="1300" dirty="0"/>
                    </a:p>
                  </a:txBody>
                  <a:tcPr marL="65776" marR="65776" marT="32888" marB="32888"/>
                </a:tc>
                <a:tc>
                  <a:txBody>
                    <a:bodyPr/>
                    <a:lstStyle/>
                    <a:p>
                      <a:pPr algn="ctr"/>
                      <a:r>
                        <a:rPr lang="en-US" sz="1300" dirty="0" smtClean="0"/>
                        <a:t>RM 1,008</a:t>
                      </a:r>
                      <a:endParaRPr lang="en-MY" sz="1300" dirty="0"/>
                    </a:p>
                  </a:txBody>
                  <a:tcPr marL="65776" marR="65776" marT="32888" marB="32888"/>
                </a:tc>
              </a:tr>
            </a:tbl>
          </a:graphicData>
        </a:graphic>
      </p:graphicFrame>
    </p:spTree>
    <p:extLst>
      <p:ext uri="{BB962C8B-B14F-4D97-AF65-F5344CB8AC3E}">
        <p14:creationId xmlns:p14="http://schemas.microsoft.com/office/powerpoint/2010/main" val="3905236183"/>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Shape 333"/>
          <p:cNvSpPr/>
          <p:nvPr/>
        </p:nvSpPr>
        <p:spPr>
          <a:xfrm>
            <a:off x="-247650" y="304800"/>
            <a:ext cx="7016750" cy="914400"/>
          </a:xfrm>
          <a:prstGeom prst="rect">
            <a:avLst/>
          </a:prstGeom>
          <a:solidFill>
            <a:srgbClr val="FF0000"/>
          </a:solidFill>
          <a:ln>
            <a:noFill/>
          </a:ln>
        </p:spPr>
        <p:txBody>
          <a:bodyPr lIns="91425" tIns="45700" rIns="91425" bIns="45700" anchor="ctr" anchorCtr="0">
            <a:noAutofit/>
          </a:bodyPr>
          <a:lstStyle/>
          <a:p>
            <a:pPr marL="0" marR="0" lvl="0" indent="520700" algn="l" rtl="0">
              <a:spcBef>
                <a:spcPts val="0"/>
              </a:spcBef>
              <a:buSzPct val="25000"/>
              <a:buNone/>
            </a:pPr>
            <a:r>
              <a:rPr lang="en-US" sz="2800" dirty="0" smtClean="0">
                <a:solidFill>
                  <a:schemeClr val="lt1"/>
                </a:solidFill>
                <a:latin typeface="Calibri"/>
                <a:ea typeface="Calibri"/>
                <a:cs typeface="Calibri"/>
                <a:sym typeface="Calibri"/>
              </a:rPr>
              <a:t>SPS PRODUCT PRICING-CONT</a:t>
            </a:r>
            <a:endParaRPr lang="en-US" sz="1800" b="0" i="0" u="none" strike="noStrike" cap="none" baseline="0" dirty="0">
              <a:solidFill>
                <a:schemeClr val="lt1"/>
              </a:solidFill>
              <a:latin typeface="Calibri"/>
              <a:ea typeface="Calibri"/>
              <a:cs typeface="Calibri"/>
              <a:sym typeface="Calibri"/>
            </a:endParaRPr>
          </a:p>
        </p:txBody>
      </p:sp>
      <p:graphicFrame>
        <p:nvGraphicFramePr>
          <p:cNvPr id="3" name="Table 2"/>
          <p:cNvGraphicFramePr>
            <a:graphicFrameLocks noGrp="1"/>
          </p:cNvGraphicFramePr>
          <p:nvPr>
            <p:extLst>
              <p:ext uri="{D42A27DB-BD31-4B8C-83A1-F6EECF244321}">
                <p14:modId xmlns:p14="http://schemas.microsoft.com/office/powerpoint/2010/main" val="3710122391"/>
              </p:ext>
            </p:extLst>
          </p:nvPr>
        </p:nvGraphicFramePr>
        <p:xfrm>
          <a:off x="704528" y="1412776"/>
          <a:ext cx="8424934" cy="4962008"/>
        </p:xfrm>
        <a:graphic>
          <a:graphicData uri="http://schemas.openxmlformats.org/drawingml/2006/table">
            <a:tbl>
              <a:tblPr firstRow="1" bandRow="1">
                <a:tableStyleId>{35758FB7-9AC5-4552-8A53-C91805E547FA}</a:tableStyleId>
              </a:tblPr>
              <a:tblGrid>
                <a:gridCol w="802374"/>
                <a:gridCol w="3008906"/>
                <a:gridCol w="1604750"/>
                <a:gridCol w="1738479"/>
                <a:gridCol w="1270425"/>
              </a:tblGrid>
              <a:tr h="418287">
                <a:tc>
                  <a:txBody>
                    <a:bodyPr/>
                    <a:lstStyle/>
                    <a:p>
                      <a:pPr algn="ctr"/>
                      <a:r>
                        <a:rPr lang="en-MY" sz="1200" dirty="0" smtClean="0"/>
                        <a:t>BIL</a:t>
                      </a:r>
                      <a:endParaRPr lang="en-MY" sz="1200" dirty="0"/>
                    </a:p>
                  </a:txBody>
                  <a:tcPr/>
                </a:tc>
                <a:tc>
                  <a:txBody>
                    <a:bodyPr/>
                    <a:lstStyle/>
                    <a:p>
                      <a:pPr algn="ctr"/>
                      <a:r>
                        <a:rPr lang="en-MY" sz="1200" dirty="0" smtClean="0"/>
                        <a:t>ITEM</a:t>
                      </a:r>
                      <a:endParaRPr lang="en-MY" sz="1200" dirty="0"/>
                    </a:p>
                  </a:txBody>
                  <a:tcPr/>
                </a:tc>
                <a:tc>
                  <a:txBody>
                    <a:bodyPr/>
                    <a:lstStyle/>
                    <a:p>
                      <a:pPr algn="ctr"/>
                      <a:r>
                        <a:rPr lang="en-MY" sz="1200" dirty="0" smtClean="0"/>
                        <a:t>PRICE (RM)</a:t>
                      </a:r>
                      <a:endParaRPr lang="en-MY" sz="1200" dirty="0"/>
                    </a:p>
                  </a:txBody>
                  <a:tcPr/>
                </a:tc>
                <a:tc>
                  <a:txBody>
                    <a:bodyPr/>
                    <a:lstStyle/>
                    <a:p>
                      <a:pPr algn="ctr"/>
                      <a:r>
                        <a:rPr lang="en-MY" sz="1200" dirty="0" smtClean="0"/>
                        <a:t>DEALER</a:t>
                      </a:r>
                      <a:r>
                        <a:rPr lang="en-MY" sz="1200" baseline="0" dirty="0" smtClean="0"/>
                        <a:t> PORTION</a:t>
                      </a:r>
                    </a:p>
                    <a:p>
                      <a:pPr algn="ctr"/>
                      <a:r>
                        <a:rPr lang="en-MY" sz="1200" baseline="0" dirty="0" smtClean="0"/>
                        <a:t>(RM)</a:t>
                      </a:r>
                      <a:endParaRPr lang="en-MY" sz="1200" dirty="0"/>
                    </a:p>
                  </a:txBody>
                  <a:tcPr/>
                </a:tc>
                <a:tc>
                  <a:txBody>
                    <a:bodyPr/>
                    <a:lstStyle/>
                    <a:p>
                      <a:pPr algn="ctr"/>
                      <a:r>
                        <a:rPr lang="en-MY" sz="1200" dirty="0" smtClean="0"/>
                        <a:t>COMMISSION 35%</a:t>
                      </a:r>
                      <a:r>
                        <a:rPr lang="en-MY" sz="1200" baseline="0" dirty="0" smtClean="0"/>
                        <a:t> </a:t>
                      </a:r>
                      <a:r>
                        <a:rPr lang="en-MY" sz="1200" dirty="0" smtClean="0"/>
                        <a:t>(RM)</a:t>
                      </a:r>
                      <a:endParaRPr lang="en-MY" sz="1200" dirty="0"/>
                    </a:p>
                  </a:txBody>
                  <a:tcPr/>
                </a:tc>
              </a:tr>
              <a:tr h="281919">
                <a:tc>
                  <a:txBody>
                    <a:bodyPr/>
                    <a:lstStyle/>
                    <a:p>
                      <a:pPr algn="ctr"/>
                      <a:r>
                        <a:rPr lang="en-MY" sz="1050" dirty="0" smtClean="0"/>
                        <a:t>1</a:t>
                      </a:r>
                      <a:endParaRPr lang="en-MY" sz="1050" dirty="0"/>
                    </a:p>
                  </a:txBody>
                  <a:tcPr/>
                </a:tc>
                <a:tc>
                  <a:txBody>
                    <a:bodyPr/>
                    <a:lstStyle/>
                    <a:p>
                      <a:pPr algn="l"/>
                      <a:r>
                        <a:rPr lang="en-MY" sz="1100" dirty="0" smtClean="0"/>
                        <a:t>SPS</a:t>
                      </a:r>
                      <a:r>
                        <a:rPr lang="en-MY" sz="1100" baseline="0" dirty="0" smtClean="0"/>
                        <a:t> INSTALLER</a:t>
                      </a:r>
                      <a:endParaRPr lang="en-MY" sz="1100" dirty="0"/>
                    </a:p>
                  </a:txBody>
                  <a:tcPr/>
                </a:tc>
                <a:tc>
                  <a:txBody>
                    <a:bodyPr/>
                    <a:lstStyle/>
                    <a:p>
                      <a:pPr algn="ctr"/>
                      <a:r>
                        <a:rPr lang="en-MY" sz="1100" dirty="0" smtClean="0"/>
                        <a:t>2,880.00</a:t>
                      </a:r>
                      <a:endParaRPr lang="en-MY" sz="1100" dirty="0"/>
                    </a:p>
                  </a:txBody>
                  <a:tcPr/>
                </a:tc>
                <a:tc>
                  <a:txBody>
                    <a:bodyPr/>
                    <a:lstStyle/>
                    <a:p>
                      <a:pPr algn="ctr"/>
                      <a:r>
                        <a:rPr lang="en-MY" sz="1100" dirty="0" smtClean="0"/>
                        <a:t>1,008.00</a:t>
                      </a:r>
                      <a:endParaRPr lang="en-MY" sz="1100" dirty="0"/>
                    </a:p>
                  </a:txBody>
                  <a:tcPr/>
                </a:tc>
                <a:tc>
                  <a:txBody>
                    <a:bodyPr/>
                    <a:lstStyle/>
                    <a:p>
                      <a:pPr algn="ctr"/>
                      <a:r>
                        <a:rPr lang="en-MY" sz="1100" dirty="0" smtClean="0"/>
                        <a:t>1,008.00</a:t>
                      </a:r>
                      <a:endParaRPr lang="en-MY" sz="1100" dirty="0"/>
                    </a:p>
                  </a:txBody>
                  <a:tcPr/>
                </a:tc>
              </a:tr>
              <a:tr h="281919">
                <a:tc>
                  <a:txBody>
                    <a:bodyPr/>
                    <a:lstStyle/>
                    <a:p>
                      <a:pPr algn="ctr"/>
                      <a:r>
                        <a:rPr lang="en-MY" sz="1050" dirty="0" smtClean="0"/>
                        <a:t>2</a:t>
                      </a:r>
                      <a:endParaRPr lang="en-MY" sz="1050" dirty="0"/>
                    </a:p>
                  </a:txBody>
                  <a:tcPr/>
                </a:tc>
                <a:tc>
                  <a:txBody>
                    <a:bodyPr/>
                    <a:lstStyle/>
                    <a:p>
                      <a:r>
                        <a:rPr lang="en-MY" sz="1100" dirty="0" smtClean="0"/>
                        <a:t>INSTALLATION</a:t>
                      </a:r>
                      <a:endParaRPr lang="en-MY" sz="1100" dirty="0"/>
                    </a:p>
                  </a:txBody>
                  <a:tcPr/>
                </a:tc>
                <a:tc>
                  <a:txBody>
                    <a:bodyPr/>
                    <a:lstStyle/>
                    <a:p>
                      <a:pPr algn="ctr"/>
                      <a:r>
                        <a:rPr lang="en-MY" sz="1100" dirty="0" smtClean="0"/>
                        <a:t>200.00</a:t>
                      </a:r>
                      <a:endParaRPr lang="en-MY" sz="1100" dirty="0"/>
                    </a:p>
                  </a:txBody>
                  <a:tcPr/>
                </a:tc>
                <a:tc>
                  <a:txBody>
                    <a:bodyPr/>
                    <a:lstStyle/>
                    <a:p>
                      <a:pPr algn="ctr"/>
                      <a:r>
                        <a:rPr lang="en-MY" sz="1100" dirty="0" smtClean="0"/>
                        <a:t>200.00</a:t>
                      </a:r>
                      <a:endParaRPr lang="en-MY" sz="1100" dirty="0"/>
                    </a:p>
                  </a:txBody>
                  <a:tcPr/>
                </a:tc>
                <a:tc>
                  <a:txBody>
                    <a:bodyPr/>
                    <a:lstStyle/>
                    <a:p>
                      <a:pPr algn="ctr"/>
                      <a:r>
                        <a:rPr lang="en-MY" sz="1100" dirty="0" smtClean="0"/>
                        <a:t>-</a:t>
                      </a:r>
                      <a:endParaRPr lang="en-MY" sz="1100" dirty="0"/>
                    </a:p>
                  </a:txBody>
                  <a:tcPr/>
                </a:tc>
              </a:tr>
              <a:tr h="281919">
                <a:tc>
                  <a:txBody>
                    <a:bodyPr/>
                    <a:lstStyle/>
                    <a:p>
                      <a:pPr algn="ctr"/>
                      <a:r>
                        <a:rPr lang="en-MY" sz="1050" dirty="0" smtClean="0"/>
                        <a:t>3</a:t>
                      </a:r>
                      <a:endParaRPr lang="en-MY" sz="1050" dirty="0"/>
                    </a:p>
                  </a:txBody>
                  <a:tcPr/>
                </a:tc>
                <a:tc>
                  <a:txBody>
                    <a:bodyPr/>
                    <a:lstStyle/>
                    <a:p>
                      <a:r>
                        <a:rPr lang="en-MY" sz="1100" dirty="0" smtClean="0"/>
                        <a:t>ADDITIONAL USER LICENSE</a:t>
                      </a:r>
                      <a:endParaRPr lang="en-MY" sz="1100" dirty="0"/>
                    </a:p>
                  </a:txBody>
                  <a:tcPr/>
                </a:tc>
                <a:tc>
                  <a:txBody>
                    <a:bodyPr/>
                    <a:lstStyle/>
                    <a:p>
                      <a:pPr algn="ctr"/>
                      <a:r>
                        <a:rPr lang="en-MY" sz="1100" dirty="0" smtClean="0"/>
                        <a:t>500.00</a:t>
                      </a:r>
                      <a:endParaRPr lang="en-MY" sz="1100" dirty="0"/>
                    </a:p>
                  </a:txBody>
                  <a:tcPr/>
                </a:tc>
                <a:tc>
                  <a:txBody>
                    <a:bodyPr/>
                    <a:lstStyle/>
                    <a:p>
                      <a:pPr algn="ctr"/>
                      <a:r>
                        <a:rPr lang="en-MY" sz="1100" dirty="0" smtClean="0"/>
                        <a:t>175.00</a:t>
                      </a:r>
                      <a:endParaRPr lang="en-MY" sz="1100" dirty="0"/>
                    </a:p>
                  </a:txBody>
                  <a:tcPr/>
                </a:tc>
                <a:tc>
                  <a:txBody>
                    <a:bodyPr/>
                    <a:lstStyle/>
                    <a:p>
                      <a:pPr algn="ctr"/>
                      <a:r>
                        <a:rPr lang="en-MY" sz="1100" dirty="0" smtClean="0"/>
                        <a:t>175.00</a:t>
                      </a:r>
                      <a:endParaRPr lang="en-MY" sz="1100" dirty="0"/>
                    </a:p>
                  </a:txBody>
                  <a:tcPr/>
                </a:tc>
              </a:tr>
              <a:tr h="281919">
                <a:tc>
                  <a:txBody>
                    <a:bodyPr/>
                    <a:lstStyle/>
                    <a:p>
                      <a:pPr algn="ctr"/>
                      <a:r>
                        <a:rPr lang="en-MY" sz="1050" dirty="0" smtClean="0"/>
                        <a:t>4</a:t>
                      </a:r>
                      <a:endParaRPr lang="en-MY" sz="1050" dirty="0"/>
                    </a:p>
                  </a:txBody>
                  <a:tcPr/>
                </a:tc>
                <a:tc>
                  <a:txBody>
                    <a:bodyPr/>
                    <a:lstStyle/>
                    <a:p>
                      <a:r>
                        <a:rPr lang="en-MY" sz="1100" dirty="0" smtClean="0"/>
                        <a:t>ADDITIONAL</a:t>
                      </a:r>
                      <a:r>
                        <a:rPr lang="en-MY" sz="1100" baseline="0" dirty="0" smtClean="0"/>
                        <a:t> COMPANIES LICENSE</a:t>
                      </a:r>
                      <a:endParaRPr lang="en-MY" sz="1100" dirty="0"/>
                    </a:p>
                  </a:txBody>
                  <a:tcPr/>
                </a:tc>
                <a:tc>
                  <a:txBody>
                    <a:bodyPr/>
                    <a:lstStyle/>
                    <a:p>
                      <a:pPr algn="ctr"/>
                      <a:r>
                        <a:rPr lang="en-MY" sz="1100" dirty="0" smtClean="0"/>
                        <a:t>500.00</a:t>
                      </a:r>
                      <a:endParaRPr lang="en-MY" sz="1100" dirty="0"/>
                    </a:p>
                  </a:txBody>
                  <a:tcPr/>
                </a:tc>
                <a:tc>
                  <a:txBody>
                    <a:bodyPr/>
                    <a:lstStyle/>
                    <a:p>
                      <a:pPr algn="ctr"/>
                      <a:r>
                        <a:rPr lang="en-MY" sz="1100" dirty="0" smtClean="0"/>
                        <a:t>175.00</a:t>
                      </a:r>
                      <a:endParaRPr lang="en-MY" sz="1100" dirty="0"/>
                    </a:p>
                  </a:txBody>
                  <a:tcPr/>
                </a:tc>
                <a:tc>
                  <a:txBody>
                    <a:bodyPr/>
                    <a:lstStyle/>
                    <a:p>
                      <a:pPr algn="ctr"/>
                      <a:r>
                        <a:rPr lang="en-MY" sz="1100" dirty="0" smtClean="0"/>
                        <a:t>175.00</a:t>
                      </a:r>
                      <a:endParaRPr lang="en-MY" sz="1100" dirty="0"/>
                    </a:p>
                  </a:txBody>
                  <a:tcPr/>
                </a:tc>
              </a:tr>
              <a:tr h="281919">
                <a:tc>
                  <a:txBody>
                    <a:bodyPr/>
                    <a:lstStyle/>
                    <a:p>
                      <a:pPr algn="ctr"/>
                      <a:r>
                        <a:rPr lang="en-MY" sz="1050" dirty="0" smtClean="0"/>
                        <a:t>5</a:t>
                      </a:r>
                      <a:endParaRPr lang="en-MY" sz="1050" dirty="0"/>
                    </a:p>
                  </a:txBody>
                  <a:tcPr/>
                </a:tc>
                <a:tc>
                  <a:txBody>
                    <a:bodyPr/>
                    <a:lstStyle/>
                    <a:p>
                      <a:r>
                        <a:rPr lang="en-MY" sz="1100" dirty="0" smtClean="0"/>
                        <a:t>ON-SITE TRAINING (1</a:t>
                      </a:r>
                      <a:r>
                        <a:rPr lang="en-MY" sz="1100" baseline="0" dirty="0" smtClean="0"/>
                        <a:t> DAY X 3 USER)</a:t>
                      </a:r>
                      <a:endParaRPr lang="en-MY" sz="1100" dirty="0"/>
                    </a:p>
                  </a:txBody>
                  <a:tcPr/>
                </a:tc>
                <a:tc>
                  <a:txBody>
                    <a:bodyPr/>
                    <a:lstStyle/>
                    <a:p>
                      <a:pPr algn="ctr"/>
                      <a:r>
                        <a:rPr lang="en-MY" sz="1100" dirty="0" smtClean="0"/>
                        <a:t>1,500.00</a:t>
                      </a:r>
                      <a:endParaRPr lang="en-MY" sz="1100" dirty="0"/>
                    </a:p>
                  </a:txBody>
                  <a:tcPr/>
                </a:tc>
                <a:tc>
                  <a:txBody>
                    <a:bodyPr/>
                    <a:lstStyle/>
                    <a:p>
                      <a:pPr algn="ctr"/>
                      <a:r>
                        <a:rPr lang="en-MY" sz="1100" dirty="0" smtClean="0"/>
                        <a:t>1,200.00</a:t>
                      </a:r>
                      <a:endParaRPr lang="en-MY" sz="1100" dirty="0"/>
                    </a:p>
                  </a:txBody>
                  <a:tcPr/>
                </a:tc>
                <a:tc>
                  <a:txBody>
                    <a:bodyPr/>
                    <a:lstStyle/>
                    <a:p>
                      <a:pPr algn="ctr"/>
                      <a:r>
                        <a:rPr lang="en-MY" sz="1100" dirty="0" smtClean="0"/>
                        <a:t>300.00</a:t>
                      </a:r>
                      <a:endParaRPr lang="en-MY" sz="1100" dirty="0"/>
                    </a:p>
                  </a:txBody>
                  <a:tcPr/>
                </a:tc>
              </a:tr>
              <a:tr h="281919">
                <a:tc>
                  <a:txBody>
                    <a:bodyPr/>
                    <a:lstStyle/>
                    <a:p>
                      <a:pPr algn="ctr"/>
                      <a:r>
                        <a:rPr lang="en-MY" sz="1050" dirty="0" smtClean="0"/>
                        <a:t>6</a:t>
                      </a:r>
                      <a:endParaRPr lang="en-MY" sz="1050" dirty="0"/>
                    </a:p>
                  </a:txBody>
                  <a:tcPr/>
                </a:tc>
                <a:tc>
                  <a:txBody>
                    <a:bodyPr/>
                    <a:lstStyle/>
                    <a:p>
                      <a:r>
                        <a:rPr lang="en-MY" sz="1100" dirty="0" smtClean="0"/>
                        <a:t>TRAINING</a:t>
                      </a:r>
                      <a:r>
                        <a:rPr lang="en-MY" sz="1100" baseline="0" dirty="0" smtClean="0"/>
                        <a:t> CENTRE (1 DAY PER USE)</a:t>
                      </a:r>
                      <a:endParaRPr lang="en-MY" sz="1100" dirty="0"/>
                    </a:p>
                  </a:txBody>
                  <a:tcPr/>
                </a:tc>
                <a:tc>
                  <a:txBody>
                    <a:bodyPr/>
                    <a:lstStyle/>
                    <a:p>
                      <a:pPr algn="ctr"/>
                      <a:r>
                        <a:rPr lang="en-MY" sz="1100" dirty="0" smtClean="0"/>
                        <a:t>300.00</a:t>
                      </a:r>
                      <a:endParaRPr lang="en-MY" sz="1100" dirty="0"/>
                    </a:p>
                  </a:txBody>
                  <a:tcPr/>
                </a:tc>
                <a:tc>
                  <a:txBody>
                    <a:bodyPr/>
                    <a:lstStyle/>
                    <a:p>
                      <a:pPr algn="ctr"/>
                      <a:r>
                        <a:rPr lang="en-MY" sz="1100" dirty="0" smtClean="0"/>
                        <a:t>250.00</a:t>
                      </a:r>
                      <a:endParaRPr lang="en-MY" sz="1100" dirty="0"/>
                    </a:p>
                  </a:txBody>
                  <a:tcPr/>
                </a:tc>
                <a:tc>
                  <a:txBody>
                    <a:bodyPr/>
                    <a:lstStyle/>
                    <a:p>
                      <a:pPr algn="ctr"/>
                      <a:r>
                        <a:rPr lang="en-MY" sz="1100" dirty="0" smtClean="0"/>
                        <a:t>50.00</a:t>
                      </a:r>
                      <a:endParaRPr lang="en-MY" sz="1100" dirty="0"/>
                    </a:p>
                  </a:txBody>
                  <a:tcPr/>
                </a:tc>
              </a:tr>
              <a:tr h="281919">
                <a:tc>
                  <a:txBody>
                    <a:bodyPr/>
                    <a:lstStyle/>
                    <a:p>
                      <a:pPr algn="ctr"/>
                      <a:r>
                        <a:rPr lang="en-MY" sz="1050" dirty="0" smtClean="0"/>
                        <a:t>7</a:t>
                      </a:r>
                      <a:endParaRPr lang="en-MY" sz="1050" dirty="0"/>
                    </a:p>
                  </a:txBody>
                  <a:tcPr/>
                </a:tc>
                <a:tc>
                  <a:txBody>
                    <a:bodyPr/>
                    <a:lstStyle/>
                    <a:p>
                      <a:r>
                        <a:rPr lang="en-MY" sz="1100" dirty="0" smtClean="0"/>
                        <a:t>ON-SITE SUPPORT</a:t>
                      </a:r>
                      <a:endParaRPr lang="en-MY" sz="1100" dirty="0"/>
                    </a:p>
                  </a:txBody>
                  <a:tcPr/>
                </a:tc>
                <a:tc>
                  <a:txBody>
                    <a:bodyPr/>
                    <a:lstStyle/>
                    <a:p>
                      <a:pPr algn="ctr"/>
                      <a:r>
                        <a:rPr lang="en-MY" sz="1100" dirty="0" smtClean="0"/>
                        <a:t>500.00</a:t>
                      </a:r>
                      <a:endParaRPr lang="en-MY" sz="1100" dirty="0"/>
                    </a:p>
                  </a:txBody>
                  <a:tcPr/>
                </a:tc>
                <a:tc>
                  <a:txBody>
                    <a:bodyPr/>
                    <a:lstStyle/>
                    <a:p>
                      <a:pPr algn="ctr"/>
                      <a:r>
                        <a:rPr lang="en-MY" sz="1100" dirty="0" smtClean="0"/>
                        <a:t>500.00</a:t>
                      </a:r>
                      <a:endParaRPr lang="en-MY" sz="1100" dirty="0"/>
                    </a:p>
                  </a:txBody>
                  <a:tcPr/>
                </a:tc>
                <a:tc>
                  <a:txBody>
                    <a:bodyPr/>
                    <a:lstStyle/>
                    <a:p>
                      <a:pPr algn="ctr"/>
                      <a:r>
                        <a:rPr lang="en-MY" sz="1100" dirty="0" smtClean="0"/>
                        <a:t>-</a:t>
                      </a:r>
                      <a:endParaRPr lang="en-MY" sz="1100" dirty="0"/>
                    </a:p>
                  </a:txBody>
                  <a:tcPr/>
                </a:tc>
              </a:tr>
              <a:tr h="281919">
                <a:tc>
                  <a:txBody>
                    <a:bodyPr/>
                    <a:lstStyle/>
                    <a:p>
                      <a:pPr algn="ctr"/>
                      <a:r>
                        <a:rPr lang="en-MY" sz="1050" dirty="0" smtClean="0"/>
                        <a:t>8</a:t>
                      </a:r>
                      <a:endParaRPr lang="en-MY" sz="1050" dirty="0"/>
                    </a:p>
                  </a:txBody>
                  <a:tcPr/>
                </a:tc>
                <a:tc>
                  <a:txBody>
                    <a:bodyPr/>
                    <a:lstStyle/>
                    <a:p>
                      <a:r>
                        <a:rPr lang="en-MY" sz="1100" dirty="0" smtClean="0"/>
                        <a:t>ON-CALL</a:t>
                      </a:r>
                      <a:r>
                        <a:rPr lang="en-MY" sz="1100" baseline="0" dirty="0" smtClean="0"/>
                        <a:t> SUPPORT (PER TICKET)</a:t>
                      </a:r>
                      <a:endParaRPr lang="en-MY" sz="1100" dirty="0"/>
                    </a:p>
                  </a:txBody>
                  <a:tcPr/>
                </a:tc>
                <a:tc>
                  <a:txBody>
                    <a:bodyPr/>
                    <a:lstStyle/>
                    <a:p>
                      <a:pPr algn="ctr"/>
                      <a:r>
                        <a:rPr lang="en-MY" sz="1100" dirty="0" smtClean="0"/>
                        <a:t>50.00</a:t>
                      </a:r>
                      <a:endParaRPr lang="en-MY" sz="1100" dirty="0"/>
                    </a:p>
                  </a:txBody>
                  <a:tcPr/>
                </a:tc>
                <a:tc>
                  <a:txBody>
                    <a:bodyPr/>
                    <a:lstStyle/>
                    <a:p>
                      <a:pPr algn="ctr"/>
                      <a:r>
                        <a:rPr lang="en-MY" sz="1100" dirty="0" smtClean="0"/>
                        <a:t>50.00</a:t>
                      </a:r>
                      <a:endParaRPr lang="en-MY" sz="1100" dirty="0"/>
                    </a:p>
                  </a:txBody>
                  <a:tcPr/>
                </a:tc>
                <a:tc>
                  <a:txBody>
                    <a:bodyPr/>
                    <a:lstStyle/>
                    <a:p>
                      <a:pPr algn="ctr"/>
                      <a:r>
                        <a:rPr lang="en-MY" sz="1100" dirty="0" smtClean="0"/>
                        <a:t>-</a:t>
                      </a:r>
                      <a:endParaRPr lang="en-MY" sz="1100" dirty="0"/>
                    </a:p>
                  </a:txBody>
                  <a:tcPr/>
                </a:tc>
              </a:tr>
              <a:tr h="281919">
                <a:tc>
                  <a:txBody>
                    <a:bodyPr/>
                    <a:lstStyle/>
                    <a:p>
                      <a:pPr algn="ctr"/>
                      <a:r>
                        <a:rPr lang="en-MY" sz="1050" dirty="0" smtClean="0"/>
                        <a:t>9</a:t>
                      </a:r>
                      <a:endParaRPr lang="en-MY" sz="1050" dirty="0"/>
                    </a:p>
                  </a:txBody>
                  <a:tcPr/>
                </a:tc>
                <a:tc>
                  <a:txBody>
                    <a:bodyPr/>
                    <a:lstStyle/>
                    <a:p>
                      <a:r>
                        <a:rPr lang="en-MY" sz="1100" dirty="0" smtClean="0"/>
                        <a:t>TEAM VIEWER SUPPORT (PER CASES)</a:t>
                      </a:r>
                      <a:endParaRPr lang="en-MY" sz="1100" dirty="0"/>
                    </a:p>
                  </a:txBody>
                  <a:tcPr/>
                </a:tc>
                <a:tc>
                  <a:txBody>
                    <a:bodyPr/>
                    <a:lstStyle/>
                    <a:p>
                      <a:pPr algn="ctr"/>
                      <a:r>
                        <a:rPr lang="en-MY" sz="1100" dirty="0" smtClean="0"/>
                        <a:t>150.00</a:t>
                      </a:r>
                      <a:endParaRPr lang="en-MY" sz="1100" dirty="0"/>
                    </a:p>
                  </a:txBody>
                  <a:tcPr/>
                </a:tc>
                <a:tc>
                  <a:txBody>
                    <a:bodyPr/>
                    <a:lstStyle/>
                    <a:p>
                      <a:pPr algn="ctr"/>
                      <a:r>
                        <a:rPr lang="en-MY" sz="1100" dirty="0" smtClean="0"/>
                        <a:t>150.00</a:t>
                      </a:r>
                      <a:endParaRPr lang="en-MY" sz="1100" dirty="0"/>
                    </a:p>
                  </a:txBody>
                  <a:tcPr/>
                </a:tc>
                <a:tc>
                  <a:txBody>
                    <a:bodyPr/>
                    <a:lstStyle/>
                    <a:p>
                      <a:pPr algn="ctr"/>
                      <a:r>
                        <a:rPr lang="en-MY" sz="1100" dirty="0" smtClean="0"/>
                        <a:t>-</a:t>
                      </a:r>
                      <a:endParaRPr lang="en-MY" sz="1100" dirty="0"/>
                    </a:p>
                  </a:txBody>
                  <a:tcPr/>
                </a:tc>
              </a:tr>
              <a:tr h="281919">
                <a:tc>
                  <a:txBody>
                    <a:bodyPr/>
                    <a:lstStyle/>
                    <a:p>
                      <a:pPr algn="ctr"/>
                      <a:r>
                        <a:rPr lang="en-MY" sz="1050" dirty="0" smtClean="0"/>
                        <a:t>10</a:t>
                      </a:r>
                      <a:endParaRPr lang="en-MY" sz="1050" dirty="0"/>
                    </a:p>
                  </a:txBody>
                  <a:tcPr/>
                </a:tc>
                <a:tc>
                  <a:txBody>
                    <a:bodyPr/>
                    <a:lstStyle/>
                    <a:p>
                      <a:r>
                        <a:rPr lang="en-MY" sz="1100" dirty="0" smtClean="0"/>
                        <a:t>RE-ISSUE</a:t>
                      </a:r>
                      <a:r>
                        <a:rPr lang="en-MY" sz="1100" baseline="0" dirty="0" smtClean="0"/>
                        <a:t> LICENSE</a:t>
                      </a:r>
                      <a:endParaRPr lang="en-MY" sz="1100" dirty="0"/>
                    </a:p>
                  </a:txBody>
                  <a:tcPr/>
                </a:tc>
                <a:tc>
                  <a:txBody>
                    <a:bodyPr/>
                    <a:lstStyle/>
                    <a:p>
                      <a:pPr algn="ctr"/>
                      <a:r>
                        <a:rPr lang="en-MY" sz="1100" dirty="0" smtClean="0"/>
                        <a:t>100.00</a:t>
                      </a:r>
                      <a:endParaRPr lang="en-MY" sz="1100" dirty="0"/>
                    </a:p>
                  </a:txBody>
                  <a:tcPr/>
                </a:tc>
                <a:tc>
                  <a:txBody>
                    <a:bodyPr/>
                    <a:lstStyle/>
                    <a:p>
                      <a:pPr algn="ctr"/>
                      <a:r>
                        <a:rPr lang="en-MY" sz="1100" dirty="0" smtClean="0"/>
                        <a:t>35.00</a:t>
                      </a:r>
                      <a:endParaRPr lang="en-MY" sz="1100" dirty="0"/>
                    </a:p>
                  </a:txBody>
                  <a:tcPr/>
                </a:tc>
                <a:tc>
                  <a:txBody>
                    <a:bodyPr/>
                    <a:lstStyle/>
                    <a:p>
                      <a:pPr algn="ctr"/>
                      <a:r>
                        <a:rPr lang="en-MY" sz="1100" dirty="0" smtClean="0"/>
                        <a:t>35.00</a:t>
                      </a:r>
                      <a:endParaRPr lang="en-MY" sz="1100" dirty="0"/>
                    </a:p>
                  </a:txBody>
                  <a:tcPr/>
                </a:tc>
              </a:tr>
              <a:tr h="281919">
                <a:tc>
                  <a:txBody>
                    <a:bodyPr/>
                    <a:lstStyle/>
                    <a:p>
                      <a:pPr algn="ctr"/>
                      <a:r>
                        <a:rPr lang="en-MY" sz="1050" dirty="0" smtClean="0"/>
                        <a:t>11</a:t>
                      </a:r>
                      <a:endParaRPr lang="en-MY" sz="1050" dirty="0"/>
                    </a:p>
                  </a:txBody>
                  <a:tcPr/>
                </a:tc>
                <a:tc>
                  <a:txBody>
                    <a:bodyPr/>
                    <a:lstStyle/>
                    <a:p>
                      <a:r>
                        <a:rPr lang="en-MY" sz="1100" dirty="0" smtClean="0"/>
                        <a:t>TRAINING</a:t>
                      </a:r>
                      <a:r>
                        <a:rPr lang="en-MY" sz="1100" baseline="0" dirty="0" smtClean="0"/>
                        <a:t> ACCOUNTING GST (PER PACK)</a:t>
                      </a:r>
                      <a:endParaRPr lang="en-MY" sz="1100" dirty="0"/>
                    </a:p>
                  </a:txBody>
                  <a:tcPr/>
                </a:tc>
                <a:tc>
                  <a:txBody>
                    <a:bodyPr/>
                    <a:lstStyle/>
                    <a:p>
                      <a:pPr algn="ctr"/>
                      <a:r>
                        <a:rPr lang="en-MY" sz="1100" dirty="0" smtClean="0"/>
                        <a:t>500.00</a:t>
                      </a:r>
                      <a:endParaRPr lang="en-MY" sz="1100" dirty="0"/>
                    </a:p>
                  </a:txBody>
                  <a:tcPr/>
                </a:tc>
                <a:tc>
                  <a:txBody>
                    <a:bodyPr/>
                    <a:lstStyle/>
                    <a:p>
                      <a:pPr algn="ctr"/>
                      <a:r>
                        <a:rPr lang="en-MY" sz="1100" dirty="0" smtClean="0"/>
                        <a:t>500.00</a:t>
                      </a:r>
                      <a:endParaRPr lang="en-MY" sz="1100" dirty="0"/>
                    </a:p>
                  </a:txBody>
                  <a:tcPr/>
                </a:tc>
                <a:tc>
                  <a:txBody>
                    <a:bodyPr/>
                    <a:lstStyle/>
                    <a:p>
                      <a:pPr algn="ctr"/>
                      <a:r>
                        <a:rPr lang="en-MY" sz="1100" dirty="0" smtClean="0"/>
                        <a:t>100.00</a:t>
                      </a:r>
                      <a:endParaRPr lang="en-MY" sz="1100" dirty="0"/>
                    </a:p>
                  </a:txBody>
                  <a:tcPr/>
                </a:tc>
              </a:tr>
              <a:tr h="850518">
                <a:tc>
                  <a:txBody>
                    <a:bodyPr/>
                    <a:lstStyle/>
                    <a:p>
                      <a:pPr algn="ctr"/>
                      <a:r>
                        <a:rPr lang="en-MY" sz="1050" dirty="0" smtClean="0"/>
                        <a:t>12</a:t>
                      </a:r>
                      <a:endParaRPr lang="en-MY" sz="1050" dirty="0"/>
                    </a:p>
                  </a:txBody>
                  <a:tcPr/>
                </a:tc>
                <a:tc>
                  <a:txBody>
                    <a:bodyPr/>
                    <a:lstStyle/>
                    <a:p>
                      <a:pPr algn="l" fontAlgn="b"/>
                      <a:r>
                        <a:rPr lang="en-MY" sz="1100" b="1" u="none" strike="noStrike" dirty="0" smtClean="0">
                          <a:effectLst/>
                        </a:rPr>
                        <a:t>I-SUPPORT MAINTENANCE (1 YEAR)</a:t>
                      </a:r>
                      <a:endParaRPr lang="en-MY" sz="1100" b="1" i="0" u="none" strike="noStrike" dirty="0" smtClean="0">
                        <a:solidFill>
                          <a:srgbClr val="000000"/>
                        </a:solidFill>
                        <a:effectLst/>
                        <a:latin typeface="Calibri"/>
                      </a:endParaRPr>
                    </a:p>
                    <a:p>
                      <a:pPr algn="l" fontAlgn="b"/>
                      <a:r>
                        <a:rPr lang="en-MY" sz="1100" u="none" strike="noStrike" dirty="0" smtClean="0">
                          <a:effectLst/>
                        </a:rPr>
                        <a:t>  - FREE UPDATE SOFTWARE VERSION</a:t>
                      </a:r>
                      <a:endParaRPr lang="en-MY" sz="1100" b="0" i="0" u="none" strike="noStrike" dirty="0" smtClean="0">
                        <a:solidFill>
                          <a:srgbClr val="000000"/>
                        </a:solidFill>
                        <a:effectLst/>
                        <a:latin typeface="Calibri"/>
                      </a:endParaRPr>
                    </a:p>
                    <a:p>
                      <a:pPr algn="l" fontAlgn="b"/>
                      <a:r>
                        <a:rPr lang="en-MY" sz="1100" u="none" strike="noStrike" dirty="0" smtClean="0">
                          <a:effectLst/>
                        </a:rPr>
                        <a:t>  - FREE VIEWER SUPPORT (5 CASES)</a:t>
                      </a:r>
                      <a:endParaRPr lang="en-MY" sz="1100" b="0" i="0" u="none" strike="noStrike" dirty="0" smtClean="0">
                        <a:solidFill>
                          <a:srgbClr val="000000"/>
                        </a:solidFill>
                        <a:effectLst/>
                        <a:latin typeface="Calibri"/>
                      </a:endParaRPr>
                    </a:p>
                    <a:p>
                      <a:pPr algn="l" fontAlgn="b"/>
                      <a:r>
                        <a:rPr lang="en-MY" sz="1100" u="none" strike="noStrike" dirty="0" smtClean="0">
                          <a:effectLst/>
                        </a:rPr>
                        <a:t>  - FREE ON-CALL SUPPORT ( 3 MONTHS)</a:t>
                      </a:r>
                      <a:endParaRPr lang="en-MY" sz="1100" b="0" i="0" u="none" strike="noStrike" dirty="0" smtClean="0">
                        <a:solidFill>
                          <a:srgbClr val="000000"/>
                        </a:solidFill>
                        <a:effectLst/>
                        <a:latin typeface="Calibri"/>
                      </a:endParaRPr>
                    </a:p>
                    <a:p>
                      <a:pPr algn="l" fontAlgn="b"/>
                      <a:r>
                        <a:rPr lang="en-MY" sz="1100" u="none" strike="noStrike" dirty="0" smtClean="0">
                          <a:effectLst/>
                        </a:rPr>
                        <a:t>  - FREE ONLINE CHAT SUPPORT</a:t>
                      </a:r>
                      <a:endParaRPr lang="en-MY" sz="1100" b="0" i="0" u="none" strike="noStrike" dirty="0" smtClean="0">
                        <a:solidFill>
                          <a:srgbClr val="000000"/>
                        </a:solidFill>
                        <a:effectLst/>
                        <a:latin typeface="Calibri"/>
                      </a:endParaRPr>
                    </a:p>
                  </a:txBody>
                  <a:tcPr/>
                </a:tc>
                <a:tc>
                  <a:txBody>
                    <a:bodyPr/>
                    <a:lstStyle/>
                    <a:p>
                      <a:pPr algn="ctr"/>
                      <a:r>
                        <a:rPr lang="en-MY" sz="1100" dirty="0" smtClean="0"/>
                        <a:t>980.00</a:t>
                      </a:r>
                      <a:endParaRPr lang="en-MY" sz="1100" dirty="0"/>
                    </a:p>
                  </a:txBody>
                  <a:tcPr/>
                </a:tc>
                <a:tc>
                  <a:txBody>
                    <a:bodyPr/>
                    <a:lstStyle/>
                    <a:p>
                      <a:pPr algn="ctr"/>
                      <a:r>
                        <a:rPr lang="en-MY" sz="1100" dirty="0" smtClean="0"/>
                        <a:t>603.00</a:t>
                      </a:r>
                      <a:endParaRPr lang="en-MY" sz="1100" dirty="0"/>
                    </a:p>
                  </a:txBody>
                  <a:tcPr/>
                </a:tc>
                <a:tc>
                  <a:txBody>
                    <a:bodyPr/>
                    <a:lstStyle/>
                    <a:p>
                      <a:pPr algn="ctr"/>
                      <a:r>
                        <a:rPr lang="en-MY" sz="1100" dirty="0" smtClean="0"/>
                        <a:t>203.00</a:t>
                      </a:r>
                      <a:endParaRPr lang="en-MY" sz="1100" dirty="0"/>
                    </a:p>
                  </a:txBody>
                  <a:tcPr/>
                </a:tc>
              </a:tr>
              <a:tr h="474059">
                <a:tc>
                  <a:txBody>
                    <a:bodyPr/>
                    <a:lstStyle/>
                    <a:p>
                      <a:pPr algn="ctr"/>
                      <a:r>
                        <a:rPr lang="en-MY" sz="1050" dirty="0" smtClean="0"/>
                        <a:t>13</a:t>
                      </a:r>
                      <a:endParaRPr lang="en-MY" sz="1050" dirty="0"/>
                    </a:p>
                  </a:txBody>
                  <a:tcPr/>
                </a:tc>
                <a:tc>
                  <a:txBody>
                    <a:bodyPr/>
                    <a:lstStyle/>
                    <a:p>
                      <a:pPr algn="l" fontAlgn="b"/>
                      <a:r>
                        <a:rPr lang="en-US" sz="1100" b="1" i="0" u="none" strike="noStrike" dirty="0" smtClean="0">
                          <a:solidFill>
                            <a:srgbClr val="000000"/>
                          </a:solidFill>
                          <a:effectLst/>
                          <a:latin typeface="+mj-lt"/>
                        </a:rPr>
                        <a:t>I-CARE</a:t>
                      </a:r>
                      <a:r>
                        <a:rPr lang="en-US" sz="1100" b="1" i="0" u="none" strike="noStrike" baseline="0" dirty="0" smtClean="0">
                          <a:solidFill>
                            <a:srgbClr val="000000"/>
                          </a:solidFill>
                          <a:effectLst/>
                          <a:latin typeface="+mj-lt"/>
                        </a:rPr>
                        <a:t> SPS ( 1 YEAR )</a:t>
                      </a:r>
                    </a:p>
                    <a:p>
                      <a:pPr algn="l" fontAlgn="b"/>
                      <a:r>
                        <a:rPr lang="en-US" sz="1100" b="0" i="0" u="none" strike="noStrike" baseline="0" dirty="0" smtClean="0">
                          <a:solidFill>
                            <a:srgbClr val="000000"/>
                          </a:solidFill>
                          <a:effectLst/>
                          <a:latin typeface="+mj-lt"/>
                        </a:rPr>
                        <a:t>   - FREE U</a:t>
                      </a:r>
                      <a:r>
                        <a:rPr lang="en-US" sz="1100" b="0" i="0" u="none" strike="noStrike" dirty="0" smtClean="0">
                          <a:solidFill>
                            <a:srgbClr val="000000"/>
                          </a:solidFill>
                          <a:effectLst/>
                          <a:latin typeface="+mj-lt"/>
                        </a:rPr>
                        <a:t>PDATE SOFTWARE VERSION </a:t>
                      </a:r>
                    </a:p>
                  </a:txBody>
                  <a:tcPr/>
                </a:tc>
                <a:tc>
                  <a:txBody>
                    <a:bodyPr/>
                    <a:lstStyle/>
                    <a:p>
                      <a:pPr algn="ctr"/>
                      <a:r>
                        <a:rPr lang="en-MY" sz="1100" dirty="0" smtClean="0"/>
                        <a:t>750.00</a:t>
                      </a:r>
                      <a:endParaRPr lang="en-MY" sz="1100" dirty="0"/>
                    </a:p>
                  </a:txBody>
                  <a:tcPr/>
                </a:tc>
                <a:tc>
                  <a:txBody>
                    <a:bodyPr/>
                    <a:lstStyle/>
                    <a:p>
                      <a:pPr algn="ctr"/>
                      <a:r>
                        <a:rPr lang="en-MY" sz="1100" dirty="0" smtClean="0"/>
                        <a:t>240.00</a:t>
                      </a:r>
                      <a:endParaRPr lang="en-MY" sz="1100" dirty="0"/>
                    </a:p>
                  </a:txBody>
                  <a:tcPr/>
                </a:tc>
                <a:tc>
                  <a:txBody>
                    <a:bodyPr/>
                    <a:lstStyle/>
                    <a:p>
                      <a:pPr algn="ctr"/>
                      <a:r>
                        <a:rPr lang="en-MY" sz="1100" dirty="0" smtClean="0"/>
                        <a:t>250.00</a:t>
                      </a:r>
                      <a:endParaRPr lang="en-MY" sz="1100" dirty="0"/>
                    </a:p>
                  </a:txBody>
                  <a:tcPr/>
                </a:tc>
              </a:tr>
            </a:tbl>
          </a:graphicData>
        </a:graphic>
      </p:graphicFrame>
    </p:spTree>
    <p:extLst>
      <p:ext uri="{BB962C8B-B14F-4D97-AF65-F5344CB8AC3E}">
        <p14:creationId xmlns:p14="http://schemas.microsoft.com/office/powerpoint/2010/main" val="3090672493"/>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Shape 401"/>
          <p:cNvSpPr txBox="1"/>
          <p:nvPr/>
        </p:nvSpPr>
        <p:spPr>
          <a:xfrm>
            <a:off x="2917130" y="4653135"/>
            <a:ext cx="6356349" cy="5847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dirty="0">
                <a:solidFill>
                  <a:schemeClr val="dk1"/>
                </a:solidFill>
                <a:latin typeface="Calibri"/>
                <a:ea typeface="Calibri"/>
                <a:cs typeface="Calibri"/>
                <a:sym typeface="Calibri"/>
              </a:rPr>
              <a:t>5</a:t>
            </a:r>
            <a:r>
              <a:rPr lang="en-US" sz="2400" b="0" i="0" u="none" strike="noStrike" cap="none" baseline="0" dirty="0" smtClean="0">
                <a:solidFill>
                  <a:schemeClr val="dk1"/>
                </a:solidFill>
                <a:latin typeface="Calibri"/>
                <a:ea typeface="Calibri"/>
                <a:cs typeface="Calibri"/>
                <a:sym typeface="Calibri"/>
              </a:rPr>
              <a:t>.0 </a:t>
            </a:r>
            <a:r>
              <a:rPr lang="en-US" sz="2400" b="0" i="0" u="none" strike="noStrike" cap="none" baseline="0" dirty="0">
                <a:solidFill>
                  <a:schemeClr val="dk1"/>
                </a:solidFill>
                <a:latin typeface="Calibri"/>
                <a:ea typeface="Calibri"/>
                <a:cs typeface="Calibri"/>
                <a:sym typeface="Calibri"/>
              </a:rPr>
              <a:t>OUR CREDENTIALS</a:t>
            </a:r>
          </a:p>
        </p:txBody>
      </p:sp>
      <p:grpSp>
        <p:nvGrpSpPr>
          <p:cNvPr id="402" name="Shape 402"/>
          <p:cNvGrpSpPr/>
          <p:nvPr/>
        </p:nvGrpSpPr>
        <p:grpSpPr>
          <a:xfrm>
            <a:off x="660400" y="3008661"/>
            <a:ext cx="8667750" cy="2455495"/>
            <a:chOff x="609600" y="3008661"/>
            <a:chExt cx="8001000" cy="2455495"/>
          </a:xfrm>
        </p:grpSpPr>
        <p:cxnSp>
          <p:nvCxnSpPr>
            <p:cNvPr id="403" name="Shape 403"/>
            <p:cNvCxnSpPr/>
            <p:nvPr/>
          </p:nvCxnSpPr>
          <p:spPr>
            <a:xfrm>
              <a:off x="609600" y="5464157"/>
              <a:ext cx="8001000" cy="0"/>
            </a:xfrm>
            <a:prstGeom prst="straightConnector1">
              <a:avLst/>
            </a:prstGeom>
            <a:noFill/>
            <a:ln w="9525" cap="flat" cmpd="sng">
              <a:solidFill>
                <a:srgbClr val="4A7DBB"/>
              </a:solidFill>
              <a:prstDash val="solid"/>
              <a:round/>
              <a:headEnd type="none" w="med" len="med"/>
              <a:tailEnd type="none" w="med" len="med"/>
            </a:ln>
          </p:spPr>
        </p:cxnSp>
        <p:grpSp>
          <p:nvGrpSpPr>
            <p:cNvPr id="404" name="Shape 404"/>
            <p:cNvGrpSpPr/>
            <p:nvPr/>
          </p:nvGrpSpPr>
          <p:grpSpPr>
            <a:xfrm>
              <a:off x="609600" y="3008661"/>
              <a:ext cx="1905000" cy="2231303"/>
              <a:chOff x="609600" y="3008661"/>
              <a:chExt cx="1905000" cy="2231303"/>
            </a:xfrm>
          </p:grpSpPr>
          <p:sp>
            <p:nvSpPr>
              <p:cNvPr id="405" name="Shape 405"/>
              <p:cNvSpPr/>
              <p:nvPr/>
            </p:nvSpPr>
            <p:spPr>
              <a:xfrm>
                <a:off x="609600" y="3564692"/>
                <a:ext cx="1676399" cy="1675271"/>
              </a:xfrm>
              <a:prstGeom prst="rect">
                <a:avLst/>
              </a:prstGeom>
              <a:solidFill>
                <a:srgbClr val="FF0000"/>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pic>
            <p:nvPicPr>
              <p:cNvPr id="406" name="Shape 406"/>
              <p:cNvPicPr preferRelativeResize="0"/>
              <p:nvPr/>
            </p:nvPicPr>
            <p:blipFill rotWithShape="1">
              <a:blip r:embed="rId3">
                <a:alphaModFix/>
              </a:blip>
              <a:srcRect/>
              <a:stretch/>
            </p:blipFill>
            <p:spPr>
              <a:xfrm>
                <a:off x="957111" y="3008661"/>
                <a:ext cx="1557489" cy="1987976"/>
              </a:xfrm>
              <a:prstGeom prst="rect">
                <a:avLst/>
              </a:prstGeom>
              <a:noFill/>
              <a:ln>
                <a:noFill/>
              </a:ln>
            </p:spPr>
          </p:pic>
        </p:grpSp>
      </p:grpSp>
      <p:sp>
        <p:nvSpPr>
          <p:cNvPr id="407" name="Shape 407"/>
          <p:cNvSpPr txBox="1">
            <a:spLocks noGrp="1"/>
          </p:cNvSpPr>
          <p:nvPr>
            <p:ph type="sldNum" idx="12"/>
          </p:nvPr>
        </p:nvSpPr>
        <p:spPr>
          <a:xfrm>
            <a:off x="9345488" y="6232226"/>
            <a:ext cx="36718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29</a:t>
            </a:fld>
            <a:endParaRPr lang="en-US" sz="1200" b="0" i="0" u="none" strike="noStrike" cap="none" baseline="0">
              <a:solidFill>
                <a:srgbClr val="888888"/>
              </a:solidFill>
              <a:latin typeface="Calibri"/>
              <a:ea typeface="Calibri"/>
              <a:cs typeface="Calibri"/>
              <a:sym typeface="Calibri"/>
            </a:endParaRPr>
          </a:p>
        </p:txBody>
      </p:sp>
      <p:sp>
        <p:nvSpPr>
          <p:cNvPr id="408" name="Shape 408"/>
          <p:cNvSpPr txBox="1"/>
          <p:nvPr/>
        </p:nvSpPr>
        <p:spPr>
          <a:xfrm>
            <a:off x="6609184" y="6293948"/>
            <a:ext cx="2664295" cy="2308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900" b="0" i="0" u="none" strike="noStrike" cap="none" baseline="0">
                <a:solidFill>
                  <a:schemeClr val="dk1"/>
                </a:solidFill>
                <a:latin typeface="Calibri"/>
                <a:ea typeface="Calibri"/>
                <a:cs typeface="Calibri"/>
                <a:sym typeface="Calibri"/>
              </a:rPr>
              <a:t>© </a:t>
            </a:r>
            <a:r>
              <a:rPr lang="en-US" sz="900" b="0" i="0" u="none" strike="noStrike" cap="none" baseline="0">
                <a:solidFill>
                  <a:srgbClr val="FF0000"/>
                </a:solidFill>
                <a:latin typeface="Arial"/>
                <a:ea typeface="Arial"/>
                <a:cs typeface="Arial"/>
                <a:sym typeface="Arial"/>
              </a:rPr>
              <a:t>SALIHIN</a:t>
            </a:r>
            <a:r>
              <a:rPr lang="en-US" sz="900" b="0" i="0" u="none" strike="noStrike" cap="none" baseline="0">
                <a:solidFill>
                  <a:srgbClr val="FF0000"/>
                </a:solidFill>
                <a:latin typeface="Calibri"/>
                <a:ea typeface="Calibri"/>
                <a:cs typeface="Calibri"/>
                <a:sym typeface="Calibri"/>
              </a:rPr>
              <a:t> </a:t>
            </a:r>
            <a:r>
              <a:rPr lang="en-US" sz="900" b="0" i="0" u="none" strike="noStrike" cap="none" baseline="0">
                <a:solidFill>
                  <a:schemeClr val="dk1"/>
                </a:solidFill>
                <a:latin typeface="Calibri"/>
                <a:ea typeface="Calibri"/>
                <a:cs typeface="Calibri"/>
                <a:sym typeface="Calibri"/>
              </a:rPr>
              <a:t>2015. Strictly Private &amp; Confidential</a:t>
            </a:r>
          </a:p>
        </p:txBody>
      </p:sp>
    </p:spTree>
    <p:extLst>
      <p:ext uri="{BB962C8B-B14F-4D97-AF65-F5344CB8AC3E}">
        <p14:creationId xmlns:p14="http://schemas.microsoft.com/office/powerpoint/2010/main" val="3785285314"/>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p:nvPr/>
        </p:nvSpPr>
        <p:spPr>
          <a:xfrm>
            <a:off x="2971800" y="4655189"/>
            <a:ext cx="6356349" cy="5847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b="0" i="0" u="none" strike="noStrike" cap="none" baseline="0">
                <a:solidFill>
                  <a:srgbClr val="0F243E"/>
                </a:solidFill>
                <a:latin typeface="Calibri"/>
                <a:ea typeface="Calibri"/>
                <a:cs typeface="Calibri"/>
                <a:sym typeface="Calibri"/>
              </a:rPr>
              <a:t>1.0 ABOUT US</a:t>
            </a:r>
          </a:p>
        </p:txBody>
      </p:sp>
      <p:grpSp>
        <p:nvGrpSpPr>
          <p:cNvPr id="125" name="Shape 125"/>
          <p:cNvGrpSpPr/>
          <p:nvPr/>
        </p:nvGrpSpPr>
        <p:grpSpPr>
          <a:xfrm>
            <a:off x="660400" y="3008661"/>
            <a:ext cx="8667750" cy="2455495"/>
            <a:chOff x="609600" y="3008661"/>
            <a:chExt cx="8001000" cy="2455495"/>
          </a:xfrm>
        </p:grpSpPr>
        <p:cxnSp>
          <p:nvCxnSpPr>
            <p:cNvPr id="126" name="Shape 126"/>
            <p:cNvCxnSpPr/>
            <p:nvPr/>
          </p:nvCxnSpPr>
          <p:spPr>
            <a:xfrm>
              <a:off x="609600" y="5464157"/>
              <a:ext cx="8001000" cy="0"/>
            </a:xfrm>
            <a:prstGeom prst="straightConnector1">
              <a:avLst/>
            </a:prstGeom>
            <a:noFill/>
            <a:ln w="9525" cap="flat" cmpd="sng">
              <a:solidFill>
                <a:srgbClr val="4A7DBB"/>
              </a:solidFill>
              <a:prstDash val="solid"/>
              <a:round/>
              <a:headEnd type="none" w="med" len="med"/>
              <a:tailEnd type="none" w="med" len="med"/>
            </a:ln>
          </p:spPr>
        </p:cxnSp>
        <p:grpSp>
          <p:nvGrpSpPr>
            <p:cNvPr id="127" name="Shape 127"/>
            <p:cNvGrpSpPr/>
            <p:nvPr/>
          </p:nvGrpSpPr>
          <p:grpSpPr>
            <a:xfrm>
              <a:off x="609600" y="3008661"/>
              <a:ext cx="1905000" cy="2231303"/>
              <a:chOff x="609600" y="3008661"/>
              <a:chExt cx="1905000" cy="2231303"/>
            </a:xfrm>
          </p:grpSpPr>
          <p:sp>
            <p:nvSpPr>
              <p:cNvPr id="128" name="Shape 128"/>
              <p:cNvSpPr/>
              <p:nvPr/>
            </p:nvSpPr>
            <p:spPr>
              <a:xfrm>
                <a:off x="609600" y="3564692"/>
                <a:ext cx="1676399" cy="1675271"/>
              </a:xfrm>
              <a:prstGeom prst="rect">
                <a:avLst/>
              </a:prstGeom>
              <a:solidFill>
                <a:srgbClr val="FF0000"/>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pic>
            <p:nvPicPr>
              <p:cNvPr id="129" name="Shape 129"/>
              <p:cNvPicPr preferRelativeResize="0"/>
              <p:nvPr/>
            </p:nvPicPr>
            <p:blipFill rotWithShape="1">
              <a:blip r:embed="rId3">
                <a:alphaModFix/>
              </a:blip>
              <a:srcRect/>
              <a:stretch/>
            </p:blipFill>
            <p:spPr>
              <a:xfrm>
                <a:off x="957111" y="3008661"/>
                <a:ext cx="1557489" cy="1987976"/>
              </a:xfrm>
              <a:prstGeom prst="rect">
                <a:avLst/>
              </a:prstGeom>
              <a:noFill/>
              <a:ln>
                <a:noFill/>
              </a:ln>
            </p:spPr>
          </p:pic>
        </p:grpSp>
      </p:grpSp>
      <p:sp>
        <p:nvSpPr>
          <p:cNvPr id="130" name="Shape 130"/>
          <p:cNvSpPr txBox="1">
            <a:spLocks noGrp="1"/>
          </p:cNvSpPr>
          <p:nvPr>
            <p:ph type="sldNum" idx="12"/>
          </p:nvPr>
        </p:nvSpPr>
        <p:spPr>
          <a:xfrm>
            <a:off x="9345488" y="6232226"/>
            <a:ext cx="36718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3</a:t>
            </a:fld>
            <a:endParaRPr lang="en-US" sz="1200" b="0" i="0" u="none" strike="noStrike" cap="none" baseline="0">
              <a:solidFill>
                <a:srgbClr val="888888"/>
              </a:solidFill>
              <a:latin typeface="Calibri"/>
              <a:ea typeface="Calibri"/>
              <a:cs typeface="Calibri"/>
              <a:sym typeface="Calibri"/>
            </a:endParaRPr>
          </a:p>
        </p:txBody>
      </p:sp>
      <p:sp>
        <p:nvSpPr>
          <p:cNvPr id="131" name="Shape 131"/>
          <p:cNvSpPr txBox="1"/>
          <p:nvPr/>
        </p:nvSpPr>
        <p:spPr>
          <a:xfrm>
            <a:off x="6609184" y="6293948"/>
            <a:ext cx="2664295" cy="2308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900" b="0" i="0" u="none" strike="noStrike" cap="none" baseline="0">
                <a:solidFill>
                  <a:schemeClr val="dk1"/>
                </a:solidFill>
                <a:latin typeface="Calibri"/>
                <a:ea typeface="Calibri"/>
                <a:cs typeface="Calibri"/>
                <a:sym typeface="Calibri"/>
              </a:rPr>
              <a:t>© </a:t>
            </a:r>
            <a:r>
              <a:rPr lang="en-US" sz="900" b="0" i="0" u="none" strike="noStrike" cap="none" baseline="0">
                <a:solidFill>
                  <a:srgbClr val="FF0000"/>
                </a:solidFill>
                <a:latin typeface="Arial"/>
                <a:ea typeface="Arial"/>
                <a:cs typeface="Arial"/>
                <a:sym typeface="Arial"/>
              </a:rPr>
              <a:t>SALIHIN</a:t>
            </a:r>
            <a:r>
              <a:rPr lang="en-US" sz="900" b="0" i="0" u="none" strike="noStrike" cap="none" baseline="0">
                <a:solidFill>
                  <a:srgbClr val="FF0000"/>
                </a:solidFill>
                <a:latin typeface="Calibri"/>
                <a:ea typeface="Calibri"/>
                <a:cs typeface="Calibri"/>
                <a:sym typeface="Calibri"/>
              </a:rPr>
              <a:t> </a:t>
            </a:r>
            <a:r>
              <a:rPr lang="en-US" sz="900" b="0" i="0" u="none" strike="noStrike" cap="none" baseline="0">
                <a:solidFill>
                  <a:schemeClr val="dk1"/>
                </a:solidFill>
                <a:latin typeface="Calibri"/>
                <a:ea typeface="Calibri"/>
                <a:cs typeface="Calibri"/>
                <a:sym typeface="Calibri"/>
              </a:rPr>
              <a:t>2015. Strictly Private &amp; Confidential</a:t>
            </a:r>
          </a:p>
        </p:txBody>
      </p:sp>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Shape 413"/>
          <p:cNvSpPr/>
          <p:nvPr/>
        </p:nvSpPr>
        <p:spPr>
          <a:xfrm>
            <a:off x="286128" y="1419829"/>
            <a:ext cx="5674983" cy="1569653"/>
          </a:xfrm>
          <a:prstGeom prst="rect">
            <a:avLst/>
          </a:prstGeom>
          <a:noFill/>
          <a:ln>
            <a:noFill/>
          </a:ln>
        </p:spPr>
        <p:txBody>
          <a:bodyPr lIns="91425" tIns="45700" rIns="91425" bIns="45700" anchor="t" anchorCtr="0">
            <a:noAutofit/>
          </a:bodyPr>
          <a:lstStyle/>
          <a:p>
            <a:pPr marL="285728" marR="0" lvl="0" indent="-285728" algn="just" rtl="0">
              <a:spcBef>
                <a:spcPts val="0"/>
              </a:spcBef>
              <a:buClr>
                <a:srgbClr val="191919"/>
              </a:buClr>
              <a:buSzPct val="100000"/>
              <a:buFont typeface="Arial"/>
              <a:buChar char="•"/>
            </a:pPr>
            <a:r>
              <a:rPr lang="en-US" sz="1600" b="0" i="0" u="none" strike="noStrike" cap="none" baseline="0">
                <a:solidFill>
                  <a:srgbClr val="191919"/>
                </a:solidFill>
                <a:latin typeface="Century Gothic"/>
                <a:ea typeface="Century Gothic"/>
                <a:cs typeface="Century Gothic"/>
                <a:sym typeface="Century Gothic"/>
              </a:rPr>
              <a:t>A structured approach with approved HRDF training modules approved by HRDF.</a:t>
            </a:r>
          </a:p>
          <a:p>
            <a:pPr marL="285728" marR="0" lvl="0" indent="-184128" algn="just" rtl="0">
              <a:spcBef>
                <a:spcPts val="0"/>
              </a:spcBef>
              <a:buClr>
                <a:schemeClr val="dk1"/>
              </a:buClr>
              <a:buFont typeface="Arial"/>
              <a:buNone/>
            </a:pPr>
            <a:endParaRPr sz="1600" b="0" i="0" u="none" strike="noStrike" cap="none" baseline="0">
              <a:solidFill>
                <a:srgbClr val="191919"/>
              </a:solidFill>
              <a:latin typeface="Century Gothic"/>
              <a:ea typeface="Century Gothic"/>
              <a:cs typeface="Century Gothic"/>
              <a:sym typeface="Century Gothic"/>
            </a:endParaRPr>
          </a:p>
          <a:p>
            <a:pPr marL="285728" marR="0" lvl="0" indent="-285728" algn="just" rtl="0">
              <a:spcBef>
                <a:spcPts val="0"/>
              </a:spcBef>
              <a:buClr>
                <a:srgbClr val="191919"/>
              </a:buClr>
              <a:buSzPct val="100000"/>
              <a:buFont typeface="Arial"/>
              <a:buChar char="•"/>
            </a:pPr>
            <a:r>
              <a:rPr lang="en-US" sz="1600" b="0" i="0" u="none" strike="noStrike" cap="none" baseline="0">
                <a:solidFill>
                  <a:srgbClr val="191919"/>
                </a:solidFill>
                <a:latin typeface="Century Gothic"/>
                <a:ea typeface="Century Gothic"/>
                <a:cs typeface="Century Gothic"/>
                <a:sym typeface="Century Gothic"/>
              </a:rPr>
              <a:t>Approved </a:t>
            </a:r>
            <a:r>
              <a:rPr lang="en-US" sz="1600" b="1" i="0" u="none" strike="noStrike" cap="none" baseline="0">
                <a:solidFill>
                  <a:srgbClr val="191919"/>
                </a:solidFill>
                <a:latin typeface="Century Gothic"/>
                <a:ea typeface="Century Gothic"/>
                <a:cs typeface="Century Gothic"/>
                <a:sym typeface="Century Gothic"/>
              </a:rPr>
              <a:t>GST Agents </a:t>
            </a:r>
            <a:r>
              <a:rPr lang="en-US" sz="1600" b="0" i="0" u="none" strike="noStrike" cap="none" baseline="0">
                <a:solidFill>
                  <a:srgbClr val="191919"/>
                </a:solidFill>
                <a:latin typeface="Century Gothic"/>
                <a:ea typeface="Century Gothic"/>
                <a:cs typeface="Century Gothic"/>
                <a:sym typeface="Century Gothic"/>
              </a:rPr>
              <a:t>and </a:t>
            </a:r>
            <a:r>
              <a:rPr lang="en-US" sz="1600" b="1" i="0" u="none" strike="noStrike" cap="none" baseline="0">
                <a:solidFill>
                  <a:srgbClr val="191919"/>
                </a:solidFill>
                <a:latin typeface="Century Gothic"/>
                <a:ea typeface="Century Gothic"/>
                <a:cs typeface="Century Gothic"/>
                <a:sym typeface="Century Gothic"/>
              </a:rPr>
              <a:t>Qualified GST Trainers </a:t>
            </a:r>
            <a:r>
              <a:rPr lang="en-US" sz="1600" b="0" i="0" u="none" strike="noStrike" cap="none" baseline="0">
                <a:solidFill>
                  <a:srgbClr val="191919"/>
                </a:solidFill>
                <a:latin typeface="Century Gothic"/>
                <a:ea typeface="Century Gothic"/>
                <a:cs typeface="Century Gothic"/>
                <a:sym typeface="Century Gothic"/>
              </a:rPr>
              <a:t>that have vast GST knowledge and experience of various industries.</a:t>
            </a:r>
          </a:p>
        </p:txBody>
      </p:sp>
      <p:sp>
        <p:nvSpPr>
          <p:cNvPr id="414" name="Shape 414"/>
          <p:cNvSpPr/>
          <p:nvPr/>
        </p:nvSpPr>
        <p:spPr>
          <a:xfrm>
            <a:off x="-247650" y="304800"/>
            <a:ext cx="7016750" cy="914400"/>
          </a:xfrm>
          <a:prstGeom prst="rect">
            <a:avLst/>
          </a:prstGeom>
          <a:solidFill>
            <a:srgbClr val="FF0000"/>
          </a:solidFill>
          <a:ln>
            <a:noFill/>
          </a:ln>
        </p:spPr>
        <p:txBody>
          <a:bodyPr lIns="91425" tIns="45700" rIns="91425" bIns="45700" anchor="ctr" anchorCtr="0">
            <a:noAutofit/>
          </a:bodyPr>
          <a:lstStyle/>
          <a:p>
            <a:pPr marL="0" marR="0" lvl="0" indent="533400" algn="l" rtl="0">
              <a:spcBef>
                <a:spcPts val="0"/>
              </a:spcBef>
              <a:buSzPct val="25000"/>
              <a:buNone/>
            </a:pPr>
            <a:r>
              <a:rPr lang="en-US" sz="2800" b="0" i="0" u="none" strike="noStrike" cap="none" baseline="0">
                <a:solidFill>
                  <a:schemeClr val="lt1"/>
                </a:solidFill>
                <a:latin typeface="Calibri"/>
                <a:ea typeface="Calibri"/>
                <a:cs typeface="Calibri"/>
                <a:sym typeface="Calibri"/>
              </a:rPr>
              <a:t>OUR CREDENTIALS</a:t>
            </a:r>
          </a:p>
        </p:txBody>
      </p:sp>
      <p:sp>
        <p:nvSpPr>
          <p:cNvPr id="415" name="Shape 415"/>
          <p:cNvSpPr txBox="1">
            <a:spLocks noGrp="1"/>
          </p:cNvSpPr>
          <p:nvPr>
            <p:ph type="sldNum" idx="12"/>
          </p:nvPr>
        </p:nvSpPr>
        <p:spPr>
          <a:xfrm>
            <a:off x="9345488" y="6232226"/>
            <a:ext cx="36718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30</a:t>
            </a:fld>
            <a:endParaRPr lang="en-US" sz="1200" b="0" i="0" u="none" strike="noStrike" cap="none" baseline="0">
              <a:solidFill>
                <a:srgbClr val="888888"/>
              </a:solidFill>
              <a:latin typeface="Calibri"/>
              <a:ea typeface="Calibri"/>
              <a:cs typeface="Calibri"/>
              <a:sym typeface="Calibri"/>
            </a:endParaRPr>
          </a:p>
        </p:txBody>
      </p:sp>
      <p:sp>
        <p:nvSpPr>
          <p:cNvPr id="416" name="Shape 416"/>
          <p:cNvSpPr txBox="1"/>
          <p:nvPr/>
        </p:nvSpPr>
        <p:spPr>
          <a:xfrm>
            <a:off x="6609184" y="6293948"/>
            <a:ext cx="2664295" cy="2308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900" b="0" i="0" u="none" strike="noStrike" cap="none" baseline="0">
                <a:solidFill>
                  <a:schemeClr val="dk1"/>
                </a:solidFill>
                <a:latin typeface="Calibri"/>
                <a:ea typeface="Calibri"/>
                <a:cs typeface="Calibri"/>
                <a:sym typeface="Calibri"/>
              </a:rPr>
              <a:t>© </a:t>
            </a:r>
            <a:r>
              <a:rPr lang="en-US" sz="900" b="0" i="0" u="none" strike="noStrike" cap="none" baseline="0">
                <a:solidFill>
                  <a:srgbClr val="FF0000"/>
                </a:solidFill>
                <a:latin typeface="Arial"/>
                <a:ea typeface="Arial"/>
                <a:cs typeface="Arial"/>
                <a:sym typeface="Arial"/>
              </a:rPr>
              <a:t>SALIHIN</a:t>
            </a:r>
            <a:r>
              <a:rPr lang="en-US" sz="900" b="0" i="0" u="none" strike="noStrike" cap="none" baseline="0">
                <a:solidFill>
                  <a:srgbClr val="FF0000"/>
                </a:solidFill>
                <a:latin typeface="Calibri"/>
                <a:ea typeface="Calibri"/>
                <a:cs typeface="Calibri"/>
                <a:sym typeface="Calibri"/>
              </a:rPr>
              <a:t> </a:t>
            </a:r>
            <a:r>
              <a:rPr lang="en-US" sz="900" b="0" i="0" u="none" strike="noStrike" cap="none" baseline="0">
                <a:solidFill>
                  <a:schemeClr val="dk1"/>
                </a:solidFill>
                <a:latin typeface="Calibri"/>
                <a:ea typeface="Calibri"/>
                <a:cs typeface="Calibri"/>
                <a:sym typeface="Calibri"/>
              </a:rPr>
              <a:t>2015. Strictly Private &amp; Confidential</a:t>
            </a:r>
          </a:p>
        </p:txBody>
      </p:sp>
      <p:pic>
        <p:nvPicPr>
          <p:cNvPr id="417" name="Shape 417"/>
          <p:cNvPicPr preferRelativeResize="0"/>
          <p:nvPr/>
        </p:nvPicPr>
        <p:blipFill rotWithShape="1">
          <a:blip r:embed="rId3">
            <a:alphaModFix/>
          </a:blip>
          <a:srcRect/>
          <a:stretch/>
        </p:blipFill>
        <p:spPr>
          <a:xfrm>
            <a:off x="6361719" y="1340767"/>
            <a:ext cx="2246218" cy="3028642"/>
          </a:xfrm>
          <a:prstGeom prst="rect">
            <a:avLst/>
          </a:prstGeom>
          <a:noFill/>
          <a:ln w="190500" cap="sq" cmpd="sng">
            <a:solidFill>
              <a:srgbClr val="C8C6BD"/>
            </a:solidFill>
            <a:prstDash val="solid"/>
            <a:miter/>
            <a:headEnd type="none" w="med" len="med"/>
            <a:tailEnd type="none" w="med" len="med"/>
          </a:ln>
        </p:spPr>
      </p:pic>
      <p:sp>
        <p:nvSpPr>
          <p:cNvPr id="418" name="Shape 418"/>
          <p:cNvSpPr/>
          <p:nvPr/>
        </p:nvSpPr>
        <p:spPr>
          <a:xfrm>
            <a:off x="281773" y="3265307"/>
            <a:ext cx="3874783" cy="1077217"/>
          </a:xfrm>
          <a:prstGeom prst="rect">
            <a:avLst/>
          </a:prstGeom>
          <a:noFill/>
          <a:ln>
            <a:noFill/>
          </a:ln>
        </p:spPr>
        <p:txBody>
          <a:bodyPr lIns="91425" tIns="45700" rIns="91425" bIns="45700" anchor="t" anchorCtr="0">
            <a:noAutofit/>
          </a:bodyPr>
          <a:lstStyle/>
          <a:p>
            <a:pPr marL="285728" marR="0" lvl="0" indent="-285728" algn="just" rtl="0">
              <a:spcBef>
                <a:spcPts val="0"/>
              </a:spcBef>
              <a:buClr>
                <a:srgbClr val="191919"/>
              </a:buClr>
              <a:buSzPct val="100000"/>
              <a:buFont typeface="Arial"/>
              <a:buChar char="•"/>
            </a:pPr>
            <a:r>
              <a:rPr lang="en-US" sz="1600" b="0" i="0" u="none" strike="noStrike" cap="none" baseline="0">
                <a:solidFill>
                  <a:srgbClr val="191919"/>
                </a:solidFill>
                <a:latin typeface="Century Gothic"/>
                <a:ea typeface="Century Gothic"/>
                <a:cs typeface="Century Gothic"/>
                <a:sym typeface="Century Gothic"/>
              </a:rPr>
              <a:t>Experienced IT consultants that can review and provide technical assistance for GST system compliance; accounting for GST.</a:t>
            </a:r>
          </a:p>
        </p:txBody>
      </p:sp>
      <p:pic>
        <p:nvPicPr>
          <p:cNvPr id="419" name="Shape 419"/>
          <p:cNvPicPr preferRelativeResize="0"/>
          <p:nvPr/>
        </p:nvPicPr>
        <p:blipFill rotWithShape="1">
          <a:blip r:embed="rId4">
            <a:alphaModFix/>
          </a:blip>
          <a:srcRect/>
          <a:stretch/>
        </p:blipFill>
        <p:spPr>
          <a:xfrm>
            <a:off x="4489871" y="3117136"/>
            <a:ext cx="2119312" cy="2999093"/>
          </a:xfrm>
          <a:prstGeom prst="rect">
            <a:avLst/>
          </a:prstGeom>
          <a:noFill/>
          <a:ln w="228600" cap="sq" cmpd="sng">
            <a:solidFill>
              <a:srgbClr val="7030A0"/>
            </a:solidFill>
            <a:prstDash val="solid"/>
            <a:miter/>
            <a:headEnd type="none" w="med" len="med"/>
            <a:tailEnd type="none" w="med" len="med"/>
          </a:ln>
        </p:spPr>
      </p:pic>
      <p:pic>
        <p:nvPicPr>
          <p:cNvPr id="420" name="Shape 420"/>
          <p:cNvPicPr preferRelativeResize="0"/>
          <p:nvPr/>
        </p:nvPicPr>
        <p:blipFill rotWithShape="1">
          <a:blip r:embed="rId5">
            <a:alphaModFix/>
          </a:blip>
          <a:srcRect/>
          <a:stretch/>
        </p:blipFill>
        <p:spPr>
          <a:xfrm>
            <a:off x="1897411" y="4419617"/>
            <a:ext cx="1975468" cy="1889702"/>
          </a:xfrm>
          <a:prstGeom prst="rect">
            <a:avLst/>
          </a:prstGeom>
          <a:noFill/>
          <a:ln>
            <a:noFill/>
          </a:ln>
        </p:spPr>
      </p:pic>
      <p:pic>
        <p:nvPicPr>
          <p:cNvPr id="421" name="Shape 421"/>
          <p:cNvPicPr preferRelativeResize="0"/>
          <p:nvPr/>
        </p:nvPicPr>
        <p:blipFill rotWithShape="1">
          <a:blip r:embed="rId6">
            <a:alphaModFix/>
          </a:blip>
          <a:srcRect/>
          <a:stretch/>
        </p:blipFill>
        <p:spPr>
          <a:xfrm>
            <a:off x="7154167" y="3068959"/>
            <a:ext cx="2119312" cy="3010693"/>
          </a:xfrm>
          <a:prstGeom prst="rect">
            <a:avLst/>
          </a:prstGeom>
          <a:noFill/>
          <a:ln w="228600" cap="sq" cmpd="sng">
            <a:solidFill>
              <a:srgbClr val="31859B"/>
            </a:solidFill>
            <a:prstDash val="solid"/>
            <a:miter/>
            <a:headEnd type="none" w="med" len="med"/>
            <a:tailEnd type="none" w="med" len="med"/>
          </a:ln>
        </p:spPr>
      </p:pic>
    </p:spTree>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Shape 426"/>
          <p:cNvSpPr/>
          <p:nvPr/>
        </p:nvSpPr>
        <p:spPr>
          <a:xfrm>
            <a:off x="-247650" y="304800"/>
            <a:ext cx="7016750" cy="914400"/>
          </a:xfrm>
          <a:prstGeom prst="rect">
            <a:avLst/>
          </a:prstGeom>
          <a:solidFill>
            <a:srgbClr val="FF0000"/>
          </a:solidFill>
          <a:ln>
            <a:noFill/>
          </a:ln>
        </p:spPr>
        <p:txBody>
          <a:bodyPr lIns="91425" tIns="45700" rIns="91425" bIns="45700" anchor="ctr" anchorCtr="0">
            <a:noAutofit/>
          </a:bodyPr>
          <a:lstStyle/>
          <a:p>
            <a:pPr marL="0" marR="0" lvl="0" indent="520700" algn="l" rtl="0">
              <a:spcBef>
                <a:spcPts val="0"/>
              </a:spcBef>
              <a:buSzPct val="25000"/>
              <a:buNone/>
            </a:pPr>
            <a:r>
              <a:rPr lang="en-US" sz="2800" b="0" i="0" u="none" strike="noStrike" cap="none" baseline="0">
                <a:solidFill>
                  <a:schemeClr val="lt1"/>
                </a:solidFill>
                <a:latin typeface="Calibri"/>
                <a:ea typeface="Calibri"/>
                <a:cs typeface="Calibri"/>
                <a:sym typeface="Calibri"/>
              </a:rPr>
              <a:t>CONTACT US</a:t>
            </a:r>
          </a:p>
          <a:p>
            <a:pPr marL="0" marR="0" lvl="0" indent="520700" algn="l" rtl="0">
              <a:spcBef>
                <a:spcPts val="0"/>
              </a:spcBef>
              <a:buSzPct val="25000"/>
              <a:buNone/>
            </a:pPr>
            <a:r>
              <a:rPr lang="en-US" sz="1800" b="0" i="0" u="none" strike="noStrike" cap="none" baseline="0">
                <a:solidFill>
                  <a:schemeClr val="lt1"/>
                </a:solidFill>
                <a:latin typeface="Calibri"/>
                <a:ea typeface="Calibri"/>
                <a:cs typeface="Calibri"/>
                <a:sym typeface="Calibri"/>
              </a:rPr>
              <a:t>OFFICIAL ADDRESS &amp; CONTACT PERSON</a:t>
            </a:r>
          </a:p>
        </p:txBody>
      </p:sp>
      <p:sp>
        <p:nvSpPr>
          <p:cNvPr id="427" name="Shape 427"/>
          <p:cNvSpPr/>
          <p:nvPr/>
        </p:nvSpPr>
        <p:spPr>
          <a:xfrm>
            <a:off x="3004676" y="5879078"/>
            <a:ext cx="3919666" cy="307777"/>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400" b="1" i="0" u="none" strike="noStrike" cap="none" baseline="0">
                <a:solidFill>
                  <a:srgbClr val="FF0000"/>
                </a:solidFill>
                <a:latin typeface="Calibri"/>
                <a:ea typeface="Calibri"/>
                <a:cs typeface="Calibri"/>
                <a:sym typeface="Calibri"/>
              </a:rPr>
              <a:t>Careline : 1 300 88 5678</a:t>
            </a:r>
          </a:p>
        </p:txBody>
      </p:sp>
      <p:sp>
        <p:nvSpPr>
          <p:cNvPr id="428" name="Shape 428"/>
          <p:cNvSpPr/>
          <p:nvPr/>
        </p:nvSpPr>
        <p:spPr>
          <a:xfrm>
            <a:off x="2559050" y="5013176"/>
            <a:ext cx="4750884" cy="73866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400" b="1" i="0" u="none" strike="noStrike" cap="none" baseline="0">
                <a:solidFill>
                  <a:srgbClr val="000000"/>
                </a:solidFill>
                <a:latin typeface="Calibri"/>
                <a:ea typeface="Calibri"/>
                <a:cs typeface="Calibri"/>
                <a:sym typeface="Calibri"/>
              </a:rPr>
              <a:t>Official Website : www.</a:t>
            </a:r>
            <a:r>
              <a:rPr lang="en-US" sz="1400" b="0" i="0" u="none" strike="noStrike" cap="none" baseline="0">
                <a:solidFill>
                  <a:srgbClr val="FF0000"/>
                </a:solidFill>
                <a:latin typeface="Arial"/>
                <a:ea typeface="Arial"/>
                <a:cs typeface="Arial"/>
                <a:sym typeface="Arial"/>
              </a:rPr>
              <a:t>salihin</a:t>
            </a:r>
            <a:r>
              <a:rPr lang="en-US" sz="1400" b="1" i="0" u="none" strike="noStrike" cap="none" baseline="0">
                <a:solidFill>
                  <a:srgbClr val="000000"/>
                </a:solidFill>
                <a:latin typeface="Calibri"/>
                <a:ea typeface="Calibri"/>
                <a:cs typeface="Calibri"/>
                <a:sym typeface="Calibri"/>
              </a:rPr>
              <a:t>.com.my</a:t>
            </a:r>
          </a:p>
          <a:p>
            <a:pPr marL="0" marR="0" lvl="0" indent="0" algn="ctr" rtl="0">
              <a:spcBef>
                <a:spcPts val="0"/>
              </a:spcBef>
              <a:buSzPct val="25000"/>
              <a:buNone/>
            </a:pPr>
            <a:r>
              <a:rPr lang="en-US" sz="1400" b="1" i="0" u="none" strike="noStrike" cap="none" baseline="0">
                <a:solidFill>
                  <a:srgbClr val="000000"/>
                </a:solidFill>
                <a:latin typeface="Calibri"/>
                <a:ea typeface="Calibri"/>
                <a:cs typeface="Calibri"/>
                <a:sym typeface="Calibri"/>
              </a:rPr>
              <a:t>Customer Service : www.salihinpremier.com</a:t>
            </a:r>
          </a:p>
          <a:p>
            <a:pPr marL="0" marR="0" lvl="0" indent="0" algn="ctr" rtl="0">
              <a:spcBef>
                <a:spcPts val="0"/>
              </a:spcBef>
              <a:buSzPct val="25000"/>
              <a:buNone/>
            </a:pPr>
            <a:r>
              <a:rPr lang="en-US" sz="1400" b="1" i="0" u="none" strike="noStrike" cap="none" baseline="0">
                <a:solidFill>
                  <a:srgbClr val="000000"/>
                </a:solidFill>
                <a:latin typeface="Calibri"/>
                <a:ea typeface="Calibri"/>
                <a:cs typeface="Calibri"/>
                <a:sym typeface="Calibri"/>
              </a:rPr>
              <a:t>E-mail : info@</a:t>
            </a:r>
            <a:r>
              <a:rPr lang="en-US" sz="1400" b="0" i="0" u="none" strike="noStrike" cap="none" baseline="0">
                <a:solidFill>
                  <a:srgbClr val="FF0000"/>
                </a:solidFill>
                <a:latin typeface="Arial"/>
                <a:ea typeface="Arial"/>
                <a:cs typeface="Arial"/>
                <a:sym typeface="Arial"/>
              </a:rPr>
              <a:t>salihin</a:t>
            </a:r>
            <a:r>
              <a:rPr lang="en-US" sz="1400" b="1" i="0" u="none" strike="noStrike" cap="none" baseline="0">
                <a:solidFill>
                  <a:srgbClr val="000000"/>
                </a:solidFill>
                <a:latin typeface="Calibri"/>
                <a:ea typeface="Calibri"/>
                <a:cs typeface="Calibri"/>
                <a:sym typeface="Calibri"/>
              </a:rPr>
              <a:t>.com.my</a:t>
            </a:r>
          </a:p>
        </p:txBody>
      </p:sp>
      <p:cxnSp>
        <p:nvCxnSpPr>
          <p:cNvPr id="429" name="Shape 429"/>
          <p:cNvCxnSpPr/>
          <p:nvPr/>
        </p:nvCxnSpPr>
        <p:spPr>
          <a:xfrm>
            <a:off x="908050" y="4904785"/>
            <a:ext cx="8255000" cy="0"/>
          </a:xfrm>
          <a:prstGeom prst="straightConnector1">
            <a:avLst/>
          </a:prstGeom>
          <a:noFill/>
          <a:ln w="38100" cap="flat" cmpd="sng">
            <a:solidFill>
              <a:schemeClr val="accent2"/>
            </a:solidFill>
            <a:prstDash val="solid"/>
            <a:round/>
            <a:headEnd type="none" w="med" len="med"/>
            <a:tailEnd type="none" w="med" len="med"/>
          </a:ln>
        </p:spPr>
      </p:cxnSp>
      <p:pic>
        <p:nvPicPr>
          <p:cNvPr id="430" name="Shape 430"/>
          <p:cNvPicPr preferRelativeResize="0"/>
          <p:nvPr/>
        </p:nvPicPr>
        <p:blipFill rotWithShape="1">
          <a:blip r:embed="rId3">
            <a:alphaModFix/>
          </a:blip>
          <a:srcRect/>
          <a:stretch/>
        </p:blipFill>
        <p:spPr>
          <a:xfrm>
            <a:off x="6086185" y="1772568"/>
            <a:ext cx="2393950" cy="2209799"/>
          </a:xfrm>
          <a:prstGeom prst="rect">
            <a:avLst/>
          </a:prstGeom>
          <a:noFill/>
          <a:ln>
            <a:noFill/>
          </a:ln>
        </p:spPr>
      </p:pic>
      <p:sp>
        <p:nvSpPr>
          <p:cNvPr id="431" name="Shape 431"/>
          <p:cNvSpPr txBox="1">
            <a:spLocks noGrp="1"/>
          </p:cNvSpPr>
          <p:nvPr>
            <p:ph type="sldNum" idx="12"/>
          </p:nvPr>
        </p:nvSpPr>
        <p:spPr>
          <a:xfrm>
            <a:off x="9345488" y="6232226"/>
            <a:ext cx="36718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31</a:t>
            </a:fld>
            <a:endParaRPr lang="en-US" sz="1200" b="0" i="0" u="none" strike="noStrike" cap="none" baseline="0">
              <a:solidFill>
                <a:srgbClr val="888888"/>
              </a:solidFill>
              <a:latin typeface="Calibri"/>
              <a:ea typeface="Calibri"/>
              <a:cs typeface="Calibri"/>
              <a:sym typeface="Calibri"/>
            </a:endParaRPr>
          </a:p>
        </p:txBody>
      </p:sp>
      <p:sp>
        <p:nvSpPr>
          <p:cNvPr id="432" name="Shape 432"/>
          <p:cNvSpPr txBox="1"/>
          <p:nvPr/>
        </p:nvSpPr>
        <p:spPr>
          <a:xfrm>
            <a:off x="6609184" y="6293948"/>
            <a:ext cx="2664295" cy="2308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900" b="0" i="0" u="none" strike="noStrike" cap="none" baseline="0">
                <a:solidFill>
                  <a:schemeClr val="dk1"/>
                </a:solidFill>
                <a:latin typeface="Calibri"/>
                <a:ea typeface="Calibri"/>
                <a:cs typeface="Calibri"/>
                <a:sym typeface="Calibri"/>
              </a:rPr>
              <a:t>© </a:t>
            </a:r>
            <a:r>
              <a:rPr lang="en-US" sz="900" b="0" i="0" u="none" strike="noStrike" cap="none" baseline="0">
                <a:solidFill>
                  <a:srgbClr val="FF0000"/>
                </a:solidFill>
                <a:latin typeface="Arial"/>
                <a:ea typeface="Arial"/>
                <a:cs typeface="Arial"/>
                <a:sym typeface="Arial"/>
              </a:rPr>
              <a:t>SALIHIN</a:t>
            </a:r>
            <a:r>
              <a:rPr lang="en-US" sz="900" b="0" i="0" u="none" strike="noStrike" cap="none" baseline="0">
                <a:solidFill>
                  <a:srgbClr val="FF0000"/>
                </a:solidFill>
                <a:latin typeface="Calibri"/>
                <a:ea typeface="Calibri"/>
                <a:cs typeface="Calibri"/>
                <a:sym typeface="Calibri"/>
              </a:rPr>
              <a:t> </a:t>
            </a:r>
            <a:r>
              <a:rPr lang="en-US" sz="900" b="0" i="0" u="none" strike="noStrike" cap="none" baseline="0">
                <a:solidFill>
                  <a:schemeClr val="dk1"/>
                </a:solidFill>
                <a:latin typeface="Calibri"/>
                <a:ea typeface="Calibri"/>
                <a:cs typeface="Calibri"/>
                <a:sym typeface="Calibri"/>
              </a:rPr>
              <a:t>2015. Strictly Private &amp; Confidential</a:t>
            </a:r>
          </a:p>
        </p:txBody>
      </p:sp>
      <p:sp>
        <p:nvSpPr>
          <p:cNvPr id="433" name="Shape 433"/>
          <p:cNvSpPr/>
          <p:nvPr/>
        </p:nvSpPr>
        <p:spPr>
          <a:xfrm>
            <a:off x="1132855" y="1412775"/>
            <a:ext cx="5044279" cy="34778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b="1" i="0" u="none" strike="noStrike" cap="none" baseline="0" dirty="0">
                <a:solidFill>
                  <a:srgbClr val="0F243E"/>
                </a:solidFill>
                <a:latin typeface="Century Gothic"/>
                <a:ea typeface="Century Gothic"/>
                <a:cs typeface="Century Gothic"/>
                <a:sym typeface="Century Gothic"/>
              </a:rPr>
              <a:t>CORPORATE CENTRE:</a:t>
            </a:r>
          </a:p>
          <a:p>
            <a:pPr marL="0" marR="0" lvl="0" indent="0" algn="l" rtl="0">
              <a:spcBef>
                <a:spcPts val="0"/>
              </a:spcBef>
              <a:buNone/>
            </a:pPr>
            <a:endParaRPr sz="1400" b="0" i="0" u="none" strike="noStrike" cap="none" baseline="0" dirty="0">
              <a:solidFill>
                <a:srgbClr val="0F243E"/>
              </a:solidFill>
              <a:latin typeface="Century Gothic"/>
              <a:ea typeface="Century Gothic"/>
              <a:cs typeface="Century Gothic"/>
              <a:sym typeface="Century Gothic"/>
            </a:endParaRPr>
          </a:p>
          <a:p>
            <a:pPr marL="0" marR="0" lvl="0" indent="0" algn="l" rtl="0">
              <a:spcBef>
                <a:spcPts val="0"/>
              </a:spcBef>
              <a:buSzPct val="25000"/>
              <a:buNone/>
            </a:pPr>
            <a:r>
              <a:rPr lang="en-US" sz="1600" b="0" i="0" u="none" strike="noStrike" cap="none" baseline="0" dirty="0">
                <a:solidFill>
                  <a:srgbClr val="0F243E"/>
                </a:solidFill>
                <a:latin typeface="Century Gothic"/>
                <a:ea typeface="Century Gothic"/>
                <a:cs typeface="Century Gothic"/>
                <a:sym typeface="Century Gothic"/>
              </a:rPr>
              <a:t>KL </a:t>
            </a:r>
            <a:r>
              <a:rPr lang="en-US" sz="1600" b="0" i="0" u="none" strike="noStrike" cap="none" baseline="0" dirty="0" err="1">
                <a:solidFill>
                  <a:srgbClr val="0F243E"/>
                </a:solidFill>
                <a:latin typeface="Century Gothic"/>
                <a:ea typeface="Century Gothic"/>
                <a:cs typeface="Century Gothic"/>
                <a:sym typeface="Century Gothic"/>
              </a:rPr>
              <a:t>Sentral</a:t>
            </a:r>
            <a:r>
              <a:rPr lang="en-US" sz="1600" b="0" i="0" u="none" strike="noStrike" cap="none" baseline="0" dirty="0">
                <a:solidFill>
                  <a:srgbClr val="0F243E"/>
                </a:solidFill>
                <a:latin typeface="Century Gothic"/>
                <a:ea typeface="Century Gothic"/>
                <a:cs typeface="Century Gothic"/>
                <a:sym typeface="Century Gothic"/>
              </a:rPr>
              <a:t> Office</a:t>
            </a:r>
          </a:p>
          <a:p>
            <a:pPr marL="0" marR="0" lvl="0" indent="0" algn="l" rtl="0">
              <a:spcBef>
                <a:spcPts val="0"/>
              </a:spcBef>
              <a:buSzPct val="25000"/>
              <a:buNone/>
            </a:pPr>
            <a:r>
              <a:rPr lang="en-US" sz="1600" b="0" i="0" u="none" strike="noStrike" cap="none" baseline="0" dirty="0">
                <a:solidFill>
                  <a:srgbClr val="0F243E"/>
                </a:solidFill>
                <a:latin typeface="Century Gothic"/>
                <a:ea typeface="Century Gothic"/>
                <a:cs typeface="Century Gothic"/>
                <a:sym typeface="Century Gothic"/>
              </a:rPr>
              <a:t>Unit 2A-1, Level 1</a:t>
            </a:r>
          </a:p>
          <a:p>
            <a:pPr marL="0" marR="0" lvl="0" indent="0" algn="l" rtl="0">
              <a:spcBef>
                <a:spcPts val="0"/>
              </a:spcBef>
              <a:buSzPct val="25000"/>
              <a:buNone/>
            </a:pPr>
            <a:r>
              <a:rPr lang="en-US" sz="1600" b="0" i="0" u="none" strike="noStrike" cap="none" baseline="0" dirty="0">
                <a:solidFill>
                  <a:srgbClr val="0F243E"/>
                </a:solidFill>
                <a:latin typeface="Century Gothic"/>
                <a:ea typeface="Century Gothic"/>
                <a:cs typeface="Century Gothic"/>
                <a:sym typeface="Century Gothic"/>
              </a:rPr>
              <a:t>Tower 2A, Plaza </a:t>
            </a:r>
            <a:r>
              <a:rPr lang="en-US" sz="1600" b="0" i="0" u="none" strike="noStrike" cap="none" baseline="0" dirty="0" err="1">
                <a:solidFill>
                  <a:srgbClr val="0F243E"/>
                </a:solidFill>
                <a:latin typeface="Century Gothic"/>
                <a:ea typeface="Century Gothic"/>
                <a:cs typeface="Century Gothic"/>
                <a:sym typeface="Century Gothic"/>
              </a:rPr>
              <a:t>Sentral</a:t>
            </a:r>
            <a:endParaRPr lang="en-US" sz="1600" b="0" i="0" u="none" strike="noStrike" cap="none" baseline="0" dirty="0">
              <a:solidFill>
                <a:srgbClr val="0F243E"/>
              </a:solidFill>
              <a:latin typeface="Century Gothic"/>
              <a:ea typeface="Century Gothic"/>
              <a:cs typeface="Century Gothic"/>
              <a:sym typeface="Century Gothic"/>
            </a:endParaRPr>
          </a:p>
          <a:p>
            <a:pPr marL="0" marR="0" lvl="0" indent="0" algn="l" rtl="0">
              <a:spcBef>
                <a:spcPts val="0"/>
              </a:spcBef>
              <a:buSzPct val="25000"/>
              <a:buNone/>
            </a:pPr>
            <a:r>
              <a:rPr lang="en-US" sz="1600" b="0" i="0" u="none" strike="noStrike" cap="none" baseline="0" dirty="0" err="1">
                <a:solidFill>
                  <a:srgbClr val="0F243E"/>
                </a:solidFill>
                <a:latin typeface="Century Gothic"/>
                <a:ea typeface="Century Gothic"/>
                <a:cs typeface="Century Gothic"/>
                <a:sym typeface="Century Gothic"/>
              </a:rPr>
              <a:t>Jalan</a:t>
            </a:r>
            <a:r>
              <a:rPr lang="en-US" sz="1600" b="0" i="0" u="none" strike="noStrike" cap="none" baseline="0" dirty="0">
                <a:solidFill>
                  <a:srgbClr val="0F243E"/>
                </a:solidFill>
                <a:latin typeface="Century Gothic"/>
                <a:ea typeface="Century Gothic"/>
                <a:cs typeface="Century Gothic"/>
                <a:sym typeface="Century Gothic"/>
              </a:rPr>
              <a:t> </a:t>
            </a:r>
            <a:r>
              <a:rPr lang="en-US" sz="1600" b="0" i="0" u="none" strike="noStrike" cap="none" baseline="0" dirty="0" err="1">
                <a:solidFill>
                  <a:srgbClr val="0F243E"/>
                </a:solidFill>
                <a:latin typeface="Century Gothic"/>
                <a:ea typeface="Century Gothic"/>
                <a:cs typeface="Century Gothic"/>
                <a:sym typeface="Century Gothic"/>
              </a:rPr>
              <a:t>Stesen</a:t>
            </a:r>
            <a:r>
              <a:rPr lang="en-US" sz="1600" b="0" i="0" u="none" strike="noStrike" cap="none" baseline="0" dirty="0">
                <a:solidFill>
                  <a:srgbClr val="0F243E"/>
                </a:solidFill>
                <a:latin typeface="Century Gothic"/>
                <a:ea typeface="Century Gothic"/>
                <a:cs typeface="Century Gothic"/>
                <a:sym typeface="Century Gothic"/>
              </a:rPr>
              <a:t> </a:t>
            </a:r>
            <a:r>
              <a:rPr lang="en-US" sz="1600" b="0" i="0" u="none" strike="noStrike" cap="none" baseline="0" dirty="0" err="1">
                <a:solidFill>
                  <a:srgbClr val="0F243E"/>
                </a:solidFill>
                <a:latin typeface="Century Gothic"/>
                <a:ea typeface="Century Gothic"/>
                <a:cs typeface="Century Gothic"/>
                <a:sym typeface="Century Gothic"/>
              </a:rPr>
              <a:t>Sentral</a:t>
            </a:r>
            <a:r>
              <a:rPr lang="en-US" sz="1600" b="0" i="0" u="none" strike="noStrike" cap="none" baseline="0" dirty="0">
                <a:solidFill>
                  <a:srgbClr val="0F243E"/>
                </a:solidFill>
                <a:latin typeface="Century Gothic"/>
                <a:ea typeface="Century Gothic"/>
                <a:cs typeface="Century Gothic"/>
                <a:sym typeface="Century Gothic"/>
              </a:rPr>
              <a:t> 5</a:t>
            </a:r>
          </a:p>
          <a:p>
            <a:pPr marL="0" marR="0" lvl="0" indent="0" algn="l" rtl="0">
              <a:spcBef>
                <a:spcPts val="0"/>
              </a:spcBef>
              <a:buSzPct val="25000"/>
              <a:buNone/>
            </a:pPr>
            <a:r>
              <a:rPr lang="en-US" sz="1600" b="0" i="0" u="none" strike="noStrike" cap="none" baseline="0" dirty="0">
                <a:solidFill>
                  <a:srgbClr val="0F243E"/>
                </a:solidFill>
                <a:latin typeface="Century Gothic"/>
                <a:ea typeface="Century Gothic"/>
                <a:cs typeface="Century Gothic"/>
                <a:sym typeface="Century Gothic"/>
              </a:rPr>
              <a:t>KL </a:t>
            </a:r>
            <a:r>
              <a:rPr lang="en-US" sz="1600" b="0" i="0" u="none" strike="noStrike" cap="none" baseline="0" dirty="0" err="1">
                <a:solidFill>
                  <a:srgbClr val="0F243E"/>
                </a:solidFill>
                <a:latin typeface="Century Gothic"/>
                <a:ea typeface="Century Gothic"/>
                <a:cs typeface="Century Gothic"/>
                <a:sym typeface="Century Gothic"/>
              </a:rPr>
              <a:t>Sentral</a:t>
            </a:r>
            <a:endParaRPr lang="en-US" sz="1600" b="0" i="0" u="none" strike="noStrike" cap="none" baseline="0" dirty="0">
              <a:solidFill>
                <a:srgbClr val="0F243E"/>
              </a:solidFill>
              <a:latin typeface="Century Gothic"/>
              <a:ea typeface="Century Gothic"/>
              <a:cs typeface="Century Gothic"/>
              <a:sym typeface="Century Gothic"/>
            </a:endParaRPr>
          </a:p>
          <a:p>
            <a:pPr marL="0" marR="0" lvl="0" indent="0" algn="l" rtl="0">
              <a:spcBef>
                <a:spcPts val="0"/>
              </a:spcBef>
              <a:buSzPct val="25000"/>
              <a:buNone/>
            </a:pPr>
            <a:r>
              <a:rPr lang="en-US" sz="1600" b="0" i="0" u="none" strike="noStrike" cap="none" baseline="0" dirty="0">
                <a:solidFill>
                  <a:srgbClr val="0F243E"/>
                </a:solidFill>
                <a:latin typeface="Century Gothic"/>
                <a:ea typeface="Century Gothic"/>
                <a:cs typeface="Century Gothic"/>
                <a:sym typeface="Century Gothic"/>
              </a:rPr>
              <a:t>50470, Kuala Lumpur</a:t>
            </a:r>
          </a:p>
          <a:p>
            <a:pPr marL="0" marR="0" lvl="0" indent="0" algn="l" rtl="0">
              <a:spcBef>
                <a:spcPts val="0"/>
              </a:spcBef>
              <a:buNone/>
            </a:pPr>
            <a:endParaRPr sz="1400" b="0" i="0" u="none" strike="noStrike" cap="none" baseline="0" dirty="0">
              <a:solidFill>
                <a:srgbClr val="0F243E"/>
              </a:solidFill>
              <a:latin typeface="Century Gothic"/>
              <a:ea typeface="Century Gothic"/>
              <a:cs typeface="Century Gothic"/>
              <a:sym typeface="Century Gothic"/>
            </a:endParaRPr>
          </a:p>
          <a:p>
            <a:pPr marL="0" marR="0" lvl="0" indent="0" algn="l" rtl="0">
              <a:spcBef>
                <a:spcPts val="0"/>
              </a:spcBef>
              <a:buSzPct val="25000"/>
              <a:buNone/>
            </a:pPr>
            <a:r>
              <a:rPr lang="en-US" sz="1600" b="0" i="0" u="none" strike="noStrike" cap="none" baseline="0" dirty="0">
                <a:solidFill>
                  <a:srgbClr val="0F243E"/>
                </a:solidFill>
                <a:latin typeface="Century Gothic"/>
                <a:ea typeface="Century Gothic"/>
                <a:cs typeface="Century Gothic"/>
                <a:sym typeface="Century Gothic"/>
              </a:rPr>
              <a:t>Tel: +603 2261 4180</a:t>
            </a:r>
          </a:p>
          <a:p>
            <a:pPr marL="0" marR="0" lvl="0" indent="0" algn="l" rtl="0">
              <a:spcBef>
                <a:spcPts val="0"/>
              </a:spcBef>
              <a:buSzPct val="25000"/>
              <a:buNone/>
            </a:pPr>
            <a:r>
              <a:rPr lang="en-US" sz="1600" b="0" i="0" u="none" strike="noStrike" cap="none" baseline="0" dirty="0">
                <a:solidFill>
                  <a:srgbClr val="0F243E"/>
                </a:solidFill>
                <a:latin typeface="Century Gothic"/>
                <a:ea typeface="Century Gothic"/>
                <a:cs typeface="Century Gothic"/>
                <a:sym typeface="Century Gothic"/>
              </a:rPr>
              <a:t>Fax: +603 2261 4182</a:t>
            </a:r>
          </a:p>
          <a:p>
            <a:pPr marL="0" marR="0" lvl="0" indent="0" algn="l" rtl="0">
              <a:spcBef>
                <a:spcPts val="0"/>
              </a:spcBef>
              <a:buNone/>
            </a:pPr>
            <a:endParaRPr sz="1400" b="0" i="0" u="none" strike="noStrike" cap="none" baseline="0" dirty="0">
              <a:solidFill>
                <a:srgbClr val="0F243E"/>
              </a:solidFill>
              <a:latin typeface="Century Gothic"/>
              <a:ea typeface="Century Gothic"/>
              <a:cs typeface="Century Gothic"/>
              <a:sym typeface="Century Gothic"/>
            </a:endParaRPr>
          </a:p>
          <a:p>
            <a:pPr marL="0" marR="0" lvl="0" indent="0" algn="l" rtl="0">
              <a:spcBef>
                <a:spcPts val="0"/>
              </a:spcBef>
              <a:buSzPct val="25000"/>
              <a:buNone/>
            </a:pPr>
            <a:r>
              <a:rPr lang="en-US" sz="1400" b="0" i="0" u="none" strike="noStrike" cap="none" baseline="0" dirty="0">
                <a:solidFill>
                  <a:srgbClr val="FF0000"/>
                </a:solidFill>
                <a:latin typeface="Century Gothic"/>
                <a:ea typeface="Century Gothic"/>
                <a:cs typeface="Century Gothic"/>
                <a:sym typeface="Century Gothic"/>
              </a:rPr>
              <a:t>CONSULTANT: </a:t>
            </a:r>
            <a:r>
              <a:rPr lang="en-US" dirty="0" smtClean="0">
                <a:solidFill>
                  <a:srgbClr val="FF0000"/>
                </a:solidFill>
                <a:latin typeface="Century Gothic"/>
                <a:ea typeface="Century Gothic"/>
                <a:cs typeface="Century Gothic"/>
                <a:sym typeface="Century Gothic"/>
              </a:rPr>
              <a:t>FARHANA BT ZAHARI</a:t>
            </a:r>
            <a:r>
              <a:rPr lang="en-US" sz="1400" b="0" i="0" u="none" strike="noStrike" cap="none" baseline="0" dirty="0">
                <a:solidFill>
                  <a:srgbClr val="FF0000"/>
                </a:solidFill>
                <a:latin typeface="Century Gothic"/>
                <a:ea typeface="Century Gothic"/>
                <a:cs typeface="Century Gothic"/>
                <a:sym typeface="Century Gothic"/>
              </a:rPr>
              <a:t>	</a:t>
            </a:r>
          </a:p>
          <a:p>
            <a:pPr marL="0" marR="0" lvl="0" indent="0" algn="l" rtl="0">
              <a:spcBef>
                <a:spcPts val="0"/>
              </a:spcBef>
              <a:buSzPct val="25000"/>
              <a:buNone/>
            </a:pPr>
            <a:r>
              <a:rPr lang="en-US" sz="1400" b="0" i="0" u="none" strike="noStrike" cap="none" baseline="0" dirty="0">
                <a:solidFill>
                  <a:srgbClr val="FF0000"/>
                </a:solidFill>
                <a:latin typeface="Century Gothic"/>
                <a:ea typeface="Century Gothic"/>
                <a:cs typeface="Century Gothic"/>
                <a:sym typeface="Century Gothic"/>
              </a:rPr>
              <a:t>EMAIL: </a:t>
            </a:r>
            <a:r>
              <a:rPr lang="en-US" dirty="0" smtClean="0">
                <a:solidFill>
                  <a:srgbClr val="FF0000"/>
                </a:solidFill>
                <a:latin typeface="Century Gothic"/>
                <a:ea typeface="Century Gothic"/>
                <a:cs typeface="Century Gothic"/>
                <a:sym typeface="Century Gothic"/>
              </a:rPr>
              <a:t>farhana@salihin.com.m</a:t>
            </a:r>
            <a:r>
              <a:rPr lang="en-US" sz="1400" b="0" i="0" u="none" strike="noStrike" cap="none" baseline="0" dirty="0" smtClean="0">
                <a:solidFill>
                  <a:srgbClr val="FF0000"/>
                </a:solidFill>
                <a:latin typeface="Century Gothic"/>
                <a:ea typeface="Century Gothic"/>
                <a:cs typeface="Century Gothic"/>
                <a:sym typeface="Century Gothic"/>
              </a:rPr>
              <a:t>y</a:t>
            </a:r>
            <a:r>
              <a:rPr lang="en-US" sz="1400" b="0" i="0" u="none" strike="noStrike" cap="none" baseline="0" dirty="0">
                <a:solidFill>
                  <a:srgbClr val="FF0000"/>
                </a:solidFill>
                <a:latin typeface="Century Gothic"/>
                <a:ea typeface="Century Gothic"/>
                <a:cs typeface="Century Gothic"/>
                <a:sym typeface="Century Gothic"/>
              </a:rPr>
              <a:t>	</a:t>
            </a:r>
          </a:p>
        </p:txBody>
      </p:sp>
    </p:spTree>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Shape 438"/>
          <p:cNvSpPr txBox="1"/>
          <p:nvPr/>
        </p:nvSpPr>
        <p:spPr>
          <a:xfrm>
            <a:off x="3062272" y="6525923"/>
            <a:ext cx="3775936" cy="215443"/>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800" b="0" i="0" u="none" strike="noStrike" cap="none" baseline="0">
                <a:solidFill>
                  <a:schemeClr val="dk1"/>
                </a:solidFill>
                <a:latin typeface="Century Gothic"/>
                <a:ea typeface="Century Gothic"/>
                <a:cs typeface="Century Gothic"/>
                <a:sym typeface="Century Gothic"/>
              </a:rPr>
              <a:t>Copyright Controlled 2012 @</a:t>
            </a:r>
            <a:r>
              <a:rPr lang="en-US" sz="800" b="0" i="0" u="none" strike="noStrike" cap="none" baseline="0">
                <a:solidFill>
                  <a:schemeClr val="dk1"/>
                </a:solidFill>
                <a:latin typeface="Calibri"/>
                <a:ea typeface="Calibri"/>
                <a:cs typeface="Calibri"/>
                <a:sym typeface="Calibri"/>
              </a:rPr>
              <a:t> </a:t>
            </a:r>
            <a:r>
              <a:rPr lang="en-US" sz="800" b="0" i="0" u="none" strike="noStrike" cap="none" baseline="0">
                <a:solidFill>
                  <a:srgbClr val="FF0000"/>
                </a:solidFill>
                <a:latin typeface="Arial"/>
                <a:ea typeface="Arial"/>
                <a:cs typeface="Arial"/>
                <a:sym typeface="Arial"/>
              </a:rPr>
              <a:t>SALIHIN</a:t>
            </a:r>
          </a:p>
        </p:txBody>
      </p:sp>
      <p:sp>
        <p:nvSpPr>
          <p:cNvPr id="439" name="Shape 439"/>
          <p:cNvSpPr txBox="1"/>
          <p:nvPr/>
        </p:nvSpPr>
        <p:spPr>
          <a:xfrm>
            <a:off x="2477207" y="4346521"/>
            <a:ext cx="4946067"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200" b="0" i="0" u="none" strike="noStrike" cap="none" baseline="0">
                <a:solidFill>
                  <a:schemeClr val="dk1"/>
                </a:solidFill>
                <a:latin typeface="Century Gothic"/>
                <a:ea typeface="Century Gothic"/>
                <a:cs typeface="Century Gothic"/>
                <a:sym typeface="Century Gothic"/>
              </a:rPr>
              <a:t>www.</a:t>
            </a:r>
            <a:r>
              <a:rPr lang="en-US" sz="1200" b="0" i="0" u="none" strike="noStrike" cap="none" baseline="0">
                <a:solidFill>
                  <a:srgbClr val="FF0000"/>
                </a:solidFill>
                <a:latin typeface="Arial"/>
                <a:ea typeface="Arial"/>
                <a:cs typeface="Arial"/>
                <a:sym typeface="Arial"/>
              </a:rPr>
              <a:t>salihin</a:t>
            </a:r>
            <a:r>
              <a:rPr lang="en-US" sz="1200" b="0" i="0" u="none" strike="noStrike" cap="none" baseline="0">
                <a:solidFill>
                  <a:schemeClr val="dk1"/>
                </a:solidFill>
                <a:latin typeface="Century Gothic"/>
                <a:ea typeface="Century Gothic"/>
                <a:cs typeface="Century Gothic"/>
                <a:sym typeface="Century Gothic"/>
              </a:rPr>
              <a:t>.com.my   |   www.salihinpremier.com</a:t>
            </a:r>
          </a:p>
          <a:p>
            <a:pPr marL="0" marR="0" lvl="0" indent="0" algn="ctr" rtl="0">
              <a:spcBef>
                <a:spcPts val="0"/>
              </a:spcBef>
              <a:buNone/>
            </a:pPr>
            <a:endParaRPr sz="1200" b="0" i="0" u="none" strike="noStrike" cap="none" baseline="0">
              <a:solidFill>
                <a:srgbClr val="FF0000"/>
              </a:solidFill>
              <a:latin typeface="Arial"/>
              <a:ea typeface="Arial"/>
              <a:cs typeface="Arial"/>
              <a:sym typeface="Arial"/>
            </a:endParaRPr>
          </a:p>
          <a:p>
            <a:pPr marL="0" marR="0" lvl="0" indent="0" algn="ctr" rtl="0">
              <a:spcBef>
                <a:spcPts val="0"/>
              </a:spcBef>
              <a:buSzPct val="25000"/>
              <a:buNone/>
            </a:pPr>
            <a:r>
              <a:rPr lang="en-US" sz="1200" b="0" i="0" u="none" strike="noStrike" cap="none" baseline="0">
                <a:solidFill>
                  <a:srgbClr val="FF0000"/>
                </a:solidFill>
                <a:latin typeface="Arial"/>
                <a:ea typeface="Arial"/>
                <a:cs typeface="Arial"/>
                <a:sym typeface="Arial"/>
              </a:rPr>
              <a:t>1 300 88 5678</a:t>
            </a:r>
          </a:p>
        </p:txBody>
      </p:sp>
      <p:pic>
        <p:nvPicPr>
          <p:cNvPr id="440" name="Shape 440"/>
          <p:cNvPicPr preferRelativeResize="0"/>
          <p:nvPr/>
        </p:nvPicPr>
        <p:blipFill rotWithShape="1">
          <a:blip r:embed="rId3">
            <a:alphaModFix/>
          </a:blip>
          <a:srcRect/>
          <a:stretch/>
        </p:blipFill>
        <p:spPr>
          <a:xfrm>
            <a:off x="2864767" y="2492896"/>
            <a:ext cx="4200524" cy="1028700"/>
          </a:xfrm>
          <a:prstGeom prst="rect">
            <a:avLst/>
          </a:prstGeom>
          <a:noFill/>
          <a:ln>
            <a:noFill/>
          </a:ln>
        </p:spPr>
      </p:pic>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p:nvPr/>
        </p:nvSpPr>
        <p:spPr>
          <a:xfrm>
            <a:off x="704527" y="2132856"/>
            <a:ext cx="6768751" cy="4278094"/>
          </a:xfrm>
          <a:prstGeom prst="rect">
            <a:avLst/>
          </a:prstGeom>
          <a:noFill/>
          <a:ln>
            <a:noFill/>
          </a:ln>
        </p:spPr>
        <p:txBody>
          <a:bodyPr lIns="91425" tIns="45700" rIns="91425" bIns="45700" anchor="t" anchorCtr="0">
            <a:noAutofit/>
          </a:bodyPr>
          <a:lstStyle/>
          <a:p>
            <a:pPr marL="0" marR="0" lvl="0" indent="0" algn="just" rtl="0">
              <a:spcBef>
                <a:spcPts val="0"/>
              </a:spcBef>
              <a:buSzPct val="25000"/>
              <a:buNone/>
            </a:pPr>
            <a:r>
              <a:rPr lang="en-US" sz="1600" b="0" i="0" u="none" strike="noStrike" cap="none" baseline="0">
                <a:solidFill>
                  <a:schemeClr val="dk1"/>
                </a:solidFill>
                <a:latin typeface="Century Gothic"/>
                <a:ea typeface="Century Gothic"/>
                <a:cs typeface="Century Gothic"/>
                <a:sym typeface="Century Gothic"/>
              </a:rPr>
              <a:t>Founded in 2002, </a:t>
            </a:r>
            <a:r>
              <a:rPr lang="en-US" sz="1600" b="0" i="0" u="none" strike="noStrike" cap="none" baseline="0">
                <a:solidFill>
                  <a:srgbClr val="FF0000"/>
                </a:solidFill>
                <a:latin typeface="Arial"/>
                <a:ea typeface="Arial"/>
                <a:cs typeface="Arial"/>
                <a:sym typeface="Arial"/>
              </a:rPr>
              <a:t>SALIHIN</a:t>
            </a:r>
            <a:r>
              <a:rPr lang="en-US" sz="1600" b="0" i="0" u="none" strike="noStrike" cap="none" baseline="0">
                <a:solidFill>
                  <a:schemeClr val="dk1"/>
                </a:solidFill>
                <a:latin typeface="Century Gothic"/>
                <a:ea typeface="Century Gothic"/>
                <a:cs typeface="Century Gothic"/>
                <a:sym typeface="Century Gothic"/>
              </a:rPr>
              <a:t> is a professional business consultancy  firm specializing in Auditing, Taxation, Advisory and  IT Consultancy.</a:t>
            </a:r>
          </a:p>
          <a:p>
            <a:pPr marL="0" marR="0" lvl="0" indent="0" algn="just" rtl="0">
              <a:spcBef>
                <a:spcPts val="0"/>
              </a:spcBef>
              <a:buNone/>
            </a:pPr>
            <a:endParaRPr sz="1600" b="0" i="0" u="none" strike="noStrike" cap="none" baseline="0">
              <a:solidFill>
                <a:schemeClr val="dk1"/>
              </a:solidFill>
              <a:latin typeface="Century Gothic"/>
              <a:ea typeface="Century Gothic"/>
              <a:cs typeface="Century Gothic"/>
              <a:sym typeface="Century Gothic"/>
            </a:endParaRPr>
          </a:p>
          <a:p>
            <a:pPr marL="0" marR="0" lvl="0" indent="0" algn="just" rtl="0">
              <a:spcBef>
                <a:spcPts val="0"/>
              </a:spcBef>
              <a:buSzPct val="25000"/>
              <a:buNone/>
            </a:pPr>
            <a:r>
              <a:rPr lang="en-US" sz="1600" b="0" i="0" u="none" strike="noStrike" cap="none" baseline="0">
                <a:solidFill>
                  <a:schemeClr val="dk1"/>
                </a:solidFill>
                <a:latin typeface="Century Gothic"/>
                <a:ea typeface="Century Gothic"/>
                <a:cs typeface="Century Gothic"/>
                <a:sym typeface="Century Gothic"/>
              </a:rPr>
              <a:t>The past decade has witnessed our continuing effort in brand building through commitment to integrity, high quality and business excellence in providing exceptional end-to-end services.</a:t>
            </a:r>
          </a:p>
          <a:p>
            <a:pPr marL="0" marR="0" lvl="0" indent="0" algn="just" rtl="0">
              <a:spcBef>
                <a:spcPts val="0"/>
              </a:spcBef>
              <a:buNone/>
            </a:pPr>
            <a:endParaRPr sz="1600" b="0" i="0" u="none" strike="noStrike" cap="none" baseline="0">
              <a:solidFill>
                <a:schemeClr val="dk1"/>
              </a:solidFill>
              <a:latin typeface="Century Gothic"/>
              <a:ea typeface="Century Gothic"/>
              <a:cs typeface="Century Gothic"/>
              <a:sym typeface="Century Gothic"/>
            </a:endParaRPr>
          </a:p>
          <a:p>
            <a:pPr marL="0" marR="0" lvl="0" indent="0" algn="just" rtl="0">
              <a:spcBef>
                <a:spcPts val="0"/>
              </a:spcBef>
              <a:buSzPct val="25000"/>
              <a:buNone/>
            </a:pPr>
            <a:r>
              <a:rPr lang="en-US" sz="1600" b="0" i="0" u="none" strike="noStrike" cap="none" baseline="0">
                <a:solidFill>
                  <a:schemeClr val="dk1"/>
                </a:solidFill>
                <a:latin typeface="Century Gothic"/>
                <a:ea typeface="Century Gothic"/>
                <a:cs typeface="Century Gothic"/>
                <a:sym typeface="Century Gothic"/>
              </a:rPr>
              <a:t>From grass to grace, our endless effort  did not go unnoticed when we are certified as MSC status, 1-Innocert and  Enterprise 50 company. As we progress, we grow along with our valued clients, looking forward to a more mature business relationship.</a:t>
            </a:r>
          </a:p>
          <a:p>
            <a:pPr marL="0" marR="0" lvl="0" indent="0" algn="just" rtl="0">
              <a:spcBef>
                <a:spcPts val="0"/>
              </a:spcBef>
              <a:buNone/>
            </a:pPr>
            <a:endParaRPr sz="1600" b="0" i="0" u="none" strike="noStrike" cap="none" baseline="0">
              <a:solidFill>
                <a:schemeClr val="dk1"/>
              </a:solidFill>
              <a:latin typeface="Century Gothic"/>
              <a:ea typeface="Century Gothic"/>
              <a:cs typeface="Century Gothic"/>
              <a:sym typeface="Century Gothic"/>
            </a:endParaRPr>
          </a:p>
          <a:p>
            <a:pPr marL="0" marR="0" lvl="0" indent="0" algn="just" rtl="0">
              <a:spcBef>
                <a:spcPts val="0"/>
              </a:spcBef>
              <a:buSzPct val="25000"/>
              <a:buNone/>
            </a:pPr>
            <a:r>
              <a:rPr lang="en-US" sz="1600" b="0" i="0" u="none" strike="noStrike" cap="none" baseline="0">
                <a:solidFill>
                  <a:schemeClr val="dk1"/>
                </a:solidFill>
                <a:latin typeface="Century Gothic"/>
                <a:ea typeface="Century Gothic"/>
                <a:cs typeface="Century Gothic"/>
                <a:sym typeface="Century Gothic"/>
              </a:rPr>
              <a:t>We are certified by the Royal Malaysian Customs Department (RMCD as  approved GST Trainer and by the Pembangunan Sumber Manusia Berhad (PSMB) as one of the approved trainers under Human Resources Development Fund (HRDF) which allows our clients to claim 100% training expenses.</a:t>
            </a:r>
          </a:p>
        </p:txBody>
      </p:sp>
      <p:sp>
        <p:nvSpPr>
          <p:cNvPr id="137" name="Shape 137"/>
          <p:cNvSpPr txBox="1">
            <a:spLocks noGrp="1"/>
          </p:cNvSpPr>
          <p:nvPr>
            <p:ph type="title"/>
          </p:nvPr>
        </p:nvSpPr>
        <p:spPr>
          <a:xfrm>
            <a:off x="3140318" y="1471136"/>
            <a:ext cx="3656025" cy="757072"/>
          </a:xfrm>
          <a:prstGeom prst="rect">
            <a:avLst/>
          </a:prstGeom>
          <a:noFill/>
          <a:ln>
            <a:noFill/>
          </a:ln>
        </p:spPr>
        <p:txBody>
          <a:bodyPr lIns="91425" tIns="45700" rIns="91425" bIns="45700" anchor="ctr" anchorCtr="0">
            <a:noAutofit/>
          </a:bodyPr>
          <a:lstStyle/>
          <a:p>
            <a:pPr marL="0" marR="0" lvl="0" indent="0" algn="l" rtl="0">
              <a:spcBef>
                <a:spcPts val="0"/>
              </a:spcBef>
              <a:buClr>
                <a:srgbClr val="9C08AC"/>
              </a:buClr>
              <a:buSzPct val="25000"/>
              <a:buFont typeface="Calibri"/>
              <a:buNone/>
            </a:pPr>
            <a:r>
              <a:rPr lang="en-US" sz="3600" b="1" i="0" u="none" strike="noStrike" cap="none" baseline="0">
                <a:solidFill>
                  <a:srgbClr val="9C08AC"/>
                </a:solidFill>
                <a:latin typeface="Calibri"/>
                <a:ea typeface="Calibri"/>
                <a:cs typeface="Calibri"/>
                <a:sym typeface="Calibri"/>
              </a:rPr>
              <a:t>AT THE GLANCE</a:t>
            </a:r>
          </a:p>
        </p:txBody>
      </p:sp>
      <p:pic>
        <p:nvPicPr>
          <p:cNvPr id="138" name="Shape 138"/>
          <p:cNvPicPr preferRelativeResize="0"/>
          <p:nvPr/>
        </p:nvPicPr>
        <p:blipFill rotWithShape="1">
          <a:blip r:embed="rId3">
            <a:alphaModFix/>
          </a:blip>
          <a:srcRect/>
          <a:stretch/>
        </p:blipFill>
        <p:spPr>
          <a:xfrm>
            <a:off x="834895" y="1556791"/>
            <a:ext cx="2251247" cy="441161"/>
          </a:xfrm>
          <a:prstGeom prst="rect">
            <a:avLst/>
          </a:prstGeom>
          <a:noFill/>
          <a:ln>
            <a:noFill/>
          </a:ln>
        </p:spPr>
      </p:pic>
      <p:sp>
        <p:nvSpPr>
          <p:cNvPr id="139" name="Shape 139"/>
          <p:cNvSpPr/>
          <p:nvPr/>
        </p:nvSpPr>
        <p:spPr>
          <a:xfrm>
            <a:off x="-263550" y="332656"/>
            <a:ext cx="7016750" cy="914400"/>
          </a:xfrm>
          <a:prstGeom prst="rect">
            <a:avLst/>
          </a:prstGeom>
          <a:solidFill>
            <a:srgbClr val="FF0000"/>
          </a:solidFill>
          <a:ln>
            <a:noFill/>
          </a:ln>
        </p:spPr>
        <p:txBody>
          <a:bodyPr lIns="91425" tIns="45700" rIns="91425" bIns="45700" anchor="ctr" anchorCtr="0">
            <a:noAutofit/>
          </a:bodyPr>
          <a:lstStyle/>
          <a:p>
            <a:pPr marL="531813" marR="0" lvl="4" indent="-11112" algn="l" rtl="0">
              <a:spcBef>
                <a:spcPts val="0"/>
              </a:spcBef>
              <a:buSzPct val="25000"/>
              <a:buNone/>
            </a:pPr>
            <a:r>
              <a:rPr lang="en-US" sz="2800" b="0" i="0" u="none" strike="noStrike" cap="none" baseline="0">
                <a:solidFill>
                  <a:schemeClr val="lt1"/>
                </a:solidFill>
                <a:latin typeface="Calibri"/>
                <a:ea typeface="Calibri"/>
                <a:cs typeface="Calibri"/>
                <a:sym typeface="Calibri"/>
              </a:rPr>
              <a:t>ABOUT US  </a:t>
            </a:r>
          </a:p>
          <a:p>
            <a:pPr marL="531813" marR="0" lvl="4" indent="-11112" algn="l" rtl="0">
              <a:spcBef>
                <a:spcPts val="0"/>
              </a:spcBef>
              <a:buSzPct val="25000"/>
              <a:buNone/>
            </a:pPr>
            <a:r>
              <a:rPr lang="en-US" sz="2000" b="0" i="0" u="none" strike="noStrike" cap="none" baseline="0">
                <a:solidFill>
                  <a:schemeClr val="lt1"/>
                </a:solidFill>
                <a:latin typeface="Calibri"/>
                <a:ea typeface="Calibri"/>
                <a:cs typeface="Calibri"/>
                <a:sym typeface="Calibri"/>
              </a:rPr>
              <a:t>FIRM’S DESCRIPTION </a:t>
            </a:r>
          </a:p>
        </p:txBody>
      </p:sp>
      <p:pic>
        <p:nvPicPr>
          <p:cNvPr id="140" name="Shape 140"/>
          <p:cNvPicPr preferRelativeResize="0"/>
          <p:nvPr/>
        </p:nvPicPr>
        <p:blipFill rotWithShape="1">
          <a:blip r:embed="rId4">
            <a:alphaModFix/>
          </a:blip>
          <a:srcRect r="75074"/>
          <a:stretch/>
        </p:blipFill>
        <p:spPr>
          <a:xfrm>
            <a:off x="7988667" y="2424452"/>
            <a:ext cx="924773" cy="713037"/>
          </a:xfrm>
          <a:prstGeom prst="rect">
            <a:avLst/>
          </a:prstGeom>
          <a:noFill/>
          <a:ln>
            <a:noFill/>
          </a:ln>
        </p:spPr>
      </p:pic>
      <p:pic>
        <p:nvPicPr>
          <p:cNvPr id="141" name="Shape 141"/>
          <p:cNvPicPr preferRelativeResize="0"/>
          <p:nvPr/>
        </p:nvPicPr>
        <p:blipFill rotWithShape="1">
          <a:blip r:embed="rId4">
            <a:alphaModFix/>
          </a:blip>
          <a:srcRect l="35962" r="32018"/>
          <a:stretch/>
        </p:blipFill>
        <p:spPr>
          <a:xfrm>
            <a:off x="7869528" y="3419944"/>
            <a:ext cx="1187927" cy="713037"/>
          </a:xfrm>
          <a:prstGeom prst="rect">
            <a:avLst/>
          </a:prstGeom>
          <a:noFill/>
          <a:ln>
            <a:noFill/>
          </a:ln>
        </p:spPr>
      </p:pic>
      <p:pic>
        <p:nvPicPr>
          <p:cNvPr id="142" name="Shape 142"/>
          <p:cNvPicPr preferRelativeResize="0"/>
          <p:nvPr/>
        </p:nvPicPr>
        <p:blipFill rotWithShape="1">
          <a:blip r:embed="rId4">
            <a:alphaModFix/>
          </a:blip>
          <a:srcRect l="75322"/>
          <a:stretch/>
        </p:blipFill>
        <p:spPr>
          <a:xfrm>
            <a:off x="7914557" y="4372146"/>
            <a:ext cx="915542" cy="713037"/>
          </a:xfrm>
          <a:prstGeom prst="rect">
            <a:avLst/>
          </a:prstGeom>
          <a:noFill/>
          <a:ln>
            <a:noFill/>
          </a:ln>
        </p:spPr>
      </p:pic>
      <p:sp>
        <p:nvSpPr>
          <p:cNvPr id="143" name="Shape 143"/>
          <p:cNvSpPr txBox="1">
            <a:spLocks noGrp="1"/>
          </p:cNvSpPr>
          <p:nvPr>
            <p:ph type="sldNum" idx="12"/>
          </p:nvPr>
        </p:nvSpPr>
        <p:spPr>
          <a:xfrm>
            <a:off x="9345488" y="6232226"/>
            <a:ext cx="36718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4</a:t>
            </a:fld>
            <a:endParaRPr lang="en-US" sz="1200" b="0" i="0" u="none" strike="noStrike" cap="none" baseline="0">
              <a:solidFill>
                <a:srgbClr val="888888"/>
              </a:solidFill>
              <a:latin typeface="Calibri"/>
              <a:ea typeface="Calibri"/>
              <a:cs typeface="Calibri"/>
              <a:sym typeface="Calibri"/>
            </a:endParaRPr>
          </a:p>
        </p:txBody>
      </p:sp>
      <p:sp>
        <p:nvSpPr>
          <p:cNvPr id="144" name="Shape 144"/>
          <p:cNvSpPr txBox="1"/>
          <p:nvPr/>
        </p:nvSpPr>
        <p:spPr>
          <a:xfrm>
            <a:off x="6609184" y="6293948"/>
            <a:ext cx="2664295" cy="2308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900" b="0" i="0" u="none" strike="noStrike" cap="none" baseline="0">
                <a:solidFill>
                  <a:schemeClr val="dk1"/>
                </a:solidFill>
                <a:latin typeface="Calibri"/>
                <a:ea typeface="Calibri"/>
                <a:cs typeface="Calibri"/>
                <a:sym typeface="Calibri"/>
              </a:rPr>
              <a:t>© </a:t>
            </a:r>
            <a:r>
              <a:rPr lang="en-US" sz="900" b="0" i="0" u="none" strike="noStrike" cap="none" baseline="0">
                <a:solidFill>
                  <a:srgbClr val="FF0000"/>
                </a:solidFill>
                <a:latin typeface="Arial"/>
                <a:ea typeface="Arial"/>
                <a:cs typeface="Arial"/>
                <a:sym typeface="Arial"/>
              </a:rPr>
              <a:t>SALIHIN</a:t>
            </a:r>
            <a:r>
              <a:rPr lang="en-US" sz="900" b="0" i="0" u="none" strike="noStrike" cap="none" baseline="0">
                <a:solidFill>
                  <a:srgbClr val="FF0000"/>
                </a:solidFill>
                <a:latin typeface="Calibri"/>
                <a:ea typeface="Calibri"/>
                <a:cs typeface="Calibri"/>
                <a:sym typeface="Calibri"/>
              </a:rPr>
              <a:t> </a:t>
            </a:r>
            <a:r>
              <a:rPr lang="en-US" sz="900" b="0" i="0" u="none" strike="noStrike" cap="none" baseline="0">
                <a:solidFill>
                  <a:schemeClr val="dk1"/>
                </a:solidFill>
                <a:latin typeface="Calibri"/>
                <a:ea typeface="Calibri"/>
                <a:cs typeface="Calibri"/>
                <a:sym typeface="Calibri"/>
              </a:rPr>
              <a:t>2015. Strictly Private &amp; Confidential</a:t>
            </a:r>
          </a:p>
        </p:txBody>
      </p:sp>
      <p:pic>
        <p:nvPicPr>
          <p:cNvPr id="145" name="Shape 145"/>
          <p:cNvPicPr preferRelativeResize="0"/>
          <p:nvPr/>
        </p:nvPicPr>
        <p:blipFill rotWithShape="1">
          <a:blip r:embed="rId5">
            <a:alphaModFix/>
          </a:blip>
          <a:srcRect/>
          <a:stretch/>
        </p:blipFill>
        <p:spPr>
          <a:xfrm>
            <a:off x="7978185" y="1389199"/>
            <a:ext cx="788287" cy="776345"/>
          </a:xfrm>
          <a:prstGeom prst="rect">
            <a:avLst/>
          </a:prstGeom>
          <a:noFill/>
          <a:ln>
            <a:noFill/>
          </a:ln>
        </p:spPr>
      </p:pic>
      <p:pic>
        <p:nvPicPr>
          <p:cNvPr id="146" name="Shape 146"/>
          <p:cNvPicPr preferRelativeResize="0"/>
          <p:nvPr/>
        </p:nvPicPr>
        <p:blipFill rotWithShape="1">
          <a:blip r:embed="rId6">
            <a:alphaModFix/>
          </a:blip>
          <a:srcRect/>
          <a:stretch/>
        </p:blipFill>
        <p:spPr>
          <a:xfrm>
            <a:off x="8053367" y="5197307"/>
            <a:ext cx="820248" cy="811171"/>
          </a:xfrm>
          <a:prstGeom prst="rect">
            <a:avLst/>
          </a:prstGeom>
          <a:noFill/>
          <a:ln>
            <a:noFill/>
          </a:ln>
        </p:spPr>
      </p:pic>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p:nvPr/>
        </p:nvSpPr>
        <p:spPr>
          <a:xfrm>
            <a:off x="-15550" y="404663"/>
            <a:ext cx="6192687" cy="792087"/>
          </a:xfrm>
          <a:prstGeom prst="rect">
            <a:avLst/>
          </a:prstGeom>
          <a:noFill/>
          <a:ln>
            <a:noFill/>
          </a:ln>
        </p:spPr>
        <p:txBody>
          <a:bodyPr lIns="91425" tIns="45700" rIns="91425" bIns="45700" anchor="ctr" anchorCtr="0">
            <a:noAutofit/>
          </a:bodyPr>
          <a:lstStyle/>
          <a:p>
            <a:pPr marL="457200" marR="0" lvl="1" indent="0" algn="l" rtl="0">
              <a:spcBef>
                <a:spcPts val="0"/>
              </a:spcBef>
              <a:spcAft>
                <a:spcPts val="0"/>
              </a:spcAft>
              <a:buSzPct val="25000"/>
              <a:buNone/>
            </a:pPr>
            <a:r>
              <a:rPr lang="en-US" sz="2800" b="0" i="0" u="none" strike="noStrike" cap="none" baseline="0">
                <a:solidFill>
                  <a:schemeClr val="dk1"/>
                </a:solidFill>
                <a:latin typeface="Calibri"/>
                <a:ea typeface="Calibri"/>
                <a:cs typeface="Calibri"/>
                <a:sym typeface="Calibri"/>
              </a:rPr>
              <a:t>ABOUT US </a:t>
            </a:r>
          </a:p>
          <a:p>
            <a:pPr marL="457200" marR="0" lvl="1" indent="0" algn="l" rtl="0">
              <a:spcBef>
                <a:spcPts val="0"/>
              </a:spcBef>
              <a:spcAft>
                <a:spcPts val="0"/>
              </a:spcAft>
              <a:buSzPct val="25000"/>
              <a:buNone/>
            </a:pPr>
            <a:r>
              <a:rPr lang="en-US" sz="2000" b="0" i="0" u="none" strike="noStrike" cap="none" baseline="0">
                <a:solidFill>
                  <a:schemeClr val="lt1"/>
                </a:solidFill>
                <a:latin typeface="Calibri"/>
                <a:ea typeface="Calibri"/>
                <a:cs typeface="Calibri"/>
                <a:sym typeface="Calibri"/>
              </a:rPr>
              <a:t>KEY PERSONNAL</a:t>
            </a:r>
          </a:p>
        </p:txBody>
      </p:sp>
      <p:sp>
        <p:nvSpPr>
          <p:cNvPr id="153" name="Shape 153"/>
          <p:cNvSpPr txBox="1"/>
          <p:nvPr/>
        </p:nvSpPr>
        <p:spPr>
          <a:xfrm>
            <a:off x="5143598" y="5118282"/>
            <a:ext cx="4129880" cy="83099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In Front: Salihin Abang</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L-R: Ahmad Izwan Adnan, Faizul Nizan Zulkefli , </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Tuan Haji Abd. Aziz Abu Bakar, Ahmad Aljafree Razalli, </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Mohd Faried Jamil, Abdussalam Shokhawi</a:t>
            </a:r>
          </a:p>
        </p:txBody>
      </p:sp>
      <p:sp>
        <p:nvSpPr>
          <p:cNvPr id="154" name="Shape 154"/>
          <p:cNvSpPr txBox="1">
            <a:spLocks noGrp="1"/>
          </p:cNvSpPr>
          <p:nvPr>
            <p:ph type="sldNum" idx="12"/>
          </p:nvPr>
        </p:nvSpPr>
        <p:spPr>
          <a:xfrm>
            <a:off x="9345488" y="6232226"/>
            <a:ext cx="36718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5</a:t>
            </a:fld>
            <a:endParaRPr lang="en-US" sz="1200" b="0" i="0" u="none" strike="noStrike" cap="none" baseline="0">
              <a:solidFill>
                <a:srgbClr val="888888"/>
              </a:solidFill>
              <a:latin typeface="Calibri"/>
              <a:ea typeface="Calibri"/>
              <a:cs typeface="Calibri"/>
              <a:sym typeface="Calibri"/>
            </a:endParaRPr>
          </a:p>
        </p:txBody>
      </p:sp>
      <p:sp>
        <p:nvSpPr>
          <p:cNvPr id="155" name="Shape 155"/>
          <p:cNvSpPr txBox="1"/>
          <p:nvPr/>
        </p:nvSpPr>
        <p:spPr>
          <a:xfrm>
            <a:off x="6609184" y="6293948"/>
            <a:ext cx="2664295" cy="2308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900" b="0" i="0" u="none" strike="noStrike" cap="none" baseline="0">
                <a:solidFill>
                  <a:schemeClr val="dk1"/>
                </a:solidFill>
                <a:latin typeface="Calibri"/>
                <a:ea typeface="Calibri"/>
                <a:cs typeface="Calibri"/>
                <a:sym typeface="Calibri"/>
              </a:rPr>
              <a:t>© </a:t>
            </a:r>
            <a:r>
              <a:rPr lang="en-US" sz="900" b="0" i="0" u="none" strike="noStrike" cap="none" baseline="0">
                <a:solidFill>
                  <a:srgbClr val="FF0000"/>
                </a:solidFill>
                <a:latin typeface="Arial"/>
                <a:ea typeface="Arial"/>
                <a:cs typeface="Arial"/>
                <a:sym typeface="Arial"/>
              </a:rPr>
              <a:t>SALIHIN</a:t>
            </a:r>
            <a:r>
              <a:rPr lang="en-US" sz="900" b="0" i="0" u="none" strike="noStrike" cap="none" baseline="0">
                <a:solidFill>
                  <a:srgbClr val="FF0000"/>
                </a:solidFill>
                <a:latin typeface="Calibri"/>
                <a:ea typeface="Calibri"/>
                <a:cs typeface="Calibri"/>
                <a:sym typeface="Calibri"/>
              </a:rPr>
              <a:t> </a:t>
            </a:r>
            <a:r>
              <a:rPr lang="en-US" sz="900" b="0" i="0" u="none" strike="noStrike" cap="none" baseline="0">
                <a:solidFill>
                  <a:schemeClr val="dk1"/>
                </a:solidFill>
                <a:latin typeface="Calibri"/>
                <a:ea typeface="Calibri"/>
                <a:cs typeface="Calibri"/>
                <a:sym typeface="Calibri"/>
              </a:rPr>
              <a:t>2015. Strictly Private &amp; Confidential</a:t>
            </a:r>
          </a:p>
        </p:txBody>
      </p:sp>
      <p:sp>
        <p:nvSpPr>
          <p:cNvPr id="156" name="Shape 156"/>
          <p:cNvSpPr/>
          <p:nvPr/>
        </p:nvSpPr>
        <p:spPr>
          <a:xfrm>
            <a:off x="-191542" y="332656"/>
            <a:ext cx="7016750" cy="914400"/>
          </a:xfrm>
          <a:prstGeom prst="rect">
            <a:avLst/>
          </a:prstGeom>
          <a:solidFill>
            <a:srgbClr val="FF0000"/>
          </a:solidFill>
          <a:ln>
            <a:noFill/>
          </a:ln>
        </p:spPr>
        <p:txBody>
          <a:bodyPr lIns="91425" tIns="45700" rIns="91425" bIns="45700" anchor="ctr" anchorCtr="0">
            <a:noAutofit/>
          </a:bodyPr>
          <a:lstStyle/>
          <a:p>
            <a:pPr marL="914400" marR="0" lvl="2" indent="-393700" algn="l" rtl="0">
              <a:spcBef>
                <a:spcPts val="0"/>
              </a:spcBef>
              <a:buSzPct val="25000"/>
              <a:buNone/>
            </a:pPr>
            <a:r>
              <a:rPr lang="en-US" sz="2800" b="0" i="0" u="none" strike="noStrike" cap="none" baseline="0">
                <a:solidFill>
                  <a:schemeClr val="lt1"/>
                </a:solidFill>
                <a:latin typeface="Calibri"/>
                <a:ea typeface="Calibri"/>
                <a:cs typeface="Calibri"/>
                <a:sym typeface="Calibri"/>
              </a:rPr>
              <a:t>ABOUT US  </a:t>
            </a:r>
          </a:p>
          <a:p>
            <a:pPr marL="914400" marR="0" lvl="2" indent="-393700" algn="l" rtl="0">
              <a:spcBef>
                <a:spcPts val="0"/>
              </a:spcBef>
              <a:buSzPct val="25000"/>
              <a:buNone/>
            </a:pPr>
            <a:r>
              <a:rPr lang="en-US" sz="2000" b="0" i="0" u="none" strike="noStrike" cap="none" baseline="0">
                <a:solidFill>
                  <a:schemeClr val="lt1"/>
                </a:solidFill>
                <a:latin typeface="Calibri"/>
                <a:ea typeface="Calibri"/>
                <a:cs typeface="Calibri"/>
                <a:sym typeface="Calibri"/>
              </a:rPr>
              <a:t>KEY PERSONNEL</a:t>
            </a:r>
          </a:p>
        </p:txBody>
      </p:sp>
      <p:pic>
        <p:nvPicPr>
          <p:cNvPr id="157" name="Shape 157"/>
          <p:cNvPicPr preferRelativeResize="0"/>
          <p:nvPr/>
        </p:nvPicPr>
        <p:blipFill rotWithShape="1">
          <a:blip r:embed="rId3">
            <a:alphaModFix/>
          </a:blip>
          <a:srcRect/>
          <a:stretch/>
        </p:blipFill>
        <p:spPr>
          <a:xfrm>
            <a:off x="1928664" y="1484783"/>
            <a:ext cx="5791630" cy="3926613"/>
          </a:xfrm>
          <a:prstGeom prst="rect">
            <a:avLst/>
          </a:prstGeom>
          <a:noFill/>
          <a:ln>
            <a:noFill/>
          </a:ln>
        </p:spPr>
      </p:pic>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grpSp>
        <p:nvGrpSpPr>
          <p:cNvPr id="162" name="Shape 162"/>
          <p:cNvGrpSpPr/>
          <p:nvPr/>
        </p:nvGrpSpPr>
        <p:grpSpPr>
          <a:xfrm>
            <a:off x="594727" y="1700808"/>
            <a:ext cx="2228850" cy="1231706"/>
            <a:chOff x="488504" y="1371600"/>
            <a:chExt cx="2228850" cy="1231706"/>
          </a:xfrm>
        </p:grpSpPr>
        <p:grpSp>
          <p:nvGrpSpPr>
            <p:cNvPr id="163" name="Shape 163"/>
            <p:cNvGrpSpPr/>
            <p:nvPr/>
          </p:nvGrpSpPr>
          <p:grpSpPr>
            <a:xfrm>
              <a:off x="488504" y="1371600"/>
              <a:ext cx="2228850" cy="1231706"/>
              <a:chOff x="990600" y="1371599"/>
              <a:chExt cx="2286000" cy="1539633"/>
            </a:xfrm>
          </p:grpSpPr>
          <p:sp>
            <p:nvSpPr>
              <p:cNvPr id="164" name="Shape 164"/>
              <p:cNvSpPr/>
              <p:nvPr/>
            </p:nvSpPr>
            <p:spPr>
              <a:xfrm>
                <a:off x="990600" y="1371599"/>
                <a:ext cx="2286000" cy="1539633"/>
              </a:xfrm>
              <a:prstGeom prst="roundRect">
                <a:avLst>
                  <a:gd name="adj" fmla="val 9410"/>
                </a:avLst>
              </a:prstGeom>
              <a:solidFill>
                <a:schemeClr val="lt1"/>
              </a:solidFill>
              <a:ln w="38100" cap="flat" cmpd="sng">
                <a:solidFill>
                  <a:srgbClr val="9C08A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dk1"/>
                  </a:solidFill>
                  <a:latin typeface="Calibri"/>
                  <a:ea typeface="Calibri"/>
                  <a:cs typeface="Calibri"/>
                  <a:sym typeface="Calibri"/>
                </a:endParaRPr>
              </a:p>
            </p:txBody>
          </p:sp>
          <p:sp>
            <p:nvSpPr>
              <p:cNvPr id="165" name="Shape 165"/>
              <p:cNvSpPr/>
              <p:nvPr/>
            </p:nvSpPr>
            <p:spPr>
              <a:xfrm>
                <a:off x="990600" y="1371600"/>
                <a:ext cx="2286000" cy="381000"/>
              </a:xfrm>
              <a:prstGeom prst="round2SameRect">
                <a:avLst>
                  <a:gd name="adj1" fmla="val 48698"/>
                  <a:gd name="adj2" fmla="val 0"/>
                </a:avLst>
              </a:prstGeom>
              <a:solidFill>
                <a:srgbClr val="9C08AC"/>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grpSp>
        <p:sp>
          <p:nvSpPr>
            <p:cNvPr id="166" name="Shape 166"/>
            <p:cNvSpPr txBox="1"/>
            <p:nvPr/>
          </p:nvSpPr>
          <p:spPr>
            <a:xfrm>
              <a:off x="791022" y="1702549"/>
              <a:ext cx="1622559"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Financial Statement Audit</a:t>
              </a:r>
            </a:p>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Compliance Audit</a:t>
              </a:r>
            </a:p>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Operational Audit</a:t>
              </a:r>
            </a:p>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Forensic Audit</a:t>
              </a:r>
            </a:p>
          </p:txBody>
        </p:sp>
        <p:sp>
          <p:nvSpPr>
            <p:cNvPr id="167" name="Shape 167"/>
            <p:cNvSpPr txBox="1"/>
            <p:nvPr/>
          </p:nvSpPr>
          <p:spPr>
            <a:xfrm>
              <a:off x="925236" y="1394287"/>
              <a:ext cx="1316386" cy="24622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000" b="1" i="0" u="none" strike="noStrike" cap="none" baseline="0">
                  <a:solidFill>
                    <a:schemeClr val="lt1"/>
                  </a:solidFill>
                  <a:latin typeface="Calibri"/>
                  <a:ea typeface="Calibri"/>
                  <a:cs typeface="Calibri"/>
                  <a:sym typeface="Calibri"/>
                </a:rPr>
                <a:t>AUDIT &amp; ASSURANCE</a:t>
              </a:r>
            </a:p>
          </p:txBody>
        </p:sp>
      </p:grpSp>
      <p:grpSp>
        <p:nvGrpSpPr>
          <p:cNvPr id="174" name="Shape 174"/>
          <p:cNvGrpSpPr/>
          <p:nvPr/>
        </p:nvGrpSpPr>
        <p:grpSpPr>
          <a:xfrm>
            <a:off x="3128987" y="1700808"/>
            <a:ext cx="2228850" cy="1231706"/>
            <a:chOff x="2952584" y="1329720"/>
            <a:chExt cx="2228850" cy="1231706"/>
          </a:xfrm>
        </p:grpSpPr>
        <p:grpSp>
          <p:nvGrpSpPr>
            <p:cNvPr id="175" name="Shape 175"/>
            <p:cNvGrpSpPr/>
            <p:nvPr/>
          </p:nvGrpSpPr>
          <p:grpSpPr>
            <a:xfrm>
              <a:off x="2952584" y="1329720"/>
              <a:ext cx="2228850" cy="1231706"/>
              <a:chOff x="990600" y="1371599"/>
              <a:chExt cx="2286000" cy="1539633"/>
            </a:xfrm>
          </p:grpSpPr>
          <p:sp>
            <p:nvSpPr>
              <p:cNvPr id="176" name="Shape 176"/>
              <p:cNvSpPr/>
              <p:nvPr/>
            </p:nvSpPr>
            <p:spPr>
              <a:xfrm>
                <a:off x="990600" y="1371599"/>
                <a:ext cx="2286000" cy="1539633"/>
              </a:xfrm>
              <a:prstGeom prst="roundRect">
                <a:avLst>
                  <a:gd name="adj" fmla="val 9410"/>
                </a:avLst>
              </a:prstGeom>
              <a:solidFill>
                <a:schemeClr val="lt1"/>
              </a:solidFill>
              <a:ln w="38100" cap="flat" cmpd="sng">
                <a:solidFill>
                  <a:srgbClr val="9C08A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dk1"/>
                  </a:solidFill>
                  <a:latin typeface="Calibri"/>
                  <a:ea typeface="Calibri"/>
                  <a:cs typeface="Calibri"/>
                  <a:sym typeface="Calibri"/>
                </a:endParaRPr>
              </a:p>
            </p:txBody>
          </p:sp>
          <p:sp>
            <p:nvSpPr>
              <p:cNvPr id="177" name="Shape 177"/>
              <p:cNvSpPr/>
              <p:nvPr/>
            </p:nvSpPr>
            <p:spPr>
              <a:xfrm>
                <a:off x="990600" y="1371600"/>
                <a:ext cx="2286000" cy="381000"/>
              </a:xfrm>
              <a:prstGeom prst="round2SameRect">
                <a:avLst>
                  <a:gd name="adj1" fmla="val 48698"/>
                  <a:gd name="adj2" fmla="val 0"/>
                </a:avLst>
              </a:prstGeom>
              <a:solidFill>
                <a:srgbClr val="9C08AC"/>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grpSp>
        <p:sp>
          <p:nvSpPr>
            <p:cNvPr id="178" name="Shape 178"/>
            <p:cNvSpPr txBox="1"/>
            <p:nvPr/>
          </p:nvSpPr>
          <p:spPr>
            <a:xfrm>
              <a:off x="3122853" y="1702549"/>
              <a:ext cx="1887054"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GST Compliance and Advisory</a:t>
              </a:r>
            </a:p>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GST Preparation and Filing</a:t>
              </a:r>
            </a:p>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GST Audit and Investigation</a:t>
              </a:r>
            </a:p>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GST Training</a:t>
              </a:r>
            </a:p>
          </p:txBody>
        </p:sp>
        <p:sp>
          <p:nvSpPr>
            <p:cNvPr id="179" name="Shape 179"/>
            <p:cNvSpPr txBox="1"/>
            <p:nvPr/>
          </p:nvSpPr>
          <p:spPr>
            <a:xfrm>
              <a:off x="3129083" y="1352408"/>
              <a:ext cx="1931939" cy="24622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000" b="1" i="0" u="none" strike="noStrike" cap="none" baseline="0">
                  <a:solidFill>
                    <a:schemeClr val="lt1"/>
                  </a:solidFill>
                  <a:latin typeface="Calibri"/>
                  <a:ea typeface="Calibri"/>
                  <a:cs typeface="Calibri"/>
                  <a:sym typeface="Calibri"/>
                </a:rPr>
                <a:t>GOODS AND SERVICES TAX (GST)</a:t>
              </a:r>
            </a:p>
          </p:txBody>
        </p:sp>
      </p:grpSp>
      <p:grpSp>
        <p:nvGrpSpPr>
          <p:cNvPr id="180" name="Shape 180"/>
          <p:cNvGrpSpPr/>
          <p:nvPr/>
        </p:nvGrpSpPr>
        <p:grpSpPr>
          <a:xfrm>
            <a:off x="3157031" y="4673124"/>
            <a:ext cx="2228850" cy="1231706"/>
            <a:chOff x="2952584" y="4236368"/>
            <a:chExt cx="2228850" cy="1231706"/>
          </a:xfrm>
        </p:grpSpPr>
        <p:grpSp>
          <p:nvGrpSpPr>
            <p:cNvPr id="181" name="Shape 181"/>
            <p:cNvGrpSpPr/>
            <p:nvPr/>
          </p:nvGrpSpPr>
          <p:grpSpPr>
            <a:xfrm>
              <a:off x="2952584" y="4236368"/>
              <a:ext cx="2228850" cy="1231706"/>
              <a:chOff x="990600" y="1371599"/>
              <a:chExt cx="2286000" cy="1539633"/>
            </a:xfrm>
          </p:grpSpPr>
          <p:sp>
            <p:nvSpPr>
              <p:cNvPr id="182" name="Shape 182"/>
              <p:cNvSpPr/>
              <p:nvPr/>
            </p:nvSpPr>
            <p:spPr>
              <a:xfrm>
                <a:off x="990600" y="1371599"/>
                <a:ext cx="2286000" cy="1539633"/>
              </a:xfrm>
              <a:prstGeom prst="roundRect">
                <a:avLst>
                  <a:gd name="adj" fmla="val 9410"/>
                </a:avLst>
              </a:prstGeom>
              <a:solidFill>
                <a:schemeClr val="lt1"/>
              </a:solidFill>
              <a:ln w="38100" cap="flat" cmpd="sng">
                <a:solidFill>
                  <a:srgbClr val="9C08A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dk1"/>
                  </a:solidFill>
                  <a:latin typeface="Calibri"/>
                  <a:ea typeface="Calibri"/>
                  <a:cs typeface="Calibri"/>
                  <a:sym typeface="Calibri"/>
                </a:endParaRPr>
              </a:p>
            </p:txBody>
          </p:sp>
          <p:sp>
            <p:nvSpPr>
              <p:cNvPr id="183" name="Shape 183"/>
              <p:cNvSpPr/>
              <p:nvPr/>
            </p:nvSpPr>
            <p:spPr>
              <a:xfrm>
                <a:off x="990600" y="1371600"/>
                <a:ext cx="2286000" cy="381000"/>
              </a:xfrm>
              <a:prstGeom prst="round2SameRect">
                <a:avLst>
                  <a:gd name="adj1" fmla="val 48698"/>
                  <a:gd name="adj2" fmla="val 0"/>
                </a:avLst>
              </a:prstGeom>
              <a:solidFill>
                <a:srgbClr val="9C08AC"/>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grpSp>
        <p:sp>
          <p:nvSpPr>
            <p:cNvPr id="184" name="Shape 184"/>
            <p:cNvSpPr txBox="1"/>
            <p:nvPr/>
          </p:nvSpPr>
          <p:spPr>
            <a:xfrm>
              <a:off x="3227049" y="4593901"/>
              <a:ext cx="1678666"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Shariah Compliance Audit</a:t>
              </a:r>
            </a:p>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Advisory Services  </a:t>
              </a:r>
            </a:p>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Zakat - Alms Giving</a:t>
              </a:r>
            </a:p>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Waqf - Islamic Endowment</a:t>
              </a:r>
            </a:p>
          </p:txBody>
        </p:sp>
        <p:sp>
          <p:nvSpPr>
            <p:cNvPr id="185" name="Shape 185"/>
            <p:cNvSpPr txBox="1"/>
            <p:nvPr/>
          </p:nvSpPr>
          <p:spPr>
            <a:xfrm>
              <a:off x="3057901" y="4268580"/>
              <a:ext cx="2069795" cy="24622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000" b="1" i="0" u="none" strike="noStrike" cap="none" baseline="0" dirty="0">
                  <a:solidFill>
                    <a:schemeClr val="lt1"/>
                  </a:solidFill>
                  <a:latin typeface="Calibri"/>
                  <a:ea typeface="Calibri"/>
                  <a:cs typeface="Calibri"/>
                  <a:sym typeface="Calibri"/>
                </a:rPr>
                <a:t>ISLAMIC ACCOUNTING &amp; AUDITING</a:t>
              </a:r>
            </a:p>
          </p:txBody>
        </p:sp>
      </p:grpSp>
      <p:grpSp>
        <p:nvGrpSpPr>
          <p:cNvPr id="186" name="Shape 186"/>
          <p:cNvGrpSpPr/>
          <p:nvPr/>
        </p:nvGrpSpPr>
        <p:grpSpPr>
          <a:xfrm>
            <a:off x="6459928" y="3345811"/>
            <a:ext cx="3461712" cy="2920121"/>
            <a:chOff x="5989010" y="3749238"/>
            <a:chExt cx="3461712" cy="2920121"/>
          </a:xfrm>
        </p:grpSpPr>
        <p:pic>
          <p:nvPicPr>
            <p:cNvPr id="187" name="Shape 187"/>
            <p:cNvPicPr preferRelativeResize="0"/>
            <p:nvPr/>
          </p:nvPicPr>
          <p:blipFill rotWithShape="1">
            <a:blip r:embed="rId3">
              <a:alphaModFix/>
            </a:blip>
            <a:srcRect/>
            <a:stretch/>
          </p:blipFill>
          <p:spPr>
            <a:xfrm>
              <a:off x="6570313" y="3749238"/>
              <a:ext cx="2880409" cy="2779988"/>
            </a:xfrm>
            <a:prstGeom prst="rect">
              <a:avLst/>
            </a:prstGeom>
            <a:noFill/>
            <a:ln>
              <a:noFill/>
            </a:ln>
          </p:spPr>
        </p:pic>
        <p:sp>
          <p:nvSpPr>
            <p:cNvPr id="188" name="Shape 188"/>
            <p:cNvSpPr txBox="1"/>
            <p:nvPr/>
          </p:nvSpPr>
          <p:spPr>
            <a:xfrm>
              <a:off x="5989010" y="6135960"/>
              <a:ext cx="3020637" cy="533399"/>
            </a:xfrm>
            <a:prstGeom prst="rect">
              <a:avLst/>
            </a:prstGeom>
            <a:noFill/>
            <a:ln>
              <a:noFill/>
            </a:ln>
          </p:spPr>
          <p:txBody>
            <a:bodyPr lIns="91425" tIns="45700" rIns="91425" bIns="45700" anchor="t" anchorCtr="0">
              <a:noAutofit/>
            </a:bodyPr>
            <a:lstStyle/>
            <a:p>
              <a:pPr marL="0" marR="0" lvl="0" indent="0" algn="l" rtl="0">
                <a:lnSpc>
                  <a:spcPct val="115000"/>
                </a:lnSpc>
                <a:spcBef>
                  <a:spcPts val="0"/>
                </a:spcBef>
                <a:spcAft>
                  <a:spcPts val="1000"/>
                </a:spcAft>
                <a:buSzPct val="25000"/>
                <a:buNone/>
              </a:pPr>
              <a:r>
                <a:rPr lang="en-US" sz="1100" b="1" i="0" u="none" strike="noStrike" cap="none" baseline="0">
                  <a:solidFill>
                    <a:schemeClr val="dk1"/>
                  </a:solidFill>
                  <a:latin typeface="Century Gothic"/>
                  <a:ea typeface="Century Gothic"/>
                  <a:cs typeface="Century Gothic"/>
                  <a:sym typeface="Century Gothic"/>
                </a:rPr>
                <a:t>BATU CAVES . KUALA LUMPUR . JOHOR BAHRU . KUCHING</a:t>
              </a:r>
            </a:p>
          </p:txBody>
        </p:sp>
      </p:grpSp>
      <p:grpSp>
        <p:nvGrpSpPr>
          <p:cNvPr id="189" name="Shape 189"/>
          <p:cNvGrpSpPr/>
          <p:nvPr/>
        </p:nvGrpSpPr>
        <p:grpSpPr>
          <a:xfrm>
            <a:off x="594727" y="3190487"/>
            <a:ext cx="2228850" cy="1231706"/>
            <a:chOff x="488504" y="2819399"/>
            <a:chExt cx="2228850" cy="1231706"/>
          </a:xfrm>
        </p:grpSpPr>
        <p:grpSp>
          <p:nvGrpSpPr>
            <p:cNvPr id="190" name="Shape 190"/>
            <p:cNvGrpSpPr/>
            <p:nvPr/>
          </p:nvGrpSpPr>
          <p:grpSpPr>
            <a:xfrm>
              <a:off x="488504" y="2819399"/>
              <a:ext cx="2228850" cy="1231706"/>
              <a:chOff x="990600" y="1371599"/>
              <a:chExt cx="2286000" cy="1539633"/>
            </a:xfrm>
          </p:grpSpPr>
          <p:sp>
            <p:nvSpPr>
              <p:cNvPr id="191" name="Shape 191"/>
              <p:cNvSpPr/>
              <p:nvPr/>
            </p:nvSpPr>
            <p:spPr>
              <a:xfrm>
                <a:off x="990600" y="1371599"/>
                <a:ext cx="2286000" cy="1539633"/>
              </a:xfrm>
              <a:prstGeom prst="roundRect">
                <a:avLst>
                  <a:gd name="adj" fmla="val 9410"/>
                </a:avLst>
              </a:prstGeom>
              <a:solidFill>
                <a:schemeClr val="lt1"/>
              </a:solidFill>
              <a:ln w="38100" cap="flat" cmpd="sng">
                <a:solidFill>
                  <a:srgbClr val="9C08A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dk1"/>
                  </a:solidFill>
                  <a:latin typeface="Calibri"/>
                  <a:ea typeface="Calibri"/>
                  <a:cs typeface="Calibri"/>
                  <a:sym typeface="Calibri"/>
                </a:endParaRPr>
              </a:p>
            </p:txBody>
          </p:sp>
          <p:sp>
            <p:nvSpPr>
              <p:cNvPr id="192" name="Shape 192"/>
              <p:cNvSpPr/>
              <p:nvPr/>
            </p:nvSpPr>
            <p:spPr>
              <a:xfrm>
                <a:off x="990600" y="1371600"/>
                <a:ext cx="2286000" cy="381000"/>
              </a:xfrm>
              <a:prstGeom prst="round2SameRect">
                <a:avLst>
                  <a:gd name="adj1" fmla="val 48698"/>
                  <a:gd name="adj2" fmla="val 0"/>
                </a:avLst>
              </a:prstGeom>
              <a:solidFill>
                <a:srgbClr val="9C08AC"/>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grpSp>
        <p:sp>
          <p:nvSpPr>
            <p:cNvPr id="193" name="Shape 193"/>
            <p:cNvSpPr txBox="1"/>
            <p:nvPr/>
          </p:nvSpPr>
          <p:spPr>
            <a:xfrm>
              <a:off x="756558" y="3148225"/>
              <a:ext cx="1691488" cy="78483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Tax Compliance</a:t>
              </a:r>
            </a:p>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Corporate Tax Advisory</a:t>
              </a:r>
            </a:p>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Indirect Tax Services</a:t>
              </a:r>
            </a:p>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Tax Audit and Investigation</a:t>
              </a:r>
            </a:p>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Real Property Gain Tax</a:t>
              </a:r>
            </a:p>
          </p:txBody>
        </p:sp>
        <p:sp>
          <p:nvSpPr>
            <p:cNvPr id="194" name="Shape 194"/>
            <p:cNvSpPr txBox="1"/>
            <p:nvPr/>
          </p:nvSpPr>
          <p:spPr>
            <a:xfrm>
              <a:off x="1185758" y="2851613"/>
              <a:ext cx="806630" cy="24622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000" b="1" i="0" u="none" strike="noStrike" cap="none" baseline="0">
                  <a:solidFill>
                    <a:schemeClr val="lt1"/>
                  </a:solidFill>
                  <a:latin typeface="Century Gothic"/>
                  <a:ea typeface="Century Gothic"/>
                  <a:cs typeface="Century Gothic"/>
                  <a:sym typeface="Century Gothic"/>
                </a:rPr>
                <a:t>TAXATION</a:t>
              </a:r>
            </a:p>
          </p:txBody>
        </p:sp>
      </p:grpSp>
      <p:grpSp>
        <p:nvGrpSpPr>
          <p:cNvPr id="195" name="Shape 195"/>
          <p:cNvGrpSpPr/>
          <p:nvPr/>
        </p:nvGrpSpPr>
        <p:grpSpPr>
          <a:xfrm>
            <a:off x="5520839" y="1700808"/>
            <a:ext cx="2502378" cy="1231706"/>
            <a:chOff x="5339953" y="1329720"/>
            <a:chExt cx="2502378" cy="1231706"/>
          </a:xfrm>
        </p:grpSpPr>
        <p:grpSp>
          <p:nvGrpSpPr>
            <p:cNvPr id="196" name="Shape 196"/>
            <p:cNvGrpSpPr/>
            <p:nvPr/>
          </p:nvGrpSpPr>
          <p:grpSpPr>
            <a:xfrm>
              <a:off x="5406126" y="1329720"/>
              <a:ext cx="2228850" cy="1231706"/>
              <a:chOff x="990600" y="1371599"/>
              <a:chExt cx="2286000" cy="1539633"/>
            </a:xfrm>
          </p:grpSpPr>
          <p:sp>
            <p:nvSpPr>
              <p:cNvPr id="197" name="Shape 197"/>
              <p:cNvSpPr/>
              <p:nvPr/>
            </p:nvSpPr>
            <p:spPr>
              <a:xfrm>
                <a:off x="990600" y="1371599"/>
                <a:ext cx="2286000" cy="1539633"/>
              </a:xfrm>
              <a:prstGeom prst="roundRect">
                <a:avLst>
                  <a:gd name="adj" fmla="val 9410"/>
                </a:avLst>
              </a:prstGeom>
              <a:solidFill>
                <a:schemeClr val="lt1"/>
              </a:solidFill>
              <a:ln w="38100" cap="flat" cmpd="sng">
                <a:solidFill>
                  <a:srgbClr val="9C08A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dk1"/>
                  </a:solidFill>
                  <a:latin typeface="Century Gothic"/>
                  <a:ea typeface="Century Gothic"/>
                  <a:cs typeface="Century Gothic"/>
                  <a:sym typeface="Century Gothic"/>
                </a:endParaRPr>
              </a:p>
            </p:txBody>
          </p:sp>
          <p:sp>
            <p:nvSpPr>
              <p:cNvPr id="198" name="Shape 198"/>
              <p:cNvSpPr/>
              <p:nvPr/>
            </p:nvSpPr>
            <p:spPr>
              <a:xfrm>
                <a:off x="990600" y="1371600"/>
                <a:ext cx="2286000" cy="381000"/>
              </a:xfrm>
              <a:prstGeom prst="round2SameRect">
                <a:avLst>
                  <a:gd name="adj1" fmla="val 48698"/>
                  <a:gd name="adj2" fmla="val 0"/>
                </a:avLst>
              </a:prstGeom>
              <a:solidFill>
                <a:srgbClr val="9C08AC"/>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grpSp>
        <p:sp>
          <p:nvSpPr>
            <p:cNvPr id="199" name="Shape 199"/>
            <p:cNvSpPr txBox="1"/>
            <p:nvPr/>
          </p:nvSpPr>
          <p:spPr>
            <a:xfrm>
              <a:off x="5339953" y="1702549"/>
              <a:ext cx="2359941"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Accounting System Development and </a:t>
              </a:r>
            </a:p>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Implementation</a:t>
              </a:r>
            </a:p>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Financial Statements Review</a:t>
              </a:r>
            </a:p>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Business Process Outsourcing </a:t>
              </a:r>
            </a:p>
          </p:txBody>
        </p:sp>
        <p:sp>
          <p:nvSpPr>
            <p:cNvPr id="200" name="Shape 200"/>
            <p:cNvSpPr txBox="1"/>
            <p:nvPr/>
          </p:nvSpPr>
          <p:spPr>
            <a:xfrm>
              <a:off x="5351128" y="1352408"/>
              <a:ext cx="2491204" cy="24622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000" b="1" i="0" u="none" strike="noStrike" cap="none" baseline="0">
                  <a:solidFill>
                    <a:schemeClr val="lt1"/>
                  </a:solidFill>
                  <a:latin typeface="Century Gothic"/>
                  <a:ea typeface="Century Gothic"/>
                  <a:cs typeface="Century Gothic"/>
                  <a:sym typeface="Century Gothic"/>
                </a:rPr>
                <a:t>FINANCIAL ACCOUNTING SERVICES</a:t>
              </a:r>
            </a:p>
          </p:txBody>
        </p:sp>
      </p:grpSp>
      <p:grpSp>
        <p:nvGrpSpPr>
          <p:cNvPr id="201" name="Shape 201"/>
          <p:cNvGrpSpPr/>
          <p:nvPr/>
        </p:nvGrpSpPr>
        <p:grpSpPr>
          <a:xfrm>
            <a:off x="3066732" y="3148608"/>
            <a:ext cx="2462332" cy="1231706"/>
            <a:chOff x="5337460" y="2777520"/>
            <a:chExt cx="2500171" cy="1231706"/>
          </a:xfrm>
        </p:grpSpPr>
        <p:grpSp>
          <p:nvGrpSpPr>
            <p:cNvPr id="202" name="Shape 202"/>
            <p:cNvGrpSpPr/>
            <p:nvPr/>
          </p:nvGrpSpPr>
          <p:grpSpPr>
            <a:xfrm>
              <a:off x="5406125" y="2777520"/>
              <a:ext cx="2228848" cy="1231706"/>
              <a:chOff x="990600" y="1371599"/>
              <a:chExt cx="2286000" cy="1539633"/>
            </a:xfrm>
          </p:grpSpPr>
          <p:sp>
            <p:nvSpPr>
              <p:cNvPr id="203" name="Shape 203"/>
              <p:cNvSpPr/>
              <p:nvPr/>
            </p:nvSpPr>
            <p:spPr>
              <a:xfrm>
                <a:off x="990600" y="1371599"/>
                <a:ext cx="2286000" cy="1539633"/>
              </a:xfrm>
              <a:prstGeom prst="roundRect">
                <a:avLst>
                  <a:gd name="adj" fmla="val 9410"/>
                </a:avLst>
              </a:prstGeom>
              <a:solidFill>
                <a:schemeClr val="lt1"/>
              </a:solidFill>
              <a:ln w="38100" cap="flat" cmpd="sng">
                <a:solidFill>
                  <a:srgbClr val="9C08A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dk1"/>
                  </a:solidFill>
                  <a:latin typeface="Century Gothic"/>
                  <a:ea typeface="Century Gothic"/>
                  <a:cs typeface="Century Gothic"/>
                  <a:sym typeface="Century Gothic"/>
                </a:endParaRPr>
              </a:p>
            </p:txBody>
          </p:sp>
          <p:sp>
            <p:nvSpPr>
              <p:cNvPr id="204" name="Shape 204"/>
              <p:cNvSpPr/>
              <p:nvPr/>
            </p:nvSpPr>
            <p:spPr>
              <a:xfrm>
                <a:off x="990600" y="1371600"/>
                <a:ext cx="2286000" cy="381000"/>
              </a:xfrm>
              <a:prstGeom prst="round2SameRect">
                <a:avLst>
                  <a:gd name="adj1" fmla="val 48698"/>
                  <a:gd name="adj2" fmla="val 0"/>
                </a:avLst>
              </a:prstGeom>
              <a:solidFill>
                <a:srgbClr val="9C08AC"/>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grpSp>
        <p:sp>
          <p:nvSpPr>
            <p:cNvPr id="205" name="Shape 205"/>
            <p:cNvSpPr txBox="1"/>
            <p:nvPr/>
          </p:nvSpPr>
          <p:spPr>
            <a:xfrm>
              <a:off x="5442880" y="3123551"/>
              <a:ext cx="2185213"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900" b="0" i="0" u="none" strike="noStrike" cap="none" baseline="0" dirty="0">
                  <a:solidFill>
                    <a:schemeClr val="dk1"/>
                  </a:solidFill>
                  <a:latin typeface="Century Gothic"/>
                  <a:ea typeface="Century Gothic"/>
                  <a:cs typeface="Century Gothic"/>
                  <a:sym typeface="Century Gothic"/>
                </a:rPr>
                <a:t>Company Incorporation</a:t>
              </a:r>
            </a:p>
            <a:p>
              <a:pPr marL="0" marR="0" lvl="0" indent="0" algn="ctr" rtl="0">
                <a:spcBef>
                  <a:spcPts val="0"/>
                </a:spcBef>
                <a:buSzPct val="25000"/>
                <a:buNone/>
              </a:pPr>
              <a:r>
                <a:rPr lang="en-US" sz="900" b="0" i="0" u="none" strike="noStrike" cap="none" baseline="0" dirty="0">
                  <a:solidFill>
                    <a:schemeClr val="dk1"/>
                  </a:solidFill>
                  <a:latin typeface="Century Gothic"/>
                  <a:ea typeface="Century Gothic"/>
                  <a:cs typeface="Century Gothic"/>
                  <a:sym typeface="Century Gothic"/>
                </a:rPr>
                <a:t>Other valuable Secretarial Services</a:t>
              </a:r>
            </a:p>
            <a:p>
              <a:pPr marL="0" marR="0" lvl="0" indent="0" algn="ctr" rtl="0">
                <a:spcBef>
                  <a:spcPts val="0"/>
                </a:spcBef>
                <a:buSzPct val="25000"/>
                <a:buNone/>
              </a:pPr>
              <a:r>
                <a:rPr lang="en-US" sz="900" b="0" i="0" u="none" strike="noStrike" cap="none" baseline="0" dirty="0">
                  <a:solidFill>
                    <a:schemeClr val="dk1"/>
                  </a:solidFill>
                  <a:latin typeface="Century Gothic"/>
                  <a:ea typeface="Century Gothic"/>
                  <a:cs typeface="Century Gothic"/>
                  <a:sym typeface="Century Gothic"/>
                </a:rPr>
                <a:t>Registration with Ministry of Finance </a:t>
              </a:r>
            </a:p>
            <a:p>
              <a:pPr marL="0" marR="0" lvl="0" indent="0" algn="ctr" rtl="0">
                <a:spcBef>
                  <a:spcPts val="0"/>
                </a:spcBef>
                <a:buSzPct val="25000"/>
                <a:buNone/>
              </a:pPr>
              <a:r>
                <a:rPr lang="en-US" sz="900" b="0" i="0" u="none" strike="noStrike" cap="none" baseline="0" dirty="0">
                  <a:solidFill>
                    <a:schemeClr val="dk1"/>
                  </a:solidFill>
                  <a:latin typeface="Century Gothic"/>
                  <a:ea typeface="Century Gothic"/>
                  <a:cs typeface="Century Gothic"/>
                  <a:sym typeface="Century Gothic"/>
                </a:rPr>
                <a:t>and other Government Agencies</a:t>
              </a:r>
            </a:p>
          </p:txBody>
        </p:sp>
        <p:sp>
          <p:nvSpPr>
            <p:cNvPr id="206" name="Shape 206"/>
            <p:cNvSpPr txBox="1"/>
            <p:nvPr/>
          </p:nvSpPr>
          <p:spPr>
            <a:xfrm>
              <a:off x="5337460" y="2800208"/>
              <a:ext cx="2500171" cy="24622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000" b="1" i="0" u="none" strike="noStrike" cap="none" baseline="0" dirty="0">
                  <a:solidFill>
                    <a:schemeClr val="lt1"/>
                  </a:solidFill>
                  <a:latin typeface="Century Gothic"/>
                  <a:ea typeface="Century Gothic"/>
                  <a:cs typeface="Century Gothic"/>
                  <a:sym typeface="Century Gothic"/>
                </a:rPr>
                <a:t>CORPORATE SECRETARIAL SERVICES</a:t>
              </a:r>
            </a:p>
          </p:txBody>
        </p:sp>
      </p:grpSp>
      <p:sp>
        <p:nvSpPr>
          <p:cNvPr id="207" name="Shape 207"/>
          <p:cNvSpPr txBox="1">
            <a:spLocks noGrp="1"/>
          </p:cNvSpPr>
          <p:nvPr>
            <p:ph type="sldNum" idx="12"/>
          </p:nvPr>
        </p:nvSpPr>
        <p:spPr>
          <a:xfrm>
            <a:off x="9345488" y="6232226"/>
            <a:ext cx="36718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6</a:t>
            </a:fld>
            <a:endParaRPr lang="en-US" sz="1200" b="0" i="0" u="none" strike="noStrike" cap="none" baseline="0">
              <a:solidFill>
                <a:srgbClr val="888888"/>
              </a:solidFill>
              <a:latin typeface="Calibri"/>
              <a:ea typeface="Calibri"/>
              <a:cs typeface="Calibri"/>
              <a:sym typeface="Calibri"/>
            </a:endParaRPr>
          </a:p>
        </p:txBody>
      </p:sp>
      <p:sp>
        <p:nvSpPr>
          <p:cNvPr id="208" name="Shape 208"/>
          <p:cNvSpPr txBox="1"/>
          <p:nvPr/>
        </p:nvSpPr>
        <p:spPr>
          <a:xfrm>
            <a:off x="6609184" y="6293948"/>
            <a:ext cx="2664295" cy="2308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900" b="0" i="0" u="none" strike="noStrike" cap="none" baseline="0">
                <a:solidFill>
                  <a:schemeClr val="dk1"/>
                </a:solidFill>
                <a:latin typeface="Calibri"/>
                <a:ea typeface="Calibri"/>
                <a:cs typeface="Calibri"/>
                <a:sym typeface="Calibri"/>
              </a:rPr>
              <a:t>© </a:t>
            </a:r>
            <a:r>
              <a:rPr lang="en-US" sz="900" b="0" i="0" u="none" strike="noStrike" cap="none" baseline="0">
                <a:solidFill>
                  <a:srgbClr val="FF0000"/>
                </a:solidFill>
                <a:latin typeface="Arial"/>
                <a:ea typeface="Arial"/>
                <a:cs typeface="Arial"/>
                <a:sym typeface="Arial"/>
              </a:rPr>
              <a:t>SALIHIN</a:t>
            </a:r>
            <a:r>
              <a:rPr lang="en-US" sz="900" b="0" i="0" u="none" strike="noStrike" cap="none" baseline="0">
                <a:solidFill>
                  <a:srgbClr val="FF0000"/>
                </a:solidFill>
                <a:latin typeface="Calibri"/>
                <a:ea typeface="Calibri"/>
                <a:cs typeface="Calibri"/>
                <a:sym typeface="Calibri"/>
              </a:rPr>
              <a:t> </a:t>
            </a:r>
            <a:r>
              <a:rPr lang="en-US" sz="900" b="0" i="0" u="none" strike="noStrike" cap="none" baseline="0">
                <a:solidFill>
                  <a:schemeClr val="dk1"/>
                </a:solidFill>
                <a:latin typeface="Calibri"/>
                <a:ea typeface="Calibri"/>
                <a:cs typeface="Calibri"/>
                <a:sym typeface="Calibri"/>
              </a:rPr>
              <a:t>2015. Strictly Private &amp; Confidential</a:t>
            </a:r>
          </a:p>
        </p:txBody>
      </p:sp>
      <p:sp>
        <p:nvSpPr>
          <p:cNvPr id="209" name="Shape 209"/>
          <p:cNvSpPr/>
          <p:nvPr/>
        </p:nvSpPr>
        <p:spPr>
          <a:xfrm>
            <a:off x="-191542" y="332656"/>
            <a:ext cx="7016750" cy="914400"/>
          </a:xfrm>
          <a:prstGeom prst="rect">
            <a:avLst/>
          </a:prstGeom>
          <a:solidFill>
            <a:srgbClr val="FF0000"/>
          </a:solidFill>
          <a:ln>
            <a:noFill/>
          </a:ln>
        </p:spPr>
        <p:txBody>
          <a:bodyPr lIns="91425" tIns="45700" rIns="91425" bIns="45700" anchor="ctr" anchorCtr="0">
            <a:noAutofit/>
          </a:bodyPr>
          <a:lstStyle/>
          <a:p>
            <a:pPr marL="531813" marR="0" lvl="1" indent="-11112" algn="l" rtl="0">
              <a:spcBef>
                <a:spcPts val="0"/>
              </a:spcBef>
              <a:buSzPct val="25000"/>
              <a:buNone/>
            </a:pPr>
            <a:r>
              <a:rPr lang="en-US" sz="2800" b="0" i="0" u="none" strike="noStrike" cap="none" baseline="0">
                <a:solidFill>
                  <a:schemeClr val="lt1"/>
                </a:solidFill>
                <a:latin typeface="Calibri"/>
                <a:ea typeface="Calibri"/>
                <a:cs typeface="Calibri"/>
                <a:sym typeface="Calibri"/>
              </a:rPr>
              <a:t>ABOUT US  </a:t>
            </a:r>
          </a:p>
          <a:p>
            <a:pPr marL="531813" marR="0" lvl="1" indent="-11112" algn="l" rtl="0">
              <a:spcBef>
                <a:spcPts val="0"/>
              </a:spcBef>
              <a:buSzPct val="25000"/>
              <a:buNone/>
            </a:pPr>
            <a:r>
              <a:rPr lang="en-US" sz="2000" b="0" i="0" u="none" strike="noStrike" cap="none" baseline="0">
                <a:solidFill>
                  <a:schemeClr val="lt1"/>
                </a:solidFill>
                <a:latin typeface="Calibri"/>
                <a:ea typeface="Calibri"/>
                <a:cs typeface="Calibri"/>
                <a:sym typeface="Calibri"/>
              </a:rPr>
              <a:t>SERVICE AND OFFICES</a:t>
            </a:r>
          </a:p>
        </p:txBody>
      </p:sp>
      <p:grpSp>
        <p:nvGrpSpPr>
          <p:cNvPr id="50" name="Shape 168"/>
          <p:cNvGrpSpPr/>
          <p:nvPr/>
        </p:nvGrpSpPr>
        <p:grpSpPr>
          <a:xfrm>
            <a:off x="511317" y="4625438"/>
            <a:ext cx="2367956" cy="1297715"/>
            <a:chOff x="418324" y="4219516"/>
            <a:chExt cx="2367956" cy="1297715"/>
          </a:xfrm>
        </p:grpSpPr>
        <p:grpSp>
          <p:nvGrpSpPr>
            <p:cNvPr id="51" name="Shape 169"/>
            <p:cNvGrpSpPr/>
            <p:nvPr/>
          </p:nvGrpSpPr>
          <p:grpSpPr>
            <a:xfrm>
              <a:off x="488505" y="4267201"/>
              <a:ext cx="2228850" cy="1231706"/>
              <a:chOff x="990600" y="1371599"/>
              <a:chExt cx="2286000" cy="1539633"/>
            </a:xfrm>
          </p:grpSpPr>
          <p:sp>
            <p:nvSpPr>
              <p:cNvPr id="54" name="Shape 170"/>
              <p:cNvSpPr/>
              <p:nvPr/>
            </p:nvSpPr>
            <p:spPr>
              <a:xfrm>
                <a:off x="990600" y="1371599"/>
                <a:ext cx="2286000" cy="1539633"/>
              </a:xfrm>
              <a:prstGeom prst="roundRect">
                <a:avLst>
                  <a:gd name="adj" fmla="val 9410"/>
                </a:avLst>
              </a:prstGeom>
              <a:solidFill>
                <a:schemeClr val="lt1"/>
              </a:solidFill>
              <a:ln w="38100" cap="flat" cmpd="sng">
                <a:solidFill>
                  <a:srgbClr val="9C08A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dk1"/>
                  </a:solidFill>
                  <a:latin typeface="Calibri"/>
                  <a:ea typeface="Calibri"/>
                  <a:cs typeface="Calibri"/>
                  <a:sym typeface="Calibri"/>
                </a:endParaRPr>
              </a:p>
            </p:txBody>
          </p:sp>
          <p:sp>
            <p:nvSpPr>
              <p:cNvPr id="55" name="Shape 171"/>
              <p:cNvSpPr/>
              <p:nvPr/>
            </p:nvSpPr>
            <p:spPr>
              <a:xfrm>
                <a:off x="990600" y="1371600"/>
                <a:ext cx="2286000" cy="381000"/>
              </a:xfrm>
              <a:prstGeom prst="round2SameRect">
                <a:avLst>
                  <a:gd name="adj1" fmla="val 48698"/>
                  <a:gd name="adj2" fmla="val 0"/>
                </a:avLst>
              </a:prstGeom>
              <a:solidFill>
                <a:srgbClr val="9C08AC"/>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grpSp>
        <p:sp>
          <p:nvSpPr>
            <p:cNvPr id="52" name="Shape 172"/>
            <p:cNvSpPr txBox="1"/>
            <p:nvPr/>
          </p:nvSpPr>
          <p:spPr>
            <a:xfrm>
              <a:off x="418324" y="4593901"/>
              <a:ext cx="2367956" cy="92332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Due Diligence</a:t>
              </a:r>
            </a:p>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Internal Audit and Forensic Accounting</a:t>
              </a:r>
            </a:p>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Valuation</a:t>
              </a:r>
            </a:p>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Capital Market</a:t>
              </a:r>
            </a:p>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Managerial Finance</a:t>
              </a:r>
            </a:p>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Mergers &amp; Acquisitions</a:t>
              </a:r>
            </a:p>
          </p:txBody>
        </p:sp>
        <p:sp>
          <p:nvSpPr>
            <p:cNvPr id="53" name="Shape 173"/>
            <p:cNvSpPr txBox="1"/>
            <p:nvPr/>
          </p:nvSpPr>
          <p:spPr>
            <a:xfrm>
              <a:off x="870023" y="4219516"/>
              <a:ext cx="1487908" cy="4001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000" b="1" i="0" u="none" strike="noStrike" cap="none" baseline="0">
                  <a:solidFill>
                    <a:schemeClr val="lt1"/>
                  </a:solidFill>
                  <a:latin typeface="Calibri"/>
                  <a:ea typeface="Calibri"/>
                  <a:cs typeface="Calibri"/>
                  <a:sym typeface="Calibri"/>
                </a:rPr>
                <a:t>CORPORATE FINANCE &amp; </a:t>
              </a:r>
            </a:p>
            <a:p>
              <a:pPr marL="0" marR="0" lvl="0" indent="0" algn="l" rtl="0">
                <a:spcBef>
                  <a:spcPts val="0"/>
                </a:spcBef>
                <a:buSzPct val="25000"/>
                <a:buNone/>
              </a:pPr>
              <a:r>
                <a:rPr lang="en-US" sz="1000" b="1" i="0" u="none" strike="noStrike" cap="none" baseline="0">
                  <a:solidFill>
                    <a:schemeClr val="lt1"/>
                  </a:solidFill>
                  <a:latin typeface="Calibri"/>
                  <a:ea typeface="Calibri"/>
                  <a:cs typeface="Calibri"/>
                  <a:sym typeface="Calibri"/>
                </a:rPr>
                <a:t>TRANSACTION SERVICES</a:t>
              </a:r>
            </a:p>
          </p:txBody>
        </p:sp>
      </p:grpSp>
      <p:grpSp>
        <p:nvGrpSpPr>
          <p:cNvPr id="58" name="Shape 180"/>
          <p:cNvGrpSpPr/>
          <p:nvPr/>
        </p:nvGrpSpPr>
        <p:grpSpPr>
          <a:xfrm>
            <a:off x="5657498" y="3190487"/>
            <a:ext cx="2228850" cy="1231706"/>
            <a:chOff x="2952584" y="4236368"/>
            <a:chExt cx="2228850" cy="1231706"/>
          </a:xfrm>
        </p:grpSpPr>
        <p:grpSp>
          <p:nvGrpSpPr>
            <p:cNvPr id="59" name="Shape 181"/>
            <p:cNvGrpSpPr/>
            <p:nvPr/>
          </p:nvGrpSpPr>
          <p:grpSpPr>
            <a:xfrm>
              <a:off x="2952584" y="4236368"/>
              <a:ext cx="2228850" cy="1231706"/>
              <a:chOff x="990600" y="1371599"/>
              <a:chExt cx="2286000" cy="1539633"/>
            </a:xfrm>
          </p:grpSpPr>
          <p:sp>
            <p:nvSpPr>
              <p:cNvPr id="62" name="Shape 182"/>
              <p:cNvSpPr/>
              <p:nvPr/>
            </p:nvSpPr>
            <p:spPr>
              <a:xfrm>
                <a:off x="990600" y="1371599"/>
                <a:ext cx="2286000" cy="1539633"/>
              </a:xfrm>
              <a:prstGeom prst="roundRect">
                <a:avLst>
                  <a:gd name="adj" fmla="val 9410"/>
                </a:avLst>
              </a:prstGeom>
              <a:solidFill>
                <a:schemeClr val="lt1"/>
              </a:solidFill>
              <a:ln w="38100" cap="flat" cmpd="sng">
                <a:solidFill>
                  <a:srgbClr val="9C08A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dk1"/>
                  </a:solidFill>
                  <a:latin typeface="Calibri"/>
                  <a:ea typeface="Calibri"/>
                  <a:cs typeface="Calibri"/>
                  <a:sym typeface="Calibri"/>
                </a:endParaRPr>
              </a:p>
            </p:txBody>
          </p:sp>
          <p:sp>
            <p:nvSpPr>
              <p:cNvPr id="63" name="Shape 183"/>
              <p:cNvSpPr/>
              <p:nvPr/>
            </p:nvSpPr>
            <p:spPr>
              <a:xfrm>
                <a:off x="990600" y="1371600"/>
                <a:ext cx="2286000" cy="381000"/>
              </a:xfrm>
              <a:prstGeom prst="round2SameRect">
                <a:avLst>
                  <a:gd name="adj1" fmla="val 48698"/>
                  <a:gd name="adj2" fmla="val 0"/>
                </a:avLst>
              </a:prstGeom>
              <a:solidFill>
                <a:srgbClr val="9C08AC"/>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grpSp>
        <p:sp>
          <p:nvSpPr>
            <p:cNvPr id="60" name="Shape 184"/>
            <p:cNvSpPr txBox="1"/>
            <p:nvPr/>
          </p:nvSpPr>
          <p:spPr>
            <a:xfrm>
              <a:off x="3227049" y="4593901"/>
              <a:ext cx="1678666"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Shariah Compliance Audit</a:t>
              </a:r>
            </a:p>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Advisory Services  </a:t>
              </a:r>
            </a:p>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Zakat - Alms Giving</a:t>
              </a:r>
            </a:p>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Waqf - Islamic Endowment</a:t>
              </a:r>
            </a:p>
          </p:txBody>
        </p:sp>
        <p:sp>
          <p:nvSpPr>
            <p:cNvPr id="61" name="Shape 185"/>
            <p:cNvSpPr txBox="1"/>
            <p:nvPr/>
          </p:nvSpPr>
          <p:spPr>
            <a:xfrm>
              <a:off x="3057901" y="4268580"/>
              <a:ext cx="2069795" cy="24622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000" b="1" i="0" u="none" strike="noStrike" cap="none" baseline="0" dirty="0" smtClean="0">
                  <a:solidFill>
                    <a:schemeClr val="lt1"/>
                  </a:solidFill>
                  <a:latin typeface="Calibri"/>
                  <a:ea typeface="Calibri"/>
                  <a:cs typeface="Calibri"/>
                  <a:sym typeface="Calibri"/>
                </a:rPr>
                <a:t>IT CONSULTANCY</a:t>
              </a:r>
              <a:endParaRPr lang="en-US" sz="1000" b="1" i="0" u="none" strike="noStrike" cap="none" baseline="0" dirty="0">
                <a:solidFill>
                  <a:schemeClr val="lt1"/>
                </a:solidFill>
                <a:latin typeface="Calibri"/>
                <a:ea typeface="Calibri"/>
                <a:cs typeface="Calibri"/>
                <a:sym typeface="Calibri"/>
              </a:endParaRPr>
            </a:p>
          </p:txBody>
        </p:sp>
      </p:gr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Shape 214"/>
          <p:cNvPicPr preferRelativeResize="0"/>
          <p:nvPr/>
        </p:nvPicPr>
        <p:blipFill rotWithShape="1">
          <a:blip r:embed="rId3">
            <a:alphaModFix/>
          </a:blip>
          <a:srcRect/>
          <a:stretch/>
        </p:blipFill>
        <p:spPr>
          <a:xfrm>
            <a:off x="4520803" y="5233025"/>
            <a:ext cx="897496" cy="828458"/>
          </a:xfrm>
          <a:prstGeom prst="rect">
            <a:avLst/>
          </a:prstGeom>
          <a:noFill/>
          <a:ln>
            <a:noFill/>
          </a:ln>
        </p:spPr>
      </p:pic>
      <p:pic>
        <p:nvPicPr>
          <p:cNvPr id="215" name="Shape 215"/>
          <p:cNvPicPr preferRelativeResize="0"/>
          <p:nvPr/>
        </p:nvPicPr>
        <p:blipFill rotWithShape="1">
          <a:blip r:embed="rId4">
            <a:alphaModFix/>
          </a:blip>
          <a:srcRect/>
          <a:stretch/>
        </p:blipFill>
        <p:spPr>
          <a:xfrm>
            <a:off x="10569624" y="3140967"/>
            <a:ext cx="918448" cy="847797"/>
          </a:xfrm>
          <a:prstGeom prst="rect">
            <a:avLst/>
          </a:prstGeom>
          <a:noFill/>
          <a:ln>
            <a:noFill/>
          </a:ln>
        </p:spPr>
      </p:pic>
      <p:pic>
        <p:nvPicPr>
          <p:cNvPr id="216" name="Shape 216"/>
          <p:cNvPicPr preferRelativeResize="0"/>
          <p:nvPr/>
        </p:nvPicPr>
        <p:blipFill rotWithShape="1">
          <a:blip r:embed="rId5">
            <a:alphaModFix/>
          </a:blip>
          <a:srcRect/>
          <a:stretch/>
        </p:blipFill>
        <p:spPr>
          <a:xfrm>
            <a:off x="1047751" y="5232196"/>
            <a:ext cx="972174" cy="730226"/>
          </a:xfrm>
          <a:prstGeom prst="rect">
            <a:avLst/>
          </a:prstGeom>
          <a:noFill/>
          <a:ln>
            <a:noFill/>
          </a:ln>
        </p:spPr>
      </p:pic>
      <p:pic>
        <p:nvPicPr>
          <p:cNvPr id="217" name="Shape 217"/>
          <p:cNvPicPr preferRelativeResize="0"/>
          <p:nvPr/>
        </p:nvPicPr>
        <p:blipFill rotWithShape="1">
          <a:blip r:embed="rId6">
            <a:alphaModFix/>
          </a:blip>
          <a:srcRect/>
          <a:stretch/>
        </p:blipFill>
        <p:spPr>
          <a:xfrm>
            <a:off x="2758346" y="5102378"/>
            <a:ext cx="918448" cy="847797"/>
          </a:xfrm>
          <a:prstGeom prst="rect">
            <a:avLst/>
          </a:prstGeom>
          <a:noFill/>
          <a:ln>
            <a:noFill/>
          </a:ln>
        </p:spPr>
      </p:pic>
      <p:pic>
        <p:nvPicPr>
          <p:cNvPr id="218" name="Shape 218"/>
          <p:cNvPicPr preferRelativeResize="0"/>
          <p:nvPr/>
        </p:nvPicPr>
        <p:blipFill rotWithShape="1">
          <a:blip r:embed="rId7">
            <a:alphaModFix/>
          </a:blip>
          <a:srcRect/>
          <a:stretch/>
        </p:blipFill>
        <p:spPr>
          <a:xfrm>
            <a:off x="6204941" y="5039521"/>
            <a:ext cx="1054905" cy="973758"/>
          </a:xfrm>
          <a:prstGeom prst="rect">
            <a:avLst/>
          </a:prstGeom>
          <a:noFill/>
          <a:ln>
            <a:noFill/>
          </a:ln>
        </p:spPr>
      </p:pic>
      <p:grpSp>
        <p:nvGrpSpPr>
          <p:cNvPr id="219" name="Shape 219"/>
          <p:cNvGrpSpPr/>
          <p:nvPr/>
        </p:nvGrpSpPr>
        <p:grpSpPr>
          <a:xfrm>
            <a:off x="747534" y="2195797"/>
            <a:ext cx="8415883" cy="3177268"/>
            <a:chOff x="4525" y="-1"/>
            <a:chExt cx="8415883" cy="3177268"/>
          </a:xfrm>
        </p:grpSpPr>
        <p:sp>
          <p:nvSpPr>
            <p:cNvPr id="220" name="Shape 220"/>
            <p:cNvSpPr/>
            <p:nvPr/>
          </p:nvSpPr>
          <p:spPr>
            <a:xfrm rot="-5400000">
              <a:off x="-790157" y="794681"/>
              <a:ext cx="3177268" cy="1587901"/>
            </a:xfrm>
            <a:prstGeom prst="flowChartManualOperation">
              <a:avLst/>
            </a:prstGeom>
            <a:gradFill>
              <a:gsLst>
                <a:gs pos="0">
                  <a:srgbClr val="992F2C"/>
                </a:gs>
                <a:gs pos="80000">
                  <a:srgbClr val="C93D39"/>
                </a:gs>
                <a:gs pos="100000">
                  <a:srgbClr val="CD3B37"/>
                </a:gs>
              </a:gsLst>
              <a:lin ang="16200000" scaled="0"/>
            </a:gradFill>
            <a:ln>
              <a:noFill/>
            </a:ln>
          </p:spPr>
          <p:txBody>
            <a:bodyPr lIns="91425" tIns="91425" rIns="91425" bIns="91425" anchor="ctr" anchorCtr="0">
              <a:noAutofit/>
            </a:bodyPr>
            <a:lstStyle/>
            <a:p>
              <a:pPr>
                <a:spcBef>
                  <a:spcPts val="0"/>
                </a:spcBef>
                <a:buNone/>
              </a:pPr>
              <a:endParaRPr/>
            </a:p>
          </p:txBody>
        </p:sp>
        <p:sp>
          <p:nvSpPr>
            <p:cNvPr id="221" name="Shape 221"/>
            <p:cNvSpPr txBox="1"/>
            <p:nvPr/>
          </p:nvSpPr>
          <p:spPr>
            <a:xfrm>
              <a:off x="4525" y="635452"/>
              <a:ext cx="1587902" cy="1906360"/>
            </a:xfrm>
            <a:prstGeom prst="rect">
              <a:avLst/>
            </a:prstGeom>
            <a:noFill/>
            <a:ln>
              <a:noFill/>
            </a:ln>
          </p:spPr>
          <p:txBody>
            <a:bodyPr lIns="88900" tIns="0" rIns="90400" bIns="0" anchor="ctr" anchorCtr="0">
              <a:noAutofit/>
            </a:bodyPr>
            <a:lstStyle/>
            <a:p>
              <a:pPr marL="0" marR="0" lvl="0" indent="0" algn="ctr" rtl="0">
                <a:lnSpc>
                  <a:spcPct val="90000"/>
                </a:lnSpc>
                <a:spcBef>
                  <a:spcPts val="0"/>
                </a:spcBef>
                <a:spcAft>
                  <a:spcPts val="490"/>
                </a:spcAft>
                <a:buSzPct val="25000"/>
                <a:buNone/>
              </a:pPr>
              <a:r>
                <a:rPr lang="en-US" sz="1400" b="1" i="0" u="none" strike="noStrike" cap="none" baseline="0">
                  <a:solidFill>
                    <a:schemeClr val="lt1"/>
                  </a:solidFill>
                  <a:latin typeface="Century Gothic"/>
                  <a:ea typeface="Century Gothic"/>
                  <a:cs typeface="Century Gothic"/>
                  <a:sym typeface="Century Gothic"/>
                </a:rPr>
                <a:t>We have the right ‘hands-on’ team with vast GST knowledge and training experience.</a:t>
              </a:r>
            </a:p>
          </p:txBody>
        </p:sp>
        <p:sp>
          <p:nvSpPr>
            <p:cNvPr id="222" name="Shape 222"/>
            <p:cNvSpPr/>
            <p:nvPr/>
          </p:nvSpPr>
          <p:spPr>
            <a:xfrm rot="-5400000">
              <a:off x="916838" y="794681"/>
              <a:ext cx="3177268" cy="1587901"/>
            </a:xfrm>
            <a:prstGeom prst="flowChartManualOperation">
              <a:avLst/>
            </a:prstGeom>
            <a:gradFill>
              <a:gsLst>
                <a:gs pos="0">
                  <a:srgbClr val="759436"/>
                </a:gs>
                <a:gs pos="80000">
                  <a:srgbClr val="9AC447"/>
                </a:gs>
                <a:gs pos="100000">
                  <a:srgbClr val="9CC646"/>
                </a:gs>
              </a:gsLst>
              <a:lin ang="16200000" scaled="0"/>
            </a:gradFill>
            <a:ln>
              <a:noFill/>
            </a:ln>
          </p:spPr>
          <p:txBody>
            <a:bodyPr lIns="91425" tIns="91425" rIns="91425" bIns="91425" anchor="ctr" anchorCtr="0">
              <a:noAutofit/>
            </a:bodyPr>
            <a:lstStyle/>
            <a:p>
              <a:pPr>
                <a:spcBef>
                  <a:spcPts val="0"/>
                </a:spcBef>
                <a:buNone/>
              </a:pPr>
              <a:endParaRPr/>
            </a:p>
          </p:txBody>
        </p:sp>
        <p:sp>
          <p:nvSpPr>
            <p:cNvPr id="223" name="Shape 223"/>
            <p:cNvSpPr txBox="1"/>
            <p:nvPr/>
          </p:nvSpPr>
          <p:spPr>
            <a:xfrm>
              <a:off x="1711521" y="635452"/>
              <a:ext cx="1587902" cy="1906360"/>
            </a:xfrm>
            <a:prstGeom prst="rect">
              <a:avLst/>
            </a:prstGeom>
            <a:noFill/>
            <a:ln>
              <a:noFill/>
            </a:ln>
          </p:spPr>
          <p:txBody>
            <a:bodyPr lIns="88900" tIns="0" rIns="90400" bIns="0" anchor="ctr" anchorCtr="0">
              <a:noAutofit/>
            </a:bodyPr>
            <a:lstStyle/>
            <a:p>
              <a:pPr marL="0" marR="0" lvl="0" indent="0" algn="ctr" rtl="0">
                <a:lnSpc>
                  <a:spcPct val="90000"/>
                </a:lnSpc>
                <a:spcBef>
                  <a:spcPts val="0"/>
                </a:spcBef>
                <a:spcAft>
                  <a:spcPts val="490"/>
                </a:spcAft>
                <a:buSzPct val="25000"/>
                <a:buNone/>
              </a:pPr>
              <a:r>
                <a:rPr lang="en-US" sz="1400" b="1" i="0" u="none" strike="noStrike" cap="none" baseline="0">
                  <a:solidFill>
                    <a:schemeClr val="lt1"/>
                  </a:solidFill>
                  <a:latin typeface="Century Gothic"/>
                  <a:ea typeface="Century Gothic"/>
                  <a:cs typeface="Century Gothic"/>
                  <a:sym typeface="Century Gothic"/>
                </a:rPr>
                <a:t>We would be able to provide complete and comprehensive  guidance on GST.</a:t>
              </a:r>
            </a:p>
          </p:txBody>
        </p:sp>
        <p:sp>
          <p:nvSpPr>
            <p:cNvPr id="224" name="Shape 224"/>
            <p:cNvSpPr/>
            <p:nvPr/>
          </p:nvSpPr>
          <p:spPr>
            <a:xfrm rot="-5400000">
              <a:off x="2623834" y="794681"/>
              <a:ext cx="3177268" cy="1587901"/>
            </a:xfrm>
            <a:prstGeom prst="flowChartManualOperation">
              <a:avLst/>
            </a:prstGeom>
            <a:gradFill>
              <a:gsLst>
                <a:gs pos="0">
                  <a:srgbClr val="5D437D"/>
                </a:gs>
                <a:gs pos="80000">
                  <a:srgbClr val="7B58A6"/>
                </a:gs>
                <a:gs pos="100000">
                  <a:srgbClr val="7C56A8"/>
                </a:gs>
              </a:gsLst>
              <a:lin ang="16200000" scaled="0"/>
            </a:gradFill>
            <a:ln>
              <a:noFill/>
            </a:ln>
          </p:spPr>
          <p:txBody>
            <a:bodyPr lIns="91425" tIns="91425" rIns="91425" bIns="91425" anchor="ctr" anchorCtr="0">
              <a:noAutofit/>
            </a:bodyPr>
            <a:lstStyle/>
            <a:p>
              <a:pPr>
                <a:spcBef>
                  <a:spcPts val="0"/>
                </a:spcBef>
                <a:buNone/>
              </a:pPr>
              <a:endParaRPr/>
            </a:p>
          </p:txBody>
        </p:sp>
        <p:sp>
          <p:nvSpPr>
            <p:cNvPr id="225" name="Shape 225"/>
            <p:cNvSpPr txBox="1"/>
            <p:nvPr/>
          </p:nvSpPr>
          <p:spPr>
            <a:xfrm>
              <a:off x="3418517" y="635452"/>
              <a:ext cx="1587902" cy="1906360"/>
            </a:xfrm>
            <a:prstGeom prst="rect">
              <a:avLst/>
            </a:prstGeom>
            <a:noFill/>
            <a:ln>
              <a:noFill/>
            </a:ln>
          </p:spPr>
          <p:txBody>
            <a:bodyPr lIns="88900" tIns="0" rIns="90400" bIns="0" anchor="ctr" anchorCtr="0">
              <a:noAutofit/>
            </a:bodyPr>
            <a:lstStyle/>
            <a:p>
              <a:pPr marL="0" marR="0" lvl="0" indent="0" algn="ctr" rtl="0">
                <a:lnSpc>
                  <a:spcPct val="90000"/>
                </a:lnSpc>
                <a:spcBef>
                  <a:spcPts val="0"/>
                </a:spcBef>
                <a:spcAft>
                  <a:spcPts val="490"/>
                </a:spcAft>
                <a:buSzPct val="25000"/>
                <a:buNone/>
              </a:pPr>
              <a:r>
                <a:rPr lang="en-US" sz="1400" b="1" i="0" u="none" strike="noStrike" cap="none" baseline="0">
                  <a:solidFill>
                    <a:schemeClr val="lt1"/>
                  </a:solidFill>
                  <a:latin typeface="Century Gothic"/>
                  <a:ea typeface="Century Gothic"/>
                  <a:cs typeface="Century Gothic"/>
                  <a:sym typeface="Century Gothic"/>
                </a:rPr>
                <a:t>We are certified GST Trainers by RMCD.</a:t>
              </a:r>
            </a:p>
          </p:txBody>
        </p:sp>
        <p:sp>
          <p:nvSpPr>
            <p:cNvPr id="226" name="Shape 226"/>
            <p:cNvSpPr/>
            <p:nvPr/>
          </p:nvSpPr>
          <p:spPr>
            <a:xfrm rot="-5400000">
              <a:off x="4330829" y="794681"/>
              <a:ext cx="3177268" cy="1587901"/>
            </a:xfrm>
            <a:prstGeom prst="flowChartManualOperation">
              <a:avLst/>
            </a:prstGeom>
            <a:gradFill>
              <a:gsLst>
                <a:gs pos="0">
                  <a:srgbClr val="28879E"/>
                </a:gs>
                <a:gs pos="80000">
                  <a:srgbClr val="34B1D1"/>
                </a:gs>
                <a:gs pos="100000">
                  <a:srgbClr val="31B4D5"/>
                </a:gs>
              </a:gsLst>
              <a:lin ang="16200000" scaled="0"/>
            </a:gradFill>
            <a:ln>
              <a:noFill/>
            </a:ln>
          </p:spPr>
          <p:txBody>
            <a:bodyPr lIns="91425" tIns="91425" rIns="91425" bIns="91425" anchor="ctr" anchorCtr="0">
              <a:noAutofit/>
            </a:bodyPr>
            <a:lstStyle/>
            <a:p>
              <a:pPr>
                <a:spcBef>
                  <a:spcPts val="0"/>
                </a:spcBef>
                <a:buNone/>
              </a:pPr>
              <a:endParaRPr/>
            </a:p>
          </p:txBody>
        </p:sp>
        <p:sp>
          <p:nvSpPr>
            <p:cNvPr id="227" name="Shape 227"/>
            <p:cNvSpPr txBox="1"/>
            <p:nvPr/>
          </p:nvSpPr>
          <p:spPr>
            <a:xfrm>
              <a:off x="5125512" y="635452"/>
              <a:ext cx="1587902" cy="1906360"/>
            </a:xfrm>
            <a:prstGeom prst="rect">
              <a:avLst/>
            </a:prstGeom>
            <a:noFill/>
            <a:ln>
              <a:noFill/>
            </a:ln>
          </p:spPr>
          <p:txBody>
            <a:bodyPr lIns="88900" tIns="0" rIns="90400" bIns="0" anchor="ctr" anchorCtr="0">
              <a:noAutofit/>
            </a:bodyPr>
            <a:lstStyle/>
            <a:p>
              <a:pPr marL="0" marR="0" lvl="0" indent="0" algn="ctr" rtl="0">
                <a:lnSpc>
                  <a:spcPct val="90000"/>
                </a:lnSpc>
                <a:spcBef>
                  <a:spcPts val="0"/>
                </a:spcBef>
                <a:spcAft>
                  <a:spcPts val="490"/>
                </a:spcAft>
                <a:buSzPct val="25000"/>
                <a:buNone/>
              </a:pPr>
              <a:r>
                <a:rPr lang="en-US" sz="1400" b="1" i="0" u="none" strike="noStrike" cap="none" baseline="0">
                  <a:solidFill>
                    <a:schemeClr val="lt1"/>
                  </a:solidFill>
                  <a:latin typeface="Century Gothic"/>
                  <a:ea typeface="Century Gothic"/>
                  <a:cs typeface="Century Gothic"/>
                  <a:sym typeface="Century Gothic"/>
                </a:rPr>
                <a:t>We offer ‘value for money’ without compromising on the quality and timeliness of training.</a:t>
              </a:r>
            </a:p>
          </p:txBody>
        </p:sp>
        <p:sp>
          <p:nvSpPr>
            <p:cNvPr id="228" name="Shape 228"/>
            <p:cNvSpPr/>
            <p:nvPr/>
          </p:nvSpPr>
          <p:spPr>
            <a:xfrm rot="-5400000">
              <a:off x="6037824" y="794681"/>
              <a:ext cx="3177268" cy="1587901"/>
            </a:xfrm>
            <a:prstGeom prst="flowChartManualOperation">
              <a:avLst/>
            </a:prstGeom>
            <a:gradFill>
              <a:gsLst>
                <a:gs pos="0">
                  <a:srgbClr val="C96C1D"/>
                </a:gs>
                <a:gs pos="80000">
                  <a:srgbClr val="FE8F32"/>
                </a:gs>
                <a:gs pos="100000">
                  <a:srgbClr val="FF8F33"/>
                </a:gs>
              </a:gsLst>
              <a:lin ang="16200000" scaled="0"/>
            </a:gradFill>
            <a:ln>
              <a:noFill/>
            </a:ln>
          </p:spPr>
          <p:txBody>
            <a:bodyPr lIns="91425" tIns="91425" rIns="91425" bIns="91425" anchor="ctr" anchorCtr="0">
              <a:noAutofit/>
            </a:bodyPr>
            <a:lstStyle/>
            <a:p>
              <a:pPr>
                <a:spcBef>
                  <a:spcPts val="0"/>
                </a:spcBef>
                <a:buNone/>
              </a:pPr>
              <a:endParaRPr/>
            </a:p>
          </p:txBody>
        </p:sp>
        <p:sp>
          <p:nvSpPr>
            <p:cNvPr id="229" name="Shape 229"/>
            <p:cNvSpPr txBox="1"/>
            <p:nvPr/>
          </p:nvSpPr>
          <p:spPr>
            <a:xfrm>
              <a:off x="6832507" y="635452"/>
              <a:ext cx="1587902" cy="1906360"/>
            </a:xfrm>
            <a:prstGeom prst="rect">
              <a:avLst/>
            </a:prstGeom>
            <a:noFill/>
            <a:ln>
              <a:noFill/>
            </a:ln>
          </p:spPr>
          <p:txBody>
            <a:bodyPr lIns="88900" tIns="0" rIns="90400" bIns="0" anchor="ctr" anchorCtr="0">
              <a:noAutofit/>
            </a:bodyPr>
            <a:lstStyle/>
            <a:p>
              <a:pPr marL="0" marR="0" lvl="0" indent="0" algn="ctr" rtl="0">
                <a:lnSpc>
                  <a:spcPct val="90000"/>
                </a:lnSpc>
                <a:spcBef>
                  <a:spcPts val="0"/>
                </a:spcBef>
                <a:spcAft>
                  <a:spcPts val="490"/>
                </a:spcAft>
                <a:buSzPct val="25000"/>
                <a:buNone/>
              </a:pPr>
              <a:r>
                <a:rPr lang="en-US" sz="1400" b="1" i="0" u="none" strike="noStrike" cap="none" baseline="0">
                  <a:solidFill>
                    <a:schemeClr val="lt1"/>
                  </a:solidFill>
                  <a:latin typeface="Century Gothic"/>
                  <a:ea typeface="Century Gothic"/>
                  <a:cs typeface="Century Gothic"/>
                  <a:sym typeface="Century Gothic"/>
                </a:rPr>
                <a:t>As approved HRDF Training Provider, training expenses are 100% claimable.</a:t>
              </a:r>
            </a:p>
          </p:txBody>
        </p:sp>
      </p:grpSp>
      <p:sp>
        <p:nvSpPr>
          <p:cNvPr id="230" name="Shape 230"/>
          <p:cNvSpPr/>
          <p:nvPr/>
        </p:nvSpPr>
        <p:spPr>
          <a:xfrm>
            <a:off x="694300" y="1378888"/>
            <a:ext cx="8003115"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baseline="0">
                <a:solidFill>
                  <a:schemeClr val="dk1"/>
                </a:solidFill>
                <a:latin typeface="Century Gothic"/>
                <a:ea typeface="Century Gothic"/>
                <a:cs typeface="Century Gothic"/>
                <a:sym typeface="Century Gothic"/>
              </a:rPr>
              <a:t>The following are key reasons why </a:t>
            </a:r>
            <a:r>
              <a:rPr lang="en-US" sz="1800" b="0" i="0" u="none" strike="noStrike" cap="none" baseline="0">
                <a:solidFill>
                  <a:srgbClr val="FF0000"/>
                </a:solidFill>
                <a:latin typeface="Arial"/>
                <a:ea typeface="Arial"/>
                <a:cs typeface="Arial"/>
                <a:sym typeface="Arial"/>
              </a:rPr>
              <a:t>SALIHIN</a:t>
            </a:r>
            <a:r>
              <a:rPr lang="en-US" sz="1800" b="0" i="0" u="none" strike="noStrike" cap="none" baseline="0">
                <a:solidFill>
                  <a:srgbClr val="FF0000"/>
                </a:solidFill>
                <a:latin typeface="Century Gothic"/>
                <a:ea typeface="Century Gothic"/>
                <a:cs typeface="Century Gothic"/>
                <a:sym typeface="Century Gothic"/>
              </a:rPr>
              <a:t> </a:t>
            </a:r>
            <a:r>
              <a:rPr lang="en-US" sz="1800" b="0" i="0" u="none" strike="noStrike" cap="none" baseline="0">
                <a:solidFill>
                  <a:schemeClr val="dk1"/>
                </a:solidFill>
                <a:latin typeface="Century Gothic"/>
                <a:ea typeface="Century Gothic"/>
                <a:cs typeface="Century Gothic"/>
                <a:sym typeface="Century Gothic"/>
              </a:rPr>
              <a:t>should be the preferred choice:</a:t>
            </a:r>
          </a:p>
        </p:txBody>
      </p:sp>
      <p:sp>
        <p:nvSpPr>
          <p:cNvPr id="231" name="Shape 231"/>
          <p:cNvSpPr txBox="1">
            <a:spLocks noGrp="1"/>
          </p:cNvSpPr>
          <p:nvPr>
            <p:ph type="sldNum" idx="12"/>
          </p:nvPr>
        </p:nvSpPr>
        <p:spPr>
          <a:xfrm>
            <a:off x="9345488" y="6232226"/>
            <a:ext cx="36718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7</a:t>
            </a:fld>
            <a:endParaRPr lang="en-US" sz="1200" b="0" i="0" u="none" strike="noStrike" cap="none" baseline="0">
              <a:solidFill>
                <a:srgbClr val="888888"/>
              </a:solidFill>
              <a:latin typeface="Calibri"/>
              <a:ea typeface="Calibri"/>
              <a:cs typeface="Calibri"/>
              <a:sym typeface="Calibri"/>
            </a:endParaRPr>
          </a:p>
        </p:txBody>
      </p:sp>
      <p:sp>
        <p:nvSpPr>
          <p:cNvPr id="232" name="Shape 232"/>
          <p:cNvSpPr txBox="1"/>
          <p:nvPr/>
        </p:nvSpPr>
        <p:spPr>
          <a:xfrm>
            <a:off x="6609184" y="6293948"/>
            <a:ext cx="2664295" cy="2308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900" b="0" i="0" u="none" strike="noStrike" cap="none" baseline="0">
                <a:solidFill>
                  <a:schemeClr val="dk1"/>
                </a:solidFill>
                <a:latin typeface="Calibri"/>
                <a:ea typeface="Calibri"/>
                <a:cs typeface="Calibri"/>
                <a:sym typeface="Calibri"/>
              </a:rPr>
              <a:t>© </a:t>
            </a:r>
            <a:r>
              <a:rPr lang="en-US" sz="900" b="0" i="0" u="none" strike="noStrike" cap="none" baseline="0">
                <a:solidFill>
                  <a:srgbClr val="FF0000"/>
                </a:solidFill>
                <a:latin typeface="Arial"/>
                <a:ea typeface="Arial"/>
                <a:cs typeface="Arial"/>
                <a:sym typeface="Arial"/>
              </a:rPr>
              <a:t>SALIHIN</a:t>
            </a:r>
            <a:r>
              <a:rPr lang="en-US" sz="900" b="0" i="0" u="none" strike="noStrike" cap="none" baseline="0">
                <a:solidFill>
                  <a:srgbClr val="FF0000"/>
                </a:solidFill>
                <a:latin typeface="Calibri"/>
                <a:ea typeface="Calibri"/>
                <a:cs typeface="Calibri"/>
                <a:sym typeface="Calibri"/>
              </a:rPr>
              <a:t> </a:t>
            </a:r>
            <a:r>
              <a:rPr lang="en-US" sz="900" b="0" i="0" u="none" strike="noStrike" cap="none" baseline="0">
                <a:solidFill>
                  <a:schemeClr val="dk1"/>
                </a:solidFill>
                <a:latin typeface="Calibri"/>
                <a:ea typeface="Calibri"/>
                <a:cs typeface="Calibri"/>
                <a:sym typeface="Calibri"/>
              </a:rPr>
              <a:t>2015. Strictly Private &amp; Confidential</a:t>
            </a:r>
          </a:p>
        </p:txBody>
      </p:sp>
      <p:sp>
        <p:nvSpPr>
          <p:cNvPr id="233" name="Shape 233"/>
          <p:cNvSpPr/>
          <p:nvPr/>
        </p:nvSpPr>
        <p:spPr>
          <a:xfrm>
            <a:off x="-191542" y="332656"/>
            <a:ext cx="7016750" cy="914400"/>
          </a:xfrm>
          <a:prstGeom prst="rect">
            <a:avLst/>
          </a:prstGeom>
          <a:solidFill>
            <a:srgbClr val="FF0000"/>
          </a:solidFill>
          <a:ln>
            <a:noFill/>
          </a:ln>
        </p:spPr>
        <p:txBody>
          <a:bodyPr lIns="91425" tIns="45700" rIns="91425" bIns="45700" anchor="ctr" anchorCtr="0">
            <a:noAutofit/>
          </a:bodyPr>
          <a:lstStyle/>
          <a:p>
            <a:pPr marL="457200" marR="0" lvl="1" indent="63500" algn="l" rtl="0">
              <a:spcBef>
                <a:spcPts val="0"/>
              </a:spcBef>
              <a:buSzPct val="25000"/>
              <a:buNone/>
            </a:pPr>
            <a:r>
              <a:rPr lang="en-US" sz="2800" b="0" i="0" u="none" strike="noStrike" cap="none" baseline="0">
                <a:solidFill>
                  <a:schemeClr val="lt1"/>
                </a:solidFill>
                <a:latin typeface="Calibri"/>
                <a:ea typeface="Calibri"/>
                <a:cs typeface="Calibri"/>
                <a:sym typeface="Calibri"/>
              </a:rPr>
              <a:t>ABOUT US  </a:t>
            </a:r>
          </a:p>
          <a:p>
            <a:pPr marL="457200" marR="0" lvl="1" indent="63500" algn="l" rtl="0">
              <a:spcBef>
                <a:spcPts val="0"/>
              </a:spcBef>
              <a:buSzPct val="25000"/>
              <a:buNone/>
            </a:pPr>
            <a:r>
              <a:rPr lang="en-US" sz="2000" b="0" i="0" u="none" strike="noStrike" cap="none" baseline="0">
                <a:solidFill>
                  <a:schemeClr val="lt1"/>
                </a:solidFill>
                <a:latin typeface="Calibri"/>
                <a:ea typeface="Calibri"/>
                <a:cs typeface="Calibri"/>
                <a:sym typeface="Calibri"/>
              </a:rPr>
              <a:t>WHY </a:t>
            </a:r>
            <a:r>
              <a:rPr lang="en-US" sz="2000" b="0" i="0" u="none" strike="noStrike" cap="none" baseline="0">
                <a:solidFill>
                  <a:schemeClr val="lt1"/>
                </a:solidFill>
                <a:latin typeface="Arial"/>
                <a:ea typeface="Arial"/>
                <a:cs typeface="Arial"/>
                <a:sym typeface="Arial"/>
              </a:rPr>
              <a:t>SALIHIN</a:t>
            </a:r>
            <a:r>
              <a:rPr lang="en-US" sz="2000" b="0" i="0" u="none" strike="noStrike" cap="none" baseline="0">
                <a:solidFill>
                  <a:schemeClr val="lt1"/>
                </a:solidFill>
                <a:latin typeface="Calibri"/>
                <a:ea typeface="Calibri"/>
                <a:cs typeface="Calibri"/>
                <a:sym typeface="Calibri"/>
              </a:rPr>
              <a:t>?</a:t>
            </a:r>
          </a:p>
        </p:txBody>
      </p:sp>
      <p:pic>
        <p:nvPicPr>
          <p:cNvPr id="234" name="Shape 234"/>
          <p:cNvPicPr preferRelativeResize="0"/>
          <p:nvPr/>
        </p:nvPicPr>
        <p:blipFill rotWithShape="1">
          <a:blip r:embed="rId8">
            <a:alphaModFix/>
          </a:blip>
          <a:srcRect/>
          <a:stretch/>
        </p:blipFill>
        <p:spPr>
          <a:xfrm>
            <a:off x="8046485" y="5138105"/>
            <a:ext cx="938960" cy="875173"/>
          </a:xfrm>
          <a:prstGeom prst="rect">
            <a:avLst/>
          </a:prstGeom>
          <a:noFill/>
          <a:ln>
            <a:noFill/>
          </a:ln>
        </p:spPr>
      </p:pic>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cxnSp>
        <p:nvCxnSpPr>
          <p:cNvPr id="240" name="Shape 240"/>
          <p:cNvCxnSpPr/>
          <p:nvPr/>
        </p:nvCxnSpPr>
        <p:spPr>
          <a:xfrm flipH="1">
            <a:off x="-3584" y="5181601"/>
            <a:ext cx="5007824" cy="0"/>
          </a:xfrm>
          <a:prstGeom prst="straightConnector1">
            <a:avLst/>
          </a:prstGeom>
          <a:noFill/>
          <a:ln w="9525" cap="flat" cmpd="sng">
            <a:solidFill>
              <a:schemeClr val="lt1"/>
            </a:solidFill>
            <a:prstDash val="solid"/>
            <a:round/>
            <a:headEnd type="none" w="med" len="med"/>
            <a:tailEnd type="none" w="med" len="med"/>
          </a:ln>
        </p:spPr>
      </p:cxnSp>
      <p:sp>
        <p:nvSpPr>
          <p:cNvPr id="241" name="Shape 241"/>
          <p:cNvSpPr/>
          <p:nvPr/>
        </p:nvSpPr>
        <p:spPr>
          <a:xfrm>
            <a:off x="271844" y="378709"/>
            <a:ext cx="4953000" cy="83099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0" i="0" u="none" strike="noStrike" cap="none" baseline="0">
                <a:solidFill>
                  <a:schemeClr val="dk1"/>
                </a:solidFill>
                <a:latin typeface="Calibri"/>
                <a:ea typeface="Calibri"/>
                <a:cs typeface="Calibri"/>
                <a:sym typeface="Calibri"/>
              </a:rPr>
              <a:t>ABOUT US </a:t>
            </a:r>
          </a:p>
          <a:p>
            <a:pPr marL="0" marR="0" lvl="0" indent="0" algn="l" rtl="0">
              <a:spcBef>
                <a:spcPts val="0"/>
              </a:spcBef>
              <a:buSzPct val="25000"/>
              <a:buNone/>
            </a:pPr>
            <a:r>
              <a:rPr lang="en-US" sz="1800" b="0" i="0" u="none" strike="noStrike" cap="none" baseline="0">
                <a:solidFill>
                  <a:schemeClr val="dk1"/>
                </a:solidFill>
                <a:latin typeface="Calibri"/>
                <a:ea typeface="Calibri"/>
                <a:cs typeface="Calibri"/>
                <a:sym typeface="Calibri"/>
              </a:rPr>
              <a:t>CLIENTELE OVERVIEW</a:t>
            </a:r>
          </a:p>
        </p:txBody>
      </p:sp>
      <p:sp>
        <p:nvSpPr>
          <p:cNvPr id="242" name="Shape 242"/>
          <p:cNvSpPr/>
          <p:nvPr/>
        </p:nvSpPr>
        <p:spPr>
          <a:xfrm>
            <a:off x="-191542" y="304800"/>
            <a:ext cx="7016750" cy="914400"/>
          </a:xfrm>
          <a:prstGeom prst="rect">
            <a:avLst/>
          </a:prstGeom>
          <a:solidFill>
            <a:srgbClr val="FF0000"/>
          </a:solidFill>
          <a:ln>
            <a:noFill/>
          </a:ln>
        </p:spPr>
        <p:txBody>
          <a:bodyPr lIns="91425" tIns="45700" rIns="91425" bIns="45700" anchor="ctr" anchorCtr="0">
            <a:noAutofit/>
          </a:bodyPr>
          <a:lstStyle/>
          <a:p>
            <a:pPr marL="457200" marR="0" lvl="1" indent="63500" algn="l" rtl="0">
              <a:spcBef>
                <a:spcPts val="0"/>
              </a:spcBef>
              <a:buSzPct val="25000"/>
              <a:buNone/>
            </a:pPr>
            <a:r>
              <a:rPr lang="en-US" sz="2800" b="0" i="0" u="none" strike="noStrike" cap="none" baseline="0">
                <a:solidFill>
                  <a:schemeClr val="lt1"/>
                </a:solidFill>
                <a:latin typeface="Calibri"/>
                <a:ea typeface="Calibri"/>
                <a:cs typeface="Calibri"/>
                <a:sym typeface="Calibri"/>
              </a:rPr>
              <a:t>ABOUT US</a:t>
            </a:r>
          </a:p>
          <a:p>
            <a:pPr marL="457200" marR="0" lvl="1" indent="63500" algn="l" rtl="0">
              <a:spcBef>
                <a:spcPts val="0"/>
              </a:spcBef>
              <a:buSzPct val="25000"/>
              <a:buNone/>
            </a:pPr>
            <a:r>
              <a:rPr lang="en-US" sz="1800" b="0" i="0" u="none" strike="noStrike" cap="none" baseline="0">
                <a:solidFill>
                  <a:schemeClr val="lt1"/>
                </a:solidFill>
                <a:latin typeface="Calibri"/>
                <a:ea typeface="Calibri"/>
                <a:cs typeface="Calibri"/>
                <a:sym typeface="Calibri"/>
              </a:rPr>
              <a:t>CLIENTELE OVERVIEW</a:t>
            </a:r>
          </a:p>
        </p:txBody>
      </p:sp>
      <p:sp>
        <p:nvSpPr>
          <p:cNvPr id="243" name="Shape 243"/>
          <p:cNvSpPr/>
          <p:nvPr/>
        </p:nvSpPr>
        <p:spPr>
          <a:xfrm>
            <a:off x="1034769" y="2387418"/>
            <a:ext cx="7780499" cy="2677799"/>
          </a:xfrm>
          <a:prstGeom prst="rect">
            <a:avLst/>
          </a:prstGeom>
          <a:noFill/>
          <a:ln>
            <a:noFill/>
          </a:ln>
        </p:spPr>
        <p:txBody>
          <a:bodyPr lIns="91425" tIns="45700" rIns="91425" bIns="45700" anchor="t" anchorCtr="0">
            <a:noAutofit/>
          </a:bodyPr>
          <a:lstStyle/>
          <a:p>
            <a:pPr marL="0" marR="0" lvl="0" indent="0" algn="just" rtl="0">
              <a:spcBef>
                <a:spcPts val="0"/>
              </a:spcBef>
              <a:buSzPct val="25000"/>
              <a:buNone/>
            </a:pPr>
            <a:r>
              <a:rPr lang="en-US" sz="2800" b="0" i="0" u="none" strike="noStrike" cap="none" baseline="0">
                <a:solidFill>
                  <a:srgbClr val="FF0000"/>
                </a:solidFill>
                <a:latin typeface="Arial"/>
                <a:ea typeface="Arial"/>
                <a:cs typeface="Arial"/>
                <a:sym typeface="Arial"/>
              </a:rPr>
              <a:t>SALIHIN</a:t>
            </a:r>
            <a:r>
              <a:rPr lang="en-US" sz="2800" b="1" i="0" u="none" strike="noStrike" cap="none" baseline="0">
                <a:solidFill>
                  <a:srgbClr val="FF0000"/>
                </a:solidFill>
                <a:latin typeface="Calibri"/>
                <a:ea typeface="Calibri"/>
                <a:cs typeface="Calibri"/>
                <a:sym typeface="Calibri"/>
              </a:rPr>
              <a:t> </a:t>
            </a:r>
            <a:r>
              <a:rPr lang="en-US" sz="2800" b="0" i="0" u="none" strike="noStrike" cap="none" baseline="0">
                <a:solidFill>
                  <a:schemeClr val="dk1"/>
                </a:solidFill>
                <a:latin typeface="Century Gothic"/>
                <a:ea typeface="Century Gothic"/>
                <a:cs typeface="Century Gothic"/>
                <a:sym typeface="Century Gothic"/>
              </a:rPr>
              <a:t>serves diverse clients including corporate</a:t>
            </a:r>
            <a:r>
              <a:rPr lang="en-US" sz="2800">
                <a:solidFill>
                  <a:schemeClr val="dk1"/>
                </a:solidFill>
                <a:latin typeface="Century Gothic"/>
                <a:ea typeface="Century Gothic"/>
                <a:cs typeface="Century Gothic"/>
                <a:sym typeface="Century Gothic"/>
              </a:rPr>
              <a:t> co</a:t>
            </a:r>
            <a:r>
              <a:rPr lang="en-US" sz="2800" b="0" i="0" u="none" strike="noStrike" cap="none" baseline="0">
                <a:solidFill>
                  <a:schemeClr val="dk1"/>
                </a:solidFill>
                <a:latin typeface="Century Gothic"/>
                <a:ea typeface="Century Gothic"/>
                <a:cs typeface="Century Gothic"/>
                <a:sym typeface="Century Gothic"/>
              </a:rPr>
              <a:t>mpanies, foundations/non-profit organisations, government bodies and government-linked companies. Their diversity spans across different sectors of the economy.</a:t>
            </a:r>
          </a:p>
        </p:txBody>
      </p:sp>
      <p:sp>
        <p:nvSpPr>
          <p:cNvPr id="244" name="Shape 244"/>
          <p:cNvSpPr txBox="1">
            <a:spLocks noGrp="1"/>
          </p:cNvSpPr>
          <p:nvPr>
            <p:ph type="sldNum" idx="12"/>
          </p:nvPr>
        </p:nvSpPr>
        <p:spPr>
          <a:xfrm>
            <a:off x="9345488" y="6232226"/>
            <a:ext cx="36718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8</a:t>
            </a:fld>
            <a:endParaRPr lang="en-US" sz="1200" b="0" i="0" u="none" strike="noStrike" cap="none" baseline="0">
              <a:solidFill>
                <a:srgbClr val="888888"/>
              </a:solidFill>
              <a:latin typeface="Calibri"/>
              <a:ea typeface="Calibri"/>
              <a:cs typeface="Calibri"/>
              <a:sym typeface="Calibri"/>
            </a:endParaRPr>
          </a:p>
        </p:txBody>
      </p:sp>
      <p:sp>
        <p:nvSpPr>
          <p:cNvPr id="245" name="Shape 245"/>
          <p:cNvSpPr txBox="1"/>
          <p:nvPr/>
        </p:nvSpPr>
        <p:spPr>
          <a:xfrm>
            <a:off x="6609184" y="6293948"/>
            <a:ext cx="2664295" cy="2308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900" b="0" i="0" u="none" strike="noStrike" cap="none" baseline="0">
                <a:solidFill>
                  <a:schemeClr val="dk1"/>
                </a:solidFill>
                <a:latin typeface="Calibri"/>
                <a:ea typeface="Calibri"/>
                <a:cs typeface="Calibri"/>
                <a:sym typeface="Calibri"/>
              </a:rPr>
              <a:t>© </a:t>
            </a:r>
            <a:r>
              <a:rPr lang="en-US" sz="900" b="0" i="0" u="none" strike="noStrike" cap="none" baseline="0">
                <a:solidFill>
                  <a:srgbClr val="FF0000"/>
                </a:solidFill>
                <a:latin typeface="Arial"/>
                <a:ea typeface="Arial"/>
                <a:cs typeface="Arial"/>
                <a:sym typeface="Arial"/>
              </a:rPr>
              <a:t>SALIHIN</a:t>
            </a:r>
            <a:r>
              <a:rPr lang="en-US" sz="900" b="0" i="0" u="none" strike="noStrike" cap="none" baseline="0">
                <a:solidFill>
                  <a:srgbClr val="FF0000"/>
                </a:solidFill>
                <a:latin typeface="Calibri"/>
                <a:ea typeface="Calibri"/>
                <a:cs typeface="Calibri"/>
                <a:sym typeface="Calibri"/>
              </a:rPr>
              <a:t> </a:t>
            </a:r>
            <a:r>
              <a:rPr lang="en-US" sz="900" b="0" i="0" u="none" strike="noStrike" cap="none" baseline="0">
                <a:solidFill>
                  <a:schemeClr val="dk1"/>
                </a:solidFill>
                <a:latin typeface="Calibri"/>
                <a:ea typeface="Calibri"/>
                <a:cs typeface="Calibri"/>
                <a:sym typeface="Calibri"/>
              </a:rPr>
              <a:t>2015. Strictly Private &amp; Confidential</a:t>
            </a:r>
          </a:p>
        </p:txBody>
      </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cxnSp>
        <p:nvCxnSpPr>
          <p:cNvPr id="250" name="Shape 250"/>
          <p:cNvCxnSpPr/>
          <p:nvPr/>
        </p:nvCxnSpPr>
        <p:spPr>
          <a:xfrm rot="10800000">
            <a:off x="-3438" y="5181600"/>
            <a:ext cx="5008032" cy="0"/>
          </a:xfrm>
          <a:prstGeom prst="straightConnector1">
            <a:avLst/>
          </a:prstGeom>
          <a:noFill/>
          <a:ln w="9525" cap="flat" cmpd="sng">
            <a:solidFill>
              <a:schemeClr val="lt1"/>
            </a:solidFill>
            <a:prstDash val="solid"/>
            <a:round/>
            <a:headEnd type="none" w="med" len="med"/>
            <a:tailEnd type="none" w="med" len="med"/>
          </a:ln>
        </p:spPr>
      </p:cxnSp>
      <p:sp>
        <p:nvSpPr>
          <p:cNvPr id="251" name="Shape 251"/>
          <p:cNvSpPr/>
          <p:nvPr/>
        </p:nvSpPr>
        <p:spPr>
          <a:xfrm>
            <a:off x="-407565" y="119996"/>
            <a:ext cx="7016750" cy="914400"/>
          </a:xfrm>
          <a:prstGeom prst="rect">
            <a:avLst/>
          </a:prstGeom>
          <a:solidFill>
            <a:srgbClr val="FF0000"/>
          </a:solidFill>
          <a:ln>
            <a:noFill/>
          </a:ln>
        </p:spPr>
        <p:txBody>
          <a:bodyPr lIns="91425" tIns="45700" rIns="91425" bIns="45700" anchor="ctr" anchorCtr="0">
            <a:noAutofit/>
          </a:bodyPr>
          <a:lstStyle/>
          <a:p>
            <a:pPr marL="0" marR="0" lvl="0" indent="520700" algn="l" rtl="0">
              <a:spcBef>
                <a:spcPts val="0"/>
              </a:spcBef>
              <a:buSzPct val="25000"/>
              <a:buNone/>
            </a:pPr>
            <a:r>
              <a:rPr lang="en-US" sz="2800" b="0" i="0" u="none" strike="noStrike" cap="none" baseline="0">
                <a:solidFill>
                  <a:schemeClr val="lt1"/>
                </a:solidFill>
                <a:latin typeface="Calibri"/>
                <a:ea typeface="Calibri"/>
                <a:cs typeface="Calibri"/>
                <a:sym typeface="Calibri"/>
              </a:rPr>
              <a:t>ABOUT US</a:t>
            </a:r>
          </a:p>
          <a:p>
            <a:pPr marL="0" marR="0" lvl="0" indent="520700" algn="l" rtl="0">
              <a:spcBef>
                <a:spcPts val="0"/>
              </a:spcBef>
              <a:buSzPct val="25000"/>
              <a:buNone/>
            </a:pPr>
            <a:r>
              <a:rPr lang="en-US" sz="1800" b="0" i="0" u="none" strike="noStrike" cap="none" baseline="0">
                <a:solidFill>
                  <a:schemeClr val="lt1"/>
                </a:solidFill>
                <a:latin typeface="Calibri"/>
                <a:ea typeface="Calibri"/>
                <a:cs typeface="Calibri"/>
                <a:sym typeface="Calibri"/>
              </a:rPr>
              <a:t>CLIENTELE OVERVIEW (CONTD.)</a:t>
            </a:r>
          </a:p>
        </p:txBody>
      </p:sp>
      <p:sp>
        <p:nvSpPr>
          <p:cNvPr id="252" name="Shape 252"/>
          <p:cNvSpPr txBox="1"/>
          <p:nvPr/>
        </p:nvSpPr>
        <p:spPr>
          <a:xfrm>
            <a:off x="9345488" y="6232226"/>
            <a:ext cx="36718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9</a:t>
            </a:fld>
            <a:endParaRPr lang="en-US" sz="1200" b="0" i="0" u="none" strike="noStrike" cap="none" baseline="0">
              <a:solidFill>
                <a:srgbClr val="888888"/>
              </a:solidFill>
              <a:latin typeface="Calibri"/>
              <a:ea typeface="Calibri"/>
              <a:cs typeface="Calibri"/>
              <a:sym typeface="Calibri"/>
            </a:endParaRPr>
          </a:p>
        </p:txBody>
      </p:sp>
      <p:sp>
        <p:nvSpPr>
          <p:cNvPr id="253" name="Shape 253"/>
          <p:cNvSpPr txBox="1"/>
          <p:nvPr/>
        </p:nvSpPr>
        <p:spPr>
          <a:xfrm>
            <a:off x="6609184" y="6293948"/>
            <a:ext cx="2664295" cy="2308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900" b="0" i="0" u="none" strike="noStrike" cap="none" baseline="0">
                <a:solidFill>
                  <a:schemeClr val="dk1"/>
                </a:solidFill>
                <a:latin typeface="Calibri"/>
                <a:ea typeface="Calibri"/>
                <a:cs typeface="Calibri"/>
                <a:sym typeface="Calibri"/>
              </a:rPr>
              <a:t>© </a:t>
            </a:r>
            <a:r>
              <a:rPr lang="en-US" sz="900" b="0" i="0" u="none" strike="noStrike" cap="none" baseline="0">
                <a:solidFill>
                  <a:srgbClr val="FF0000"/>
                </a:solidFill>
                <a:latin typeface="Arial"/>
                <a:ea typeface="Arial"/>
                <a:cs typeface="Arial"/>
                <a:sym typeface="Arial"/>
              </a:rPr>
              <a:t>SALIHIN</a:t>
            </a:r>
            <a:r>
              <a:rPr lang="en-US" sz="900" b="0" i="0" u="none" strike="noStrike" cap="none" baseline="0">
                <a:solidFill>
                  <a:srgbClr val="FF0000"/>
                </a:solidFill>
                <a:latin typeface="Calibri"/>
                <a:ea typeface="Calibri"/>
                <a:cs typeface="Calibri"/>
                <a:sym typeface="Calibri"/>
              </a:rPr>
              <a:t> </a:t>
            </a:r>
            <a:r>
              <a:rPr lang="en-US" sz="900" b="0" i="0" u="none" strike="noStrike" cap="none" baseline="0">
                <a:solidFill>
                  <a:schemeClr val="dk1"/>
                </a:solidFill>
                <a:latin typeface="Calibri"/>
                <a:ea typeface="Calibri"/>
                <a:cs typeface="Calibri"/>
                <a:sym typeface="Calibri"/>
              </a:rPr>
              <a:t>2015. Strictly Private &amp; Confidential</a:t>
            </a:r>
          </a:p>
        </p:txBody>
      </p:sp>
      <p:pic>
        <p:nvPicPr>
          <p:cNvPr id="254" name="Shape 254"/>
          <p:cNvPicPr preferRelativeResize="0"/>
          <p:nvPr/>
        </p:nvPicPr>
        <p:blipFill rotWithShape="1">
          <a:blip r:embed="rId3">
            <a:alphaModFix/>
          </a:blip>
          <a:srcRect/>
          <a:stretch/>
        </p:blipFill>
        <p:spPr>
          <a:xfrm>
            <a:off x="704527" y="1268759"/>
            <a:ext cx="7678760" cy="4821364"/>
          </a:xfrm>
          <a:prstGeom prst="rect">
            <a:avLst/>
          </a:prstGeom>
          <a:noFill/>
          <a:ln>
            <a:noFill/>
          </a:ln>
        </p:spPr>
      </p:pic>
    </p:spTree>
  </p:cSld>
  <p:clrMapOvr>
    <a:masterClrMapping/>
  </p:clrMapOvr>
  <p:transition spd="slow">
    <p:fade/>
  </p:transition>
</p:sld>
</file>

<file path=ppt/theme/theme1.xml><?xml version="1.0" encoding="utf-8"?>
<a:theme xmlns:a="http://schemas.openxmlformats.org/drawingml/2006/main" name="Theme2">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566</TotalTime>
  <Words>2006</Words>
  <Application>Microsoft Office PowerPoint</Application>
  <PresentationFormat>A4 Paper (210x297 mm)</PresentationFormat>
  <Paragraphs>428</Paragraphs>
  <Slides>32</Slides>
  <Notes>32</Notes>
  <HiddenSlides>0</HiddenSlides>
  <MMClips>0</MMClips>
  <ScaleCrop>false</ScaleCrop>
  <HeadingPairs>
    <vt:vector size="4" baseType="variant">
      <vt:variant>
        <vt:lpstr>Theme</vt:lpstr>
      </vt:variant>
      <vt:variant>
        <vt:i4>2</vt:i4>
      </vt:variant>
      <vt:variant>
        <vt:lpstr>Slide Titles</vt:lpstr>
      </vt:variant>
      <vt:variant>
        <vt:i4>32</vt:i4>
      </vt:variant>
    </vt:vector>
  </HeadingPairs>
  <TitlesOfParts>
    <vt:vector size="34" baseType="lpstr">
      <vt:lpstr>Theme2</vt:lpstr>
      <vt:lpstr>Custom Design</vt:lpstr>
      <vt:lpstr>PowerPoint Presentation</vt:lpstr>
      <vt:lpstr>PowerPoint Presentation</vt:lpstr>
      <vt:lpstr>PowerPoint Presentation</vt:lpstr>
      <vt:lpstr>AT THE GLANCE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IT</dc:creator>
  <cp:lastModifiedBy>User</cp:lastModifiedBy>
  <cp:revision>41</cp:revision>
  <cp:lastPrinted>2015-05-28T04:34:51Z</cp:lastPrinted>
  <dcterms:modified xsi:type="dcterms:W3CDTF">2015-08-05T06:57:23Z</dcterms:modified>
</cp:coreProperties>
</file>