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1" r:id="rId4"/>
    <p:sldId id="303" r:id="rId5"/>
    <p:sldId id="259" r:id="rId6"/>
    <p:sldId id="302" r:id="rId7"/>
    <p:sldId id="294" r:id="rId8"/>
    <p:sldId id="295" r:id="rId9"/>
    <p:sldId id="297" r:id="rId10"/>
    <p:sldId id="298" r:id="rId11"/>
    <p:sldId id="304" r:id="rId12"/>
    <p:sldId id="311" r:id="rId13"/>
    <p:sldId id="312" r:id="rId14"/>
    <p:sldId id="305" r:id="rId15"/>
    <p:sldId id="306" r:id="rId16"/>
    <p:sldId id="267" r:id="rId17"/>
    <p:sldId id="307" r:id="rId18"/>
    <p:sldId id="289" r:id="rId19"/>
    <p:sldId id="292" r:id="rId20"/>
    <p:sldId id="308" r:id="rId21"/>
    <p:sldId id="309" r:id="rId22"/>
    <p:sldId id="310" r:id="rId23"/>
    <p:sldId id="278" r:id="rId24"/>
  </p:sldIdLst>
  <p:sldSz cx="9906000" cy="6858000" type="A4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1DD45"/>
    <a:srgbClr val="CCECFF"/>
    <a:srgbClr val="99CCFF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F0B261-9C9E-4A46-8FF0-6A87FC477B48}">
  <a:tblStyle styleId="{20F0B261-9C9E-4A46-8FF0-6A87FC477B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>
      <p:cViewPr varScale="1">
        <p:scale>
          <a:sx n="64" d="100"/>
          <a:sy n="64" d="100"/>
        </p:scale>
        <p:origin x="-1404" y="-10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image" Target="../media/image46.jpeg"/><Relationship Id="rId4" Type="http://schemas.openxmlformats.org/officeDocument/2006/relationships/image" Target="../media/image4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image" Target="../media/image46.jpeg"/><Relationship Id="rId4" Type="http://schemas.openxmlformats.org/officeDocument/2006/relationships/image" Target="../media/image4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image" Target="../media/image46.jpeg"/><Relationship Id="rId4" Type="http://schemas.openxmlformats.org/officeDocument/2006/relationships/image" Target="../media/image4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image" Target="../media/image46.jpeg"/><Relationship Id="rId4" Type="http://schemas.openxmlformats.org/officeDocument/2006/relationships/image" Target="../media/image4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C32C6-00EB-46F6-8B93-3A2BCF85440B}" type="doc">
      <dgm:prSet loTypeId="urn:microsoft.com/office/officeart/2008/layout/AlternatingHexagons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EB9E7C-8349-4A2C-AD3D-BA8D4798E11B}">
      <dgm:prSet phldrT="[Text]" custT="1"/>
      <dgm:spPr>
        <a:solidFill>
          <a:srgbClr val="FF3300"/>
        </a:solidFill>
      </dgm:spPr>
      <dgm:t>
        <a:bodyPr/>
        <a:lstStyle/>
        <a:p>
          <a:r>
            <a:rPr lang="en-US" sz="2400" b="1" dirty="0" smtClean="0">
              <a:latin typeface="Century Gothic" pitchFamily="34" charset="0"/>
            </a:rPr>
            <a:t>About SALIHIN</a:t>
          </a:r>
          <a:endParaRPr lang="en-US" sz="2400" b="1" dirty="0">
            <a:latin typeface="Century Gothic" pitchFamily="34" charset="0"/>
          </a:endParaRPr>
        </a:p>
      </dgm:t>
    </dgm:pt>
    <dgm:pt modelId="{CB8DF0A5-4BD0-41A9-9BB0-35652FA74805}" type="parTrans" cxnId="{55C5754A-AF2A-48B2-980D-BF8FE39C2412}">
      <dgm:prSet/>
      <dgm:spPr/>
      <dgm:t>
        <a:bodyPr/>
        <a:lstStyle/>
        <a:p>
          <a:endParaRPr lang="en-US" sz="2400"/>
        </a:p>
      </dgm:t>
    </dgm:pt>
    <dgm:pt modelId="{AA5E18CC-E9CF-4FC6-B446-4963463C8DBD}" type="sibTrans" cxnId="{55C5754A-AF2A-48B2-980D-BF8FE39C2412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latin typeface="Century Gothic" panose="020B0502020202020204" pitchFamily="34" charset="0"/>
            </a:rPr>
            <a:t>1</a:t>
          </a:r>
          <a:endParaRPr lang="en-US" sz="2400" b="1" dirty="0">
            <a:latin typeface="Century Gothic" panose="020B0502020202020204" pitchFamily="34" charset="0"/>
          </a:endParaRPr>
        </a:p>
      </dgm:t>
    </dgm:pt>
    <dgm:pt modelId="{8C9D850D-1953-4CF4-89A0-29B6AA9AA77E}" type="pres">
      <dgm:prSet presAssocID="{AF1C32C6-00EB-46F6-8B93-3A2BCF8544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150D7AC9-B61F-4D46-AD0C-2739635F1C63}" type="pres">
      <dgm:prSet presAssocID="{A5EB9E7C-8349-4A2C-AD3D-BA8D4798E11B}" presName="composite" presStyleCnt="0"/>
      <dgm:spPr/>
      <dgm:t>
        <a:bodyPr/>
        <a:lstStyle/>
        <a:p>
          <a:endParaRPr lang="en-MY"/>
        </a:p>
      </dgm:t>
    </dgm:pt>
    <dgm:pt modelId="{41048B98-F1C6-45FE-8A96-6A5A06B003BD}" type="pres">
      <dgm:prSet presAssocID="{A5EB9E7C-8349-4A2C-AD3D-BA8D4798E11B}" presName="Parent1" presStyleLbl="node1" presStyleIdx="0" presStyleCnt="2" custLinFactNeighborX="-238" custLinFactNeighborY="-98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C5BB0-E441-4C8E-B92A-CE39B7E169BD}" type="pres">
      <dgm:prSet presAssocID="{A5EB9E7C-8349-4A2C-AD3D-BA8D4798E11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8DB0-37F0-4DD6-8964-6817A0ED10FF}" type="pres">
      <dgm:prSet presAssocID="{A5EB9E7C-8349-4A2C-AD3D-BA8D4798E11B}" presName="BalanceSpacing" presStyleCnt="0"/>
      <dgm:spPr/>
      <dgm:t>
        <a:bodyPr/>
        <a:lstStyle/>
        <a:p>
          <a:endParaRPr lang="en-MY"/>
        </a:p>
      </dgm:t>
    </dgm:pt>
    <dgm:pt modelId="{07C80C48-4559-4BCE-916F-18254C6BB76D}" type="pres">
      <dgm:prSet presAssocID="{A5EB9E7C-8349-4A2C-AD3D-BA8D4798E11B}" presName="BalanceSpacing1" presStyleCnt="0"/>
      <dgm:spPr/>
      <dgm:t>
        <a:bodyPr/>
        <a:lstStyle/>
        <a:p>
          <a:endParaRPr lang="en-MY"/>
        </a:p>
      </dgm:t>
    </dgm:pt>
    <dgm:pt modelId="{48E524F6-7E64-4604-9566-55F704685831}" type="pres">
      <dgm:prSet presAssocID="{AA5E18CC-E9CF-4FC6-B446-4963463C8DBD}" presName="Accent1Text" presStyleLbl="node1" presStyleIdx="1" presStyleCnt="2" custLinFactNeighborX="-946" custLinFactNeighborY="-9844"/>
      <dgm:spPr/>
      <dgm:t>
        <a:bodyPr/>
        <a:lstStyle/>
        <a:p>
          <a:endParaRPr lang="en-MY"/>
        </a:p>
      </dgm:t>
    </dgm:pt>
  </dgm:ptLst>
  <dgm:cxnLst>
    <dgm:cxn modelId="{4E415694-DAA6-4422-8324-7E97116C4786}" type="presOf" srcId="{A5EB9E7C-8349-4A2C-AD3D-BA8D4798E11B}" destId="{41048B98-F1C6-45FE-8A96-6A5A06B003BD}" srcOrd="0" destOrd="0" presId="urn:microsoft.com/office/officeart/2008/layout/AlternatingHexagons"/>
    <dgm:cxn modelId="{0BEA37F9-0CB2-46CC-A454-518EF0616D11}" type="presOf" srcId="{AF1C32C6-00EB-46F6-8B93-3A2BCF85440B}" destId="{8C9D850D-1953-4CF4-89A0-29B6AA9AA77E}" srcOrd="0" destOrd="0" presId="urn:microsoft.com/office/officeart/2008/layout/AlternatingHexagons"/>
    <dgm:cxn modelId="{7E2705D7-E3F7-4DC0-98E9-EE33155B86BD}" type="presOf" srcId="{AA5E18CC-E9CF-4FC6-B446-4963463C8DBD}" destId="{48E524F6-7E64-4604-9566-55F704685831}" srcOrd="0" destOrd="0" presId="urn:microsoft.com/office/officeart/2008/layout/AlternatingHexagons"/>
    <dgm:cxn modelId="{55C5754A-AF2A-48B2-980D-BF8FE39C2412}" srcId="{AF1C32C6-00EB-46F6-8B93-3A2BCF85440B}" destId="{A5EB9E7C-8349-4A2C-AD3D-BA8D4798E11B}" srcOrd="0" destOrd="0" parTransId="{CB8DF0A5-4BD0-41A9-9BB0-35652FA74805}" sibTransId="{AA5E18CC-E9CF-4FC6-B446-4963463C8DBD}"/>
    <dgm:cxn modelId="{196B89CE-11DD-437F-9B02-950E4DAF05DF}" type="presParOf" srcId="{8C9D850D-1953-4CF4-89A0-29B6AA9AA77E}" destId="{150D7AC9-B61F-4D46-AD0C-2739635F1C63}" srcOrd="0" destOrd="0" presId="urn:microsoft.com/office/officeart/2008/layout/AlternatingHexagons"/>
    <dgm:cxn modelId="{90366932-268A-49AD-9DD4-468261F29635}" type="presParOf" srcId="{150D7AC9-B61F-4D46-AD0C-2739635F1C63}" destId="{41048B98-F1C6-45FE-8A96-6A5A06B003BD}" srcOrd="0" destOrd="0" presId="urn:microsoft.com/office/officeart/2008/layout/AlternatingHexagons"/>
    <dgm:cxn modelId="{61080C92-DACE-419A-819D-775F4E17687D}" type="presParOf" srcId="{150D7AC9-B61F-4D46-AD0C-2739635F1C63}" destId="{520C5BB0-E441-4C8E-B92A-CE39B7E169BD}" srcOrd="1" destOrd="0" presId="urn:microsoft.com/office/officeart/2008/layout/AlternatingHexagons"/>
    <dgm:cxn modelId="{7BED6F1F-72D0-4C89-8964-377E87BF70A9}" type="presParOf" srcId="{150D7AC9-B61F-4D46-AD0C-2739635F1C63}" destId="{86C18DB0-37F0-4DD6-8964-6817A0ED10FF}" srcOrd="2" destOrd="0" presId="urn:microsoft.com/office/officeart/2008/layout/AlternatingHexagons"/>
    <dgm:cxn modelId="{BA3F0CD6-F32A-423F-82FA-43FD1E48FE76}" type="presParOf" srcId="{150D7AC9-B61F-4D46-AD0C-2739635F1C63}" destId="{07C80C48-4559-4BCE-916F-18254C6BB76D}" srcOrd="3" destOrd="0" presId="urn:microsoft.com/office/officeart/2008/layout/AlternatingHexagons"/>
    <dgm:cxn modelId="{6DAA8283-4294-4448-A35C-FDE6FFF478B2}" type="presParOf" srcId="{150D7AC9-B61F-4D46-AD0C-2739635F1C63}" destId="{48E524F6-7E64-4604-9566-55F7046858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C32C6-00EB-46F6-8B93-3A2BCF85440B}" type="doc">
      <dgm:prSet loTypeId="urn:microsoft.com/office/officeart/2008/layout/AlternatingHexagons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EB9E7C-8349-4A2C-AD3D-BA8D4798E11B}">
      <dgm:prSet phldrT="[Text]" custT="1"/>
      <dgm:spPr>
        <a:solidFill>
          <a:srgbClr val="FF3300"/>
        </a:solidFill>
      </dgm:spPr>
      <dgm:t>
        <a:bodyPr/>
        <a:lstStyle/>
        <a:p>
          <a:r>
            <a:rPr lang="en-US" sz="1700" b="1" dirty="0" smtClean="0">
              <a:latin typeface="Century Gothic" pitchFamily="34" charset="0"/>
            </a:rPr>
            <a:t>Teaching Accountancy Firm</a:t>
          </a:r>
          <a:endParaRPr lang="en-US" sz="1700" b="1" dirty="0">
            <a:latin typeface="Century Gothic" pitchFamily="34" charset="0"/>
          </a:endParaRPr>
        </a:p>
      </dgm:t>
    </dgm:pt>
    <dgm:pt modelId="{CB8DF0A5-4BD0-41A9-9BB0-35652FA74805}" type="parTrans" cxnId="{55C5754A-AF2A-48B2-980D-BF8FE39C2412}">
      <dgm:prSet/>
      <dgm:spPr/>
      <dgm:t>
        <a:bodyPr/>
        <a:lstStyle/>
        <a:p>
          <a:endParaRPr lang="en-US" sz="2400"/>
        </a:p>
      </dgm:t>
    </dgm:pt>
    <dgm:pt modelId="{AA5E18CC-E9CF-4FC6-B446-4963463C8DBD}" type="sibTrans" cxnId="{55C5754A-AF2A-48B2-980D-BF8FE39C2412}">
      <dgm:prSet custT="1"/>
      <dgm:spPr>
        <a:solidFill>
          <a:srgbClr val="FF0000"/>
        </a:solidFill>
      </dgm:spPr>
      <dgm:t>
        <a:bodyPr/>
        <a:lstStyle/>
        <a:p>
          <a:r>
            <a:rPr lang="en-US" sz="1700" b="1" dirty="0" smtClean="0">
              <a:latin typeface="Century Gothic" panose="020B0502020202020204" pitchFamily="34" charset="0"/>
            </a:rPr>
            <a:t>2</a:t>
          </a:r>
          <a:endParaRPr lang="en-US" sz="1700" b="1" dirty="0">
            <a:latin typeface="Century Gothic" panose="020B0502020202020204" pitchFamily="34" charset="0"/>
          </a:endParaRPr>
        </a:p>
      </dgm:t>
    </dgm:pt>
    <dgm:pt modelId="{8C9D850D-1953-4CF4-89A0-29B6AA9AA77E}" type="pres">
      <dgm:prSet presAssocID="{AF1C32C6-00EB-46F6-8B93-3A2BCF8544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150D7AC9-B61F-4D46-AD0C-2739635F1C63}" type="pres">
      <dgm:prSet presAssocID="{A5EB9E7C-8349-4A2C-AD3D-BA8D4798E11B}" presName="composite" presStyleCnt="0"/>
      <dgm:spPr/>
      <dgm:t>
        <a:bodyPr/>
        <a:lstStyle/>
        <a:p>
          <a:endParaRPr lang="en-MY"/>
        </a:p>
      </dgm:t>
    </dgm:pt>
    <dgm:pt modelId="{41048B98-F1C6-45FE-8A96-6A5A06B003BD}" type="pres">
      <dgm:prSet presAssocID="{A5EB9E7C-8349-4A2C-AD3D-BA8D4798E11B}" presName="Parent1" presStyleLbl="node1" presStyleIdx="0" presStyleCnt="2" custLinFactNeighborX="-238" custLinFactNeighborY="-98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C5BB0-E441-4C8E-B92A-CE39B7E169BD}" type="pres">
      <dgm:prSet presAssocID="{A5EB9E7C-8349-4A2C-AD3D-BA8D4798E11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8DB0-37F0-4DD6-8964-6817A0ED10FF}" type="pres">
      <dgm:prSet presAssocID="{A5EB9E7C-8349-4A2C-AD3D-BA8D4798E11B}" presName="BalanceSpacing" presStyleCnt="0"/>
      <dgm:spPr/>
      <dgm:t>
        <a:bodyPr/>
        <a:lstStyle/>
        <a:p>
          <a:endParaRPr lang="en-MY"/>
        </a:p>
      </dgm:t>
    </dgm:pt>
    <dgm:pt modelId="{07C80C48-4559-4BCE-916F-18254C6BB76D}" type="pres">
      <dgm:prSet presAssocID="{A5EB9E7C-8349-4A2C-AD3D-BA8D4798E11B}" presName="BalanceSpacing1" presStyleCnt="0"/>
      <dgm:spPr/>
      <dgm:t>
        <a:bodyPr/>
        <a:lstStyle/>
        <a:p>
          <a:endParaRPr lang="en-MY"/>
        </a:p>
      </dgm:t>
    </dgm:pt>
    <dgm:pt modelId="{48E524F6-7E64-4604-9566-55F704685831}" type="pres">
      <dgm:prSet presAssocID="{AA5E18CC-E9CF-4FC6-B446-4963463C8DBD}" presName="Accent1Text" presStyleLbl="node1" presStyleIdx="1" presStyleCnt="2" custLinFactNeighborX="-946" custLinFactNeighborY="-9844"/>
      <dgm:spPr/>
      <dgm:t>
        <a:bodyPr/>
        <a:lstStyle/>
        <a:p>
          <a:endParaRPr lang="en-MY"/>
        </a:p>
      </dgm:t>
    </dgm:pt>
  </dgm:ptLst>
  <dgm:cxnLst>
    <dgm:cxn modelId="{3A2FDF10-70E1-4A9A-B9DE-E058B95E7A49}" type="presOf" srcId="{AA5E18CC-E9CF-4FC6-B446-4963463C8DBD}" destId="{48E524F6-7E64-4604-9566-55F704685831}" srcOrd="0" destOrd="0" presId="urn:microsoft.com/office/officeart/2008/layout/AlternatingHexagons"/>
    <dgm:cxn modelId="{3EDB09CB-048C-4058-BABC-C80E862BE58A}" type="presOf" srcId="{A5EB9E7C-8349-4A2C-AD3D-BA8D4798E11B}" destId="{41048B98-F1C6-45FE-8A96-6A5A06B003BD}" srcOrd="0" destOrd="0" presId="urn:microsoft.com/office/officeart/2008/layout/AlternatingHexagons"/>
    <dgm:cxn modelId="{C8C0EF97-0311-4E68-B3E8-6797B95966A2}" type="presOf" srcId="{AF1C32C6-00EB-46F6-8B93-3A2BCF85440B}" destId="{8C9D850D-1953-4CF4-89A0-29B6AA9AA77E}" srcOrd="0" destOrd="0" presId="urn:microsoft.com/office/officeart/2008/layout/AlternatingHexagons"/>
    <dgm:cxn modelId="{55C5754A-AF2A-48B2-980D-BF8FE39C2412}" srcId="{AF1C32C6-00EB-46F6-8B93-3A2BCF85440B}" destId="{A5EB9E7C-8349-4A2C-AD3D-BA8D4798E11B}" srcOrd="0" destOrd="0" parTransId="{CB8DF0A5-4BD0-41A9-9BB0-35652FA74805}" sibTransId="{AA5E18CC-E9CF-4FC6-B446-4963463C8DBD}"/>
    <dgm:cxn modelId="{D903532D-B216-4312-8887-1459D8A5B04F}" type="presParOf" srcId="{8C9D850D-1953-4CF4-89A0-29B6AA9AA77E}" destId="{150D7AC9-B61F-4D46-AD0C-2739635F1C63}" srcOrd="0" destOrd="0" presId="urn:microsoft.com/office/officeart/2008/layout/AlternatingHexagons"/>
    <dgm:cxn modelId="{1AC2A833-F5DC-450E-B573-A3D3B54B4D69}" type="presParOf" srcId="{150D7AC9-B61F-4D46-AD0C-2739635F1C63}" destId="{41048B98-F1C6-45FE-8A96-6A5A06B003BD}" srcOrd="0" destOrd="0" presId="urn:microsoft.com/office/officeart/2008/layout/AlternatingHexagons"/>
    <dgm:cxn modelId="{88A91A2B-801D-4C8C-A3EC-5DBA103413F8}" type="presParOf" srcId="{150D7AC9-B61F-4D46-AD0C-2739635F1C63}" destId="{520C5BB0-E441-4C8E-B92A-CE39B7E169BD}" srcOrd="1" destOrd="0" presId="urn:microsoft.com/office/officeart/2008/layout/AlternatingHexagons"/>
    <dgm:cxn modelId="{22CED593-6A54-47B0-ADAC-932F631BC0D8}" type="presParOf" srcId="{150D7AC9-B61F-4D46-AD0C-2739635F1C63}" destId="{86C18DB0-37F0-4DD6-8964-6817A0ED10FF}" srcOrd="2" destOrd="0" presId="urn:microsoft.com/office/officeart/2008/layout/AlternatingHexagons"/>
    <dgm:cxn modelId="{F4663D10-1019-4673-A340-010BDB2273B6}" type="presParOf" srcId="{150D7AC9-B61F-4D46-AD0C-2739635F1C63}" destId="{07C80C48-4559-4BCE-916F-18254C6BB76D}" srcOrd="3" destOrd="0" presId="urn:microsoft.com/office/officeart/2008/layout/AlternatingHexagons"/>
    <dgm:cxn modelId="{0F118464-A71A-4E67-8B5B-81C2559D2467}" type="presParOf" srcId="{150D7AC9-B61F-4D46-AD0C-2739635F1C63}" destId="{48E524F6-7E64-4604-9566-55F7046858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10F2B-4832-4E40-B221-2943D02536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E9C87B-A19B-4D85-BB6D-442B912A4DD8}">
      <dgm:prSet custT="1"/>
      <dgm:spPr>
        <a:solidFill>
          <a:srgbClr val="B80000"/>
        </a:solidFill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Perception of the quality of accounting graduates</a:t>
          </a:r>
          <a:endParaRPr lang="en-US" sz="1600" dirty="0">
            <a:latin typeface="Century Gothic" pitchFamily="34" charset="0"/>
          </a:endParaRPr>
        </a:p>
      </dgm:t>
    </dgm:pt>
    <dgm:pt modelId="{3E3D0E2C-A1C2-4037-9B90-640933B36492}" type="parTrans" cxnId="{5C1F91EB-4048-430E-BEA0-74BC61C636FB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9457EF5B-93FC-44CA-B8EA-FD9DE4681E3E}" type="sibTrans" cxnId="{5C1F91EB-4048-430E-BEA0-74BC61C636FB}">
      <dgm:prSet custT="1"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57C3FC96-6F13-4B1C-99D4-62D5667725CA}">
      <dgm:prSet custT="1"/>
      <dgm:spPr>
        <a:solidFill>
          <a:srgbClr val="B80000"/>
        </a:solidFill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Accounting, auditing and taxation are practical and dynamic subjects</a:t>
          </a:r>
          <a:endParaRPr lang="en-US" sz="1600" dirty="0">
            <a:latin typeface="Century Gothic" pitchFamily="34" charset="0"/>
          </a:endParaRPr>
        </a:p>
      </dgm:t>
    </dgm:pt>
    <dgm:pt modelId="{DA113DD1-0BFE-4BAD-A7BC-37B7863FE017}" type="parTrans" cxnId="{42B72B14-A4EE-4174-A671-FF4D2D968E86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FDD6EFE2-25B3-44BA-A613-CCD1321A3956}" type="sibTrans" cxnId="{42B72B14-A4EE-4174-A671-FF4D2D968E86}">
      <dgm:prSet custT="1"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B2F56C69-9BF5-4D97-865A-A69B81173D34}">
      <dgm:prSet custT="1"/>
      <dgm:spPr>
        <a:solidFill>
          <a:srgbClr val="B80000"/>
        </a:solidFill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Universities financial sustainability</a:t>
          </a:r>
          <a:endParaRPr lang="en-US" sz="1600" dirty="0">
            <a:latin typeface="Century Gothic" pitchFamily="34" charset="0"/>
          </a:endParaRPr>
        </a:p>
      </dgm:t>
    </dgm:pt>
    <dgm:pt modelId="{29CC7982-1D3B-4CAA-AE71-D0A9331D9384}" type="parTrans" cxnId="{246924E9-0324-4165-8271-8880CB391949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E3E5950C-3AF0-4B7C-BF6C-7AB8839AC4D5}" type="sibTrans" cxnId="{246924E9-0324-4165-8271-8880CB391949}">
      <dgm:prSet custT="1"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3CEB190B-867B-43A7-ACE3-5FABFED97E68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Skill-mismatch hinders graduate employability</a:t>
          </a:r>
          <a:endParaRPr lang="en-US" sz="1600" dirty="0">
            <a:latin typeface="Century Gothic" pitchFamily="34" charset="0"/>
          </a:endParaRPr>
        </a:p>
      </dgm:t>
    </dgm:pt>
    <dgm:pt modelId="{7211142A-11D2-4529-9130-BBCFBF9817D5}" type="parTrans" cxnId="{8BD3A3A2-AAFE-4059-BF01-1108B8D627BD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425ACC44-F2E7-4B8A-B05D-1D9BE29F64B0}" type="sibTrans" cxnId="{8BD3A3A2-AAFE-4059-BF01-1108B8D627BD}">
      <dgm:prSet custT="1"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5BDF147D-F7B2-4530-981D-0DBAA8B872E6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Deficiency in accounting curriculum and teaching</a:t>
          </a:r>
          <a:endParaRPr lang="en-US" sz="1600" dirty="0">
            <a:latin typeface="Century Gothic" pitchFamily="34" charset="0"/>
          </a:endParaRPr>
        </a:p>
      </dgm:t>
    </dgm:pt>
    <dgm:pt modelId="{61BEB245-4C62-4EC2-82CB-C4AA8ECE06F7}" type="parTrans" cxnId="{8F0C9A0F-6C9C-474C-8EC5-D95A6AE5FA46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7B430EBD-D31E-4895-8D1E-8EE2DEB51167}" type="sibTrans" cxnId="{8F0C9A0F-6C9C-474C-8EC5-D95A6AE5FA46}">
      <dgm:prSet custT="1"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B0AC01A6-49FB-441F-A15E-8AD1F3C25F48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600" smtClean="0">
              <a:latin typeface="Century Gothic" pitchFamily="34" charset="0"/>
            </a:rPr>
            <a:t>University, industry and international outlook</a:t>
          </a:r>
          <a:endParaRPr lang="en-US" sz="1600">
            <a:latin typeface="Century Gothic" pitchFamily="34" charset="0"/>
          </a:endParaRPr>
        </a:p>
      </dgm:t>
    </dgm:pt>
    <dgm:pt modelId="{3E20398B-94B9-489D-B754-FE7C1EDCB7F0}" type="parTrans" cxnId="{65E71018-E296-4CA3-A104-C9935C4A5211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708AB6A1-62BB-4E0A-8DFC-5D29E02A656F}" type="sibTrans" cxnId="{65E71018-E296-4CA3-A104-C9935C4A5211}">
      <dgm:prSet/>
      <dgm:spPr/>
      <dgm:t>
        <a:bodyPr/>
        <a:lstStyle/>
        <a:p>
          <a:endParaRPr lang="en-US" sz="1600">
            <a:latin typeface="Century Gothic" pitchFamily="34" charset="0"/>
          </a:endParaRPr>
        </a:p>
      </dgm:t>
    </dgm:pt>
    <dgm:pt modelId="{BB35C429-6F1B-49FA-A06D-CFEBABBE3716}" type="pres">
      <dgm:prSet presAssocID="{87F10F2B-4832-4E40-B221-2943D02536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5F873D-A6FA-496C-9099-B1150B9DF943}" type="pres">
      <dgm:prSet presAssocID="{A3E9C87B-A19B-4D85-BB6D-442B912A4D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68ED6-3E81-4EAE-9F48-DA231EC00D18}" type="pres">
      <dgm:prSet presAssocID="{9457EF5B-93FC-44CA-B8EA-FD9DE4681E3E}" presName="sibTrans" presStyleCnt="0"/>
      <dgm:spPr/>
      <dgm:t>
        <a:bodyPr/>
        <a:lstStyle/>
        <a:p>
          <a:endParaRPr lang="en-MY"/>
        </a:p>
      </dgm:t>
    </dgm:pt>
    <dgm:pt modelId="{ADF06D85-C2E9-4F99-B3EF-E7D7994338FA}" type="pres">
      <dgm:prSet presAssocID="{57C3FC96-6F13-4B1C-99D4-62D5667725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8DEE3-5016-4047-BDC9-BCE320CC6D36}" type="pres">
      <dgm:prSet presAssocID="{FDD6EFE2-25B3-44BA-A613-CCD1321A3956}" presName="sibTrans" presStyleCnt="0"/>
      <dgm:spPr/>
      <dgm:t>
        <a:bodyPr/>
        <a:lstStyle/>
        <a:p>
          <a:endParaRPr lang="en-MY"/>
        </a:p>
      </dgm:t>
    </dgm:pt>
    <dgm:pt modelId="{F82314E2-383E-4158-8C78-6E2B7BB9B1F2}" type="pres">
      <dgm:prSet presAssocID="{B2F56C69-9BF5-4D97-865A-A69B81173D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5DF40-91DC-4A93-93F7-BAD7652FFE5E}" type="pres">
      <dgm:prSet presAssocID="{E3E5950C-3AF0-4B7C-BF6C-7AB8839AC4D5}" presName="sibTrans" presStyleCnt="0"/>
      <dgm:spPr/>
      <dgm:t>
        <a:bodyPr/>
        <a:lstStyle/>
        <a:p>
          <a:endParaRPr lang="en-MY"/>
        </a:p>
      </dgm:t>
    </dgm:pt>
    <dgm:pt modelId="{1BB84987-2A83-4630-BAD3-1BA90A790147}" type="pres">
      <dgm:prSet presAssocID="{3CEB190B-867B-43A7-ACE3-5FABFED97E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CF8D8-F552-4F42-916C-1330A47AE5AB}" type="pres">
      <dgm:prSet presAssocID="{425ACC44-F2E7-4B8A-B05D-1D9BE29F64B0}" presName="sibTrans" presStyleCnt="0"/>
      <dgm:spPr/>
      <dgm:t>
        <a:bodyPr/>
        <a:lstStyle/>
        <a:p>
          <a:endParaRPr lang="en-MY"/>
        </a:p>
      </dgm:t>
    </dgm:pt>
    <dgm:pt modelId="{87919257-962A-4073-B90C-171642A6F742}" type="pres">
      <dgm:prSet presAssocID="{5BDF147D-F7B2-4530-981D-0DBAA8B87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EE4CE-D326-4E01-9FCD-360332D004F1}" type="pres">
      <dgm:prSet presAssocID="{7B430EBD-D31E-4895-8D1E-8EE2DEB51167}" presName="sibTrans" presStyleCnt="0"/>
      <dgm:spPr/>
      <dgm:t>
        <a:bodyPr/>
        <a:lstStyle/>
        <a:p>
          <a:endParaRPr lang="en-MY"/>
        </a:p>
      </dgm:t>
    </dgm:pt>
    <dgm:pt modelId="{C3CC43B9-5020-46C4-BBDC-D446069B19D6}" type="pres">
      <dgm:prSet presAssocID="{B0AC01A6-49FB-441F-A15E-8AD1F3C25F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AB990-D695-45CF-8340-DF52AAEF0E70}" type="presOf" srcId="{5BDF147D-F7B2-4530-981D-0DBAA8B872E6}" destId="{87919257-962A-4073-B90C-171642A6F742}" srcOrd="0" destOrd="0" presId="urn:microsoft.com/office/officeart/2005/8/layout/default"/>
    <dgm:cxn modelId="{3978DE22-51AC-448F-96A4-21D866C56586}" type="presOf" srcId="{A3E9C87B-A19B-4D85-BB6D-442B912A4DD8}" destId="{355F873D-A6FA-496C-9099-B1150B9DF943}" srcOrd="0" destOrd="0" presId="urn:microsoft.com/office/officeart/2005/8/layout/default"/>
    <dgm:cxn modelId="{BEDB4C98-2538-4815-8FAF-B9238A771E57}" type="presOf" srcId="{3CEB190B-867B-43A7-ACE3-5FABFED97E68}" destId="{1BB84987-2A83-4630-BAD3-1BA90A790147}" srcOrd="0" destOrd="0" presId="urn:microsoft.com/office/officeart/2005/8/layout/default"/>
    <dgm:cxn modelId="{42B72B14-A4EE-4174-A671-FF4D2D968E86}" srcId="{87F10F2B-4832-4E40-B221-2943D025366E}" destId="{57C3FC96-6F13-4B1C-99D4-62D5667725CA}" srcOrd="1" destOrd="0" parTransId="{DA113DD1-0BFE-4BAD-A7BC-37B7863FE017}" sibTransId="{FDD6EFE2-25B3-44BA-A613-CCD1321A3956}"/>
    <dgm:cxn modelId="{1AE9B62C-5E29-41A9-A4AF-FE1F12A8FBC5}" type="presOf" srcId="{87F10F2B-4832-4E40-B221-2943D025366E}" destId="{BB35C429-6F1B-49FA-A06D-CFEBABBE3716}" srcOrd="0" destOrd="0" presId="urn:microsoft.com/office/officeart/2005/8/layout/default"/>
    <dgm:cxn modelId="{5C1F91EB-4048-430E-BEA0-74BC61C636FB}" srcId="{87F10F2B-4832-4E40-B221-2943D025366E}" destId="{A3E9C87B-A19B-4D85-BB6D-442B912A4DD8}" srcOrd="0" destOrd="0" parTransId="{3E3D0E2C-A1C2-4037-9B90-640933B36492}" sibTransId="{9457EF5B-93FC-44CA-B8EA-FD9DE4681E3E}"/>
    <dgm:cxn modelId="{65E71018-E296-4CA3-A104-C9935C4A5211}" srcId="{87F10F2B-4832-4E40-B221-2943D025366E}" destId="{B0AC01A6-49FB-441F-A15E-8AD1F3C25F48}" srcOrd="5" destOrd="0" parTransId="{3E20398B-94B9-489D-B754-FE7C1EDCB7F0}" sibTransId="{708AB6A1-62BB-4E0A-8DFC-5D29E02A656F}"/>
    <dgm:cxn modelId="{B921E36E-34BD-4480-BF65-A8BF659896EC}" type="presOf" srcId="{B0AC01A6-49FB-441F-A15E-8AD1F3C25F48}" destId="{C3CC43B9-5020-46C4-BBDC-D446069B19D6}" srcOrd="0" destOrd="0" presId="urn:microsoft.com/office/officeart/2005/8/layout/default"/>
    <dgm:cxn modelId="{8F0C9A0F-6C9C-474C-8EC5-D95A6AE5FA46}" srcId="{87F10F2B-4832-4E40-B221-2943D025366E}" destId="{5BDF147D-F7B2-4530-981D-0DBAA8B872E6}" srcOrd="4" destOrd="0" parTransId="{61BEB245-4C62-4EC2-82CB-C4AA8ECE06F7}" sibTransId="{7B430EBD-D31E-4895-8D1E-8EE2DEB51167}"/>
    <dgm:cxn modelId="{9D4747F2-EF9B-4875-BCDA-AA0A3B1B8A4A}" type="presOf" srcId="{57C3FC96-6F13-4B1C-99D4-62D5667725CA}" destId="{ADF06D85-C2E9-4F99-B3EF-E7D7994338FA}" srcOrd="0" destOrd="0" presId="urn:microsoft.com/office/officeart/2005/8/layout/default"/>
    <dgm:cxn modelId="{246924E9-0324-4165-8271-8880CB391949}" srcId="{87F10F2B-4832-4E40-B221-2943D025366E}" destId="{B2F56C69-9BF5-4D97-865A-A69B81173D34}" srcOrd="2" destOrd="0" parTransId="{29CC7982-1D3B-4CAA-AE71-D0A9331D9384}" sibTransId="{E3E5950C-3AF0-4B7C-BF6C-7AB8839AC4D5}"/>
    <dgm:cxn modelId="{12D350E2-2B80-4481-A3EC-EF015F4E700F}" type="presOf" srcId="{B2F56C69-9BF5-4D97-865A-A69B81173D34}" destId="{F82314E2-383E-4158-8C78-6E2B7BB9B1F2}" srcOrd="0" destOrd="0" presId="urn:microsoft.com/office/officeart/2005/8/layout/default"/>
    <dgm:cxn modelId="{8BD3A3A2-AAFE-4059-BF01-1108B8D627BD}" srcId="{87F10F2B-4832-4E40-B221-2943D025366E}" destId="{3CEB190B-867B-43A7-ACE3-5FABFED97E68}" srcOrd="3" destOrd="0" parTransId="{7211142A-11D2-4529-9130-BBCFBF9817D5}" sibTransId="{425ACC44-F2E7-4B8A-B05D-1D9BE29F64B0}"/>
    <dgm:cxn modelId="{1432ED19-EC3E-431E-B552-54E4A2A03176}" type="presParOf" srcId="{BB35C429-6F1B-49FA-A06D-CFEBABBE3716}" destId="{355F873D-A6FA-496C-9099-B1150B9DF943}" srcOrd="0" destOrd="0" presId="urn:microsoft.com/office/officeart/2005/8/layout/default"/>
    <dgm:cxn modelId="{36404531-33CF-425A-824B-7CB68D051D68}" type="presParOf" srcId="{BB35C429-6F1B-49FA-A06D-CFEBABBE3716}" destId="{8A768ED6-3E81-4EAE-9F48-DA231EC00D18}" srcOrd="1" destOrd="0" presId="urn:microsoft.com/office/officeart/2005/8/layout/default"/>
    <dgm:cxn modelId="{A9A80CD6-45EF-416D-B47A-0184F77B8E72}" type="presParOf" srcId="{BB35C429-6F1B-49FA-A06D-CFEBABBE3716}" destId="{ADF06D85-C2E9-4F99-B3EF-E7D7994338FA}" srcOrd="2" destOrd="0" presId="urn:microsoft.com/office/officeart/2005/8/layout/default"/>
    <dgm:cxn modelId="{612AB204-F80D-46F7-8264-45090067DBA8}" type="presParOf" srcId="{BB35C429-6F1B-49FA-A06D-CFEBABBE3716}" destId="{D108DEE3-5016-4047-BDC9-BCE320CC6D36}" srcOrd="3" destOrd="0" presId="urn:microsoft.com/office/officeart/2005/8/layout/default"/>
    <dgm:cxn modelId="{8D03F90A-80DC-4299-A061-13A5E3941DCD}" type="presParOf" srcId="{BB35C429-6F1B-49FA-A06D-CFEBABBE3716}" destId="{F82314E2-383E-4158-8C78-6E2B7BB9B1F2}" srcOrd="4" destOrd="0" presId="urn:microsoft.com/office/officeart/2005/8/layout/default"/>
    <dgm:cxn modelId="{D0E01101-CCA4-464F-A90F-8898366C03A8}" type="presParOf" srcId="{BB35C429-6F1B-49FA-A06D-CFEBABBE3716}" destId="{03D5DF40-91DC-4A93-93F7-BAD7652FFE5E}" srcOrd="5" destOrd="0" presId="urn:microsoft.com/office/officeart/2005/8/layout/default"/>
    <dgm:cxn modelId="{38950150-9BD8-4B39-95D7-90FE25AF205E}" type="presParOf" srcId="{BB35C429-6F1B-49FA-A06D-CFEBABBE3716}" destId="{1BB84987-2A83-4630-BAD3-1BA90A790147}" srcOrd="6" destOrd="0" presId="urn:microsoft.com/office/officeart/2005/8/layout/default"/>
    <dgm:cxn modelId="{1920AA34-8E25-4FFB-9473-D6A13F731B39}" type="presParOf" srcId="{BB35C429-6F1B-49FA-A06D-CFEBABBE3716}" destId="{D99CF8D8-F552-4F42-916C-1330A47AE5AB}" srcOrd="7" destOrd="0" presId="urn:microsoft.com/office/officeart/2005/8/layout/default"/>
    <dgm:cxn modelId="{783C89CB-EDC2-4B9A-A701-6DAAFAEAE07D}" type="presParOf" srcId="{BB35C429-6F1B-49FA-A06D-CFEBABBE3716}" destId="{87919257-962A-4073-B90C-171642A6F742}" srcOrd="8" destOrd="0" presId="urn:microsoft.com/office/officeart/2005/8/layout/default"/>
    <dgm:cxn modelId="{DA4632F6-44B8-4BA5-887E-C5CD962F0D47}" type="presParOf" srcId="{BB35C429-6F1B-49FA-A06D-CFEBABBE3716}" destId="{DC2EE4CE-D326-4E01-9FCD-360332D004F1}" srcOrd="9" destOrd="0" presId="urn:microsoft.com/office/officeart/2005/8/layout/default"/>
    <dgm:cxn modelId="{CCBFD399-C127-476E-AFBF-A702BA097EA5}" type="presParOf" srcId="{BB35C429-6F1B-49FA-A06D-CFEBABBE3716}" destId="{C3CC43B9-5020-46C4-BBDC-D446069B19D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A56BDC-B7C1-4DA3-BC2B-D0EF5C53BEC7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94EF7CE-FE4C-4307-AFCB-3B71337A8F6A}">
      <dgm:prSet custT="1"/>
      <dgm:spPr/>
      <dgm:t>
        <a:bodyPr/>
        <a:lstStyle/>
        <a:p>
          <a:pPr algn="just" rtl="0"/>
          <a:r>
            <a:rPr lang="en-US" sz="1600" dirty="0" smtClean="0">
              <a:latin typeface="Century Gothic" pitchFamily="34" charset="0"/>
            </a:rPr>
            <a:t>As </a:t>
          </a:r>
          <a:r>
            <a:rPr lang="en-US" sz="1600" b="1" u="none" dirty="0" smtClean="0">
              <a:latin typeface="Century Gothic" pitchFamily="34" charset="0"/>
            </a:rPr>
            <a:t>avenue for students </a:t>
          </a:r>
          <a:r>
            <a:rPr lang="en-US" sz="1600" dirty="0" smtClean="0">
              <a:latin typeface="Century Gothic" pitchFamily="34" charset="0"/>
            </a:rPr>
            <a:t>to be directly involved in the actual working environment within the university and to apply knowledge which has been learnt in the class;</a:t>
          </a:r>
          <a:endParaRPr lang="en-US" sz="1600" dirty="0">
            <a:latin typeface="Century Gothic" pitchFamily="34" charset="0"/>
          </a:endParaRPr>
        </a:p>
      </dgm:t>
    </dgm:pt>
    <dgm:pt modelId="{20ED91CF-E86A-4899-B824-1AC4CC917EC2}" type="parTrans" cxnId="{2EA8096A-AE11-458C-9AE1-DA45255BCD0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A1D02EC6-3E66-4413-882C-FCE3E620E8C9}" type="sibTrans" cxnId="{2EA8096A-AE11-458C-9AE1-DA45255BCD09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51A602BF-89CB-4237-8818-B2978E33798D}">
      <dgm:prSet custT="1"/>
      <dgm:spPr/>
      <dgm:t>
        <a:bodyPr/>
        <a:lstStyle/>
        <a:p>
          <a:pPr algn="just" rtl="0"/>
          <a:r>
            <a:rPr lang="en-US" sz="1600" dirty="0" smtClean="0">
              <a:latin typeface="Century Gothic" pitchFamily="34" charset="0"/>
            </a:rPr>
            <a:t>To </a:t>
          </a:r>
          <a:r>
            <a:rPr lang="en-US" sz="1600" b="1" dirty="0" smtClean="0">
              <a:latin typeface="Century Gothic" pitchFamily="34" charset="0"/>
            </a:rPr>
            <a:t>enhance quality of accounting graduates</a:t>
          </a:r>
          <a:r>
            <a:rPr lang="en-US" sz="1600" dirty="0" smtClean="0">
              <a:latin typeface="Century Gothic" pitchFamily="34" charset="0"/>
            </a:rPr>
            <a:t> with necessary technical skills in accounting and others as deemed relevant, primarily involving accounting standards and applicable laws;</a:t>
          </a:r>
          <a:endParaRPr lang="en-US" sz="1600" dirty="0">
            <a:latin typeface="Century Gothic" pitchFamily="34" charset="0"/>
          </a:endParaRPr>
        </a:p>
      </dgm:t>
    </dgm:pt>
    <dgm:pt modelId="{A50303AF-FC30-4D17-9D85-C4E23E4A934D}" type="parTrans" cxnId="{80679FFF-3026-41CF-A5CE-B59DC6FD210D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4EA484E5-18C2-4E40-B33D-649C72908B8F}" type="sibTrans" cxnId="{80679FFF-3026-41CF-A5CE-B59DC6FD210D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8771A867-6247-4E26-B3F6-B165E8920F6F}">
      <dgm:prSet/>
      <dgm:spPr/>
      <dgm:t>
        <a:bodyPr/>
        <a:lstStyle/>
        <a:p>
          <a:pPr algn="just" rtl="0"/>
          <a:r>
            <a:rPr lang="en-US" dirty="0" smtClean="0">
              <a:latin typeface="Century Gothic" pitchFamily="34" charset="0"/>
            </a:rPr>
            <a:t>To </a:t>
          </a:r>
          <a:r>
            <a:rPr lang="en-US" b="1" dirty="0" smtClean="0">
              <a:latin typeface="Century Gothic" pitchFamily="34" charset="0"/>
            </a:rPr>
            <a:t>heighten set of soft skills of accounting students</a:t>
          </a:r>
          <a:r>
            <a:rPr lang="en-US" dirty="0" smtClean="0">
              <a:latin typeface="Century Gothic" pitchFamily="34" charset="0"/>
            </a:rPr>
            <a:t> i.e. business communication, efficient negotiation and effective report writing prior to commencement of career upon graduation; and</a:t>
          </a:r>
          <a:endParaRPr lang="en-US" dirty="0">
            <a:latin typeface="Century Gothic" pitchFamily="34" charset="0"/>
          </a:endParaRPr>
        </a:p>
      </dgm:t>
    </dgm:pt>
    <dgm:pt modelId="{6FDBB932-D593-4434-B3F7-0235CAC89A4A}" type="parTrans" cxnId="{0F98809C-72AB-45E5-9790-1555F04A7B3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02F07B3C-DF00-4B69-A0D4-1CC6BF978D4F}" type="sibTrans" cxnId="{0F98809C-72AB-45E5-9790-1555F04A7B30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3EA3E750-5622-4F56-93D2-D8388F2F8735}">
      <dgm:prSet/>
      <dgm:spPr/>
      <dgm:t>
        <a:bodyPr/>
        <a:lstStyle/>
        <a:p>
          <a:pPr algn="just" rtl="0"/>
          <a:r>
            <a:rPr lang="en-US" dirty="0" smtClean="0">
              <a:latin typeface="Century Gothic" pitchFamily="34" charset="0"/>
            </a:rPr>
            <a:t>As a </a:t>
          </a:r>
          <a:r>
            <a:rPr lang="en-US" b="1" dirty="0" smtClean="0">
              <a:latin typeface="Century Gothic" pitchFamily="34" charset="0"/>
            </a:rPr>
            <a:t>platform for academicians to empowering their knowledge</a:t>
          </a:r>
          <a:r>
            <a:rPr lang="en-US" dirty="0" smtClean="0">
              <a:latin typeface="Century Gothic" pitchFamily="34" charset="0"/>
            </a:rPr>
            <a:t> with the latest development of accounting related industries and practices.</a:t>
          </a:r>
          <a:endParaRPr lang="en-US" dirty="0">
            <a:latin typeface="Century Gothic" pitchFamily="34" charset="0"/>
          </a:endParaRPr>
        </a:p>
      </dgm:t>
    </dgm:pt>
    <dgm:pt modelId="{8887EA4E-7B55-4AAA-892D-408EE919C82B}" type="parTrans" cxnId="{FA179837-CECE-45E6-9AA5-0E6B43564946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E9FE8C0A-5B97-471A-858E-088308725371}" type="sibTrans" cxnId="{FA179837-CECE-45E6-9AA5-0E6B43564946}">
      <dgm:prSet/>
      <dgm:spPr/>
      <dgm:t>
        <a:bodyPr/>
        <a:lstStyle/>
        <a:p>
          <a:pPr algn="l"/>
          <a:endParaRPr lang="en-US">
            <a:solidFill>
              <a:schemeClr val="tx1"/>
            </a:solidFill>
          </a:endParaRPr>
        </a:p>
      </dgm:t>
    </dgm:pt>
    <dgm:pt modelId="{BA614085-568C-4CA1-9FA6-3F74987F103A}" type="pres">
      <dgm:prSet presAssocID="{B7A56BDC-B7C1-4DA3-BC2B-D0EF5C53BE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0993B-782C-4F19-8881-21C73A61B0FC}" type="pres">
      <dgm:prSet presAssocID="{F94EF7CE-FE4C-4307-AFCB-3B71337A8F6A}" presName="composite" presStyleCnt="0"/>
      <dgm:spPr/>
      <dgm:t>
        <a:bodyPr/>
        <a:lstStyle/>
        <a:p>
          <a:endParaRPr lang="en-MY"/>
        </a:p>
      </dgm:t>
    </dgm:pt>
    <dgm:pt modelId="{A6954330-A07B-4CF3-A553-8636D0BEB855}" type="pres">
      <dgm:prSet presAssocID="{F94EF7CE-FE4C-4307-AFCB-3B71337A8F6A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MY"/>
        </a:p>
      </dgm:t>
    </dgm:pt>
    <dgm:pt modelId="{BF9DC5BC-F4E1-484C-B52B-DC00EB45DC39}" type="pres">
      <dgm:prSet presAssocID="{F94EF7CE-FE4C-4307-AFCB-3B71337A8F6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35824-017D-43DA-91FD-50DFB6421D06}" type="pres">
      <dgm:prSet presAssocID="{A1D02EC6-3E66-4413-882C-FCE3E620E8C9}" presName="spacing" presStyleCnt="0"/>
      <dgm:spPr/>
      <dgm:t>
        <a:bodyPr/>
        <a:lstStyle/>
        <a:p>
          <a:endParaRPr lang="en-MY"/>
        </a:p>
      </dgm:t>
    </dgm:pt>
    <dgm:pt modelId="{AA20D7F6-639F-44A7-B387-1C84C1AB85D2}" type="pres">
      <dgm:prSet presAssocID="{51A602BF-89CB-4237-8818-B2978E33798D}" presName="composite" presStyleCnt="0"/>
      <dgm:spPr/>
      <dgm:t>
        <a:bodyPr/>
        <a:lstStyle/>
        <a:p>
          <a:endParaRPr lang="en-MY"/>
        </a:p>
      </dgm:t>
    </dgm:pt>
    <dgm:pt modelId="{E5EDAB11-3CB5-42BA-85B9-D1A9D5269659}" type="pres">
      <dgm:prSet presAssocID="{51A602BF-89CB-4237-8818-B2978E33798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MY"/>
        </a:p>
      </dgm:t>
    </dgm:pt>
    <dgm:pt modelId="{BECFFC16-B4E7-4FFE-AEF9-74DF59B27749}" type="pres">
      <dgm:prSet presAssocID="{51A602BF-89CB-4237-8818-B2978E33798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38CD2-7DDC-44E0-B7DA-8137F9A5276E}" type="pres">
      <dgm:prSet presAssocID="{4EA484E5-18C2-4E40-B33D-649C72908B8F}" presName="spacing" presStyleCnt="0"/>
      <dgm:spPr/>
      <dgm:t>
        <a:bodyPr/>
        <a:lstStyle/>
        <a:p>
          <a:endParaRPr lang="en-MY"/>
        </a:p>
      </dgm:t>
    </dgm:pt>
    <dgm:pt modelId="{D229B3FC-B364-4063-B9DF-636675C74CFB}" type="pres">
      <dgm:prSet presAssocID="{8771A867-6247-4E26-B3F6-B165E8920F6F}" presName="composite" presStyleCnt="0"/>
      <dgm:spPr/>
      <dgm:t>
        <a:bodyPr/>
        <a:lstStyle/>
        <a:p>
          <a:endParaRPr lang="en-MY"/>
        </a:p>
      </dgm:t>
    </dgm:pt>
    <dgm:pt modelId="{FFFAA202-2BE6-47B0-95B9-E86F58A6B5CF}" type="pres">
      <dgm:prSet presAssocID="{8771A867-6247-4E26-B3F6-B165E8920F6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MY"/>
        </a:p>
      </dgm:t>
    </dgm:pt>
    <dgm:pt modelId="{94B8F9C3-34CE-4E34-8307-71EEA18AF2E0}" type="pres">
      <dgm:prSet presAssocID="{8771A867-6247-4E26-B3F6-B165E8920F6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EA8D4-9234-4C76-B1C8-27B3396BFFD2}" type="pres">
      <dgm:prSet presAssocID="{02F07B3C-DF00-4B69-A0D4-1CC6BF978D4F}" presName="spacing" presStyleCnt="0"/>
      <dgm:spPr/>
      <dgm:t>
        <a:bodyPr/>
        <a:lstStyle/>
        <a:p>
          <a:endParaRPr lang="en-MY"/>
        </a:p>
      </dgm:t>
    </dgm:pt>
    <dgm:pt modelId="{BE5D9704-C056-4031-9252-57B9E3DBE70B}" type="pres">
      <dgm:prSet presAssocID="{3EA3E750-5622-4F56-93D2-D8388F2F8735}" presName="composite" presStyleCnt="0"/>
      <dgm:spPr/>
      <dgm:t>
        <a:bodyPr/>
        <a:lstStyle/>
        <a:p>
          <a:endParaRPr lang="en-MY"/>
        </a:p>
      </dgm:t>
    </dgm:pt>
    <dgm:pt modelId="{8DC60092-37E4-4038-A67B-BE8655FBF720}" type="pres">
      <dgm:prSet presAssocID="{3EA3E750-5622-4F56-93D2-D8388F2F873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MY"/>
        </a:p>
      </dgm:t>
    </dgm:pt>
    <dgm:pt modelId="{BCF9B139-FCF5-4F7D-B98E-F1E7B35868A0}" type="pres">
      <dgm:prSet presAssocID="{3EA3E750-5622-4F56-93D2-D8388F2F873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8809C-72AB-45E5-9790-1555F04A7B30}" srcId="{B7A56BDC-B7C1-4DA3-BC2B-D0EF5C53BEC7}" destId="{8771A867-6247-4E26-B3F6-B165E8920F6F}" srcOrd="2" destOrd="0" parTransId="{6FDBB932-D593-4434-B3F7-0235CAC89A4A}" sibTransId="{02F07B3C-DF00-4B69-A0D4-1CC6BF978D4F}"/>
    <dgm:cxn modelId="{2EA8096A-AE11-458C-9AE1-DA45255BCD09}" srcId="{B7A56BDC-B7C1-4DA3-BC2B-D0EF5C53BEC7}" destId="{F94EF7CE-FE4C-4307-AFCB-3B71337A8F6A}" srcOrd="0" destOrd="0" parTransId="{20ED91CF-E86A-4899-B824-1AC4CC917EC2}" sibTransId="{A1D02EC6-3E66-4413-882C-FCE3E620E8C9}"/>
    <dgm:cxn modelId="{D3D0028D-4DC3-460E-8D59-4D1D567EA1C7}" type="presOf" srcId="{8771A867-6247-4E26-B3F6-B165E8920F6F}" destId="{94B8F9C3-34CE-4E34-8307-71EEA18AF2E0}" srcOrd="0" destOrd="0" presId="urn:microsoft.com/office/officeart/2005/8/layout/vList3"/>
    <dgm:cxn modelId="{80679FFF-3026-41CF-A5CE-B59DC6FD210D}" srcId="{B7A56BDC-B7C1-4DA3-BC2B-D0EF5C53BEC7}" destId="{51A602BF-89CB-4237-8818-B2978E33798D}" srcOrd="1" destOrd="0" parTransId="{A50303AF-FC30-4D17-9D85-C4E23E4A934D}" sibTransId="{4EA484E5-18C2-4E40-B33D-649C72908B8F}"/>
    <dgm:cxn modelId="{AB336257-315F-42B2-A3BF-B360A880B650}" type="presOf" srcId="{B7A56BDC-B7C1-4DA3-BC2B-D0EF5C53BEC7}" destId="{BA614085-568C-4CA1-9FA6-3F74987F103A}" srcOrd="0" destOrd="0" presId="urn:microsoft.com/office/officeart/2005/8/layout/vList3"/>
    <dgm:cxn modelId="{F0883C62-9A1B-438E-8289-EDD64AB150C9}" type="presOf" srcId="{F94EF7CE-FE4C-4307-AFCB-3B71337A8F6A}" destId="{BF9DC5BC-F4E1-484C-B52B-DC00EB45DC39}" srcOrd="0" destOrd="0" presId="urn:microsoft.com/office/officeart/2005/8/layout/vList3"/>
    <dgm:cxn modelId="{E299DFA3-E515-4D55-A95D-223BE53810A3}" type="presOf" srcId="{51A602BF-89CB-4237-8818-B2978E33798D}" destId="{BECFFC16-B4E7-4FFE-AEF9-74DF59B27749}" srcOrd="0" destOrd="0" presId="urn:microsoft.com/office/officeart/2005/8/layout/vList3"/>
    <dgm:cxn modelId="{B94FF15A-6581-4211-9409-F6EC6B4818E2}" type="presOf" srcId="{3EA3E750-5622-4F56-93D2-D8388F2F8735}" destId="{BCF9B139-FCF5-4F7D-B98E-F1E7B35868A0}" srcOrd="0" destOrd="0" presId="urn:microsoft.com/office/officeart/2005/8/layout/vList3"/>
    <dgm:cxn modelId="{FA179837-CECE-45E6-9AA5-0E6B43564946}" srcId="{B7A56BDC-B7C1-4DA3-BC2B-D0EF5C53BEC7}" destId="{3EA3E750-5622-4F56-93D2-D8388F2F8735}" srcOrd="3" destOrd="0" parTransId="{8887EA4E-7B55-4AAA-892D-408EE919C82B}" sibTransId="{E9FE8C0A-5B97-471A-858E-088308725371}"/>
    <dgm:cxn modelId="{5F3B12FE-2013-4C75-8F00-472D5B82797F}" type="presParOf" srcId="{BA614085-568C-4CA1-9FA6-3F74987F103A}" destId="{5DA0993B-782C-4F19-8881-21C73A61B0FC}" srcOrd="0" destOrd="0" presId="urn:microsoft.com/office/officeart/2005/8/layout/vList3"/>
    <dgm:cxn modelId="{3F8C8F0F-7BED-424E-9E28-98B2FE1A6F6C}" type="presParOf" srcId="{5DA0993B-782C-4F19-8881-21C73A61B0FC}" destId="{A6954330-A07B-4CF3-A553-8636D0BEB855}" srcOrd="0" destOrd="0" presId="urn:microsoft.com/office/officeart/2005/8/layout/vList3"/>
    <dgm:cxn modelId="{8C30BF81-E91A-46A2-8E1E-FD75FFD33DBA}" type="presParOf" srcId="{5DA0993B-782C-4F19-8881-21C73A61B0FC}" destId="{BF9DC5BC-F4E1-484C-B52B-DC00EB45DC39}" srcOrd="1" destOrd="0" presId="urn:microsoft.com/office/officeart/2005/8/layout/vList3"/>
    <dgm:cxn modelId="{907200AE-F564-414E-9E3E-A0CDC22D0895}" type="presParOf" srcId="{BA614085-568C-4CA1-9FA6-3F74987F103A}" destId="{8C435824-017D-43DA-91FD-50DFB6421D06}" srcOrd="1" destOrd="0" presId="urn:microsoft.com/office/officeart/2005/8/layout/vList3"/>
    <dgm:cxn modelId="{C78B9941-CBC8-426C-9161-67EF23A88BBF}" type="presParOf" srcId="{BA614085-568C-4CA1-9FA6-3F74987F103A}" destId="{AA20D7F6-639F-44A7-B387-1C84C1AB85D2}" srcOrd="2" destOrd="0" presId="urn:microsoft.com/office/officeart/2005/8/layout/vList3"/>
    <dgm:cxn modelId="{6375B90D-D8AC-4BF2-B088-E8B0DCE6C00B}" type="presParOf" srcId="{AA20D7F6-639F-44A7-B387-1C84C1AB85D2}" destId="{E5EDAB11-3CB5-42BA-85B9-D1A9D5269659}" srcOrd="0" destOrd="0" presId="urn:microsoft.com/office/officeart/2005/8/layout/vList3"/>
    <dgm:cxn modelId="{F2C6AA11-FE37-4D28-B39A-E27265C84A0D}" type="presParOf" srcId="{AA20D7F6-639F-44A7-B387-1C84C1AB85D2}" destId="{BECFFC16-B4E7-4FFE-AEF9-74DF59B27749}" srcOrd="1" destOrd="0" presId="urn:microsoft.com/office/officeart/2005/8/layout/vList3"/>
    <dgm:cxn modelId="{2763197E-508D-4CE4-B85C-A3F55A9571DC}" type="presParOf" srcId="{BA614085-568C-4CA1-9FA6-3F74987F103A}" destId="{48C38CD2-7DDC-44E0-B7DA-8137F9A5276E}" srcOrd="3" destOrd="0" presId="urn:microsoft.com/office/officeart/2005/8/layout/vList3"/>
    <dgm:cxn modelId="{7706CA9D-24E6-401C-B407-FEA67059CBE3}" type="presParOf" srcId="{BA614085-568C-4CA1-9FA6-3F74987F103A}" destId="{D229B3FC-B364-4063-B9DF-636675C74CFB}" srcOrd="4" destOrd="0" presId="urn:microsoft.com/office/officeart/2005/8/layout/vList3"/>
    <dgm:cxn modelId="{45D71AA2-E314-465C-B596-73DF7F7E8500}" type="presParOf" srcId="{D229B3FC-B364-4063-B9DF-636675C74CFB}" destId="{FFFAA202-2BE6-47B0-95B9-E86F58A6B5CF}" srcOrd="0" destOrd="0" presId="urn:microsoft.com/office/officeart/2005/8/layout/vList3"/>
    <dgm:cxn modelId="{F03BAC11-7428-4F0D-A9FA-52C264A9C5F5}" type="presParOf" srcId="{D229B3FC-B364-4063-B9DF-636675C74CFB}" destId="{94B8F9C3-34CE-4E34-8307-71EEA18AF2E0}" srcOrd="1" destOrd="0" presId="urn:microsoft.com/office/officeart/2005/8/layout/vList3"/>
    <dgm:cxn modelId="{7EE2DD02-3356-466A-9C01-5F584C332F40}" type="presParOf" srcId="{BA614085-568C-4CA1-9FA6-3F74987F103A}" destId="{A10EA8D4-9234-4C76-B1C8-27B3396BFFD2}" srcOrd="5" destOrd="0" presId="urn:microsoft.com/office/officeart/2005/8/layout/vList3"/>
    <dgm:cxn modelId="{987730FE-E433-41F1-A91B-ED86A24D9D0E}" type="presParOf" srcId="{BA614085-568C-4CA1-9FA6-3F74987F103A}" destId="{BE5D9704-C056-4031-9252-57B9E3DBE70B}" srcOrd="6" destOrd="0" presId="urn:microsoft.com/office/officeart/2005/8/layout/vList3"/>
    <dgm:cxn modelId="{C87ECE0D-5051-417B-8D39-C0044F4E574D}" type="presParOf" srcId="{BE5D9704-C056-4031-9252-57B9E3DBE70B}" destId="{8DC60092-37E4-4038-A67B-BE8655FBF720}" srcOrd="0" destOrd="0" presId="urn:microsoft.com/office/officeart/2005/8/layout/vList3"/>
    <dgm:cxn modelId="{3C3175A7-54D4-4EC7-BEA0-EE2A6FC6B58F}" type="presParOf" srcId="{BE5D9704-C056-4031-9252-57B9E3DBE70B}" destId="{BCF9B139-FCF5-4F7D-B98E-F1E7B35868A0}" srcOrd="1" destOrd="0" presId="urn:microsoft.com/office/officeart/2005/8/layout/vList3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9D0BA-1AA4-47FD-8FFA-D878805BB1B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5AD601D4-0440-4A10-9904-C807D072613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TAF</a:t>
          </a:r>
          <a:endParaRPr lang="en-MY" sz="3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97743F2-F88A-43AE-9620-A2F4081FFDD0}" type="parTrans" cxnId="{E4AC33C7-A49C-496D-9E05-D5A36B734F09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CBB9E46-B3C8-4E8B-9238-F6B9BB239D31}" type="sibTrans" cxnId="{E4AC33C7-A49C-496D-9E05-D5A36B734F09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7582BA4-18BA-44DE-969C-97970EEA3F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Current Practice Areas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17BCF38-457B-481A-AFA5-6A1050B886D9}" type="parTrans" cxnId="{4AD42865-EC60-47AF-AA5F-FF2FAE326B2C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601CA7F-4BBF-4CF1-BB8E-86EEC6F28E6D}" type="sibTrans" cxnId="{4AD42865-EC60-47AF-AA5F-FF2FAE326B2C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12C3CBA-55B6-46D4-9786-D2F5E604F25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Greenfield /Startup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BCBF091-40D4-4B3B-9BF2-EB5B65D9B5BF}" type="parTrans" cxnId="{7FB7F732-D3C8-4FE6-97F1-BEF5587141F2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4201840-41C9-459A-BD9F-8CCFF6B7296F}" type="sibTrans" cxnId="{7FB7F732-D3C8-4FE6-97F1-BEF5587141F2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12CA5C1-D2BA-4FAA-A3EF-6CA48680E4A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Government/ GLC Consulting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AEF9871-3FBF-49A2-8A16-87305752668A}" type="parTrans" cxnId="{76B74424-A676-45CA-A4DA-BF0FE8B45F7D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8A25BAD-4238-44FA-A70D-0C81D1A72EA9}" type="sibTrans" cxnId="{76B74424-A676-45CA-A4DA-BF0FE8B45F7D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BC9A5F2-1FA2-4D0F-940B-4C59DC2E9A00}">
      <dgm:prSet phldrT="[Text]" custT="1"/>
      <dgm:spPr/>
      <dgm:t>
        <a:bodyPr/>
        <a:lstStyle/>
        <a:p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64338A3-AB94-4E70-B5DF-4C01CAF6926A}" type="parTrans" cxnId="{4420C716-6E2C-4CCC-AA60-FA15D4566EA7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73D3917-F59B-4A77-B0B9-B7F98943691A}" type="sibTrans" cxnId="{4420C716-6E2C-4CCC-AA60-FA15D4566EA7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FE4487A-6C8A-4BCC-B173-32053EAEF5A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Entrepreneurship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D271DC3-8740-4166-B0E4-7D8CFBB4D466}" type="parTrans" cxnId="{C0A1444B-3DBB-4268-9A7B-CAA1E3D32F8E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5112965-4059-4453-B6B4-98DD014DAAF5}" type="sibTrans" cxnId="{C0A1444B-3DBB-4268-9A7B-CAA1E3D32F8E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47C2D16-927F-4C32-B2BE-0C2BC343283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Education, Research &amp; Case study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05DD0F2-4930-4255-BF41-8DDB2BAD4353}" type="parTrans" cxnId="{1BDC52DA-7872-4217-9288-F11DA26263B2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5EF0DA4-B2CD-4432-B1FD-C5C7824DDB3A}" type="sibTrans" cxnId="{1BDC52DA-7872-4217-9288-F11DA26263B2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1614769-BE0B-4D3E-B978-F8C76F8BA01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Commercialization of research</a:t>
          </a:r>
          <a:endParaRPr lang="en-MY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E11FEF8-D5DD-454A-AA48-18212A305F4C}" type="parTrans" cxnId="{C776B673-1BE7-4751-B055-CD9AC0A9BA0A}">
      <dgm:prSet custT="1"/>
      <dgm:spPr>
        <a:solidFill>
          <a:srgbClr val="C00000"/>
        </a:solidFill>
      </dgm:spPr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1E1198F-4C22-46FD-8F75-4E00B131DDD7}" type="sibTrans" cxnId="{C776B673-1BE7-4751-B055-CD9AC0A9BA0A}">
      <dgm:prSet/>
      <dgm:spPr/>
      <dgm:t>
        <a:bodyPr/>
        <a:lstStyle/>
        <a:p>
          <a:endParaRPr lang="en-MY" sz="160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4F7852F-C9D1-475C-948B-4804EAC722CC}" type="pres">
      <dgm:prSet presAssocID="{D569D0BA-1AA4-47FD-8FFA-D878805BB1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1F63DE9-DEAF-42AE-84AC-7820165839CE}" type="pres">
      <dgm:prSet presAssocID="{5AD601D4-0440-4A10-9904-C807D0726136}" presName="centerShape" presStyleLbl="node0" presStyleIdx="0" presStyleCnt="1"/>
      <dgm:spPr/>
      <dgm:t>
        <a:bodyPr/>
        <a:lstStyle/>
        <a:p>
          <a:endParaRPr lang="en-MY"/>
        </a:p>
      </dgm:t>
    </dgm:pt>
    <dgm:pt modelId="{62B25930-ED23-40A6-A4E6-618D477E921C}" type="pres">
      <dgm:prSet presAssocID="{A17BCF38-457B-481A-AFA5-6A1050B886D9}" presName="parTrans" presStyleLbl="sibTrans2D1" presStyleIdx="0" presStyleCnt="6"/>
      <dgm:spPr/>
      <dgm:t>
        <a:bodyPr/>
        <a:lstStyle/>
        <a:p>
          <a:endParaRPr lang="en-MY"/>
        </a:p>
      </dgm:t>
    </dgm:pt>
    <dgm:pt modelId="{83AC4D31-1F3F-4A12-8995-7C10EE33D048}" type="pres">
      <dgm:prSet presAssocID="{A17BCF38-457B-481A-AFA5-6A1050B886D9}" presName="connectorText" presStyleLbl="sibTrans2D1" presStyleIdx="0" presStyleCnt="6"/>
      <dgm:spPr/>
      <dgm:t>
        <a:bodyPr/>
        <a:lstStyle/>
        <a:p>
          <a:endParaRPr lang="en-MY"/>
        </a:p>
      </dgm:t>
    </dgm:pt>
    <dgm:pt modelId="{E8C35BAF-7BE3-48FC-A67D-29FE91AA1091}" type="pres">
      <dgm:prSet presAssocID="{67582BA4-18BA-44DE-969C-97970EEA3F44}" presName="node" presStyleLbl="node1" presStyleIdx="0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  <dgm:pt modelId="{53EC3DD1-FF48-40ED-BFFD-A58494B53C72}" type="pres">
      <dgm:prSet presAssocID="{CBCBF091-40D4-4B3B-9BF2-EB5B65D9B5BF}" presName="parTrans" presStyleLbl="sibTrans2D1" presStyleIdx="1" presStyleCnt="6"/>
      <dgm:spPr/>
      <dgm:t>
        <a:bodyPr/>
        <a:lstStyle/>
        <a:p>
          <a:endParaRPr lang="en-MY"/>
        </a:p>
      </dgm:t>
    </dgm:pt>
    <dgm:pt modelId="{940E3EF6-71CC-4B0A-A759-C560427387D9}" type="pres">
      <dgm:prSet presAssocID="{CBCBF091-40D4-4B3B-9BF2-EB5B65D9B5BF}" presName="connectorText" presStyleLbl="sibTrans2D1" presStyleIdx="1" presStyleCnt="6"/>
      <dgm:spPr/>
      <dgm:t>
        <a:bodyPr/>
        <a:lstStyle/>
        <a:p>
          <a:endParaRPr lang="en-MY"/>
        </a:p>
      </dgm:t>
    </dgm:pt>
    <dgm:pt modelId="{7D0B67D8-C35E-43CD-9BC7-A3F666A3B961}" type="pres">
      <dgm:prSet presAssocID="{012C3CBA-55B6-46D4-9786-D2F5E604F25B}" presName="node" presStyleLbl="node1" presStyleIdx="1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  <dgm:pt modelId="{C58BAD79-89E7-4FB0-A32F-EBB68E24EA1B}" type="pres">
      <dgm:prSet presAssocID="{1AEF9871-3FBF-49A2-8A16-87305752668A}" presName="parTrans" presStyleLbl="sibTrans2D1" presStyleIdx="2" presStyleCnt="6"/>
      <dgm:spPr/>
      <dgm:t>
        <a:bodyPr/>
        <a:lstStyle/>
        <a:p>
          <a:endParaRPr lang="en-MY"/>
        </a:p>
      </dgm:t>
    </dgm:pt>
    <dgm:pt modelId="{51D889D1-4A2E-4257-BFFE-1B62C990AB1D}" type="pres">
      <dgm:prSet presAssocID="{1AEF9871-3FBF-49A2-8A16-87305752668A}" presName="connectorText" presStyleLbl="sibTrans2D1" presStyleIdx="2" presStyleCnt="6"/>
      <dgm:spPr/>
      <dgm:t>
        <a:bodyPr/>
        <a:lstStyle/>
        <a:p>
          <a:endParaRPr lang="en-MY"/>
        </a:p>
      </dgm:t>
    </dgm:pt>
    <dgm:pt modelId="{1700C1CF-CA0D-4716-BFC2-1F09F4BD55D5}" type="pres">
      <dgm:prSet presAssocID="{D12CA5C1-D2BA-4FAA-A3EF-6CA48680E4AA}" presName="node" presStyleLbl="node1" presStyleIdx="2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  <dgm:pt modelId="{5951964C-51CA-463E-897A-9AB77EDD87AC}" type="pres">
      <dgm:prSet presAssocID="{7D271DC3-8740-4166-B0E4-7D8CFBB4D466}" presName="parTrans" presStyleLbl="sibTrans2D1" presStyleIdx="3" presStyleCnt="6"/>
      <dgm:spPr/>
      <dgm:t>
        <a:bodyPr/>
        <a:lstStyle/>
        <a:p>
          <a:endParaRPr lang="en-MY"/>
        </a:p>
      </dgm:t>
    </dgm:pt>
    <dgm:pt modelId="{0EABD11C-DF98-4CAA-9632-72558EECEBCD}" type="pres">
      <dgm:prSet presAssocID="{7D271DC3-8740-4166-B0E4-7D8CFBB4D466}" presName="connectorText" presStyleLbl="sibTrans2D1" presStyleIdx="3" presStyleCnt="6"/>
      <dgm:spPr/>
      <dgm:t>
        <a:bodyPr/>
        <a:lstStyle/>
        <a:p>
          <a:endParaRPr lang="en-MY"/>
        </a:p>
      </dgm:t>
    </dgm:pt>
    <dgm:pt modelId="{BBC15AC5-3ED7-42F7-BB92-FAA2598A1D3D}" type="pres">
      <dgm:prSet presAssocID="{7FE4487A-6C8A-4BCC-B173-32053EAEF5A5}" presName="node" presStyleLbl="node1" presStyleIdx="3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  <dgm:pt modelId="{CEF0B223-9CC1-434B-A52B-347C48291755}" type="pres">
      <dgm:prSet presAssocID="{405DD0F2-4930-4255-BF41-8DDB2BAD4353}" presName="parTrans" presStyleLbl="sibTrans2D1" presStyleIdx="4" presStyleCnt="6"/>
      <dgm:spPr/>
      <dgm:t>
        <a:bodyPr/>
        <a:lstStyle/>
        <a:p>
          <a:endParaRPr lang="en-MY"/>
        </a:p>
      </dgm:t>
    </dgm:pt>
    <dgm:pt modelId="{8C0CA3BC-4ED9-4E19-8BF8-49C97E949264}" type="pres">
      <dgm:prSet presAssocID="{405DD0F2-4930-4255-BF41-8DDB2BAD4353}" presName="connectorText" presStyleLbl="sibTrans2D1" presStyleIdx="4" presStyleCnt="6"/>
      <dgm:spPr/>
      <dgm:t>
        <a:bodyPr/>
        <a:lstStyle/>
        <a:p>
          <a:endParaRPr lang="en-MY"/>
        </a:p>
      </dgm:t>
    </dgm:pt>
    <dgm:pt modelId="{75DA406A-370A-41DF-A01F-15E8A38A0758}" type="pres">
      <dgm:prSet presAssocID="{247C2D16-927F-4C32-B2BE-0C2BC3432836}" presName="node" presStyleLbl="node1" presStyleIdx="4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  <dgm:pt modelId="{DC0E54B7-9696-42F0-BDC9-55B4A9EB04BF}" type="pres">
      <dgm:prSet presAssocID="{3E11FEF8-D5DD-454A-AA48-18212A305F4C}" presName="parTrans" presStyleLbl="sibTrans2D1" presStyleIdx="5" presStyleCnt="6"/>
      <dgm:spPr/>
      <dgm:t>
        <a:bodyPr/>
        <a:lstStyle/>
        <a:p>
          <a:endParaRPr lang="en-MY"/>
        </a:p>
      </dgm:t>
    </dgm:pt>
    <dgm:pt modelId="{A002C704-2406-4E0C-97DF-95E9E2ADCBFA}" type="pres">
      <dgm:prSet presAssocID="{3E11FEF8-D5DD-454A-AA48-18212A305F4C}" presName="connectorText" presStyleLbl="sibTrans2D1" presStyleIdx="5" presStyleCnt="6"/>
      <dgm:spPr/>
      <dgm:t>
        <a:bodyPr/>
        <a:lstStyle/>
        <a:p>
          <a:endParaRPr lang="en-MY"/>
        </a:p>
      </dgm:t>
    </dgm:pt>
    <dgm:pt modelId="{F6A1DDAB-284C-44F4-A90E-8637CFCBBF25}" type="pres">
      <dgm:prSet presAssocID="{C1614769-BE0B-4D3E-B978-F8C76F8BA01C}" presName="node" presStyleLbl="node1" presStyleIdx="5" presStyleCnt="6" custScaleY="7713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MY"/>
        </a:p>
      </dgm:t>
    </dgm:pt>
  </dgm:ptLst>
  <dgm:cxnLst>
    <dgm:cxn modelId="{9715C568-2674-4524-8EEC-48473D7E344B}" type="presOf" srcId="{247C2D16-927F-4C32-B2BE-0C2BC3432836}" destId="{75DA406A-370A-41DF-A01F-15E8A38A0758}" srcOrd="0" destOrd="0" presId="urn:microsoft.com/office/officeart/2005/8/layout/radial5"/>
    <dgm:cxn modelId="{56A65C05-EFEC-44ED-A8C0-C60157D372D9}" type="presOf" srcId="{405DD0F2-4930-4255-BF41-8DDB2BAD4353}" destId="{8C0CA3BC-4ED9-4E19-8BF8-49C97E949264}" srcOrd="1" destOrd="0" presId="urn:microsoft.com/office/officeart/2005/8/layout/radial5"/>
    <dgm:cxn modelId="{4AD42865-EC60-47AF-AA5F-FF2FAE326B2C}" srcId="{5AD601D4-0440-4A10-9904-C807D0726136}" destId="{67582BA4-18BA-44DE-969C-97970EEA3F44}" srcOrd="0" destOrd="0" parTransId="{A17BCF38-457B-481A-AFA5-6A1050B886D9}" sibTransId="{7601CA7F-4BBF-4CF1-BB8E-86EEC6F28E6D}"/>
    <dgm:cxn modelId="{1BDC52DA-7872-4217-9288-F11DA26263B2}" srcId="{5AD601D4-0440-4A10-9904-C807D0726136}" destId="{247C2D16-927F-4C32-B2BE-0C2BC3432836}" srcOrd="4" destOrd="0" parTransId="{405DD0F2-4930-4255-BF41-8DDB2BAD4353}" sibTransId="{25EF0DA4-B2CD-4432-B1FD-C5C7824DDB3A}"/>
    <dgm:cxn modelId="{90146566-9E02-4C6E-B9D4-2D003D748C23}" type="presOf" srcId="{5AD601D4-0440-4A10-9904-C807D0726136}" destId="{D1F63DE9-DEAF-42AE-84AC-7820165839CE}" srcOrd="0" destOrd="0" presId="urn:microsoft.com/office/officeart/2005/8/layout/radial5"/>
    <dgm:cxn modelId="{E4AC33C7-A49C-496D-9E05-D5A36B734F09}" srcId="{D569D0BA-1AA4-47FD-8FFA-D878805BB1BA}" destId="{5AD601D4-0440-4A10-9904-C807D0726136}" srcOrd="0" destOrd="0" parTransId="{097743F2-F88A-43AE-9620-A2F4081FFDD0}" sibTransId="{5CBB9E46-B3C8-4E8B-9238-F6B9BB239D31}"/>
    <dgm:cxn modelId="{B17ED93F-D1CC-481A-AF5E-AE035FD91AF8}" type="presOf" srcId="{7D271DC3-8740-4166-B0E4-7D8CFBB4D466}" destId="{0EABD11C-DF98-4CAA-9632-72558EECEBCD}" srcOrd="1" destOrd="0" presId="urn:microsoft.com/office/officeart/2005/8/layout/radial5"/>
    <dgm:cxn modelId="{E40EB1A0-7749-4758-A253-7EE8B7F7DDF1}" type="presOf" srcId="{1AEF9871-3FBF-49A2-8A16-87305752668A}" destId="{51D889D1-4A2E-4257-BFFE-1B62C990AB1D}" srcOrd="1" destOrd="0" presId="urn:microsoft.com/office/officeart/2005/8/layout/radial5"/>
    <dgm:cxn modelId="{63AA8F7A-3948-40AB-9AA4-096A003FDEF2}" type="presOf" srcId="{7D271DC3-8740-4166-B0E4-7D8CFBB4D466}" destId="{5951964C-51CA-463E-897A-9AB77EDD87AC}" srcOrd="0" destOrd="0" presId="urn:microsoft.com/office/officeart/2005/8/layout/radial5"/>
    <dgm:cxn modelId="{C776B673-1BE7-4751-B055-CD9AC0A9BA0A}" srcId="{5AD601D4-0440-4A10-9904-C807D0726136}" destId="{C1614769-BE0B-4D3E-B978-F8C76F8BA01C}" srcOrd="5" destOrd="0" parTransId="{3E11FEF8-D5DD-454A-AA48-18212A305F4C}" sibTransId="{C1E1198F-4C22-46FD-8F75-4E00B131DDD7}"/>
    <dgm:cxn modelId="{37091F67-5168-488A-B3A1-978491938CFB}" type="presOf" srcId="{A17BCF38-457B-481A-AFA5-6A1050B886D9}" destId="{62B25930-ED23-40A6-A4E6-618D477E921C}" srcOrd="0" destOrd="0" presId="urn:microsoft.com/office/officeart/2005/8/layout/radial5"/>
    <dgm:cxn modelId="{B2591B01-A938-4A59-8FFA-1EE0E10CC6FA}" type="presOf" srcId="{C1614769-BE0B-4D3E-B978-F8C76F8BA01C}" destId="{F6A1DDAB-284C-44F4-A90E-8637CFCBBF25}" srcOrd="0" destOrd="0" presId="urn:microsoft.com/office/officeart/2005/8/layout/radial5"/>
    <dgm:cxn modelId="{2FD3826C-5D44-48DF-AF2F-FF1E70B4085F}" type="presOf" srcId="{3E11FEF8-D5DD-454A-AA48-18212A305F4C}" destId="{A002C704-2406-4E0C-97DF-95E9E2ADCBFA}" srcOrd="1" destOrd="0" presId="urn:microsoft.com/office/officeart/2005/8/layout/radial5"/>
    <dgm:cxn modelId="{CAF2C2CA-A1CF-4360-9875-31D9889A2FFB}" type="presOf" srcId="{A17BCF38-457B-481A-AFA5-6A1050B886D9}" destId="{83AC4D31-1F3F-4A12-8995-7C10EE33D048}" srcOrd="1" destOrd="0" presId="urn:microsoft.com/office/officeart/2005/8/layout/radial5"/>
    <dgm:cxn modelId="{3EBBD599-ADAD-4B2B-8820-05C290EAA3B8}" type="presOf" srcId="{405DD0F2-4930-4255-BF41-8DDB2BAD4353}" destId="{CEF0B223-9CC1-434B-A52B-347C48291755}" srcOrd="0" destOrd="0" presId="urn:microsoft.com/office/officeart/2005/8/layout/radial5"/>
    <dgm:cxn modelId="{4420C716-6E2C-4CCC-AA60-FA15D4566EA7}" srcId="{D569D0BA-1AA4-47FD-8FFA-D878805BB1BA}" destId="{EBC9A5F2-1FA2-4D0F-940B-4C59DC2E9A00}" srcOrd="1" destOrd="0" parTransId="{264338A3-AB94-4E70-B5DF-4C01CAF6926A}" sibTransId="{473D3917-F59B-4A77-B0B9-B7F98943691A}"/>
    <dgm:cxn modelId="{352FA7ED-EEFF-42CC-ACE4-700CAAC2E61B}" type="presOf" srcId="{3E11FEF8-D5DD-454A-AA48-18212A305F4C}" destId="{DC0E54B7-9696-42F0-BDC9-55B4A9EB04BF}" srcOrd="0" destOrd="0" presId="urn:microsoft.com/office/officeart/2005/8/layout/radial5"/>
    <dgm:cxn modelId="{7FB7F732-D3C8-4FE6-97F1-BEF5587141F2}" srcId="{5AD601D4-0440-4A10-9904-C807D0726136}" destId="{012C3CBA-55B6-46D4-9786-D2F5E604F25B}" srcOrd="1" destOrd="0" parTransId="{CBCBF091-40D4-4B3B-9BF2-EB5B65D9B5BF}" sibTransId="{24201840-41C9-459A-BD9F-8CCFF6B7296F}"/>
    <dgm:cxn modelId="{1B024B57-A384-40BC-A93A-16ED6D4BB28F}" type="presOf" srcId="{D569D0BA-1AA4-47FD-8FFA-D878805BB1BA}" destId="{E4F7852F-C9D1-475C-948B-4804EAC722CC}" srcOrd="0" destOrd="0" presId="urn:microsoft.com/office/officeart/2005/8/layout/radial5"/>
    <dgm:cxn modelId="{41B37BBC-C391-4658-9DD8-E9FFF5A44CE8}" type="presOf" srcId="{012C3CBA-55B6-46D4-9786-D2F5E604F25B}" destId="{7D0B67D8-C35E-43CD-9BC7-A3F666A3B961}" srcOrd="0" destOrd="0" presId="urn:microsoft.com/office/officeart/2005/8/layout/radial5"/>
    <dgm:cxn modelId="{1D2B05A2-1B72-4D39-ADFF-7AEC2DB20A4D}" type="presOf" srcId="{CBCBF091-40D4-4B3B-9BF2-EB5B65D9B5BF}" destId="{940E3EF6-71CC-4B0A-A759-C560427387D9}" srcOrd="1" destOrd="0" presId="urn:microsoft.com/office/officeart/2005/8/layout/radial5"/>
    <dgm:cxn modelId="{76B74424-A676-45CA-A4DA-BF0FE8B45F7D}" srcId="{5AD601D4-0440-4A10-9904-C807D0726136}" destId="{D12CA5C1-D2BA-4FAA-A3EF-6CA48680E4AA}" srcOrd="2" destOrd="0" parTransId="{1AEF9871-3FBF-49A2-8A16-87305752668A}" sibTransId="{18A25BAD-4238-44FA-A70D-0C81D1A72EA9}"/>
    <dgm:cxn modelId="{C0A1444B-3DBB-4268-9A7B-CAA1E3D32F8E}" srcId="{5AD601D4-0440-4A10-9904-C807D0726136}" destId="{7FE4487A-6C8A-4BCC-B173-32053EAEF5A5}" srcOrd="3" destOrd="0" parTransId="{7D271DC3-8740-4166-B0E4-7D8CFBB4D466}" sibTransId="{25112965-4059-4453-B6B4-98DD014DAAF5}"/>
    <dgm:cxn modelId="{7920DF2E-DBA1-4B27-BD86-F5BE5A463D4B}" type="presOf" srcId="{67582BA4-18BA-44DE-969C-97970EEA3F44}" destId="{E8C35BAF-7BE3-48FC-A67D-29FE91AA1091}" srcOrd="0" destOrd="0" presId="urn:microsoft.com/office/officeart/2005/8/layout/radial5"/>
    <dgm:cxn modelId="{6FF9AA7C-A9DF-4850-AE68-4D401ED1F17F}" type="presOf" srcId="{CBCBF091-40D4-4B3B-9BF2-EB5B65D9B5BF}" destId="{53EC3DD1-FF48-40ED-BFFD-A58494B53C72}" srcOrd="0" destOrd="0" presId="urn:microsoft.com/office/officeart/2005/8/layout/radial5"/>
    <dgm:cxn modelId="{EC385BBB-B357-4CA4-966B-7C44B8F0B31E}" type="presOf" srcId="{1AEF9871-3FBF-49A2-8A16-87305752668A}" destId="{C58BAD79-89E7-4FB0-A32F-EBB68E24EA1B}" srcOrd="0" destOrd="0" presId="urn:microsoft.com/office/officeart/2005/8/layout/radial5"/>
    <dgm:cxn modelId="{961C90D7-6434-47C7-9935-CD119531495D}" type="presOf" srcId="{7FE4487A-6C8A-4BCC-B173-32053EAEF5A5}" destId="{BBC15AC5-3ED7-42F7-BB92-FAA2598A1D3D}" srcOrd="0" destOrd="0" presId="urn:microsoft.com/office/officeart/2005/8/layout/radial5"/>
    <dgm:cxn modelId="{0ADBFF09-CA6D-4080-A23F-81618A9F9B4A}" type="presOf" srcId="{D12CA5C1-D2BA-4FAA-A3EF-6CA48680E4AA}" destId="{1700C1CF-CA0D-4716-BFC2-1F09F4BD55D5}" srcOrd="0" destOrd="0" presId="urn:microsoft.com/office/officeart/2005/8/layout/radial5"/>
    <dgm:cxn modelId="{1456B270-4741-440E-9404-AAF6A98E775B}" type="presParOf" srcId="{E4F7852F-C9D1-475C-948B-4804EAC722CC}" destId="{D1F63DE9-DEAF-42AE-84AC-7820165839CE}" srcOrd="0" destOrd="0" presId="urn:microsoft.com/office/officeart/2005/8/layout/radial5"/>
    <dgm:cxn modelId="{89441784-C1B7-41CE-A64E-92C8C7B33035}" type="presParOf" srcId="{E4F7852F-C9D1-475C-948B-4804EAC722CC}" destId="{62B25930-ED23-40A6-A4E6-618D477E921C}" srcOrd="1" destOrd="0" presId="urn:microsoft.com/office/officeart/2005/8/layout/radial5"/>
    <dgm:cxn modelId="{8272687F-D81D-43BE-A46F-A5390BC95F24}" type="presParOf" srcId="{62B25930-ED23-40A6-A4E6-618D477E921C}" destId="{83AC4D31-1F3F-4A12-8995-7C10EE33D048}" srcOrd="0" destOrd="0" presId="urn:microsoft.com/office/officeart/2005/8/layout/radial5"/>
    <dgm:cxn modelId="{D800AC1A-24B9-40EE-8D36-2B999BFFAFF5}" type="presParOf" srcId="{E4F7852F-C9D1-475C-948B-4804EAC722CC}" destId="{E8C35BAF-7BE3-48FC-A67D-29FE91AA1091}" srcOrd="2" destOrd="0" presId="urn:microsoft.com/office/officeart/2005/8/layout/radial5"/>
    <dgm:cxn modelId="{01A9C032-31DD-482A-B4EB-D3134BEA8821}" type="presParOf" srcId="{E4F7852F-C9D1-475C-948B-4804EAC722CC}" destId="{53EC3DD1-FF48-40ED-BFFD-A58494B53C72}" srcOrd="3" destOrd="0" presId="urn:microsoft.com/office/officeart/2005/8/layout/radial5"/>
    <dgm:cxn modelId="{BFC5F90B-950C-4855-BA70-891973E96AF6}" type="presParOf" srcId="{53EC3DD1-FF48-40ED-BFFD-A58494B53C72}" destId="{940E3EF6-71CC-4B0A-A759-C560427387D9}" srcOrd="0" destOrd="0" presId="urn:microsoft.com/office/officeart/2005/8/layout/radial5"/>
    <dgm:cxn modelId="{594B1A75-79D6-4970-A04A-B4A1FF9C1CB6}" type="presParOf" srcId="{E4F7852F-C9D1-475C-948B-4804EAC722CC}" destId="{7D0B67D8-C35E-43CD-9BC7-A3F666A3B961}" srcOrd="4" destOrd="0" presId="urn:microsoft.com/office/officeart/2005/8/layout/radial5"/>
    <dgm:cxn modelId="{276E34DE-ADC8-4402-AA83-7F2EA47BAB75}" type="presParOf" srcId="{E4F7852F-C9D1-475C-948B-4804EAC722CC}" destId="{C58BAD79-89E7-4FB0-A32F-EBB68E24EA1B}" srcOrd="5" destOrd="0" presId="urn:microsoft.com/office/officeart/2005/8/layout/radial5"/>
    <dgm:cxn modelId="{3B7190A3-26A3-4800-BF57-EC33A4071768}" type="presParOf" srcId="{C58BAD79-89E7-4FB0-A32F-EBB68E24EA1B}" destId="{51D889D1-4A2E-4257-BFFE-1B62C990AB1D}" srcOrd="0" destOrd="0" presId="urn:microsoft.com/office/officeart/2005/8/layout/radial5"/>
    <dgm:cxn modelId="{5C2AD7EA-F365-4CA6-8331-1A2967893754}" type="presParOf" srcId="{E4F7852F-C9D1-475C-948B-4804EAC722CC}" destId="{1700C1CF-CA0D-4716-BFC2-1F09F4BD55D5}" srcOrd="6" destOrd="0" presId="urn:microsoft.com/office/officeart/2005/8/layout/radial5"/>
    <dgm:cxn modelId="{DFA9E7C5-DE79-4A2F-84F9-BE5F3EA084AB}" type="presParOf" srcId="{E4F7852F-C9D1-475C-948B-4804EAC722CC}" destId="{5951964C-51CA-463E-897A-9AB77EDD87AC}" srcOrd="7" destOrd="0" presId="urn:microsoft.com/office/officeart/2005/8/layout/radial5"/>
    <dgm:cxn modelId="{6E2B9F1F-EB50-46EB-920B-EF295CAAA10D}" type="presParOf" srcId="{5951964C-51CA-463E-897A-9AB77EDD87AC}" destId="{0EABD11C-DF98-4CAA-9632-72558EECEBCD}" srcOrd="0" destOrd="0" presId="urn:microsoft.com/office/officeart/2005/8/layout/radial5"/>
    <dgm:cxn modelId="{DDABDA75-39B7-4A01-B97A-39C265282372}" type="presParOf" srcId="{E4F7852F-C9D1-475C-948B-4804EAC722CC}" destId="{BBC15AC5-3ED7-42F7-BB92-FAA2598A1D3D}" srcOrd="8" destOrd="0" presId="urn:microsoft.com/office/officeart/2005/8/layout/radial5"/>
    <dgm:cxn modelId="{39A4ACB8-B0B1-4E6C-84F3-24E72C112F21}" type="presParOf" srcId="{E4F7852F-C9D1-475C-948B-4804EAC722CC}" destId="{CEF0B223-9CC1-434B-A52B-347C48291755}" srcOrd="9" destOrd="0" presId="urn:microsoft.com/office/officeart/2005/8/layout/radial5"/>
    <dgm:cxn modelId="{F186F836-165A-46F8-BF0F-3AFFB2190900}" type="presParOf" srcId="{CEF0B223-9CC1-434B-A52B-347C48291755}" destId="{8C0CA3BC-4ED9-4E19-8BF8-49C97E949264}" srcOrd="0" destOrd="0" presId="urn:microsoft.com/office/officeart/2005/8/layout/radial5"/>
    <dgm:cxn modelId="{E0DA4682-B35A-4185-A10E-2171B825CFAC}" type="presParOf" srcId="{E4F7852F-C9D1-475C-948B-4804EAC722CC}" destId="{75DA406A-370A-41DF-A01F-15E8A38A0758}" srcOrd="10" destOrd="0" presId="urn:microsoft.com/office/officeart/2005/8/layout/radial5"/>
    <dgm:cxn modelId="{E2E289A3-B0E1-4E50-B50E-CBB88CB9CE47}" type="presParOf" srcId="{E4F7852F-C9D1-475C-948B-4804EAC722CC}" destId="{DC0E54B7-9696-42F0-BDC9-55B4A9EB04BF}" srcOrd="11" destOrd="0" presId="urn:microsoft.com/office/officeart/2005/8/layout/radial5"/>
    <dgm:cxn modelId="{D85DA06F-07F3-4593-B72D-E3048E32FB38}" type="presParOf" srcId="{DC0E54B7-9696-42F0-BDC9-55B4A9EB04BF}" destId="{A002C704-2406-4E0C-97DF-95E9E2ADCBFA}" srcOrd="0" destOrd="0" presId="urn:microsoft.com/office/officeart/2005/8/layout/radial5"/>
    <dgm:cxn modelId="{DA339675-8D8A-447C-8012-8D114FA3CE72}" type="presParOf" srcId="{E4F7852F-C9D1-475C-948B-4804EAC722CC}" destId="{F6A1DDAB-284C-44F4-A90E-8637CFCBBF2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84485-0590-43F4-BC5F-5100DADC886B}" type="doc">
      <dgm:prSet loTypeId="urn:microsoft.com/office/officeart/2005/8/layout/process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MY"/>
        </a:p>
      </dgm:t>
    </dgm:pt>
    <dgm:pt modelId="{2A12E244-91B5-4991-8973-94360BBBE206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Accounting Services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096B11E2-807A-4EAE-9241-819619C6A50D}" type="parTrans" cxnId="{D0875AC1-DB01-4E22-BEC8-5650DF12C6EA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A207C813-EDFF-4527-838F-A2208008043D}" type="sibTrans" cxnId="{D0875AC1-DB01-4E22-BEC8-5650DF12C6EA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68B8511E-5916-4FEA-81B2-E88DAFFA3526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Integrated Thinking Practice 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EF648B85-F2FF-4F39-878A-E8F7756EB792}" type="parTrans" cxnId="{254FB6E3-7B68-48A1-BB67-DD5EE9F26C79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38790737-4DF5-4175-A1A5-1379A78A5EB3}" type="sibTrans" cxnId="{254FB6E3-7B68-48A1-BB67-DD5EE9F26C79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D9CA6A96-9E1A-4A9F-91B0-7390B75D1FF8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Audit Assurance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4EA80EC9-5B09-4739-97F8-2953A6E7F286}" type="parTrans" cxnId="{D014239A-B213-4344-BFF6-3BEB0A3C33EB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ACC7227B-CC73-4872-B1F9-9EE47AB5D2BF}" type="sibTrans" cxnId="{D014239A-B213-4344-BFF6-3BEB0A3C33EB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1A1FA475-9EBC-4C16-A2C7-F31258EA8A52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Auditing beyond numbers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13E061EB-CE15-4513-85A7-A543F0085759}" type="parTrans" cxnId="{427C4FD5-E2BD-41B0-AC5A-3ADB211C432B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8F828B9D-7551-4062-9F06-D2B51A7B27A8}" type="sibTrans" cxnId="{427C4FD5-E2BD-41B0-AC5A-3ADB211C432B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0D1E1B86-8B11-4754-AACF-87FE3577ED79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GST &amp; Other Tax Services  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DC95271B-CC85-4A49-9206-2BC9A537B298}" type="parTrans" cxnId="{656ABB62-01C2-4D1A-92B9-E006F9360184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376F7C05-5697-42F5-8545-76004CE6F683}" type="sibTrans" cxnId="{656ABB62-01C2-4D1A-92B9-E006F9360184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7A88E6A3-0904-48D0-9ABB-9074E38C8E2D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Minimizing tax risks, maximizing tax savings 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0608DD9E-470F-4CAD-AAC5-7FF097CC2008}" type="parTrans" cxnId="{A582B6C5-0062-4F58-9764-B1E7E0144268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B502C898-B2D6-422D-AA78-0DE77022BAEC}" type="sibTrans" cxnId="{A582B6C5-0062-4F58-9764-B1E7E0144268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3C686299-B874-4AC7-B954-70B4E6FFDAB9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Managing Business risks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2E7B5E4D-E07A-4EED-B92A-5593982FA1FC}" type="parTrans" cxnId="{03B153C7-02BB-441D-8F22-9C9E4E67A71D}">
      <dgm:prSet/>
      <dgm:spPr/>
      <dgm:t>
        <a:bodyPr/>
        <a:lstStyle/>
        <a:p>
          <a:endParaRPr lang="en-MY"/>
        </a:p>
      </dgm:t>
    </dgm:pt>
    <dgm:pt modelId="{5FABC069-A1F7-4D8A-B833-BAA1E3E4BBBC}" type="sibTrans" cxnId="{03B153C7-02BB-441D-8F22-9C9E4E67A71D}">
      <dgm:prSet/>
      <dgm:spPr/>
      <dgm:t>
        <a:bodyPr/>
        <a:lstStyle/>
        <a:p>
          <a:endParaRPr lang="en-MY"/>
        </a:p>
      </dgm:t>
    </dgm:pt>
    <dgm:pt modelId="{0F5A100D-2278-4084-B1B0-F62D54E9A46D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Secretarial Services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17CC4AAA-E24A-46C3-B534-0DE848459BBD}" type="parTrans" cxnId="{E6938AC8-8143-4976-9412-0822742FABDD}">
      <dgm:prSet/>
      <dgm:spPr/>
      <dgm:t>
        <a:bodyPr/>
        <a:lstStyle/>
        <a:p>
          <a:endParaRPr lang="en-MY"/>
        </a:p>
      </dgm:t>
    </dgm:pt>
    <dgm:pt modelId="{21982275-ED4F-41DF-BBCC-E3A9763D3E12}" type="sibTrans" cxnId="{E6938AC8-8143-4976-9412-0822742FABDD}">
      <dgm:prSet/>
      <dgm:spPr/>
      <dgm:t>
        <a:bodyPr/>
        <a:lstStyle/>
        <a:p>
          <a:endParaRPr lang="en-MY"/>
        </a:p>
      </dgm:t>
    </dgm:pt>
    <dgm:pt modelId="{CCFE74D8-9F00-444D-90CE-11602ADD135C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Providing the right context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F1A6D8B0-20E5-4626-B537-335D4F1AA5E4}" type="parTrans" cxnId="{F1E6E324-6081-46B1-8AAF-952BE9ED3B23}">
      <dgm:prSet/>
      <dgm:spPr/>
      <dgm:t>
        <a:bodyPr/>
        <a:lstStyle/>
        <a:p>
          <a:endParaRPr lang="en-MY"/>
        </a:p>
      </dgm:t>
    </dgm:pt>
    <dgm:pt modelId="{EBD154F3-9EC0-44C7-A258-BC8CFC5E7B51}" type="sibTrans" cxnId="{F1E6E324-6081-46B1-8AAF-952BE9ED3B23}">
      <dgm:prSet/>
      <dgm:spPr/>
      <dgm:t>
        <a:bodyPr/>
        <a:lstStyle/>
        <a:p>
          <a:endParaRPr lang="en-MY"/>
        </a:p>
      </dgm:t>
    </dgm:pt>
    <dgm:pt modelId="{97698A56-F8CA-4751-A3D2-23BD59E774FF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Sharia Audit  Services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5D60125F-B73D-4146-B35C-FCEF533252C6}" type="parTrans" cxnId="{F9D24881-6914-40DE-A13D-49B58CCA1243}">
      <dgm:prSet/>
      <dgm:spPr/>
      <dgm:t>
        <a:bodyPr/>
        <a:lstStyle/>
        <a:p>
          <a:endParaRPr lang="en-MY"/>
        </a:p>
      </dgm:t>
    </dgm:pt>
    <dgm:pt modelId="{90D2A81D-2AF8-4639-8638-C93313755043}" type="sibTrans" cxnId="{F9D24881-6914-40DE-A13D-49B58CCA1243}">
      <dgm:prSet/>
      <dgm:spPr/>
      <dgm:t>
        <a:bodyPr/>
        <a:lstStyle/>
        <a:p>
          <a:endParaRPr lang="en-MY"/>
        </a:p>
      </dgm:t>
    </dgm:pt>
    <dgm:pt modelId="{B1066BA7-5BCA-4E12-B796-BB8146927411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Maintaining sharia compliance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F0E30DDB-D398-40F1-8D68-7B2F697D5AD2}" type="parTrans" cxnId="{13B34477-D5D1-44E3-BFEC-85BE1C5C46F8}">
      <dgm:prSet/>
      <dgm:spPr/>
      <dgm:t>
        <a:bodyPr/>
        <a:lstStyle/>
        <a:p>
          <a:endParaRPr lang="en-MY"/>
        </a:p>
      </dgm:t>
    </dgm:pt>
    <dgm:pt modelId="{D9FF06B7-5E8E-4D9E-9D28-94468D12FEC0}" type="sibTrans" cxnId="{13B34477-D5D1-44E3-BFEC-85BE1C5C46F8}">
      <dgm:prSet/>
      <dgm:spPr/>
      <dgm:t>
        <a:bodyPr/>
        <a:lstStyle/>
        <a:p>
          <a:endParaRPr lang="en-MY"/>
        </a:p>
      </dgm:t>
    </dgm:pt>
    <dgm:pt modelId="{95B72DD9-3E4A-4899-80CD-DC05219E747B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</a:rPr>
            <a:t>Consultancy &amp; Business advisory services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79F989C2-3A7D-4B3A-A477-E2C3EA6DE050}" type="parTrans" cxnId="{F11D4CEC-1196-423C-BF8E-717116482FB7}">
      <dgm:prSet/>
      <dgm:spPr/>
      <dgm:t>
        <a:bodyPr/>
        <a:lstStyle/>
        <a:p>
          <a:endParaRPr lang="en-MY"/>
        </a:p>
      </dgm:t>
    </dgm:pt>
    <dgm:pt modelId="{5D72D2E1-D47A-4436-B26B-7A529171CACA}" type="sibTrans" cxnId="{F11D4CEC-1196-423C-BF8E-717116482FB7}">
      <dgm:prSet/>
      <dgm:spPr/>
      <dgm:t>
        <a:bodyPr/>
        <a:lstStyle/>
        <a:p>
          <a:endParaRPr lang="en-MY"/>
        </a:p>
      </dgm:t>
    </dgm:pt>
    <dgm:pt modelId="{2D263D71-7E2C-4014-A0D0-46D3FA97939C}" type="pres">
      <dgm:prSet presAssocID="{1A984485-0590-43F4-BC5F-5100DADC8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73E6654-E6F7-433E-87A5-370240FF5289}" type="pres">
      <dgm:prSet presAssocID="{95B72DD9-3E4A-4899-80CD-DC05219E747B}" presName="boxAndChildren" presStyleCnt="0"/>
      <dgm:spPr/>
    </dgm:pt>
    <dgm:pt modelId="{67C6A36B-6C89-4B23-99C2-1A5E96D2E1DF}" type="pres">
      <dgm:prSet presAssocID="{95B72DD9-3E4A-4899-80CD-DC05219E747B}" presName="parentTextBox" presStyleLbl="node1" presStyleIdx="0" presStyleCnt="6"/>
      <dgm:spPr/>
      <dgm:t>
        <a:bodyPr/>
        <a:lstStyle/>
        <a:p>
          <a:endParaRPr lang="en-MY"/>
        </a:p>
      </dgm:t>
    </dgm:pt>
    <dgm:pt modelId="{BFF4B73E-7428-4DA7-970C-4ABC960F6247}" type="pres">
      <dgm:prSet presAssocID="{95B72DD9-3E4A-4899-80CD-DC05219E747B}" presName="entireBox" presStyleLbl="node1" presStyleIdx="0" presStyleCnt="6"/>
      <dgm:spPr/>
      <dgm:t>
        <a:bodyPr/>
        <a:lstStyle/>
        <a:p>
          <a:endParaRPr lang="en-MY"/>
        </a:p>
      </dgm:t>
    </dgm:pt>
    <dgm:pt modelId="{8530DFA8-59E0-4D6F-95E6-A6869DB6E432}" type="pres">
      <dgm:prSet presAssocID="{95B72DD9-3E4A-4899-80CD-DC05219E747B}" presName="descendantBox" presStyleCnt="0"/>
      <dgm:spPr/>
    </dgm:pt>
    <dgm:pt modelId="{236CE250-78D3-4C06-973C-B7284C04980B}" type="pres">
      <dgm:prSet presAssocID="{3C686299-B874-4AC7-B954-70B4E6FFDAB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ADC8BC-139F-4D81-9990-66BA7F7F91DE}" type="pres">
      <dgm:prSet presAssocID="{90D2A81D-2AF8-4639-8638-C93313755043}" presName="sp" presStyleCnt="0"/>
      <dgm:spPr/>
    </dgm:pt>
    <dgm:pt modelId="{1824E0F0-6DDA-4485-83CE-148FD37AAC70}" type="pres">
      <dgm:prSet presAssocID="{97698A56-F8CA-4751-A3D2-23BD59E774FF}" presName="arrowAndChildren" presStyleCnt="0"/>
      <dgm:spPr/>
    </dgm:pt>
    <dgm:pt modelId="{0451626D-8A3E-4FD2-8A4F-4826DC8ABF81}" type="pres">
      <dgm:prSet presAssocID="{97698A56-F8CA-4751-A3D2-23BD59E774FF}" presName="parentTextArrow" presStyleLbl="node1" presStyleIdx="0" presStyleCnt="6"/>
      <dgm:spPr/>
      <dgm:t>
        <a:bodyPr/>
        <a:lstStyle/>
        <a:p>
          <a:endParaRPr lang="en-MY"/>
        </a:p>
      </dgm:t>
    </dgm:pt>
    <dgm:pt modelId="{CB420E28-0D91-4825-8023-BBEB2B9033EB}" type="pres">
      <dgm:prSet presAssocID="{97698A56-F8CA-4751-A3D2-23BD59E774FF}" presName="arrow" presStyleLbl="node1" presStyleIdx="1" presStyleCnt="6"/>
      <dgm:spPr/>
      <dgm:t>
        <a:bodyPr/>
        <a:lstStyle/>
        <a:p>
          <a:endParaRPr lang="en-MY"/>
        </a:p>
      </dgm:t>
    </dgm:pt>
    <dgm:pt modelId="{48591F56-E889-460C-B3C1-6C0F56DC75AB}" type="pres">
      <dgm:prSet presAssocID="{97698A56-F8CA-4751-A3D2-23BD59E774FF}" presName="descendantArrow" presStyleCnt="0"/>
      <dgm:spPr/>
    </dgm:pt>
    <dgm:pt modelId="{C18CBF59-F7D4-4869-A44C-8355586796B6}" type="pres">
      <dgm:prSet presAssocID="{B1066BA7-5BCA-4E12-B796-BB8146927411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44995DF-DB2A-4401-88D6-52BCB81202D7}" type="pres">
      <dgm:prSet presAssocID="{21982275-ED4F-41DF-BBCC-E3A9763D3E12}" presName="sp" presStyleCnt="0"/>
      <dgm:spPr/>
    </dgm:pt>
    <dgm:pt modelId="{E067E6EA-DDB6-43EC-8637-48D3877BF56F}" type="pres">
      <dgm:prSet presAssocID="{0F5A100D-2278-4084-B1B0-F62D54E9A46D}" presName="arrowAndChildren" presStyleCnt="0"/>
      <dgm:spPr/>
    </dgm:pt>
    <dgm:pt modelId="{1EEA308A-D224-4DD0-9775-B0512CBCE2D6}" type="pres">
      <dgm:prSet presAssocID="{0F5A100D-2278-4084-B1B0-F62D54E9A46D}" presName="parentTextArrow" presStyleLbl="node1" presStyleIdx="1" presStyleCnt="6"/>
      <dgm:spPr/>
      <dgm:t>
        <a:bodyPr/>
        <a:lstStyle/>
        <a:p>
          <a:endParaRPr lang="en-MY"/>
        </a:p>
      </dgm:t>
    </dgm:pt>
    <dgm:pt modelId="{2026715E-F579-4032-AB6E-3373BE637AFF}" type="pres">
      <dgm:prSet presAssocID="{0F5A100D-2278-4084-B1B0-F62D54E9A46D}" presName="arrow" presStyleLbl="node1" presStyleIdx="2" presStyleCnt="6"/>
      <dgm:spPr/>
      <dgm:t>
        <a:bodyPr/>
        <a:lstStyle/>
        <a:p>
          <a:endParaRPr lang="en-MY"/>
        </a:p>
      </dgm:t>
    </dgm:pt>
    <dgm:pt modelId="{C7715E62-399F-4701-A69F-59C1B4F0A9D1}" type="pres">
      <dgm:prSet presAssocID="{0F5A100D-2278-4084-B1B0-F62D54E9A46D}" presName="descendantArrow" presStyleCnt="0"/>
      <dgm:spPr/>
    </dgm:pt>
    <dgm:pt modelId="{0E471A95-6074-4444-87D7-66F299E87542}" type="pres">
      <dgm:prSet presAssocID="{CCFE74D8-9F00-444D-90CE-11602ADD135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51F59F1-0B76-4CD7-BC45-BE1314D8BA38}" type="pres">
      <dgm:prSet presAssocID="{376F7C05-5697-42F5-8545-76004CE6F683}" presName="sp" presStyleCnt="0"/>
      <dgm:spPr/>
    </dgm:pt>
    <dgm:pt modelId="{487CCEAD-602E-4082-AD3F-E0E2B96AECC9}" type="pres">
      <dgm:prSet presAssocID="{0D1E1B86-8B11-4754-AACF-87FE3577ED79}" presName="arrowAndChildren" presStyleCnt="0"/>
      <dgm:spPr/>
    </dgm:pt>
    <dgm:pt modelId="{C2CC421E-62F2-465C-B77B-03C9207974E8}" type="pres">
      <dgm:prSet presAssocID="{0D1E1B86-8B11-4754-AACF-87FE3577ED79}" presName="parentTextArrow" presStyleLbl="node1" presStyleIdx="2" presStyleCnt="6"/>
      <dgm:spPr/>
      <dgm:t>
        <a:bodyPr/>
        <a:lstStyle/>
        <a:p>
          <a:endParaRPr lang="en-MY"/>
        </a:p>
      </dgm:t>
    </dgm:pt>
    <dgm:pt modelId="{F431D6BE-4AFD-4037-83A6-E3C8682B61D3}" type="pres">
      <dgm:prSet presAssocID="{0D1E1B86-8B11-4754-AACF-87FE3577ED79}" presName="arrow" presStyleLbl="node1" presStyleIdx="3" presStyleCnt="6"/>
      <dgm:spPr/>
      <dgm:t>
        <a:bodyPr/>
        <a:lstStyle/>
        <a:p>
          <a:endParaRPr lang="en-MY"/>
        </a:p>
      </dgm:t>
    </dgm:pt>
    <dgm:pt modelId="{D15F9469-40E7-44C9-8D29-CA31ED3C091E}" type="pres">
      <dgm:prSet presAssocID="{0D1E1B86-8B11-4754-AACF-87FE3577ED79}" presName="descendantArrow" presStyleCnt="0"/>
      <dgm:spPr/>
    </dgm:pt>
    <dgm:pt modelId="{4B62CDBC-7A57-45CD-AB5E-706C1F411555}" type="pres">
      <dgm:prSet presAssocID="{7A88E6A3-0904-48D0-9ABB-9074E38C8E2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F5358A-A4FD-4AD6-8BBF-990B20F807F4}" type="pres">
      <dgm:prSet presAssocID="{ACC7227B-CC73-4872-B1F9-9EE47AB5D2BF}" presName="sp" presStyleCnt="0"/>
      <dgm:spPr/>
    </dgm:pt>
    <dgm:pt modelId="{02E2B405-EFD5-4ABF-B1FB-BF3CD39F34CE}" type="pres">
      <dgm:prSet presAssocID="{D9CA6A96-9E1A-4A9F-91B0-7390B75D1FF8}" presName="arrowAndChildren" presStyleCnt="0"/>
      <dgm:spPr/>
    </dgm:pt>
    <dgm:pt modelId="{170653E4-7C24-4453-9B84-93D8E2004841}" type="pres">
      <dgm:prSet presAssocID="{D9CA6A96-9E1A-4A9F-91B0-7390B75D1FF8}" presName="parentTextArrow" presStyleLbl="node1" presStyleIdx="3" presStyleCnt="6"/>
      <dgm:spPr/>
      <dgm:t>
        <a:bodyPr/>
        <a:lstStyle/>
        <a:p>
          <a:endParaRPr lang="en-MY"/>
        </a:p>
      </dgm:t>
    </dgm:pt>
    <dgm:pt modelId="{1971339B-6EF3-458B-BDCB-2892BB3AB4AA}" type="pres">
      <dgm:prSet presAssocID="{D9CA6A96-9E1A-4A9F-91B0-7390B75D1FF8}" presName="arrow" presStyleLbl="node1" presStyleIdx="4" presStyleCnt="6"/>
      <dgm:spPr/>
      <dgm:t>
        <a:bodyPr/>
        <a:lstStyle/>
        <a:p>
          <a:endParaRPr lang="en-MY"/>
        </a:p>
      </dgm:t>
    </dgm:pt>
    <dgm:pt modelId="{0B4F70A8-8FBF-461B-9045-D970678FFC38}" type="pres">
      <dgm:prSet presAssocID="{D9CA6A96-9E1A-4A9F-91B0-7390B75D1FF8}" presName="descendantArrow" presStyleCnt="0"/>
      <dgm:spPr/>
    </dgm:pt>
    <dgm:pt modelId="{228D9632-43EF-4986-8BDA-68F79DBAD6B2}" type="pres">
      <dgm:prSet presAssocID="{1A1FA475-9EBC-4C16-A2C7-F31258EA8A5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338A942-A8B1-4954-A9BA-B147D8C70F74}" type="pres">
      <dgm:prSet presAssocID="{A207C813-EDFF-4527-838F-A2208008043D}" presName="sp" presStyleCnt="0"/>
      <dgm:spPr/>
    </dgm:pt>
    <dgm:pt modelId="{753CE38B-3489-4A9A-8FF0-1259E917E070}" type="pres">
      <dgm:prSet presAssocID="{2A12E244-91B5-4991-8973-94360BBBE206}" presName="arrowAndChildren" presStyleCnt="0"/>
      <dgm:spPr/>
    </dgm:pt>
    <dgm:pt modelId="{81656353-5A50-4EE9-82F7-4C5D003CC6CA}" type="pres">
      <dgm:prSet presAssocID="{2A12E244-91B5-4991-8973-94360BBBE206}" presName="parentTextArrow" presStyleLbl="node1" presStyleIdx="4" presStyleCnt="6"/>
      <dgm:spPr/>
      <dgm:t>
        <a:bodyPr/>
        <a:lstStyle/>
        <a:p>
          <a:endParaRPr lang="en-MY"/>
        </a:p>
      </dgm:t>
    </dgm:pt>
    <dgm:pt modelId="{370DA6E7-5372-4BD7-8D13-4E9F9719C205}" type="pres">
      <dgm:prSet presAssocID="{2A12E244-91B5-4991-8973-94360BBBE206}" presName="arrow" presStyleLbl="node1" presStyleIdx="5" presStyleCnt="6" custLinFactNeighborX="-1563" custLinFactNeighborY="-46"/>
      <dgm:spPr/>
      <dgm:t>
        <a:bodyPr/>
        <a:lstStyle/>
        <a:p>
          <a:endParaRPr lang="en-MY"/>
        </a:p>
      </dgm:t>
    </dgm:pt>
    <dgm:pt modelId="{0F1A7FAF-1E79-42BF-B907-C26A8B95D3A1}" type="pres">
      <dgm:prSet presAssocID="{2A12E244-91B5-4991-8973-94360BBBE206}" presName="descendantArrow" presStyleCnt="0"/>
      <dgm:spPr/>
    </dgm:pt>
    <dgm:pt modelId="{2E9D37A8-AE31-42EE-B064-54EBFCAEF1CB}" type="pres">
      <dgm:prSet presAssocID="{68B8511E-5916-4FEA-81B2-E88DAFFA352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0955763-6F76-4794-B5EA-9596B36BAB12}" type="presOf" srcId="{0F5A100D-2278-4084-B1B0-F62D54E9A46D}" destId="{2026715E-F579-4032-AB6E-3373BE637AFF}" srcOrd="1" destOrd="0" presId="urn:microsoft.com/office/officeart/2005/8/layout/process4"/>
    <dgm:cxn modelId="{FA525282-D603-495B-9ABA-BF5E12C8CD88}" type="presOf" srcId="{CCFE74D8-9F00-444D-90CE-11602ADD135C}" destId="{0E471A95-6074-4444-87D7-66F299E87542}" srcOrd="0" destOrd="0" presId="urn:microsoft.com/office/officeart/2005/8/layout/process4"/>
    <dgm:cxn modelId="{E6938AC8-8143-4976-9412-0822742FABDD}" srcId="{1A984485-0590-43F4-BC5F-5100DADC886B}" destId="{0F5A100D-2278-4084-B1B0-F62D54E9A46D}" srcOrd="3" destOrd="0" parTransId="{17CC4AAA-E24A-46C3-B534-0DE848459BBD}" sibTransId="{21982275-ED4F-41DF-BBCC-E3A9763D3E12}"/>
    <dgm:cxn modelId="{254FB6E3-7B68-48A1-BB67-DD5EE9F26C79}" srcId="{2A12E244-91B5-4991-8973-94360BBBE206}" destId="{68B8511E-5916-4FEA-81B2-E88DAFFA3526}" srcOrd="0" destOrd="0" parTransId="{EF648B85-F2FF-4F39-878A-E8F7756EB792}" sibTransId="{38790737-4DF5-4175-A1A5-1379A78A5EB3}"/>
    <dgm:cxn modelId="{159241DD-8F5D-4C20-B559-89AA5D9919C6}" type="presOf" srcId="{D9CA6A96-9E1A-4A9F-91B0-7390B75D1FF8}" destId="{170653E4-7C24-4453-9B84-93D8E2004841}" srcOrd="0" destOrd="0" presId="urn:microsoft.com/office/officeart/2005/8/layout/process4"/>
    <dgm:cxn modelId="{F11D4CEC-1196-423C-BF8E-717116482FB7}" srcId="{1A984485-0590-43F4-BC5F-5100DADC886B}" destId="{95B72DD9-3E4A-4899-80CD-DC05219E747B}" srcOrd="5" destOrd="0" parTransId="{79F989C2-3A7D-4B3A-A477-E2C3EA6DE050}" sibTransId="{5D72D2E1-D47A-4436-B26B-7A529171CACA}"/>
    <dgm:cxn modelId="{2D62D09E-3DAD-4F6F-9185-B3A7B62CCA07}" type="presOf" srcId="{95B72DD9-3E4A-4899-80CD-DC05219E747B}" destId="{67C6A36B-6C89-4B23-99C2-1A5E96D2E1DF}" srcOrd="0" destOrd="0" presId="urn:microsoft.com/office/officeart/2005/8/layout/process4"/>
    <dgm:cxn modelId="{D0875AC1-DB01-4E22-BEC8-5650DF12C6EA}" srcId="{1A984485-0590-43F4-BC5F-5100DADC886B}" destId="{2A12E244-91B5-4991-8973-94360BBBE206}" srcOrd="0" destOrd="0" parTransId="{096B11E2-807A-4EAE-9241-819619C6A50D}" sibTransId="{A207C813-EDFF-4527-838F-A2208008043D}"/>
    <dgm:cxn modelId="{A582B6C5-0062-4F58-9764-B1E7E0144268}" srcId="{0D1E1B86-8B11-4754-AACF-87FE3577ED79}" destId="{7A88E6A3-0904-48D0-9ABB-9074E38C8E2D}" srcOrd="0" destOrd="0" parTransId="{0608DD9E-470F-4CAD-AAC5-7FF097CC2008}" sibTransId="{B502C898-B2D6-422D-AA78-0DE77022BAEC}"/>
    <dgm:cxn modelId="{7B75524A-A371-4182-BE4E-9BA6F8B37FEA}" type="presOf" srcId="{97698A56-F8CA-4751-A3D2-23BD59E774FF}" destId="{0451626D-8A3E-4FD2-8A4F-4826DC8ABF81}" srcOrd="0" destOrd="0" presId="urn:microsoft.com/office/officeart/2005/8/layout/process4"/>
    <dgm:cxn modelId="{F1E6E324-6081-46B1-8AAF-952BE9ED3B23}" srcId="{0F5A100D-2278-4084-B1B0-F62D54E9A46D}" destId="{CCFE74D8-9F00-444D-90CE-11602ADD135C}" srcOrd="0" destOrd="0" parTransId="{F1A6D8B0-20E5-4626-B537-335D4F1AA5E4}" sibTransId="{EBD154F3-9EC0-44C7-A258-BC8CFC5E7B51}"/>
    <dgm:cxn modelId="{FE34F8F3-A316-400C-BE2D-7014377BEE24}" type="presOf" srcId="{7A88E6A3-0904-48D0-9ABB-9074E38C8E2D}" destId="{4B62CDBC-7A57-45CD-AB5E-706C1F411555}" srcOrd="0" destOrd="0" presId="urn:microsoft.com/office/officeart/2005/8/layout/process4"/>
    <dgm:cxn modelId="{656ABB62-01C2-4D1A-92B9-E006F9360184}" srcId="{1A984485-0590-43F4-BC5F-5100DADC886B}" destId="{0D1E1B86-8B11-4754-AACF-87FE3577ED79}" srcOrd="2" destOrd="0" parTransId="{DC95271B-CC85-4A49-9206-2BC9A537B298}" sibTransId="{376F7C05-5697-42F5-8545-76004CE6F683}"/>
    <dgm:cxn modelId="{427C4FD5-E2BD-41B0-AC5A-3ADB211C432B}" srcId="{D9CA6A96-9E1A-4A9F-91B0-7390B75D1FF8}" destId="{1A1FA475-9EBC-4C16-A2C7-F31258EA8A52}" srcOrd="0" destOrd="0" parTransId="{13E061EB-CE15-4513-85A7-A543F0085759}" sibTransId="{8F828B9D-7551-4062-9F06-D2B51A7B27A8}"/>
    <dgm:cxn modelId="{D014239A-B213-4344-BFF6-3BEB0A3C33EB}" srcId="{1A984485-0590-43F4-BC5F-5100DADC886B}" destId="{D9CA6A96-9E1A-4A9F-91B0-7390B75D1FF8}" srcOrd="1" destOrd="0" parTransId="{4EA80EC9-5B09-4739-97F8-2953A6E7F286}" sibTransId="{ACC7227B-CC73-4872-B1F9-9EE47AB5D2BF}"/>
    <dgm:cxn modelId="{BCC75A76-6158-451A-9E31-F9E7571B804C}" type="presOf" srcId="{95B72DD9-3E4A-4899-80CD-DC05219E747B}" destId="{BFF4B73E-7428-4DA7-970C-4ABC960F6247}" srcOrd="1" destOrd="0" presId="urn:microsoft.com/office/officeart/2005/8/layout/process4"/>
    <dgm:cxn modelId="{80CD2F4F-CCE5-487B-AEF4-51A9918DD23D}" type="presOf" srcId="{2A12E244-91B5-4991-8973-94360BBBE206}" destId="{81656353-5A50-4EE9-82F7-4C5D003CC6CA}" srcOrd="0" destOrd="0" presId="urn:microsoft.com/office/officeart/2005/8/layout/process4"/>
    <dgm:cxn modelId="{94B4CAC4-F598-483D-A221-06E3F8EAE21E}" type="presOf" srcId="{97698A56-F8CA-4751-A3D2-23BD59E774FF}" destId="{CB420E28-0D91-4825-8023-BBEB2B9033EB}" srcOrd="1" destOrd="0" presId="urn:microsoft.com/office/officeart/2005/8/layout/process4"/>
    <dgm:cxn modelId="{E31D31C2-F665-4DE9-9908-F9FE34F6353C}" type="presOf" srcId="{B1066BA7-5BCA-4E12-B796-BB8146927411}" destId="{C18CBF59-F7D4-4869-A44C-8355586796B6}" srcOrd="0" destOrd="0" presId="urn:microsoft.com/office/officeart/2005/8/layout/process4"/>
    <dgm:cxn modelId="{01C0F904-B7EE-403E-8C7F-2023EEF79364}" type="presOf" srcId="{0F5A100D-2278-4084-B1B0-F62D54E9A46D}" destId="{1EEA308A-D224-4DD0-9775-B0512CBCE2D6}" srcOrd="0" destOrd="0" presId="urn:microsoft.com/office/officeart/2005/8/layout/process4"/>
    <dgm:cxn modelId="{60DE7F92-7162-4C95-A9DA-CB82E1992D0D}" type="presOf" srcId="{0D1E1B86-8B11-4754-AACF-87FE3577ED79}" destId="{C2CC421E-62F2-465C-B77B-03C9207974E8}" srcOrd="0" destOrd="0" presId="urn:microsoft.com/office/officeart/2005/8/layout/process4"/>
    <dgm:cxn modelId="{13B34477-D5D1-44E3-BFEC-85BE1C5C46F8}" srcId="{97698A56-F8CA-4751-A3D2-23BD59E774FF}" destId="{B1066BA7-5BCA-4E12-B796-BB8146927411}" srcOrd="0" destOrd="0" parTransId="{F0E30DDB-D398-40F1-8D68-7B2F697D5AD2}" sibTransId="{D9FF06B7-5E8E-4D9E-9D28-94468D12FEC0}"/>
    <dgm:cxn modelId="{03F0D077-E0BA-4FA7-87AD-CBD74F660BB3}" type="presOf" srcId="{0D1E1B86-8B11-4754-AACF-87FE3577ED79}" destId="{F431D6BE-4AFD-4037-83A6-E3C8682B61D3}" srcOrd="1" destOrd="0" presId="urn:microsoft.com/office/officeart/2005/8/layout/process4"/>
    <dgm:cxn modelId="{232B28B1-AE53-4D0A-B384-2553B5A9EF41}" type="presOf" srcId="{D9CA6A96-9E1A-4A9F-91B0-7390B75D1FF8}" destId="{1971339B-6EF3-458B-BDCB-2892BB3AB4AA}" srcOrd="1" destOrd="0" presId="urn:microsoft.com/office/officeart/2005/8/layout/process4"/>
    <dgm:cxn modelId="{03B153C7-02BB-441D-8F22-9C9E4E67A71D}" srcId="{95B72DD9-3E4A-4899-80CD-DC05219E747B}" destId="{3C686299-B874-4AC7-B954-70B4E6FFDAB9}" srcOrd="0" destOrd="0" parTransId="{2E7B5E4D-E07A-4EED-B92A-5593982FA1FC}" sibTransId="{5FABC069-A1F7-4D8A-B833-BAA1E3E4BBBC}"/>
    <dgm:cxn modelId="{CA12D3E2-30CD-4D73-8893-9F369A2D7816}" type="presOf" srcId="{3C686299-B874-4AC7-B954-70B4E6FFDAB9}" destId="{236CE250-78D3-4C06-973C-B7284C04980B}" srcOrd="0" destOrd="0" presId="urn:microsoft.com/office/officeart/2005/8/layout/process4"/>
    <dgm:cxn modelId="{39AA11DA-E9EF-446B-89D5-56CE0E6C5408}" type="presOf" srcId="{68B8511E-5916-4FEA-81B2-E88DAFFA3526}" destId="{2E9D37A8-AE31-42EE-B064-54EBFCAEF1CB}" srcOrd="0" destOrd="0" presId="urn:microsoft.com/office/officeart/2005/8/layout/process4"/>
    <dgm:cxn modelId="{529B07D3-B173-4F96-895D-ACA371E580BF}" type="presOf" srcId="{1A1FA475-9EBC-4C16-A2C7-F31258EA8A52}" destId="{228D9632-43EF-4986-8BDA-68F79DBAD6B2}" srcOrd="0" destOrd="0" presId="urn:microsoft.com/office/officeart/2005/8/layout/process4"/>
    <dgm:cxn modelId="{B893D43D-9072-4E79-9522-89BCD636AFC0}" type="presOf" srcId="{1A984485-0590-43F4-BC5F-5100DADC886B}" destId="{2D263D71-7E2C-4014-A0D0-46D3FA97939C}" srcOrd="0" destOrd="0" presId="urn:microsoft.com/office/officeart/2005/8/layout/process4"/>
    <dgm:cxn modelId="{F9D24881-6914-40DE-A13D-49B58CCA1243}" srcId="{1A984485-0590-43F4-BC5F-5100DADC886B}" destId="{97698A56-F8CA-4751-A3D2-23BD59E774FF}" srcOrd="4" destOrd="0" parTransId="{5D60125F-B73D-4146-B35C-FCEF533252C6}" sibTransId="{90D2A81D-2AF8-4639-8638-C93313755043}"/>
    <dgm:cxn modelId="{AD00E851-FA2F-4386-8CD5-1391D92BF86E}" type="presOf" srcId="{2A12E244-91B5-4991-8973-94360BBBE206}" destId="{370DA6E7-5372-4BD7-8D13-4E9F9719C205}" srcOrd="1" destOrd="0" presId="urn:microsoft.com/office/officeart/2005/8/layout/process4"/>
    <dgm:cxn modelId="{82F1FC5F-90AF-4FA0-A592-0E483BE71BD7}" type="presParOf" srcId="{2D263D71-7E2C-4014-A0D0-46D3FA97939C}" destId="{473E6654-E6F7-433E-87A5-370240FF5289}" srcOrd="0" destOrd="0" presId="urn:microsoft.com/office/officeart/2005/8/layout/process4"/>
    <dgm:cxn modelId="{D387BBC1-D70B-4665-B65C-318405F35F91}" type="presParOf" srcId="{473E6654-E6F7-433E-87A5-370240FF5289}" destId="{67C6A36B-6C89-4B23-99C2-1A5E96D2E1DF}" srcOrd="0" destOrd="0" presId="urn:microsoft.com/office/officeart/2005/8/layout/process4"/>
    <dgm:cxn modelId="{DDE97FE3-D84D-4A75-9EE4-A5C68AB2899E}" type="presParOf" srcId="{473E6654-E6F7-433E-87A5-370240FF5289}" destId="{BFF4B73E-7428-4DA7-970C-4ABC960F6247}" srcOrd="1" destOrd="0" presId="urn:microsoft.com/office/officeart/2005/8/layout/process4"/>
    <dgm:cxn modelId="{2B534A66-A9D3-440D-A5DB-092E3E6496E9}" type="presParOf" srcId="{473E6654-E6F7-433E-87A5-370240FF5289}" destId="{8530DFA8-59E0-4D6F-95E6-A6869DB6E432}" srcOrd="2" destOrd="0" presId="urn:microsoft.com/office/officeart/2005/8/layout/process4"/>
    <dgm:cxn modelId="{C3E6245B-C820-4050-90EC-CC90442C0A28}" type="presParOf" srcId="{8530DFA8-59E0-4D6F-95E6-A6869DB6E432}" destId="{236CE250-78D3-4C06-973C-B7284C04980B}" srcOrd="0" destOrd="0" presId="urn:microsoft.com/office/officeart/2005/8/layout/process4"/>
    <dgm:cxn modelId="{FD8E9B6B-FB05-46CD-887B-89533E7C10C7}" type="presParOf" srcId="{2D263D71-7E2C-4014-A0D0-46D3FA97939C}" destId="{A9ADC8BC-139F-4D81-9990-66BA7F7F91DE}" srcOrd="1" destOrd="0" presId="urn:microsoft.com/office/officeart/2005/8/layout/process4"/>
    <dgm:cxn modelId="{62D21AF6-D4F3-4500-8437-63962048EB99}" type="presParOf" srcId="{2D263D71-7E2C-4014-A0D0-46D3FA97939C}" destId="{1824E0F0-6DDA-4485-83CE-148FD37AAC70}" srcOrd="2" destOrd="0" presId="urn:microsoft.com/office/officeart/2005/8/layout/process4"/>
    <dgm:cxn modelId="{1EC07419-1FE2-446C-9B91-D75337AB2633}" type="presParOf" srcId="{1824E0F0-6DDA-4485-83CE-148FD37AAC70}" destId="{0451626D-8A3E-4FD2-8A4F-4826DC8ABF81}" srcOrd="0" destOrd="0" presId="urn:microsoft.com/office/officeart/2005/8/layout/process4"/>
    <dgm:cxn modelId="{E83E0A69-5DA8-445F-A4D5-D691BFAF362C}" type="presParOf" srcId="{1824E0F0-6DDA-4485-83CE-148FD37AAC70}" destId="{CB420E28-0D91-4825-8023-BBEB2B9033EB}" srcOrd="1" destOrd="0" presId="urn:microsoft.com/office/officeart/2005/8/layout/process4"/>
    <dgm:cxn modelId="{C213D9C1-201C-425E-862B-32FE32984B5F}" type="presParOf" srcId="{1824E0F0-6DDA-4485-83CE-148FD37AAC70}" destId="{48591F56-E889-460C-B3C1-6C0F56DC75AB}" srcOrd="2" destOrd="0" presId="urn:microsoft.com/office/officeart/2005/8/layout/process4"/>
    <dgm:cxn modelId="{F0390BD8-2880-47F1-8D93-30D1E629F492}" type="presParOf" srcId="{48591F56-E889-460C-B3C1-6C0F56DC75AB}" destId="{C18CBF59-F7D4-4869-A44C-8355586796B6}" srcOrd="0" destOrd="0" presId="urn:microsoft.com/office/officeart/2005/8/layout/process4"/>
    <dgm:cxn modelId="{48BD19C5-8AE8-4B8E-8FEA-8E945C71F6F4}" type="presParOf" srcId="{2D263D71-7E2C-4014-A0D0-46D3FA97939C}" destId="{344995DF-DB2A-4401-88D6-52BCB81202D7}" srcOrd="3" destOrd="0" presId="urn:microsoft.com/office/officeart/2005/8/layout/process4"/>
    <dgm:cxn modelId="{DE152B1D-F7BB-487B-A359-194F08D228B8}" type="presParOf" srcId="{2D263D71-7E2C-4014-A0D0-46D3FA97939C}" destId="{E067E6EA-DDB6-43EC-8637-48D3877BF56F}" srcOrd="4" destOrd="0" presId="urn:microsoft.com/office/officeart/2005/8/layout/process4"/>
    <dgm:cxn modelId="{12A1850D-196E-474D-A1A5-64EBF061CD33}" type="presParOf" srcId="{E067E6EA-DDB6-43EC-8637-48D3877BF56F}" destId="{1EEA308A-D224-4DD0-9775-B0512CBCE2D6}" srcOrd="0" destOrd="0" presId="urn:microsoft.com/office/officeart/2005/8/layout/process4"/>
    <dgm:cxn modelId="{E28689FA-A83B-4E61-9B66-A20B689554EE}" type="presParOf" srcId="{E067E6EA-DDB6-43EC-8637-48D3877BF56F}" destId="{2026715E-F579-4032-AB6E-3373BE637AFF}" srcOrd="1" destOrd="0" presId="urn:microsoft.com/office/officeart/2005/8/layout/process4"/>
    <dgm:cxn modelId="{8F3A250B-50D1-4F5A-9D8F-26EA2B5C581A}" type="presParOf" srcId="{E067E6EA-DDB6-43EC-8637-48D3877BF56F}" destId="{C7715E62-399F-4701-A69F-59C1B4F0A9D1}" srcOrd="2" destOrd="0" presId="urn:microsoft.com/office/officeart/2005/8/layout/process4"/>
    <dgm:cxn modelId="{96A56E9A-44ED-4764-A05C-3AA9B8DEFCD8}" type="presParOf" srcId="{C7715E62-399F-4701-A69F-59C1B4F0A9D1}" destId="{0E471A95-6074-4444-87D7-66F299E87542}" srcOrd="0" destOrd="0" presId="urn:microsoft.com/office/officeart/2005/8/layout/process4"/>
    <dgm:cxn modelId="{0346AD13-6915-4957-B5B3-C77EFDF35AD7}" type="presParOf" srcId="{2D263D71-7E2C-4014-A0D0-46D3FA97939C}" destId="{751F59F1-0B76-4CD7-BC45-BE1314D8BA38}" srcOrd="5" destOrd="0" presId="urn:microsoft.com/office/officeart/2005/8/layout/process4"/>
    <dgm:cxn modelId="{73B689D5-AB4F-4DF8-B75E-239F65C337CC}" type="presParOf" srcId="{2D263D71-7E2C-4014-A0D0-46D3FA97939C}" destId="{487CCEAD-602E-4082-AD3F-E0E2B96AECC9}" srcOrd="6" destOrd="0" presId="urn:microsoft.com/office/officeart/2005/8/layout/process4"/>
    <dgm:cxn modelId="{34FF2F9B-A382-441D-B47D-36D3DF804045}" type="presParOf" srcId="{487CCEAD-602E-4082-AD3F-E0E2B96AECC9}" destId="{C2CC421E-62F2-465C-B77B-03C9207974E8}" srcOrd="0" destOrd="0" presId="urn:microsoft.com/office/officeart/2005/8/layout/process4"/>
    <dgm:cxn modelId="{AAED4E53-C921-4A56-B19D-B88644183D58}" type="presParOf" srcId="{487CCEAD-602E-4082-AD3F-E0E2B96AECC9}" destId="{F431D6BE-4AFD-4037-83A6-E3C8682B61D3}" srcOrd="1" destOrd="0" presId="urn:microsoft.com/office/officeart/2005/8/layout/process4"/>
    <dgm:cxn modelId="{8FE0D358-9227-4BDE-A09E-8D427085960F}" type="presParOf" srcId="{487CCEAD-602E-4082-AD3F-E0E2B96AECC9}" destId="{D15F9469-40E7-44C9-8D29-CA31ED3C091E}" srcOrd="2" destOrd="0" presId="urn:microsoft.com/office/officeart/2005/8/layout/process4"/>
    <dgm:cxn modelId="{31E91874-F13A-4B60-BA44-0613D3B2329B}" type="presParOf" srcId="{D15F9469-40E7-44C9-8D29-CA31ED3C091E}" destId="{4B62CDBC-7A57-45CD-AB5E-706C1F411555}" srcOrd="0" destOrd="0" presId="urn:microsoft.com/office/officeart/2005/8/layout/process4"/>
    <dgm:cxn modelId="{6BA2449B-3C67-4F5D-8C75-7486DDDC326B}" type="presParOf" srcId="{2D263D71-7E2C-4014-A0D0-46D3FA97939C}" destId="{78F5358A-A4FD-4AD6-8BBF-990B20F807F4}" srcOrd="7" destOrd="0" presId="urn:microsoft.com/office/officeart/2005/8/layout/process4"/>
    <dgm:cxn modelId="{67D72DDE-36FE-4516-96FB-9B1CC80DD814}" type="presParOf" srcId="{2D263D71-7E2C-4014-A0D0-46D3FA97939C}" destId="{02E2B405-EFD5-4ABF-B1FB-BF3CD39F34CE}" srcOrd="8" destOrd="0" presId="urn:microsoft.com/office/officeart/2005/8/layout/process4"/>
    <dgm:cxn modelId="{2AED15DB-AF81-4498-953B-B1E23DB765AC}" type="presParOf" srcId="{02E2B405-EFD5-4ABF-B1FB-BF3CD39F34CE}" destId="{170653E4-7C24-4453-9B84-93D8E2004841}" srcOrd="0" destOrd="0" presId="urn:microsoft.com/office/officeart/2005/8/layout/process4"/>
    <dgm:cxn modelId="{2D37C71D-B072-4E2F-B15C-B45EC07CE180}" type="presParOf" srcId="{02E2B405-EFD5-4ABF-B1FB-BF3CD39F34CE}" destId="{1971339B-6EF3-458B-BDCB-2892BB3AB4AA}" srcOrd="1" destOrd="0" presId="urn:microsoft.com/office/officeart/2005/8/layout/process4"/>
    <dgm:cxn modelId="{4CA977EB-22B0-463D-8FBA-C0D275072127}" type="presParOf" srcId="{02E2B405-EFD5-4ABF-B1FB-BF3CD39F34CE}" destId="{0B4F70A8-8FBF-461B-9045-D970678FFC38}" srcOrd="2" destOrd="0" presId="urn:microsoft.com/office/officeart/2005/8/layout/process4"/>
    <dgm:cxn modelId="{DD3E0A19-7EFA-47FF-8867-0B948D678EBA}" type="presParOf" srcId="{0B4F70A8-8FBF-461B-9045-D970678FFC38}" destId="{228D9632-43EF-4986-8BDA-68F79DBAD6B2}" srcOrd="0" destOrd="0" presId="urn:microsoft.com/office/officeart/2005/8/layout/process4"/>
    <dgm:cxn modelId="{2419B200-3441-455A-BCBA-F855DA415F20}" type="presParOf" srcId="{2D263D71-7E2C-4014-A0D0-46D3FA97939C}" destId="{6338A942-A8B1-4954-A9BA-B147D8C70F74}" srcOrd="9" destOrd="0" presId="urn:microsoft.com/office/officeart/2005/8/layout/process4"/>
    <dgm:cxn modelId="{226925F4-29C8-4500-87E5-98FC9287881E}" type="presParOf" srcId="{2D263D71-7E2C-4014-A0D0-46D3FA97939C}" destId="{753CE38B-3489-4A9A-8FF0-1259E917E070}" srcOrd="10" destOrd="0" presId="urn:microsoft.com/office/officeart/2005/8/layout/process4"/>
    <dgm:cxn modelId="{53A1A908-C619-4C8F-AA7B-D7F6F0962FB1}" type="presParOf" srcId="{753CE38B-3489-4A9A-8FF0-1259E917E070}" destId="{81656353-5A50-4EE9-82F7-4C5D003CC6CA}" srcOrd="0" destOrd="0" presId="urn:microsoft.com/office/officeart/2005/8/layout/process4"/>
    <dgm:cxn modelId="{9EDC7093-9293-445D-8069-BDF1B9ED1C61}" type="presParOf" srcId="{753CE38B-3489-4A9A-8FF0-1259E917E070}" destId="{370DA6E7-5372-4BD7-8D13-4E9F9719C205}" srcOrd="1" destOrd="0" presId="urn:microsoft.com/office/officeart/2005/8/layout/process4"/>
    <dgm:cxn modelId="{15166B7F-92EB-454F-890B-0151530C9367}" type="presParOf" srcId="{753CE38B-3489-4A9A-8FF0-1259E917E070}" destId="{0F1A7FAF-1E79-42BF-B907-C26A8B95D3A1}" srcOrd="2" destOrd="0" presId="urn:microsoft.com/office/officeart/2005/8/layout/process4"/>
    <dgm:cxn modelId="{B5BD415B-5C3E-4569-9838-FDB216DD04E4}" type="presParOf" srcId="{0F1A7FAF-1E79-42BF-B907-C26A8B95D3A1}" destId="{2E9D37A8-AE31-42EE-B064-54EBFCAEF1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56BDC-B7C1-4DA3-BC2B-D0EF5C53BEC7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94EF7CE-FE4C-4307-AFCB-3B71337A8F6A}">
      <dgm:prSet custT="1"/>
      <dgm:spPr/>
      <dgm:t>
        <a:bodyPr/>
        <a:lstStyle/>
        <a:p>
          <a:pPr algn="l" rtl="0"/>
          <a:r>
            <a:rPr lang="en-US" sz="2000" dirty="0" smtClean="0">
              <a:latin typeface="Century Gothic" pitchFamily="34" charset="0"/>
            </a:rPr>
            <a:t>Availability and acquisition of clients in both private and public sectors</a:t>
          </a:r>
          <a:endParaRPr lang="en-US" sz="2000" dirty="0">
            <a:latin typeface="Century Gothic" pitchFamily="34" charset="0"/>
          </a:endParaRPr>
        </a:p>
      </dgm:t>
    </dgm:pt>
    <dgm:pt modelId="{20ED91CF-E86A-4899-B824-1AC4CC917EC2}" type="parTrans" cxnId="{2EA8096A-AE11-458C-9AE1-DA45255BCD09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A1D02EC6-3E66-4413-882C-FCE3E620E8C9}" type="sibTrans" cxnId="{2EA8096A-AE11-458C-9AE1-DA45255BCD09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51A602BF-89CB-4237-8818-B2978E33798D}">
      <dgm:prSet custT="1"/>
      <dgm:spPr/>
      <dgm:t>
        <a:bodyPr/>
        <a:lstStyle/>
        <a:p>
          <a:pPr algn="l" rtl="0"/>
          <a:r>
            <a:rPr lang="en-US" sz="2000" dirty="0" smtClean="0">
              <a:latin typeface="Century Gothic" pitchFamily="34" charset="0"/>
            </a:rPr>
            <a:t>Supportive university policies </a:t>
          </a:r>
          <a:endParaRPr lang="en-US" sz="2000" dirty="0">
            <a:latin typeface="Century Gothic" pitchFamily="34" charset="0"/>
          </a:endParaRPr>
        </a:p>
      </dgm:t>
    </dgm:pt>
    <dgm:pt modelId="{A50303AF-FC30-4D17-9D85-C4E23E4A934D}" type="parTrans" cxnId="{80679FFF-3026-41CF-A5CE-B59DC6FD210D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4EA484E5-18C2-4E40-B33D-649C72908B8F}" type="sibTrans" cxnId="{80679FFF-3026-41CF-A5CE-B59DC6FD210D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8771A867-6247-4E26-B3F6-B165E8920F6F}">
      <dgm:prSet custT="1"/>
      <dgm:spPr/>
      <dgm:t>
        <a:bodyPr/>
        <a:lstStyle/>
        <a:p>
          <a:pPr algn="just" rtl="0"/>
          <a:r>
            <a:rPr lang="en-US" sz="2000" dirty="0" smtClean="0">
              <a:latin typeface="Century Gothic" pitchFamily="34" charset="0"/>
            </a:rPr>
            <a:t>Active participation of students and lecturers</a:t>
          </a:r>
          <a:endParaRPr lang="en-US" sz="2000" dirty="0">
            <a:latin typeface="Century Gothic" pitchFamily="34" charset="0"/>
          </a:endParaRPr>
        </a:p>
      </dgm:t>
    </dgm:pt>
    <dgm:pt modelId="{6FDBB932-D593-4434-B3F7-0235CAC89A4A}" type="parTrans" cxnId="{0F98809C-72AB-45E5-9790-1555F04A7B30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02F07B3C-DF00-4B69-A0D4-1CC6BF978D4F}" type="sibTrans" cxnId="{0F98809C-72AB-45E5-9790-1555F04A7B30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3EA3E750-5622-4F56-93D2-D8388F2F8735}">
      <dgm:prSet custT="1"/>
      <dgm:spPr/>
      <dgm:t>
        <a:bodyPr/>
        <a:lstStyle/>
        <a:p>
          <a:pPr algn="l" rtl="0"/>
          <a:r>
            <a:rPr lang="en-US" sz="2000" dirty="0" smtClean="0">
              <a:latin typeface="Century Gothic" pitchFamily="34" charset="0"/>
            </a:rPr>
            <a:t>Government friendly policies and supports</a:t>
          </a:r>
          <a:endParaRPr lang="en-US" sz="2000" dirty="0">
            <a:latin typeface="Century Gothic" pitchFamily="34" charset="0"/>
          </a:endParaRPr>
        </a:p>
      </dgm:t>
    </dgm:pt>
    <dgm:pt modelId="{8887EA4E-7B55-4AAA-892D-408EE919C82B}" type="parTrans" cxnId="{FA179837-CECE-45E6-9AA5-0E6B43564946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E9FE8C0A-5B97-471A-858E-088308725371}" type="sibTrans" cxnId="{FA179837-CECE-45E6-9AA5-0E6B43564946}">
      <dgm:prSet/>
      <dgm:spPr/>
      <dgm:t>
        <a:bodyPr/>
        <a:lstStyle/>
        <a:p>
          <a:pPr algn="l"/>
          <a:endParaRPr lang="en-US" sz="2000">
            <a:solidFill>
              <a:schemeClr val="tx1"/>
            </a:solidFill>
          </a:endParaRPr>
        </a:p>
      </dgm:t>
    </dgm:pt>
    <dgm:pt modelId="{BA614085-568C-4CA1-9FA6-3F74987F103A}" type="pres">
      <dgm:prSet presAssocID="{B7A56BDC-B7C1-4DA3-BC2B-D0EF5C53BE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0993B-782C-4F19-8881-21C73A61B0FC}" type="pres">
      <dgm:prSet presAssocID="{F94EF7CE-FE4C-4307-AFCB-3B71337A8F6A}" presName="composite" presStyleCnt="0"/>
      <dgm:spPr/>
      <dgm:t>
        <a:bodyPr/>
        <a:lstStyle/>
        <a:p>
          <a:endParaRPr lang="en-MY"/>
        </a:p>
      </dgm:t>
    </dgm:pt>
    <dgm:pt modelId="{A6954330-A07B-4CF3-A553-8636D0BEB855}" type="pres">
      <dgm:prSet presAssocID="{F94EF7CE-FE4C-4307-AFCB-3B71337A8F6A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MY"/>
        </a:p>
      </dgm:t>
    </dgm:pt>
    <dgm:pt modelId="{BF9DC5BC-F4E1-484C-B52B-DC00EB45DC39}" type="pres">
      <dgm:prSet presAssocID="{F94EF7CE-FE4C-4307-AFCB-3B71337A8F6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35824-017D-43DA-91FD-50DFB6421D06}" type="pres">
      <dgm:prSet presAssocID="{A1D02EC6-3E66-4413-882C-FCE3E620E8C9}" presName="spacing" presStyleCnt="0"/>
      <dgm:spPr/>
      <dgm:t>
        <a:bodyPr/>
        <a:lstStyle/>
        <a:p>
          <a:endParaRPr lang="en-MY"/>
        </a:p>
      </dgm:t>
    </dgm:pt>
    <dgm:pt modelId="{AA20D7F6-639F-44A7-B387-1C84C1AB85D2}" type="pres">
      <dgm:prSet presAssocID="{51A602BF-89CB-4237-8818-B2978E33798D}" presName="composite" presStyleCnt="0"/>
      <dgm:spPr/>
      <dgm:t>
        <a:bodyPr/>
        <a:lstStyle/>
        <a:p>
          <a:endParaRPr lang="en-MY"/>
        </a:p>
      </dgm:t>
    </dgm:pt>
    <dgm:pt modelId="{E5EDAB11-3CB5-42BA-85B9-D1A9D5269659}" type="pres">
      <dgm:prSet presAssocID="{51A602BF-89CB-4237-8818-B2978E33798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MY"/>
        </a:p>
      </dgm:t>
    </dgm:pt>
    <dgm:pt modelId="{BECFFC16-B4E7-4FFE-AEF9-74DF59B27749}" type="pres">
      <dgm:prSet presAssocID="{51A602BF-89CB-4237-8818-B2978E33798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38CD2-7DDC-44E0-B7DA-8137F9A5276E}" type="pres">
      <dgm:prSet presAssocID="{4EA484E5-18C2-4E40-B33D-649C72908B8F}" presName="spacing" presStyleCnt="0"/>
      <dgm:spPr/>
      <dgm:t>
        <a:bodyPr/>
        <a:lstStyle/>
        <a:p>
          <a:endParaRPr lang="en-MY"/>
        </a:p>
      </dgm:t>
    </dgm:pt>
    <dgm:pt modelId="{D229B3FC-B364-4063-B9DF-636675C74CFB}" type="pres">
      <dgm:prSet presAssocID="{8771A867-6247-4E26-B3F6-B165E8920F6F}" presName="composite" presStyleCnt="0"/>
      <dgm:spPr/>
      <dgm:t>
        <a:bodyPr/>
        <a:lstStyle/>
        <a:p>
          <a:endParaRPr lang="en-MY"/>
        </a:p>
      </dgm:t>
    </dgm:pt>
    <dgm:pt modelId="{FFFAA202-2BE6-47B0-95B9-E86F58A6B5CF}" type="pres">
      <dgm:prSet presAssocID="{8771A867-6247-4E26-B3F6-B165E8920F6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MY"/>
        </a:p>
      </dgm:t>
    </dgm:pt>
    <dgm:pt modelId="{94B8F9C3-34CE-4E34-8307-71EEA18AF2E0}" type="pres">
      <dgm:prSet presAssocID="{8771A867-6247-4E26-B3F6-B165E8920F6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EA8D4-9234-4C76-B1C8-27B3396BFFD2}" type="pres">
      <dgm:prSet presAssocID="{02F07B3C-DF00-4B69-A0D4-1CC6BF978D4F}" presName="spacing" presStyleCnt="0"/>
      <dgm:spPr/>
      <dgm:t>
        <a:bodyPr/>
        <a:lstStyle/>
        <a:p>
          <a:endParaRPr lang="en-MY"/>
        </a:p>
      </dgm:t>
    </dgm:pt>
    <dgm:pt modelId="{BE5D9704-C056-4031-9252-57B9E3DBE70B}" type="pres">
      <dgm:prSet presAssocID="{3EA3E750-5622-4F56-93D2-D8388F2F8735}" presName="composite" presStyleCnt="0"/>
      <dgm:spPr/>
      <dgm:t>
        <a:bodyPr/>
        <a:lstStyle/>
        <a:p>
          <a:endParaRPr lang="en-MY"/>
        </a:p>
      </dgm:t>
    </dgm:pt>
    <dgm:pt modelId="{8DC60092-37E4-4038-A67B-BE8655FBF720}" type="pres">
      <dgm:prSet presAssocID="{3EA3E750-5622-4F56-93D2-D8388F2F8735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MY"/>
        </a:p>
      </dgm:t>
    </dgm:pt>
    <dgm:pt modelId="{BCF9B139-FCF5-4F7D-B98E-F1E7B35868A0}" type="pres">
      <dgm:prSet presAssocID="{3EA3E750-5622-4F56-93D2-D8388F2F873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8809C-72AB-45E5-9790-1555F04A7B30}" srcId="{B7A56BDC-B7C1-4DA3-BC2B-D0EF5C53BEC7}" destId="{8771A867-6247-4E26-B3F6-B165E8920F6F}" srcOrd="2" destOrd="0" parTransId="{6FDBB932-D593-4434-B3F7-0235CAC89A4A}" sibTransId="{02F07B3C-DF00-4B69-A0D4-1CC6BF978D4F}"/>
    <dgm:cxn modelId="{2EA8096A-AE11-458C-9AE1-DA45255BCD09}" srcId="{B7A56BDC-B7C1-4DA3-BC2B-D0EF5C53BEC7}" destId="{F94EF7CE-FE4C-4307-AFCB-3B71337A8F6A}" srcOrd="0" destOrd="0" parTransId="{20ED91CF-E86A-4899-B824-1AC4CC917EC2}" sibTransId="{A1D02EC6-3E66-4413-882C-FCE3E620E8C9}"/>
    <dgm:cxn modelId="{30BFF2CB-2356-4126-A7D5-60C42FEFCDB0}" type="presOf" srcId="{B7A56BDC-B7C1-4DA3-BC2B-D0EF5C53BEC7}" destId="{BA614085-568C-4CA1-9FA6-3F74987F103A}" srcOrd="0" destOrd="0" presId="urn:microsoft.com/office/officeart/2005/8/layout/vList3"/>
    <dgm:cxn modelId="{80679FFF-3026-41CF-A5CE-B59DC6FD210D}" srcId="{B7A56BDC-B7C1-4DA3-BC2B-D0EF5C53BEC7}" destId="{51A602BF-89CB-4237-8818-B2978E33798D}" srcOrd="1" destOrd="0" parTransId="{A50303AF-FC30-4D17-9D85-C4E23E4A934D}" sibTransId="{4EA484E5-18C2-4E40-B33D-649C72908B8F}"/>
    <dgm:cxn modelId="{7E7EA5F9-7C8B-46CF-B9F7-09923D853D10}" type="presOf" srcId="{51A602BF-89CB-4237-8818-B2978E33798D}" destId="{BECFFC16-B4E7-4FFE-AEF9-74DF59B27749}" srcOrd="0" destOrd="0" presId="urn:microsoft.com/office/officeart/2005/8/layout/vList3"/>
    <dgm:cxn modelId="{279A819A-2630-41CE-BB48-2C4CC312CCF3}" type="presOf" srcId="{8771A867-6247-4E26-B3F6-B165E8920F6F}" destId="{94B8F9C3-34CE-4E34-8307-71EEA18AF2E0}" srcOrd="0" destOrd="0" presId="urn:microsoft.com/office/officeart/2005/8/layout/vList3"/>
    <dgm:cxn modelId="{99D8AE89-087B-439E-80EF-58F94A07D06A}" type="presOf" srcId="{3EA3E750-5622-4F56-93D2-D8388F2F8735}" destId="{BCF9B139-FCF5-4F7D-B98E-F1E7B35868A0}" srcOrd="0" destOrd="0" presId="urn:microsoft.com/office/officeart/2005/8/layout/vList3"/>
    <dgm:cxn modelId="{FA179837-CECE-45E6-9AA5-0E6B43564946}" srcId="{B7A56BDC-B7C1-4DA3-BC2B-D0EF5C53BEC7}" destId="{3EA3E750-5622-4F56-93D2-D8388F2F8735}" srcOrd="3" destOrd="0" parTransId="{8887EA4E-7B55-4AAA-892D-408EE919C82B}" sibTransId="{E9FE8C0A-5B97-471A-858E-088308725371}"/>
    <dgm:cxn modelId="{4C2143AF-EDC7-4978-8728-A97AB8E2F508}" type="presOf" srcId="{F94EF7CE-FE4C-4307-AFCB-3B71337A8F6A}" destId="{BF9DC5BC-F4E1-484C-B52B-DC00EB45DC39}" srcOrd="0" destOrd="0" presId="urn:microsoft.com/office/officeart/2005/8/layout/vList3"/>
    <dgm:cxn modelId="{CBB36F39-209D-4B56-8ACC-FA3E4991CC62}" type="presParOf" srcId="{BA614085-568C-4CA1-9FA6-3F74987F103A}" destId="{5DA0993B-782C-4F19-8881-21C73A61B0FC}" srcOrd="0" destOrd="0" presId="urn:microsoft.com/office/officeart/2005/8/layout/vList3"/>
    <dgm:cxn modelId="{65313A23-D97A-4843-BCF4-927B6D8CB1E0}" type="presParOf" srcId="{5DA0993B-782C-4F19-8881-21C73A61B0FC}" destId="{A6954330-A07B-4CF3-A553-8636D0BEB855}" srcOrd="0" destOrd="0" presId="urn:microsoft.com/office/officeart/2005/8/layout/vList3"/>
    <dgm:cxn modelId="{4DE978D8-3ED1-4491-8FF1-C66C990FD5C6}" type="presParOf" srcId="{5DA0993B-782C-4F19-8881-21C73A61B0FC}" destId="{BF9DC5BC-F4E1-484C-B52B-DC00EB45DC39}" srcOrd="1" destOrd="0" presId="urn:microsoft.com/office/officeart/2005/8/layout/vList3"/>
    <dgm:cxn modelId="{8040A645-4EE9-4298-A34D-037A2FF7653B}" type="presParOf" srcId="{BA614085-568C-4CA1-9FA6-3F74987F103A}" destId="{8C435824-017D-43DA-91FD-50DFB6421D06}" srcOrd="1" destOrd="0" presId="urn:microsoft.com/office/officeart/2005/8/layout/vList3"/>
    <dgm:cxn modelId="{3EE881B6-126E-45EB-9455-CF72BA25419C}" type="presParOf" srcId="{BA614085-568C-4CA1-9FA6-3F74987F103A}" destId="{AA20D7F6-639F-44A7-B387-1C84C1AB85D2}" srcOrd="2" destOrd="0" presId="urn:microsoft.com/office/officeart/2005/8/layout/vList3"/>
    <dgm:cxn modelId="{A9F8BDB0-13CC-4A67-9D39-B421314F4329}" type="presParOf" srcId="{AA20D7F6-639F-44A7-B387-1C84C1AB85D2}" destId="{E5EDAB11-3CB5-42BA-85B9-D1A9D5269659}" srcOrd="0" destOrd="0" presId="urn:microsoft.com/office/officeart/2005/8/layout/vList3"/>
    <dgm:cxn modelId="{922C72E4-8BEA-4BE5-8142-A508633D46E7}" type="presParOf" srcId="{AA20D7F6-639F-44A7-B387-1C84C1AB85D2}" destId="{BECFFC16-B4E7-4FFE-AEF9-74DF59B27749}" srcOrd="1" destOrd="0" presId="urn:microsoft.com/office/officeart/2005/8/layout/vList3"/>
    <dgm:cxn modelId="{1C064417-0E3C-42F1-9F06-A01D12E5D47F}" type="presParOf" srcId="{BA614085-568C-4CA1-9FA6-3F74987F103A}" destId="{48C38CD2-7DDC-44E0-B7DA-8137F9A5276E}" srcOrd="3" destOrd="0" presId="urn:microsoft.com/office/officeart/2005/8/layout/vList3"/>
    <dgm:cxn modelId="{236B94D0-049C-4DA0-9770-8B163F2ACE7C}" type="presParOf" srcId="{BA614085-568C-4CA1-9FA6-3F74987F103A}" destId="{D229B3FC-B364-4063-B9DF-636675C74CFB}" srcOrd="4" destOrd="0" presId="urn:microsoft.com/office/officeart/2005/8/layout/vList3"/>
    <dgm:cxn modelId="{1BE04FF8-43B7-4BED-8560-086539C98FEC}" type="presParOf" srcId="{D229B3FC-B364-4063-B9DF-636675C74CFB}" destId="{FFFAA202-2BE6-47B0-95B9-E86F58A6B5CF}" srcOrd="0" destOrd="0" presId="urn:microsoft.com/office/officeart/2005/8/layout/vList3"/>
    <dgm:cxn modelId="{28FD309F-C948-4CE1-93A7-B0057B5C6C98}" type="presParOf" srcId="{D229B3FC-B364-4063-B9DF-636675C74CFB}" destId="{94B8F9C3-34CE-4E34-8307-71EEA18AF2E0}" srcOrd="1" destOrd="0" presId="urn:microsoft.com/office/officeart/2005/8/layout/vList3"/>
    <dgm:cxn modelId="{905BE19E-63B3-4706-A168-54DAD69A3C59}" type="presParOf" srcId="{BA614085-568C-4CA1-9FA6-3F74987F103A}" destId="{A10EA8D4-9234-4C76-B1C8-27B3396BFFD2}" srcOrd="5" destOrd="0" presId="urn:microsoft.com/office/officeart/2005/8/layout/vList3"/>
    <dgm:cxn modelId="{810A18D8-46C4-411F-BCE1-5A2CB602DF64}" type="presParOf" srcId="{BA614085-568C-4CA1-9FA6-3F74987F103A}" destId="{BE5D9704-C056-4031-9252-57B9E3DBE70B}" srcOrd="6" destOrd="0" presId="urn:microsoft.com/office/officeart/2005/8/layout/vList3"/>
    <dgm:cxn modelId="{027F1110-53F0-406C-977C-208F09BAD33D}" type="presParOf" srcId="{BE5D9704-C056-4031-9252-57B9E3DBE70B}" destId="{8DC60092-37E4-4038-A67B-BE8655FBF720}" srcOrd="0" destOrd="0" presId="urn:microsoft.com/office/officeart/2005/8/layout/vList3"/>
    <dgm:cxn modelId="{0E67CA2A-830B-4913-B62B-7190E1F65242}" type="presParOf" srcId="{BE5D9704-C056-4031-9252-57B9E3DBE70B}" destId="{BCF9B139-FCF5-4F7D-B98E-F1E7B35868A0}" srcOrd="1" destOrd="0" presId="urn:microsoft.com/office/officeart/2005/8/layout/vList3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48B98-F1C6-45FE-8A96-6A5A06B003BD}">
      <dsp:nvSpPr>
        <dsp:cNvPr id="0" name=""/>
        <dsp:cNvSpPr/>
      </dsp:nvSpPr>
      <dsp:spPr>
        <a:xfrm rot="5400000">
          <a:off x="4183029" y="1184233"/>
          <a:ext cx="2751034" cy="2393400"/>
        </a:xfrm>
        <a:prstGeom prst="hexagon">
          <a:avLst>
            <a:gd name="adj" fmla="val 25000"/>
            <a:gd name="vf" fmla="val 115470"/>
          </a:avLst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entury Gothic" pitchFamily="34" charset="0"/>
            </a:rPr>
            <a:t>About SALIHIN</a:t>
          </a:r>
          <a:endParaRPr lang="en-US" sz="2400" b="1" kern="1200" dirty="0">
            <a:latin typeface="Century Gothic" pitchFamily="34" charset="0"/>
          </a:endParaRPr>
        </a:p>
      </dsp:txBody>
      <dsp:txXfrm rot="-5400000">
        <a:off x="4734818" y="1434119"/>
        <a:ext cx="1647456" cy="1893628"/>
      </dsp:txXfrm>
    </dsp:sp>
    <dsp:sp modelId="{520C5BB0-E441-4C8E-B92A-CE39B7E169BD}">
      <dsp:nvSpPr>
        <dsp:cNvPr id="0" name=""/>
        <dsp:cNvSpPr/>
      </dsp:nvSpPr>
      <dsp:spPr>
        <a:xfrm>
          <a:off x="6833570" y="1826434"/>
          <a:ext cx="3070154" cy="16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524F6-7E64-4604-9566-55F704685831}">
      <dsp:nvSpPr>
        <dsp:cNvPr id="0" name=""/>
        <dsp:cNvSpPr/>
      </dsp:nvSpPr>
      <dsp:spPr>
        <a:xfrm rot="5400000">
          <a:off x="1581211" y="1184233"/>
          <a:ext cx="2751034" cy="239340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entury Gothic" panose="020B0502020202020204" pitchFamily="34" charset="0"/>
            </a:rPr>
            <a:t>1</a:t>
          </a:r>
          <a:endParaRPr lang="en-US" sz="2400" b="1" kern="1200" dirty="0">
            <a:latin typeface="Century Gothic" panose="020B0502020202020204" pitchFamily="34" charset="0"/>
          </a:endParaRPr>
        </a:p>
      </dsp:txBody>
      <dsp:txXfrm rot="-5400000">
        <a:off x="2133000" y="1434119"/>
        <a:ext cx="1647456" cy="1893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48B98-F1C6-45FE-8A96-6A5A06B003BD}">
      <dsp:nvSpPr>
        <dsp:cNvPr id="0" name=""/>
        <dsp:cNvSpPr/>
      </dsp:nvSpPr>
      <dsp:spPr>
        <a:xfrm rot="5400000">
          <a:off x="4183029" y="1153372"/>
          <a:ext cx="2751034" cy="2393400"/>
        </a:xfrm>
        <a:prstGeom prst="hexagon">
          <a:avLst>
            <a:gd name="adj" fmla="val 25000"/>
            <a:gd name="vf" fmla="val 115470"/>
          </a:avLst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entury Gothic" pitchFamily="34" charset="0"/>
            </a:rPr>
            <a:t>Teaching Accountancy Firm</a:t>
          </a:r>
          <a:endParaRPr lang="en-US" sz="1700" b="1" kern="1200" dirty="0">
            <a:latin typeface="Century Gothic" pitchFamily="34" charset="0"/>
          </a:endParaRPr>
        </a:p>
      </dsp:txBody>
      <dsp:txXfrm rot="-5400000">
        <a:off x="4734818" y="1403258"/>
        <a:ext cx="1647456" cy="1893628"/>
      </dsp:txXfrm>
    </dsp:sp>
    <dsp:sp modelId="{520C5BB0-E441-4C8E-B92A-CE39B7E169BD}">
      <dsp:nvSpPr>
        <dsp:cNvPr id="0" name=""/>
        <dsp:cNvSpPr/>
      </dsp:nvSpPr>
      <dsp:spPr>
        <a:xfrm>
          <a:off x="6833570" y="1795573"/>
          <a:ext cx="3070154" cy="16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524F6-7E64-4604-9566-55F704685831}">
      <dsp:nvSpPr>
        <dsp:cNvPr id="0" name=""/>
        <dsp:cNvSpPr/>
      </dsp:nvSpPr>
      <dsp:spPr>
        <a:xfrm rot="5400000">
          <a:off x="1581211" y="1153372"/>
          <a:ext cx="2751034" cy="239340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entury Gothic" panose="020B0502020202020204" pitchFamily="34" charset="0"/>
            </a:rPr>
            <a:t>2</a:t>
          </a:r>
          <a:endParaRPr lang="en-US" sz="1700" b="1" kern="1200" dirty="0">
            <a:latin typeface="Century Gothic" panose="020B0502020202020204" pitchFamily="34" charset="0"/>
          </a:endParaRPr>
        </a:p>
      </dsp:txBody>
      <dsp:txXfrm rot="-5400000">
        <a:off x="2133000" y="1403258"/>
        <a:ext cx="1647456" cy="189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873D-A6FA-496C-9099-B1150B9DF943}">
      <dsp:nvSpPr>
        <dsp:cNvPr id="0" name=""/>
        <dsp:cNvSpPr/>
      </dsp:nvSpPr>
      <dsp:spPr>
        <a:xfrm>
          <a:off x="0" y="198318"/>
          <a:ext cx="2559843" cy="1535906"/>
        </a:xfrm>
        <a:prstGeom prst="rect">
          <a:avLst/>
        </a:prstGeom>
        <a:solidFill>
          <a:srgbClr val="B8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Perception of the quality of accounting graduates</a:t>
          </a:r>
          <a:endParaRPr lang="en-US" sz="1600" kern="1200" dirty="0">
            <a:latin typeface="Century Gothic" pitchFamily="34" charset="0"/>
          </a:endParaRPr>
        </a:p>
      </dsp:txBody>
      <dsp:txXfrm>
        <a:off x="0" y="198318"/>
        <a:ext cx="2559843" cy="1535906"/>
      </dsp:txXfrm>
    </dsp:sp>
    <dsp:sp modelId="{ADF06D85-C2E9-4F99-B3EF-E7D7994338FA}">
      <dsp:nvSpPr>
        <dsp:cNvPr id="0" name=""/>
        <dsp:cNvSpPr/>
      </dsp:nvSpPr>
      <dsp:spPr>
        <a:xfrm>
          <a:off x="2815828" y="198318"/>
          <a:ext cx="2559843" cy="1535906"/>
        </a:xfrm>
        <a:prstGeom prst="rect">
          <a:avLst/>
        </a:prstGeom>
        <a:solidFill>
          <a:srgbClr val="B8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Accounting, auditing and taxation are practical and dynamic subjects</a:t>
          </a:r>
          <a:endParaRPr lang="en-US" sz="1600" kern="1200" dirty="0">
            <a:latin typeface="Century Gothic" pitchFamily="34" charset="0"/>
          </a:endParaRPr>
        </a:p>
      </dsp:txBody>
      <dsp:txXfrm>
        <a:off x="2815828" y="198318"/>
        <a:ext cx="2559843" cy="1535906"/>
      </dsp:txXfrm>
    </dsp:sp>
    <dsp:sp modelId="{F82314E2-383E-4158-8C78-6E2B7BB9B1F2}">
      <dsp:nvSpPr>
        <dsp:cNvPr id="0" name=""/>
        <dsp:cNvSpPr/>
      </dsp:nvSpPr>
      <dsp:spPr>
        <a:xfrm>
          <a:off x="5631656" y="198318"/>
          <a:ext cx="2559843" cy="1535906"/>
        </a:xfrm>
        <a:prstGeom prst="rect">
          <a:avLst/>
        </a:prstGeom>
        <a:solidFill>
          <a:srgbClr val="B8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Universities financial sustainability</a:t>
          </a:r>
          <a:endParaRPr lang="en-US" sz="1600" kern="1200" dirty="0">
            <a:latin typeface="Century Gothic" pitchFamily="34" charset="0"/>
          </a:endParaRPr>
        </a:p>
      </dsp:txBody>
      <dsp:txXfrm>
        <a:off x="5631656" y="198318"/>
        <a:ext cx="2559843" cy="1535906"/>
      </dsp:txXfrm>
    </dsp:sp>
    <dsp:sp modelId="{1BB84987-2A83-4630-BAD3-1BA90A790147}">
      <dsp:nvSpPr>
        <dsp:cNvPr id="0" name=""/>
        <dsp:cNvSpPr/>
      </dsp:nvSpPr>
      <dsp:spPr>
        <a:xfrm>
          <a:off x="0" y="1990209"/>
          <a:ext cx="2559843" cy="153590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Skill-mismatch hinders graduate employability</a:t>
          </a:r>
          <a:endParaRPr lang="en-US" sz="1600" kern="1200" dirty="0">
            <a:latin typeface="Century Gothic" pitchFamily="34" charset="0"/>
          </a:endParaRPr>
        </a:p>
      </dsp:txBody>
      <dsp:txXfrm>
        <a:off x="0" y="1990209"/>
        <a:ext cx="2559843" cy="1535906"/>
      </dsp:txXfrm>
    </dsp:sp>
    <dsp:sp modelId="{87919257-962A-4073-B90C-171642A6F742}">
      <dsp:nvSpPr>
        <dsp:cNvPr id="0" name=""/>
        <dsp:cNvSpPr/>
      </dsp:nvSpPr>
      <dsp:spPr>
        <a:xfrm>
          <a:off x="2815828" y="1990209"/>
          <a:ext cx="2559843" cy="153590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Deficiency in accounting curriculum and teaching</a:t>
          </a:r>
          <a:endParaRPr lang="en-US" sz="1600" kern="1200" dirty="0">
            <a:latin typeface="Century Gothic" pitchFamily="34" charset="0"/>
          </a:endParaRPr>
        </a:p>
      </dsp:txBody>
      <dsp:txXfrm>
        <a:off x="2815828" y="1990209"/>
        <a:ext cx="2559843" cy="1535906"/>
      </dsp:txXfrm>
    </dsp:sp>
    <dsp:sp modelId="{C3CC43B9-5020-46C4-BBDC-D446069B19D6}">
      <dsp:nvSpPr>
        <dsp:cNvPr id="0" name=""/>
        <dsp:cNvSpPr/>
      </dsp:nvSpPr>
      <dsp:spPr>
        <a:xfrm>
          <a:off x="5631656" y="1990209"/>
          <a:ext cx="2559843" cy="153590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entury Gothic" pitchFamily="34" charset="0"/>
            </a:rPr>
            <a:t>University, industry and international outlook</a:t>
          </a:r>
          <a:endParaRPr lang="en-US" sz="1600" kern="1200">
            <a:latin typeface="Century Gothic" pitchFamily="34" charset="0"/>
          </a:endParaRPr>
        </a:p>
      </dsp:txBody>
      <dsp:txXfrm>
        <a:off x="5631656" y="1990209"/>
        <a:ext cx="2559843" cy="1535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DC5BC-F4E1-484C-B52B-DC00EB45DC39}">
      <dsp:nvSpPr>
        <dsp:cNvPr id="0" name=""/>
        <dsp:cNvSpPr/>
      </dsp:nvSpPr>
      <dsp:spPr>
        <a:xfrm rot="10800000">
          <a:off x="1851703" y="2155"/>
          <a:ext cx="6350042" cy="1009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952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As </a:t>
          </a:r>
          <a:r>
            <a:rPr lang="en-US" sz="1600" b="1" u="none" kern="1200" dirty="0" smtClean="0">
              <a:latin typeface="Century Gothic" pitchFamily="34" charset="0"/>
            </a:rPr>
            <a:t>avenue for students </a:t>
          </a:r>
          <a:r>
            <a:rPr lang="en-US" sz="1600" kern="1200" dirty="0" smtClean="0">
              <a:latin typeface="Century Gothic" pitchFamily="34" charset="0"/>
            </a:rPr>
            <a:t>to be directly involved in the actual working environment within the university and to apply knowledge which has been learnt in the class;</a:t>
          </a:r>
          <a:endParaRPr lang="en-US" sz="1600" kern="1200" dirty="0">
            <a:latin typeface="Century Gothic" pitchFamily="34" charset="0"/>
          </a:endParaRPr>
        </a:p>
      </dsp:txBody>
      <dsp:txXfrm rot="10800000">
        <a:off x="2103959" y="2155"/>
        <a:ext cx="6097786" cy="1009025"/>
      </dsp:txXfrm>
    </dsp:sp>
    <dsp:sp modelId="{A6954330-A07B-4CF3-A553-8636D0BEB855}">
      <dsp:nvSpPr>
        <dsp:cNvPr id="0" name=""/>
        <dsp:cNvSpPr/>
      </dsp:nvSpPr>
      <dsp:spPr>
        <a:xfrm>
          <a:off x="1347190" y="2155"/>
          <a:ext cx="1009025" cy="10090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FFC16-B4E7-4FFE-AEF9-74DF59B27749}">
      <dsp:nvSpPr>
        <dsp:cNvPr id="0" name=""/>
        <dsp:cNvSpPr/>
      </dsp:nvSpPr>
      <dsp:spPr>
        <a:xfrm rot="10800000">
          <a:off x="1851703" y="1312383"/>
          <a:ext cx="6350042" cy="1009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952" tIns="60960" rIns="113792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To </a:t>
          </a:r>
          <a:r>
            <a:rPr lang="en-US" sz="1600" b="1" kern="1200" dirty="0" smtClean="0">
              <a:latin typeface="Century Gothic" pitchFamily="34" charset="0"/>
            </a:rPr>
            <a:t>enhance quality of accounting graduates</a:t>
          </a:r>
          <a:r>
            <a:rPr lang="en-US" sz="1600" kern="1200" dirty="0" smtClean="0">
              <a:latin typeface="Century Gothic" pitchFamily="34" charset="0"/>
            </a:rPr>
            <a:t> with necessary technical skills in accounting and others as deemed relevant, primarily involving accounting standards and applicable laws;</a:t>
          </a:r>
          <a:endParaRPr lang="en-US" sz="1600" kern="1200" dirty="0">
            <a:latin typeface="Century Gothic" pitchFamily="34" charset="0"/>
          </a:endParaRPr>
        </a:p>
      </dsp:txBody>
      <dsp:txXfrm rot="10800000">
        <a:off x="2103959" y="1312383"/>
        <a:ext cx="6097786" cy="1009025"/>
      </dsp:txXfrm>
    </dsp:sp>
    <dsp:sp modelId="{E5EDAB11-3CB5-42BA-85B9-D1A9D5269659}">
      <dsp:nvSpPr>
        <dsp:cNvPr id="0" name=""/>
        <dsp:cNvSpPr/>
      </dsp:nvSpPr>
      <dsp:spPr>
        <a:xfrm>
          <a:off x="1347190" y="1312383"/>
          <a:ext cx="1009025" cy="10090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8F9C3-34CE-4E34-8307-71EEA18AF2E0}">
      <dsp:nvSpPr>
        <dsp:cNvPr id="0" name=""/>
        <dsp:cNvSpPr/>
      </dsp:nvSpPr>
      <dsp:spPr>
        <a:xfrm rot="10800000">
          <a:off x="1851703" y="2622611"/>
          <a:ext cx="6350042" cy="1009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952" tIns="57150" rIns="10668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entury Gothic" pitchFamily="34" charset="0"/>
            </a:rPr>
            <a:t>To </a:t>
          </a:r>
          <a:r>
            <a:rPr lang="en-US" sz="1500" b="1" kern="1200" dirty="0" smtClean="0">
              <a:latin typeface="Century Gothic" pitchFamily="34" charset="0"/>
            </a:rPr>
            <a:t>heighten set of soft skills of accounting students</a:t>
          </a:r>
          <a:r>
            <a:rPr lang="en-US" sz="1500" kern="1200" dirty="0" smtClean="0">
              <a:latin typeface="Century Gothic" pitchFamily="34" charset="0"/>
            </a:rPr>
            <a:t> i.e. business communication, efficient negotiation and effective report writing prior to commencement of career upon graduation; and</a:t>
          </a:r>
          <a:endParaRPr lang="en-US" sz="1500" kern="1200" dirty="0">
            <a:latin typeface="Century Gothic" pitchFamily="34" charset="0"/>
          </a:endParaRPr>
        </a:p>
      </dsp:txBody>
      <dsp:txXfrm rot="10800000">
        <a:off x="2103959" y="2622611"/>
        <a:ext cx="6097786" cy="1009025"/>
      </dsp:txXfrm>
    </dsp:sp>
    <dsp:sp modelId="{FFFAA202-2BE6-47B0-95B9-E86F58A6B5CF}">
      <dsp:nvSpPr>
        <dsp:cNvPr id="0" name=""/>
        <dsp:cNvSpPr/>
      </dsp:nvSpPr>
      <dsp:spPr>
        <a:xfrm>
          <a:off x="1347190" y="2622611"/>
          <a:ext cx="1009025" cy="10090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B139-FCF5-4F7D-B98E-F1E7B35868A0}">
      <dsp:nvSpPr>
        <dsp:cNvPr id="0" name=""/>
        <dsp:cNvSpPr/>
      </dsp:nvSpPr>
      <dsp:spPr>
        <a:xfrm rot="10800000">
          <a:off x="1851703" y="3932839"/>
          <a:ext cx="6350042" cy="10090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952" tIns="57150" rIns="10668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entury Gothic" pitchFamily="34" charset="0"/>
            </a:rPr>
            <a:t>As a </a:t>
          </a:r>
          <a:r>
            <a:rPr lang="en-US" sz="1500" b="1" kern="1200" dirty="0" smtClean="0">
              <a:latin typeface="Century Gothic" pitchFamily="34" charset="0"/>
            </a:rPr>
            <a:t>platform for academicians to empowering their knowledge</a:t>
          </a:r>
          <a:r>
            <a:rPr lang="en-US" sz="1500" kern="1200" dirty="0" smtClean="0">
              <a:latin typeface="Century Gothic" pitchFamily="34" charset="0"/>
            </a:rPr>
            <a:t> with the latest development of accounting related industries and practices.</a:t>
          </a:r>
          <a:endParaRPr lang="en-US" sz="1500" kern="1200" dirty="0">
            <a:latin typeface="Century Gothic" pitchFamily="34" charset="0"/>
          </a:endParaRPr>
        </a:p>
      </dsp:txBody>
      <dsp:txXfrm rot="10800000">
        <a:off x="2103959" y="3932839"/>
        <a:ext cx="6097786" cy="1009025"/>
      </dsp:txXfrm>
    </dsp:sp>
    <dsp:sp modelId="{8DC60092-37E4-4038-A67B-BE8655FBF720}">
      <dsp:nvSpPr>
        <dsp:cNvPr id="0" name=""/>
        <dsp:cNvSpPr/>
      </dsp:nvSpPr>
      <dsp:spPr>
        <a:xfrm>
          <a:off x="1347190" y="3932839"/>
          <a:ext cx="1009025" cy="100902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3DE9-DEAF-42AE-84AC-7820165839CE}">
      <dsp:nvSpPr>
        <dsp:cNvPr id="0" name=""/>
        <dsp:cNvSpPr/>
      </dsp:nvSpPr>
      <dsp:spPr>
        <a:xfrm>
          <a:off x="2493558" y="2095344"/>
          <a:ext cx="1493603" cy="14936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TAF</a:t>
          </a:r>
          <a:endParaRPr lang="en-MY" sz="36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712291" y="2314077"/>
        <a:ext cx="1056137" cy="1056137"/>
      </dsp:txXfrm>
    </dsp:sp>
    <dsp:sp modelId="{62B25930-ED23-40A6-A4E6-618D477E921C}">
      <dsp:nvSpPr>
        <dsp:cNvPr id="0" name=""/>
        <dsp:cNvSpPr/>
      </dsp:nvSpPr>
      <dsp:spPr>
        <a:xfrm rot="16200000">
          <a:off x="3036374" y="1468100"/>
          <a:ext cx="407970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097570" y="1630861"/>
        <a:ext cx="285579" cy="304695"/>
      </dsp:txXfrm>
    </dsp:sp>
    <dsp:sp modelId="{E8C35BAF-7BE3-48FC-A67D-29FE91AA1091}">
      <dsp:nvSpPr>
        <dsp:cNvPr id="0" name=""/>
        <dsp:cNvSpPr/>
      </dsp:nvSpPr>
      <dsp:spPr>
        <a:xfrm>
          <a:off x="2493558" y="173497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Current Practice Areas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549797" y="229736"/>
        <a:ext cx="1381125" cy="1039613"/>
      </dsp:txXfrm>
    </dsp:sp>
    <dsp:sp modelId="{53EC3DD1-FF48-40ED-BFFD-A58494B53C72}">
      <dsp:nvSpPr>
        <dsp:cNvPr id="0" name=""/>
        <dsp:cNvSpPr/>
      </dsp:nvSpPr>
      <dsp:spPr>
        <a:xfrm rot="19800000">
          <a:off x="3988716" y="2055889"/>
          <a:ext cx="347381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995697" y="2183508"/>
        <a:ext cx="243167" cy="304695"/>
      </dsp:txXfrm>
    </dsp:sp>
    <dsp:sp modelId="{7D0B67D8-C35E-43CD-9BC7-A3F666A3B961}">
      <dsp:nvSpPr>
        <dsp:cNvPr id="0" name=""/>
        <dsp:cNvSpPr/>
      </dsp:nvSpPr>
      <dsp:spPr>
        <a:xfrm>
          <a:off x="4305805" y="1219799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Greenfield /Startup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62044" y="1276038"/>
        <a:ext cx="1381125" cy="1039613"/>
      </dsp:txXfrm>
    </dsp:sp>
    <dsp:sp modelId="{C58BAD79-89E7-4FB0-A32F-EBB68E24EA1B}">
      <dsp:nvSpPr>
        <dsp:cNvPr id="0" name=""/>
        <dsp:cNvSpPr/>
      </dsp:nvSpPr>
      <dsp:spPr>
        <a:xfrm rot="1800000">
          <a:off x="3988716" y="3120578"/>
          <a:ext cx="347381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995697" y="3196090"/>
        <a:ext cx="243167" cy="304695"/>
      </dsp:txXfrm>
    </dsp:sp>
    <dsp:sp modelId="{1700C1CF-CA0D-4716-BFC2-1F09F4BD55D5}">
      <dsp:nvSpPr>
        <dsp:cNvPr id="0" name=""/>
        <dsp:cNvSpPr/>
      </dsp:nvSpPr>
      <dsp:spPr>
        <a:xfrm>
          <a:off x="4305805" y="3312402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Government/ GLC Consulting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62044" y="3368641"/>
        <a:ext cx="1381125" cy="1039613"/>
      </dsp:txXfrm>
    </dsp:sp>
    <dsp:sp modelId="{5951964C-51CA-463E-897A-9AB77EDD87AC}">
      <dsp:nvSpPr>
        <dsp:cNvPr id="0" name=""/>
        <dsp:cNvSpPr/>
      </dsp:nvSpPr>
      <dsp:spPr>
        <a:xfrm rot="5400000">
          <a:off x="3036374" y="3708367"/>
          <a:ext cx="407970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3097570" y="3748737"/>
        <a:ext cx="285579" cy="304695"/>
      </dsp:txXfrm>
    </dsp:sp>
    <dsp:sp modelId="{BBC15AC5-3ED7-42F7-BB92-FAA2598A1D3D}">
      <dsp:nvSpPr>
        <dsp:cNvPr id="0" name=""/>
        <dsp:cNvSpPr/>
      </dsp:nvSpPr>
      <dsp:spPr>
        <a:xfrm>
          <a:off x="2493558" y="4358704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Entrepreneurship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549797" y="4414943"/>
        <a:ext cx="1381125" cy="1039613"/>
      </dsp:txXfrm>
    </dsp:sp>
    <dsp:sp modelId="{CEF0B223-9CC1-434B-A52B-347C48291755}">
      <dsp:nvSpPr>
        <dsp:cNvPr id="0" name=""/>
        <dsp:cNvSpPr/>
      </dsp:nvSpPr>
      <dsp:spPr>
        <a:xfrm rot="9000000">
          <a:off x="2144622" y="3120578"/>
          <a:ext cx="347381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 rot="10800000">
        <a:off x="2241855" y="3196090"/>
        <a:ext cx="243167" cy="304695"/>
      </dsp:txXfrm>
    </dsp:sp>
    <dsp:sp modelId="{75DA406A-370A-41DF-A01F-15E8A38A0758}">
      <dsp:nvSpPr>
        <dsp:cNvPr id="0" name=""/>
        <dsp:cNvSpPr/>
      </dsp:nvSpPr>
      <dsp:spPr>
        <a:xfrm>
          <a:off x="681310" y="3312402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Education, Research &amp; Case study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37549" y="3368641"/>
        <a:ext cx="1381125" cy="1039613"/>
      </dsp:txXfrm>
    </dsp:sp>
    <dsp:sp modelId="{DC0E54B7-9696-42F0-BDC9-55B4A9EB04BF}">
      <dsp:nvSpPr>
        <dsp:cNvPr id="0" name=""/>
        <dsp:cNvSpPr/>
      </dsp:nvSpPr>
      <dsp:spPr>
        <a:xfrm rot="12600000">
          <a:off x="2144622" y="2055889"/>
          <a:ext cx="347381" cy="50782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600" kern="120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 rot="10800000">
        <a:off x="2241855" y="2183508"/>
        <a:ext cx="243167" cy="304695"/>
      </dsp:txXfrm>
    </dsp:sp>
    <dsp:sp modelId="{F6A1DDAB-284C-44F4-A90E-8637CFCBBF25}">
      <dsp:nvSpPr>
        <dsp:cNvPr id="0" name=""/>
        <dsp:cNvSpPr/>
      </dsp:nvSpPr>
      <dsp:spPr>
        <a:xfrm>
          <a:off x="681310" y="1219799"/>
          <a:ext cx="1493603" cy="1152091"/>
        </a:xfrm>
        <a:prstGeom prst="flowChartAlternateProcess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Commercialization of research</a:t>
          </a:r>
          <a:endParaRPr lang="en-MY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37549" y="1276038"/>
        <a:ext cx="1381125" cy="1039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4B73E-7428-4DA7-970C-4ABC960F6247}">
      <dsp:nvSpPr>
        <dsp:cNvPr id="0" name=""/>
        <dsp:cNvSpPr/>
      </dsp:nvSpPr>
      <dsp:spPr>
        <a:xfrm>
          <a:off x="0" y="4390014"/>
          <a:ext cx="4498646" cy="5761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Consultancy &amp; Business advisory services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4390014"/>
        <a:ext cx="4498646" cy="311141"/>
      </dsp:txXfrm>
    </dsp:sp>
    <dsp:sp modelId="{236CE250-78D3-4C06-973C-B7284C04980B}">
      <dsp:nvSpPr>
        <dsp:cNvPr id="0" name=""/>
        <dsp:cNvSpPr/>
      </dsp:nvSpPr>
      <dsp:spPr>
        <a:xfrm>
          <a:off x="0" y="4689631"/>
          <a:ext cx="4498646" cy="26504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Managing Business risks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4689631"/>
        <a:ext cx="4498646" cy="265046"/>
      </dsp:txXfrm>
    </dsp:sp>
    <dsp:sp modelId="{CB420E28-0D91-4825-8023-BBEB2B9033EB}">
      <dsp:nvSpPr>
        <dsp:cNvPr id="0" name=""/>
        <dsp:cNvSpPr/>
      </dsp:nvSpPr>
      <dsp:spPr>
        <a:xfrm rot="10800000">
          <a:off x="0" y="3512481"/>
          <a:ext cx="4498646" cy="886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Sharia Audit  Services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 rot="-10800000">
        <a:off x="0" y="3512481"/>
        <a:ext cx="4498646" cy="311047"/>
      </dsp:txXfrm>
    </dsp:sp>
    <dsp:sp modelId="{C18CBF59-F7D4-4869-A44C-8355586796B6}">
      <dsp:nvSpPr>
        <dsp:cNvPr id="0" name=""/>
        <dsp:cNvSpPr/>
      </dsp:nvSpPr>
      <dsp:spPr>
        <a:xfrm>
          <a:off x="0" y="3823529"/>
          <a:ext cx="4498646" cy="26496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Maintaining sharia compliance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3823529"/>
        <a:ext cx="4498646" cy="264966"/>
      </dsp:txXfrm>
    </dsp:sp>
    <dsp:sp modelId="{2026715E-F579-4032-AB6E-3373BE637AFF}">
      <dsp:nvSpPr>
        <dsp:cNvPr id="0" name=""/>
        <dsp:cNvSpPr/>
      </dsp:nvSpPr>
      <dsp:spPr>
        <a:xfrm rot="10800000">
          <a:off x="0" y="2634948"/>
          <a:ext cx="4498646" cy="886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Secretarial Services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 rot="-10800000">
        <a:off x="0" y="2634948"/>
        <a:ext cx="4498646" cy="311047"/>
      </dsp:txXfrm>
    </dsp:sp>
    <dsp:sp modelId="{0E471A95-6074-4444-87D7-66F299E87542}">
      <dsp:nvSpPr>
        <dsp:cNvPr id="0" name=""/>
        <dsp:cNvSpPr/>
      </dsp:nvSpPr>
      <dsp:spPr>
        <a:xfrm>
          <a:off x="0" y="2945996"/>
          <a:ext cx="4498646" cy="26496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Providing the right context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2945996"/>
        <a:ext cx="4498646" cy="264966"/>
      </dsp:txXfrm>
    </dsp:sp>
    <dsp:sp modelId="{F431D6BE-4AFD-4037-83A6-E3C8682B61D3}">
      <dsp:nvSpPr>
        <dsp:cNvPr id="0" name=""/>
        <dsp:cNvSpPr/>
      </dsp:nvSpPr>
      <dsp:spPr>
        <a:xfrm rot="10800000">
          <a:off x="0" y="1757416"/>
          <a:ext cx="4498646" cy="886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GST &amp; Other Tax Services  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 rot="-10800000">
        <a:off x="0" y="1757416"/>
        <a:ext cx="4498646" cy="311047"/>
      </dsp:txXfrm>
    </dsp:sp>
    <dsp:sp modelId="{4B62CDBC-7A57-45CD-AB5E-706C1F411555}">
      <dsp:nvSpPr>
        <dsp:cNvPr id="0" name=""/>
        <dsp:cNvSpPr/>
      </dsp:nvSpPr>
      <dsp:spPr>
        <a:xfrm>
          <a:off x="0" y="2068463"/>
          <a:ext cx="4498646" cy="26496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Minimizing tax risks, maximizing tax savings 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2068463"/>
        <a:ext cx="4498646" cy="264966"/>
      </dsp:txXfrm>
    </dsp:sp>
    <dsp:sp modelId="{1971339B-6EF3-458B-BDCB-2892BB3AB4AA}">
      <dsp:nvSpPr>
        <dsp:cNvPr id="0" name=""/>
        <dsp:cNvSpPr/>
      </dsp:nvSpPr>
      <dsp:spPr>
        <a:xfrm rot="10800000">
          <a:off x="0" y="879883"/>
          <a:ext cx="4498646" cy="886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Audit Assurance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 rot="-10800000">
        <a:off x="0" y="879883"/>
        <a:ext cx="4498646" cy="311047"/>
      </dsp:txXfrm>
    </dsp:sp>
    <dsp:sp modelId="{228D9632-43EF-4986-8BDA-68F79DBAD6B2}">
      <dsp:nvSpPr>
        <dsp:cNvPr id="0" name=""/>
        <dsp:cNvSpPr/>
      </dsp:nvSpPr>
      <dsp:spPr>
        <a:xfrm>
          <a:off x="0" y="1190930"/>
          <a:ext cx="4498646" cy="26496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Auditing beyond numbers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1190930"/>
        <a:ext cx="4498646" cy="264966"/>
      </dsp:txXfrm>
    </dsp:sp>
    <dsp:sp modelId="{370DA6E7-5372-4BD7-8D13-4E9F9719C205}">
      <dsp:nvSpPr>
        <dsp:cNvPr id="0" name=""/>
        <dsp:cNvSpPr/>
      </dsp:nvSpPr>
      <dsp:spPr>
        <a:xfrm rot="10800000">
          <a:off x="0" y="1942"/>
          <a:ext cx="4498646" cy="88617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Accounting Services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 rot="-10800000">
        <a:off x="0" y="1942"/>
        <a:ext cx="4498646" cy="311047"/>
      </dsp:txXfrm>
    </dsp:sp>
    <dsp:sp modelId="{2E9D37A8-AE31-42EE-B064-54EBFCAEF1CB}">
      <dsp:nvSpPr>
        <dsp:cNvPr id="0" name=""/>
        <dsp:cNvSpPr/>
      </dsp:nvSpPr>
      <dsp:spPr>
        <a:xfrm>
          <a:off x="0" y="313397"/>
          <a:ext cx="4498646" cy="26496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Integrated Thinking Practice 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0" y="313397"/>
        <a:ext cx="4498646" cy="264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DC5BC-F4E1-484C-B52B-DC00EB45DC39}">
      <dsp:nvSpPr>
        <dsp:cNvPr id="0" name=""/>
        <dsp:cNvSpPr/>
      </dsp:nvSpPr>
      <dsp:spPr>
        <a:xfrm rot="10800000">
          <a:off x="1811720" y="3342"/>
          <a:ext cx="6206386" cy="993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5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Availability and acquisition of clients in both private and public sectors</a:t>
          </a:r>
          <a:endParaRPr lang="en-US" sz="2000" kern="1200" dirty="0">
            <a:latin typeface="Century Gothic" pitchFamily="34" charset="0"/>
          </a:endParaRPr>
        </a:p>
      </dsp:txBody>
      <dsp:txXfrm rot="10800000">
        <a:off x="2060178" y="3342"/>
        <a:ext cx="5957928" cy="993832"/>
      </dsp:txXfrm>
    </dsp:sp>
    <dsp:sp modelId="{A6954330-A07B-4CF3-A553-8636D0BEB855}">
      <dsp:nvSpPr>
        <dsp:cNvPr id="0" name=""/>
        <dsp:cNvSpPr/>
      </dsp:nvSpPr>
      <dsp:spPr>
        <a:xfrm>
          <a:off x="1314804" y="3342"/>
          <a:ext cx="993832" cy="9938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FFC16-B4E7-4FFE-AEF9-74DF59B27749}">
      <dsp:nvSpPr>
        <dsp:cNvPr id="0" name=""/>
        <dsp:cNvSpPr/>
      </dsp:nvSpPr>
      <dsp:spPr>
        <a:xfrm rot="10800000">
          <a:off x="1811720" y="1293841"/>
          <a:ext cx="6206386" cy="993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5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Supportive university policies </a:t>
          </a:r>
          <a:endParaRPr lang="en-US" sz="2000" kern="1200" dirty="0">
            <a:latin typeface="Century Gothic" pitchFamily="34" charset="0"/>
          </a:endParaRPr>
        </a:p>
      </dsp:txBody>
      <dsp:txXfrm rot="10800000">
        <a:off x="2060178" y="1293841"/>
        <a:ext cx="5957928" cy="993832"/>
      </dsp:txXfrm>
    </dsp:sp>
    <dsp:sp modelId="{E5EDAB11-3CB5-42BA-85B9-D1A9D5269659}">
      <dsp:nvSpPr>
        <dsp:cNvPr id="0" name=""/>
        <dsp:cNvSpPr/>
      </dsp:nvSpPr>
      <dsp:spPr>
        <a:xfrm>
          <a:off x="1314804" y="1293841"/>
          <a:ext cx="993832" cy="9938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8F9C3-34CE-4E34-8307-71EEA18AF2E0}">
      <dsp:nvSpPr>
        <dsp:cNvPr id="0" name=""/>
        <dsp:cNvSpPr/>
      </dsp:nvSpPr>
      <dsp:spPr>
        <a:xfrm rot="10800000">
          <a:off x="1811720" y="2584339"/>
          <a:ext cx="6206386" cy="993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52" tIns="76200" rIns="14224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Active participation of students and lecturers</a:t>
          </a:r>
          <a:endParaRPr lang="en-US" sz="2000" kern="1200" dirty="0">
            <a:latin typeface="Century Gothic" pitchFamily="34" charset="0"/>
          </a:endParaRPr>
        </a:p>
      </dsp:txBody>
      <dsp:txXfrm rot="10800000">
        <a:off x="2060178" y="2584339"/>
        <a:ext cx="5957928" cy="993832"/>
      </dsp:txXfrm>
    </dsp:sp>
    <dsp:sp modelId="{FFFAA202-2BE6-47B0-95B9-E86F58A6B5CF}">
      <dsp:nvSpPr>
        <dsp:cNvPr id="0" name=""/>
        <dsp:cNvSpPr/>
      </dsp:nvSpPr>
      <dsp:spPr>
        <a:xfrm>
          <a:off x="1314804" y="2584339"/>
          <a:ext cx="993832" cy="9938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B139-FCF5-4F7D-B98E-F1E7B35868A0}">
      <dsp:nvSpPr>
        <dsp:cNvPr id="0" name=""/>
        <dsp:cNvSpPr/>
      </dsp:nvSpPr>
      <dsp:spPr>
        <a:xfrm rot="10800000">
          <a:off x="1811720" y="3874838"/>
          <a:ext cx="6206386" cy="993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252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Government friendly policies and supports</a:t>
          </a:r>
          <a:endParaRPr lang="en-US" sz="2000" kern="1200" dirty="0">
            <a:latin typeface="Century Gothic" pitchFamily="34" charset="0"/>
          </a:endParaRPr>
        </a:p>
      </dsp:txBody>
      <dsp:txXfrm rot="10800000">
        <a:off x="2060178" y="3874838"/>
        <a:ext cx="5957928" cy="993832"/>
      </dsp:txXfrm>
    </dsp:sp>
    <dsp:sp modelId="{8DC60092-37E4-4038-A67B-BE8655FBF720}">
      <dsp:nvSpPr>
        <dsp:cNvPr id="0" name=""/>
        <dsp:cNvSpPr/>
      </dsp:nvSpPr>
      <dsp:spPr>
        <a:xfrm>
          <a:off x="1314804" y="3874838"/>
          <a:ext cx="993832" cy="9938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0B4A1-2B9F-4FB2-877A-4C3894C78BC0}" type="datetimeFigureOut">
              <a:rPr lang="en-MY" smtClean="0"/>
              <a:t>9/8/2016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7D2A2-49DD-4202-AB53-61CF898FE44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911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7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8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709612" y="742950"/>
            <a:ext cx="5380037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7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55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8452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51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585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022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592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92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06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800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974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74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33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31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36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12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17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0448" y="9428589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2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742950" y="2130425"/>
            <a:ext cx="8420099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1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l="2892" t="48002" r="10342" b="41877"/>
          <a:stretch/>
        </p:blipFill>
        <p:spPr>
          <a:xfrm>
            <a:off x="-1460" y="6526939"/>
            <a:ext cx="9906000" cy="4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45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7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216409" y="6407153"/>
            <a:ext cx="5769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8232" y="6405901"/>
            <a:ext cx="398437" cy="36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4164" y="150543"/>
            <a:ext cx="1559741" cy="5125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6201139" y="6453339"/>
            <a:ext cx="317787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©2013 </a:t>
            </a:r>
            <a:r>
              <a:rPr lang="en-US" sz="1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GST Services.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l="6312" t="31235"/>
          <a:stretch/>
        </p:blipFill>
        <p:spPr>
          <a:xfrm flipH="1">
            <a:off x="6715093" y="-2781"/>
            <a:ext cx="3213552" cy="206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l="2892" t="48002" r="10342" b="41877"/>
          <a:stretch/>
        </p:blipFill>
        <p:spPr>
          <a:xfrm>
            <a:off x="0" y="6528987"/>
            <a:ext cx="9906000" cy="4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186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0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37514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95300" y="1535112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32110" y="1535112"/>
            <a:ext cx="437858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032110" y="2174875"/>
            <a:ext cx="437858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5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005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941644" y="4800600"/>
            <a:ext cx="59435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941644" y="612775"/>
            <a:ext cx="59435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941644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8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288953" y="6487451"/>
            <a:ext cx="5322574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information contained herein is strictly Private &amp; Confidential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883009" y="6058980"/>
            <a:ext cx="413445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 &amp; ASSURANCE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TAXATION </a:t>
            </a:r>
            <a:r>
              <a:rPr lang="en-US" sz="11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ADVISORY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1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.com.my </a:t>
            </a:r>
            <a:r>
              <a:rPr lang="en-US" sz="11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www.my</a:t>
            </a:r>
            <a:r>
              <a:rPr lang="en-US" sz="11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gif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29678" y="6237312"/>
            <a:ext cx="312518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© </a:t>
            </a:r>
            <a:r>
              <a:rPr lang="en-US" sz="1000" b="1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2016 </a:t>
            </a:r>
            <a:r>
              <a:rPr lang="en-US" sz="1000" b="1" i="0" u="none" strike="noStrike" cap="none" baseline="0" dirty="0">
                <a:solidFill>
                  <a:srgbClr val="FF0000"/>
                </a:solidFill>
                <a:latin typeface="Century Gothic" panose="020B0502020202020204" pitchFamily="34" charset="0"/>
                <a:sym typeface="Arial"/>
              </a:rPr>
              <a:t>SALIHIN</a:t>
            </a:r>
            <a:r>
              <a:rPr lang="en-US" sz="1000" b="1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All Rights </a:t>
            </a:r>
            <a:r>
              <a:rPr lang="en-US" sz="1000" b="1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Reserved.</a:t>
            </a:r>
            <a:endParaRPr lang="en-US" sz="1000" b="1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8784976" cy="29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91095" y="3501008"/>
            <a:ext cx="8305800" cy="190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A PROPOSAL FOR SETTING UP TEACHING ACCOUNTING FIRM WITH UITM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068479"/>
              </p:ext>
            </p:extLst>
          </p:nvPr>
        </p:nvGraphicFramePr>
        <p:xfrm>
          <a:off x="21019" y="990459"/>
          <a:ext cx="9903725" cy="524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371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5"/>
          <p:cNvSpPr/>
          <p:nvPr/>
        </p:nvSpPr>
        <p:spPr>
          <a:xfrm>
            <a:off x="-247650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i="0" u="none" strike="noStrike" cap="none" baseline="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ANALYSIS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57250" y="1648782"/>
          <a:ext cx="8191500" cy="372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4488" y="5373216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The Way Forward – integration of theory and practice</a:t>
            </a:r>
            <a:br>
              <a:rPr lang="en-US" sz="2000" b="1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Replication </a:t>
            </a:r>
            <a:r>
              <a:rPr lang="en-US" sz="2000" dirty="0">
                <a:latin typeface="Century Gothic" pitchFamily="34" charset="0"/>
              </a:rPr>
              <a:t>of Teaching Hospital Concept </a:t>
            </a:r>
            <a:r>
              <a:rPr lang="en-US" sz="2000" dirty="0" smtClean="0">
                <a:latin typeface="Century Gothic" pitchFamily="34" charset="0"/>
              </a:rPr>
              <a:t>to Accountancy Education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5"/>
          <p:cNvSpPr/>
          <p:nvPr/>
        </p:nvSpPr>
        <p:spPr>
          <a:xfrm>
            <a:off x="-303584" y="260648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EXISTING APPLICATIONS</a:t>
            </a:r>
            <a:endParaRPr lang="en-US" sz="2800" i="0" u="none" strike="noStrike" cap="none" baseline="0" dirty="0" smtClean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340768"/>
            <a:ext cx="5433274" cy="5015582"/>
            <a:chOff x="235226" y="1828800"/>
            <a:chExt cx="5433274" cy="4114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7203" t="9374" r="18374" b="8334"/>
            <a:stretch/>
          </p:blipFill>
          <p:spPr>
            <a:xfrm>
              <a:off x="235226" y="1828800"/>
              <a:ext cx="5357191" cy="4114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1309" y="3886200"/>
              <a:ext cx="53571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84035"/>
                  </a:solidFill>
                  <a:latin typeface="Arial" panose="020B0604020202020204" pitchFamily="34" charset="0"/>
                </a:rPr>
                <a:t>The Teaching Factory </a:t>
              </a:r>
              <a:r>
                <a:rPr lang="en-US" b="1" dirty="0" smtClean="0">
                  <a:solidFill>
                    <a:srgbClr val="484035"/>
                  </a:solidFill>
                  <a:latin typeface="Arial" panose="020B0604020202020204" pitchFamily="34" charset="0"/>
                </a:rPr>
                <a:t>Concept in Engineering</a:t>
              </a:r>
              <a:endParaRPr lang="en-US" b="1" dirty="0">
                <a:solidFill>
                  <a:srgbClr val="484035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17096" y="1340768"/>
            <a:ext cx="3634680" cy="5015582"/>
            <a:chOff x="5744584" y="1828800"/>
            <a:chExt cx="3170816" cy="4527550"/>
          </a:xfrm>
        </p:grpSpPr>
        <p:pic>
          <p:nvPicPr>
            <p:cNvPr id="11" name="Picture 2" descr="http://1.bp.blogspot.com/-QxQnXkn7eYM/TZcFW7RPC0I/AAAAAAAAADQ/t1Ca0XRpcl8/s1600/logoppum20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870" y="1828800"/>
              <a:ext cx="262393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www.jawatankosongmudah.com/wp-content/uploads/2015/08/ppum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4" r="33151" b="28680"/>
            <a:stretch/>
          </p:blipFill>
          <p:spPr bwMode="auto">
            <a:xfrm>
              <a:off x="5744584" y="2953047"/>
              <a:ext cx="3170816" cy="3403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PIONEER ESTABLISHMENT @ UMT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1064568" y="1635506"/>
            <a:ext cx="7762480" cy="43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6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PIONEER ESTABLISHMENT @ UMT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410454"/>
            <a:ext cx="3995936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988834"/>
            <a:ext cx="3995936" cy="231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1412776"/>
            <a:ext cx="3587610" cy="48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4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685"/>
            <a:ext cx="9906000" cy="348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2420888"/>
            <a:ext cx="1368152" cy="568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204"/>
            <a:ext cx="9906000" cy="4353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68" y="2487927"/>
            <a:ext cx="1224136" cy="5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6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8136091"/>
              </p:ext>
            </p:extLst>
          </p:nvPr>
        </p:nvGraphicFramePr>
        <p:xfrm>
          <a:off x="128464" y="1412776"/>
          <a:ext cx="9548936" cy="494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8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47944"/>
              </p:ext>
            </p:extLst>
          </p:nvPr>
        </p:nvGraphicFramePr>
        <p:xfrm>
          <a:off x="4016896" y="1057075"/>
          <a:ext cx="6480720" cy="568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8313862"/>
              </p:ext>
            </p:extLst>
          </p:nvPr>
        </p:nvGraphicFramePr>
        <p:xfrm>
          <a:off x="56456" y="1556792"/>
          <a:ext cx="449864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6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49956"/>
              </p:ext>
            </p:extLst>
          </p:nvPr>
        </p:nvGraphicFramePr>
        <p:xfrm>
          <a:off x="344488" y="1340768"/>
          <a:ext cx="9145019" cy="51151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4705"/>
                <a:gridCol w="2013003"/>
                <a:gridCol w="1139607"/>
                <a:gridCol w="703463"/>
                <a:gridCol w="703463"/>
                <a:gridCol w="703463"/>
                <a:gridCol w="703463"/>
                <a:gridCol w="703463"/>
                <a:gridCol w="703463"/>
                <a:gridCol w="703463"/>
                <a:gridCol w="703463"/>
              </a:tblGrid>
              <a:tr h="305335">
                <a:tc rowSpan="3" gridSpan="2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entury Gothic" pitchFamily="34" charset="0"/>
                        </a:rPr>
                      </a:br>
                      <a:r>
                        <a:rPr lang="en-US" sz="1400" b="1" dirty="0" smtClean="0">
                          <a:latin typeface="Century Gothic" pitchFamily="34" charset="0"/>
                        </a:rPr>
                        <a:t>TRAINING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entury Gothic" pitchFamily="34" charset="0"/>
                        </a:rPr>
                      </a:br>
                      <a:r>
                        <a:rPr lang="en-US" sz="1400" b="1" dirty="0" smtClean="0">
                          <a:latin typeface="Century Gothic" pitchFamily="34" charset="0"/>
                        </a:rPr>
                        <a:t>METHOD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YEAR OF STUDY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053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YEAR 1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YEAR 2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YEAR 3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YEAR 4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053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1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2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3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4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5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6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7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 pitchFamily="34" charset="0"/>
                        </a:rPr>
                        <a:t>8</a:t>
                      </a:r>
                      <a:endParaRPr lang="en-US" sz="1400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0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1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entury Gothic" pitchFamily="34" charset="0"/>
                        </a:rPr>
                        <a:t>SPS Training- Accounting Module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1. Training Workshop</a:t>
                      </a:r>
                    </a:p>
                    <a:p>
                      <a:endParaRPr lang="en-US" sz="1400" dirty="0">
                        <a:latin typeface="Century Gothic" pitchFamily="34" charset="0"/>
                      </a:endParaRPr>
                    </a:p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2. Embed in Course Syllabus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90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2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SPS Training-Tax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&amp; GST Module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3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Risk-Based Audit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190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4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Company Secretarial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5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Century Gothic" pitchFamily="34" charset="0"/>
                        </a:rPr>
                        <a:t>Advisory </a:t>
                      </a:r>
                      <a:r>
                        <a:rPr lang="en-US" sz="1400" dirty="0" smtClean="0">
                          <a:latin typeface="Century Gothic" pitchFamily="34" charset="0"/>
                        </a:rPr>
                        <a:t>Training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4589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Century Gothic" pitchFamily="34" charset="0"/>
                        </a:rPr>
                        <a:t>6</a:t>
                      </a:r>
                      <a:endParaRPr lang="en-US" sz="1400" b="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TAF Attachment for: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endParaRPr lang="en-US" sz="1400" dirty="0" smtClean="0">
                        <a:latin typeface="Century Gothic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itchFamily="34" charset="0"/>
                        </a:rPr>
                        <a:t>Attachment with TAF</a:t>
                      </a:r>
                      <a:endParaRPr lang="en-US" sz="12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a. Accounting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b. Tax &amp; GST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c. Audit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d. Secretarial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5335">
                <a:tc vMerge="1">
                  <a:txBody>
                    <a:bodyPr/>
                    <a:lstStyle/>
                    <a:p>
                      <a:endParaRPr lang="en-U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itchFamily="34" charset="0"/>
                        </a:rPr>
                        <a:t>e. Advisory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78657"/>
              </p:ext>
            </p:extLst>
          </p:nvPr>
        </p:nvGraphicFramePr>
        <p:xfrm>
          <a:off x="21019" y="990459"/>
          <a:ext cx="9903725" cy="530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196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2776"/>
            <a:ext cx="8879904" cy="4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6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5"/>
          <p:cNvSpPr/>
          <p:nvPr/>
        </p:nvSpPr>
        <p:spPr>
          <a:xfrm>
            <a:off x="-231576" y="30480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52070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FACTORS</a:t>
            </a:r>
            <a:endParaRPr lang="en-US" sz="28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5939383"/>
              </p:ext>
            </p:extLst>
          </p:nvPr>
        </p:nvGraphicFramePr>
        <p:xfrm>
          <a:off x="344488" y="1484784"/>
          <a:ext cx="9332912" cy="487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5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3062272" y="6525923"/>
            <a:ext cx="3775936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Controlled 2012 @</a:t>
            </a:r>
            <a:r>
              <a:rPr lang="en-US"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477207" y="4346521"/>
            <a:ext cx="49460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</a:t>
            </a:r>
            <a:r>
              <a:rPr lang="en-US" sz="1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.com.my   |   www.salihinpremier.com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1 300 88 5678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767" y="2492896"/>
            <a:ext cx="4200524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JOURNEY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3" descr="D:\IT\Work\Audry\Desktop\Printing Item\Diary 2016\tim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7056"/>
            <a:ext cx="9484071" cy="51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GLANCE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07429" y="2168358"/>
            <a:ext cx="2008348" cy="1359810"/>
            <a:chOff x="2531" y="583939"/>
            <a:chExt cx="2008348" cy="1359810"/>
          </a:xfrm>
          <a:scene3d>
            <a:camera prst="orthographicFront"/>
            <a:lightRig rig="threePt" dir="t"/>
          </a:scene3d>
        </p:grpSpPr>
        <p:sp>
          <p:nvSpPr>
            <p:cNvPr id="16" name="Rectangle 15"/>
            <p:cNvSpPr/>
            <p:nvPr/>
          </p:nvSpPr>
          <p:spPr>
            <a:xfrm>
              <a:off x="2531" y="738741"/>
              <a:ext cx="2008348" cy="1205008"/>
            </a:xfrm>
            <a:prstGeom prst="rect">
              <a:avLst/>
            </a:prstGeom>
            <a:effectLst>
              <a:reflection stA="45000" endPos="0" dist="50800" dir="5400000" sy="-100000" algn="bl" rotWithShape="0"/>
            </a:effectLst>
            <a:sp3d>
              <a:bevelT w="127000" h="127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531" y="583939"/>
              <a:ext cx="2008348" cy="12050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FOUNDER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Salihin </a:t>
              </a: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Abang</a:t>
              </a:r>
              <a:endParaRPr 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0832" y="2168358"/>
            <a:ext cx="2012746" cy="1380644"/>
            <a:chOff x="27248" y="563105"/>
            <a:chExt cx="2012746" cy="1380644"/>
          </a:xfrm>
          <a:scene3d>
            <a:camera prst="orthographicFront"/>
            <a:lightRig rig="threePt" dir="t"/>
          </a:scene3d>
        </p:grpSpPr>
        <p:sp>
          <p:nvSpPr>
            <p:cNvPr id="19" name="Rectangle 18"/>
            <p:cNvSpPr/>
            <p:nvPr/>
          </p:nvSpPr>
          <p:spPr>
            <a:xfrm>
              <a:off x="27248" y="738741"/>
              <a:ext cx="2008348" cy="1205008"/>
            </a:xfrm>
            <a:prstGeom prst="rect">
              <a:avLst/>
            </a:prstGeom>
            <a:effectLst>
              <a:reflection stA="45000" endPos="0" dist="50800" dir="5400000" sy="-100000" algn="bl" rotWithShape="0"/>
            </a:effectLst>
            <a:sp3d>
              <a:bevelT w="127000" h="127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1646" y="563105"/>
              <a:ext cx="2008348" cy="12050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FOUNDED</a:t>
              </a:r>
              <a:endParaRPr lang="en-MY" sz="1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21 January 2002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05100" y="2356767"/>
            <a:ext cx="2008348" cy="1205008"/>
            <a:chOff x="2531" y="583939"/>
            <a:chExt cx="2008348" cy="1205008"/>
          </a:xfrm>
          <a:scene3d>
            <a:camera prst="orthographicFront"/>
            <a:lightRig rig="threePt" dir="t"/>
          </a:scene3d>
        </p:grpSpPr>
        <p:sp>
          <p:nvSpPr>
            <p:cNvPr id="22" name="Rectangle 21"/>
            <p:cNvSpPr/>
            <p:nvPr/>
          </p:nvSpPr>
          <p:spPr>
            <a:xfrm>
              <a:off x="2531" y="583939"/>
              <a:ext cx="2008348" cy="1205008"/>
            </a:xfrm>
            <a:prstGeom prst="rect">
              <a:avLst/>
            </a:prstGeom>
            <a:effectLst>
              <a:reflection stA="45000" endPos="0" dist="50800" dir="5400000" sy="-100000" algn="bl" rotWithShape="0"/>
            </a:effectLst>
            <a:sp3d>
              <a:bevelT w="127000" h="127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531" y="583939"/>
              <a:ext cx="2008348" cy="12050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STRENGTH</a:t>
              </a:r>
              <a:endParaRPr lang="en-MY" sz="1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127 Employees</a:t>
              </a:r>
              <a:endParaRPr 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4872" y="3981501"/>
            <a:ext cx="2240268" cy="2091882"/>
            <a:chOff x="2531" y="583939"/>
            <a:chExt cx="2008348" cy="1501214"/>
          </a:xfrm>
          <a:scene3d>
            <a:camera prst="orthographicFront"/>
            <a:lightRig rig="threePt" dir="t"/>
          </a:scene3d>
        </p:grpSpPr>
        <p:sp>
          <p:nvSpPr>
            <p:cNvPr id="25" name="Rectangle 24"/>
            <p:cNvSpPr/>
            <p:nvPr/>
          </p:nvSpPr>
          <p:spPr>
            <a:xfrm>
              <a:off x="2531" y="583939"/>
              <a:ext cx="2008348" cy="1369061"/>
            </a:xfrm>
            <a:prstGeom prst="rect">
              <a:avLst/>
            </a:prstGeom>
            <a:effectLst>
              <a:reflection stA="45000" endPos="0" dist="50800" dir="5400000" sy="-100000" algn="bl" rotWithShape="0"/>
            </a:effectLst>
            <a:sp3d>
              <a:bevelT w="127000" h="127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531" y="583939"/>
              <a:ext cx="2008348" cy="1501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LICENSE</a:t>
              </a:r>
              <a:endParaRPr lang="en-MY" sz="1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Accountants Act 1967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Income Tax Act 1967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CS Act 1993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CMSA 2007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GST Act 2014</a:t>
              </a:r>
              <a:endParaRPr lang="en-MY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D:\IT\Work\Audry\Desktop\Printing Item\CP new\management team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 bwMode="auto">
          <a:xfrm>
            <a:off x="128463" y="1490030"/>
            <a:ext cx="9584207" cy="48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 OFFICES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95313" y="1842405"/>
            <a:ext cx="2228850" cy="1231900"/>
            <a:chOff x="488504" y="1371600"/>
            <a:chExt cx="2228850" cy="1231707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88504" y="1371600"/>
              <a:ext cx="2228850" cy="1231707"/>
              <a:chOff x="990600" y="1371599"/>
              <a:chExt cx="2286000" cy="153963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990600" y="1371599"/>
                <a:ext cx="228600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ound Same Side Corner Rectangle 12"/>
              <p:cNvSpPr/>
              <p:nvPr/>
            </p:nvSpPr>
            <p:spPr>
              <a:xfrm>
                <a:off x="990600" y="1371599"/>
                <a:ext cx="228600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91022" y="1702549"/>
              <a:ext cx="16225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Financial Statement Audit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Compliance Audit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Operational Audit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Forensic Audit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25236" y="1394288"/>
              <a:ext cx="13163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Calibri" pitchFamily="34" charset="0"/>
                </a:rPr>
                <a:t>AUDIT &amp; ASSURANCE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126681" y="1842405"/>
            <a:ext cx="2228850" cy="1231900"/>
            <a:chOff x="2952584" y="1329720"/>
            <a:chExt cx="2228850" cy="1231707"/>
          </a:xfrm>
        </p:grpSpPr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952584" y="1329720"/>
              <a:ext cx="2228850" cy="1231707"/>
              <a:chOff x="990600" y="1371599"/>
              <a:chExt cx="2286000" cy="153963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1371599"/>
                <a:ext cx="228600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ound Same Side Corner Rectangle 19"/>
              <p:cNvSpPr/>
              <p:nvPr/>
            </p:nvSpPr>
            <p:spPr>
              <a:xfrm>
                <a:off x="990600" y="1371599"/>
                <a:ext cx="228600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122854" y="1702549"/>
              <a:ext cx="18870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GST Compliance and Advisory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GST Preparation and Filing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GST Audit and Investigation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GST Training</a:t>
              </a: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3129084" y="1352408"/>
              <a:ext cx="1779654" cy="24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GOODS &amp;</a:t>
              </a:r>
              <a:r>
                <a:rPr lang="en-US" altLang="en-US" sz="1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SERVICES TAX (GST)</a:t>
              </a:r>
            </a:p>
          </p:txBody>
        </p:sp>
      </p:grpSp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5511513" y="1843056"/>
            <a:ext cx="2527300" cy="1231900"/>
            <a:chOff x="5339954" y="1329720"/>
            <a:chExt cx="2528504" cy="1231707"/>
          </a:xfrm>
        </p:grpSpPr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5406126" y="1329720"/>
              <a:ext cx="2228850" cy="1231707"/>
              <a:chOff x="990600" y="1371599"/>
              <a:chExt cx="2286000" cy="153963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991149" y="1371599"/>
                <a:ext cx="228546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itchFamily="34" charset="0"/>
                </a:endParaRPr>
              </a:p>
            </p:txBody>
          </p:sp>
          <p:sp>
            <p:nvSpPr>
              <p:cNvPr id="26" name="Round Same Side Corner Rectangle 25"/>
              <p:cNvSpPr/>
              <p:nvPr/>
            </p:nvSpPr>
            <p:spPr>
              <a:xfrm>
                <a:off x="991149" y="1371599"/>
                <a:ext cx="228546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itchFamily="34" charset="0"/>
                </a:endParaRPr>
              </a:p>
            </p:txBody>
          </p:sp>
        </p:grpSp>
        <p:sp>
          <p:nvSpPr>
            <p:cNvPr id="23" name="TextBox 48"/>
            <p:cNvSpPr txBox="1">
              <a:spLocks noChangeArrowheads="1"/>
            </p:cNvSpPr>
            <p:nvPr/>
          </p:nvSpPr>
          <p:spPr bwMode="auto">
            <a:xfrm>
              <a:off x="5339954" y="1702549"/>
              <a:ext cx="23599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Accounting System Development and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Implementation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Financial Statements Review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Business Process Outsourcing 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/>
          </p:nvSpPr>
          <p:spPr bwMode="auto">
            <a:xfrm>
              <a:off x="5377254" y="1352408"/>
              <a:ext cx="24912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FINANCIAL ACCOUNTING SERVICES</a:t>
              </a:r>
            </a:p>
          </p:txBody>
        </p:sp>
      </p:grpSp>
      <p:grpSp>
        <p:nvGrpSpPr>
          <p:cNvPr id="27" name="Group 40"/>
          <p:cNvGrpSpPr>
            <a:grpSpLocks/>
          </p:cNvGrpSpPr>
          <p:nvPr/>
        </p:nvGrpSpPr>
        <p:grpSpPr bwMode="auto">
          <a:xfrm>
            <a:off x="581025" y="3262775"/>
            <a:ext cx="2228850" cy="1254109"/>
            <a:chOff x="488504" y="2797195"/>
            <a:chExt cx="2228850" cy="1253913"/>
          </a:xfrm>
        </p:grpSpPr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88504" y="2797195"/>
              <a:ext cx="2228850" cy="1253913"/>
              <a:chOff x="990600" y="1343842"/>
              <a:chExt cx="2286000" cy="156739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990600" y="1371599"/>
                <a:ext cx="228600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ound Same Side Corner Rectangle 31"/>
              <p:cNvSpPr/>
              <p:nvPr/>
            </p:nvSpPr>
            <p:spPr>
              <a:xfrm>
                <a:off x="990600" y="1343842"/>
                <a:ext cx="228600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9" name="TextBox 42"/>
            <p:cNvSpPr txBox="1">
              <a:spLocks noChangeArrowheads="1"/>
            </p:cNvSpPr>
            <p:nvPr/>
          </p:nvSpPr>
          <p:spPr bwMode="auto">
            <a:xfrm>
              <a:off x="756558" y="3148226"/>
              <a:ext cx="1691489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Tax Compliance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Corporate Tax Advisory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Indirect Tax Services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Tax Audit and Investigation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Real Property Gain Tax</a:t>
              </a:r>
            </a:p>
          </p:txBody>
        </p:sp>
        <p:sp>
          <p:nvSpPr>
            <p:cNvPr id="30" name="TextBox 43"/>
            <p:cNvSpPr txBox="1">
              <a:spLocks noChangeArrowheads="1"/>
            </p:cNvSpPr>
            <p:nvPr/>
          </p:nvSpPr>
          <p:spPr bwMode="auto">
            <a:xfrm>
              <a:off x="1185758" y="2851613"/>
              <a:ext cx="8066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Century Gothic" pitchFamily="34" charset="0"/>
                </a:rPr>
                <a:t>TAXATION</a:t>
              </a:r>
            </a:p>
          </p:txBody>
        </p:sp>
      </p:grp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3110775" y="3258817"/>
            <a:ext cx="2228850" cy="1231900"/>
            <a:chOff x="2952584" y="2788567"/>
            <a:chExt cx="2228850" cy="1231707"/>
          </a:xfrm>
        </p:grpSpPr>
        <p:grpSp>
          <p:nvGrpSpPr>
            <p:cNvPr id="34" name="Group 26"/>
            <p:cNvGrpSpPr>
              <a:grpSpLocks/>
            </p:cNvGrpSpPr>
            <p:nvPr/>
          </p:nvGrpSpPr>
          <p:grpSpPr bwMode="auto">
            <a:xfrm>
              <a:off x="2952584" y="2788567"/>
              <a:ext cx="2228850" cy="1231707"/>
              <a:chOff x="990600" y="1371599"/>
              <a:chExt cx="2286000" cy="153963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990600" y="1371599"/>
                <a:ext cx="228600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ound Same Side Corner Rectangle 37"/>
              <p:cNvSpPr/>
              <p:nvPr/>
            </p:nvSpPr>
            <p:spPr>
              <a:xfrm>
                <a:off x="990600" y="1371599"/>
                <a:ext cx="228600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" name="TextBox 27"/>
            <p:cNvSpPr txBox="1">
              <a:spLocks noChangeArrowheads="1"/>
            </p:cNvSpPr>
            <p:nvPr/>
          </p:nvSpPr>
          <p:spPr bwMode="auto">
            <a:xfrm>
              <a:off x="3167739" y="3148226"/>
              <a:ext cx="179728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alibri" pitchFamily="34" charset="0"/>
                </a:rPr>
                <a:t> </a:t>
              </a:r>
              <a:r>
                <a:rPr lang="en-US" altLang="en-US" sz="900">
                  <a:latin typeface="Century Gothic" pitchFamily="34" charset="0"/>
                </a:rPr>
                <a:t>IT Application Specification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IT Management and Support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IT Procurement</a:t>
              </a:r>
            </a:p>
          </p:txBody>
        </p:sp>
        <p:sp>
          <p:nvSpPr>
            <p:cNvPr id="36" name="TextBox 28"/>
            <p:cNvSpPr txBox="1">
              <a:spLocks noChangeArrowheads="1"/>
            </p:cNvSpPr>
            <p:nvPr/>
          </p:nvSpPr>
          <p:spPr bwMode="auto">
            <a:xfrm>
              <a:off x="3473750" y="2820780"/>
              <a:ext cx="11095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IT CONSULTANCY</a:t>
              </a:r>
            </a:p>
          </p:txBody>
        </p:sp>
      </p:grp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5545907" y="3256537"/>
            <a:ext cx="2500312" cy="1231900"/>
            <a:chOff x="5377253" y="2777520"/>
            <a:chExt cx="2500172" cy="1231707"/>
          </a:xfrm>
        </p:grpSpPr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5406126" y="2777520"/>
              <a:ext cx="2228848" cy="1231707"/>
              <a:chOff x="990600" y="1371599"/>
              <a:chExt cx="2286000" cy="1539634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990292" y="1371599"/>
                <a:ext cx="2285874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itchFamily="34" charset="0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>
              <a:xfrm>
                <a:off x="990292" y="1371599"/>
                <a:ext cx="2285874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itchFamily="34" charset="0"/>
                </a:endParaRPr>
              </a:p>
            </p:txBody>
          </p:sp>
        </p:grpSp>
        <p:sp>
          <p:nvSpPr>
            <p:cNvPr id="41" name="TextBox 54"/>
            <p:cNvSpPr txBox="1">
              <a:spLocks noChangeArrowheads="1"/>
            </p:cNvSpPr>
            <p:nvPr/>
          </p:nvSpPr>
          <p:spPr bwMode="auto">
            <a:xfrm>
              <a:off x="5442881" y="3123552"/>
              <a:ext cx="21852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Company Incorporation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Other valuable Secretarial Services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Registration with Ministry of Finance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and other Government Agencies</a:t>
              </a:r>
            </a:p>
          </p:txBody>
        </p:sp>
        <p:sp>
          <p:nvSpPr>
            <p:cNvPr id="42" name="TextBox 55"/>
            <p:cNvSpPr txBox="1">
              <a:spLocks noChangeArrowheads="1"/>
            </p:cNvSpPr>
            <p:nvPr/>
          </p:nvSpPr>
          <p:spPr bwMode="auto">
            <a:xfrm>
              <a:off x="5377253" y="2800208"/>
              <a:ext cx="25001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CORPORATE SECRETARIAL SERVICES</a:t>
              </a:r>
            </a:p>
          </p:txBody>
        </p:sp>
      </p:grp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497319" y="4673368"/>
            <a:ext cx="2368549" cy="1298575"/>
            <a:chOff x="418324" y="4219516"/>
            <a:chExt cx="2367957" cy="1297716"/>
          </a:xfrm>
        </p:grpSpPr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488505" y="4267201"/>
              <a:ext cx="2228850" cy="1231707"/>
              <a:chOff x="990600" y="1371599"/>
              <a:chExt cx="2286000" cy="15396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990242" y="1371484"/>
                <a:ext cx="2287056" cy="1538857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ound Same Side Corner Rectangle 49"/>
              <p:cNvSpPr/>
              <p:nvPr/>
            </p:nvSpPr>
            <p:spPr>
              <a:xfrm>
                <a:off x="990242" y="1371484"/>
                <a:ext cx="2287056" cy="380748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18324" y="4593902"/>
              <a:ext cx="236795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Due Diligence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Internal Audit and Forensic Accounting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Valuation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Capital 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Managerial Finance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dirty="0">
                  <a:latin typeface="Century Gothic" pitchFamily="34" charset="0"/>
                </a:rPr>
                <a:t>Mergers &amp; Acquisitions</a:t>
              </a:r>
            </a:p>
          </p:txBody>
        </p:sp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870023" y="4219516"/>
              <a:ext cx="1368944" cy="399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 smtClean="0">
                  <a:solidFill>
                    <a:schemeClr val="bg1"/>
                  </a:solidFill>
                  <a:latin typeface="Calibri" pitchFamily="34" charset="0"/>
                </a:rPr>
                <a:t>TRANSACTION &amp;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 smtClean="0">
                  <a:solidFill>
                    <a:schemeClr val="bg1"/>
                  </a:solidFill>
                  <a:latin typeface="Calibri" pitchFamily="34" charset="0"/>
                </a:rPr>
                <a:t>CORPORATE </a:t>
              </a:r>
              <a:r>
                <a:rPr lang="en-US" altLang="en-US" sz="1000" b="1" dirty="0">
                  <a:solidFill>
                    <a:schemeClr val="bg1"/>
                  </a:solidFill>
                  <a:latin typeface="Calibri" pitchFamily="34" charset="0"/>
                </a:rPr>
                <a:t>FINANCE </a:t>
              </a:r>
            </a:p>
          </p:txBody>
        </p: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3150463" y="4703298"/>
            <a:ext cx="2228850" cy="1231900"/>
            <a:chOff x="2952584" y="4236368"/>
            <a:chExt cx="2228850" cy="1231707"/>
          </a:xfrm>
        </p:grpSpPr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2952584" y="4236368"/>
              <a:ext cx="2228850" cy="1231707"/>
              <a:chOff x="990600" y="1371599"/>
              <a:chExt cx="2286000" cy="1539634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990600" y="1371599"/>
                <a:ext cx="2286000" cy="1539634"/>
              </a:xfrm>
              <a:prstGeom prst="roundRect">
                <a:avLst>
                  <a:gd name="adj" fmla="val 9410"/>
                </a:avLst>
              </a:prstGeom>
              <a:ln w="38100">
                <a:solidFill>
                  <a:srgbClr val="9C08AC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ound Same Side Corner Rectangle 55"/>
              <p:cNvSpPr/>
              <p:nvPr/>
            </p:nvSpPr>
            <p:spPr>
              <a:xfrm>
                <a:off x="990600" y="1371599"/>
                <a:ext cx="2286000" cy="380940"/>
              </a:xfrm>
              <a:prstGeom prst="round2SameRect">
                <a:avLst>
                  <a:gd name="adj1" fmla="val 48698"/>
                  <a:gd name="adj2" fmla="val 0"/>
                </a:avLst>
              </a:prstGeom>
              <a:solidFill>
                <a:srgbClr val="9C0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3" name="TextBox 33"/>
            <p:cNvSpPr txBox="1">
              <a:spLocks noChangeArrowheads="1"/>
            </p:cNvSpPr>
            <p:nvPr/>
          </p:nvSpPr>
          <p:spPr bwMode="auto">
            <a:xfrm>
              <a:off x="3227049" y="4593902"/>
              <a:ext cx="16786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Shariah Compliance Audit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Advisory Services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Zakat - Alms Giving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Century Gothic" pitchFamily="34" charset="0"/>
                </a:rPr>
                <a:t>Waqf - Islamic Endowment</a:t>
              </a:r>
            </a:p>
          </p:txBody>
        </p:sp>
        <p:sp>
          <p:nvSpPr>
            <p:cNvPr id="54" name="TextBox 34"/>
            <p:cNvSpPr txBox="1">
              <a:spLocks noChangeArrowheads="1"/>
            </p:cNvSpPr>
            <p:nvPr/>
          </p:nvSpPr>
          <p:spPr bwMode="auto">
            <a:xfrm>
              <a:off x="3057902" y="4268581"/>
              <a:ext cx="20697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Calibri" pitchFamily="34" charset="0"/>
                </a:rPr>
                <a:t>ISLAMIC ACCOUNTING &amp; AUDITING</a:t>
              </a:r>
            </a:p>
          </p:txBody>
        </p:sp>
      </p:grpSp>
      <p:sp>
        <p:nvSpPr>
          <p:cNvPr id="57" name="Text Box 1"/>
          <p:cNvSpPr txBox="1"/>
          <p:nvPr/>
        </p:nvSpPr>
        <p:spPr bwMode="auto">
          <a:xfrm>
            <a:off x="5700255" y="5602743"/>
            <a:ext cx="3206132" cy="7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MY" sz="1100" b="1" dirty="0">
                <a:effectLst>
                  <a:reflection blurRad="6350" stA="55000" endA="50" endPos="85000" dist="60007" dir="5400000" sy="-100000" algn="bl"/>
                </a:effectLst>
                <a:latin typeface="Century Gothic"/>
                <a:ea typeface="Calibri"/>
                <a:cs typeface="Times New Roman"/>
              </a:rPr>
              <a:t>KUALA LUMPUR . JOHOR BAHRU . </a:t>
            </a:r>
            <a:r>
              <a:rPr lang="en-MY" sz="1100" b="1" dirty="0" smtClean="0">
                <a:effectLst>
                  <a:reflection blurRad="6350" stA="55000" endA="50" endPos="85000" dist="60007" dir="5400000" sy="-100000" algn="bl"/>
                </a:effectLst>
                <a:latin typeface="Century Gothic"/>
                <a:ea typeface="Calibri"/>
                <a:cs typeface="Times New Roman"/>
              </a:rPr>
              <a:t>KUCHING. TERENGGANU</a:t>
            </a:r>
            <a:endParaRPr lang="en-MY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4798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ACCOUNTING SOFTWARE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28800"/>
            <a:ext cx="9331671" cy="44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12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NETWORK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C:\Users\Adminex\Documents\i2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4895" r="4512"/>
          <a:stretch/>
        </p:blipFill>
        <p:spPr bwMode="auto">
          <a:xfrm>
            <a:off x="123992" y="1485816"/>
            <a:ext cx="9437520" cy="4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3600" y="4021540"/>
            <a:ext cx="5771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000" dirty="0" smtClean="0">
                <a:solidFill>
                  <a:srgbClr val="C00000"/>
                </a:solidFill>
                <a:latin typeface="Century Gothic" pitchFamily="34" charset="0"/>
              </a:rPr>
              <a:t>SALIHIN</a:t>
            </a:r>
            <a:r>
              <a:rPr lang="en-SG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SG" sz="2000" dirty="0" smtClean="0">
                <a:solidFill>
                  <a:schemeClr val="tx1"/>
                </a:solidFill>
                <a:latin typeface="Century Gothic" pitchFamily="34" charset="0"/>
              </a:rPr>
              <a:t>is a member firm of i2an, a reputable global network of accountants which have presence in America, Asia and Europe as well as all the international financial centres</a:t>
            </a:r>
            <a:r>
              <a:rPr lang="en-SG" sz="2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.</a:t>
            </a:r>
            <a:endParaRPr lang="en-SG" sz="2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63550" y="332656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31813" marR="0" lvl="4" indent="-11112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 &amp; CLIENTS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9345488" y="6232226"/>
            <a:ext cx="3671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118905" y="6073222"/>
            <a:ext cx="2664295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9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SALIHIN</a:t>
            </a:r>
            <a:r>
              <a:rPr lang="en-US" sz="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Strictly Private &amp; Confidential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678526"/>
              </p:ext>
            </p:extLst>
          </p:nvPr>
        </p:nvGraphicFramePr>
        <p:xfrm>
          <a:off x="128464" y="1400898"/>
          <a:ext cx="9584207" cy="5090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73455"/>
                <a:gridCol w="6210752"/>
              </a:tblGrid>
              <a:tr h="2598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ACHIEVEMENTS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DIVERSE CLIENTS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79598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" y="2010114"/>
            <a:ext cx="1888722" cy="1165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95" y="2016294"/>
            <a:ext cx="1171829" cy="1312908"/>
          </a:xfrm>
          <a:prstGeom prst="rect">
            <a:avLst/>
          </a:prstGeom>
        </p:spPr>
      </p:pic>
      <p:pic>
        <p:nvPicPr>
          <p:cNvPr id="12" name="Picture 3" descr="D:\IT\Work\Audry\Desktop\19 April 2013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3"/>
          <a:stretch>
            <a:fillRect/>
          </a:stretch>
        </p:blipFill>
        <p:spPr bwMode="auto">
          <a:xfrm>
            <a:off x="339352" y="3329202"/>
            <a:ext cx="1027180" cy="10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56" y="3522406"/>
            <a:ext cx="1456506" cy="107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404" r="-499" b="49595"/>
          <a:stretch/>
        </p:blipFill>
        <p:spPr>
          <a:xfrm>
            <a:off x="421922" y="4660284"/>
            <a:ext cx="1116776" cy="923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87" y="4808817"/>
            <a:ext cx="1280470" cy="1177480"/>
          </a:xfrm>
          <a:prstGeom prst="rect">
            <a:avLst/>
          </a:prstGeom>
        </p:spPr>
      </p:pic>
      <p:pic>
        <p:nvPicPr>
          <p:cNvPr id="16" name="Picture 3" descr="D:\IT\Work\Audry\Desktop\19 April 2013\Untitled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3"/>
          <a:stretch>
            <a:fillRect/>
          </a:stretch>
        </p:blipFill>
        <p:spPr bwMode="auto">
          <a:xfrm>
            <a:off x="594088" y="5690343"/>
            <a:ext cx="772444" cy="7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8510"/>
          <a:stretch/>
        </p:blipFill>
        <p:spPr>
          <a:xfrm>
            <a:off x="3709438" y="1994162"/>
            <a:ext cx="1940665" cy="5576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92" y="2050641"/>
            <a:ext cx="1578814" cy="4814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94" y="1981979"/>
            <a:ext cx="1719622" cy="7426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38" y="2705609"/>
            <a:ext cx="1162102" cy="537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94" y="2793427"/>
            <a:ext cx="1019018" cy="7032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69" y="2837331"/>
            <a:ext cx="1478672" cy="5411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83" y="2889099"/>
            <a:ext cx="1445063" cy="70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51" y="3584028"/>
            <a:ext cx="904875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0" y="3858193"/>
            <a:ext cx="1890757" cy="525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11" y="3848269"/>
            <a:ext cx="1647903" cy="6092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18" y="4477383"/>
            <a:ext cx="857250" cy="922110"/>
          </a:xfrm>
          <a:prstGeom prst="rect">
            <a:avLst/>
          </a:prstGeom>
        </p:spPr>
      </p:pic>
      <p:pic>
        <p:nvPicPr>
          <p:cNvPr id="28" name="Picture 5" descr="C:\Users\AudMgr\Desktop\spad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37" y="4660284"/>
            <a:ext cx="1082558" cy="6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21" y="4788213"/>
            <a:ext cx="2138750" cy="5610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34" y="5740343"/>
            <a:ext cx="1256284" cy="501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27" y="5554182"/>
            <a:ext cx="1381551" cy="8642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8" y="5490092"/>
            <a:ext cx="1829678" cy="6404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65" y="4759465"/>
            <a:ext cx="865812" cy="12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38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614</Words>
  <Application>Microsoft Office PowerPoint</Application>
  <PresentationFormat>A4 Paper (210x297 mm)</PresentationFormat>
  <Paragraphs>210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Theme2</vt:lpstr>
      <vt:lpstr>Custom Design</vt:lpstr>
      <vt:lpstr>A PROPOSAL FOR SETTING UP TEACHING ACCOUNTING FIRM WITH UITM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193</cp:revision>
  <cp:lastPrinted>2015-05-28T04:34:51Z</cp:lastPrinted>
  <dcterms:modified xsi:type="dcterms:W3CDTF">2016-08-09T05:07:36Z</dcterms:modified>
</cp:coreProperties>
</file>