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65" r:id="rId13"/>
    <p:sldId id="268" r:id="rId14"/>
    <p:sldId id="267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3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F68C2-1480-4627-B267-6FA2823F439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MY"/>
        </a:p>
      </dgm:t>
    </dgm:pt>
    <dgm:pt modelId="{67F8D59F-8099-4DD0-897A-92A5209DAAE3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8CEDF556-DDD0-41AA-BE9E-B7BBA15756A2}" type="par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2AB82DF-1A70-4245-B501-643AFAEFEA18}" type="sibTrans" cxnId="{A6E84015-0BF0-412B-B9B4-A1AEE6FC8FC2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42605E62-8CCC-4617-99CA-9BDCE3D451C1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D76D5CA5-82C2-4D30-BAB2-9BD7785486B9}" type="par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76799B24-4394-4DF8-8D5D-223C7630E45C}" type="sibTrans" cxnId="{856C302C-6125-48B2-A86E-B13FD9F144D0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31C62D6B-C760-46AA-960F-D1D980247D97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dirty="0">
            <a:latin typeface="Century Gothic" panose="020B0502020202020204" pitchFamily="34" charset="0"/>
          </a:endParaRPr>
        </a:p>
      </dgm:t>
    </dgm:pt>
    <dgm:pt modelId="{543DD264-87BB-4478-8136-10ECD2F697A1}" type="par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5958E8D2-A4C5-4C22-866F-262322E69367}" type="sibTrans" cxnId="{996BEA35-13E3-40D1-8E08-B7C05072879C}">
      <dgm:prSet/>
      <dgm:spPr/>
      <dgm:t>
        <a:bodyPr/>
        <a:lstStyle/>
        <a:p>
          <a:endParaRPr lang="en-MY" sz="1600">
            <a:latin typeface="Century Gothic" panose="020B0502020202020204" pitchFamily="34" charset="0"/>
          </a:endParaRPr>
        </a:p>
      </dgm:t>
    </dgm:pt>
    <dgm:pt modelId="{B6F00676-1533-4974-827F-63452AD59366}" type="pres">
      <dgm:prSet presAssocID="{8CCF68C2-1480-4627-B267-6FA2823F439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B0E13E94-C008-4EE2-ABA2-65933D74F53A}" type="pres">
      <dgm:prSet presAssocID="{67F8D59F-8099-4DD0-897A-92A5209DAAE3}" presName="composite" presStyleCnt="0"/>
      <dgm:spPr/>
      <dgm:t>
        <a:bodyPr/>
        <a:lstStyle/>
        <a:p>
          <a:endParaRPr lang="en-MY"/>
        </a:p>
      </dgm:t>
    </dgm:pt>
    <dgm:pt modelId="{0096CC62-3618-4D4C-BA2C-9D82BF2F923A}" type="pres">
      <dgm:prSet presAssocID="{67F8D59F-8099-4DD0-897A-92A5209DAAE3}" presName="bentUpArrow1" presStyleLbl="alignImgPlace1" presStyleIdx="0" presStyleCnt="2" custLinFactNeighborX="11981" custLinFactNeighborY="3364"/>
      <dgm:spPr/>
      <dgm:t>
        <a:bodyPr/>
        <a:lstStyle/>
        <a:p>
          <a:endParaRPr lang="en-MY"/>
        </a:p>
      </dgm:t>
    </dgm:pt>
    <dgm:pt modelId="{CE76D86C-9A52-4EB5-A47C-DB52C8842610}" type="pres">
      <dgm:prSet presAssocID="{67F8D59F-8099-4DD0-897A-92A5209DAAE3}" presName="ParentText" presStyleLbl="node1" presStyleIdx="0" presStyleCnt="3" custLinFactNeighborX="-23376" custLinFactNeighborY="39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9152587-F524-4CEF-A9E8-75DEF38913A3}" type="pres">
      <dgm:prSet presAssocID="{67F8D59F-8099-4DD0-897A-92A5209DAAE3}" presName="ChildText" presStyleLbl="revTx" presStyleIdx="0" presStyleCnt="2" custScaleX="177516" custScaleY="103578" custLinFactNeighborX="37412" custLinFactNeighborY="28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65B6A3E-A3A6-4B1A-B38D-E35232D49EC2}" type="pres">
      <dgm:prSet presAssocID="{B2AB82DF-1A70-4245-B501-643AFAEFEA18}" presName="sibTrans" presStyleCnt="0"/>
      <dgm:spPr/>
      <dgm:t>
        <a:bodyPr/>
        <a:lstStyle/>
        <a:p>
          <a:endParaRPr lang="en-MY"/>
        </a:p>
      </dgm:t>
    </dgm:pt>
    <dgm:pt modelId="{549B3276-5D68-464F-A6D5-D6C07F28D953}" type="pres">
      <dgm:prSet presAssocID="{42605E62-8CCC-4617-99CA-9BDCE3D451C1}" presName="composite" presStyleCnt="0"/>
      <dgm:spPr/>
      <dgm:t>
        <a:bodyPr/>
        <a:lstStyle/>
        <a:p>
          <a:endParaRPr lang="en-MY"/>
        </a:p>
      </dgm:t>
    </dgm:pt>
    <dgm:pt modelId="{C2276F1C-8CB6-407F-B12A-A0081376288B}" type="pres">
      <dgm:prSet presAssocID="{42605E62-8CCC-4617-99CA-9BDCE3D451C1}" presName="bentUpArrow1" presStyleLbl="alignImgPlace1" presStyleIdx="1" presStyleCnt="2" custLinFactNeighborX="28719" custLinFactNeighborY="1610"/>
      <dgm:spPr/>
      <dgm:t>
        <a:bodyPr/>
        <a:lstStyle/>
        <a:p>
          <a:endParaRPr lang="en-MY"/>
        </a:p>
      </dgm:t>
    </dgm:pt>
    <dgm:pt modelId="{5747BD0D-098C-4EF2-AAD0-871C1AFA4B9D}" type="pres">
      <dgm:prSet presAssocID="{42605E62-8CCC-4617-99CA-9BDCE3D451C1}" presName="ParentText" presStyleLbl="node1" presStyleIdx="1" presStyleCnt="3" custLinFactNeighborX="-8606" custLinFactNeighborY="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12A9C02-FFCC-4CE5-AAE7-5CF440DB60E5}" type="pres">
      <dgm:prSet presAssocID="{42605E62-8CCC-4617-99CA-9BDCE3D451C1}" presName="ChildText" presStyleLbl="revTx" presStyleIdx="1" presStyleCnt="2" custScaleX="185581" custLinFactNeighborX="48898" custLinFactNeighborY="-7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ED5480D-8AD2-4BE0-9B26-2C28349AFFB0}" type="pres">
      <dgm:prSet presAssocID="{76799B24-4394-4DF8-8D5D-223C7630E45C}" presName="sibTrans" presStyleCnt="0"/>
      <dgm:spPr/>
      <dgm:t>
        <a:bodyPr/>
        <a:lstStyle/>
        <a:p>
          <a:endParaRPr lang="en-MY"/>
        </a:p>
      </dgm:t>
    </dgm:pt>
    <dgm:pt modelId="{FDCA67E1-2D7A-4357-BCDA-53D48F830A14}" type="pres">
      <dgm:prSet presAssocID="{31C62D6B-C760-46AA-960F-D1D980247D97}" presName="composite" presStyleCnt="0"/>
      <dgm:spPr/>
      <dgm:t>
        <a:bodyPr/>
        <a:lstStyle/>
        <a:p>
          <a:endParaRPr lang="en-MY"/>
        </a:p>
      </dgm:t>
    </dgm:pt>
    <dgm:pt modelId="{132B1CAC-0393-42A9-A16E-44E96B95086D}" type="pres">
      <dgm:prSet presAssocID="{31C62D6B-C760-46AA-960F-D1D980247D97}" presName="ParentText" presStyleLbl="node1" presStyleIdx="2" presStyleCnt="3" custLinFactNeighborX="1474" custLinFactNeighborY="35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06A827E4-82E4-4DD5-B565-37F832A3473E}" type="presOf" srcId="{8CCF68C2-1480-4627-B267-6FA2823F4396}" destId="{B6F00676-1533-4974-827F-63452AD59366}" srcOrd="0" destOrd="0" presId="urn:microsoft.com/office/officeart/2005/8/layout/StepDownProcess"/>
    <dgm:cxn modelId="{4C1DFF64-CFBA-4E95-B156-E956EB9CDD74}" type="presOf" srcId="{42605E62-8CCC-4617-99CA-9BDCE3D451C1}" destId="{5747BD0D-098C-4EF2-AAD0-871C1AFA4B9D}" srcOrd="0" destOrd="0" presId="urn:microsoft.com/office/officeart/2005/8/layout/StepDownProcess"/>
    <dgm:cxn modelId="{856C302C-6125-48B2-A86E-B13FD9F144D0}" srcId="{8CCF68C2-1480-4627-B267-6FA2823F4396}" destId="{42605E62-8CCC-4617-99CA-9BDCE3D451C1}" srcOrd="1" destOrd="0" parTransId="{D76D5CA5-82C2-4D30-BAB2-9BD7785486B9}" sibTransId="{76799B24-4394-4DF8-8D5D-223C7630E45C}"/>
    <dgm:cxn modelId="{A6E84015-0BF0-412B-B9B4-A1AEE6FC8FC2}" srcId="{8CCF68C2-1480-4627-B267-6FA2823F4396}" destId="{67F8D59F-8099-4DD0-897A-92A5209DAAE3}" srcOrd="0" destOrd="0" parTransId="{8CEDF556-DDD0-41AA-BE9E-B7BBA15756A2}" sibTransId="{B2AB82DF-1A70-4245-B501-643AFAEFEA18}"/>
    <dgm:cxn modelId="{7BC58916-B1D9-4D98-ABC9-10AF60617ACA}" type="presOf" srcId="{67F8D59F-8099-4DD0-897A-92A5209DAAE3}" destId="{CE76D86C-9A52-4EB5-A47C-DB52C8842610}" srcOrd="0" destOrd="0" presId="urn:microsoft.com/office/officeart/2005/8/layout/StepDownProcess"/>
    <dgm:cxn modelId="{D0AF7444-13B2-4DBF-A0F4-AD490B796162}" type="presOf" srcId="{31C62D6B-C760-46AA-960F-D1D980247D97}" destId="{132B1CAC-0393-42A9-A16E-44E96B95086D}" srcOrd="0" destOrd="0" presId="urn:microsoft.com/office/officeart/2005/8/layout/StepDownProcess"/>
    <dgm:cxn modelId="{996BEA35-13E3-40D1-8E08-B7C05072879C}" srcId="{8CCF68C2-1480-4627-B267-6FA2823F4396}" destId="{31C62D6B-C760-46AA-960F-D1D980247D97}" srcOrd="2" destOrd="0" parTransId="{543DD264-87BB-4478-8136-10ECD2F697A1}" sibTransId="{5958E8D2-A4C5-4C22-866F-262322E69367}"/>
    <dgm:cxn modelId="{EB9572CC-A028-4DAB-B9FA-2DBA37847514}" type="presParOf" srcId="{B6F00676-1533-4974-827F-63452AD59366}" destId="{B0E13E94-C008-4EE2-ABA2-65933D74F53A}" srcOrd="0" destOrd="0" presId="urn:microsoft.com/office/officeart/2005/8/layout/StepDownProcess"/>
    <dgm:cxn modelId="{EB303F5B-7901-43C4-BC07-BFC635806F18}" type="presParOf" srcId="{B0E13E94-C008-4EE2-ABA2-65933D74F53A}" destId="{0096CC62-3618-4D4C-BA2C-9D82BF2F923A}" srcOrd="0" destOrd="0" presId="urn:microsoft.com/office/officeart/2005/8/layout/StepDownProcess"/>
    <dgm:cxn modelId="{32725312-A49D-4122-9D14-1D342949B375}" type="presParOf" srcId="{B0E13E94-C008-4EE2-ABA2-65933D74F53A}" destId="{CE76D86C-9A52-4EB5-A47C-DB52C8842610}" srcOrd="1" destOrd="0" presId="urn:microsoft.com/office/officeart/2005/8/layout/StepDownProcess"/>
    <dgm:cxn modelId="{383E5A99-F8BF-436F-80BD-2ECB575C90F8}" type="presParOf" srcId="{B0E13E94-C008-4EE2-ABA2-65933D74F53A}" destId="{C9152587-F524-4CEF-A9E8-75DEF38913A3}" srcOrd="2" destOrd="0" presId="urn:microsoft.com/office/officeart/2005/8/layout/StepDownProcess"/>
    <dgm:cxn modelId="{8F9751F5-4996-48D8-8842-59A27CD40A59}" type="presParOf" srcId="{B6F00676-1533-4974-827F-63452AD59366}" destId="{965B6A3E-A3A6-4B1A-B38D-E35232D49EC2}" srcOrd="1" destOrd="0" presId="urn:microsoft.com/office/officeart/2005/8/layout/StepDownProcess"/>
    <dgm:cxn modelId="{520C3C2C-B9D1-4820-890D-E2122E57D812}" type="presParOf" srcId="{B6F00676-1533-4974-827F-63452AD59366}" destId="{549B3276-5D68-464F-A6D5-D6C07F28D953}" srcOrd="2" destOrd="0" presId="urn:microsoft.com/office/officeart/2005/8/layout/StepDownProcess"/>
    <dgm:cxn modelId="{0CEE8FF9-36A5-4F2E-BAEF-E053D1F377BF}" type="presParOf" srcId="{549B3276-5D68-464F-A6D5-D6C07F28D953}" destId="{C2276F1C-8CB6-407F-B12A-A0081376288B}" srcOrd="0" destOrd="0" presId="urn:microsoft.com/office/officeart/2005/8/layout/StepDownProcess"/>
    <dgm:cxn modelId="{DFA7FB76-93DF-40DE-AD0D-1B12D8A17E9C}" type="presParOf" srcId="{549B3276-5D68-464F-A6D5-D6C07F28D953}" destId="{5747BD0D-098C-4EF2-AAD0-871C1AFA4B9D}" srcOrd="1" destOrd="0" presId="urn:microsoft.com/office/officeart/2005/8/layout/StepDownProcess"/>
    <dgm:cxn modelId="{7FC750ED-4748-4FAE-A11E-827077818104}" type="presParOf" srcId="{549B3276-5D68-464F-A6D5-D6C07F28D953}" destId="{612A9C02-FFCC-4CE5-AAE7-5CF440DB60E5}" srcOrd="2" destOrd="0" presId="urn:microsoft.com/office/officeart/2005/8/layout/StepDownProcess"/>
    <dgm:cxn modelId="{0DB78562-4B11-4B94-A9A3-0DEB8EE04686}" type="presParOf" srcId="{B6F00676-1533-4974-827F-63452AD59366}" destId="{0ED5480D-8AD2-4BE0-9B26-2C28349AFFB0}" srcOrd="3" destOrd="0" presId="urn:microsoft.com/office/officeart/2005/8/layout/StepDownProcess"/>
    <dgm:cxn modelId="{8D4C88C3-CB3A-48F5-88C4-D890BF52E1BF}" type="presParOf" srcId="{B6F00676-1533-4974-827F-63452AD59366}" destId="{FDCA67E1-2D7A-4357-BCDA-53D48F830A14}" srcOrd="4" destOrd="0" presId="urn:microsoft.com/office/officeart/2005/8/layout/StepDownProcess"/>
    <dgm:cxn modelId="{01B5E8A0-C753-4844-9F73-F60ED5E565B8}" type="presParOf" srcId="{FDCA67E1-2D7A-4357-BCDA-53D48F830A14}" destId="{132B1CAC-0393-42A9-A16E-44E96B95086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83F16-9326-4137-A29F-4B07953BF340}" type="doc">
      <dgm:prSet loTypeId="urn:microsoft.com/office/officeart/2011/layout/HexagonRadial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C3EE8CFF-FE72-49E4-8C02-B0CAEA9C7EFB}">
      <dgm:prSet phldrT="[Text]" custT="1"/>
      <dgm:spPr/>
      <dgm:t>
        <a:bodyPr/>
        <a:lstStyle/>
        <a:p>
          <a:r>
            <a:rPr lang="en-US" sz="1800" b="1" u="none" dirty="0" smtClean="0">
              <a:latin typeface="Century Gothic" panose="020B0502020202020204" pitchFamily="34" charset="0"/>
            </a:rPr>
            <a:t>Training Goals</a:t>
          </a:r>
        </a:p>
      </dgm:t>
    </dgm:pt>
    <dgm:pt modelId="{5444B4CF-76D2-48BE-833C-B8049DC336D4}" type="par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2887A31-B742-4CB9-8D73-BAA059A134F2}" type="sibTrans" cxnId="{76266F60-CF0B-40B1-A712-414DB32B76A6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985D075-571F-4D0E-9079-99F6AA3D253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</a:t>
          </a:r>
          <a:r>
            <a:rPr lang="en-US" sz="1200" baseline="0" dirty="0" smtClean="0">
              <a:latin typeface="Century Gothic" panose="020B0502020202020204" pitchFamily="34" charset="0"/>
            </a:rPr>
            <a:t>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84C6B4E5-0091-4188-9C90-A3244AE68217}" type="par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C6C0913A-9D96-48A8-B0A0-D7B3512FFF26}" type="sibTrans" cxnId="{B9F6328F-49D2-4BB5-8DCE-CB5CAA9AC5D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24F02DDE-7B79-4D84-9C84-0C2FC6CD1256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Industrial experience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C141EA72-99F7-495B-8464-2AAA717C2F59}" type="par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347DE35-038E-4AA4-9D2D-7048624C5B0C}" type="sibTrans" cxnId="{6EA879D6-A7F5-4D25-872D-F5A2D25F3014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08C136FE-1905-4BCB-AD2E-FEE2F688AF58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Employability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D881B7C8-C675-4DC8-9D18-C763233F4116}" type="par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B542CD1C-5CCB-4D51-AB6B-F5B9E2C5302B}" type="sibTrans" cxnId="{42354169-603A-4E00-9119-C01AC2FDE048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9DEA7F81-F23B-4553-A540-5E3EA512E54F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Entrepreneurship Opportunity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FFC1305A-1B6A-4EB5-BCAA-DAAFADFA9ED0}" type="par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E4153A2E-B992-420F-A1D4-87A2A4EE1CA4}" type="sibTrans" cxnId="{DB4DAB5D-7EB2-4BE7-A331-A1C3D83094A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E5E8E96-131A-4F38-BCEE-2456A0A09A4A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Practical Skills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2962117F-B063-4424-8770-40C0C998A66B}" type="sib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5EF9DF7A-5742-4C81-B50B-408553CE423F}" type="parTrans" cxnId="{94941333-69C9-40A4-AFAA-24F0055D1B1F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621CFB40-E2EE-4248-B9D2-6B6453C4EF42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AIS Certified</a:t>
          </a:r>
          <a:endParaRPr lang="en-MY" sz="1200" dirty="0">
            <a:latin typeface="Century Gothic" panose="020B0502020202020204" pitchFamily="34" charset="0"/>
          </a:endParaRPr>
        </a:p>
      </dgm:t>
    </dgm:pt>
    <dgm:pt modelId="{9D3DFEA5-3CB2-450E-B001-04AE5D5CDFB3}" type="sib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FF5A5D2B-3C7A-4764-B121-677AE3942FD5}" type="parTrans" cxnId="{942EC6BE-05E3-4095-B6F7-CFF508694619}">
      <dgm:prSet/>
      <dgm:spPr/>
      <dgm:t>
        <a:bodyPr/>
        <a:lstStyle/>
        <a:p>
          <a:endParaRPr lang="en-MY" sz="1200">
            <a:latin typeface="Century Gothic" panose="020B0502020202020204" pitchFamily="34" charset="0"/>
          </a:endParaRPr>
        </a:p>
      </dgm:t>
    </dgm:pt>
    <dgm:pt modelId="{DC514707-24A4-481A-81D6-CA32FBD0B347}" type="pres">
      <dgm:prSet presAssocID="{1B283F16-9326-4137-A29F-4B07953BF34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EF72792F-BAB8-4608-83A3-15A463579C8E}" type="pres">
      <dgm:prSet presAssocID="{C3EE8CFF-FE72-49E4-8C02-B0CAEA9C7EFB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MY"/>
        </a:p>
      </dgm:t>
    </dgm:pt>
    <dgm:pt modelId="{46B79760-5DBA-478A-9F57-8C46E1E4CD13}" type="pres">
      <dgm:prSet presAssocID="{D985D075-571F-4D0E-9079-99F6AA3D253F}" presName="Accent1" presStyleCnt="0"/>
      <dgm:spPr/>
      <dgm:t>
        <a:bodyPr/>
        <a:lstStyle/>
        <a:p>
          <a:endParaRPr lang="en-MY"/>
        </a:p>
      </dgm:t>
    </dgm:pt>
    <dgm:pt modelId="{3C7E7990-BC45-4E76-948A-ED81190C8425}" type="pres">
      <dgm:prSet presAssocID="{D985D075-571F-4D0E-9079-99F6AA3D253F}" presName="Accent" presStyleLbl="bgShp" presStyleIdx="0" presStyleCnt="6"/>
      <dgm:spPr/>
      <dgm:t>
        <a:bodyPr/>
        <a:lstStyle/>
        <a:p>
          <a:endParaRPr lang="en-MY"/>
        </a:p>
      </dgm:t>
    </dgm:pt>
    <dgm:pt modelId="{5A0D722B-17E4-4235-AF8E-D1575B1EF74B}" type="pres">
      <dgm:prSet presAssocID="{D985D075-571F-4D0E-9079-99F6AA3D253F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D6E896D-73CE-4379-B180-A90B6110ACA5}" type="pres">
      <dgm:prSet presAssocID="{24F02DDE-7B79-4D84-9C84-0C2FC6CD1256}" presName="Accent2" presStyleCnt="0"/>
      <dgm:spPr/>
      <dgm:t>
        <a:bodyPr/>
        <a:lstStyle/>
        <a:p>
          <a:endParaRPr lang="en-MY"/>
        </a:p>
      </dgm:t>
    </dgm:pt>
    <dgm:pt modelId="{234834D0-6E75-4D4D-98B5-56F13D9C6AB2}" type="pres">
      <dgm:prSet presAssocID="{24F02DDE-7B79-4D84-9C84-0C2FC6CD1256}" presName="Accent" presStyleLbl="bgShp" presStyleIdx="1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0667C267-3746-4A66-AB64-C50870449AAD}" type="pres">
      <dgm:prSet presAssocID="{24F02DDE-7B79-4D84-9C84-0C2FC6CD1256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2D02AF2-BFE5-4342-BB5A-29FD87E11536}" type="pres">
      <dgm:prSet presAssocID="{621CFB40-E2EE-4248-B9D2-6B6453C4EF42}" presName="Accent3" presStyleCnt="0"/>
      <dgm:spPr/>
      <dgm:t>
        <a:bodyPr/>
        <a:lstStyle/>
        <a:p>
          <a:endParaRPr lang="en-MY"/>
        </a:p>
      </dgm:t>
    </dgm:pt>
    <dgm:pt modelId="{DC391467-CE6B-491D-B067-1D42BAD63B74}" type="pres">
      <dgm:prSet presAssocID="{621CFB40-E2EE-4248-B9D2-6B6453C4EF42}" presName="Accent" presStyleLbl="bgShp" presStyleIdx="2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6D3A189-ECC0-41BC-8D57-F3A8E8E08CF2}" type="pres">
      <dgm:prSet presAssocID="{621CFB40-E2EE-4248-B9D2-6B6453C4EF4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5445D5B-77D9-4DD8-8347-24C45794A8C2}" type="pres">
      <dgm:prSet presAssocID="{6E5E8E96-131A-4F38-BCEE-2456A0A09A4A}" presName="Accent4" presStyleCnt="0"/>
      <dgm:spPr/>
      <dgm:t>
        <a:bodyPr/>
        <a:lstStyle/>
        <a:p>
          <a:endParaRPr lang="en-MY"/>
        </a:p>
      </dgm:t>
    </dgm:pt>
    <dgm:pt modelId="{B66F1C12-7536-495E-9EBF-3106A712DE9C}" type="pres">
      <dgm:prSet presAssocID="{6E5E8E96-131A-4F38-BCEE-2456A0A09A4A}" presName="Accent" presStyleLbl="bgShp" presStyleIdx="3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F0C27077-02EC-48C1-8751-981F6B67D78C}" type="pres">
      <dgm:prSet presAssocID="{6E5E8E96-131A-4F38-BCEE-2456A0A09A4A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562DC6BC-FECA-42B2-9E03-EC8828212D6C}" type="pres">
      <dgm:prSet presAssocID="{08C136FE-1905-4BCB-AD2E-FEE2F688AF58}" presName="Accent5" presStyleCnt="0"/>
      <dgm:spPr/>
      <dgm:t>
        <a:bodyPr/>
        <a:lstStyle/>
        <a:p>
          <a:endParaRPr lang="en-MY"/>
        </a:p>
      </dgm:t>
    </dgm:pt>
    <dgm:pt modelId="{2A7C1A2B-3464-47FC-B915-9A0A912241DE}" type="pres">
      <dgm:prSet presAssocID="{08C136FE-1905-4BCB-AD2E-FEE2F688AF58}" presName="Accent" presStyleLbl="bgShp" presStyleIdx="4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74E33FDB-1E75-41C9-AB96-1781C59F6616}" type="pres">
      <dgm:prSet presAssocID="{08C136FE-1905-4BCB-AD2E-FEE2F688AF58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B87B21C-C58A-4298-A23D-2E6332DE8DBB}" type="pres">
      <dgm:prSet presAssocID="{9DEA7F81-F23B-4553-A540-5E3EA512E54F}" presName="Accent6" presStyleCnt="0"/>
      <dgm:spPr/>
      <dgm:t>
        <a:bodyPr/>
        <a:lstStyle/>
        <a:p>
          <a:endParaRPr lang="en-MY"/>
        </a:p>
      </dgm:t>
    </dgm:pt>
    <dgm:pt modelId="{4142F70E-34E5-448C-86B4-95D49E594D17}" type="pres">
      <dgm:prSet presAssocID="{9DEA7F81-F23B-4553-A540-5E3EA512E54F}" presName="Accent" presStyleLbl="bgShp" presStyleIdx="5" presStyleCnt="6"/>
      <dgm:spPr>
        <a:solidFill>
          <a:schemeClr val="tx1"/>
        </a:solidFill>
      </dgm:spPr>
      <dgm:t>
        <a:bodyPr/>
        <a:lstStyle/>
        <a:p>
          <a:endParaRPr lang="en-MY"/>
        </a:p>
      </dgm:t>
    </dgm:pt>
    <dgm:pt modelId="{6566B1E4-E266-4BCA-BF39-23C355DEC973}" type="pres">
      <dgm:prSet presAssocID="{9DEA7F81-F23B-4553-A540-5E3EA512E54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42354169-603A-4E00-9119-C01AC2FDE048}" srcId="{C3EE8CFF-FE72-49E4-8C02-B0CAEA9C7EFB}" destId="{08C136FE-1905-4BCB-AD2E-FEE2F688AF58}" srcOrd="4" destOrd="0" parTransId="{D881B7C8-C675-4DC8-9D18-C763233F4116}" sibTransId="{B542CD1C-5CCB-4D51-AB6B-F5B9E2C5302B}"/>
    <dgm:cxn modelId="{609EF775-68F9-45F4-A765-4D996F3117B1}" type="presOf" srcId="{9DEA7F81-F23B-4553-A540-5E3EA512E54F}" destId="{6566B1E4-E266-4BCA-BF39-23C355DEC973}" srcOrd="0" destOrd="0" presId="urn:microsoft.com/office/officeart/2011/layout/HexagonRadial"/>
    <dgm:cxn modelId="{09477F34-F703-4053-BA31-C62772414573}" type="presOf" srcId="{6E5E8E96-131A-4F38-BCEE-2456A0A09A4A}" destId="{F0C27077-02EC-48C1-8751-981F6B67D78C}" srcOrd="0" destOrd="0" presId="urn:microsoft.com/office/officeart/2011/layout/HexagonRadial"/>
    <dgm:cxn modelId="{0E4469BD-37CB-4F33-AE28-0A81AD483F4E}" type="presOf" srcId="{08C136FE-1905-4BCB-AD2E-FEE2F688AF58}" destId="{74E33FDB-1E75-41C9-AB96-1781C59F6616}" srcOrd="0" destOrd="0" presId="urn:microsoft.com/office/officeart/2011/layout/HexagonRadial"/>
    <dgm:cxn modelId="{A67F583F-6EDA-45C7-A43B-BEC3179F8B83}" type="presOf" srcId="{24F02DDE-7B79-4D84-9C84-0C2FC6CD1256}" destId="{0667C267-3746-4A66-AB64-C50870449AAD}" srcOrd="0" destOrd="0" presId="urn:microsoft.com/office/officeart/2011/layout/HexagonRadial"/>
    <dgm:cxn modelId="{C2D996E3-F924-49C2-8C14-D13C20C479E5}" type="presOf" srcId="{1B283F16-9326-4137-A29F-4B07953BF340}" destId="{DC514707-24A4-481A-81D6-CA32FBD0B347}" srcOrd="0" destOrd="0" presId="urn:microsoft.com/office/officeart/2011/layout/HexagonRadial"/>
    <dgm:cxn modelId="{38A20EEB-93F2-4501-B630-2ADE9BB0FB1F}" type="presOf" srcId="{D985D075-571F-4D0E-9079-99F6AA3D253F}" destId="{5A0D722B-17E4-4235-AF8E-D1575B1EF74B}" srcOrd="0" destOrd="0" presId="urn:microsoft.com/office/officeart/2011/layout/HexagonRadial"/>
    <dgm:cxn modelId="{B9F6328F-49D2-4BB5-8DCE-CB5CAA9AC5D9}" srcId="{C3EE8CFF-FE72-49E4-8C02-B0CAEA9C7EFB}" destId="{D985D075-571F-4D0E-9079-99F6AA3D253F}" srcOrd="0" destOrd="0" parTransId="{84C6B4E5-0091-4188-9C90-A3244AE68217}" sibTransId="{C6C0913A-9D96-48A8-B0A0-D7B3512FFF26}"/>
    <dgm:cxn modelId="{6EA879D6-A7F5-4D25-872D-F5A2D25F3014}" srcId="{C3EE8CFF-FE72-49E4-8C02-B0CAEA9C7EFB}" destId="{24F02DDE-7B79-4D84-9C84-0C2FC6CD1256}" srcOrd="1" destOrd="0" parTransId="{C141EA72-99F7-495B-8464-2AAA717C2F59}" sibTransId="{5347DE35-038E-4AA4-9D2D-7048624C5B0C}"/>
    <dgm:cxn modelId="{94941333-69C9-40A4-AFAA-24F0055D1B1F}" srcId="{C3EE8CFF-FE72-49E4-8C02-B0CAEA9C7EFB}" destId="{6E5E8E96-131A-4F38-BCEE-2456A0A09A4A}" srcOrd="3" destOrd="0" parTransId="{5EF9DF7A-5742-4C81-B50B-408553CE423F}" sibTransId="{2962117F-B063-4424-8770-40C0C998A66B}"/>
    <dgm:cxn modelId="{DB4DAB5D-7EB2-4BE7-A331-A1C3D83094AF}" srcId="{C3EE8CFF-FE72-49E4-8C02-B0CAEA9C7EFB}" destId="{9DEA7F81-F23B-4553-A540-5E3EA512E54F}" srcOrd="5" destOrd="0" parTransId="{FFC1305A-1B6A-4EB5-BCAA-DAAFADFA9ED0}" sibTransId="{E4153A2E-B992-420F-A1D4-87A2A4EE1CA4}"/>
    <dgm:cxn modelId="{76266F60-CF0B-40B1-A712-414DB32B76A6}" srcId="{1B283F16-9326-4137-A29F-4B07953BF340}" destId="{C3EE8CFF-FE72-49E4-8C02-B0CAEA9C7EFB}" srcOrd="0" destOrd="0" parTransId="{5444B4CF-76D2-48BE-833C-B8049DC336D4}" sibTransId="{D2887A31-B742-4CB9-8D73-BAA059A134F2}"/>
    <dgm:cxn modelId="{25E0628C-EE4B-46E8-9BB2-B55B406A282E}" type="presOf" srcId="{C3EE8CFF-FE72-49E4-8C02-B0CAEA9C7EFB}" destId="{EF72792F-BAB8-4608-83A3-15A463579C8E}" srcOrd="0" destOrd="0" presId="urn:microsoft.com/office/officeart/2011/layout/HexagonRadial"/>
    <dgm:cxn modelId="{4487CDBE-EA79-47B7-AE57-BCF0D271581B}" type="presOf" srcId="{621CFB40-E2EE-4248-B9D2-6B6453C4EF42}" destId="{76D3A189-ECC0-41BC-8D57-F3A8E8E08CF2}" srcOrd="0" destOrd="0" presId="urn:microsoft.com/office/officeart/2011/layout/HexagonRadial"/>
    <dgm:cxn modelId="{942EC6BE-05E3-4095-B6F7-CFF508694619}" srcId="{C3EE8CFF-FE72-49E4-8C02-B0CAEA9C7EFB}" destId="{621CFB40-E2EE-4248-B9D2-6B6453C4EF42}" srcOrd="2" destOrd="0" parTransId="{FF5A5D2B-3C7A-4764-B121-677AE3942FD5}" sibTransId="{9D3DFEA5-3CB2-450E-B001-04AE5D5CDFB3}"/>
    <dgm:cxn modelId="{99B1CFE6-C467-427F-9F4C-AD05A2F2C530}" type="presParOf" srcId="{DC514707-24A4-481A-81D6-CA32FBD0B347}" destId="{EF72792F-BAB8-4608-83A3-15A463579C8E}" srcOrd="0" destOrd="0" presId="urn:microsoft.com/office/officeart/2011/layout/HexagonRadial"/>
    <dgm:cxn modelId="{0EC53A7E-0875-4954-8EA9-83FED7D80999}" type="presParOf" srcId="{DC514707-24A4-481A-81D6-CA32FBD0B347}" destId="{46B79760-5DBA-478A-9F57-8C46E1E4CD13}" srcOrd="1" destOrd="0" presId="urn:microsoft.com/office/officeart/2011/layout/HexagonRadial"/>
    <dgm:cxn modelId="{29EAFB92-E5A9-4EEA-8497-89F22BB6AA38}" type="presParOf" srcId="{46B79760-5DBA-478A-9F57-8C46E1E4CD13}" destId="{3C7E7990-BC45-4E76-948A-ED81190C8425}" srcOrd="0" destOrd="0" presId="urn:microsoft.com/office/officeart/2011/layout/HexagonRadial"/>
    <dgm:cxn modelId="{5453D7F5-91CD-49F5-AC91-C87F370B4F1D}" type="presParOf" srcId="{DC514707-24A4-481A-81D6-CA32FBD0B347}" destId="{5A0D722B-17E4-4235-AF8E-D1575B1EF74B}" srcOrd="2" destOrd="0" presId="urn:microsoft.com/office/officeart/2011/layout/HexagonRadial"/>
    <dgm:cxn modelId="{AA0626B2-035E-4A5E-8DBC-8FA37746AD6F}" type="presParOf" srcId="{DC514707-24A4-481A-81D6-CA32FBD0B347}" destId="{0D6E896D-73CE-4379-B180-A90B6110ACA5}" srcOrd="3" destOrd="0" presId="urn:microsoft.com/office/officeart/2011/layout/HexagonRadial"/>
    <dgm:cxn modelId="{DAAA9B50-5F4A-4F25-ACD9-B73FC2141545}" type="presParOf" srcId="{0D6E896D-73CE-4379-B180-A90B6110ACA5}" destId="{234834D0-6E75-4D4D-98B5-56F13D9C6AB2}" srcOrd="0" destOrd="0" presId="urn:microsoft.com/office/officeart/2011/layout/HexagonRadial"/>
    <dgm:cxn modelId="{49722E8A-E7C5-4A6C-AADD-704F876B2BCE}" type="presParOf" srcId="{DC514707-24A4-481A-81D6-CA32FBD0B347}" destId="{0667C267-3746-4A66-AB64-C50870449AAD}" srcOrd="4" destOrd="0" presId="urn:microsoft.com/office/officeart/2011/layout/HexagonRadial"/>
    <dgm:cxn modelId="{55821B58-3F59-4CAB-928F-23FED1DC9BF8}" type="presParOf" srcId="{DC514707-24A4-481A-81D6-CA32FBD0B347}" destId="{B2D02AF2-BFE5-4342-BB5A-29FD87E11536}" srcOrd="5" destOrd="0" presId="urn:microsoft.com/office/officeart/2011/layout/HexagonRadial"/>
    <dgm:cxn modelId="{E68A5F91-39D2-4C00-8583-F8390A1E06E2}" type="presParOf" srcId="{B2D02AF2-BFE5-4342-BB5A-29FD87E11536}" destId="{DC391467-CE6B-491D-B067-1D42BAD63B74}" srcOrd="0" destOrd="0" presId="urn:microsoft.com/office/officeart/2011/layout/HexagonRadial"/>
    <dgm:cxn modelId="{2F168504-D6CC-4B16-BF28-639071A2FB55}" type="presParOf" srcId="{DC514707-24A4-481A-81D6-CA32FBD0B347}" destId="{76D3A189-ECC0-41BC-8D57-F3A8E8E08CF2}" srcOrd="6" destOrd="0" presId="urn:microsoft.com/office/officeart/2011/layout/HexagonRadial"/>
    <dgm:cxn modelId="{BF76C6B5-CF1C-4ABB-A495-6D13F6B18C01}" type="presParOf" srcId="{DC514707-24A4-481A-81D6-CA32FBD0B347}" destId="{05445D5B-77D9-4DD8-8347-24C45794A8C2}" srcOrd="7" destOrd="0" presId="urn:microsoft.com/office/officeart/2011/layout/HexagonRadial"/>
    <dgm:cxn modelId="{E33EDA02-5F3B-4FCD-9213-2059499BB968}" type="presParOf" srcId="{05445D5B-77D9-4DD8-8347-24C45794A8C2}" destId="{B66F1C12-7536-495E-9EBF-3106A712DE9C}" srcOrd="0" destOrd="0" presId="urn:microsoft.com/office/officeart/2011/layout/HexagonRadial"/>
    <dgm:cxn modelId="{420F7BF6-6DBF-471B-93BC-F1D9A720B8B0}" type="presParOf" srcId="{DC514707-24A4-481A-81D6-CA32FBD0B347}" destId="{F0C27077-02EC-48C1-8751-981F6B67D78C}" srcOrd="8" destOrd="0" presId="urn:microsoft.com/office/officeart/2011/layout/HexagonRadial"/>
    <dgm:cxn modelId="{D4F1AA52-1C87-4B18-B19B-E83A4456297F}" type="presParOf" srcId="{DC514707-24A4-481A-81D6-CA32FBD0B347}" destId="{562DC6BC-FECA-42B2-9E03-EC8828212D6C}" srcOrd="9" destOrd="0" presId="urn:microsoft.com/office/officeart/2011/layout/HexagonRadial"/>
    <dgm:cxn modelId="{3B940A96-945A-4B2A-A8E7-459361F50567}" type="presParOf" srcId="{562DC6BC-FECA-42B2-9E03-EC8828212D6C}" destId="{2A7C1A2B-3464-47FC-B915-9A0A912241DE}" srcOrd="0" destOrd="0" presId="urn:microsoft.com/office/officeart/2011/layout/HexagonRadial"/>
    <dgm:cxn modelId="{A0427DA8-44A0-4335-B2AA-E74CA5EF0B13}" type="presParOf" srcId="{DC514707-24A4-481A-81D6-CA32FBD0B347}" destId="{74E33FDB-1E75-41C9-AB96-1781C59F6616}" srcOrd="10" destOrd="0" presId="urn:microsoft.com/office/officeart/2011/layout/HexagonRadial"/>
    <dgm:cxn modelId="{D7F2A82D-405F-41D7-BFD1-DE09D008956E}" type="presParOf" srcId="{DC514707-24A4-481A-81D6-CA32FBD0B347}" destId="{9B87B21C-C58A-4298-A23D-2E6332DE8DBB}" srcOrd="11" destOrd="0" presId="urn:microsoft.com/office/officeart/2011/layout/HexagonRadial"/>
    <dgm:cxn modelId="{0601D4A1-F8F1-4356-A008-5B60D090CF46}" type="presParOf" srcId="{9B87B21C-C58A-4298-A23D-2E6332DE8DBB}" destId="{4142F70E-34E5-448C-86B4-95D49E594D17}" srcOrd="0" destOrd="0" presId="urn:microsoft.com/office/officeart/2011/layout/HexagonRadial"/>
    <dgm:cxn modelId="{E15CBF74-DDE4-4CDF-81F2-161F984A2CB0}" type="presParOf" srcId="{DC514707-24A4-481A-81D6-CA32FBD0B347}" destId="{6566B1E4-E266-4BCA-BF39-23C355DEC973}" srcOrd="12" destOrd="0" presId="urn:microsoft.com/office/officeart/2011/layout/HexagonRadial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1C29FB-93FF-403A-9210-1A7FEED75469}" type="doc">
      <dgm:prSet loTypeId="urn:microsoft.com/office/officeart/2008/layout/VerticalCurv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MY"/>
        </a:p>
      </dgm:t>
    </dgm:pt>
    <dgm:pt modelId="{A43D7C28-E43A-4A97-9962-A618A2898079}">
      <dgm:prSet phldrT="[Text]" custT="1"/>
      <dgm:spPr/>
      <dgm:t>
        <a:bodyPr/>
        <a:lstStyle/>
        <a:p>
          <a:r>
            <a:rPr lang="en-US" sz="1600" dirty="0" smtClean="0"/>
            <a:t>SPS to be implemented as education tool in AIS subjects</a:t>
          </a:r>
          <a:endParaRPr lang="en-MY" sz="1600" dirty="0"/>
        </a:p>
      </dgm:t>
    </dgm:pt>
    <dgm:pt modelId="{737722A9-9B71-4D09-826B-CA624A670543}" type="parTrans" cxnId="{001D9EFC-1951-44BF-AB8A-30294C4E11DD}">
      <dgm:prSet/>
      <dgm:spPr/>
      <dgm:t>
        <a:bodyPr/>
        <a:lstStyle/>
        <a:p>
          <a:endParaRPr lang="en-MY" sz="1600"/>
        </a:p>
      </dgm:t>
    </dgm:pt>
    <dgm:pt modelId="{1A07D26A-0853-420A-9B43-D1397DCDE336}" type="sibTrans" cxnId="{001D9EFC-1951-44BF-AB8A-30294C4E11DD}">
      <dgm:prSet/>
      <dgm:spPr/>
      <dgm:t>
        <a:bodyPr/>
        <a:lstStyle/>
        <a:p>
          <a:endParaRPr lang="en-MY" sz="1600"/>
        </a:p>
      </dgm:t>
    </dgm:pt>
    <dgm:pt modelId="{25BB9026-E197-4905-A6CA-E0A2DB2A6A5A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Platform for marketing via </a:t>
          </a:r>
          <a:r>
            <a:rPr lang="en-GB" sz="1600" dirty="0" err="1" smtClean="0">
              <a:latin typeface="Calibri" panose="020F0502020204030204" pitchFamily="34" charset="0"/>
            </a:rPr>
            <a:t>UiTM</a:t>
          </a:r>
          <a:r>
            <a:rPr lang="en-GB" sz="1600" dirty="0" smtClean="0">
              <a:latin typeface="Calibri" panose="020F0502020204030204" pitchFamily="34" charset="0"/>
            </a:rPr>
            <a:t> </a:t>
          </a:r>
          <a:r>
            <a:rPr lang="en-GB" sz="1600" dirty="0" smtClean="0">
              <a:latin typeface="Calibri" panose="020F0502020204030204" pitchFamily="34" charset="0"/>
            </a:rPr>
            <a:t>(run by SALIHIN)</a:t>
          </a:r>
          <a:endParaRPr lang="en-MY" sz="1600" dirty="0"/>
        </a:p>
      </dgm:t>
    </dgm:pt>
    <dgm:pt modelId="{447EE12C-9A34-43D8-B309-F5E34AC90D78}" type="parTrans" cxnId="{680E3629-9CDD-4200-9F7F-745233DACEA0}">
      <dgm:prSet/>
      <dgm:spPr/>
      <dgm:t>
        <a:bodyPr/>
        <a:lstStyle/>
        <a:p>
          <a:endParaRPr lang="en-MY" sz="1600"/>
        </a:p>
      </dgm:t>
    </dgm:pt>
    <dgm:pt modelId="{208FEC48-3071-4A92-8DA8-56C0FFE7F773}" type="sibTrans" cxnId="{680E3629-9CDD-4200-9F7F-745233DACEA0}">
      <dgm:prSet/>
      <dgm:spPr/>
      <dgm:t>
        <a:bodyPr/>
        <a:lstStyle/>
        <a:p>
          <a:endParaRPr lang="en-MY" sz="1600"/>
        </a:p>
      </dgm:t>
    </dgm:pt>
    <dgm:pt modelId="{FDED3452-9B4D-4D86-ACB9-A70250CB8B39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Research &amp; development hub run by SALIHIN</a:t>
          </a:r>
          <a:endParaRPr lang="en-MY" sz="1600" dirty="0"/>
        </a:p>
      </dgm:t>
    </dgm:pt>
    <dgm:pt modelId="{D1A57A5B-EEAD-4FFB-935A-4A956BBD2766}" type="parTrans" cxnId="{8A73DF18-EEC0-4E71-A730-BDFC8A94AD48}">
      <dgm:prSet/>
      <dgm:spPr/>
      <dgm:t>
        <a:bodyPr/>
        <a:lstStyle/>
        <a:p>
          <a:endParaRPr lang="en-MY" sz="1600"/>
        </a:p>
      </dgm:t>
    </dgm:pt>
    <dgm:pt modelId="{7E4E0ECF-DE9F-4281-8F7A-710D790B87BF}" type="sibTrans" cxnId="{8A73DF18-EEC0-4E71-A730-BDFC8A94AD48}">
      <dgm:prSet/>
      <dgm:spPr/>
      <dgm:t>
        <a:bodyPr/>
        <a:lstStyle/>
        <a:p>
          <a:endParaRPr lang="en-MY" sz="1600"/>
        </a:p>
      </dgm:t>
    </dgm:pt>
    <dgm:pt modelId="{7D78886D-3247-414F-A216-7DCB07B4CAB3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Resources centre</a:t>
          </a:r>
          <a:endParaRPr lang="en-MY" sz="1600" dirty="0"/>
        </a:p>
      </dgm:t>
    </dgm:pt>
    <dgm:pt modelId="{C76753F0-C05D-4A82-9A03-7458DD347298}" type="parTrans" cxnId="{B400ACCA-1FA7-458C-BC62-2800ED5BFB93}">
      <dgm:prSet/>
      <dgm:spPr/>
      <dgm:t>
        <a:bodyPr/>
        <a:lstStyle/>
        <a:p>
          <a:endParaRPr lang="en-MY" sz="1600"/>
        </a:p>
      </dgm:t>
    </dgm:pt>
    <dgm:pt modelId="{B236FB6C-21A2-4981-B059-B9082E540D85}" type="sibTrans" cxnId="{B400ACCA-1FA7-458C-BC62-2800ED5BFB93}">
      <dgm:prSet/>
      <dgm:spPr/>
      <dgm:t>
        <a:bodyPr/>
        <a:lstStyle/>
        <a:p>
          <a:endParaRPr lang="en-MY" sz="1600"/>
        </a:p>
      </dgm:t>
    </dgm:pt>
    <dgm:pt modelId="{70219CAC-DE10-47B9-92F7-5EE5D8733D74}" type="pres">
      <dgm:prSet presAssocID="{451C29FB-93FF-403A-9210-1A7FEED754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MY"/>
        </a:p>
      </dgm:t>
    </dgm:pt>
    <dgm:pt modelId="{F121BA76-B349-42B0-B779-CE8F0ED6480C}" type="pres">
      <dgm:prSet presAssocID="{451C29FB-93FF-403A-9210-1A7FEED75469}" presName="Name1" presStyleCnt="0"/>
      <dgm:spPr/>
      <dgm:t>
        <a:bodyPr/>
        <a:lstStyle/>
        <a:p>
          <a:endParaRPr lang="en-MY"/>
        </a:p>
      </dgm:t>
    </dgm:pt>
    <dgm:pt modelId="{78CFD4DE-9CCB-4BB1-BE1F-532CDA2EC8FF}" type="pres">
      <dgm:prSet presAssocID="{451C29FB-93FF-403A-9210-1A7FEED75469}" presName="cycle" presStyleCnt="0"/>
      <dgm:spPr/>
      <dgm:t>
        <a:bodyPr/>
        <a:lstStyle/>
        <a:p>
          <a:endParaRPr lang="en-MY"/>
        </a:p>
      </dgm:t>
    </dgm:pt>
    <dgm:pt modelId="{8551CAFA-2C0D-4364-A9C2-DABC806E6B51}" type="pres">
      <dgm:prSet presAssocID="{451C29FB-93FF-403A-9210-1A7FEED75469}" presName="srcNode" presStyleLbl="node1" presStyleIdx="0" presStyleCnt="4"/>
      <dgm:spPr/>
      <dgm:t>
        <a:bodyPr/>
        <a:lstStyle/>
        <a:p>
          <a:endParaRPr lang="en-MY"/>
        </a:p>
      </dgm:t>
    </dgm:pt>
    <dgm:pt modelId="{8D28B75E-A30D-4092-BD2F-21D94638BEB2}" type="pres">
      <dgm:prSet presAssocID="{451C29FB-93FF-403A-9210-1A7FEED75469}" presName="conn" presStyleLbl="parChTrans1D2" presStyleIdx="0" presStyleCnt="1"/>
      <dgm:spPr/>
      <dgm:t>
        <a:bodyPr/>
        <a:lstStyle/>
        <a:p>
          <a:endParaRPr lang="en-MY"/>
        </a:p>
      </dgm:t>
    </dgm:pt>
    <dgm:pt modelId="{0763BC8C-694A-43E4-BA25-B4DBA60D6AED}" type="pres">
      <dgm:prSet presAssocID="{451C29FB-93FF-403A-9210-1A7FEED75469}" presName="extraNode" presStyleLbl="node1" presStyleIdx="0" presStyleCnt="4"/>
      <dgm:spPr/>
      <dgm:t>
        <a:bodyPr/>
        <a:lstStyle/>
        <a:p>
          <a:endParaRPr lang="en-MY"/>
        </a:p>
      </dgm:t>
    </dgm:pt>
    <dgm:pt modelId="{39D62C93-8363-438F-ADCA-39B2A3F8BFAD}" type="pres">
      <dgm:prSet presAssocID="{451C29FB-93FF-403A-9210-1A7FEED75469}" presName="dstNode" presStyleLbl="node1" presStyleIdx="0" presStyleCnt="4"/>
      <dgm:spPr/>
      <dgm:t>
        <a:bodyPr/>
        <a:lstStyle/>
        <a:p>
          <a:endParaRPr lang="en-MY"/>
        </a:p>
      </dgm:t>
    </dgm:pt>
    <dgm:pt modelId="{CD81A3A4-9FFA-497E-A338-DED9532F0444}" type="pres">
      <dgm:prSet presAssocID="{A43D7C28-E43A-4A97-9962-A618A289807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66C1F91-FBCB-426A-8F87-A05D72C19481}" type="pres">
      <dgm:prSet presAssocID="{A43D7C28-E43A-4A97-9962-A618A2898079}" presName="accent_1" presStyleCnt="0"/>
      <dgm:spPr/>
      <dgm:t>
        <a:bodyPr/>
        <a:lstStyle/>
        <a:p>
          <a:endParaRPr lang="en-MY"/>
        </a:p>
      </dgm:t>
    </dgm:pt>
    <dgm:pt modelId="{990DA5E9-C7C3-4637-9C4E-64F5F82EDD32}" type="pres">
      <dgm:prSet presAssocID="{A43D7C28-E43A-4A97-9962-A618A2898079}" presName="accentRepeatNode" presStyleLbl="solidFgAcc1" presStyleIdx="0" presStyleCnt="4"/>
      <dgm:spPr/>
      <dgm:t>
        <a:bodyPr/>
        <a:lstStyle/>
        <a:p>
          <a:endParaRPr lang="en-MY"/>
        </a:p>
      </dgm:t>
    </dgm:pt>
    <dgm:pt modelId="{9A17155D-C5BE-4D32-AC29-91E42DDDEDC3}" type="pres">
      <dgm:prSet presAssocID="{25BB9026-E197-4905-A6CA-E0A2DB2A6A5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C74B0FC-097A-489D-9776-3602DE3BECB8}" type="pres">
      <dgm:prSet presAssocID="{25BB9026-E197-4905-A6CA-E0A2DB2A6A5A}" presName="accent_2" presStyleCnt="0"/>
      <dgm:spPr/>
      <dgm:t>
        <a:bodyPr/>
        <a:lstStyle/>
        <a:p>
          <a:endParaRPr lang="en-MY"/>
        </a:p>
      </dgm:t>
    </dgm:pt>
    <dgm:pt modelId="{58F9AA88-CF20-4B77-9A22-87BD00CE3261}" type="pres">
      <dgm:prSet presAssocID="{25BB9026-E197-4905-A6CA-E0A2DB2A6A5A}" presName="accentRepeatNode" presStyleLbl="solidFgAcc1" presStyleIdx="1" presStyleCnt="4"/>
      <dgm:spPr/>
      <dgm:t>
        <a:bodyPr/>
        <a:lstStyle/>
        <a:p>
          <a:endParaRPr lang="en-MY"/>
        </a:p>
      </dgm:t>
    </dgm:pt>
    <dgm:pt modelId="{BF40ACB8-5DCB-43C5-9A56-F1AC26EF5B91}" type="pres">
      <dgm:prSet presAssocID="{FDED3452-9B4D-4D86-ACB9-A70250CB8B3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AE0E824-991F-4244-8BDB-BF7FBBB4DE4B}" type="pres">
      <dgm:prSet presAssocID="{FDED3452-9B4D-4D86-ACB9-A70250CB8B39}" presName="accent_3" presStyleCnt="0"/>
      <dgm:spPr/>
      <dgm:t>
        <a:bodyPr/>
        <a:lstStyle/>
        <a:p>
          <a:endParaRPr lang="en-MY"/>
        </a:p>
      </dgm:t>
    </dgm:pt>
    <dgm:pt modelId="{8322433F-8F1D-4647-B47A-E480163E4F2A}" type="pres">
      <dgm:prSet presAssocID="{FDED3452-9B4D-4D86-ACB9-A70250CB8B39}" presName="accentRepeatNode" presStyleLbl="solidFgAcc1" presStyleIdx="2" presStyleCnt="4"/>
      <dgm:spPr/>
      <dgm:t>
        <a:bodyPr/>
        <a:lstStyle/>
        <a:p>
          <a:endParaRPr lang="en-MY"/>
        </a:p>
      </dgm:t>
    </dgm:pt>
    <dgm:pt modelId="{84BE665D-1CF2-4673-8317-939826432ADB}" type="pres">
      <dgm:prSet presAssocID="{7D78886D-3247-414F-A216-7DCB07B4CAB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592FE54-8B69-4D04-834B-4D4CEA925E44}" type="pres">
      <dgm:prSet presAssocID="{7D78886D-3247-414F-A216-7DCB07B4CAB3}" presName="accent_4" presStyleCnt="0"/>
      <dgm:spPr/>
      <dgm:t>
        <a:bodyPr/>
        <a:lstStyle/>
        <a:p>
          <a:endParaRPr lang="en-MY"/>
        </a:p>
      </dgm:t>
    </dgm:pt>
    <dgm:pt modelId="{A1D411D0-FE27-45DA-A7EB-CA94BEE7FEB6}" type="pres">
      <dgm:prSet presAssocID="{7D78886D-3247-414F-A216-7DCB07B4CAB3}" presName="accentRepeatNode" presStyleLbl="solidFgAcc1" presStyleIdx="3" presStyleCnt="4"/>
      <dgm:spPr/>
      <dgm:t>
        <a:bodyPr/>
        <a:lstStyle/>
        <a:p>
          <a:endParaRPr lang="en-MY"/>
        </a:p>
      </dgm:t>
    </dgm:pt>
  </dgm:ptLst>
  <dgm:cxnLst>
    <dgm:cxn modelId="{8839D7D9-2ED0-495F-9304-339F9F941D26}" type="presOf" srcId="{7D78886D-3247-414F-A216-7DCB07B4CAB3}" destId="{84BE665D-1CF2-4673-8317-939826432ADB}" srcOrd="0" destOrd="0" presId="urn:microsoft.com/office/officeart/2008/layout/VerticalCurvedList"/>
    <dgm:cxn modelId="{001D9EFC-1951-44BF-AB8A-30294C4E11DD}" srcId="{451C29FB-93FF-403A-9210-1A7FEED75469}" destId="{A43D7C28-E43A-4A97-9962-A618A2898079}" srcOrd="0" destOrd="0" parTransId="{737722A9-9B71-4D09-826B-CA624A670543}" sibTransId="{1A07D26A-0853-420A-9B43-D1397DCDE336}"/>
    <dgm:cxn modelId="{8A73DF18-EEC0-4E71-A730-BDFC8A94AD48}" srcId="{451C29FB-93FF-403A-9210-1A7FEED75469}" destId="{FDED3452-9B4D-4D86-ACB9-A70250CB8B39}" srcOrd="2" destOrd="0" parTransId="{D1A57A5B-EEAD-4FFB-935A-4A956BBD2766}" sibTransId="{7E4E0ECF-DE9F-4281-8F7A-710D790B87BF}"/>
    <dgm:cxn modelId="{B400ACCA-1FA7-458C-BC62-2800ED5BFB93}" srcId="{451C29FB-93FF-403A-9210-1A7FEED75469}" destId="{7D78886D-3247-414F-A216-7DCB07B4CAB3}" srcOrd="3" destOrd="0" parTransId="{C76753F0-C05D-4A82-9A03-7458DD347298}" sibTransId="{B236FB6C-21A2-4981-B059-B9082E540D85}"/>
    <dgm:cxn modelId="{EBA9830F-7589-4767-B72F-4A3D6E146346}" type="presOf" srcId="{451C29FB-93FF-403A-9210-1A7FEED75469}" destId="{70219CAC-DE10-47B9-92F7-5EE5D8733D74}" srcOrd="0" destOrd="0" presId="urn:microsoft.com/office/officeart/2008/layout/VerticalCurvedList"/>
    <dgm:cxn modelId="{680E3629-9CDD-4200-9F7F-745233DACEA0}" srcId="{451C29FB-93FF-403A-9210-1A7FEED75469}" destId="{25BB9026-E197-4905-A6CA-E0A2DB2A6A5A}" srcOrd="1" destOrd="0" parTransId="{447EE12C-9A34-43D8-B309-F5E34AC90D78}" sibTransId="{208FEC48-3071-4A92-8DA8-56C0FFE7F773}"/>
    <dgm:cxn modelId="{6A914F64-48C7-4916-8CDB-69D9158CDA59}" type="presOf" srcId="{1A07D26A-0853-420A-9B43-D1397DCDE336}" destId="{8D28B75E-A30D-4092-BD2F-21D94638BEB2}" srcOrd="0" destOrd="0" presId="urn:microsoft.com/office/officeart/2008/layout/VerticalCurvedList"/>
    <dgm:cxn modelId="{93FBD28D-0B17-41BC-A18A-50EF32BF1767}" type="presOf" srcId="{A43D7C28-E43A-4A97-9962-A618A2898079}" destId="{CD81A3A4-9FFA-497E-A338-DED9532F0444}" srcOrd="0" destOrd="0" presId="urn:microsoft.com/office/officeart/2008/layout/VerticalCurvedList"/>
    <dgm:cxn modelId="{056B74D7-5863-473B-A1B8-F51256543CFF}" type="presOf" srcId="{FDED3452-9B4D-4D86-ACB9-A70250CB8B39}" destId="{BF40ACB8-5DCB-43C5-9A56-F1AC26EF5B91}" srcOrd="0" destOrd="0" presId="urn:microsoft.com/office/officeart/2008/layout/VerticalCurvedList"/>
    <dgm:cxn modelId="{D700669B-967D-4E83-8E60-30E191C3D375}" type="presOf" srcId="{25BB9026-E197-4905-A6CA-E0A2DB2A6A5A}" destId="{9A17155D-C5BE-4D32-AC29-91E42DDDEDC3}" srcOrd="0" destOrd="0" presId="urn:microsoft.com/office/officeart/2008/layout/VerticalCurvedList"/>
    <dgm:cxn modelId="{9C14DFD8-2815-4F32-9364-6E572413927B}" type="presParOf" srcId="{70219CAC-DE10-47B9-92F7-5EE5D8733D74}" destId="{F121BA76-B349-42B0-B779-CE8F0ED6480C}" srcOrd="0" destOrd="0" presId="urn:microsoft.com/office/officeart/2008/layout/VerticalCurvedList"/>
    <dgm:cxn modelId="{F205AD53-C41D-4270-BBBE-A4866B97B0A1}" type="presParOf" srcId="{F121BA76-B349-42B0-B779-CE8F0ED6480C}" destId="{78CFD4DE-9CCB-4BB1-BE1F-532CDA2EC8FF}" srcOrd="0" destOrd="0" presId="urn:microsoft.com/office/officeart/2008/layout/VerticalCurvedList"/>
    <dgm:cxn modelId="{4A957CB0-2B23-485A-937C-D5D5290AD00B}" type="presParOf" srcId="{78CFD4DE-9CCB-4BB1-BE1F-532CDA2EC8FF}" destId="{8551CAFA-2C0D-4364-A9C2-DABC806E6B51}" srcOrd="0" destOrd="0" presId="urn:microsoft.com/office/officeart/2008/layout/VerticalCurvedList"/>
    <dgm:cxn modelId="{FA89A4AF-71E7-47BA-A9C4-E16885058CBA}" type="presParOf" srcId="{78CFD4DE-9CCB-4BB1-BE1F-532CDA2EC8FF}" destId="{8D28B75E-A30D-4092-BD2F-21D94638BEB2}" srcOrd="1" destOrd="0" presId="urn:microsoft.com/office/officeart/2008/layout/VerticalCurvedList"/>
    <dgm:cxn modelId="{76411CC8-D20C-491C-AB26-ED5C6D60C2D6}" type="presParOf" srcId="{78CFD4DE-9CCB-4BB1-BE1F-532CDA2EC8FF}" destId="{0763BC8C-694A-43E4-BA25-B4DBA60D6AED}" srcOrd="2" destOrd="0" presId="urn:microsoft.com/office/officeart/2008/layout/VerticalCurvedList"/>
    <dgm:cxn modelId="{2C60690F-9480-423A-8B89-A912FD6236DF}" type="presParOf" srcId="{78CFD4DE-9CCB-4BB1-BE1F-532CDA2EC8FF}" destId="{39D62C93-8363-438F-ADCA-39B2A3F8BFAD}" srcOrd="3" destOrd="0" presId="urn:microsoft.com/office/officeart/2008/layout/VerticalCurvedList"/>
    <dgm:cxn modelId="{CE6DCC6A-D0C9-4BE9-803B-F714FF42A6E4}" type="presParOf" srcId="{F121BA76-B349-42B0-B779-CE8F0ED6480C}" destId="{CD81A3A4-9FFA-497E-A338-DED9532F0444}" srcOrd="1" destOrd="0" presId="urn:microsoft.com/office/officeart/2008/layout/VerticalCurvedList"/>
    <dgm:cxn modelId="{283A5B3E-65F7-44CA-A761-80F4393E6A3E}" type="presParOf" srcId="{F121BA76-B349-42B0-B779-CE8F0ED6480C}" destId="{166C1F91-FBCB-426A-8F87-A05D72C19481}" srcOrd="2" destOrd="0" presId="urn:microsoft.com/office/officeart/2008/layout/VerticalCurvedList"/>
    <dgm:cxn modelId="{DCACDEE8-A59B-425F-8A3B-BF7D3ABCADC3}" type="presParOf" srcId="{166C1F91-FBCB-426A-8F87-A05D72C19481}" destId="{990DA5E9-C7C3-4637-9C4E-64F5F82EDD32}" srcOrd="0" destOrd="0" presId="urn:microsoft.com/office/officeart/2008/layout/VerticalCurvedList"/>
    <dgm:cxn modelId="{CD679261-FD7C-467C-9291-EC5022911A44}" type="presParOf" srcId="{F121BA76-B349-42B0-B779-CE8F0ED6480C}" destId="{9A17155D-C5BE-4D32-AC29-91E42DDDEDC3}" srcOrd="3" destOrd="0" presId="urn:microsoft.com/office/officeart/2008/layout/VerticalCurvedList"/>
    <dgm:cxn modelId="{8D6CB345-A235-4B81-A8AF-631E3418BB0F}" type="presParOf" srcId="{F121BA76-B349-42B0-B779-CE8F0ED6480C}" destId="{BC74B0FC-097A-489D-9776-3602DE3BECB8}" srcOrd="4" destOrd="0" presId="urn:microsoft.com/office/officeart/2008/layout/VerticalCurvedList"/>
    <dgm:cxn modelId="{50E32631-8082-4B92-85AF-DA9871A44133}" type="presParOf" srcId="{BC74B0FC-097A-489D-9776-3602DE3BECB8}" destId="{58F9AA88-CF20-4B77-9A22-87BD00CE3261}" srcOrd="0" destOrd="0" presId="urn:microsoft.com/office/officeart/2008/layout/VerticalCurvedList"/>
    <dgm:cxn modelId="{2232DBC3-E4DD-4DCC-8DEF-54093EE7D9F8}" type="presParOf" srcId="{F121BA76-B349-42B0-B779-CE8F0ED6480C}" destId="{BF40ACB8-5DCB-43C5-9A56-F1AC26EF5B91}" srcOrd="5" destOrd="0" presId="urn:microsoft.com/office/officeart/2008/layout/VerticalCurvedList"/>
    <dgm:cxn modelId="{BE59312F-73DF-4E52-94D2-DA6F4835775C}" type="presParOf" srcId="{F121BA76-B349-42B0-B779-CE8F0ED6480C}" destId="{3AE0E824-991F-4244-8BDB-BF7FBBB4DE4B}" srcOrd="6" destOrd="0" presId="urn:microsoft.com/office/officeart/2008/layout/VerticalCurvedList"/>
    <dgm:cxn modelId="{4DDCF835-AC67-4427-B186-EEFC511A314A}" type="presParOf" srcId="{3AE0E824-991F-4244-8BDB-BF7FBBB4DE4B}" destId="{8322433F-8F1D-4647-B47A-E480163E4F2A}" srcOrd="0" destOrd="0" presId="urn:microsoft.com/office/officeart/2008/layout/VerticalCurvedList"/>
    <dgm:cxn modelId="{1F23B070-510F-4AF8-9D0A-B74DCD40BB3B}" type="presParOf" srcId="{F121BA76-B349-42B0-B779-CE8F0ED6480C}" destId="{84BE665D-1CF2-4673-8317-939826432ADB}" srcOrd="7" destOrd="0" presId="urn:microsoft.com/office/officeart/2008/layout/VerticalCurvedList"/>
    <dgm:cxn modelId="{BA37575B-039C-466C-88C7-35DFD3AFFF11}" type="presParOf" srcId="{F121BA76-B349-42B0-B779-CE8F0ED6480C}" destId="{C592FE54-8B69-4D04-834B-4D4CEA925E44}" srcOrd="8" destOrd="0" presId="urn:microsoft.com/office/officeart/2008/layout/VerticalCurvedList"/>
    <dgm:cxn modelId="{7F0E3CDF-624B-4714-8D24-170891F3F828}" type="presParOf" srcId="{C592FE54-8B69-4D04-834B-4D4CEA925E44}" destId="{A1D411D0-FE27-45DA-A7EB-CA94BEE7FEB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6CC62-3618-4D4C-BA2C-9D82BF2F923A}">
      <dsp:nvSpPr>
        <dsp:cNvPr id="0" name=""/>
        <dsp:cNvSpPr/>
      </dsp:nvSpPr>
      <dsp:spPr>
        <a:xfrm rot="5400000">
          <a:off x="1977698" y="1222701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6D86C-9A52-4EB5-A47C-DB52C8842610}">
      <dsp:nvSpPr>
        <dsp:cNvPr id="0" name=""/>
        <dsp:cNvSpPr/>
      </dsp:nvSpPr>
      <dsp:spPr>
        <a:xfrm>
          <a:off x="1142998" y="71567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CAPACITY BUILDING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1203414" y="131983"/>
        <a:ext cx="1646970" cy="1116572"/>
      </dsp:txXfrm>
    </dsp:sp>
    <dsp:sp modelId="{C9152587-F524-4CEF-A9E8-75DEF38913A3}">
      <dsp:nvSpPr>
        <dsp:cNvPr id="0" name=""/>
        <dsp:cNvSpPr/>
      </dsp:nvSpPr>
      <dsp:spPr>
        <a:xfrm>
          <a:off x="3306737" y="152400"/>
          <a:ext cx="2282378" cy="1035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76F1C-8CB6-407F-B12A-A0081376288B}">
      <dsp:nvSpPr>
        <dsp:cNvPr id="0" name=""/>
        <dsp:cNvSpPr/>
      </dsp:nvSpPr>
      <dsp:spPr>
        <a:xfrm rot="5400000">
          <a:off x="3882699" y="2594296"/>
          <a:ext cx="1050131" cy="119553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7BD0D-098C-4EF2-AAD0-871C1AFA4B9D}">
      <dsp:nvSpPr>
        <dsp:cNvPr id="0" name=""/>
        <dsp:cNvSpPr/>
      </dsp:nvSpPr>
      <dsp:spPr>
        <a:xfrm>
          <a:off x="3108995" y="1413508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SERVICE DELIVERY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3169411" y="1473924"/>
        <a:ext cx="1646970" cy="1116572"/>
      </dsp:txXfrm>
    </dsp:sp>
    <dsp:sp modelId="{612A9C02-FFCC-4CE5-AAE7-5CF440DB60E5}">
      <dsp:nvSpPr>
        <dsp:cNvPr id="0" name=""/>
        <dsp:cNvSpPr/>
      </dsp:nvSpPr>
      <dsp:spPr>
        <a:xfrm>
          <a:off x="5107461" y="1523461"/>
          <a:ext cx="2386073" cy="100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B1CAC-0393-42A9-A16E-44E96B95086D}">
      <dsp:nvSpPr>
        <dsp:cNvPr id="0" name=""/>
        <dsp:cNvSpPr/>
      </dsp:nvSpPr>
      <dsp:spPr>
        <a:xfrm>
          <a:off x="4992081" y="2826595"/>
          <a:ext cx="1767802" cy="123740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  <a:ea typeface="Calibri"/>
              <a:cs typeface="Calibri"/>
              <a:sym typeface="Calibri"/>
            </a:rPr>
            <a:t>BUSINESS SUSTAINABILITY</a:t>
          </a:r>
          <a:endParaRPr lang="en-MY" sz="1600" kern="1200" dirty="0">
            <a:latin typeface="Century Gothic" panose="020B0502020202020204" pitchFamily="34" charset="0"/>
          </a:endParaRPr>
        </a:p>
      </dsp:txBody>
      <dsp:txXfrm>
        <a:off x="5052497" y="2887011"/>
        <a:ext cx="1646970" cy="1116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2792F-BAB8-4608-83A3-15A463579C8E}">
      <dsp:nvSpPr>
        <dsp:cNvPr id="0" name=""/>
        <dsp:cNvSpPr/>
      </dsp:nvSpPr>
      <dsp:spPr>
        <a:xfrm>
          <a:off x="2460696" y="1622998"/>
          <a:ext cx="2062902" cy="1784493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none" kern="1200" dirty="0" smtClean="0">
              <a:latin typeface="Century Gothic" panose="020B0502020202020204" pitchFamily="34" charset="0"/>
            </a:rPr>
            <a:t>Training Goals</a:t>
          </a:r>
        </a:p>
      </dsp:txBody>
      <dsp:txXfrm>
        <a:off x="2802548" y="1918713"/>
        <a:ext cx="1379198" cy="1193063"/>
      </dsp:txXfrm>
    </dsp:sp>
    <dsp:sp modelId="{234834D0-6E75-4D4D-98B5-56F13D9C6AB2}">
      <dsp:nvSpPr>
        <dsp:cNvPr id="0" name=""/>
        <dsp:cNvSpPr/>
      </dsp:nvSpPr>
      <dsp:spPr>
        <a:xfrm>
          <a:off x="3752470" y="769239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D722B-17E4-4235-AF8E-D1575B1EF74B}">
      <dsp:nvSpPr>
        <dsp:cNvPr id="0" name=""/>
        <dsp:cNvSpPr/>
      </dsp:nvSpPr>
      <dsp:spPr>
        <a:xfrm>
          <a:off x="2650720" y="0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Practical</a:t>
          </a:r>
          <a:r>
            <a:rPr lang="en-US" sz="1200" kern="1200" baseline="0" dirty="0" smtClean="0">
              <a:latin typeface="Century Gothic" panose="020B0502020202020204" pitchFamily="34" charset="0"/>
            </a:rPr>
            <a:t> Experience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2930877" y="242369"/>
        <a:ext cx="1130219" cy="977772"/>
      </dsp:txXfrm>
    </dsp:sp>
    <dsp:sp modelId="{DC391467-CE6B-491D-B067-1D42BAD63B74}">
      <dsp:nvSpPr>
        <dsp:cNvPr id="0" name=""/>
        <dsp:cNvSpPr/>
      </dsp:nvSpPr>
      <dsp:spPr>
        <a:xfrm>
          <a:off x="4660838" y="2022963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7C267-3746-4A66-AB64-C50870449AAD}">
      <dsp:nvSpPr>
        <dsp:cNvPr id="0" name=""/>
        <dsp:cNvSpPr/>
      </dsp:nvSpPr>
      <dsp:spPr>
        <a:xfrm>
          <a:off x="4201135" y="899541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Industrial experience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4481292" y="1141910"/>
        <a:ext cx="1130219" cy="977772"/>
      </dsp:txXfrm>
    </dsp:sp>
    <dsp:sp modelId="{B66F1C12-7536-495E-9EBF-3106A712DE9C}">
      <dsp:nvSpPr>
        <dsp:cNvPr id="0" name=""/>
        <dsp:cNvSpPr/>
      </dsp:nvSpPr>
      <dsp:spPr>
        <a:xfrm>
          <a:off x="4029827" y="3438181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3A189-ECC0-41BC-8D57-F3A8E8E08CF2}">
      <dsp:nvSpPr>
        <dsp:cNvPr id="0" name=""/>
        <dsp:cNvSpPr/>
      </dsp:nvSpPr>
      <dsp:spPr>
        <a:xfrm>
          <a:off x="4201135" y="2667936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AIS Certified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4481292" y="2910305"/>
        <a:ext cx="1130219" cy="977772"/>
      </dsp:txXfrm>
    </dsp:sp>
    <dsp:sp modelId="{2A7C1A2B-3464-47FC-B915-9A0A912241DE}">
      <dsp:nvSpPr>
        <dsp:cNvPr id="0" name=""/>
        <dsp:cNvSpPr/>
      </dsp:nvSpPr>
      <dsp:spPr>
        <a:xfrm>
          <a:off x="2464535" y="3585087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27077-02EC-48C1-8751-981F6B67D78C}">
      <dsp:nvSpPr>
        <dsp:cNvPr id="0" name=""/>
        <dsp:cNvSpPr/>
      </dsp:nvSpPr>
      <dsp:spPr>
        <a:xfrm>
          <a:off x="2650720" y="3568484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Practical Skills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2930877" y="3810853"/>
        <a:ext cx="1130219" cy="977772"/>
      </dsp:txXfrm>
    </dsp:sp>
    <dsp:sp modelId="{4142F70E-34E5-448C-86B4-95D49E594D17}">
      <dsp:nvSpPr>
        <dsp:cNvPr id="0" name=""/>
        <dsp:cNvSpPr/>
      </dsp:nvSpPr>
      <dsp:spPr>
        <a:xfrm>
          <a:off x="1541292" y="2331866"/>
          <a:ext cx="778326" cy="670631"/>
        </a:xfrm>
        <a:prstGeom prst="hexagon">
          <a:avLst>
            <a:gd name="adj" fmla="val 28900"/>
            <a:gd name="vf" fmla="val 11547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E33FDB-1E75-41C9-AB96-1781C59F6616}">
      <dsp:nvSpPr>
        <dsp:cNvPr id="0" name=""/>
        <dsp:cNvSpPr/>
      </dsp:nvSpPr>
      <dsp:spPr>
        <a:xfrm>
          <a:off x="1093106" y="2668942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Employability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1373263" y="2911311"/>
        <a:ext cx="1130219" cy="977772"/>
      </dsp:txXfrm>
    </dsp:sp>
    <dsp:sp modelId="{6566B1E4-E266-4BCA-BF39-23C355DEC973}">
      <dsp:nvSpPr>
        <dsp:cNvPr id="0" name=""/>
        <dsp:cNvSpPr/>
      </dsp:nvSpPr>
      <dsp:spPr>
        <a:xfrm>
          <a:off x="1093106" y="897529"/>
          <a:ext cx="1690533" cy="1462510"/>
        </a:xfrm>
        <a:prstGeom prst="hexagon">
          <a:avLst>
            <a:gd name="adj" fmla="val 28570"/>
            <a:gd name="vf" fmla="val 1154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Entrepreneurship Opportunity</a:t>
          </a:r>
          <a:endParaRPr lang="en-MY" sz="1200" kern="1200" dirty="0">
            <a:latin typeface="Century Gothic" panose="020B0502020202020204" pitchFamily="34" charset="0"/>
          </a:endParaRPr>
        </a:p>
      </dsp:txBody>
      <dsp:txXfrm>
        <a:off x="1373263" y="1139898"/>
        <a:ext cx="1130219" cy="9777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8B75E-A30D-4092-BD2F-21D94638BEB2}">
      <dsp:nvSpPr>
        <dsp:cNvPr id="0" name=""/>
        <dsp:cNvSpPr/>
      </dsp:nvSpPr>
      <dsp:spPr>
        <a:xfrm>
          <a:off x="-5235631" y="-801901"/>
          <a:ext cx="6234628" cy="6234628"/>
        </a:xfrm>
        <a:prstGeom prst="blockArc">
          <a:avLst>
            <a:gd name="adj1" fmla="val 18900000"/>
            <a:gd name="adj2" fmla="val 2700000"/>
            <a:gd name="adj3" fmla="val 346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1A3A4-9FFA-497E-A338-DED9532F0444}">
      <dsp:nvSpPr>
        <dsp:cNvPr id="0" name=""/>
        <dsp:cNvSpPr/>
      </dsp:nvSpPr>
      <dsp:spPr>
        <a:xfrm>
          <a:off x="523049" y="356017"/>
          <a:ext cx="5889810" cy="71240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47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SPS to be implemented as education tool in AIS subjects</a:t>
          </a:r>
          <a:endParaRPr lang="en-MY" sz="1600" kern="1200" dirty="0"/>
        </a:p>
      </dsp:txBody>
      <dsp:txXfrm>
        <a:off x="523049" y="356017"/>
        <a:ext cx="5889810" cy="712406"/>
      </dsp:txXfrm>
    </dsp:sp>
    <dsp:sp modelId="{990DA5E9-C7C3-4637-9C4E-64F5F82EDD32}">
      <dsp:nvSpPr>
        <dsp:cNvPr id="0" name=""/>
        <dsp:cNvSpPr/>
      </dsp:nvSpPr>
      <dsp:spPr>
        <a:xfrm>
          <a:off x="77795" y="266967"/>
          <a:ext cx="890507" cy="890507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17155D-C5BE-4D32-AC29-91E42DDDEDC3}">
      <dsp:nvSpPr>
        <dsp:cNvPr id="0" name=""/>
        <dsp:cNvSpPr/>
      </dsp:nvSpPr>
      <dsp:spPr>
        <a:xfrm>
          <a:off x="931488" y="1424812"/>
          <a:ext cx="5481371" cy="71240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47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Platform for marketing via </a:t>
          </a:r>
          <a:r>
            <a:rPr lang="en-GB" sz="1600" kern="1200" dirty="0" err="1" smtClean="0">
              <a:latin typeface="Calibri" panose="020F0502020204030204" pitchFamily="34" charset="0"/>
            </a:rPr>
            <a:t>UiTM</a:t>
          </a:r>
          <a:r>
            <a:rPr lang="en-GB" sz="1600" kern="1200" dirty="0" smtClean="0">
              <a:latin typeface="Calibri" panose="020F0502020204030204" pitchFamily="34" charset="0"/>
            </a:rPr>
            <a:t> </a:t>
          </a:r>
          <a:r>
            <a:rPr lang="en-GB" sz="1600" kern="1200" dirty="0" smtClean="0">
              <a:latin typeface="Calibri" panose="020F0502020204030204" pitchFamily="34" charset="0"/>
            </a:rPr>
            <a:t>(run by SALIHIN)</a:t>
          </a:r>
          <a:endParaRPr lang="en-MY" sz="1600" kern="1200" dirty="0"/>
        </a:p>
      </dsp:txBody>
      <dsp:txXfrm>
        <a:off x="931488" y="1424812"/>
        <a:ext cx="5481371" cy="712406"/>
      </dsp:txXfrm>
    </dsp:sp>
    <dsp:sp modelId="{58F9AA88-CF20-4B77-9A22-87BD00CE3261}">
      <dsp:nvSpPr>
        <dsp:cNvPr id="0" name=""/>
        <dsp:cNvSpPr/>
      </dsp:nvSpPr>
      <dsp:spPr>
        <a:xfrm>
          <a:off x="486234" y="1335761"/>
          <a:ext cx="890507" cy="890507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0ACB8-5DCB-43C5-9A56-F1AC26EF5B91}">
      <dsp:nvSpPr>
        <dsp:cNvPr id="0" name=""/>
        <dsp:cNvSpPr/>
      </dsp:nvSpPr>
      <dsp:spPr>
        <a:xfrm>
          <a:off x="931488" y="2493606"/>
          <a:ext cx="5481371" cy="71240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47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Research &amp; development hub run by SALIHIN</a:t>
          </a:r>
          <a:endParaRPr lang="en-MY" sz="1600" kern="1200" dirty="0"/>
        </a:p>
      </dsp:txBody>
      <dsp:txXfrm>
        <a:off x="931488" y="2493606"/>
        <a:ext cx="5481371" cy="712406"/>
      </dsp:txXfrm>
    </dsp:sp>
    <dsp:sp modelId="{8322433F-8F1D-4647-B47A-E480163E4F2A}">
      <dsp:nvSpPr>
        <dsp:cNvPr id="0" name=""/>
        <dsp:cNvSpPr/>
      </dsp:nvSpPr>
      <dsp:spPr>
        <a:xfrm>
          <a:off x="486234" y="2404555"/>
          <a:ext cx="890507" cy="890507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BE665D-1CF2-4673-8317-939826432ADB}">
      <dsp:nvSpPr>
        <dsp:cNvPr id="0" name=""/>
        <dsp:cNvSpPr/>
      </dsp:nvSpPr>
      <dsp:spPr>
        <a:xfrm>
          <a:off x="523049" y="3562401"/>
          <a:ext cx="5889810" cy="71240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47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Calibri" panose="020F0502020204030204" pitchFamily="34" charset="0"/>
            </a:rPr>
            <a:t>Resources centre</a:t>
          </a:r>
          <a:endParaRPr lang="en-MY" sz="1600" kern="1200" dirty="0"/>
        </a:p>
      </dsp:txBody>
      <dsp:txXfrm>
        <a:off x="523049" y="3562401"/>
        <a:ext cx="5889810" cy="712406"/>
      </dsp:txXfrm>
    </dsp:sp>
    <dsp:sp modelId="{A1D411D0-FE27-45DA-A7EB-CA94BEE7FEB6}">
      <dsp:nvSpPr>
        <dsp:cNvPr id="0" name=""/>
        <dsp:cNvSpPr/>
      </dsp:nvSpPr>
      <dsp:spPr>
        <a:xfrm>
          <a:off x="77795" y="3473350"/>
          <a:ext cx="890507" cy="890507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7C254-6C9E-4E07-ADE3-CC9F750E89AC}" type="datetimeFigureOut">
              <a:rPr lang="en-MY" smtClean="0"/>
              <a:t>13/2/2017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FCDAB-CBEC-4CE2-9AFD-40BFA2BC219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015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FCDAB-CBEC-4CE2-9AFD-40BFA2BC219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4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590800"/>
            <a:ext cx="7672168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800" kern="1200" cap="all" spc="-8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SzPct val="25000"/>
            </a:pPr>
            <a:r>
              <a:rPr lang="en-US" sz="4800" b="1" dirty="0" smtClean="0">
                <a:latin typeface="Century Gothic" panose="020B0502020202020204" pitchFamily="34" charset="0"/>
                <a:ea typeface="Century Gothic"/>
                <a:cs typeface="Century Gothic"/>
                <a:sym typeface="Century Gothic"/>
              </a:rPr>
              <a:t>SPS &amp; GST Certification Program</a:t>
            </a:r>
            <a:endParaRPr lang="en-US" sz="4800" b="1" dirty="0">
              <a:latin typeface="Century Gothic" panose="020B0502020202020204" pitchFamily="34" charset="0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4958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4495800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10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54843" y="4964959"/>
            <a:ext cx="2667000" cy="5235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19"/>
          <p:cNvSpPr txBox="1"/>
          <p:nvPr/>
        </p:nvSpPr>
        <p:spPr>
          <a:xfrm>
            <a:off x="6248400" y="6533344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953000"/>
            <a:ext cx="2603364" cy="107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1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2141"/>
              </p:ext>
            </p:extLst>
          </p:nvPr>
        </p:nvGraphicFramePr>
        <p:xfrm>
          <a:off x="152400" y="1402080"/>
          <a:ext cx="8610600" cy="44500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Allowable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Block input tax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Issuance of debit / credit note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Bad debts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Change of accounting basis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Apportionment of input tax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Capital goods adjustment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Special Transaction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Gift rule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Voucher and stamps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Reimbursement and disbursement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and Payment GST return</a:t>
                      </a: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TAP portal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Submission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Payment of GST return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Offence and Penalty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8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564536"/>
              </p:ext>
            </p:extLst>
          </p:nvPr>
        </p:nvGraphicFramePr>
        <p:xfrm>
          <a:off x="152402" y="1371600"/>
          <a:ext cx="8686799" cy="37185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76649"/>
                <a:gridCol w="3905075"/>
                <a:gridCol w="3905075"/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TWO (2)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50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Five 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50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2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</a:t>
                      </a:r>
                      <a:r>
                        <a:rPr lang="en-MY" sz="1600" u="none" strike="noStrike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Lecture Hall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endParaRPr lang="en-US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9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SCHEDULE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Time Table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980531"/>
              </p:ext>
            </p:extLst>
          </p:nvPr>
        </p:nvGraphicFramePr>
        <p:xfrm>
          <a:off x="304801" y="1371600"/>
          <a:ext cx="7079940" cy="3261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9301"/>
                <a:gridCol w="1139301"/>
                <a:gridCol w="1220679"/>
                <a:gridCol w="1139301"/>
                <a:gridCol w="1220679"/>
                <a:gridCol w="1220679"/>
              </a:tblGrid>
              <a:tr h="127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Module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MON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TUE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WED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THUR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FRI</a:t>
                      </a:r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SPS Software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GST Class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Revision</a:t>
                      </a:r>
                    </a:p>
                    <a:p>
                      <a:pPr algn="l"/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 GST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Exam</a:t>
                      </a:r>
                      <a:r>
                        <a:rPr lang="en-US" sz="1600" baseline="0" dirty="0" smtClean="0"/>
                        <a:t> SPS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8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724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The program will commence for a total of </a:t>
            </a:r>
            <a:r>
              <a:rPr lang="en-US" sz="1600" dirty="0" smtClean="0">
                <a:latin typeface="Century Gothic" panose="020B0502020202020204" pitchFamily="34" charset="0"/>
              </a:rPr>
              <a:t>5 </a:t>
            </a:r>
            <a:r>
              <a:rPr lang="en-US" sz="1600" dirty="0" smtClean="0">
                <a:latin typeface="Century Gothic" panose="020B0502020202020204" pitchFamily="34" charset="0"/>
              </a:rPr>
              <a:t>days including revision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Workshop consists of 2 days for each subject (SPS and GST)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Exam for both subjects will be held on the same day</a:t>
            </a:r>
          </a:p>
        </p:txBody>
      </p:sp>
    </p:spTree>
    <p:extLst>
      <p:ext uri="{BB962C8B-B14F-4D97-AF65-F5344CB8AC3E}">
        <p14:creationId xmlns:p14="http://schemas.microsoft.com/office/powerpoint/2010/main" val="141289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benefits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76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Upskilling 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79865549"/>
              </p:ext>
            </p:extLst>
          </p:nvPr>
        </p:nvGraphicFramePr>
        <p:xfrm>
          <a:off x="1016224" y="1219200"/>
          <a:ext cx="6984776" cy="5030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340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Rules of engagement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143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Roles &amp; Responsibilities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16768"/>
              </p:ext>
            </p:extLst>
          </p:nvPr>
        </p:nvGraphicFramePr>
        <p:xfrm>
          <a:off x="533400" y="1143000"/>
          <a:ext cx="8305798" cy="503326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4152899"/>
                <a:gridCol w="4152899"/>
              </a:tblGrid>
              <a:tr h="2997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ROLES &amp; RESPONSIBILY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24528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745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Provision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of teaching space &amp; facilities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provide the venues for the program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Participation of students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prioritize and ensure participation of students as one of its “upskilling” efforts for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Monitor and facilitate training program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shall monitor and facilitate the program operations in terms of smooth operations and commencement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and Marketing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shall permit SALIHIN to use its registered name, branding and trademark for the purpose of marketing of the training program in the related marketing materials.</a:t>
                      </a:r>
                      <a:endParaRPr lang="en-MY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Setting up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one week training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create one week training module that utilizes SPS for accounting, GST, Zakat and </a:t>
                      </a:r>
                      <a:r>
                        <a:rPr lang="en-MY" sz="1200" baseline="0" dirty="0" err="1" smtClean="0">
                          <a:latin typeface="Century Gothic" panose="020B0502020202020204" pitchFamily="34" charset="0"/>
                        </a:rPr>
                        <a:t>Wakaf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 complete with exam and certification.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provide the trainer/presenter for the program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training program exam shall be supervised and marked by SALIHIN representatives. </a:t>
                      </a:r>
                      <a:endParaRPr lang="en-US" sz="12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114300" lvl="1" indent="-11430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Training program materials and contents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SALIHIN shall to the extent possible to make the training program relevant to the needs of </a:t>
                      </a:r>
                      <a:r>
                        <a:rPr lang="en-MY" sz="1200" baseline="0" dirty="0" err="1" smtClean="0">
                          <a:latin typeface="Century Gothic" panose="020B0502020202020204" pitchFamily="34" charset="0"/>
                        </a:rPr>
                        <a:t>UiTM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for its accounting graduates. To achieve this, SALIHIN shall, wherever necessary and relevant, 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baseline="0" dirty="0" smtClean="0">
                          <a:latin typeface="Century Gothic" panose="020B0502020202020204" pitchFamily="34" charset="0"/>
                        </a:rPr>
                        <a:t>The academic standards of the modules offered shall be at par with current industry standards .</a:t>
                      </a:r>
                    </a:p>
                    <a:p>
                      <a:pPr marL="285750" lvl="1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Promotion &amp; Marketing</a:t>
                      </a:r>
                    </a:p>
                    <a:p>
                      <a:pPr marL="742950" lvl="2" indent="-285750">
                        <a:lnSpc>
                          <a:spcPct val="90000"/>
                        </a:lnSpc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Wingdings" panose="05000000000000000000" pitchFamily="2" charset="2"/>
                        <a:buChar char="Ø"/>
                      </a:pPr>
                      <a:r>
                        <a:rPr lang="en-MY" sz="1200" dirty="0" smtClean="0">
                          <a:latin typeface="Century Gothic" panose="020B0502020202020204" pitchFamily="34" charset="0"/>
                        </a:rPr>
                        <a:t>SALIHIN shall use its commercially efforts to promote the training program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9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WAY FORWARD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12960022"/>
              </p:ext>
            </p:extLst>
          </p:nvPr>
        </p:nvGraphicFramePr>
        <p:xfrm>
          <a:off x="2362201" y="1066800"/>
          <a:ext cx="6476999" cy="463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Shape 10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7200" y="3352800"/>
            <a:ext cx="2228850" cy="4854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8" y="2286000"/>
            <a:ext cx="2035791" cy="83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42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5600" cy="837882"/>
          </a:xfrm>
        </p:spPr>
        <p:txBody>
          <a:bodyPr>
            <a:noAutofit/>
          </a:bodyPr>
          <a:lstStyle/>
          <a:p>
            <a:r>
              <a:rPr lang="en-US" dirty="0" smtClean="0"/>
              <a:t>CONCLUSION</a:t>
            </a:r>
            <a:endParaRPr lang="en-MY" dirty="0"/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09600" y="1524000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CONSULTING GROUP</a:t>
            </a:r>
            <a:r>
              <a:rPr lang="ms-MY" sz="1600" b="1" dirty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has the track record, experience, capacity and capability to implement a successful </a:t>
            </a:r>
            <a:r>
              <a:rPr lang="ms-MY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SALIHIN Premier Solutions Certification </a:t>
            </a:r>
            <a:r>
              <a:rPr lang="ms-MY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Program</a:t>
            </a:r>
            <a:r>
              <a:rPr lang="ms-MY" sz="1600" b="1" dirty="0" smtClean="0">
                <a:latin typeface="Century Gothic" panose="020B0502020202020204" pitchFamily="34" charset="0"/>
              </a:rPr>
              <a:t> </a:t>
            </a:r>
            <a:r>
              <a:rPr lang="ms-MY" sz="1600" dirty="0">
                <a:latin typeface="Century Gothic" panose="020B0502020202020204" pitchFamily="34" charset="0"/>
              </a:rPr>
              <a:t>for 3 years.  The </a:t>
            </a:r>
            <a:r>
              <a:rPr lang="ms-MY" sz="1600" dirty="0" smtClean="0">
                <a:latin typeface="Century Gothic" panose="020B0502020202020204" pitchFamily="34" charset="0"/>
              </a:rPr>
              <a:t>goals </a:t>
            </a:r>
            <a:r>
              <a:rPr lang="ms-MY" sz="1600" dirty="0">
                <a:latin typeface="Century Gothic" panose="020B0502020202020204" pitchFamily="34" charset="0"/>
              </a:rPr>
              <a:t>to be attained are: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just"/>
            <a:r>
              <a:rPr lang="ms-MY" sz="1600" dirty="0">
                <a:latin typeface="Century Gothic" panose="020B0502020202020204" pitchFamily="34" charset="0"/>
              </a:rPr>
              <a:t> 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>
                <a:latin typeface="Century Gothic" panose="020B0502020202020204" pitchFamily="34" charset="0"/>
              </a:rPr>
              <a:t>With the skill and certification acquired, </a:t>
            </a:r>
            <a:r>
              <a:rPr lang="ms-MY" sz="1600" dirty="0" smtClean="0">
                <a:latin typeface="Century Gothic" panose="020B0502020202020204" pitchFamily="34" charset="0"/>
              </a:rPr>
              <a:t>UiTM </a:t>
            </a:r>
            <a:r>
              <a:rPr lang="ms-MY" sz="1600" dirty="0" smtClean="0">
                <a:latin typeface="Century Gothic" panose="020B0502020202020204" pitchFamily="34" charset="0"/>
              </a:rPr>
              <a:t>graduates are more marketable.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b="1" dirty="0">
                <a:latin typeface="Century Gothic" panose="020B0502020202020204" pitchFamily="34" charset="0"/>
              </a:rPr>
              <a:t>SALIHIN</a:t>
            </a:r>
            <a:r>
              <a:rPr lang="ms-MY" sz="1600" dirty="0">
                <a:latin typeface="Century Gothic" panose="020B0502020202020204" pitchFamily="34" charset="0"/>
              </a:rPr>
              <a:t> is confident that the program will produce </a:t>
            </a:r>
            <a:r>
              <a:rPr lang="ms-MY" sz="1600" dirty="0" smtClean="0">
                <a:latin typeface="Century Gothic" panose="020B0502020202020204" pitchFamily="34" charset="0"/>
              </a:rPr>
              <a:t>globally benchmarked graduates that are ready to join the industries either locally or internationally.</a:t>
            </a:r>
          </a:p>
          <a:p>
            <a:pPr marL="263776" indent="-263776" algn="just">
              <a:buFont typeface="Arial" panose="020B0604020202020204" pitchFamily="34" charset="0"/>
              <a:buChar char="•"/>
            </a:pPr>
            <a:r>
              <a:rPr lang="ms-MY" sz="1600" dirty="0" smtClean="0">
                <a:latin typeface="Century Gothic" panose="020B0502020202020204" pitchFamily="34" charset="0"/>
              </a:rPr>
              <a:t>In moving up the value chain, Professional Certifications becoming more and more important way of promoting and recognizing a highly skilled workforce.</a:t>
            </a:r>
            <a:endParaRPr lang="en-US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78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/>
          <a:lstStyle/>
          <a:p>
            <a:r>
              <a:rPr lang="en-US" dirty="0" smtClean="0"/>
              <a:t>THE PROPOSAL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840056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MAIN OBJECTIVE: ENHANCING </a:t>
            </a:r>
            <a:r>
              <a:rPr lang="en-MY" sz="1600" dirty="0" err="1" smtClean="0">
                <a:solidFill>
                  <a:prstClr val="black"/>
                </a:solidFill>
                <a:latin typeface="Century Gothic" panose="020B0502020202020204" pitchFamily="34" charset="0"/>
              </a:rPr>
              <a:t>UiTM</a:t>
            </a:r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en-MY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GRADUATES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21732135"/>
              </p:ext>
            </p:extLst>
          </p:nvPr>
        </p:nvGraphicFramePr>
        <p:xfrm>
          <a:off x="-724878" y="1524000"/>
          <a:ext cx="842107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1831777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equip </a:t>
            </a:r>
            <a:r>
              <a:rPr lang="en-MY" sz="1400" dirty="0" err="1" smtClean="0">
                <a:latin typeface="Century Gothic" panose="020B0502020202020204" pitchFamily="34" charset="0"/>
              </a:rPr>
              <a:t>UiTM</a:t>
            </a:r>
            <a:r>
              <a:rPr lang="en-MY" sz="1400" dirty="0" smtClean="0">
                <a:latin typeface="Century Gothic" panose="020B0502020202020204" pitchFamily="34" charset="0"/>
              </a:rPr>
              <a:t> graduates </a:t>
            </a:r>
            <a:r>
              <a:rPr lang="en-MY" sz="1400" dirty="0">
                <a:latin typeface="Century Gothic" panose="020B0502020202020204" pitchFamily="34" charset="0"/>
              </a:rPr>
              <a:t>with </a:t>
            </a:r>
            <a:r>
              <a:rPr lang="en-MY" sz="1400" b="1" dirty="0">
                <a:latin typeface="Century Gothic" panose="020B0502020202020204" pitchFamily="34" charset="0"/>
              </a:rPr>
              <a:t>value added </a:t>
            </a:r>
            <a:r>
              <a:rPr lang="en-MY" sz="1400" dirty="0">
                <a:latin typeface="Century Gothic" panose="020B0502020202020204" pitchFamily="34" charset="0"/>
              </a:rPr>
              <a:t>accounting software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3194447"/>
            <a:ext cx="3276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400" dirty="0">
                <a:latin typeface="Century Gothic" panose="020B0502020202020204" pitchFamily="34" charset="0"/>
              </a:rPr>
              <a:t>To </a:t>
            </a:r>
            <a:r>
              <a:rPr lang="en-MY" sz="1400" dirty="0" smtClean="0">
                <a:latin typeface="Century Gothic" panose="020B0502020202020204" pitchFamily="34" charset="0"/>
              </a:rPr>
              <a:t>provide avenue for </a:t>
            </a:r>
            <a:r>
              <a:rPr lang="en-MY" sz="1400" dirty="0" err="1" smtClean="0">
                <a:latin typeface="Century Gothic" panose="020B0502020202020204" pitchFamily="34" charset="0"/>
              </a:rPr>
              <a:t>UiTM</a:t>
            </a:r>
            <a:r>
              <a:rPr lang="en-MY" sz="1400" dirty="0" smtClean="0">
                <a:latin typeface="Century Gothic" panose="020B0502020202020204" pitchFamily="34" charset="0"/>
              </a:rPr>
              <a:t> to </a:t>
            </a:r>
            <a:r>
              <a:rPr lang="en-MY" sz="1400" b="1" dirty="0" smtClean="0">
                <a:latin typeface="Century Gothic" panose="020B0502020202020204" pitchFamily="34" charset="0"/>
              </a:rPr>
              <a:t>enhance</a:t>
            </a:r>
            <a:r>
              <a:rPr lang="en-MY" sz="1400" dirty="0" smtClean="0">
                <a:latin typeface="Century Gothic" panose="020B0502020202020204" pitchFamily="34" charset="0"/>
              </a:rPr>
              <a:t> the graduate skills and accreditations</a:t>
            </a:r>
            <a:endParaRPr lang="en-MY" sz="1400" dirty="0"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57900" y="4393049"/>
            <a:ext cx="2781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Century Gothic" panose="020B0502020202020204" pitchFamily="34" charset="0"/>
              </a:rPr>
              <a:t>To provide the expertise and experience for </a:t>
            </a:r>
            <a:r>
              <a:rPr lang="en-US" sz="1400" dirty="0" err="1" smtClean="0">
                <a:latin typeface="Century Gothic" panose="020B0502020202020204" pitchFamily="34" charset="0"/>
              </a:rPr>
              <a:t>UiTM</a:t>
            </a:r>
            <a:r>
              <a:rPr lang="en-US" sz="1400" dirty="0" smtClean="0">
                <a:latin typeface="Century Gothic" panose="020B0502020202020204" pitchFamily="34" charset="0"/>
              </a:rPr>
              <a:t> </a:t>
            </a:r>
            <a:r>
              <a:rPr lang="en-US" sz="1400" dirty="0" smtClean="0">
                <a:latin typeface="Century Gothic" panose="020B0502020202020204" pitchFamily="34" charset="0"/>
              </a:rPr>
              <a:t>in delivering courses </a:t>
            </a:r>
            <a:r>
              <a:rPr lang="en-US" sz="1400" b="1" dirty="0" smtClean="0">
                <a:latin typeface="Century Gothic" panose="020B0502020202020204" pitchFamily="34" charset="0"/>
              </a:rPr>
              <a:t>relevant</a:t>
            </a:r>
            <a:r>
              <a:rPr lang="en-US" sz="1400" dirty="0" smtClean="0">
                <a:latin typeface="Century Gothic" panose="020B0502020202020204" pitchFamily="34" charset="0"/>
              </a:rPr>
              <a:t> to </a:t>
            </a:r>
            <a:r>
              <a:rPr lang="en-US" sz="1400" b="1" dirty="0" smtClean="0">
                <a:latin typeface="Century Gothic" panose="020B0502020202020204" pitchFamily="34" charset="0"/>
              </a:rPr>
              <a:t>current</a:t>
            </a:r>
            <a:r>
              <a:rPr lang="en-US" sz="1400" dirty="0" smtClean="0">
                <a:latin typeface="Century Gothic" panose="020B0502020202020204" pitchFamily="34" charset="0"/>
              </a:rPr>
              <a:t> and </a:t>
            </a:r>
            <a:r>
              <a:rPr lang="en-US" sz="1400" b="1" dirty="0" smtClean="0">
                <a:latin typeface="Century Gothic" panose="020B0502020202020204" pitchFamily="34" charset="0"/>
              </a:rPr>
              <a:t>future </a:t>
            </a:r>
            <a:r>
              <a:rPr lang="en-US" sz="1400" dirty="0" smtClean="0">
                <a:latin typeface="Century Gothic" panose="020B0502020202020204" pitchFamily="34" charset="0"/>
              </a:rPr>
              <a:t>industrial practices</a:t>
            </a: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5791200" cy="837882"/>
          </a:xfrm>
        </p:spPr>
        <p:txBody>
          <a:bodyPr/>
          <a:lstStyle/>
          <a:p>
            <a:r>
              <a:rPr lang="en-US" dirty="0" smtClean="0"/>
              <a:t>Program overview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&amp; GST TRAINING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691240"/>
              </p:ext>
            </p:extLst>
          </p:nvPr>
        </p:nvGraphicFramePr>
        <p:xfrm>
          <a:off x="990600" y="914402"/>
          <a:ext cx="6934200" cy="537293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11400"/>
                <a:gridCol w="4622800"/>
              </a:tblGrid>
              <a:tr h="3540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&amp; GST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Program</a:t>
                      </a:r>
                      <a:endParaRPr lang="en-MY" sz="18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6050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450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Hours (2 Hours SPS exam,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2 Hours GST Exam)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050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Lab 2, Level 4, Menara SAAS,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Universiti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MARA, 40450 Shah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Alam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Selangor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450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and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2450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050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 Fee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RM 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380 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per student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US" sz="1600" dirty="0" smtClean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RM 480 per lecture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7965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 (per session)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20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56050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(cloud), One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year ID,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and GST Certificate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86189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Area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of Focus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Accounting System </a:t>
                      </a:r>
                      <a:endParaRPr lang="en-US" sz="16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GST 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9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34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631037"/>
              </p:ext>
            </p:extLst>
          </p:nvPr>
        </p:nvGraphicFramePr>
        <p:xfrm>
          <a:off x="533400" y="1143000"/>
          <a:ext cx="8229600" cy="480697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769577"/>
                <a:gridCol w="3402623"/>
              </a:tblGrid>
              <a:tr h="41785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Training Module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to 4.30 pm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algn="just"/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2 hours 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Exam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Lab 2, Level 4, Menara SAAS,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Universiti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MARA, 40450 Shah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Alam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Selangor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and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20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students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 Installer, Question Papers, User Manual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, SPS Certificate 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1190111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overview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Installation guides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Setup process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Sales Order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Receivables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Purchasing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Account Payables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General Ledger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Goods &amp; Services Tax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Zakat &amp; Waqif Calculation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96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393919"/>
              </p:ext>
            </p:extLst>
          </p:nvPr>
        </p:nvGraphicFramePr>
        <p:xfrm>
          <a:off x="228600" y="1402080"/>
          <a:ext cx="8534400" cy="46939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SPS Overview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SPS Product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on the SPS Interface (GUI)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Installation Steps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COMPANY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System &amp; General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Form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Year Calendar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INVENTORY 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Order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Sales Price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Quotation?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Order?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Delivery Order?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Account Receivables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Account Receivable?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Customer Setup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How to create Direct Sales Invoice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Sales Invoice Copy?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Debit &amp; Credit Note?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Customer Payment Received?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What is Cash Sales?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54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195952"/>
              </p:ext>
            </p:extLst>
          </p:nvPr>
        </p:nvGraphicFramePr>
        <p:xfrm>
          <a:off x="152400" y="1371599"/>
          <a:ext cx="8610600" cy="477072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8959"/>
                <a:gridCol w="3752326"/>
                <a:gridCol w="3989315"/>
              </a:tblGrid>
              <a:tr h="3717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Training 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07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0582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Purchasing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Order?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Receive? 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Account Payables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Account Payables?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Supplier Setup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How to create Direct Purchase Invoice?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Purchase Debit Note &amp; Purchase Credit Note?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Supplier Payment Advice? </a:t>
                      </a:r>
                    </a:p>
                    <a:p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  <a:p>
                      <a:pPr algn="l"/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General Ledger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Financial Report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Journal Entry?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Posting Journal?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Other Payment &amp; Other Receive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Goods &amp; Services Tax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Setup – Tax Table, Tax Class, Tax Group, Tax Type, GST Preferences, GST Tax Mapping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GAF File Process?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Bad Debt Relief &amp; Bad Debt Relief?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Report, GST -03 &amp; Relevant Report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Zakat &amp; Waqif Calculation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39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SPS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85475"/>
              </p:ext>
            </p:extLst>
          </p:nvPr>
        </p:nvGraphicFramePr>
        <p:xfrm>
          <a:off x="228601" y="1219200"/>
          <a:ext cx="8534399" cy="472513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836565"/>
                <a:gridCol w="3836565"/>
              </a:tblGrid>
              <a:tr h="38204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SPS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5020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159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3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The exam consists of FOUR (4) sections</a:t>
                      </a: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Section A (objective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10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1 mark per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10 Marks</a:t>
                      </a:r>
                    </a:p>
                    <a:p>
                      <a:pPr marL="800100" lvl="1" indent="-34290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B (Subjective questions)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Subjective questions</a:t>
                      </a:r>
                    </a:p>
                    <a:p>
                      <a:pPr marL="1257300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Mark: 75 Marks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Section C (</a:t>
                      </a:r>
                      <a:r>
                        <a:rPr lang="en-MY" sz="1600" b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Fill in the blank and Amendment</a:t>
                      </a: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10 Marks</a:t>
                      </a:r>
                    </a:p>
                    <a:p>
                      <a:pPr marL="457200" lvl="1" indent="0">
                        <a:buFont typeface="+mj-lt"/>
                        <a:buNone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IV.  Section D (Zakat &amp; Waqif) </a:t>
                      </a:r>
                    </a:p>
                    <a:p>
                      <a:pPr marL="1314450" lvl="2" indent="-40005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Total Mark : 5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Duration: 2 Hours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Venue: Accounting Information System Lab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MY" sz="1600" u="none" strike="noStrike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Exam Supervisor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Marking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u="none" strike="noStrike" baseline="0" dirty="0" smtClean="0">
                          <a:latin typeface="Century Gothic" panose="020B0502020202020204" pitchFamily="34" charset="0"/>
                        </a:rPr>
                        <a:t>SALIHIN Trainers/Lecturers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37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4572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Training Module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580014"/>
              </p:ext>
            </p:extLst>
          </p:nvPr>
        </p:nvGraphicFramePr>
        <p:xfrm>
          <a:off x="609600" y="1143000"/>
          <a:ext cx="8229600" cy="522982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3048000"/>
                <a:gridCol w="3124200"/>
              </a:tblGrid>
              <a:tr h="31921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GST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Training Module </a:t>
                      </a:r>
                      <a:endParaRPr lang="en-MY" sz="16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TIME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9.00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am to 4.30pm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Duration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Days Workshop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1 Day Exam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Exam period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 Hours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Venue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Lab 2, Level 4, Menara SAAS,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Universiti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Teknologi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MARA, 40450 Shah </a:t>
                      </a:r>
                      <a:r>
                        <a:rPr lang="en-MY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Alam</a:t>
                      </a:r>
                      <a:r>
                        <a:rPr lang="en-MY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Selangor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Target Participant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Lectures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and 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9261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Speaker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SALIHIN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trainers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Minimum Participation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20 </a:t>
                      </a:r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students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542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Course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Materials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Lecture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Slides, Question Papers, GST Certificate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95486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Module</a:t>
                      </a:r>
                      <a:endParaRPr lang="en-MY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Supply Tax invoice &amp; 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Input Tax Credit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Accounting for GST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Special Transactions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Submission &amp; Payment GST Return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4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81000" y="762000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GST Module Details</a:t>
            </a:r>
            <a:endParaRPr lang="en-MY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hape 119"/>
          <p:cNvSpPr txBox="1"/>
          <p:nvPr/>
        </p:nvSpPr>
        <p:spPr>
          <a:xfrm>
            <a:off x="6248400" y="6550968"/>
            <a:ext cx="2664295" cy="2308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900" b="0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2015. Strictly Private &amp; Confidential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2325"/>
            <a:ext cx="1405838" cy="56015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27750"/>
              </p:ext>
            </p:extLst>
          </p:nvPr>
        </p:nvGraphicFramePr>
        <p:xfrm>
          <a:off x="228600" y="1402080"/>
          <a:ext cx="8534400" cy="420624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861269"/>
                <a:gridCol w="3719120"/>
                <a:gridCol w="3954011"/>
              </a:tblGrid>
              <a:tr h="32641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GST Training Module</a:t>
                      </a:r>
                      <a:r>
                        <a:rPr lang="en-US" sz="1800" baseline="0" dirty="0" smtClean="0">
                          <a:latin typeface="Century Gothic" panose="020B0502020202020204" pitchFamily="34" charset="0"/>
                        </a:rPr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214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464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Overview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Introduction of GST in Malaysia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What is GST?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Basic concept and GST model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GST impact to consumer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Mandatory registration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registration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Supply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Type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Value of supply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latin typeface="Century Gothic" panose="020B0502020202020204" pitchFamily="34" charset="0"/>
                        </a:rPr>
                        <a:t>Place of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Tax Invoice &amp; Record Keeping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Full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Simplified tax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entury Gothic" panose="020B0502020202020204" pitchFamily="34" charset="0"/>
                        </a:rPr>
                        <a:t>Record keeping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1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166</TotalTime>
  <Words>1373</Words>
  <Application>Microsoft Office PowerPoint</Application>
  <PresentationFormat>On-screen Show (4:3)</PresentationFormat>
  <Paragraphs>326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Essential</vt:lpstr>
      <vt:lpstr>PowerPoint Presentation</vt:lpstr>
      <vt:lpstr>THE PROPOSAL</vt:lpstr>
      <vt:lpstr>Program overview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breakdown</vt:lpstr>
      <vt:lpstr>Program SCHEDULE</vt:lpstr>
      <vt:lpstr>Program benefits</vt:lpstr>
      <vt:lpstr>Rules of engagement</vt:lpstr>
      <vt:lpstr>WAY FORWARD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25</cp:revision>
  <dcterms:created xsi:type="dcterms:W3CDTF">2006-08-16T00:00:00Z</dcterms:created>
  <dcterms:modified xsi:type="dcterms:W3CDTF">2017-02-13T02:43:19Z</dcterms:modified>
</cp:coreProperties>
</file>