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6.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23.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47"/>
  </p:notesMasterIdLst>
  <p:handoutMasterIdLst>
    <p:handoutMasterId r:id="rId48"/>
  </p:handoutMasterIdLst>
  <p:sldIdLst>
    <p:sldId id="310" r:id="rId3"/>
    <p:sldId id="260" r:id="rId4"/>
    <p:sldId id="391" r:id="rId5"/>
    <p:sldId id="365" r:id="rId6"/>
    <p:sldId id="278" r:id="rId7"/>
    <p:sldId id="346" r:id="rId8"/>
    <p:sldId id="314" r:id="rId9"/>
    <p:sldId id="364" r:id="rId10"/>
    <p:sldId id="347" r:id="rId11"/>
    <p:sldId id="342" r:id="rId12"/>
    <p:sldId id="354" r:id="rId13"/>
    <p:sldId id="350" r:id="rId14"/>
    <p:sldId id="348" r:id="rId15"/>
    <p:sldId id="349" r:id="rId16"/>
    <p:sldId id="343" r:id="rId17"/>
    <p:sldId id="372" r:id="rId18"/>
    <p:sldId id="366" r:id="rId19"/>
    <p:sldId id="368" r:id="rId20"/>
    <p:sldId id="369" r:id="rId21"/>
    <p:sldId id="363" r:id="rId22"/>
    <p:sldId id="323" r:id="rId23"/>
    <p:sldId id="304" r:id="rId24"/>
    <p:sldId id="373" r:id="rId25"/>
    <p:sldId id="374" r:id="rId26"/>
    <p:sldId id="375" r:id="rId27"/>
    <p:sldId id="376" r:id="rId28"/>
    <p:sldId id="377" r:id="rId29"/>
    <p:sldId id="378" r:id="rId30"/>
    <p:sldId id="379" r:id="rId31"/>
    <p:sldId id="380" r:id="rId32"/>
    <p:sldId id="381" r:id="rId33"/>
    <p:sldId id="382" r:id="rId34"/>
    <p:sldId id="383" r:id="rId35"/>
    <p:sldId id="384" r:id="rId36"/>
    <p:sldId id="385" r:id="rId37"/>
    <p:sldId id="386" r:id="rId38"/>
    <p:sldId id="387" r:id="rId39"/>
    <p:sldId id="388" r:id="rId40"/>
    <p:sldId id="389" r:id="rId41"/>
    <p:sldId id="390" r:id="rId42"/>
    <p:sldId id="306" r:id="rId43"/>
    <p:sldId id="307" r:id="rId44"/>
    <p:sldId id="308" r:id="rId45"/>
    <p:sldId id="309" r:id="rId4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 uri="{2D200454-40CA-4A62-9FC3-DE9A4176ACB9}">
      <p15:notesGuideLst xmlns:p15="http://schemas.microsoft.com/office/powerpoint/2012/main" xmlns="">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08080"/>
    <a:srgbClr val="FF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775DCB02-9BB8-47FD-8907-85C794F793BA}" styleName="Themed Style 1 - Accent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D03447BB-5D67-496B-8E87-E561075AD55C}" styleName="Dark Style 1 - Accent 3">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3"/>
          </a:solidFill>
        </a:fill>
      </a:tcStyle>
    </a:wholeTbl>
    <a:band1H>
      <a:tcStyle>
        <a:tcBdr/>
        <a:fill>
          <a:solidFill>
            <a:schemeClr val="accent3">
              <a:shade val="60000"/>
            </a:schemeClr>
          </a:solidFill>
        </a:fill>
      </a:tcStyle>
    </a:band1H>
    <a:band1V>
      <a:tcStyle>
        <a:tcBdr/>
        <a:fill>
          <a:solidFill>
            <a:schemeClr val="accent3">
              <a:shade val="60000"/>
            </a:schemeClr>
          </a:solidFill>
        </a:fill>
      </a:tcStyle>
    </a:band1V>
    <a:lastCol>
      <a:tcTxStyle b="on"/>
      <a:tcStyle>
        <a:tcBdr>
          <a:left>
            <a:ln w="25400" cmpd="sng">
              <a:solidFill>
                <a:schemeClr val="lt1"/>
              </a:solidFill>
            </a:ln>
          </a:left>
        </a:tcBdr>
        <a:fill>
          <a:solidFill>
            <a:schemeClr val="accent3">
              <a:shade val="60000"/>
            </a:schemeClr>
          </a:solidFill>
        </a:fill>
      </a:tcStyle>
    </a:lastCol>
    <a:firstCol>
      <a:tcTxStyle b="on"/>
      <a:tcStyle>
        <a:tcBdr>
          <a:right>
            <a:ln w="25400" cmpd="sng">
              <a:solidFill>
                <a:schemeClr val="lt1"/>
              </a:solidFill>
            </a:ln>
          </a:right>
        </a:tcBdr>
        <a:fill>
          <a:solidFill>
            <a:schemeClr val="accent3">
              <a:shade val="60000"/>
            </a:schemeClr>
          </a:solidFill>
        </a:fill>
      </a:tcStyle>
    </a:firstCol>
    <a:lastRow>
      <a:tcTxStyle b="on"/>
      <a:tcStyle>
        <a:tcBdr>
          <a:top>
            <a:ln w="25400" cmpd="sng">
              <a:solidFill>
                <a:schemeClr val="lt1"/>
              </a:solidFill>
            </a:ln>
          </a:top>
        </a:tcBdr>
        <a:fill>
          <a:solidFill>
            <a:schemeClr val="accent3">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6838" autoAdjust="0"/>
    <p:restoredTop sz="94660"/>
  </p:normalViewPr>
  <p:slideViewPr>
    <p:cSldViewPr>
      <p:cViewPr>
        <p:scale>
          <a:sx n="70" d="100"/>
          <a:sy n="70" d="100"/>
        </p:scale>
        <p:origin x="-1740" y="-180"/>
      </p:cViewPr>
      <p:guideLst>
        <p:guide orient="horz" pos="2160"/>
        <p:guide pos="2880"/>
      </p:guideLst>
    </p:cSldViewPr>
  </p:slideViewPr>
  <p:notesTextViewPr>
    <p:cViewPr>
      <p:scale>
        <a:sx n="1" d="1"/>
        <a:sy n="1" d="1"/>
      </p:scale>
      <p:origin x="0" y="0"/>
    </p:cViewPr>
  </p:notesTextViewPr>
  <p:notesViewPr>
    <p:cSldViewPr>
      <p:cViewPr varScale="1">
        <p:scale>
          <a:sx n="88" d="100"/>
          <a:sy n="88" d="100"/>
        </p:scale>
        <p:origin x="-3870" y="-120"/>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notesMaster" Target="notesMasters/notesMaster1.xml"/><Relationship Id="rId50" Type="http://schemas.openxmlformats.org/officeDocument/2006/relationships/viewProps" Target="view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slide" Target="slides/slide39.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handoutMaster" Target="handoutMasters/handoutMaster1.xml"/><Relationship Id="rId8" Type="http://schemas.openxmlformats.org/officeDocument/2006/relationships/slide" Target="slides/slide6.xml"/><Relationship Id="rId51"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accent3_1">
  <dgm:title val=""/>
  <dgm:desc val=""/>
  <dgm:catLst>
    <dgm:cat type="accent3" pri="11100"/>
  </dgm:catLst>
  <dgm:styleLbl name="node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3">
        <a:shade val="80000"/>
      </a:schemeClr>
    </dgm:linClrLst>
    <dgm:effectClrLst/>
    <dgm:txLinClrLst/>
    <dgm:txFillClrLst/>
    <dgm:txEffectClrLst/>
  </dgm:styleLbl>
  <dgm:styleLbl name="node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f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align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b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dgm:txEffectClrLst/>
  </dgm:styleLbl>
  <dgm:styleLbl name="parChTrans2D2">
    <dgm:fillClrLst meth="repeat">
      <a:schemeClr val="accent3"/>
    </dgm:fillClrLst>
    <dgm:linClrLst meth="repeat">
      <a:schemeClr val="accent3"/>
    </dgm:linClrLst>
    <dgm:effectClrLst/>
    <dgm:txLinClrLst/>
    <dgm:txFillClrLst/>
    <dgm:txEffectClrLst/>
  </dgm:styleLbl>
  <dgm:styleLbl name="parChTrans2D3">
    <dgm:fillClrLst meth="repeat">
      <a:schemeClr val="accent3"/>
    </dgm:fillClrLst>
    <dgm:linClrLst meth="repeat">
      <a:schemeClr val="accent3"/>
    </dgm:linClrLst>
    <dgm:effectClrLst/>
    <dgm:txLinClrLst/>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con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align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trAlignAcc1">
    <dgm:fillClrLst meth="repeat">
      <a:schemeClr val="accent3">
        <a:alpha val="40000"/>
        <a:tint val="40000"/>
      </a:schemeClr>
    </dgm:fillClrLst>
    <dgm:linClrLst meth="repeat">
      <a:schemeClr val="accent3"/>
    </dgm:linClrLst>
    <dgm:effectClrLst/>
    <dgm:txLinClrLst/>
    <dgm:txFillClrLst meth="repeat">
      <a:schemeClr val="dk1"/>
    </dgm:txFillClrLst>
    <dgm:txEffectClrLst/>
  </dgm:styleLbl>
  <dgm:styleLbl name="b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fgAcc0">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2">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3">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4">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CCF68C2-1480-4627-B267-6FA2823F4396}" type="doc">
      <dgm:prSet loTypeId="urn:microsoft.com/office/officeart/2005/8/layout/StepDownProcess" loCatId="process" qsTypeId="urn:microsoft.com/office/officeart/2005/8/quickstyle/simple1" qsCatId="simple" csTypeId="urn:microsoft.com/office/officeart/2005/8/colors/accent3_1" csCatId="accent3" phldr="1"/>
      <dgm:spPr/>
      <dgm:t>
        <a:bodyPr/>
        <a:lstStyle/>
        <a:p>
          <a:endParaRPr lang="en-MY"/>
        </a:p>
      </dgm:t>
    </dgm:pt>
    <dgm:pt modelId="{67F8D59F-8099-4DD0-897A-92A5209DAAE3}">
      <dgm:prSet phldrT="[Text]" custT="1"/>
      <dgm:spPr/>
      <dgm:t>
        <a:bodyPr/>
        <a:lstStyle/>
        <a:p>
          <a:r>
            <a:rPr lang="en-US" sz="2000" dirty="0" smtClean="0">
              <a:latin typeface="Calibri"/>
              <a:ea typeface="Calibri"/>
              <a:cs typeface="Calibri"/>
              <a:sym typeface="Calibri"/>
            </a:rPr>
            <a:t>CAPACITY BUILDING</a:t>
          </a:r>
          <a:endParaRPr lang="en-MY" sz="2000" dirty="0"/>
        </a:p>
      </dgm:t>
    </dgm:pt>
    <dgm:pt modelId="{8CEDF556-DDD0-41AA-BE9E-B7BBA15756A2}" type="parTrans" cxnId="{A6E84015-0BF0-412B-B9B4-A1AEE6FC8FC2}">
      <dgm:prSet/>
      <dgm:spPr/>
      <dgm:t>
        <a:bodyPr/>
        <a:lstStyle/>
        <a:p>
          <a:endParaRPr lang="en-MY"/>
        </a:p>
      </dgm:t>
    </dgm:pt>
    <dgm:pt modelId="{B2AB82DF-1A70-4245-B501-643AFAEFEA18}" type="sibTrans" cxnId="{A6E84015-0BF0-412B-B9B4-A1AEE6FC8FC2}">
      <dgm:prSet/>
      <dgm:spPr/>
      <dgm:t>
        <a:bodyPr/>
        <a:lstStyle/>
        <a:p>
          <a:endParaRPr lang="en-MY"/>
        </a:p>
      </dgm:t>
    </dgm:pt>
    <dgm:pt modelId="{42605E62-8CCC-4617-99CA-9BDCE3D451C1}">
      <dgm:prSet phldrT="[Text]"/>
      <dgm:spPr/>
      <dgm:t>
        <a:bodyPr/>
        <a:lstStyle/>
        <a:p>
          <a:r>
            <a:rPr lang="en-US" dirty="0" smtClean="0">
              <a:latin typeface="Calibri"/>
              <a:ea typeface="Calibri"/>
              <a:cs typeface="Calibri"/>
              <a:sym typeface="Calibri"/>
            </a:rPr>
            <a:t>SKILLS ENHANCEMENT</a:t>
          </a:r>
          <a:endParaRPr lang="en-MY" dirty="0"/>
        </a:p>
      </dgm:t>
    </dgm:pt>
    <dgm:pt modelId="{D76D5CA5-82C2-4D30-BAB2-9BD7785486B9}" type="parTrans" cxnId="{856C302C-6125-48B2-A86E-B13FD9F144D0}">
      <dgm:prSet/>
      <dgm:spPr/>
      <dgm:t>
        <a:bodyPr/>
        <a:lstStyle/>
        <a:p>
          <a:endParaRPr lang="en-MY"/>
        </a:p>
      </dgm:t>
    </dgm:pt>
    <dgm:pt modelId="{76799B24-4394-4DF8-8D5D-223C7630E45C}" type="sibTrans" cxnId="{856C302C-6125-48B2-A86E-B13FD9F144D0}">
      <dgm:prSet/>
      <dgm:spPr/>
      <dgm:t>
        <a:bodyPr/>
        <a:lstStyle/>
        <a:p>
          <a:endParaRPr lang="en-MY"/>
        </a:p>
      </dgm:t>
    </dgm:pt>
    <dgm:pt modelId="{31C62D6B-C760-46AA-960F-D1D980247D97}">
      <dgm:prSet phldrT="[Text]"/>
      <dgm:spPr/>
      <dgm:t>
        <a:bodyPr/>
        <a:lstStyle/>
        <a:p>
          <a:r>
            <a:rPr lang="en-US" dirty="0" smtClean="0">
              <a:latin typeface="Calibri"/>
              <a:ea typeface="Calibri"/>
              <a:cs typeface="Calibri"/>
              <a:sym typeface="Calibri"/>
            </a:rPr>
            <a:t>INDUSTRY RELEVANCY</a:t>
          </a:r>
          <a:endParaRPr lang="en-MY" dirty="0"/>
        </a:p>
      </dgm:t>
    </dgm:pt>
    <dgm:pt modelId="{543DD264-87BB-4478-8136-10ECD2F697A1}" type="parTrans" cxnId="{996BEA35-13E3-40D1-8E08-B7C05072879C}">
      <dgm:prSet/>
      <dgm:spPr/>
      <dgm:t>
        <a:bodyPr/>
        <a:lstStyle/>
        <a:p>
          <a:endParaRPr lang="en-MY"/>
        </a:p>
      </dgm:t>
    </dgm:pt>
    <dgm:pt modelId="{5958E8D2-A4C5-4C22-866F-262322E69367}" type="sibTrans" cxnId="{996BEA35-13E3-40D1-8E08-B7C05072879C}">
      <dgm:prSet/>
      <dgm:spPr/>
      <dgm:t>
        <a:bodyPr/>
        <a:lstStyle/>
        <a:p>
          <a:endParaRPr lang="en-MY"/>
        </a:p>
      </dgm:t>
    </dgm:pt>
    <dgm:pt modelId="{B6F00676-1533-4974-827F-63452AD59366}" type="pres">
      <dgm:prSet presAssocID="{8CCF68C2-1480-4627-B267-6FA2823F4396}" presName="rootnode" presStyleCnt="0">
        <dgm:presLayoutVars>
          <dgm:chMax/>
          <dgm:chPref/>
          <dgm:dir/>
          <dgm:animLvl val="lvl"/>
        </dgm:presLayoutVars>
      </dgm:prSet>
      <dgm:spPr/>
      <dgm:t>
        <a:bodyPr/>
        <a:lstStyle/>
        <a:p>
          <a:endParaRPr lang="en-MY"/>
        </a:p>
      </dgm:t>
    </dgm:pt>
    <dgm:pt modelId="{B0E13E94-C008-4EE2-ABA2-65933D74F53A}" type="pres">
      <dgm:prSet presAssocID="{67F8D59F-8099-4DD0-897A-92A5209DAAE3}" presName="composite" presStyleCnt="0"/>
      <dgm:spPr/>
      <dgm:t>
        <a:bodyPr/>
        <a:lstStyle/>
        <a:p>
          <a:endParaRPr lang="en-MY"/>
        </a:p>
      </dgm:t>
    </dgm:pt>
    <dgm:pt modelId="{0096CC62-3618-4D4C-BA2C-9D82BF2F923A}" type="pres">
      <dgm:prSet presAssocID="{67F8D59F-8099-4DD0-897A-92A5209DAAE3}" presName="bentUpArrow1" presStyleLbl="alignImgPlace1" presStyleIdx="0" presStyleCnt="2" custLinFactNeighborX="11981" custLinFactNeighborY="3364"/>
      <dgm:spPr/>
      <dgm:t>
        <a:bodyPr/>
        <a:lstStyle/>
        <a:p>
          <a:endParaRPr lang="en-MY"/>
        </a:p>
      </dgm:t>
    </dgm:pt>
    <dgm:pt modelId="{CE76D86C-9A52-4EB5-A47C-DB52C8842610}" type="pres">
      <dgm:prSet presAssocID="{67F8D59F-8099-4DD0-897A-92A5209DAAE3}" presName="ParentText" presStyleLbl="node1" presStyleIdx="0" presStyleCnt="3" custLinFactNeighborX="-23376" custLinFactNeighborY="3902">
        <dgm:presLayoutVars>
          <dgm:chMax val="1"/>
          <dgm:chPref val="1"/>
          <dgm:bulletEnabled val="1"/>
        </dgm:presLayoutVars>
      </dgm:prSet>
      <dgm:spPr/>
      <dgm:t>
        <a:bodyPr/>
        <a:lstStyle/>
        <a:p>
          <a:endParaRPr lang="en-MY"/>
        </a:p>
      </dgm:t>
    </dgm:pt>
    <dgm:pt modelId="{C9152587-F524-4CEF-A9E8-75DEF38913A3}" type="pres">
      <dgm:prSet presAssocID="{67F8D59F-8099-4DD0-897A-92A5209DAAE3}" presName="ChildText" presStyleLbl="revTx" presStyleIdx="0" presStyleCnt="2" custScaleX="177516" custScaleY="103578" custLinFactNeighborX="37412" custLinFactNeighborY="2899">
        <dgm:presLayoutVars>
          <dgm:chMax val="0"/>
          <dgm:chPref val="0"/>
          <dgm:bulletEnabled val="1"/>
        </dgm:presLayoutVars>
      </dgm:prSet>
      <dgm:spPr/>
      <dgm:t>
        <a:bodyPr/>
        <a:lstStyle/>
        <a:p>
          <a:endParaRPr lang="en-MY"/>
        </a:p>
      </dgm:t>
    </dgm:pt>
    <dgm:pt modelId="{965B6A3E-A3A6-4B1A-B38D-E35232D49EC2}" type="pres">
      <dgm:prSet presAssocID="{B2AB82DF-1A70-4245-B501-643AFAEFEA18}" presName="sibTrans" presStyleCnt="0"/>
      <dgm:spPr/>
      <dgm:t>
        <a:bodyPr/>
        <a:lstStyle/>
        <a:p>
          <a:endParaRPr lang="en-MY"/>
        </a:p>
      </dgm:t>
    </dgm:pt>
    <dgm:pt modelId="{549B3276-5D68-464F-A6D5-D6C07F28D953}" type="pres">
      <dgm:prSet presAssocID="{42605E62-8CCC-4617-99CA-9BDCE3D451C1}" presName="composite" presStyleCnt="0"/>
      <dgm:spPr/>
      <dgm:t>
        <a:bodyPr/>
        <a:lstStyle/>
        <a:p>
          <a:endParaRPr lang="en-MY"/>
        </a:p>
      </dgm:t>
    </dgm:pt>
    <dgm:pt modelId="{C2276F1C-8CB6-407F-B12A-A0081376288B}" type="pres">
      <dgm:prSet presAssocID="{42605E62-8CCC-4617-99CA-9BDCE3D451C1}" presName="bentUpArrow1" presStyleLbl="alignImgPlace1" presStyleIdx="1" presStyleCnt="2" custLinFactNeighborX="28719" custLinFactNeighborY="1610"/>
      <dgm:spPr/>
      <dgm:t>
        <a:bodyPr/>
        <a:lstStyle/>
        <a:p>
          <a:endParaRPr lang="en-MY"/>
        </a:p>
      </dgm:t>
    </dgm:pt>
    <dgm:pt modelId="{5747BD0D-098C-4EF2-AAD0-871C1AFA4B9D}" type="pres">
      <dgm:prSet presAssocID="{42605E62-8CCC-4617-99CA-9BDCE3D451C1}" presName="ParentText" presStyleLbl="node1" presStyleIdx="1" presStyleCnt="3" custLinFactNeighborX="-8606" custLinFactNeighborY="17">
        <dgm:presLayoutVars>
          <dgm:chMax val="1"/>
          <dgm:chPref val="1"/>
          <dgm:bulletEnabled val="1"/>
        </dgm:presLayoutVars>
      </dgm:prSet>
      <dgm:spPr/>
      <dgm:t>
        <a:bodyPr/>
        <a:lstStyle/>
        <a:p>
          <a:endParaRPr lang="en-MY"/>
        </a:p>
      </dgm:t>
    </dgm:pt>
    <dgm:pt modelId="{612A9C02-FFCC-4CE5-AAE7-5CF440DB60E5}" type="pres">
      <dgm:prSet presAssocID="{42605E62-8CCC-4617-99CA-9BDCE3D451C1}" presName="ChildText" presStyleLbl="revTx" presStyleIdx="1" presStyleCnt="2" custScaleX="185581" custLinFactNeighborX="48898" custLinFactNeighborY="-785">
        <dgm:presLayoutVars>
          <dgm:chMax val="0"/>
          <dgm:chPref val="0"/>
          <dgm:bulletEnabled val="1"/>
        </dgm:presLayoutVars>
      </dgm:prSet>
      <dgm:spPr/>
      <dgm:t>
        <a:bodyPr/>
        <a:lstStyle/>
        <a:p>
          <a:endParaRPr lang="en-MY"/>
        </a:p>
      </dgm:t>
    </dgm:pt>
    <dgm:pt modelId="{0ED5480D-8AD2-4BE0-9B26-2C28349AFFB0}" type="pres">
      <dgm:prSet presAssocID="{76799B24-4394-4DF8-8D5D-223C7630E45C}" presName="sibTrans" presStyleCnt="0"/>
      <dgm:spPr/>
      <dgm:t>
        <a:bodyPr/>
        <a:lstStyle/>
        <a:p>
          <a:endParaRPr lang="en-MY"/>
        </a:p>
      </dgm:t>
    </dgm:pt>
    <dgm:pt modelId="{FDCA67E1-2D7A-4357-BCDA-53D48F830A14}" type="pres">
      <dgm:prSet presAssocID="{31C62D6B-C760-46AA-960F-D1D980247D97}" presName="composite" presStyleCnt="0"/>
      <dgm:spPr/>
      <dgm:t>
        <a:bodyPr/>
        <a:lstStyle/>
        <a:p>
          <a:endParaRPr lang="en-MY"/>
        </a:p>
      </dgm:t>
    </dgm:pt>
    <dgm:pt modelId="{132B1CAC-0393-42A9-A16E-44E96B95086D}" type="pres">
      <dgm:prSet presAssocID="{31C62D6B-C760-46AA-960F-D1D980247D97}" presName="ParentText" presStyleLbl="node1" presStyleIdx="2" presStyleCnt="3" custLinFactNeighborX="1474" custLinFactNeighborY="3574">
        <dgm:presLayoutVars>
          <dgm:chMax val="1"/>
          <dgm:chPref val="1"/>
          <dgm:bulletEnabled val="1"/>
        </dgm:presLayoutVars>
      </dgm:prSet>
      <dgm:spPr/>
      <dgm:t>
        <a:bodyPr/>
        <a:lstStyle/>
        <a:p>
          <a:endParaRPr lang="en-MY"/>
        </a:p>
      </dgm:t>
    </dgm:pt>
  </dgm:ptLst>
  <dgm:cxnLst>
    <dgm:cxn modelId="{856C302C-6125-48B2-A86E-B13FD9F144D0}" srcId="{8CCF68C2-1480-4627-B267-6FA2823F4396}" destId="{42605E62-8CCC-4617-99CA-9BDCE3D451C1}" srcOrd="1" destOrd="0" parTransId="{D76D5CA5-82C2-4D30-BAB2-9BD7785486B9}" sibTransId="{76799B24-4394-4DF8-8D5D-223C7630E45C}"/>
    <dgm:cxn modelId="{AB08F194-6E51-4867-9B90-9F88207C2C65}" type="presOf" srcId="{8CCF68C2-1480-4627-B267-6FA2823F4396}" destId="{B6F00676-1533-4974-827F-63452AD59366}" srcOrd="0" destOrd="0" presId="urn:microsoft.com/office/officeart/2005/8/layout/StepDownProcess"/>
    <dgm:cxn modelId="{3CDA8B98-0967-49E3-851B-C1BA52A4E8C1}" type="presOf" srcId="{67F8D59F-8099-4DD0-897A-92A5209DAAE3}" destId="{CE76D86C-9A52-4EB5-A47C-DB52C8842610}" srcOrd="0" destOrd="0" presId="urn:microsoft.com/office/officeart/2005/8/layout/StepDownProcess"/>
    <dgm:cxn modelId="{A6E84015-0BF0-412B-B9B4-A1AEE6FC8FC2}" srcId="{8CCF68C2-1480-4627-B267-6FA2823F4396}" destId="{67F8D59F-8099-4DD0-897A-92A5209DAAE3}" srcOrd="0" destOrd="0" parTransId="{8CEDF556-DDD0-41AA-BE9E-B7BBA15756A2}" sibTransId="{B2AB82DF-1A70-4245-B501-643AFAEFEA18}"/>
    <dgm:cxn modelId="{5FE0A6D6-441C-468E-B8EC-492AA35745D5}" type="presOf" srcId="{42605E62-8CCC-4617-99CA-9BDCE3D451C1}" destId="{5747BD0D-098C-4EF2-AAD0-871C1AFA4B9D}" srcOrd="0" destOrd="0" presId="urn:microsoft.com/office/officeart/2005/8/layout/StepDownProcess"/>
    <dgm:cxn modelId="{49B45B1C-9864-482F-BCE9-F052A8947431}" type="presOf" srcId="{31C62D6B-C760-46AA-960F-D1D980247D97}" destId="{132B1CAC-0393-42A9-A16E-44E96B95086D}" srcOrd="0" destOrd="0" presId="urn:microsoft.com/office/officeart/2005/8/layout/StepDownProcess"/>
    <dgm:cxn modelId="{996BEA35-13E3-40D1-8E08-B7C05072879C}" srcId="{8CCF68C2-1480-4627-B267-6FA2823F4396}" destId="{31C62D6B-C760-46AA-960F-D1D980247D97}" srcOrd="2" destOrd="0" parTransId="{543DD264-87BB-4478-8136-10ECD2F697A1}" sibTransId="{5958E8D2-A4C5-4C22-866F-262322E69367}"/>
    <dgm:cxn modelId="{7FFC1AF4-0942-4564-8D1B-E2FC7DCB891E}" type="presParOf" srcId="{B6F00676-1533-4974-827F-63452AD59366}" destId="{B0E13E94-C008-4EE2-ABA2-65933D74F53A}" srcOrd="0" destOrd="0" presId="urn:microsoft.com/office/officeart/2005/8/layout/StepDownProcess"/>
    <dgm:cxn modelId="{4BBF106A-FBBF-40AC-9098-0337FB54F65D}" type="presParOf" srcId="{B0E13E94-C008-4EE2-ABA2-65933D74F53A}" destId="{0096CC62-3618-4D4C-BA2C-9D82BF2F923A}" srcOrd="0" destOrd="0" presId="urn:microsoft.com/office/officeart/2005/8/layout/StepDownProcess"/>
    <dgm:cxn modelId="{4DB5A773-099A-4134-97C4-DBFD3324AF8C}" type="presParOf" srcId="{B0E13E94-C008-4EE2-ABA2-65933D74F53A}" destId="{CE76D86C-9A52-4EB5-A47C-DB52C8842610}" srcOrd="1" destOrd="0" presId="urn:microsoft.com/office/officeart/2005/8/layout/StepDownProcess"/>
    <dgm:cxn modelId="{B27EE465-8EEE-4E2F-ADC9-87FB25E35900}" type="presParOf" srcId="{B0E13E94-C008-4EE2-ABA2-65933D74F53A}" destId="{C9152587-F524-4CEF-A9E8-75DEF38913A3}" srcOrd="2" destOrd="0" presId="urn:microsoft.com/office/officeart/2005/8/layout/StepDownProcess"/>
    <dgm:cxn modelId="{0986B0CF-3715-436D-8869-B2E7519BA0B7}" type="presParOf" srcId="{B6F00676-1533-4974-827F-63452AD59366}" destId="{965B6A3E-A3A6-4B1A-B38D-E35232D49EC2}" srcOrd="1" destOrd="0" presId="urn:microsoft.com/office/officeart/2005/8/layout/StepDownProcess"/>
    <dgm:cxn modelId="{C33654AE-AC12-44FA-8547-C57CAE0CC3F8}" type="presParOf" srcId="{B6F00676-1533-4974-827F-63452AD59366}" destId="{549B3276-5D68-464F-A6D5-D6C07F28D953}" srcOrd="2" destOrd="0" presId="urn:microsoft.com/office/officeart/2005/8/layout/StepDownProcess"/>
    <dgm:cxn modelId="{FA2E5C0C-B281-4DC2-8D6F-DF4CD0DFB0D5}" type="presParOf" srcId="{549B3276-5D68-464F-A6D5-D6C07F28D953}" destId="{C2276F1C-8CB6-407F-B12A-A0081376288B}" srcOrd="0" destOrd="0" presId="urn:microsoft.com/office/officeart/2005/8/layout/StepDownProcess"/>
    <dgm:cxn modelId="{E1669CF3-00C1-4057-A189-649B66631E0F}" type="presParOf" srcId="{549B3276-5D68-464F-A6D5-D6C07F28D953}" destId="{5747BD0D-098C-4EF2-AAD0-871C1AFA4B9D}" srcOrd="1" destOrd="0" presId="urn:microsoft.com/office/officeart/2005/8/layout/StepDownProcess"/>
    <dgm:cxn modelId="{EA1FF298-3350-4514-96FE-D1169181F0DE}" type="presParOf" srcId="{549B3276-5D68-464F-A6D5-D6C07F28D953}" destId="{612A9C02-FFCC-4CE5-AAE7-5CF440DB60E5}" srcOrd="2" destOrd="0" presId="urn:microsoft.com/office/officeart/2005/8/layout/StepDownProcess"/>
    <dgm:cxn modelId="{E3783606-5D42-4BE8-A010-2C45CE09E417}" type="presParOf" srcId="{B6F00676-1533-4974-827F-63452AD59366}" destId="{0ED5480D-8AD2-4BE0-9B26-2C28349AFFB0}" srcOrd="3" destOrd="0" presId="urn:microsoft.com/office/officeart/2005/8/layout/StepDownProcess"/>
    <dgm:cxn modelId="{335EE82F-CEBC-46F2-B2B6-6EF0B2FFC928}" type="presParOf" srcId="{B6F00676-1533-4974-827F-63452AD59366}" destId="{FDCA67E1-2D7A-4357-BCDA-53D48F830A14}" srcOrd="4" destOrd="0" presId="urn:microsoft.com/office/officeart/2005/8/layout/StepDownProcess"/>
    <dgm:cxn modelId="{3A64F684-1ACD-4F3A-BDDE-F7DF676652A7}" type="presParOf" srcId="{FDCA67E1-2D7A-4357-BCDA-53D48F830A14}" destId="{132B1CAC-0393-42A9-A16E-44E96B95086D}" srcOrd="0" destOrd="0" presId="urn:microsoft.com/office/officeart/2005/8/layout/StepDownProces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5DB43E1C-69CA-46E5-89C7-AE3D318864F8}" type="doc">
      <dgm:prSet loTypeId="urn:microsoft.com/office/officeart/2005/8/layout/hierarchy3" loCatId="list" qsTypeId="urn:microsoft.com/office/officeart/2005/8/quickstyle/simple4" qsCatId="simple" csTypeId="urn:microsoft.com/office/officeart/2005/8/colors/accent3_2" csCatId="accent3" phldr="1"/>
      <dgm:spPr/>
      <dgm:t>
        <a:bodyPr/>
        <a:lstStyle/>
        <a:p>
          <a:endParaRPr lang="en-MY"/>
        </a:p>
      </dgm:t>
    </dgm:pt>
    <dgm:pt modelId="{90776EC7-850B-4A6B-9CAA-E91FBBC8CD1E}">
      <dgm:prSet phldrT="[Text]"/>
      <dgm:spPr/>
      <dgm:t>
        <a:bodyPr/>
        <a:lstStyle/>
        <a:p>
          <a:r>
            <a:rPr lang="en-US" dirty="0" smtClean="0">
              <a:latin typeface="+mn-lt"/>
            </a:rPr>
            <a:t>Integrated </a:t>
          </a:r>
          <a:r>
            <a:rPr lang="en-US" dirty="0" smtClean="0">
              <a:solidFill>
                <a:srgbClr val="C00000"/>
              </a:solidFill>
              <a:latin typeface="+mn-lt"/>
            </a:rPr>
            <a:t>SPS</a:t>
          </a:r>
          <a:r>
            <a:rPr lang="en-US" dirty="0" smtClean="0">
              <a:latin typeface="+mn-lt"/>
            </a:rPr>
            <a:t> Course</a:t>
          </a:r>
        </a:p>
        <a:p>
          <a:r>
            <a:rPr lang="en-US" dirty="0" smtClean="0">
              <a:latin typeface="+mn-lt"/>
            </a:rPr>
            <a:t>(Accounting Information System)</a:t>
          </a:r>
          <a:endParaRPr lang="en-MY" dirty="0">
            <a:latin typeface="+mn-lt"/>
          </a:endParaRPr>
        </a:p>
      </dgm:t>
    </dgm:pt>
    <dgm:pt modelId="{4C19E73E-C6DB-461B-A3A2-E62675B43A88}" type="parTrans" cxnId="{1252947E-815B-418E-AD4D-3906A83DC6F0}">
      <dgm:prSet/>
      <dgm:spPr/>
      <dgm:t>
        <a:bodyPr/>
        <a:lstStyle/>
        <a:p>
          <a:endParaRPr lang="en-MY"/>
        </a:p>
      </dgm:t>
    </dgm:pt>
    <dgm:pt modelId="{4572F2FB-71EC-4CF9-82F0-42873924B6E3}" type="sibTrans" cxnId="{1252947E-815B-418E-AD4D-3906A83DC6F0}">
      <dgm:prSet/>
      <dgm:spPr/>
      <dgm:t>
        <a:bodyPr/>
        <a:lstStyle/>
        <a:p>
          <a:endParaRPr lang="en-MY"/>
        </a:p>
      </dgm:t>
    </dgm:pt>
    <dgm:pt modelId="{DF241305-7E28-4528-901A-7A16CF02C0BC}">
      <dgm:prSet phldrT="[Text]"/>
      <dgm:spPr/>
      <dgm:t>
        <a:bodyPr/>
        <a:lstStyle/>
        <a:p>
          <a:r>
            <a:rPr lang="en-US" dirty="0" smtClean="0"/>
            <a:t>Professional Certificate</a:t>
          </a:r>
        </a:p>
        <a:p>
          <a:r>
            <a:rPr lang="en-US" dirty="0" smtClean="0"/>
            <a:t>(Optional Courses)</a:t>
          </a:r>
          <a:endParaRPr lang="en-MY" dirty="0"/>
        </a:p>
      </dgm:t>
    </dgm:pt>
    <dgm:pt modelId="{5A98E22B-6B57-471D-9F4B-53E78B1B37AF}" type="parTrans" cxnId="{8CCC9000-CB54-4C87-9D0F-E3F409DAB131}">
      <dgm:prSet/>
      <dgm:spPr/>
      <dgm:t>
        <a:bodyPr/>
        <a:lstStyle/>
        <a:p>
          <a:endParaRPr lang="en-MY"/>
        </a:p>
      </dgm:t>
    </dgm:pt>
    <dgm:pt modelId="{6F0F676A-27EF-45AC-8F0D-E3E8AEFDCBFB}" type="sibTrans" cxnId="{8CCC9000-CB54-4C87-9D0F-E3F409DAB131}">
      <dgm:prSet/>
      <dgm:spPr/>
      <dgm:t>
        <a:bodyPr/>
        <a:lstStyle/>
        <a:p>
          <a:endParaRPr lang="en-MY"/>
        </a:p>
      </dgm:t>
    </dgm:pt>
    <dgm:pt modelId="{0FFF94DF-3958-4A01-9431-7F95EF707744}">
      <dgm:prSet/>
      <dgm:spPr/>
      <dgm:t>
        <a:bodyPr/>
        <a:lstStyle/>
        <a:p>
          <a:r>
            <a:rPr lang="en-US" b="1" dirty="0" smtClean="0"/>
            <a:t>MATA GST Course</a:t>
          </a:r>
          <a:endParaRPr lang="en-MY" b="1" dirty="0"/>
        </a:p>
      </dgm:t>
    </dgm:pt>
    <dgm:pt modelId="{59197125-5316-484D-96AF-5D54E4FB332A}" type="parTrans" cxnId="{77F0A49C-A513-433C-9E66-285D98C7A39B}">
      <dgm:prSet/>
      <dgm:spPr/>
      <dgm:t>
        <a:bodyPr/>
        <a:lstStyle/>
        <a:p>
          <a:endParaRPr lang="en-MY"/>
        </a:p>
      </dgm:t>
    </dgm:pt>
    <dgm:pt modelId="{17292DE9-37C8-4F73-AC7C-3F9E76B0A30C}" type="sibTrans" cxnId="{77F0A49C-A513-433C-9E66-285D98C7A39B}">
      <dgm:prSet/>
      <dgm:spPr/>
      <dgm:t>
        <a:bodyPr/>
        <a:lstStyle/>
        <a:p>
          <a:endParaRPr lang="en-MY"/>
        </a:p>
      </dgm:t>
    </dgm:pt>
    <dgm:pt modelId="{5F805DFC-D924-4157-8F24-776769F0BDF2}">
      <dgm:prSet/>
      <dgm:spPr/>
      <dgm:t>
        <a:bodyPr/>
        <a:lstStyle/>
        <a:p>
          <a:pPr algn="l"/>
          <a:r>
            <a:rPr lang="en-US" b="1" dirty="0" smtClean="0"/>
            <a:t>Embedded in Curriculum</a:t>
          </a:r>
          <a:endParaRPr lang="en-US" dirty="0">
            <a:latin typeface="Calibri" panose="020F0502020204030204" pitchFamily="34" charset="0"/>
          </a:endParaRPr>
        </a:p>
      </dgm:t>
    </dgm:pt>
    <dgm:pt modelId="{02520AD8-D2A4-44C8-A774-BFCF83315C75}" type="parTrans" cxnId="{1527B7AC-2141-41BB-B60A-959BE812A2FB}">
      <dgm:prSet/>
      <dgm:spPr/>
      <dgm:t>
        <a:bodyPr/>
        <a:lstStyle/>
        <a:p>
          <a:endParaRPr lang="en-MY"/>
        </a:p>
      </dgm:t>
    </dgm:pt>
    <dgm:pt modelId="{B389F283-ADE6-4A1E-8D65-32FF7DA290B9}" type="sibTrans" cxnId="{1527B7AC-2141-41BB-B60A-959BE812A2FB}">
      <dgm:prSet/>
      <dgm:spPr/>
      <dgm:t>
        <a:bodyPr/>
        <a:lstStyle/>
        <a:p>
          <a:endParaRPr lang="en-MY"/>
        </a:p>
      </dgm:t>
    </dgm:pt>
    <dgm:pt modelId="{EEF09BBD-47C6-4969-980C-23579381C29F}">
      <dgm:prSet/>
      <dgm:spPr/>
      <dgm:t>
        <a:bodyPr/>
        <a:lstStyle/>
        <a:p>
          <a:r>
            <a:rPr lang="en-US" b="1" dirty="0" smtClean="0"/>
            <a:t>Part of Learning Tools</a:t>
          </a:r>
          <a:endParaRPr lang="en-US" dirty="0">
            <a:latin typeface="Calibri" panose="020F0502020204030204" pitchFamily="34" charset="0"/>
          </a:endParaRPr>
        </a:p>
      </dgm:t>
    </dgm:pt>
    <dgm:pt modelId="{5037522F-ACA4-4080-BBFE-F94B5C939879}" type="parTrans" cxnId="{D4977073-E6C4-408E-872A-D5C827472CDE}">
      <dgm:prSet/>
      <dgm:spPr/>
      <dgm:t>
        <a:bodyPr/>
        <a:lstStyle/>
        <a:p>
          <a:endParaRPr lang="en-MY"/>
        </a:p>
      </dgm:t>
    </dgm:pt>
    <dgm:pt modelId="{9399A8F6-EF23-4F07-9374-2AA3E34FEF22}" type="sibTrans" cxnId="{D4977073-E6C4-408E-872A-D5C827472CDE}">
      <dgm:prSet/>
      <dgm:spPr/>
      <dgm:t>
        <a:bodyPr/>
        <a:lstStyle/>
        <a:p>
          <a:endParaRPr lang="en-MY"/>
        </a:p>
      </dgm:t>
    </dgm:pt>
    <dgm:pt modelId="{84F248CD-6383-42FB-A165-2A330F3C0A5E}">
      <dgm:prSet/>
      <dgm:spPr/>
      <dgm:t>
        <a:bodyPr/>
        <a:lstStyle/>
        <a:p>
          <a:r>
            <a:rPr lang="en-US" altLang="en-US" b="1" dirty="0" smtClean="0">
              <a:latin typeface="+mj-lt"/>
            </a:rPr>
            <a:t>SPS Advance Course</a:t>
          </a:r>
        </a:p>
        <a:p>
          <a:r>
            <a:rPr lang="en-US" altLang="en-US" b="1" dirty="0" smtClean="0">
              <a:latin typeface="+mj-lt"/>
            </a:rPr>
            <a:t>(GST in SPS)</a:t>
          </a:r>
          <a:endParaRPr lang="en-US" altLang="en-US" b="1" dirty="0">
            <a:latin typeface="+mj-lt"/>
          </a:endParaRPr>
        </a:p>
      </dgm:t>
    </dgm:pt>
    <dgm:pt modelId="{B4C26E9D-967B-402F-8F88-8D125AABC72E}" type="parTrans" cxnId="{BF89B271-EDE7-4C81-9C36-E8D35EA8AC4E}">
      <dgm:prSet/>
      <dgm:spPr/>
      <dgm:t>
        <a:bodyPr/>
        <a:lstStyle/>
        <a:p>
          <a:endParaRPr lang="en-MY"/>
        </a:p>
      </dgm:t>
    </dgm:pt>
    <dgm:pt modelId="{8BFEDB6A-908C-45CF-933D-BB0FCB9FF343}" type="sibTrans" cxnId="{BF89B271-EDE7-4C81-9C36-E8D35EA8AC4E}">
      <dgm:prSet/>
      <dgm:spPr/>
      <dgm:t>
        <a:bodyPr/>
        <a:lstStyle/>
        <a:p>
          <a:endParaRPr lang="en-MY"/>
        </a:p>
      </dgm:t>
    </dgm:pt>
    <dgm:pt modelId="{D3221876-EF9C-448E-8112-16554812A229}">
      <dgm:prSet/>
      <dgm:spPr/>
      <dgm:t>
        <a:bodyPr/>
        <a:lstStyle/>
        <a:p>
          <a:r>
            <a:rPr lang="en-US" altLang="en-US" b="1" dirty="0" smtClean="0">
              <a:latin typeface="+mj-lt"/>
            </a:rPr>
            <a:t>SPS Course</a:t>
          </a:r>
          <a:endParaRPr lang="en-US" altLang="en-US" b="1" dirty="0">
            <a:latin typeface="+mj-lt"/>
          </a:endParaRPr>
        </a:p>
      </dgm:t>
    </dgm:pt>
    <dgm:pt modelId="{51746A86-45AD-4A8D-944A-BED1D800414B}" type="parTrans" cxnId="{55D304D0-526B-4AAE-B51A-2850F72FEACC}">
      <dgm:prSet/>
      <dgm:spPr/>
      <dgm:t>
        <a:bodyPr/>
        <a:lstStyle/>
        <a:p>
          <a:endParaRPr lang="en-MY"/>
        </a:p>
      </dgm:t>
    </dgm:pt>
    <dgm:pt modelId="{3724FD30-E096-4DA4-B07B-B51833F4D9E8}" type="sibTrans" cxnId="{55D304D0-526B-4AAE-B51A-2850F72FEACC}">
      <dgm:prSet/>
      <dgm:spPr/>
      <dgm:t>
        <a:bodyPr/>
        <a:lstStyle/>
        <a:p>
          <a:endParaRPr lang="en-MY"/>
        </a:p>
      </dgm:t>
    </dgm:pt>
    <dgm:pt modelId="{3D2F721D-FC84-4F30-AA36-623D1B629EDA}" type="pres">
      <dgm:prSet presAssocID="{5DB43E1C-69CA-46E5-89C7-AE3D318864F8}" presName="diagram" presStyleCnt="0">
        <dgm:presLayoutVars>
          <dgm:chPref val="1"/>
          <dgm:dir/>
          <dgm:animOne val="branch"/>
          <dgm:animLvl val="lvl"/>
          <dgm:resizeHandles/>
        </dgm:presLayoutVars>
      </dgm:prSet>
      <dgm:spPr/>
      <dgm:t>
        <a:bodyPr/>
        <a:lstStyle/>
        <a:p>
          <a:endParaRPr lang="en-MY"/>
        </a:p>
      </dgm:t>
    </dgm:pt>
    <dgm:pt modelId="{55C54AD0-7FD3-495D-BA3D-CB273A7D8F5A}" type="pres">
      <dgm:prSet presAssocID="{90776EC7-850B-4A6B-9CAA-E91FBBC8CD1E}" presName="root" presStyleCnt="0"/>
      <dgm:spPr/>
      <dgm:t>
        <a:bodyPr/>
        <a:lstStyle/>
        <a:p>
          <a:endParaRPr lang="en-MY"/>
        </a:p>
      </dgm:t>
    </dgm:pt>
    <dgm:pt modelId="{E930D4AB-4EB9-45F2-AD0E-E6AFAB4B4F54}" type="pres">
      <dgm:prSet presAssocID="{90776EC7-850B-4A6B-9CAA-E91FBBC8CD1E}" presName="rootComposite" presStyleCnt="0"/>
      <dgm:spPr/>
      <dgm:t>
        <a:bodyPr/>
        <a:lstStyle/>
        <a:p>
          <a:endParaRPr lang="en-MY"/>
        </a:p>
      </dgm:t>
    </dgm:pt>
    <dgm:pt modelId="{929C0EAD-81F1-49F4-B35E-A7255BB52930}" type="pres">
      <dgm:prSet presAssocID="{90776EC7-850B-4A6B-9CAA-E91FBBC8CD1E}" presName="rootText" presStyleLbl="node1" presStyleIdx="0" presStyleCnt="2" custScaleX="172010"/>
      <dgm:spPr/>
      <dgm:t>
        <a:bodyPr/>
        <a:lstStyle/>
        <a:p>
          <a:endParaRPr lang="en-MY"/>
        </a:p>
      </dgm:t>
    </dgm:pt>
    <dgm:pt modelId="{0F39A9CB-7799-4A9B-A6A9-52E6CF429449}" type="pres">
      <dgm:prSet presAssocID="{90776EC7-850B-4A6B-9CAA-E91FBBC8CD1E}" presName="rootConnector" presStyleLbl="node1" presStyleIdx="0" presStyleCnt="2"/>
      <dgm:spPr/>
      <dgm:t>
        <a:bodyPr/>
        <a:lstStyle/>
        <a:p>
          <a:endParaRPr lang="en-MY"/>
        </a:p>
      </dgm:t>
    </dgm:pt>
    <dgm:pt modelId="{7CC02D02-2FCA-43E0-AB44-0868B8A762FC}" type="pres">
      <dgm:prSet presAssocID="{90776EC7-850B-4A6B-9CAA-E91FBBC8CD1E}" presName="childShape" presStyleCnt="0"/>
      <dgm:spPr/>
      <dgm:t>
        <a:bodyPr/>
        <a:lstStyle/>
        <a:p>
          <a:endParaRPr lang="en-MY"/>
        </a:p>
      </dgm:t>
    </dgm:pt>
    <dgm:pt modelId="{14F0BEF8-D9E5-479C-85AF-CD73E7BADA18}" type="pres">
      <dgm:prSet presAssocID="{02520AD8-D2A4-44C8-A774-BFCF83315C75}" presName="Name13" presStyleLbl="parChTrans1D2" presStyleIdx="0" presStyleCnt="5"/>
      <dgm:spPr/>
      <dgm:t>
        <a:bodyPr/>
        <a:lstStyle/>
        <a:p>
          <a:endParaRPr lang="en-MY"/>
        </a:p>
      </dgm:t>
    </dgm:pt>
    <dgm:pt modelId="{CBEEB291-E87A-4764-9A4B-4C8A55E0D06A}" type="pres">
      <dgm:prSet presAssocID="{5F805DFC-D924-4157-8F24-776769F0BDF2}" presName="childText" presStyleLbl="bgAcc1" presStyleIdx="0" presStyleCnt="5">
        <dgm:presLayoutVars>
          <dgm:bulletEnabled val="1"/>
        </dgm:presLayoutVars>
      </dgm:prSet>
      <dgm:spPr/>
      <dgm:t>
        <a:bodyPr/>
        <a:lstStyle/>
        <a:p>
          <a:endParaRPr lang="en-MY"/>
        </a:p>
      </dgm:t>
    </dgm:pt>
    <dgm:pt modelId="{59577929-3C93-42CB-97A8-5BCD85F38058}" type="pres">
      <dgm:prSet presAssocID="{5037522F-ACA4-4080-BBFE-F94B5C939879}" presName="Name13" presStyleLbl="parChTrans1D2" presStyleIdx="1" presStyleCnt="5"/>
      <dgm:spPr/>
      <dgm:t>
        <a:bodyPr/>
        <a:lstStyle/>
        <a:p>
          <a:endParaRPr lang="en-MY"/>
        </a:p>
      </dgm:t>
    </dgm:pt>
    <dgm:pt modelId="{9B361662-9DDF-4D8D-90BF-CDED4596A9A9}" type="pres">
      <dgm:prSet presAssocID="{EEF09BBD-47C6-4969-980C-23579381C29F}" presName="childText" presStyleLbl="bgAcc1" presStyleIdx="1" presStyleCnt="5">
        <dgm:presLayoutVars>
          <dgm:bulletEnabled val="1"/>
        </dgm:presLayoutVars>
      </dgm:prSet>
      <dgm:spPr/>
      <dgm:t>
        <a:bodyPr/>
        <a:lstStyle/>
        <a:p>
          <a:endParaRPr lang="en-MY"/>
        </a:p>
      </dgm:t>
    </dgm:pt>
    <dgm:pt modelId="{D789F13A-0ED8-4FDA-9CDD-2DA8409D3442}" type="pres">
      <dgm:prSet presAssocID="{DF241305-7E28-4528-901A-7A16CF02C0BC}" presName="root" presStyleCnt="0"/>
      <dgm:spPr/>
      <dgm:t>
        <a:bodyPr/>
        <a:lstStyle/>
        <a:p>
          <a:endParaRPr lang="en-MY"/>
        </a:p>
      </dgm:t>
    </dgm:pt>
    <dgm:pt modelId="{3F4D792D-40DC-436F-AC1A-EF4EFEAE5E0D}" type="pres">
      <dgm:prSet presAssocID="{DF241305-7E28-4528-901A-7A16CF02C0BC}" presName="rootComposite" presStyleCnt="0"/>
      <dgm:spPr/>
      <dgm:t>
        <a:bodyPr/>
        <a:lstStyle/>
        <a:p>
          <a:endParaRPr lang="en-MY"/>
        </a:p>
      </dgm:t>
    </dgm:pt>
    <dgm:pt modelId="{0C983EE1-5708-4895-B0E1-CA3A3AB1C22A}" type="pres">
      <dgm:prSet presAssocID="{DF241305-7E28-4528-901A-7A16CF02C0BC}" presName="rootText" presStyleLbl="node1" presStyleIdx="1" presStyleCnt="2" custScaleX="176157"/>
      <dgm:spPr/>
      <dgm:t>
        <a:bodyPr/>
        <a:lstStyle/>
        <a:p>
          <a:endParaRPr lang="en-MY"/>
        </a:p>
      </dgm:t>
    </dgm:pt>
    <dgm:pt modelId="{4E280B5B-E246-4CB0-981C-8D279832B8D8}" type="pres">
      <dgm:prSet presAssocID="{DF241305-7E28-4528-901A-7A16CF02C0BC}" presName="rootConnector" presStyleLbl="node1" presStyleIdx="1" presStyleCnt="2"/>
      <dgm:spPr/>
      <dgm:t>
        <a:bodyPr/>
        <a:lstStyle/>
        <a:p>
          <a:endParaRPr lang="en-MY"/>
        </a:p>
      </dgm:t>
    </dgm:pt>
    <dgm:pt modelId="{5FAD7448-16E4-45B6-8B75-D038B5021579}" type="pres">
      <dgm:prSet presAssocID="{DF241305-7E28-4528-901A-7A16CF02C0BC}" presName="childShape" presStyleCnt="0"/>
      <dgm:spPr/>
      <dgm:t>
        <a:bodyPr/>
        <a:lstStyle/>
        <a:p>
          <a:endParaRPr lang="en-MY"/>
        </a:p>
      </dgm:t>
    </dgm:pt>
    <dgm:pt modelId="{D6153FFE-5C11-4B3B-9717-EC7EF53A3B48}" type="pres">
      <dgm:prSet presAssocID="{51746A86-45AD-4A8D-944A-BED1D800414B}" presName="Name13" presStyleLbl="parChTrans1D2" presStyleIdx="2" presStyleCnt="5"/>
      <dgm:spPr/>
      <dgm:t>
        <a:bodyPr/>
        <a:lstStyle/>
        <a:p>
          <a:endParaRPr lang="en-MY"/>
        </a:p>
      </dgm:t>
    </dgm:pt>
    <dgm:pt modelId="{749FB62E-BDD1-4759-93FD-8704B36E8E2A}" type="pres">
      <dgm:prSet presAssocID="{D3221876-EF9C-448E-8112-16554812A229}" presName="childText" presStyleLbl="bgAcc1" presStyleIdx="2" presStyleCnt="5">
        <dgm:presLayoutVars>
          <dgm:bulletEnabled val="1"/>
        </dgm:presLayoutVars>
      </dgm:prSet>
      <dgm:spPr/>
      <dgm:t>
        <a:bodyPr/>
        <a:lstStyle/>
        <a:p>
          <a:endParaRPr lang="en-MY"/>
        </a:p>
      </dgm:t>
    </dgm:pt>
    <dgm:pt modelId="{AD910336-4B00-4252-96F9-034FB4646FA5}" type="pres">
      <dgm:prSet presAssocID="{B4C26E9D-967B-402F-8F88-8D125AABC72E}" presName="Name13" presStyleLbl="parChTrans1D2" presStyleIdx="3" presStyleCnt="5"/>
      <dgm:spPr/>
      <dgm:t>
        <a:bodyPr/>
        <a:lstStyle/>
        <a:p>
          <a:endParaRPr lang="en-MY"/>
        </a:p>
      </dgm:t>
    </dgm:pt>
    <dgm:pt modelId="{9A42DE87-A58F-479B-9A0A-DB6523420621}" type="pres">
      <dgm:prSet presAssocID="{84F248CD-6383-42FB-A165-2A330F3C0A5E}" presName="childText" presStyleLbl="bgAcc1" presStyleIdx="3" presStyleCnt="5">
        <dgm:presLayoutVars>
          <dgm:bulletEnabled val="1"/>
        </dgm:presLayoutVars>
      </dgm:prSet>
      <dgm:spPr/>
      <dgm:t>
        <a:bodyPr/>
        <a:lstStyle/>
        <a:p>
          <a:endParaRPr lang="en-MY"/>
        </a:p>
      </dgm:t>
    </dgm:pt>
    <dgm:pt modelId="{300C1877-8AD9-432F-858F-220BBE2DD442}" type="pres">
      <dgm:prSet presAssocID="{59197125-5316-484D-96AF-5D54E4FB332A}" presName="Name13" presStyleLbl="parChTrans1D2" presStyleIdx="4" presStyleCnt="5"/>
      <dgm:spPr/>
      <dgm:t>
        <a:bodyPr/>
        <a:lstStyle/>
        <a:p>
          <a:endParaRPr lang="en-MY"/>
        </a:p>
      </dgm:t>
    </dgm:pt>
    <dgm:pt modelId="{998EB2A0-FEA3-46C9-89CB-80BA78989C41}" type="pres">
      <dgm:prSet presAssocID="{0FFF94DF-3958-4A01-9431-7F95EF707744}" presName="childText" presStyleLbl="bgAcc1" presStyleIdx="4" presStyleCnt="5">
        <dgm:presLayoutVars>
          <dgm:bulletEnabled val="1"/>
        </dgm:presLayoutVars>
      </dgm:prSet>
      <dgm:spPr/>
      <dgm:t>
        <a:bodyPr/>
        <a:lstStyle/>
        <a:p>
          <a:endParaRPr lang="en-MY"/>
        </a:p>
      </dgm:t>
    </dgm:pt>
  </dgm:ptLst>
  <dgm:cxnLst>
    <dgm:cxn modelId="{753A8DD5-F4DC-4F0E-90B5-A00D56815D87}" type="presOf" srcId="{5F805DFC-D924-4157-8F24-776769F0BDF2}" destId="{CBEEB291-E87A-4764-9A4B-4C8A55E0D06A}" srcOrd="0" destOrd="0" presId="urn:microsoft.com/office/officeart/2005/8/layout/hierarchy3"/>
    <dgm:cxn modelId="{D4977073-E6C4-408E-872A-D5C827472CDE}" srcId="{90776EC7-850B-4A6B-9CAA-E91FBBC8CD1E}" destId="{EEF09BBD-47C6-4969-980C-23579381C29F}" srcOrd="1" destOrd="0" parTransId="{5037522F-ACA4-4080-BBFE-F94B5C939879}" sibTransId="{9399A8F6-EF23-4F07-9374-2AA3E34FEF22}"/>
    <dgm:cxn modelId="{9C28A88B-0CA5-4940-83C1-FD24AE04BA61}" type="presOf" srcId="{90776EC7-850B-4A6B-9CAA-E91FBBC8CD1E}" destId="{929C0EAD-81F1-49F4-B35E-A7255BB52930}" srcOrd="0" destOrd="0" presId="urn:microsoft.com/office/officeart/2005/8/layout/hierarchy3"/>
    <dgm:cxn modelId="{77F0A49C-A513-433C-9E66-285D98C7A39B}" srcId="{DF241305-7E28-4528-901A-7A16CF02C0BC}" destId="{0FFF94DF-3958-4A01-9431-7F95EF707744}" srcOrd="2" destOrd="0" parTransId="{59197125-5316-484D-96AF-5D54E4FB332A}" sibTransId="{17292DE9-37C8-4F73-AC7C-3F9E76B0A30C}"/>
    <dgm:cxn modelId="{646A8E98-48C4-4520-9D24-BCAB348F1F97}" type="presOf" srcId="{51746A86-45AD-4A8D-944A-BED1D800414B}" destId="{D6153FFE-5C11-4B3B-9717-EC7EF53A3B48}" srcOrd="0" destOrd="0" presId="urn:microsoft.com/office/officeart/2005/8/layout/hierarchy3"/>
    <dgm:cxn modelId="{1527B7AC-2141-41BB-B60A-959BE812A2FB}" srcId="{90776EC7-850B-4A6B-9CAA-E91FBBC8CD1E}" destId="{5F805DFC-D924-4157-8F24-776769F0BDF2}" srcOrd="0" destOrd="0" parTransId="{02520AD8-D2A4-44C8-A774-BFCF83315C75}" sibTransId="{B389F283-ADE6-4A1E-8D65-32FF7DA290B9}"/>
    <dgm:cxn modelId="{96F1C377-24A8-44BA-A13D-3FB6E5213898}" type="presOf" srcId="{5037522F-ACA4-4080-BBFE-F94B5C939879}" destId="{59577929-3C93-42CB-97A8-5BCD85F38058}" srcOrd="0" destOrd="0" presId="urn:microsoft.com/office/officeart/2005/8/layout/hierarchy3"/>
    <dgm:cxn modelId="{8CCC9000-CB54-4C87-9D0F-E3F409DAB131}" srcId="{5DB43E1C-69CA-46E5-89C7-AE3D318864F8}" destId="{DF241305-7E28-4528-901A-7A16CF02C0BC}" srcOrd="1" destOrd="0" parTransId="{5A98E22B-6B57-471D-9F4B-53E78B1B37AF}" sibTransId="{6F0F676A-27EF-45AC-8F0D-E3E8AEFDCBFB}"/>
    <dgm:cxn modelId="{CD74E73A-3D90-48F3-A8C4-4F6EC5213A99}" type="presOf" srcId="{0FFF94DF-3958-4A01-9431-7F95EF707744}" destId="{998EB2A0-FEA3-46C9-89CB-80BA78989C41}" srcOrd="0" destOrd="0" presId="urn:microsoft.com/office/officeart/2005/8/layout/hierarchy3"/>
    <dgm:cxn modelId="{1252947E-815B-418E-AD4D-3906A83DC6F0}" srcId="{5DB43E1C-69CA-46E5-89C7-AE3D318864F8}" destId="{90776EC7-850B-4A6B-9CAA-E91FBBC8CD1E}" srcOrd="0" destOrd="0" parTransId="{4C19E73E-C6DB-461B-A3A2-E62675B43A88}" sibTransId="{4572F2FB-71EC-4CF9-82F0-42873924B6E3}"/>
    <dgm:cxn modelId="{55D304D0-526B-4AAE-B51A-2850F72FEACC}" srcId="{DF241305-7E28-4528-901A-7A16CF02C0BC}" destId="{D3221876-EF9C-448E-8112-16554812A229}" srcOrd="0" destOrd="0" parTransId="{51746A86-45AD-4A8D-944A-BED1D800414B}" sibTransId="{3724FD30-E096-4DA4-B07B-B51833F4D9E8}"/>
    <dgm:cxn modelId="{246069DC-C4C9-4587-B553-919FE144031F}" type="presOf" srcId="{5DB43E1C-69CA-46E5-89C7-AE3D318864F8}" destId="{3D2F721D-FC84-4F30-AA36-623D1B629EDA}" srcOrd="0" destOrd="0" presId="urn:microsoft.com/office/officeart/2005/8/layout/hierarchy3"/>
    <dgm:cxn modelId="{8C7EB83C-AE71-49B1-B672-49A3E738F2B3}" type="presOf" srcId="{02520AD8-D2A4-44C8-A774-BFCF83315C75}" destId="{14F0BEF8-D9E5-479C-85AF-CD73E7BADA18}" srcOrd="0" destOrd="0" presId="urn:microsoft.com/office/officeart/2005/8/layout/hierarchy3"/>
    <dgm:cxn modelId="{2EFFBA81-8EE0-4C88-8C7F-C234DE5E7209}" type="presOf" srcId="{59197125-5316-484D-96AF-5D54E4FB332A}" destId="{300C1877-8AD9-432F-858F-220BBE2DD442}" srcOrd="0" destOrd="0" presId="urn:microsoft.com/office/officeart/2005/8/layout/hierarchy3"/>
    <dgm:cxn modelId="{FA2F19D0-1382-4EAA-A596-F46E69AE1915}" type="presOf" srcId="{84F248CD-6383-42FB-A165-2A330F3C0A5E}" destId="{9A42DE87-A58F-479B-9A0A-DB6523420621}" srcOrd="0" destOrd="0" presId="urn:microsoft.com/office/officeart/2005/8/layout/hierarchy3"/>
    <dgm:cxn modelId="{BF89B271-EDE7-4C81-9C36-E8D35EA8AC4E}" srcId="{DF241305-7E28-4528-901A-7A16CF02C0BC}" destId="{84F248CD-6383-42FB-A165-2A330F3C0A5E}" srcOrd="1" destOrd="0" parTransId="{B4C26E9D-967B-402F-8F88-8D125AABC72E}" sibTransId="{8BFEDB6A-908C-45CF-933D-BB0FCB9FF343}"/>
    <dgm:cxn modelId="{3443D95A-CD02-4D0D-B115-E3631FE0A2C3}" type="presOf" srcId="{DF241305-7E28-4528-901A-7A16CF02C0BC}" destId="{4E280B5B-E246-4CB0-981C-8D279832B8D8}" srcOrd="1" destOrd="0" presId="urn:microsoft.com/office/officeart/2005/8/layout/hierarchy3"/>
    <dgm:cxn modelId="{C97574EE-4245-4973-BCF0-CDAB090EA07B}" type="presOf" srcId="{D3221876-EF9C-448E-8112-16554812A229}" destId="{749FB62E-BDD1-4759-93FD-8704B36E8E2A}" srcOrd="0" destOrd="0" presId="urn:microsoft.com/office/officeart/2005/8/layout/hierarchy3"/>
    <dgm:cxn modelId="{B89DF5F4-83ED-4C20-A8DD-C01F2A1483DB}" type="presOf" srcId="{90776EC7-850B-4A6B-9CAA-E91FBBC8CD1E}" destId="{0F39A9CB-7799-4A9B-A6A9-52E6CF429449}" srcOrd="1" destOrd="0" presId="urn:microsoft.com/office/officeart/2005/8/layout/hierarchy3"/>
    <dgm:cxn modelId="{C23E49ED-2440-43F4-9C40-64CC06B4FD6E}" type="presOf" srcId="{EEF09BBD-47C6-4969-980C-23579381C29F}" destId="{9B361662-9DDF-4D8D-90BF-CDED4596A9A9}" srcOrd="0" destOrd="0" presId="urn:microsoft.com/office/officeart/2005/8/layout/hierarchy3"/>
    <dgm:cxn modelId="{84603D8D-7643-40CD-B0DF-6C35D8F72A9D}" type="presOf" srcId="{B4C26E9D-967B-402F-8F88-8D125AABC72E}" destId="{AD910336-4B00-4252-96F9-034FB4646FA5}" srcOrd="0" destOrd="0" presId="urn:microsoft.com/office/officeart/2005/8/layout/hierarchy3"/>
    <dgm:cxn modelId="{7674A0C5-9E3F-45CF-8C60-6AF02A1C7E8A}" type="presOf" srcId="{DF241305-7E28-4528-901A-7A16CF02C0BC}" destId="{0C983EE1-5708-4895-B0E1-CA3A3AB1C22A}" srcOrd="0" destOrd="0" presId="urn:microsoft.com/office/officeart/2005/8/layout/hierarchy3"/>
    <dgm:cxn modelId="{482CC014-64B4-43D8-8CCA-F16D7ABA80D2}" type="presParOf" srcId="{3D2F721D-FC84-4F30-AA36-623D1B629EDA}" destId="{55C54AD0-7FD3-495D-BA3D-CB273A7D8F5A}" srcOrd="0" destOrd="0" presId="urn:microsoft.com/office/officeart/2005/8/layout/hierarchy3"/>
    <dgm:cxn modelId="{279E6CD0-7498-4D08-9466-5A22AC7271AC}" type="presParOf" srcId="{55C54AD0-7FD3-495D-BA3D-CB273A7D8F5A}" destId="{E930D4AB-4EB9-45F2-AD0E-E6AFAB4B4F54}" srcOrd="0" destOrd="0" presId="urn:microsoft.com/office/officeart/2005/8/layout/hierarchy3"/>
    <dgm:cxn modelId="{F7BE2269-3FD5-484A-9622-687CD9E10C93}" type="presParOf" srcId="{E930D4AB-4EB9-45F2-AD0E-E6AFAB4B4F54}" destId="{929C0EAD-81F1-49F4-B35E-A7255BB52930}" srcOrd="0" destOrd="0" presId="urn:microsoft.com/office/officeart/2005/8/layout/hierarchy3"/>
    <dgm:cxn modelId="{421746A7-277F-40BF-AFBF-EB6C725FE063}" type="presParOf" srcId="{E930D4AB-4EB9-45F2-AD0E-E6AFAB4B4F54}" destId="{0F39A9CB-7799-4A9B-A6A9-52E6CF429449}" srcOrd="1" destOrd="0" presId="urn:microsoft.com/office/officeart/2005/8/layout/hierarchy3"/>
    <dgm:cxn modelId="{BE44C00B-53BF-4712-A463-2AB2CF0543F5}" type="presParOf" srcId="{55C54AD0-7FD3-495D-BA3D-CB273A7D8F5A}" destId="{7CC02D02-2FCA-43E0-AB44-0868B8A762FC}" srcOrd="1" destOrd="0" presId="urn:microsoft.com/office/officeart/2005/8/layout/hierarchy3"/>
    <dgm:cxn modelId="{D4C14D8A-85D6-4860-94AF-E4E0E116D124}" type="presParOf" srcId="{7CC02D02-2FCA-43E0-AB44-0868B8A762FC}" destId="{14F0BEF8-D9E5-479C-85AF-CD73E7BADA18}" srcOrd="0" destOrd="0" presId="urn:microsoft.com/office/officeart/2005/8/layout/hierarchy3"/>
    <dgm:cxn modelId="{F4E7B661-39A0-4ADE-A8C9-1AA67E239CE6}" type="presParOf" srcId="{7CC02D02-2FCA-43E0-AB44-0868B8A762FC}" destId="{CBEEB291-E87A-4764-9A4B-4C8A55E0D06A}" srcOrd="1" destOrd="0" presId="urn:microsoft.com/office/officeart/2005/8/layout/hierarchy3"/>
    <dgm:cxn modelId="{E4A2F6A0-6B4F-486C-8308-53EBB8AC6A04}" type="presParOf" srcId="{7CC02D02-2FCA-43E0-AB44-0868B8A762FC}" destId="{59577929-3C93-42CB-97A8-5BCD85F38058}" srcOrd="2" destOrd="0" presId="urn:microsoft.com/office/officeart/2005/8/layout/hierarchy3"/>
    <dgm:cxn modelId="{79771E48-F738-4B63-A34A-3EEFCC9E3570}" type="presParOf" srcId="{7CC02D02-2FCA-43E0-AB44-0868B8A762FC}" destId="{9B361662-9DDF-4D8D-90BF-CDED4596A9A9}" srcOrd="3" destOrd="0" presId="urn:microsoft.com/office/officeart/2005/8/layout/hierarchy3"/>
    <dgm:cxn modelId="{5174A8CC-B063-4149-A5F9-62B2820C9549}" type="presParOf" srcId="{3D2F721D-FC84-4F30-AA36-623D1B629EDA}" destId="{D789F13A-0ED8-4FDA-9CDD-2DA8409D3442}" srcOrd="1" destOrd="0" presId="urn:microsoft.com/office/officeart/2005/8/layout/hierarchy3"/>
    <dgm:cxn modelId="{B19FE66F-E2D0-4E2D-82A3-EDD76348ABBC}" type="presParOf" srcId="{D789F13A-0ED8-4FDA-9CDD-2DA8409D3442}" destId="{3F4D792D-40DC-436F-AC1A-EF4EFEAE5E0D}" srcOrd="0" destOrd="0" presId="urn:microsoft.com/office/officeart/2005/8/layout/hierarchy3"/>
    <dgm:cxn modelId="{29B32BD9-47BD-404B-9912-259675F80DA1}" type="presParOf" srcId="{3F4D792D-40DC-436F-AC1A-EF4EFEAE5E0D}" destId="{0C983EE1-5708-4895-B0E1-CA3A3AB1C22A}" srcOrd="0" destOrd="0" presId="urn:microsoft.com/office/officeart/2005/8/layout/hierarchy3"/>
    <dgm:cxn modelId="{D3E90CF8-1991-4B2C-BF37-7CC14276F38C}" type="presParOf" srcId="{3F4D792D-40DC-436F-AC1A-EF4EFEAE5E0D}" destId="{4E280B5B-E246-4CB0-981C-8D279832B8D8}" srcOrd="1" destOrd="0" presId="urn:microsoft.com/office/officeart/2005/8/layout/hierarchy3"/>
    <dgm:cxn modelId="{084729AF-F62A-496C-A102-A59B6962AA2C}" type="presParOf" srcId="{D789F13A-0ED8-4FDA-9CDD-2DA8409D3442}" destId="{5FAD7448-16E4-45B6-8B75-D038B5021579}" srcOrd="1" destOrd="0" presId="urn:microsoft.com/office/officeart/2005/8/layout/hierarchy3"/>
    <dgm:cxn modelId="{0E0A8DC2-EAC9-4589-8A31-2B3AEF50090C}" type="presParOf" srcId="{5FAD7448-16E4-45B6-8B75-D038B5021579}" destId="{D6153FFE-5C11-4B3B-9717-EC7EF53A3B48}" srcOrd="0" destOrd="0" presId="urn:microsoft.com/office/officeart/2005/8/layout/hierarchy3"/>
    <dgm:cxn modelId="{EF5C6D6B-4C40-414E-B6C4-EC28020BEDA6}" type="presParOf" srcId="{5FAD7448-16E4-45B6-8B75-D038B5021579}" destId="{749FB62E-BDD1-4759-93FD-8704B36E8E2A}" srcOrd="1" destOrd="0" presId="urn:microsoft.com/office/officeart/2005/8/layout/hierarchy3"/>
    <dgm:cxn modelId="{5C542820-77B3-47C8-A330-3873D5772CF9}" type="presParOf" srcId="{5FAD7448-16E4-45B6-8B75-D038B5021579}" destId="{AD910336-4B00-4252-96F9-034FB4646FA5}" srcOrd="2" destOrd="0" presId="urn:microsoft.com/office/officeart/2005/8/layout/hierarchy3"/>
    <dgm:cxn modelId="{5C6299D0-9D60-400E-AF54-B8AD809D1A8A}" type="presParOf" srcId="{5FAD7448-16E4-45B6-8B75-D038B5021579}" destId="{9A42DE87-A58F-479B-9A0A-DB6523420621}" srcOrd="3" destOrd="0" presId="urn:microsoft.com/office/officeart/2005/8/layout/hierarchy3"/>
    <dgm:cxn modelId="{A48AE2FE-D684-4009-B7E8-6881414EBAB2}" type="presParOf" srcId="{5FAD7448-16E4-45B6-8B75-D038B5021579}" destId="{300C1877-8AD9-432F-858F-220BBE2DD442}" srcOrd="4" destOrd="0" presId="urn:microsoft.com/office/officeart/2005/8/layout/hierarchy3"/>
    <dgm:cxn modelId="{5425BF47-94EE-4227-AF93-EB280EC207F2}" type="presParOf" srcId="{5FAD7448-16E4-45B6-8B75-D038B5021579}" destId="{998EB2A0-FEA3-46C9-89CB-80BA78989C41}" srcOrd="5" destOrd="0" presId="urn:microsoft.com/office/officeart/2005/8/layout/hierarchy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7CD90EBF-A851-4ED8-9A94-76EB0DE0F18D}" type="doc">
      <dgm:prSet loTypeId="urn:microsoft.com/office/officeart/2005/8/layout/balance1" loCatId="relationship" qsTypeId="urn:microsoft.com/office/officeart/2005/8/quickstyle/simple1" qsCatId="simple" csTypeId="urn:microsoft.com/office/officeart/2005/8/colors/accent1_2" csCatId="accent1" phldr="1"/>
      <dgm:spPr/>
      <dgm:t>
        <a:bodyPr/>
        <a:lstStyle/>
        <a:p>
          <a:endParaRPr lang="en-MY"/>
        </a:p>
      </dgm:t>
    </dgm:pt>
    <dgm:pt modelId="{24EA10F3-DBCC-48DC-BB7C-5B2A34925907}">
      <dgm:prSet phldrT="[Text]"/>
      <dgm:spPr>
        <a:solidFill>
          <a:srgbClr val="92D050">
            <a:alpha val="90000"/>
          </a:srgbClr>
        </a:solidFill>
      </dgm:spPr>
      <dgm:t>
        <a:bodyPr/>
        <a:lstStyle/>
        <a:p>
          <a:r>
            <a:rPr lang="en-US" dirty="0" smtClean="0">
              <a:ln>
                <a:noFill/>
              </a:ln>
            </a:rPr>
            <a:t>Student</a:t>
          </a:r>
          <a:endParaRPr lang="en-MY" dirty="0">
            <a:ln>
              <a:noFill/>
            </a:ln>
          </a:endParaRPr>
        </a:p>
      </dgm:t>
    </dgm:pt>
    <dgm:pt modelId="{2CD9AA8B-BE94-4371-8E18-B0ABA0B4D687}" type="parTrans" cxnId="{35C6C97B-BDC2-4E98-A57C-B6FE122F1971}">
      <dgm:prSet/>
      <dgm:spPr/>
      <dgm:t>
        <a:bodyPr/>
        <a:lstStyle/>
        <a:p>
          <a:endParaRPr lang="en-MY"/>
        </a:p>
      </dgm:t>
    </dgm:pt>
    <dgm:pt modelId="{9BB870FC-5C47-4443-98FB-EF76CD0F5DC8}" type="sibTrans" cxnId="{35C6C97B-BDC2-4E98-A57C-B6FE122F1971}">
      <dgm:prSet/>
      <dgm:spPr/>
      <dgm:t>
        <a:bodyPr/>
        <a:lstStyle/>
        <a:p>
          <a:endParaRPr lang="en-MY"/>
        </a:p>
      </dgm:t>
    </dgm:pt>
    <dgm:pt modelId="{410A3F43-A5F4-4AD7-AE32-7EE4E163988E}">
      <dgm:prSet phldrT="[Text]"/>
      <dgm:spPr>
        <a:solidFill>
          <a:srgbClr val="92D050"/>
        </a:solidFill>
      </dgm:spPr>
      <dgm:t>
        <a:bodyPr/>
        <a:lstStyle/>
        <a:p>
          <a:r>
            <a:rPr lang="en-US" dirty="0" smtClean="0"/>
            <a:t>Practical Certification</a:t>
          </a:r>
          <a:endParaRPr lang="en-MY" dirty="0"/>
        </a:p>
      </dgm:t>
    </dgm:pt>
    <dgm:pt modelId="{98793437-1E74-48F8-B7D9-107E4DF5C52E}" type="parTrans" cxnId="{56EBDB85-2BA3-4187-A8C5-FC967DFFDB13}">
      <dgm:prSet/>
      <dgm:spPr/>
      <dgm:t>
        <a:bodyPr/>
        <a:lstStyle/>
        <a:p>
          <a:endParaRPr lang="en-MY"/>
        </a:p>
      </dgm:t>
    </dgm:pt>
    <dgm:pt modelId="{D885FF22-79A8-4ABA-96BC-5548FFC59E5C}" type="sibTrans" cxnId="{56EBDB85-2BA3-4187-A8C5-FC967DFFDB13}">
      <dgm:prSet/>
      <dgm:spPr/>
      <dgm:t>
        <a:bodyPr/>
        <a:lstStyle/>
        <a:p>
          <a:endParaRPr lang="en-MY"/>
        </a:p>
      </dgm:t>
    </dgm:pt>
    <dgm:pt modelId="{23836C38-CA24-4102-8734-01CB40028140}">
      <dgm:prSet phldrT="[Text]"/>
      <dgm:spPr>
        <a:solidFill>
          <a:srgbClr val="92D050"/>
        </a:solidFill>
      </dgm:spPr>
      <dgm:t>
        <a:bodyPr/>
        <a:lstStyle/>
        <a:p>
          <a:r>
            <a:rPr lang="en-US" dirty="0" smtClean="0"/>
            <a:t>Extra Grade Point</a:t>
          </a:r>
          <a:endParaRPr lang="en-MY" dirty="0"/>
        </a:p>
      </dgm:t>
    </dgm:pt>
    <dgm:pt modelId="{56F6FD29-A39A-4319-8A9B-6F51D87FC213}" type="parTrans" cxnId="{6B06771B-24FE-41DA-8AAA-DC964E575929}">
      <dgm:prSet/>
      <dgm:spPr/>
      <dgm:t>
        <a:bodyPr/>
        <a:lstStyle/>
        <a:p>
          <a:endParaRPr lang="en-MY"/>
        </a:p>
      </dgm:t>
    </dgm:pt>
    <dgm:pt modelId="{786E911F-1D63-41CA-91DF-C399129D7135}" type="sibTrans" cxnId="{6B06771B-24FE-41DA-8AAA-DC964E575929}">
      <dgm:prSet/>
      <dgm:spPr/>
      <dgm:t>
        <a:bodyPr/>
        <a:lstStyle/>
        <a:p>
          <a:endParaRPr lang="en-MY"/>
        </a:p>
      </dgm:t>
    </dgm:pt>
    <dgm:pt modelId="{557E9E1B-7929-43C6-A2C4-2BCD734A501E}">
      <dgm:prSet phldrT="[Text]"/>
      <dgm:spPr>
        <a:solidFill>
          <a:srgbClr val="92D050">
            <a:alpha val="90000"/>
          </a:srgbClr>
        </a:solidFill>
      </dgm:spPr>
      <dgm:t>
        <a:bodyPr/>
        <a:lstStyle/>
        <a:p>
          <a:r>
            <a:rPr lang="en-US" dirty="0" smtClean="0">
              <a:ln>
                <a:noFill/>
              </a:ln>
            </a:rPr>
            <a:t>Final Year Student</a:t>
          </a:r>
          <a:endParaRPr lang="en-MY" dirty="0">
            <a:ln>
              <a:noFill/>
            </a:ln>
          </a:endParaRPr>
        </a:p>
      </dgm:t>
    </dgm:pt>
    <dgm:pt modelId="{0586AB2F-9229-48C8-91A4-CF6E0026AFA2}" type="parTrans" cxnId="{EED47775-B46A-43FD-B923-1D534418033B}">
      <dgm:prSet/>
      <dgm:spPr/>
      <dgm:t>
        <a:bodyPr/>
        <a:lstStyle/>
        <a:p>
          <a:endParaRPr lang="en-MY"/>
        </a:p>
      </dgm:t>
    </dgm:pt>
    <dgm:pt modelId="{518F20A0-2CB8-4A0E-8739-C761C2FFC567}" type="sibTrans" cxnId="{EED47775-B46A-43FD-B923-1D534418033B}">
      <dgm:prSet/>
      <dgm:spPr/>
      <dgm:t>
        <a:bodyPr/>
        <a:lstStyle/>
        <a:p>
          <a:endParaRPr lang="en-MY"/>
        </a:p>
      </dgm:t>
    </dgm:pt>
    <dgm:pt modelId="{A6F482A3-2494-4309-9647-9FBEA5502015}">
      <dgm:prSet phldrT="[Text]"/>
      <dgm:spPr>
        <a:solidFill>
          <a:srgbClr val="92D050"/>
        </a:solidFill>
      </dgm:spPr>
      <dgm:t>
        <a:bodyPr/>
        <a:lstStyle/>
        <a:p>
          <a:r>
            <a:rPr lang="en-US" dirty="0" smtClean="0"/>
            <a:t>Practical Certification</a:t>
          </a:r>
          <a:endParaRPr lang="en-MY" dirty="0"/>
        </a:p>
      </dgm:t>
    </dgm:pt>
    <dgm:pt modelId="{B6DD1A56-C299-4E92-9C4A-EC6354FFE3A3}" type="parTrans" cxnId="{EC2484CF-D000-4EB4-8717-71A063FCA90C}">
      <dgm:prSet/>
      <dgm:spPr/>
      <dgm:t>
        <a:bodyPr/>
        <a:lstStyle/>
        <a:p>
          <a:endParaRPr lang="en-MY"/>
        </a:p>
      </dgm:t>
    </dgm:pt>
    <dgm:pt modelId="{1C28EC97-50ED-4E1D-8A09-5AFB1A50EDF1}" type="sibTrans" cxnId="{EC2484CF-D000-4EB4-8717-71A063FCA90C}">
      <dgm:prSet/>
      <dgm:spPr/>
      <dgm:t>
        <a:bodyPr/>
        <a:lstStyle/>
        <a:p>
          <a:endParaRPr lang="en-MY"/>
        </a:p>
      </dgm:t>
    </dgm:pt>
    <dgm:pt modelId="{A9DCCD0D-DA93-4D11-9FDA-48A3A4D3E736}">
      <dgm:prSet phldrT="[Text]"/>
      <dgm:spPr>
        <a:solidFill>
          <a:srgbClr val="92D050"/>
        </a:solidFill>
      </dgm:spPr>
      <dgm:t>
        <a:bodyPr/>
        <a:lstStyle/>
        <a:p>
          <a:r>
            <a:rPr lang="en-US" dirty="0" smtClean="0"/>
            <a:t>Extra Grade Point</a:t>
          </a:r>
          <a:endParaRPr lang="en-MY" dirty="0"/>
        </a:p>
      </dgm:t>
    </dgm:pt>
    <dgm:pt modelId="{621A5F92-2EBB-40E4-8234-50011E154B4B}" type="parTrans" cxnId="{97E50F72-7D68-4D55-A63C-3344B088FA3F}">
      <dgm:prSet/>
      <dgm:spPr/>
      <dgm:t>
        <a:bodyPr/>
        <a:lstStyle/>
        <a:p>
          <a:endParaRPr lang="en-MY"/>
        </a:p>
      </dgm:t>
    </dgm:pt>
    <dgm:pt modelId="{BB8F4DF8-3855-421B-9478-798CB9D9D50D}" type="sibTrans" cxnId="{97E50F72-7D68-4D55-A63C-3344B088FA3F}">
      <dgm:prSet/>
      <dgm:spPr/>
      <dgm:t>
        <a:bodyPr/>
        <a:lstStyle/>
        <a:p>
          <a:endParaRPr lang="en-MY"/>
        </a:p>
      </dgm:t>
    </dgm:pt>
    <dgm:pt modelId="{106591C1-09A4-4C73-9C11-CA402248341E}">
      <dgm:prSet phldrT="[Text]"/>
      <dgm:spPr>
        <a:solidFill>
          <a:srgbClr val="92D050"/>
        </a:solidFill>
      </dgm:spPr>
      <dgm:t>
        <a:bodyPr/>
        <a:lstStyle/>
        <a:p>
          <a:r>
            <a:rPr lang="en-US" dirty="0" smtClean="0"/>
            <a:t>Entrepreneurship Opportunity</a:t>
          </a:r>
          <a:endParaRPr lang="en-MY" dirty="0"/>
        </a:p>
      </dgm:t>
    </dgm:pt>
    <dgm:pt modelId="{298A8B06-88BD-449D-B0D6-C97D084EB8D2}" type="parTrans" cxnId="{FA24C50B-A22F-41F1-9594-945CBA0D9440}">
      <dgm:prSet/>
      <dgm:spPr/>
      <dgm:t>
        <a:bodyPr/>
        <a:lstStyle/>
        <a:p>
          <a:endParaRPr lang="en-MY"/>
        </a:p>
      </dgm:t>
    </dgm:pt>
    <dgm:pt modelId="{3286D96F-F67F-4AAA-98A8-1D20AC258A7F}" type="sibTrans" cxnId="{FA24C50B-A22F-41F1-9594-945CBA0D9440}">
      <dgm:prSet/>
      <dgm:spPr/>
      <dgm:t>
        <a:bodyPr/>
        <a:lstStyle/>
        <a:p>
          <a:endParaRPr lang="en-MY"/>
        </a:p>
      </dgm:t>
    </dgm:pt>
    <dgm:pt modelId="{8789A901-A59D-4A6F-92AD-CF535D4CA226}" type="pres">
      <dgm:prSet presAssocID="{7CD90EBF-A851-4ED8-9A94-76EB0DE0F18D}" presName="outerComposite" presStyleCnt="0">
        <dgm:presLayoutVars>
          <dgm:chMax val="2"/>
          <dgm:animLvl val="lvl"/>
          <dgm:resizeHandles val="exact"/>
        </dgm:presLayoutVars>
      </dgm:prSet>
      <dgm:spPr/>
      <dgm:t>
        <a:bodyPr/>
        <a:lstStyle/>
        <a:p>
          <a:endParaRPr lang="en-MY"/>
        </a:p>
      </dgm:t>
    </dgm:pt>
    <dgm:pt modelId="{456F0D77-82DC-489A-89D1-B680F1E78CA6}" type="pres">
      <dgm:prSet presAssocID="{7CD90EBF-A851-4ED8-9A94-76EB0DE0F18D}" presName="dummyMaxCanvas" presStyleCnt="0"/>
      <dgm:spPr/>
    </dgm:pt>
    <dgm:pt modelId="{AD631401-1283-4926-9FC0-A8E675CCC0CA}" type="pres">
      <dgm:prSet presAssocID="{7CD90EBF-A851-4ED8-9A94-76EB0DE0F18D}" presName="parentComposite" presStyleCnt="0"/>
      <dgm:spPr/>
    </dgm:pt>
    <dgm:pt modelId="{88EE71C2-71C3-4E27-B0D0-3549E99B8A24}" type="pres">
      <dgm:prSet presAssocID="{7CD90EBF-A851-4ED8-9A94-76EB0DE0F18D}" presName="parent1" presStyleLbl="alignAccFollowNode1" presStyleIdx="0" presStyleCnt="4">
        <dgm:presLayoutVars>
          <dgm:chMax val="4"/>
        </dgm:presLayoutVars>
      </dgm:prSet>
      <dgm:spPr/>
      <dgm:t>
        <a:bodyPr/>
        <a:lstStyle/>
        <a:p>
          <a:endParaRPr lang="en-MY"/>
        </a:p>
      </dgm:t>
    </dgm:pt>
    <dgm:pt modelId="{0AA5E370-6C84-4673-9BE7-46CF7EE6D315}" type="pres">
      <dgm:prSet presAssocID="{7CD90EBF-A851-4ED8-9A94-76EB0DE0F18D}" presName="parent2" presStyleLbl="alignAccFollowNode1" presStyleIdx="1" presStyleCnt="4">
        <dgm:presLayoutVars>
          <dgm:chMax val="4"/>
        </dgm:presLayoutVars>
      </dgm:prSet>
      <dgm:spPr/>
      <dgm:t>
        <a:bodyPr/>
        <a:lstStyle/>
        <a:p>
          <a:endParaRPr lang="en-MY"/>
        </a:p>
      </dgm:t>
    </dgm:pt>
    <dgm:pt modelId="{28B66A15-3169-4A8F-8885-6B1DB1B6CD11}" type="pres">
      <dgm:prSet presAssocID="{7CD90EBF-A851-4ED8-9A94-76EB0DE0F18D}" presName="childrenComposite" presStyleCnt="0"/>
      <dgm:spPr/>
    </dgm:pt>
    <dgm:pt modelId="{25A60738-D52B-4923-B052-001C1B6E0996}" type="pres">
      <dgm:prSet presAssocID="{7CD90EBF-A851-4ED8-9A94-76EB0DE0F18D}" presName="dummyMaxCanvas_ChildArea" presStyleCnt="0"/>
      <dgm:spPr/>
    </dgm:pt>
    <dgm:pt modelId="{437DEFBE-4F66-4437-A2E5-2737EFAB691A}" type="pres">
      <dgm:prSet presAssocID="{7CD90EBF-A851-4ED8-9A94-76EB0DE0F18D}" presName="fulcrum" presStyleLbl="alignAccFollowNode1" presStyleIdx="2" presStyleCnt="4"/>
      <dgm:spPr>
        <a:solidFill>
          <a:srgbClr val="92D050">
            <a:alpha val="90000"/>
          </a:srgbClr>
        </a:solidFill>
      </dgm:spPr>
    </dgm:pt>
    <dgm:pt modelId="{307C682D-1468-460D-91C0-811A3E260B3B}" type="pres">
      <dgm:prSet presAssocID="{7CD90EBF-A851-4ED8-9A94-76EB0DE0F18D}" presName="balance_23" presStyleLbl="alignAccFollowNode1" presStyleIdx="3" presStyleCnt="4">
        <dgm:presLayoutVars>
          <dgm:bulletEnabled val="1"/>
        </dgm:presLayoutVars>
      </dgm:prSet>
      <dgm:spPr>
        <a:solidFill>
          <a:srgbClr val="92D050">
            <a:alpha val="90000"/>
          </a:srgbClr>
        </a:solidFill>
      </dgm:spPr>
    </dgm:pt>
    <dgm:pt modelId="{439B2364-D5E5-44BB-BBD7-57F724779356}" type="pres">
      <dgm:prSet presAssocID="{7CD90EBF-A851-4ED8-9A94-76EB0DE0F18D}" presName="right_23_1" presStyleLbl="node1" presStyleIdx="0" presStyleCnt="5">
        <dgm:presLayoutVars>
          <dgm:bulletEnabled val="1"/>
        </dgm:presLayoutVars>
      </dgm:prSet>
      <dgm:spPr/>
      <dgm:t>
        <a:bodyPr/>
        <a:lstStyle/>
        <a:p>
          <a:endParaRPr lang="en-MY"/>
        </a:p>
      </dgm:t>
    </dgm:pt>
    <dgm:pt modelId="{3FB1847B-A1C2-426E-BA7A-DC985DE3DE9F}" type="pres">
      <dgm:prSet presAssocID="{7CD90EBF-A851-4ED8-9A94-76EB0DE0F18D}" presName="right_23_2" presStyleLbl="node1" presStyleIdx="1" presStyleCnt="5">
        <dgm:presLayoutVars>
          <dgm:bulletEnabled val="1"/>
        </dgm:presLayoutVars>
      </dgm:prSet>
      <dgm:spPr/>
      <dgm:t>
        <a:bodyPr/>
        <a:lstStyle/>
        <a:p>
          <a:endParaRPr lang="en-MY"/>
        </a:p>
      </dgm:t>
    </dgm:pt>
    <dgm:pt modelId="{2408854B-3B6E-40FE-BBC9-BE19D4B02173}" type="pres">
      <dgm:prSet presAssocID="{7CD90EBF-A851-4ED8-9A94-76EB0DE0F18D}" presName="right_23_3" presStyleLbl="node1" presStyleIdx="2" presStyleCnt="5">
        <dgm:presLayoutVars>
          <dgm:bulletEnabled val="1"/>
        </dgm:presLayoutVars>
      </dgm:prSet>
      <dgm:spPr/>
      <dgm:t>
        <a:bodyPr/>
        <a:lstStyle/>
        <a:p>
          <a:endParaRPr lang="en-MY"/>
        </a:p>
      </dgm:t>
    </dgm:pt>
    <dgm:pt modelId="{4FF7CD67-C26E-4D25-B291-4359F7CD366A}" type="pres">
      <dgm:prSet presAssocID="{7CD90EBF-A851-4ED8-9A94-76EB0DE0F18D}" presName="left_23_1" presStyleLbl="node1" presStyleIdx="3" presStyleCnt="5">
        <dgm:presLayoutVars>
          <dgm:bulletEnabled val="1"/>
        </dgm:presLayoutVars>
      </dgm:prSet>
      <dgm:spPr/>
      <dgm:t>
        <a:bodyPr/>
        <a:lstStyle/>
        <a:p>
          <a:endParaRPr lang="en-MY"/>
        </a:p>
      </dgm:t>
    </dgm:pt>
    <dgm:pt modelId="{9C5D1E7B-1DBB-4F5E-B7CA-374EB8E47238}" type="pres">
      <dgm:prSet presAssocID="{7CD90EBF-A851-4ED8-9A94-76EB0DE0F18D}" presName="left_23_2" presStyleLbl="node1" presStyleIdx="4" presStyleCnt="5">
        <dgm:presLayoutVars>
          <dgm:bulletEnabled val="1"/>
        </dgm:presLayoutVars>
      </dgm:prSet>
      <dgm:spPr/>
      <dgm:t>
        <a:bodyPr/>
        <a:lstStyle/>
        <a:p>
          <a:endParaRPr lang="en-MY"/>
        </a:p>
      </dgm:t>
    </dgm:pt>
  </dgm:ptLst>
  <dgm:cxnLst>
    <dgm:cxn modelId="{35C6C97B-BDC2-4E98-A57C-B6FE122F1971}" srcId="{7CD90EBF-A851-4ED8-9A94-76EB0DE0F18D}" destId="{24EA10F3-DBCC-48DC-BB7C-5B2A34925907}" srcOrd="0" destOrd="0" parTransId="{2CD9AA8B-BE94-4371-8E18-B0ABA0B4D687}" sibTransId="{9BB870FC-5C47-4443-98FB-EF76CD0F5DC8}"/>
    <dgm:cxn modelId="{5955B8B9-644B-4313-B783-1AD3F0838D16}" type="presOf" srcId="{106591C1-09A4-4C73-9C11-CA402248341E}" destId="{2408854B-3B6E-40FE-BBC9-BE19D4B02173}" srcOrd="0" destOrd="0" presId="urn:microsoft.com/office/officeart/2005/8/layout/balance1"/>
    <dgm:cxn modelId="{EC2484CF-D000-4EB4-8717-71A063FCA90C}" srcId="{557E9E1B-7929-43C6-A2C4-2BCD734A501E}" destId="{A6F482A3-2494-4309-9647-9FBEA5502015}" srcOrd="0" destOrd="0" parTransId="{B6DD1A56-C299-4E92-9C4A-EC6354FFE3A3}" sibTransId="{1C28EC97-50ED-4E1D-8A09-5AFB1A50EDF1}"/>
    <dgm:cxn modelId="{97E50F72-7D68-4D55-A63C-3344B088FA3F}" srcId="{557E9E1B-7929-43C6-A2C4-2BCD734A501E}" destId="{A9DCCD0D-DA93-4D11-9FDA-48A3A4D3E736}" srcOrd="1" destOrd="0" parTransId="{621A5F92-2EBB-40E4-8234-50011E154B4B}" sibTransId="{BB8F4DF8-3855-421B-9478-798CB9D9D50D}"/>
    <dgm:cxn modelId="{65353546-A013-466D-BFDA-2BDCA65A29D3}" type="presOf" srcId="{557E9E1B-7929-43C6-A2C4-2BCD734A501E}" destId="{0AA5E370-6C84-4673-9BE7-46CF7EE6D315}" srcOrd="0" destOrd="0" presId="urn:microsoft.com/office/officeart/2005/8/layout/balance1"/>
    <dgm:cxn modelId="{0E8A1382-B6BE-4E04-8921-CD326351A2D5}" type="presOf" srcId="{23836C38-CA24-4102-8734-01CB40028140}" destId="{9C5D1E7B-1DBB-4F5E-B7CA-374EB8E47238}" srcOrd="0" destOrd="0" presId="urn:microsoft.com/office/officeart/2005/8/layout/balance1"/>
    <dgm:cxn modelId="{9526B889-59E0-4D00-9DD8-9088952D9F5A}" type="presOf" srcId="{A6F482A3-2494-4309-9647-9FBEA5502015}" destId="{439B2364-D5E5-44BB-BBD7-57F724779356}" srcOrd="0" destOrd="0" presId="urn:microsoft.com/office/officeart/2005/8/layout/balance1"/>
    <dgm:cxn modelId="{4AC48A96-EFEC-433F-95B0-F4EE0CB181EB}" type="presOf" srcId="{7CD90EBF-A851-4ED8-9A94-76EB0DE0F18D}" destId="{8789A901-A59D-4A6F-92AD-CF535D4CA226}" srcOrd="0" destOrd="0" presId="urn:microsoft.com/office/officeart/2005/8/layout/balance1"/>
    <dgm:cxn modelId="{A01EC4F5-94CA-4806-B6D6-819181C115E1}" type="presOf" srcId="{410A3F43-A5F4-4AD7-AE32-7EE4E163988E}" destId="{4FF7CD67-C26E-4D25-B291-4359F7CD366A}" srcOrd="0" destOrd="0" presId="urn:microsoft.com/office/officeart/2005/8/layout/balance1"/>
    <dgm:cxn modelId="{EED47775-B46A-43FD-B923-1D534418033B}" srcId="{7CD90EBF-A851-4ED8-9A94-76EB0DE0F18D}" destId="{557E9E1B-7929-43C6-A2C4-2BCD734A501E}" srcOrd="1" destOrd="0" parTransId="{0586AB2F-9229-48C8-91A4-CF6E0026AFA2}" sibTransId="{518F20A0-2CB8-4A0E-8739-C761C2FFC567}"/>
    <dgm:cxn modelId="{6B06771B-24FE-41DA-8AAA-DC964E575929}" srcId="{24EA10F3-DBCC-48DC-BB7C-5B2A34925907}" destId="{23836C38-CA24-4102-8734-01CB40028140}" srcOrd="1" destOrd="0" parTransId="{56F6FD29-A39A-4319-8A9B-6F51D87FC213}" sibTransId="{786E911F-1D63-41CA-91DF-C399129D7135}"/>
    <dgm:cxn modelId="{56EBDB85-2BA3-4187-A8C5-FC967DFFDB13}" srcId="{24EA10F3-DBCC-48DC-BB7C-5B2A34925907}" destId="{410A3F43-A5F4-4AD7-AE32-7EE4E163988E}" srcOrd="0" destOrd="0" parTransId="{98793437-1E74-48F8-B7D9-107E4DF5C52E}" sibTransId="{D885FF22-79A8-4ABA-96BC-5548FFC59E5C}"/>
    <dgm:cxn modelId="{CA47F736-32AC-4F35-84E9-B635D3147A73}" type="presOf" srcId="{A9DCCD0D-DA93-4D11-9FDA-48A3A4D3E736}" destId="{3FB1847B-A1C2-426E-BA7A-DC985DE3DE9F}" srcOrd="0" destOrd="0" presId="urn:microsoft.com/office/officeart/2005/8/layout/balance1"/>
    <dgm:cxn modelId="{80C05576-E872-4491-930B-6E745B927D78}" type="presOf" srcId="{24EA10F3-DBCC-48DC-BB7C-5B2A34925907}" destId="{88EE71C2-71C3-4E27-B0D0-3549E99B8A24}" srcOrd="0" destOrd="0" presId="urn:microsoft.com/office/officeart/2005/8/layout/balance1"/>
    <dgm:cxn modelId="{FA24C50B-A22F-41F1-9594-945CBA0D9440}" srcId="{557E9E1B-7929-43C6-A2C4-2BCD734A501E}" destId="{106591C1-09A4-4C73-9C11-CA402248341E}" srcOrd="2" destOrd="0" parTransId="{298A8B06-88BD-449D-B0D6-C97D084EB8D2}" sibTransId="{3286D96F-F67F-4AAA-98A8-1D20AC258A7F}"/>
    <dgm:cxn modelId="{A5E836DC-49AB-468E-BE7C-A65AB6802D36}" type="presParOf" srcId="{8789A901-A59D-4A6F-92AD-CF535D4CA226}" destId="{456F0D77-82DC-489A-89D1-B680F1E78CA6}" srcOrd="0" destOrd="0" presId="urn:microsoft.com/office/officeart/2005/8/layout/balance1"/>
    <dgm:cxn modelId="{39110C29-C9D6-4492-B6A8-D2796434FBFA}" type="presParOf" srcId="{8789A901-A59D-4A6F-92AD-CF535D4CA226}" destId="{AD631401-1283-4926-9FC0-A8E675CCC0CA}" srcOrd="1" destOrd="0" presId="urn:microsoft.com/office/officeart/2005/8/layout/balance1"/>
    <dgm:cxn modelId="{6CD599A7-A0BD-4FF3-AB1B-7EDF81204E07}" type="presParOf" srcId="{AD631401-1283-4926-9FC0-A8E675CCC0CA}" destId="{88EE71C2-71C3-4E27-B0D0-3549E99B8A24}" srcOrd="0" destOrd="0" presId="urn:microsoft.com/office/officeart/2005/8/layout/balance1"/>
    <dgm:cxn modelId="{6D1DDD28-B357-4537-9BBE-2D1A614960FF}" type="presParOf" srcId="{AD631401-1283-4926-9FC0-A8E675CCC0CA}" destId="{0AA5E370-6C84-4673-9BE7-46CF7EE6D315}" srcOrd="1" destOrd="0" presId="urn:microsoft.com/office/officeart/2005/8/layout/balance1"/>
    <dgm:cxn modelId="{32428E14-C42F-40AF-BAEB-CBAC070F1080}" type="presParOf" srcId="{8789A901-A59D-4A6F-92AD-CF535D4CA226}" destId="{28B66A15-3169-4A8F-8885-6B1DB1B6CD11}" srcOrd="2" destOrd="0" presId="urn:microsoft.com/office/officeart/2005/8/layout/balance1"/>
    <dgm:cxn modelId="{976D5E48-9319-4E2F-8CD0-559BB281E586}" type="presParOf" srcId="{28B66A15-3169-4A8F-8885-6B1DB1B6CD11}" destId="{25A60738-D52B-4923-B052-001C1B6E0996}" srcOrd="0" destOrd="0" presId="urn:microsoft.com/office/officeart/2005/8/layout/balance1"/>
    <dgm:cxn modelId="{2DBA748B-23EE-4262-8B50-3243D6304AC4}" type="presParOf" srcId="{28B66A15-3169-4A8F-8885-6B1DB1B6CD11}" destId="{437DEFBE-4F66-4437-A2E5-2737EFAB691A}" srcOrd="1" destOrd="0" presId="urn:microsoft.com/office/officeart/2005/8/layout/balance1"/>
    <dgm:cxn modelId="{11E2CEEC-8E80-49A7-ACB6-D51D46DFC99C}" type="presParOf" srcId="{28B66A15-3169-4A8F-8885-6B1DB1B6CD11}" destId="{307C682D-1468-460D-91C0-811A3E260B3B}" srcOrd="2" destOrd="0" presId="urn:microsoft.com/office/officeart/2005/8/layout/balance1"/>
    <dgm:cxn modelId="{F175F568-3373-427F-870E-1C8554419786}" type="presParOf" srcId="{28B66A15-3169-4A8F-8885-6B1DB1B6CD11}" destId="{439B2364-D5E5-44BB-BBD7-57F724779356}" srcOrd="3" destOrd="0" presId="urn:microsoft.com/office/officeart/2005/8/layout/balance1"/>
    <dgm:cxn modelId="{8C00E87A-444D-47AE-B686-48F14BCFAC22}" type="presParOf" srcId="{28B66A15-3169-4A8F-8885-6B1DB1B6CD11}" destId="{3FB1847B-A1C2-426E-BA7A-DC985DE3DE9F}" srcOrd="4" destOrd="0" presId="urn:microsoft.com/office/officeart/2005/8/layout/balance1"/>
    <dgm:cxn modelId="{DBCB140D-FCD4-42C9-8B9A-624B6A8E4117}" type="presParOf" srcId="{28B66A15-3169-4A8F-8885-6B1DB1B6CD11}" destId="{2408854B-3B6E-40FE-BBC9-BE19D4B02173}" srcOrd="5" destOrd="0" presId="urn:microsoft.com/office/officeart/2005/8/layout/balance1"/>
    <dgm:cxn modelId="{56328E4D-9306-4B75-886F-C6FFC4F9747C}" type="presParOf" srcId="{28B66A15-3169-4A8F-8885-6B1DB1B6CD11}" destId="{4FF7CD67-C26E-4D25-B291-4359F7CD366A}" srcOrd="6" destOrd="0" presId="urn:microsoft.com/office/officeart/2005/8/layout/balance1"/>
    <dgm:cxn modelId="{9F81C545-7B50-45FE-9C53-088AAF26C696}" type="presParOf" srcId="{28B66A15-3169-4A8F-8885-6B1DB1B6CD11}" destId="{9C5D1E7B-1DBB-4F5E-B7CA-374EB8E47238}" srcOrd="7" destOrd="0" presId="urn:microsoft.com/office/officeart/2005/8/layout/balance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9FFE7C8A-63E2-4D0F-ABA1-7961781003AB}" type="doc">
      <dgm:prSet loTypeId="urn:microsoft.com/office/officeart/2005/8/layout/funnel1" loCatId="relationship" qsTypeId="urn:microsoft.com/office/officeart/2005/8/quickstyle/simple1" qsCatId="simple" csTypeId="urn:microsoft.com/office/officeart/2005/8/colors/colorful2" csCatId="colorful" phldr="1"/>
      <dgm:spPr/>
      <dgm:t>
        <a:bodyPr/>
        <a:lstStyle/>
        <a:p>
          <a:endParaRPr lang="en-MY"/>
        </a:p>
      </dgm:t>
    </dgm:pt>
    <dgm:pt modelId="{00223668-0348-495F-8401-A9AB8B8E980E}">
      <dgm:prSet phldrT="[Text]"/>
      <dgm:spPr/>
      <dgm:t>
        <a:bodyPr/>
        <a:lstStyle/>
        <a:p>
          <a:r>
            <a:rPr lang="en-US" dirty="0" smtClean="0"/>
            <a:t>Classroom </a:t>
          </a:r>
          <a:r>
            <a:rPr lang="en-US" dirty="0" err="1" smtClean="0"/>
            <a:t>sesssions</a:t>
          </a:r>
          <a:endParaRPr lang="en-MY" dirty="0"/>
        </a:p>
      </dgm:t>
    </dgm:pt>
    <dgm:pt modelId="{31BCD7DF-AFA5-43BF-B19C-31627AE57093}" type="parTrans" cxnId="{2312260F-E5F2-4356-AE92-446B7CE3CA39}">
      <dgm:prSet/>
      <dgm:spPr/>
      <dgm:t>
        <a:bodyPr/>
        <a:lstStyle/>
        <a:p>
          <a:endParaRPr lang="en-MY"/>
        </a:p>
      </dgm:t>
    </dgm:pt>
    <dgm:pt modelId="{A2698D3A-B9E5-4C00-88D3-049BE4C1133C}" type="sibTrans" cxnId="{2312260F-E5F2-4356-AE92-446B7CE3CA39}">
      <dgm:prSet/>
      <dgm:spPr/>
      <dgm:t>
        <a:bodyPr/>
        <a:lstStyle/>
        <a:p>
          <a:endParaRPr lang="en-MY"/>
        </a:p>
      </dgm:t>
    </dgm:pt>
    <dgm:pt modelId="{3F5E9A2F-92E9-4629-A964-5CD011E1CB41}">
      <dgm:prSet phldrT="[Text]"/>
      <dgm:spPr/>
      <dgm:t>
        <a:bodyPr/>
        <a:lstStyle/>
        <a:p>
          <a:r>
            <a:rPr lang="en-US" dirty="0" smtClean="0"/>
            <a:t>On the job Training</a:t>
          </a:r>
          <a:endParaRPr lang="en-MY" dirty="0"/>
        </a:p>
      </dgm:t>
    </dgm:pt>
    <dgm:pt modelId="{56558AFE-4F30-41E5-A3F6-7030401B3074}" type="parTrans" cxnId="{C28607BD-3BD8-47A3-B42F-3B5825A0BB39}">
      <dgm:prSet/>
      <dgm:spPr/>
      <dgm:t>
        <a:bodyPr/>
        <a:lstStyle/>
        <a:p>
          <a:endParaRPr lang="en-MY"/>
        </a:p>
      </dgm:t>
    </dgm:pt>
    <dgm:pt modelId="{A3323E61-C43E-4284-8843-8E69D5A53389}" type="sibTrans" cxnId="{C28607BD-3BD8-47A3-B42F-3B5825A0BB39}">
      <dgm:prSet/>
      <dgm:spPr/>
      <dgm:t>
        <a:bodyPr/>
        <a:lstStyle/>
        <a:p>
          <a:endParaRPr lang="en-MY"/>
        </a:p>
      </dgm:t>
    </dgm:pt>
    <dgm:pt modelId="{6954FB8D-C48F-47C6-BC0D-1D85289B2C8C}">
      <dgm:prSet phldrT="[Text]"/>
      <dgm:spPr/>
      <dgm:t>
        <a:bodyPr/>
        <a:lstStyle/>
        <a:p>
          <a:r>
            <a:rPr lang="en-US" dirty="0" smtClean="0"/>
            <a:t>Buddy and Mentor Program</a:t>
          </a:r>
          <a:endParaRPr lang="en-MY" dirty="0"/>
        </a:p>
      </dgm:t>
    </dgm:pt>
    <dgm:pt modelId="{D1B8110F-BC30-42A8-A91D-2140797B2905}" type="parTrans" cxnId="{1254E724-11B4-42AF-8701-BBA80D5ED6CB}">
      <dgm:prSet/>
      <dgm:spPr/>
      <dgm:t>
        <a:bodyPr/>
        <a:lstStyle/>
        <a:p>
          <a:endParaRPr lang="en-MY"/>
        </a:p>
      </dgm:t>
    </dgm:pt>
    <dgm:pt modelId="{57D599F4-2265-46D6-B6F0-8E87B6948160}" type="sibTrans" cxnId="{1254E724-11B4-42AF-8701-BBA80D5ED6CB}">
      <dgm:prSet/>
      <dgm:spPr/>
      <dgm:t>
        <a:bodyPr/>
        <a:lstStyle/>
        <a:p>
          <a:endParaRPr lang="en-MY"/>
        </a:p>
      </dgm:t>
    </dgm:pt>
    <dgm:pt modelId="{3F6B8EFA-3597-4EF8-A40A-D5FB69C25EB6}">
      <dgm:prSet phldrT="[Text]"/>
      <dgm:spPr/>
      <dgm:t>
        <a:bodyPr/>
        <a:lstStyle/>
        <a:p>
          <a:r>
            <a:rPr lang="en-US" dirty="0" smtClean="0"/>
            <a:t>SALIHIN Internship</a:t>
          </a:r>
          <a:endParaRPr lang="en-MY" dirty="0"/>
        </a:p>
      </dgm:t>
    </dgm:pt>
    <dgm:pt modelId="{7B6AA256-80A7-499C-9693-D09A9C878E02}" type="parTrans" cxnId="{42CAFBF2-02A0-45C1-9FF5-1BE3CB478265}">
      <dgm:prSet/>
      <dgm:spPr/>
      <dgm:t>
        <a:bodyPr/>
        <a:lstStyle/>
        <a:p>
          <a:endParaRPr lang="en-MY"/>
        </a:p>
      </dgm:t>
    </dgm:pt>
    <dgm:pt modelId="{88533870-49EF-4B45-8C83-8C7DE5D6F1EB}" type="sibTrans" cxnId="{42CAFBF2-02A0-45C1-9FF5-1BE3CB478265}">
      <dgm:prSet/>
      <dgm:spPr/>
      <dgm:t>
        <a:bodyPr/>
        <a:lstStyle/>
        <a:p>
          <a:endParaRPr lang="en-MY"/>
        </a:p>
      </dgm:t>
    </dgm:pt>
    <dgm:pt modelId="{3D793064-2BD1-48E0-A021-29501DF7F11D}" type="pres">
      <dgm:prSet presAssocID="{9FFE7C8A-63E2-4D0F-ABA1-7961781003AB}" presName="Name0" presStyleCnt="0">
        <dgm:presLayoutVars>
          <dgm:chMax val="4"/>
          <dgm:resizeHandles val="exact"/>
        </dgm:presLayoutVars>
      </dgm:prSet>
      <dgm:spPr/>
      <dgm:t>
        <a:bodyPr/>
        <a:lstStyle/>
        <a:p>
          <a:endParaRPr lang="en-MY"/>
        </a:p>
      </dgm:t>
    </dgm:pt>
    <dgm:pt modelId="{8EC60079-AE7C-456F-ACB2-C35B3C5D1FE7}" type="pres">
      <dgm:prSet presAssocID="{9FFE7C8A-63E2-4D0F-ABA1-7961781003AB}" presName="ellipse" presStyleLbl="trBgShp" presStyleIdx="0" presStyleCnt="1"/>
      <dgm:spPr/>
    </dgm:pt>
    <dgm:pt modelId="{2D075292-50F6-4D53-AF41-6A88B8DF2F3C}" type="pres">
      <dgm:prSet presAssocID="{9FFE7C8A-63E2-4D0F-ABA1-7961781003AB}" presName="arrow1" presStyleLbl="fgShp" presStyleIdx="0" presStyleCnt="1"/>
      <dgm:spPr/>
    </dgm:pt>
    <dgm:pt modelId="{92149C1D-1E8C-4032-BFFE-AEB8FC018345}" type="pres">
      <dgm:prSet presAssocID="{9FFE7C8A-63E2-4D0F-ABA1-7961781003AB}" presName="rectangle" presStyleLbl="revTx" presStyleIdx="0" presStyleCnt="1" custLinFactNeighborX="5561" custLinFactNeighborY="-4835">
        <dgm:presLayoutVars>
          <dgm:bulletEnabled val="1"/>
        </dgm:presLayoutVars>
      </dgm:prSet>
      <dgm:spPr/>
      <dgm:t>
        <a:bodyPr/>
        <a:lstStyle/>
        <a:p>
          <a:endParaRPr lang="en-MY"/>
        </a:p>
      </dgm:t>
    </dgm:pt>
    <dgm:pt modelId="{7646B989-C564-4FF0-AF6B-0B69BB1A2A5B}" type="pres">
      <dgm:prSet presAssocID="{3F5E9A2F-92E9-4629-A964-5CD011E1CB41}" presName="item1" presStyleLbl="node1" presStyleIdx="0" presStyleCnt="3">
        <dgm:presLayoutVars>
          <dgm:bulletEnabled val="1"/>
        </dgm:presLayoutVars>
      </dgm:prSet>
      <dgm:spPr/>
      <dgm:t>
        <a:bodyPr/>
        <a:lstStyle/>
        <a:p>
          <a:endParaRPr lang="en-MY"/>
        </a:p>
      </dgm:t>
    </dgm:pt>
    <dgm:pt modelId="{3B868306-7E57-448A-BBB3-671816F64EA1}" type="pres">
      <dgm:prSet presAssocID="{6954FB8D-C48F-47C6-BC0D-1D85289B2C8C}" presName="item2" presStyleLbl="node1" presStyleIdx="1" presStyleCnt="3">
        <dgm:presLayoutVars>
          <dgm:bulletEnabled val="1"/>
        </dgm:presLayoutVars>
      </dgm:prSet>
      <dgm:spPr/>
      <dgm:t>
        <a:bodyPr/>
        <a:lstStyle/>
        <a:p>
          <a:endParaRPr lang="en-MY"/>
        </a:p>
      </dgm:t>
    </dgm:pt>
    <dgm:pt modelId="{621EED18-C3FB-48ED-B5D8-D911E41AF6A1}" type="pres">
      <dgm:prSet presAssocID="{3F6B8EFA-3597-4EF8-A40A-D5FB69C25EB6}" presName="item3" presStyleLbl="node1" presStyleIdx="2" presStyleCnt="3">
        <dgm:presLayoutVars>
          <dgm:bulletEnabled val="1"/>
        </dgm:presLayoutVars>
      </dgm:prSet>
      <dgm:spPr/>
      <dgm:t>
        <a:bodyPr/>
        <a:lstStyle/>
        <a:p>
          <a:endParaRPr lang="en-MY"/>
        </a:p>
      </dgm:t>
    </dgm:pt>
    <dgm:pt modelId="{5497B0EF-3BDC-4161-BCF8-603F8C852779}" type="pres">
      <dgm:prSet presAssocID="{9FFE7C8A-63E2-4D0F-ABA1-7961781003AB}" presName="funnel" presStyleLbl="trAlignAcc1" presStyleIdx="0" presStyleCnt="1"/>
      <dgm:spPr/>
    </dgm:pt>
  </dgm:ptLst>
  <dgm:cxnLst>
    <dgm:cxn modelId="{0FD3F212-A420-45B8-867B-A9F7AA6F3BB9}" type="presOf" srcId="{3F6B8EFA-3597-4EF8-A40A-D5FB69C25EB6}" destId="{92149C1D-1E8C-4032-BFFE-AEB8FC018345}" srcOrd="0" destOrd="0" presId="urn:microsoft.com/office/officeart/2005/8/layout/funnel1"/>
    <dgm:cxn modelId="{7632D3B5-99DF-48C2-B6A7-08BEA5F65048}" type="presOf" srcId="{3F5E9A2F-92E9-4629-A964-5CD011E1CB41}" destId="{3B868306-7E57-448A-BBB3-671816F64EA1}" srcOrd="0" destOrd="0" presId="urn:microsoft.com/office/officeart/2005/8/layout/funnel1"/>
    <dgm:cxn modelId="{C28607BD-3BD8-47A3-B42F-3B5825A0BB39}" srcId="{9FFE7C8A-63E2-4D0F-ABA1-7961781003AB}" destId="{3F5E9A2F-92E9-4629-A964-5CD011E1CB41}" srcOrd="1" destOrd="0" parTransId="{56558AFE-4F30-41E5-A3F6-7030401B3074}" sibTransId="{A3323E61-C43E-4284-8843-8E69D5A53389}"/>
    <dgm:cxn modelId="{42CAFBF2-02A0-45C1-9FF5-1BE3CB478265}" srcId="{9FFE7C8A-63E2-4D0F-ABA1-7961781003AB}" destId="{3F6B8EFA-3597-4EF8-A40A-D5FB69C25EB6}" srcOrd="3" destOrd="0" parTransId="{7B6AA256-80A7-499C-9693-D09A9C878E02}" sibTransId="{88533870-49EF-4B45-8C83-8C7DE5D6F1EB}"/>
    <dgm:cxn modelId="{1254E724-11B4-42AF-8701-BBA80D5ED6CB}" srcId="{9FFE7C8A-63E2-4D0F-ABA1-7961781003AB}" destId="{6954FB8D-C48F-47C6-BC0D-1D85289B2C8C}" srcOrd="2" destOrd="0" parTransId="{D1B8110F-BC30-42A8-A91D-2140797B2905}" sibTransId="{57D599F4-2265-46D6-B6F0-8E87B6948160}"/>
    <dgm:cxn modelId="{2B86FCD0-EC64-4CC4-A0C2-BDDA8925B8B6}" type="presOf" srcId="{00223668-0348-495F-8401-A9AB8B8E980E}" destId="{621EED18-C3FB-48ED-B5D8-D911E41AF6A1}" srcOrd="0" destOrd="0" presId="urn:microsoft.com/office/officeart/2005/8/layout/funnel1"/>
    <dgm:cxn modelId="{786766DB-8412-4D2C-95A7-92E94A369FDC}" type="presOf" srcId="{9FFE7C8A-63E2-4D0F-ABA1-7961781003AB}" destId="{3D793064-2BD1-48E0-A021-29501DF7F11D}" srcOrd="0" destOrd="0" presId="urn:microsoft.com/office/officeart/2005/8/layout/funnel1"/>
    <dgm:cxn modelId="{AF9349D6-D671-4B14-9AB6-703EAD67C6AA}" type="presOf" srcId="{6954FB8D-C48F-47C6-BC0D-1D85289B2C8C}" destId="{7646B989-C564-4FF0-AF6B-0B69BB1A2A5B}" srcOrd="0" destOrd="0" presId="urn:microsoft.com/office/officeart/2005/8/layout/funnel1"/>
    <dgm:cxn modelId="{2312260F-E5F2-4356-AE92-446B7CE3CA39}" srcId="{9FFE7C8A-63E2-4D0F-ABA1-7961781003AB}" destId="{00223668-0348-495F-8401-A9AB8B8E980E}" srcOrd="0" destOrd="0" parTransId="{31BCD7DF-AFA5-43BF-B19C-31627AE57093}" sibTransId="{A2698D3A-B9E5-4C00-88D3-049BE4C1133C}"/>
    <dgm:cxn modelId="{7E27F842-8AF2-49FC-8542-8A215F13FD6C}" type="presParOf" srcId="{3D793064-2BD1-48E0-A021-29501DF7F11D}" destId="{8EC60079-AE7C-456F-ACB2-C35B3C5D1FE7}" srcOrd="0" destOrd="0" presId="urn:microsoft.com/office/officeart/2005/8/layout/funnel1"/>
    <dgm:cxn modelId="{E18E0986-89EA-4C89-BABA-994E2F092FAF}" type="presParOf" srcId="{3D793064-2BD1-48E0-A021-29501DF7F11D}" destId="{2D075292-50F6-4D53-AF41-6A88B8DF2F3C}" srcOrd="1" destOrd="0" presId="urn:microsoft.com/office/officeart/2005/8/layout/funnel1"/>
    <dgm:cxn modelId="{EAA34C15-FCF8-4E95-8F5D-690DA0E45F02}" type="presParOf" srcId="{3D793064-2BD1-48E0-A021-29501DF7F11D}" destId="{92149C1D-1E8C-4032-BFFE-AEB8FC018345}" srcOrd="2" destOrd="0" presId="urn:microsoft.com/office/officeart/2005/8/layout/funnel1"/>
    <dgm:cxn modelId="{511B736F-9656-4282-A8EC-0C437A4E2A65}" type="presParOf" srcId="{3D793064-2BD1-48E0-A021-29501DF7F11D}" destId="{7646B989-C564-4FF0-AF6B-0B69BB1A2A5B}" srcOrd="3" destOrd="0" presId="urn:microsoft.com/office/officeart/2005/8/layout/funnel1"/>
    <dgm:cxn modelId="{D42B521E-EAE6-426E-ACE8-C54145F28A4F}" type="presParOf" srcId="{3D793064-2BD1-48E0-A021-29501DF7F11D}" destId="{3B868306-7E57-448A-BBB3-671816F64EA1}" srcOrd="4" destOrd="0" presId="urn:microsoft.com/office/officeart/2005/8/layout/funnel1"/>
    <dgm:cxn modelId="{5AE8C805-E34B-40C5-99DB-4B561FB84C1F}" type="presParOf" srcId="{3D793064-2BD1-48E0-A021-29501DF7F11D}" destId="{621EED18-C3FB-48ED-B5D8-D911E41AF6A1}" srcOrd="5" destOrd="0" presId="urn:microsoft.com/office/officeart/2005/8/layout/funnel1"/>
    <dgm:cxn modelId="{54DA3182-DECF-496F-BA25-EC4BA1D789C3}" type="presParOf" srcId="{3D793064-2BD1-48E0-A021-29501DF7F11D}" destId="{5497B0EF-3BDC-4161-BCF8-603F8C852779}" srcOrd="6" destOrd="0" presId="urn:microsoft.com/office/officeart/2005/8/layout/funnel1"/>
  </dgm:cxnLst>
  <dgm:bg/>
  <dgm:whole/>
  <dgm:extLst>
    <a:ext uri="http://schemas.microsoft.com/office/drawing/2008/diagram">
      <dsp:dataModelExt xmlns:dsp="http://schemas.microsoft.com/office/drawing/2008/diagram" relId="rId10"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CF6D6079-D537-481A-8FDF-BEC42B268120}" type="doc">
      <dgm:prSet loTypeId="urn:microsoft.com/office/officeart/2005/8/layout/cycle7" loCatId="cycle" qsTypeId="urn:microsoft.com/office/officeart/2005/8/quickstyle/3d7" qsCatId="3D" csTypeId="urn:microsoft.com/office/officeart/2005/8/colors/colorful2" csCatId="colorful" phldr="1"/>
      <dgm:spPr/>
      <dgm:t>
        <a:bodyPr/>
        <a:lstStyle/>
        <a:p>
          <a:endParaRPr lang="en-MY"/>
        </a:p>
      </dgm:t>
    </dgm:pt>
    <dgm:pt modelId="{003F7C09-930A-4AA7-95CD-5A75CB620CA5}">
      <dgm:prSet phldrT="[Text]" custT="1"/>
      <dgm:spPr/>
      <dgm:t>
        <a:bodyPr/>
        <a:lstStyle/>
        <a:p>
          <a:r>
            <a:rPr lang="en-US" sz="2400" b="1" u="none" dirty="0" smtClean="0">
              <a:latin typeface="+mn-lt"/>
            </a:rPr>
            <a:t>KNOWLEDGE</a:t>
          </a:r>
        </a:p>
        <a:p>
          <a:r>
            <a:rPr lang="en-US" sz="1800" b="1" dirty="0" smtClean="0">
              <a:latin typeface="+mn-lt"/>
            </a:rPr>
            <a:t>Cherish competencies, skills, continuous learning and innovations to better serve dynamism of clients’ expectation</a:t>
          </a:r>
          <a:endParaRPr lang="en-MY" sz="1800" b="1" dirty="0">
            <a:latin typeface="+mn-lt"/>
          </a:endParaRPr>
        </a:p>
      </dgm:t>
    </dgm:pt>
    <dgm:pt modelId="{95B72CA7-C698-426F-8215-49157EF636F1}" type="parTrans" cxnId="{842AE1B3-240B-45FE-9BE6-236094994EAB}">
      <dgm:prSet/>
      <dgm:spPr/>
      <dgm:t>
        <a:bodyPr/>
        <a:lstStyle/>
        <a:p>
          <a:endParaRPr lang="en-MY" sz="2400" b="1"/>
        </a:p>
      </dgm:t>
    </dgm:pt>
    <dgm:pt modelId="{4E59D327-BD60-4427-9689-83884325CCA4}" type="sibTrans" cxnId="{842AE1B3-240B-45FE-9BE6-236094994EAB}">
      <dgm:prSet custT="1"/>
      <dgm:spPr/>
      <dgm:t>
        <a:bodyPr/>
        <a:lstStyle/>
        <a:p>
          <a:endParaRPr lang="en-MY" sz="2000" b="1"/>
        </a:p>
      </dgm:t>
    </dgm:pt>
    <dgm:pt modelId="{A91453AB-9A58-4A5F-8B9F-1D92F4FA68D3}">
      <dgm:prSet phldrT="[Text]" custT="1"/>
      <dgm:spPr/>
      <dgm:t>
        <a:bodyPr/>
        <a:lstStyle/>
        <a:p>
          <a:r>
            <a:rPr lang="en-US" sz="2400" b="1" u="none" dirty="0" smtClean="0">
              <a:latin typeface="+mn-lt"/>
            </a:rPr>
            <a:t>HARMONY</a:t>
          </a:r>
        </a:p>
        <a:p>
          <a:r>
            <a:rPr lang="en-MY" sz="1800" b="1" dirty="0" smtClean="0">
              <a:latin typeface="+mn-lt"/>
            </a:rPr>
            <a:t>Harmonise knowledge and accountability that will enable us to excel in serving clients</a:t>
          </a:r>
          <a:endParaRPr lang="en-MY" sz="1800" b="1" dirty="0">
            <a:latin typeface="+mn-lt"/>
          </a:endParaRPr>
        </a:p>
      </dgm:t>
    </dgm:pt>
    <dgm:pt modelId="{757B2AF5-F207-4DFE-90C1-574AA551D7C2}" type="parTrans" cxnId="{33ED6DE4-5762-42AE-9F93-8A5DD3E30E36}">
      <dgm:prSet/>
      <dgm:spPr/>
      <dgm:t>
        <a:bodyPr/>
        <a:lstStyle/>
        <a:p>
          <a:endParaRPr lang="en-MY" sz="2400" b="1"/>
        </a:p>
      </dgm:t>
    </dgm:pt>
    <dgm:pt modelId="{3862110C-E6D7-471F-B5B6-1DAEF48EC61C}" type="sibTrans" cxnId="{33ED6DE4-5762-42AE-9F93-8A5DD3E30E36}">
      <dgm:prSet custT="1"/>
      <dgm:spPr/>
      <dgm:t>
        <a:bodyPr/>
        <a:lstStyle/>
        <a:p>
          <a:endParaRPr lang="en-MY" sz="2000" b="1"/>
        </a:p>
      </dgm:t>
    </dgm:pt>
    <dgm:pt modelId="{6447AEE7-6A54-4CD9-A5BF-8825AABAFF1A}">
      <dgm:prSet phldrT="[Text]" custT="1"/>
      <dgm:spPr/>
      <dgm:t>
        <a:bodyPr/>
        <a:lstStyle/>
        <a:p>
          <a:r>
            <a:rPr lang="en-US" sz="2400" b="1" u="none" dirty="0" smtClean="0">
              <a:latin typeface="+mn-lt"/>
            </a:rPr>
            <a:t>ACCOUNTABILITY</a:t>
          </a:r>
        </a:p>
        <a:p>
          <a:r>
            <a:rPr lang="en-MY" sz="1800" b="1" dirty="0" smtClean="0">
              <a:latin typeface="+mn-lt"/>
            </a:rPr>
            <a:t>Approach our duties with  ownership and responsibility</a:t>
          </a:r>
          <a:endParaRPr lang="en-MY" sz="1800" b="1" dirty="0">
            <a:latin typeface="+mn-lt"/>
          </a:endParaRPr>
        </a:p>
      </dgm:t>
    </dgm:pt>
    <dgm:pt modelId="{5AD46CCD-E938-4C32-86CB-F67A05353EA3}" type="parTrans" cxnId="{61695458-9DBC-48D0-B7F6-9E0D6DA8A55A}">
      <dgm:prSet/>
      <dgm:spPr/>
      <dgm:t>
        <a:bodyPr/>
        <a:lstStyle/>
        <a:p>
          <a:endParaRPr lang="en-MY" sz="2400" b="1"/>
        </a:p>
      </dgm:t>
    </dgm:pt>
    <dgm:pt modelId="{2E22700D-086A-4BF6-B73C-857C62A2F124}" type="sibTrans" cxnId="{61695458-9DBC-48D0-B7F6-9E0D6DA8A55A}">
      <dgm:prSet custT="1"/>
      <dgm:spPr/>
      <dgm:t>
        <a:bodyPr/>
        <a:lstStyle/>
        <a:p>
          <a:endParaRPr lang="en-MY" sz="2000" b="1"/>
        </a:p>
      </dgm:t>
    </dgm:pt>
    <dgm:pt modelId="{9BBB0F01-1467-4C07-A2D5-36EAA43EB247}" type="pres">
      <dgm:prSet presAssocID="{CF6D6079-D537-481A-8FDF-BEC42B268120}" presName="Name0" presStyleCnt="0">
        <dgm:presLayoutVars>
          <dgm:dir/>
          <dgm:resizeHandles val="exact"/>
        </dgm:presLayoutVars>
      </dgm:prSet>
      <dgm:spPr/>
      <dgm:t>
        <a:bodyPr/>
        <a:lstStyle/>
        <a:p>
          <a:endParaRPr lang="en-MY"/>
        </a:p>
      </dgm:t>
    </dgm:pt>
    <dgm:pt modelId="{5EECBECB-F662-4388-9524-FC215586FA01}" type="pres">
      <dgm:prSet presAssocID="{003F7C09-930A-4AA7-95CD-5A75CB620CA5}" presName="node" presStyleLbl="node1" presStyleIdx="0" presStyleCnt="3" custScaleX="159764" custScaleY="192393" custRadScaleRad="83470">
        <dgm:presLayoutVars>
          <dgm:bulletEnabled val="1"/>
        </dgm:presLayoutVars>
      </dgm:prSet>
      <dgm:spPr/>
      <dgm:t>
        <a:bodyPr/>
        <a:lstStyle/>
        <a:p>
          <a:endParaRPr lang="en-MY"/>
        </a:p>
      </dgm:t>
    </dgm:pt>
    <dgm:pt modelId="{EEBCA2DE-FD96-4A64-A240-4BA363DCACF3}" type="pres">
      <dgm:prSet presAssocID="{4E59D327-BD60-4427-9689-83884325CCA4}" presName="sibTrans" presStyleLbl="sibTrans2D1" presStyleIdx="0" presStyleCnt="3" custScaleX="430849" custLinFactX="138126" custLinFactY="-19744" custLinFactNeighborX="200000" custLinFactNeighborY="-100000"/>
      <dgm:spPr/>
      <dgm:t>
        <a:bodyPr/>
        <a:lstStyle/>
        <a:p>
          <a:endParaRPr lang="en-MY"/>
        </a:p>
      </dgm:t>
    </dgm:pt>
    <dgm:pt modelId="{DDC4618D-8BE9-4702-9264-63BB4285498D}" type="pres">
      <dgm:prSet presAssocID="{4E59D327-BD60-4427-9689-83884325CCA4}" presName="connectorText" presStyleLbl="sibTrans2D1" presStyleIdx="0" presStyleCnt="3"/>
      <dgm:spPr/>
      <dgm:t>
        <a:bodyPr/>
        <a:lstStyle/>
        <a:p>
          <a:endParaRPr lang="en-MY"/>
        </a:p>
      </dgm:t>
    </dgm:pt>
    <dgm:pt modelId="{7C3265C8-C122-4ADD-A02D-E979085F0608}" type="pres">
      <dgm:prSet presAssocID="{A91453AB-9A58-4A5F-8B9F-1D92F4FA68D3}" presName="node" presStyleLbl="node1" presStyleIdx="1" presStyleCnt="3" custScaleX="159764" custScaleY="191528" custRadScaleRad="115389" custRadScaleInc="-21254">
        <dgm:presLayoutVars>
          <dgm:bulletEnabled val="1"/>
        </dgm:presLayoutVars>
      </dgm:prSet>
      <dgm:spPr/>
      <dgm:t>
        <a:bodyPr/>
        <a:lstStyle/>
        <a:p>
          <a:endParaRPr lang="en-MY"/>
        </a:p>
      </dgm:t>
    </dgm:pt>
    <dgm:pt modelId="{5F52B817-9349-4DA2-9EB2-18F17EE6B8D7}" type="pres">
      <dgm:prSet presAssocID="{3862110C-E6D7-471F-B5B6-1DAEF48EC61C}" presName="sibTrans" presStyleLbl="sibTrans2D1" presStyleIdx="1" presStyleCnt="3" custScaleX="224615"/>
      <dgm:spPr/>
      <dgm:t>
        <a:bodyPr/>
        <a:lstStyle/>
        <a:p>
          <a:endParaRPr lang="en-MY"/>
        </a:p>
      </dgm:t>
    </dgm:pt>
    <dgm:pt modelId="{DC58DE24-9F1C-4C8B-9E41-FFAD59081E35}" type="pres">
      <dgm:prSet presAssocID="{3862110C-E6D7-471F-B5B6-1DAEF48EC61C}" presName="connectorText" presStyleLbl="sibTrans2D1" presStyleIdx="1" presStyleCnt="3"/>
      <dgm:spPr/>
      <dgm:t>
        <a:bodyPr/>
        <a:lstStyle/>
        <a:p>
          <a:endParaRPr lang="en-MY"/>
        </a:p>
      </dgm:t>
    </dgm:pt>
    <dgm:pt modelId="{DC863967-91BD-4FFD-8100-88D8B66B8FDD}" type="pres">
      <dgm:prSet presAssocID="{6447AEE7-6A54-4CD9-A5BF-8825AABAFF1A}" presName="node" presStyleLbl="node1" presStyleIdx="2" presStyleCnt="3" custScaleX="145241" custScaleY="193919" custRadScaleRad="112079" custRadScaleInc="20874">
        <dgm:presLayoutVars>
          <dgm:bulletEnabled val="1"/>
        </dgm:presLayoutVars>
      </dgm:prSet>
      <dgm:spPr/>
      <dgm:t>
        <a:bodyPr/>
        <a:lstStyle/>
        <a:p>
          <a:endParaRPr lang="en-MY"/>
        </a:p>
      </dgm:t>
    </dgm:pt>
    <dgm:pt modelId="{BD4F905F-B8AD-4545-89F7-E2E33F8CF72D}" type="pres">
      <dgm:prSet presAssocID="{2E22700D-086A-4BF6-B73C-857C62A2F124}" presName="sibTrans" presStyleLbl="sibTrans2D1" presStyleIdx="2" presStyleCnt="3" custScaleX="457286" custLinFactX="-159562" custLinFactY="-35839" custLinFactNeighborX="-200000" custLinFactNeighborY="-100000"/>
      <dgm:spPr/>
      <dgm:t>
        <a:bodyPr/>
        <a:lstStyle/>
        <a:p>
          <a:endParaRPr lang="en-MY"/>
        </a:p>
      </dgm:t>
    </dgm:pt>
    <dgm:pt modelId="{43925CFE-A632-4363-B2AE-972526FA86F3}" type="pres">
      <dgm:prSet presAssocID="{2E22700D-086A-4BF6-B73C-857C62A2F124}" presName="connectorText" presStyleLbl="sibTrans2D1" presStyleIdx="2" presStyleCnt="3"/>
      <dgm:spPr/>
      <dgm:t>
        <a:bodyPr/>
        <a:lstStyle/>
        <a:p>
          <a:endParaRPr lang="en-MY"/>
        </a:p>
      </dgm:t>
    </dgm:pt>
  </dgm:ptLst>
  <dgm:cxnLst>
    <dgm:cxn modelId="{842AE1B3-240B-45FE-9BE6-236094994EAB}" srcId="{CF6D6079-D537-481A-8FDF-BEC42B268120}" destId="{003F7C09-930A-4AA7-95CD-5A75CB620CA5}" srcOrd="0" destOrd="0" parTransId="{95B72CA7-C698-426F-8215-49157EF636F1}" sibTransId="{4E59D327-BD60-4427-9689-83884325CCA4}"/>
    <dgm:cxn modelId="{452BA92A-2083-4139-927F-38DD7C70E54E}" type="presOf" srcId="{6447AEE7-6A54-4CD9-A5BF-8825AABAFF1A}" destId="{DC863967-91BD-4FFD-8100-88D8B66B8FDD}" srcOrd="0" destOrd="0" presId="urn:microsoft.com/office/officeart/2005/8/layout/cycle7"/>
    <dgm:cxn modelId="{D4857AB4-17BE-481B-B00C-B45E6AD4F59F}" type="presOf" srcId="{2E22700D-086A-4BF6-B73C-857C62A2F124}" destId="{BD4F905F-B8AD-4545-89F7-E2E33F8CF72D}" srcOrd="0" destOrd="0" presId="urn:microsoft.com/office/officeart/2005/8/layout/cycle7"/>
    <dgm:cxn modelId="{C5D46200-76A7-400A-83D9-FFE3342D7BD7}" type="presOf" srcId="{CF6D6079-D537-481A-8FDF-BEC42B268120}" destId="{9BBB0F01-1467-4C07-A2D5-36EAA43EB247}" srcOrd="0" destOrd="0" presId="urn:microsoft.com/office/officeart/2005/8/layout/cycle7"/>
    <dgm:cxn modelId="{CAB7820A-F00F-4DBB-A985-A36FD08F45BA}" type="presOf" srcId="{4E59D327-BD60-4427-9689-83884325CCA4}" destId="{EEBCA2DE-FD96-4A64-A240-4BA363DCACF3}" srcOrd="0" destOrd="0" presId="urn:microsoft.com/office/officeart/2005/8/layout/cycle7"/>
    <dgm:cxn modelId="{13BFC747-1002-47EA-A11C-3EB0FBD53879}" type="presOf" srcId="{4E59D327-BD60-4427-9689-83884325CCA4}" destId="{DDC4618D-8BE9-4702-9264-63BB4285498D}" srcOrd="1" destOrd="0" presId="urn:microsoft.com/office/officeart/2005/8/layout/cycle7"/>
    <dgm:cxn modelId="{5246227F-D79E-47FB-A430-C797EC3172DA}" type="presOf" srcId="{003F7C09-930A-4AA7-95CD-5A75CB620CA5}" destId="{5EECBECB-F662-4388-9524-FC215586FA01}" srcOrd="0" destOrd="0" presId="urn:microsoft.com/office/officeart/2005/8/layout/cycle7"/>
    <dgm:cxn modelId="{7C2DC9FF-F3F5-4BF3-969C-C15E529A3BB0}" type="presOf" srcId="{A91453AB-9A58-4A5F-8B9F-1D92F4FA68D3}" destId="{7C3265C8-C122-4ADD-A02D-E979085F0608}" srcOrd="0" destOrd="0" presId="urn:microsoft.com/office/officeart/2005/8/layout/cycle7"/>
    <dgm:cxn modelId="{FDBDE92C-32F0-430F-A328-1DA8612A4481}" type="presOf" srcId="{3862110C-E6D7-471F-B5B6-1DAEF48EC61C}" destId="{5F52B817-9349-4DA2-9EB2-18F17EE6B8D7}" srcOrd="0" destOrd="0" presId="urn:microsoft.com/office/officeart/2005/8/layout/cycle7"/>
    <dgm:cxn modelId="{8CD59858-6403-461B-810B-33AEEE9727F9}" type="presOf" srcId="{3862110C-E6D7-471F-B5B6-1DAEF48EC61C}" destId="{DC58DE24-9F1C-4C8B-9E41-FFAD59081E35}" srcOrd="1" destOrd="0" presId="urn:microsoft.com/office/officeart/2005/8/layout/cycle7"/>
    <dgm:cxn modelId="{33ED6DE4-5762-42AE-9F93-8A5DD3E30E36}" srcId="{CF6D6079-D537-481A-8FDF-BEC42B268120}" destId="{A91453AB-9A58-4A5F-8B9F-1D92F4FA68D3}" srcOrd="1" destOrd="0" parTransId="{757B2AF5-F207-4DFE-90C1-574AA551D7C2}" sibTransId="{3862110C-E6D7-471F-B5B6-1DAEF48EC61C}"/>
    <dgm:cxn modelId="{61695458-9DBC-48D0-B7F6-9E0D6DA8A55A}" srcId="{CF6D6079-D537-481A-8FDF-BEC42B268120}" destId="{6447AEE7-6A54-4CD9-A5BF-8825AABAFF1A}" srcOrd="2" destOrd="0" parTransId="{5AD46CCD-E938-4C32-86CB-F67A05353EA3}" sibTransId="{2E22700D-086A-4BF6-B73C-857C62A2F124}"/>
    <dgm:cxn modelId="{6F72B189-BD17-48BF-BFC1-ECDE9539A260}" type="presOf" srcId="{2E22700D-086A-4BF6-B73C-857C62A2F124}" destId="{43925CFE-A632-4363-B2AE-972526FA86F3}" srcOrd="1" destOrd="0" presId="urn:microsoft.com/office/officeart/2005/8/layout/cycle7"/>
    <dgm:cxn modelId="{111FFDB7-CEB3-4B4D-B25C-BF5C907BEA84}" type="presParOf" srcId="{9BBB0F01-1467-4C07-A2D5-36EAA43EB247}" destId="{5EECBECB-F662-4388-9524-FC215586FA01}" srcOrd="0" destOrd="0" presId="urn:microsoft.com/office/officeart/2005/8/layout/cycle7"/>
    <dgm:cxn modelId="{A83AB589-8721-48D1-ABEF-B5B1CB25C399}" type="presParOf" srcId="{9BBB0F01-1467-4C07-A2D5-36EAA43EB247}" destId="{EEBCA2DE-FD96-4A64-A240-4BA363DCACF3}" srcOrd="1" destOrd="0" presId="urn:microsoft.com/office/officeart/2005/8/layout/cycle7"/>
    <dgm:cxn modelId="{361242A1-B0FC-46F5-AD2D-A1752515CE53}" type="presParOf" srcId="{EEBCA2DE-FD96-4A64-A240-4BA363DCACF3}" destId="{DDC4618D-8BE9-4702-9264-63BB4285498D}" srcOrd="0" destOrd="0" presId="urn:microsoft.com/office/officeart/2005/8/layout/cycle7"/>
    <dgm:cxn modelId="{3BE75C0C-AD99-436B-B18E-E4FBB761E3AA}" type="presParOf" srcId="{9BBB0F01-1467-4C07-A2D5-36EAA43EB247}" destId="{7C3265C8-C122-4ADD-A02D-E979085F0608}" srcOrd="2" destOrd="0" presId="urn:microsoft.com/office/officeart/2005/8/layout/cycle7"/>
    <dgm:cxn modelId="{CAE27F59-A90D-4D7E-AB5B-F237FD3F61C1}" type="presParOf" srcId="{9BBB0F01-1467-4C07-A2D5-36EAA43EB247}" destId="{5F52B817-9349-4DA2-9EB2-18F17EE6B8D7}" srcOrd="3" destOrd="0" presId="urn:microsoft.com/office/officeart/2005/8/layout/cycle7"/>
    <dgm:cxn modelId="{79054D49-EF32-4F10-B462-A56506128D6E}" type="presParOf" srcId="{5F52B817-9349-4DA2-9EB2-18F17EE6B8D7}" destId="{DC58DE24-9F1C-4C8B-9E41-FFAD59081E35}" srcOrd="0" destOrd="0" presId="urn:microsoft.com/office/officeart/2005/8/layout/cycle7"/>
    <dgm:cxn modelId="{6A970A2C-B4CC-47DA-BF09-6E0981147B0E}" type="presParOf" srcId="{9BBB0F01-1467-4C07-A2D5-36EAA43EB247}" destId="{DC863967-91BD-4FFD-8100-88D8B66B8FDD}" srcOrd="4" destOrd="0" presId="urn:microsoft.com/office/officeart/2005/8/layout/cycle7"/>
    <dgm:cxn modelId="{73600BB9-0752-4669-8C2B-9D9EA9291AB8}" type="presParOf" srcId="{9BBB0F01-1467-4C07-A2D5-36EAA43EB247}" destId="{BD4F905F-B8AD-4545-89F7-E2E33F8CF72D}" srcOrd="5" destOrd="0" presId="urn:microsoft.com/office/officeart/2005/8/layout/cycle7"/>
    <dgm:cxn modelId="{E62D226F-9B88-449D-A8ED-237F15D3BB22}" type="presParOf" srcId="{BD4F905F-B8AD-4545-89F7-E2E33F8CF72D}" destId="{43925CFE-A632-4363-B2AE-972526FA86F3}" srcOrd="0" destOrd="0" presId="urn:microsoft.com/office/officeart/2005/8/layout/cycle7"/>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61B4633D-70D1-4372-A709-C2350B4071DA}" type="doc">
      <dgm:prSet loTypeId="urn:microsoft.com/office/officeart/2005/8/layout/hList6" loCatId="list" qsTypeId="urn:microsoft.com/office/officeart/2005/8/quickstyle/3d2" qsCatId="3D" csTypeId="urn:microsoft.com/office/officeart/2005/8/colors/accent3_2" csCatId="accent3" phldr="1"/>
      <dgm:spPr/>
      <dgm:t>
        <a:bodyPr/>
        <a:lstStyle/>
        <a:p>
          <a:endParaRPr lang="en-MY"/>
        </a:p>
      </dgm:t>
    </dgm:pt>
    <dgm:pt modelId="{03570F93-442B-42C9-A37D-B95F4E309F5A}">
      <dgm:prSet phldrT="[Text]"/>
      <dgm:spPr/>
      <dgm:t>
        <a:bodyPr/>
        <a:lstStyle/>
        <a:p>
          <a:r>
            <a:rPr lang="en-US" b="1" smtClean="0">
              <a:latin typeface="Century Gothic" pitchFamily="34" charset="0"/>
              <a:cs typeface="Calibri" pitchFamily="34" charset="0"/>
            </a:rPr>
            <a:t>We have the right ‘hands-on’ team with vast knowledge and relevant experience.</a:t>
          </a:r>
          <a:endParaRPr lang="en-MY" b="1" dirty="0">
            <a:latin typeface="Century Gothic" pitchFamily="34" charset="0"/>
          </a:endParaRPr>
        </a:p>
      </dgm:t>
    </dgm:pt>
    <dgm:pt modelId="{1CCB8BA9-D413-4B00-B340-C97386982F52}" type="parTrans" cxnId="{5118EDB8-BC84-487D-AFCA-F8CCFB28F273}">
      <dgm:prSet/>
      <dgm:spPr/>
      <dgm:t>
        <a:bodyPr/>
        <a:lstStyle/>
        <a:p>
          <a:endParaRPr lang="en-MY">
            <a:latin typeface="Century Gothic" pitchFamily="34" charset="0"/>
          </a:endParaRPr>
        </a:p>
      </dgm:t>
    </dgm:pt>
    <dgm:pt modelId="{BF469B52-F00F-4A17-BAA8-2654D94F3672}" type="sibTrans" cxnId="{5118EDB8-BC84-487D-AFCA-F8CCFB28F273}">
      <dgm:prSet/>
      <dgm:spPr/>
      <dgm:t>
        <a:bodyPr/>
        <a:lstStyle/>
        <a:p>
          <a:endParaRPr lang="en-MY">
            <a:latin typeface="Century Gothic" pitchFamily="34" charset="0"/>
          </a:endParaRPr>
        </a:p>
      </dgm:t>
    </dgm:pt>
    <dgm:pt modelId="{E7A46CA2-387B-4204-8B14-9D8E3F974982}">
      <dgm:prSet phldrT="[Text]"/>
      <dgm:spPr/>
      <dgm:t>
        <a:bodyPr/>
        <a:lstStyle/>
        <a:p>
          <a:r>
            <a:rPr lang="en-US" b="1" smtClean="0">
              <a:latin typeface="Century Gothic" pitchFamily="34" charset="0"/>
              <a:cs typeface="Calibri" pitchFamily="34" charset="0"/>
            </a:rPr>
            <a:t>We would be able to provide complete and comprehensive  reports in tandem to your key areas of concern.</a:t>
          </a:r>
          <a:endParaRPr lang="en-MY" b="1" dirty="0">
            <a:latin typeface="Century Gothic" pitchFamily="34" charset="0"/>
          </a:endParaRPr>
        </a:p>
      </dgm:t>
    </dgm:pt>
    <dgm:pt modelId="{30435925-AE3B-47BE-B1DB-26D8E58DC13D}" type="parTrans" cxnId="{18FEB2AE-53D5-4A25-AF01-CF398638608E}">
      <dgm:prSet/>
      <dgm:spPr/>
      <dgm:t>
        <a:bodyPr/>
        <a:lstStyle/>
        <a:p>
          <a:endParaRPr lang="en-MY">
            <a:latin typeface="Century Gothic" pitchFamily="34" charset="0"/>
          </a:endParaRPr>
        </a:p>
      </dgm:t>
    </dgm:pt>
    <dgm:pt modelId="{69565DE8-A3B2-406A-A2C0-5F4453928B7C}" type="sibTrans" cxnId="{18FEB2AE-53D5-4A25-AF01-CF398638608E}">
      <dgm:prSet/>
      <dgm:spPr/>
      <dgm:t>
        <a:bodyPr/>
        <a:lstStyle/>
        <a:p>
          <a:endParaRPr lang="en-MY">
            <a:latin typeface="Century Gothic" pitchFamily="34" charset="0"/>
          </a:endParaRPr>
        </a:p>
      </dgm:t>
    </dgm:pt>
    <dgm:pt modelId="{85F9A8FC-EAC1-4EE1-AD06-18CB21FF3A70}">
      <dgm:prSet phldrT="[Text]"/>
      <dgm:spPr/>
      <dgm:t>
        <a:bodyPr/>
        <a:lstStyle/>
        <a:p>
          <a:r>
            <a:rPr lang="en-US" b="1" smtClean="0">
              <a:latin typeface="Century Gothic" pitchFamily="34" charset="0"/>
              <a:cs typeface="Calibri" pitchFamily="34" charset="0"/>
            </a:rPr>
            <a:t>Our Engagement Partner, Board of Advisors and Managers will be involved in closed co-operation to ensure of best services.</a:t>
          </a:r>
          <a:endParaRPr lang="en-MY" b="1" dirty="0">
            <a:latin typeface="Century Gothic" pitchFamily="34" charset="0"/>
          </a:endParaRPr>
        </a:p>
      </dgm:t>
    </dgm:pt>
    <dgm:pt modelId="{EFA7FED9-EA7C-427A-94E6-D1F601A827AC}" type="parTrans" cxnId="{2CEBDAD0-D2FC-414C-9322-4F38822A2885}">
      <dgm:prSet/>
      <dgm:spPr/>
      <dgm:t>
        <a:bodyPr/>
        <a:lstStyle/>
        <a:p>
          <a:endParaRPr lang="en-MY">
            <a:latin typeface="Century Gothic" pitchFamily="34" charset="0"/>
          </a:endParaRPr>
        </a:p>
      </dgm:t>
    </dgm:pt>
    <dgm:pt modelId="{ED629076-7C93-4A42-B487-E354A08DF810}" type="sibTrans" cxnId="{2CEBDAD0-D2FC-414C-9322-4F38822A2885}">
      <dgm:prSet/>
      <dgm:spPr/>
      <dgm:t>
        <a:bodyPr/>
        <a:lstStyle/>
        <a:p>
          <a:endParaRPr lang="en-MY">
            <a:latin typeface="Century Gothic" pitchFamily="34" charset="0"/>
          </a:endParaRPr>
        </a:p>
      </dgm:t>
    </dgm:pt>
    <dgm:pt modelId="{495ED85D-7FC3-4CA5-A0D2-DB7AB751CD87}">
      <dgm:prSet phldrT="[Text]"/>
      <dgm:spPr/>
      <dgm:t>
        <a:bodyPr/>
        <a:lstStyle/>
        <a:p>
          <a:r>
            <a:rPr lang="en-US" b="1" smtClean="0">
              <a:latin typeface="Century Gothic" pitchFamily="34" charset="0"/>
              <a:cs typeface="Calibri" pitchFamily="34" charset="0"/>
            </a:rPr>
            <a:t>We offer ‘value for money’ without compromising on the quality and timeliness of our services.</a:t>
          </a:r>
          <a:endParaRPr lang="en-MY" b="1" dirty="0">
            <a:latin typeface="Century Gothic" pitchFamily="34" charset="0"/>
          </a:endParaRPr>
        </a:p>
      </dgm:t>
    </dgm:pt>
    <dgm:pt modelId="{CE0C881E-270E-4F80-8F7C-87EB2C59E574}" type="parTrans" cxnId="{4C03651B-E913-400A-A2BE-83AADDF90492}">
      <dgm:prSet/>
      <dgm:spPr/>
      <dgm:t>
        <a:bodyPr/>
        <a:lstStyle/>
        <a:p>
          <a:endParaRPr lang="en-MY">
            <a:latin typeface="Century Gothic" pitchFamily="34" charset="0"/>
          </a:endParaRPr>
        </a:p>
      </dgm:t>
    </dgm:pt>
    <dgm:pt modelId="{E49E214B-827D-4B61-A253-BE08EDD0D3F9}" type="sibTrans" cxnId="{4C03651B-E913-400A-A2BE-83AADDF90492}">
      <dgm:prSet/>
      <dgm:spPr/>
      <dgm:t>
        <a:bodyPr/>
        <a:lstStyle/>
        <a:p>
          <a:endParaRPr lang="en-MY">
            <a:latin typeface="Century Gothic" pitchFamily="34" charset="0"/>
          </a:endParaRPr>
        </a:p>
      </dgm:t>
    </dgm:pt>
    <dgm:pt modelId="{BA09B25F-0E9D-4AA2-867C-54A15C2CB86B}">
      <dgm:prSet phldrT="[Text]"/>
      <dgm:spPr/>
      <dgm:t>
        <a:bodyPr/>
        <a:lstStyle/>
        <a:p>
          <a:r>
            <a:rPr lang="en-US" b="1" smtClean="0">
              <a:latin typeface="Century Gothic" pitchFamily="34" charset="0"/>
              <a:cs typeface="Calibri" pitchFamily="34" charset="0"/>
            </a:rPr>
            <a:t>We will apply our considerable experience to ensure minimal disruption to clients’ daily operations.</a:t>
          </a:r>
          <a:endParaRPr lang="en-MY" b="1" dirty="0">
            <a:latin typeface="Century Gothic" pitchFamily="34" charset="0"/>
          </a:endParaRPr>
        </a:p>
      </dgm:t>
    </dgm:pt>
    <dgm:pt modelId="{EA6CA015-4095-4208-85BA-D06C0EB94FE2}" type="parTrans" cxnId="{FBA5894E-5D6A-4CE0-8538-CB283B09272E}">
      <dgm:prSet/>
      <dgm:spPr/>
      <dgm:t>
        <a:bodyPr/>
        <a:lstStyle/>
        <a:p>
          <a:endParaRPr lang="en-MY">
            <a:latin typeface="Century Gothic" pitchFamily="34" charset="0"/>
          </a:endParaRPr>
        </a:p>
      </dgm:t>
    </dgm:pt>
    <dgm:pt modelId="{2D65AF02-164B-45A7-AFD5-D0C6CE5FD244}" type="sibTrans" cxnId="{FBA5894E-5D6A-4CE0-8538-CB283B09272E}">
      <dgm:prSet/>
      <dgm:spPr/>
      <dgm:t>
        <a:bodyPr/>
        <a:lstStyle/>
        <a:p>
          <a:endParaRPr lang="en-MY">
            <a:latin typeface="Century Gothic" pitchFamily="34" charset="0"/>
          </a:endParaRPr>
        </a:p>
      </dgm:t>
    </dgm:pt>
    <dgm:pt modelId="{45ED61D0-BC2E-4923-8A3F-777EB3972F06}" type="pres">
      <dgm:prSet presAssocID="{61B4633D-70D1-4372-A709-C2350B4071DA}" presName="Name0" presStyleCnt="0">
        <dgm:presLayoutVars>
          <dgm:dir/>
          <dgm:resizeHandles val="exact"/>
        </dgm:presLayoutVars>
      </dgm:prSet>
      <dgm:spPr/>
      <dgm:t>
        <a:bodyPr/>
        <a:lstStyle/>
        <a:p>
          <a:endParaRPr lang="en-MY"/>
        </a:p>
      </dgm:t>
    </dgm:pt>
    <dgm:pt modelId="{614844D3-B94A-4B70-B5DB-FD9CAC374F85}" type="pres">
      <dgm:prSet presAssocID="{03570F93-442B-42C9-A37D-B95F4E309F5A}" presName="node" presStyleLbl="node1" presStyleIdx="0" presStyleCnt="5" custScaleX="98000" custScaleY="98381">
        <dgm:presLayoutVars>
          <dgm:bulletEnabled val="1"/>
        </dgm:presLayoutVars>
      </dgm:prSet>
      <dgm:spPr/>
      <dgm:t>
        <a:bodyPr/>
        <a:lstStyle/>
        <a:p>
          <a:endParaRPr lang="en-MY"/>
        </a:p>
      </dgm:t>
    </dgm:pt>
    <dgm:pt modelId="{B5A76085-28EA-40B5-932C-2F2590FA5A4D}" type="pres">
      <dgm:prSet presAssocID="{BF469B52-F00F-4A17-BAA8-2654D94F3672}" presName="sibTrans" presStyleCnt="0"/>
      <dgm:spPr/>
      <dgm:t>
        <a:bodyPr/>
        <a:lstStyle/>
        <a:p>
          <a:endParaRPr lang="en-US"/>
        </a:p>
      </dgm:t>
    </dgm:pt>
    <dgm:pt modelId="{0C398F66-09C5-49D1-B43C-6ED6F5E67E39}" type="pres">
      <dgm:prSet presAssocID="{E7A46CA2-387B-4204-8B14-9D8E3F974982}" presName="node" presStyleLbl="node1" presStyleIdx="1" presStyleCnt="5">
        <dgm:presLayoutVars>
          <dgm:bulletEnabled val="1"/>
        </dgm:presLayoutVars>
      </dgm:prSet>
      <dgm:spPr/>
      <dgm:t>
        <a:bodyPr/>
        <a:lstStyle/>
        <a:p>
          <a:endParaRPr lang="en-MY"/>
        </a:p>
      </dgm:t>
    </dgm:pt>
    <dgm:pt modelId="{CF12A831-68FE-4DD0-B4C5-FF64CDB4CF17}" type="pres">
      <dgm:prSet presAssocID="{69565DE8-A3B2-406A-A2C0-5F4453928B7C}" presName="sibTrans" presStyleCnt="0"/>
      <dgm:spPr/>
      <dgm:t>
        <a:bodyPr/>
        <a:lstStyle/>
        <a:p>
          <a:endParaRPr lang="en-US"/>
        </a:p>
      </dgm:t>
    </dgm:pt>
    <dgm:pt modelId="{43F0E6F8-A747-4FD1-973C-BE0FFF468C2B}" type="pres">
      <dgm:prSet presAssocID="{85F9A8FC-EAC1-4EE1-AD06-18CB21FF3A70}" presName="node" presStyleLbl="node1" presStyleIdx="2" presStyleCnt="5">
        <dgm:presLayoutVars>
          <dgm:bulletEnabled val="1"/>
        </dgm:presLayoutVars>
      </dgm:prSet>
      <dgm:spPr/>
      <dgm:t>
        <a:bodyPr/>
        <a:lstStyle/>
        <a:p>
          <a:endParaRPr lang="en-MY"/>
        </a:p>
      </dgm:t>
    </dgm:pt>
    <dgm:pt modelId="{E9377816-FD6E-4F7C-9769-62CC0240431B}" type="pres">
      <dgm:prSet presAssocID="{ED629076-7C93-4A42-B487-E354A08DF810}" presName="sibTrans" presStyleCnt="0"/>
      <dgm:spPr/>
      <dgm:t>
        <a:bodyPr/>
        <a:lstStyle/>
        <a:p>
          <a:endParaRPr lang="en-US"/>
        </a:p>
      </dgm:t>
    </dgm:pt>
    <dgm:pt modelId="{67C5842A-EFD7-42D3-90F7-1D174BC2850E}" type="pres">
      <dgm:prSet presAssocID="{495ED85D-7FC3-4CA5-A0D2-DB7AB751CD87}" presName="node" presStyleLbl="node1" presStyleIdx="3" presStyleCnt="5">
        <dgm:presLayoutVars>
          <dgm:bulletEnabled val="1"/>
        </dgm:presLayoutVars>
      </dgm:prSet>
      <dgm:spPr/>
      <dgm:t>
        <a:bodyPr/>
        <a:lstStyle/>
        <a:p>
          <a:endParaRPr lang="en-MY"/>
        </a:p>
      </dgm:t>
    </dgm:pt>
    <dgm:pt modelId="{7B7746AB-CAD7-4224-8F27-31D644A722EC}" type="pres">
      <dgm:prSet presAssocID="{E49E214B-827D-4B61-A253-BE08EDD0D3F9}" presName="sibTrans" presStyleCnt="0"/>
      <dgm:spPr/>
      <dgm:t>
        <a:bodyPr/>
        <a:lstStyle/>
        <a:p>
          <a:endParaRPr lang="en-US"/>
        </a:p>
      </dgm:t>
    </dgm:pt>
    <dgm:pt modelId="{E68CE35A-A77D-4A5F-BCD1-5F58C261D780}" type="pres">
      <dgm:prSet presAssocID="{BA09B25F-0E9D-4AA2-867C-54A15C2CB86B}" presName="node" presStyleLbl="node1" presStyleIdx="4" presStyleCnt="5">
        <dgm:presLayoutVars>
          <dgm:bulletEnabled val="1"/>
        </dgm:presLayoutVars>
      </dgm:prSet>
      <dgm:spPr/>
      <dgm:t>
        <a:bodyPr/>
        <a:lstStyle/>
        <a:p>
          <a:endParaRPr lang="en-MY"/>
        </a:p>
      </dgm:t>
    </dgm:pt>
  </dgm:ptLst>
  <dgm:cxnLst>
    <dgm:cxn modelId="{10389095-84A1-41F1-97C2-9662F9976A42}" type="presOf" srcId="{61B4633D-70D1-4372-A709-C2350B4071DA}" destId="{45ED61D0-BC2E-4923-8A3F-777EB3972F06}" srcOrd="0" destOrd="0" presId="urn:microsoft.com/office/officeart/2005/8/layout/hList6"/>
    <dgm:cxn modelId="{4C03651B-E913-400A-A2BE-83AADDF90492}" srcId="{61B4633D-70D1-4372-A709-C2350B4071DA}" destId="{495ED85D-7FC3-4CA5-A0D2-DB7AB751CD87}" srcOrd="3" destOrd="0" parTransId="{CE0C881E-270E-4F80-8F7C-87EB2C59E574}" sibTransId="{E49E214B-827D-4B61-A253-BE08EDD0D3F9}"/>
    <dgm:cxn modelId="{FBA5894E-5D6A-4CE0-8538-CB283B09272E}" srcId="{61B4633D-70D1-4372-A709-C2350B4071DA}" destId="{BA09B25F-0E9D-4AA2-867C-54A15C2CB86B}" srcOrd="4" destOrd="0" parTransId="{EA6CA015-4095-4208-85BA-D06C0EB94FE2}" sibTransId="{2D65AF02-164B-45A7-AFD5-D0C6CE5FD244}"/>
    <dgm:cxn modelId="{2CEBDAD0-D2FC-414C-9322-4F38822A2885}" srcId="{61B4633D-70D1-4372-A709-C2350B4071DA}" destId="{85F9A8FC-EAC1-4EE1-AD06-18CB21FF3A70}" srcOrd="2" destOrd="0" parTransId="{EFA7FED9-EA7C-427A-94E6-D1F601A827AC}" sibTransId="{ED629076-7C93-4A42-B487-E354A08DF810}"/>
    <dgm:cxn modelId="{5118EDB8-BC84-487D-AFCA-F8CCFB28F273}" srcId="{61B4633D-70D1-4372-A709-C2350B4071DA}" destId="{03570F93-442B-42C9-A37D-B95F4E309F5A}" srcOrd="0" destOrd="0" parTransId="{1CCB8BA9-D413-4B00-B340-C97386982F52}" sibTransId="{BF469B52-F00F-4A17-BAA8-2654D94F3672}"/>
    <dgm:cxn modelId="{4F85F9BE-4AAA-4CE6-8071-1175250FCB77}" type="presOf" srcId="{BA09B25F-0E9D-4AA2-867C-54A15C2CB86B}" destId="{E68CE35A-A77D-4A5F-BCD1-5F58C261D780}" srcOrd="0" destOrd="0" presId="urn:microsoft.com/office/officeart/2005/8/layout/hList6"/>
    <dgm:cxn modelId="{2ECAADC0-00A2-432F-8E8B-5C5A3BF40FD6}" type="presOf" srcId="{495ED85D-7FC3-4CA5-A0D2-DB7AB751CD87}" destId="{67C5842A-EFD7-42D3-90F7-1D174BC2850E}" srcOrd="0" destOrd="0" presId="urn:microsoft.com/office/officeart/2005/8/layout/hList6"/>
    <dgm:cxn modelId="{46FBAB95-2F79-4C2B-B21F-D75E5500C152}" type="presOf" srcId="{E7A46CA2-387B-4204-8B14-9D8E3F974982}" destId="{0C398F66-09C5-49D1-B43C-6ED6F5E67E39}" srcOrd="0" destOrd="0" presId="urn:microsoft.com/office/officeart/2005/8/layout/hList6"/>
    <dgm:cxn modelId="{6711F11F-F662-4CC0-B9E3-381901E041A1}" type="presOf" srcId="{03570F93-442B-42C9-A37D-B95F4E309F5A}" destId="{614844D3-B94A-4B70-B5DB-FD9CAC374F85}" srcOrd="0" destOrd="0" presId="urn:microsoft.com/office/officeart/2005/8/layout/hList6"/>
    <dgm:cxn modelId="{18FEB2AE-53D5-4A25-AF01-CF398638608E}" srcId="{61B4633D-70D1-4372-A709-C2350B4071DA}" destId="{E7A46CA2-387B-4204-8B14-9D8E3F974982}" srcOrd="1" destOrd="0" parTransId="{30435925-AE3B-47BE-B1DB-26D8E58DC13D}" sibTransId="{69565DE8-A3B2-406A-A2C0-5F4453928B7C}"/>
    <dgm:cxn modelId="{D2AB952D-B700-48E3-8B23-8081175394E8}" type="presOf" srcId="{85F9A8FC-EAC1-4EE1-AD06-18CB21FF3A70}" destId="{43F0E6F8-A747-4FD1-973C-BE0FFF468C2B}" srcOrd="0" destOrd="0" presId="urn:microsoft.com/office/officeart/2005/8/layout/hList6"/>
    <dgm:cxn modelId="{11113E75-3CC4-4A47-AF33-CEE6809DAF21}" type="presParOf" srcId="{45ED61D0-BC2E-4923-8A3F-777EB3972F06}" destId="{614844D3-B94A-4B70-B5DB-FD9CAC374F85}" srcOrd="0" destOrd="0" presId="urn:microsoft.com/office/officeart/2005/8/layout/hList6"/>
    <dgm:cxn modelId="{C0C5DCDA-BA26-428C-9938-3CAD31453DB4}" type="presParOf" srcId="{45ED61D0-BC2E-4923-8A3F-777EB3972F06}" destId="{B5A76085-28EA-40B5-932C-2F2590FA5A4D}" srcOrd="1" destOrd="0" presId="urn:microsoft.com/office/officeart/2005/8/layout/hList6"/>
    <dgm:cxn modelId="{2B76FCDA-96D7-4E2A-8CA2-AB2640349CFE}" type="presParOf" srcId="{45ED61D0-BC2E-4923-8A3F-777EB3972F06}" destId="{0C398F66-09C5-49D1-B43C-6ED6F5E67E39}" srcOrd="2" destOrd="0" presId="urn:microsoft.com/office/officeart/2005/8/layout/hList6"/>
    <dgm:cxn modelId="{3D10866C-4E08-4918-800E-8314BF1F949F}" type="presParOf" srcId="{45ED61D0-BC2E-4923-8A3F-777EB3972F06}" destId="{CF12A831-68FE-4DD0-B4C5-FF64CDB4CF17}" srcOrd="3" destOrd="0" presId="urn:microsoft.com/office/officeart/2005/8/layout/hList6"/>
    <dgm:cxn modelId="{33D20877-742D-4D07-B9C9-C392F37D2C97}" type="presParOf" srcId="{45ED61D0-BC2E-4923-8A3F-777EB3972F06}" destId="{43F0E6F8-A747-4FD1-973C-BE0FFF468C2B}" srcOrd="4" destOrd="0" presId="urn:microsoft.com/office/officeart/2005/8/layout/hList6"/>
    <dgm:cxn modelId="{33BD70AF-B28D-4E6D-B420-97684E239CEF}" type="presParOf" srcId="{45ED61D0-BC2E-4923-8A3F-777EB3972F06}" destId="{E9377816-FD6E-4F7C-9769-62CC0240431B}" srcOrd="5" destOrd="0" presId="urn:microsoft.com/office/officeart/2005/8/layout/hList6"/>
    <dgm:cxn modelId="{7C766BDA-2121-4C0C-BE8C-6A8D33B53A18}" type="presParOf" srcId="{45ED61D0-BC2E-4923-8A3F-777EB3972F06}" destId="{67C5842A-EFD7-42D3-90F7-1D174BC2850E}" srcOrd="6" destOrd="0" presId="urn:microsoft.com/office/officeart/2005/8/layout/hList6"/>
    <dgm:cxn modelId="{D252C46E-DD3A-4154-8604-8A33DE39418E}" type="presParOf" srcId="{45ED61D0-BC2E-4923-8A3F-777EB3972F06}" destId="{7B7746AB-CAD7-4224-8F27-31D644A722EC}" srcOrd="7" destOrd="0" presId="urn:microsoft.com/office/officeart/2005/8/layout/hList6"/>
    <dgm:cxn modelId="{EE712FCA-D86C-4647-BC83-383729C58623}" type="presParOf" srcId="{45ED61D0-BC2E-4923-8A3F-777EB3972F06}" destId="{E68CE35A-A77D-4A5F-BCD1-5F58C261D780}" srcOrd="8" destOrd="0" presId="urn:microsoft.com/office/officeart/2005/8/layout/hList6"/>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B7F35ED3-D3D9-4FBF-A72F-E76F62EAAB98}" type="doc">
      <dgm:prSet loTypeId="urn:microsoft.com/office/officeart/2005/8/layout/cycle6" loCatId="cycle" qsTypeId="urn:microsoft.com/office/officeart/2005/8/quickstyle/simple5" qsCatId="simple" csTypeId="urn:microsoft.com/office/officeart/2005/8/colors/colorful2" csCatId="colorful" phldr="1"/>
      <dgm:spPr/>
      <dgm:t>
        <a:bodyPr/>
        <a:lstStyle/>
        <a:p>
          <a:endParaRPr lang="en-MY"/>
        </a:p>
      </dgm:t>
    </dgm:pt>
    <dgm:pt modelId="{8CB6CF8A-0847-476F-95E5-9937B220B2CB}">
      <dgm:prSet phldrT="[Text]"/>
      <dgm:spPr/>
      <dgm:t>
        <a:bodyPr/>
        <a:lstStyle/>
        <a:p>
          <a:r>
            <a:rPr lang="en-US" dirty="0" smtClean="0"/>
            <a:t>Financial Module</a:t>
          </a:r>
          <a:endParaRPr lang="en-MY" dirty="0"/>
        </a:p>
      </dgm:t>
    </dgm:pt>
    <dgm:pt modelId="{9C3F3443-8877-4F9F-94D2-A3F35610FE07}" type="parTrans" cxnId="{E7CFB7BA-FE2E-4F4D-83CD-983822D25A5D}">
      <dgm:prSet/>
      <dgm:spPr/>
      <dgm:t>
        <a:bodyPr/>
        <a:lstStyle/>
        <a:p>
          <a:endParaRPr lang="en-MY"/>
        </a:p>
      </dgm:t>
    </dgm:pt>
    <dgm:pt modelId="{50C911B0-F986-416F-9967-5BDEC37285AB}" type="sibTrans" cxnId="{E7CFB7BA-FE2E-4F4D-83CD-983822D25A5D}">
      <dgm:prSet/>
      <dgm:spPr/>
      <dgm:t>
        <a:bodyPr/>
        <a:lstStyle/>
        <a:p>
          <a:endParaRPr lang="en-MY"/>
        </a:p>
      </dgm:t>
    </dgm:pt>
    <dgm:pt modelId="{217DF204-7CDB-4498-84B7-40B8AB53ECCA}">
      <dgm:prSet phldrT="[Text]"/>
      <dgm:spPr/>
      <dgm:t>
        <a:bodyPr/>
        <a:lstStyle/>
        <a:p>
          <a:r>
            <a:rPr lang="en-US" dirty="0" smtClean="0"/>
            <a:t>Inventory Module</a:t>
          </a:r>
          <a:endParaRPr lang="en-MY" dirty="0"/>
        </a:p>
      </dgm:t>
    </dgm:pt>
    <dgm:pt modelId="{26F0A5B5-9AD0-40FC-BA01-98D2FC9EFE96}" type="parTrans" cxnId="{C1C834CC-7651-4D3F-9D15-001E5C03843B}">
      <dgm:prSet/>
      <dgm:spPr/>
      <dgm:t>
        <a:bodyPr/>
        <a:lstStyle/>
        <a:p>
          <a:endParaRPr lang="en-MY"/>
        </a:p>
      </dgm:t>
    </dgm:pt>
    <dgm:pt modelId="{F2C364C2-F4A9-4F80-BC4A-DA5A60DA1531}" type="sibTrans" cxnId="{C1C834CC-7651-4D3F-9D15-001E5C03843B}">
      <dgm:prSet/>
      <dgm:spPr/>
      <dgm:t>
        <a:bodyPr/>
        <a:lstStyle/>
        <a:p>
          <a:endParaRPr lang="en-MY"/>
        </a:p>
      </dgm:t>
    </dgm:pt>
    <dgm:pt modelId="{26533736-1668-46F5-893A-71292DEE370A}">
      <dgm:prSet phldrT="[Text]"/>
      <dgm:spPr/>
      <dgm:t>
        <a:bodyPr/>
        <a:lstStyle/>
        <a:p>
          <a:r>
            <a:rPr lang="en-US" dirty="0" smtClean="0"/>
            <a:t>GST Module</a:t>
          </a:r>
          <a:endParaRPr lang="en-MY" dirty="0"/>
        </a:p>
      </dgm:t>
    </dgm:pt>
    <dgm:pt modelId="{E4D028A6-1E9E-4A79-AC68-5A6C8CD6A563}" type="parTrans" cxnId="{3598788E-A99D-4787-9693-9C959B9181B8}">
      <dgm:prSet/>
      <dgm:spPr/>
      <dgm:t>
        <a:bodyPr/>
        <a:lstStyle/>
        <a:p>
          <a:endParaRPr lang="en-MY"/>
        </a:p>
      </dgm:t>
    </dgm:pt>
    <dgm:pt modelId="{052707EE-A87C-4865-88B8-8A4BBA3D67C4}" type="sibTrans" cxnId="{3598788E-A99D-4787-9693-9C959B9181B8}">
      <dgm:prSet/>
      <dgm:spPr/>
      <dgm:t>
        <a:bodyPr/>
        <a:lstStyle/>
        <a:p>
          <a:endParaRPr lang="en-MY"/>
        </a:p>
      </dgm:t>
    </dgm:pt>
    <dgm:pt modelId="{867D0334-AC7A-4D06-891C-68B74A630BED}">
      <dgm:prSet phldrT="[Text]"/>
      <dgm:spPr/>
      <dgm:t>
        <a:bodyPr/>
        <a:lstStyle/>
        <a:p>
          <a:r>
            <a:rPr lang="en-US" dirty="0" smtClean="0"/>
            <a:t>Zakat Module</a:t>
          </a:r>
          <a:endParaRPr lang="en-MY" dirty="0"/>
        </a:p>
      </dgm:t>
    </dgm:pt>
    <dgm:pt modelId="{2798F285-9DBE-4D70-8998-8E0206698575}" type="parTrans" cxnId="{E1E24287-8456-427F-8A6F-4B3227408E06}">
      <dgm:prSet/>
      <dgm:spPr/>
      <dgm:t>
        <a:bodyPr/>
        <a:lstStyle/>
        <a:p>
          <a:endParaRPr lang="en-MY"/>
        </a:p>
      </dgm:t>
    </dgm:pt>
    <dgm:pt modelId="{9C069953-96E6-4554-A40B-7C2604BE5643}" type="sibTrans" cxnId="{E1E24287-8456-427F-8A6F-4B3227408E06}">
      <dgm:prSet/>
      <dgm:spPr/>
      <dgm:t>
        <a:bodyPr/>
        <a:lstStyle/>
        <a:p>
          <a:endParaRPr lang="en-MY"/>
        </a:p>
      </dgm:t>
    </dgm:pt>
    <dgm:pt modelId="{51BB526B-63E0-45F9-80CE-8F663C269FB9}">
      <dgm:prSet phldrT="[Text]"/>
      <dgm:spPr/>
      <dgm:t>
        <a:bodyPr/>
        <a:lstStyle/>
        <a:p>
          <a:r>
            <a:rPr lang="en-US" dirty="0" smtClean="0"/>
            <a:t>Waqf / Endowment Module</a:t>
          </a:r>
          <a:endParaRPr lang="en-MY" dirty="0"/>
        </a:p>
      </dgm:t>
    </dgm:pt>
    <dgm:pt modelId="{51B0C3BE-A93B-410F-8D4A-828016B6CFCB}" type="parTrans" cxnId="{8CEE3AA0-13AC-46AD-908B-029F9A2D51F0}">
      <dgm:prSet/>
      <dgm:spPr/>
      <dgm:t>
        <a:bodyPr/>
        <a:lstStyle/>
        <a:p>
          <a:endParaRPr lang="en-MY"/>
        </a:p>
      </dgm:t>
    </dgm:pt>
    <dgm:pt modelId="{45B81521-09D5-4AB2-9E75-91B20B3D4D21}" type="sibTrans" cxnId="{8CEE3AA0-13AC-46AD-908B-029F9A2D51F0}">
      <dgm:prSet/>
      <dgm:spPr/>
      <dgm:t>
        <a:bodyPr/>
        <a:lstStyle/>
        <a:p>
          <a:endParaRPr lang="en-MY"/>
        </a:p>
      </dgm:t>
    </dgm:pt>
    <dgm:pt modelId="{3C920333-BC8A-4CE5-8445-943691A01437}" type="pres">
      <dgm:prSet presAssocID="{B7F35ED3-D3D9-4FBF-A72F-E76F62EAAB98}" presName="cycle" presStyleCnt="0">
        <dgm:presLayoutVars>
          <dgm:dir/>
          <dgm:resizeHandles val="exact"/>
        </dgm:presLayoutVars>
      </dgm:prSet>
      <dgm:spPr/>
      <dgm:t>
        <a:bodyPr/>
        <a:lstStyle/>
        <a:p>
          <a:endParaRPr lang="en-MY"/>
        </a:p>
      </dgm:t>
    </dgm:pt>
    <dgm:pt modelId="{F93D98E7-4F84-4883-B469-4B57B15D5830}" type="pres">
      <dgm:prSet presAssocID="{8CB6CF8A-0847-476F-95E5-9937B220B2CB}" presName="node" presStyleLbl="node1" presStyleIdx="0" presStyleCnt="5">
        <dgm:presLayoutVars>
          <dgm:bulletEnabled val="1"/>
        </dgm:presLayoutVars>
      </dgm:prSet>
      <dgm:spPr/>
      <dgm:t>
        <a:bodyPr/>
        <a:lstStyle/>
        <a:p>
          <a:endParaRPr lang="en-MY"/>
        </a:p>
      </dgm:t>
    </dgm:pt>
    <dgm:pt modelId="{BF961D28-A608-46FF-8118-CBD79381E961}" type="pres">
      <dgm:prSet presAssocID="{8CB6CF8A-0847-476F-95E5-9937B220B2CB}" presName="spNode" presStyleCnt="0"/>
      <dgm:spPr/>
      <dgm:t>
        <a:bodyPr/>
        <a:lstStyle/>
        <a:p>
          <a:endParaRPr lang="en-MY"/>
        </a:p>
      </dgm:t>
    </dgm:pt>
    <dgm:pt modelId="{1F1505D0-3E04-468A-AC4C-B0DA0ABFC8A3}" type="pres">
      <dgm:prSet presAssocID="{50C911B0-F986-416F-9967-5BDEC37285AB}" presName="sibTrans" presStyleLbl="sibTrans1D1" presStyleIdx="0" presStyleCnt="5"/>
      <dgm:spPr/>
      <dgm:t>
        <a:bodyPr/>
        <a:lstStyle/>
        <a:p>
          <a:endParaRPr lang="en-MY"/>
        </a:p>
      </dgm:t>
    </dgm:pt>
    <dgm:pt modelId="{11936D8A-0E9E-43B9-945B-0C7E1FDBBB88}" type="pres">
      <dgm:prSet presAssocID="{217DF204-7CDB-4498-84B7-40B8AB53ECCA}" presName="node" presStyleLbl="node1" presStyleIdx="1" presStyleCnt="5">
        <dgm:presLayoutVars>
          <dgm:bulletEnabled val="1"/>
        </dgm:presLayoutVars>
      </dgm:prSet>
      <dgm:spPr/>
      <dgm:t>
        <a:bodyPr/>
        <a:lstStyle/>
        <a:p>
          <a:endParaRPr lang="en-MY"/>
        </a:p>
      </dgm:t>
    </dgm:pt>
    <dgm:pt modelId="{4FF55BC2-20CA-4F6E-A7B3-5A26B7A4FE6F}" type="pres">
      <dgm:prSet presAssocID="{217DF204-7CDB-4498-84B7-40B8AB53ECCA}" presName="spNode" presStyleCnt="0"/>
      <dgm:spPr/>
      <dgm:t>
        <a:bodyPr/>
        <a:lstStyle/>
        <a:p>
          <a:endParaRPr lang="en-MY"/>
        </a:p>
      </dgm:t>
    </dgm:pt>
    <dgm:pt modelId="{1471DCD8-21F8-440E-90A3-A9B3436E95E4}" type="pres">
      <dgm:prSet presAssocID="{F2C364C2-F4A9-4F80-BC4A-DA5A60DA1531}" presName="sibTrans" presStyleLbl="sibTrans1D1" presStyleIdx="1" presStyleCnt="5"/>
      <dgm:spPr/>
      <dgm:t>
        <a:bodyPr/>
        <a:lstStyle/>
        <a:p>
          <a:endParaRPr lang="en-MY"/>
        </a:p>
      </dgm:t>
    </dgm:pt>
    <dgm:pt modelId="{A8FA639B-2291-4B3D-8E89-90459838ADF4}" type="pres">
      <dgm:prSet presAssocID="{26533736-1668-46F5-893A-71292DEE370A}" presName="node" presStyleLbl="node1" presStyleIdx="2" presStyleCnt="5">
        <dgm:presLayoutVars>
          <dgm:bulletEnabled val="1"/>
        </dgm:presLayoutVars>
      </dgm:prSet>
      <dgm:spPr/>
      <dgm:t>
        <a:bodyPr/>
        <a:lstStyle/>
        <a:p>
          <a:endParaRPr lang="en-MY"/>
        </a:p>
      </dgm:t>
    </dgm:pt>
    <dgm:pt modelId="{D272C9DC-22E9-45A4-B822-B57038B949E1}" type="pres">
      <dgm:prSet presAssocID="{26533736-1668-46F5-893A-71292DEE370A}" presName="spNode" presStyleCnt="0"/>
      <dgm:spPr/>
      <dgm:t>
        <a:bodyPr/>
        <a:lstStyle/>
        <a:p>
          <a:endParaRPr lang="en-MY"/>
        </a:p>
      </dgm:t>
    </dgm:pt>
    <dgm:pt modelId="{30A478CF-2F51-43BC-9A0C-256864938F94}" type="pres">
      <dgm:prSet presAssocID="{052707EE-A87C-4865-88B8-8A4BBA3D67C4}" presName="sibTrans" presStyleLbl="sibTrans1D1" presStyleIdx="2" presStyleCnt="5"/>
      <dgm:spPr/>
      <dgm:t>
        <a:bodyPr/>
        <a:lstStyle/>
        <a:p>
          <a:endParaRPr lang="en-MY"/>
        </a:p>
      </dgm:t>
    </dgm:pt>
    <dgm:pt modelId="{3A855AC6-EEE5-4A3F-9F36-5F8737753F18}" type="pres">
      <dgm:prSet presAssocID="{867D0334-AC7A-4D06-891C-68B74A630BED}" presName="node" presStyleLbl="node1" presStyleIdx="3" presStyleCnt="5">
        <dgm:presLayoutVars>
          <dgm:bulletEnabled val="1"/>
        </dgm:presLayoutVars>
      </dgm:prSet>
      <dgm:spPr/>
      <dgm:t>
        <a:bodyPr/>
        <a:lstStyle/>
        <a:p>
          <a:endParaRPr lang="en-MY"/>
        </a:p>
      </dgm:t>
    </dgm:pt>
    <dgm:pt modelId="{D98331F9-CF82-4CB5-A883-A7F12D9F4CEF}" type="pres">
      <dgm:prSet presAssocID="{867D0334-AC7A-4D06-891C-68B74A630BED}" presName="spNode" presStyleCnt="0"/>
      <dgm:spPr/>
      <dgm:t>
        <a:bodyPr/>
        <a:lstStyle/>
        <a:p>
          <a:endParaRPr lang="en-MY"/>
        </a:p>
      </dgm:t>
    </dgm:pt>
    <dgm:pt modelId="{E639C2D0-7068-4F9B-A6CD-DA05990C857A}" type="pres">
      <dgm:prSet presAssocID="{9C069953-96E6-4554-A40B-7C2604BE5643}" presName="sibTrans" presStyleLbl="sibTrans1D1" presStyleIdx="3" presStyleCnt="5"/>
      <dgm:spPr/>
      <dgm:t>
        <a:bodyPr/>
        <a:lstStyle/>
        <a:p>
          <a:endParaRPr lang="en-MY"/>
        </a:p>
      </dgm:t>
    </dgm:pt>
    <dgm:pt modelId="{A9993D5E-80C6-411A-8C50-7530E2C8486F}" type="pres">
      <dgm:prSet presAssocID="{51BB526B-63E0-45F9-80CE-8F663C269FB9}" presName="node" presStyleLbl="node1" presStyleIdx="4" presStyleCnt="5">
        <dgm:presLayoutVars>
          <dgm:bulletEnabled val="1"/>
        </dgm:presLayoutVars>
      </dgm:prSet>
      <dgm:spPr/>
      <dgm:t>
        <a:bodyPr/>
        <a:lstStyle/>
        <a:p>
          <a:endParaRPr lang="en-MY"/>
        </a:p>
      </dgm:t>
    </dgm:pt>
    <dgm:pt modelId="{21E27AEC-E276-4C75-9D3F-7995D2360247}" type="pres">
      <dgm:prSet presAssocID="{51BB526B-63E0-45F9-80CE-8F663C269FB9}" presName="spNode" presStyleCnt="0"/>
      <dgm:spPr/>
      <dgm:t>
        <a:bodyPr/>
        <a:lstStyle/>
        <a:p>
          <a:endParaRPr lang="en-MY"/>
        </a:p>
      </dgm:t>
    </dgm:pt>
    <dgm:pt modelId="{BE8FAAC0-DD1E-4799-B27E-14D21731CC41}" type="pres">
      <dgm:prSet presAssocID="{45B81521-09D5-4AB2-9E75-91B20B3D4D21}" presName="sibTrans" presStyleLbl="sibTrans1D1" presStyleIdx="4" presStyleCnt="5"/>
      <dgm:spPr/>
      <dgm:t>
        <a:bodyPr/>
        <a:lstStyle/>
        <a:p>
          <a:endParaRPr lang="en-MY"/>
        </a:p>
      </dgm:t>
    </dgm:pt>
  </dgm:ptLst>
  <dgm:cxnLst>
    <dgm:cxn modelId="{3598788E-A99D-4787-9693-9C959B9181B8}" srcId="{B7F35ED3-D3D9-4FBF-A72F-E76F62EAAB98}" destId="{26533736-1668-46F5-893A-71292DEE370A}" srcOrd="2" destOrd="0" parTransId="{E4D028A6-1E9E-4A79-AC68-5A6C8CD6A563}" sibTransId="{052707EE-A87C-4865-88B8-8A4BBA3D67C4}"/>
    <dgm:cxn modelId="{C1C834CC-7651-4D3F-9D15-001E5C03843B}" srcId="{B7F35ED3-D3D9-4FBF-A72F-E76F62EAAB98}" destId="{217DF204-7CDB-4498-84B7-40B8AB53ECCA}" srcOrd="1" destOrd="0" parTransId="{26F0A5B5-9AD0-40FC-BA01-98D2FC9EFE96}" sibTransId="{F2C364C2-F4A9-4F80-BC4A-DA5A60DA1531}"/>
    <dgm:cxn modelId="{E7CFB7BA-FE2E-4F4D-83CD-983822D25A5D}" srcId="{B7F35ED3-D3D9-4FBF-A72F-E76F62EAAB98}" destId="{8CB6CF8A-0847-476F-95E5-9937B220B2CB}" srcOrd="0" destOrd="0" parTransId="{9C3F3443-8877-4F9F-94D2-A3F35610FE07}" sibTransId="{50C911B0-F986-416F-9967-5BDEC37285AB}"/>
    <dgm:cxn modelId="{8CEE3AA0-13AC-46AD-908B-029F9A2D51F0}" srcId="{B7F35ED3-D3D9-4FBF-A72F-E76F62EAAB98}" destId="{51BB526B-63E0-45F9-80CE-8F663C269FB9}" srcOrd="4" destOrd="0" parTransId="{51B0C3BE-A93B-410F-8D4A-828016B6CFCB}" sibTransId="{45B81521-09D5-4AB2-9E75-91B20B3D4D21}"/>
    <dgm:cxn modelId="{A45ABAA9-C2F0-4AD8-BAA3-2CC5617C831C}" type="presOf" srcId="{8CB6CF8A-0847-476F-95E5-9937B220B2CB}" destId="{F93D98E7-4F84-4883-B469-4B57B15D5830}" srcOrd="0" destOrd="0" presId="urn:microsoft.com/office/officeart/2005/8/layout/cycle6"/>
    <dgm:cxn modelId="{A9F84F5E-F907-401C-A399-E6D22E3289C4}" type="presOf" srcId="{9C069953-96E6-4554-A40B-7C2604BE5643}" destId="{E639C2D0-7068-4F9B-A6CD-DA05990C857A}" srcOrd="0" destOrd="0" presId="urn:microsoft.com/office/officeart/2005/8/layout/cycle6"/>
    <dgm:cxn modelId="{E1E24287-8456-427F-8A6F-4B3227408E06}" srcId="{B7F35ED3-D3D9-4FBF-A72F-E76F62EAAB98}" destId="{867D0334-AC7A-4D06-891C-68B74A630BED}" srcOrd="3" destOrd="0" parTransId="{2798F285-9DBE-4D70-8998-8E0206698575}" sibTransId="{9C069953-96E6-4554-A40B-7C2604BE5643}"/>
    <dgm:cxn modelId="{C207A91C-9BB3-4344-B3A6-4FDD2FA1B767}" type="presOf" srcId="{F2C364C2-F4A9-4F80-BC4A-DA5A60DA1531}" destId="{1471DCD8-21F8-440E-90A3-A9B3436E95E4}" srcOrd="0" destOrd="0" presId="urn:microsoft.com/office/officeart/2005/8/layout/cycle6"/>
    <dgm:cxn modelId="{3A774186-1EF6-4266-8F93-A8DD8189D533}" type="presOf" srcId="{052707EE-A87C-4865-88B8-8A4BBA3D67C4}" destId="{30A478CF-2F51-43BC-9A0C-256864938F94}" srcOrd="0" destOrd="0" presId="urn:microsoft.com/office/officeart/2005/8/layout/cycle6"/>
    <dgm:cxn modelId="{3B34839E-CC3D-4803-98AC-D3018FE45346}" type="presOf" srcId="{45B81521-09D5-4AB2-9E75-91B20B3D4D21}" destId="{BE8FAAC0-DD1E-4799-B27E-14D21731CC41}" srcOrd="0" destOrd="0" presId="urn:microsoft.com/office/officeart/2005/8/layout/cycle6"/>
    <dgm:cxn modelId="{CAFD2DF2-3523-4D73-9F97-385ABD6D6FDC}" type="presOf" srcId="{26533736-1668-46F5-893A-71292DEE370A}" destId="{A8FA639B-2291-4B3D-8E89-90459838ADF4}" srcOrd="0" destOrd="0" presId="urn:microsoft.com/office/officeart/2005/8/layout/cycle6"/>
    <dgm:cxn modelId="{380793B7-2BF6-482D-AB92-ACFD72334D40}" type="presOf" srcId="{50C911B0-F986-416F-9967-5BDEC37285AB}" destId="{1F1505D0-3E04-468A-AC4C-B0DA0ABFC8A3}" srcOrd="0" destOrd="0" presId="urn:microsoft.com/office/officeart/2005/8/layout/cycle6"/>
    <dgm:cxn modelId="{DC2E50AF-C4CF-478C-A549-65744A90CCFB}" type="presOf" srcId="{217DF204-7CDB-4498-84B7-40B8AB53ECCA}" destId="{11936D8A-0E9E-43B9-945B-0C7E1FDBBB88}" srcOrd="0" destOrd="0" presId="urn:microsoft.com/office/officeart/2005/8/layout/cycle6"/>
    <dgm:cxn modelId="{15279078-9B97-48C0-BF61-E1990EFA270C}" type="presOf" srcId="{51BB526B-63E0-45F9-80CE-8F663C269FB9}" destId="{A9993D5E-80C6-411A-8C50-7530E2C8486F}" srcOrd="0" destOrd="0" presId="urn:microsoft.com/office/officeart/2005/8/layout/cycle6"/>
    <dgm:cxn modelId="{4BAD37B9-82FE-432B-8DB6-887CF91BD999}" type="presOf" srcId="{867D0334-AC7A-4D06-891C-68B74A630BED}" destId="{3A855AC6-EEE5-4A3F-9F36-5F8737753F18}" srcOrd="0" destOrd="0" presId="urn:microsoft.com/office/officeart/2005/8/layout/cycle6"/>
    <dgm:cxn modelId="{B0A3AD19-73D7-46CC-AE98-EEF7BBF71E9C}" type="presOf" srcId="{B7F35ED3-D3D9-4FBF-A72F-E76F62EAAB98}" destId="{3C920333-BC8A-4CE5-8445-943691A01437}" srcOrd="0" destOrd="0" presId="urn:microsoft.com/office/officeart/2005/8/layout/cycle6"/>
    <dgm:cxn modelId="{1BEB0C5A-8E18-41B8-9D2F-568658E48AA0}" type="presParOf" srcId="{3C920333-BC8A-4CE5-8445-943691A01437}" destId="{F93D98E7-4F84-4883-B469-4B57B15D5830}" srcOrd="0" destOrd="0" presId="urn:microsoft.com/office/officeart/2005/8/layout/cycle6"/>
    <dgm:cxn modelId="{69D0F52E-90A2-451D-822D-4A370AA27E56}" type="presParOf" srcId="{3C920333-BC8A-4CE5-8445-943691A01437}" destId="{BF961D28-A608-46FF-8118-CBD79381E961}" srcOrd="1" destOrd="0" presId="urn:microsoft.com/office/officeart/2005/8/layout/cycle6"/>
    <dgm:cxn modelId="{ADB7BC39-7999-4C2D-829C-26669D645216}" type="presParOf" srcId="{3C920333-BC8A-4CE5-8445-943691A01437}" destId="{1F1505D0-3E04-468A-AC4C-B0DA0ABFC8A3}" srcOrd="2" destOrd="0" presId="urn:microsoft.com/office/officeart/2005/8/layout/cycle6"/>
    <dgm:cxn modelId="{8A2B5175-208D-4800-ABE3-C31EF5AAE07F}" type="presParOf" srcId="{3C920333-BC8A-4CE5-8445-943691A01437}" destId="{11936D8A-0E9E-43B9-945B-0C7E1FDBBB88}" srcOrd="3" destOrd="0" presId="urn:microsoft.com/office/officeart/2005/8/layout/cycle6"/>
    <dgm:cxn modelId="{0E2E64F0-7236-4283-97A8-B9A6F3D9C018}" type="presParOf" srcId="{3C920333-BC8A-4CE5-8445-943691A01437}" destId="{4FF55BC2-20CA-4F6E-A7B3-5A26B7A4FE6F}" srcOrd="4" destOrd="0" presId="urn:microsoft.com/office/officeart/2005/8/layout/cycle6"/>
    <dgm:cxn modelId="{601CA1B5-EA32-480F-B834-978E52162B24}" type="presParOf" srcId="{3C920333-BC8A-4CE5-8445-943691A01437}" destId="{1471DCD8-21F8-440E-90A3-A9B3436E95E4}" srcOrd="5" destOrd="0" presId="urn:microsoft.com/office/officeart/2005/8/layout/cycle6"/>
    <dgm:cxn modelId="{73C36A98-4BD6-48A0-AA2E-BA3DDC765300}" type="presParOf" srcId="{3C920333-BC8A-4CE5-8445-943691A01437}" destId="{A8FA639B-2291-4B3D-8E89-90459838ADF4}" srcOrd="6" destOrd="0" presId="urn:microsoft.com/office/officeart/2005/8/layout/cycle6"/>
    <dgm:cxn modelId="{657BD8EE-DC11-4A04-9C67-54DEDB42AF11}" type="presParOf" srcId="{3C920333-BC8A-4CE5-8445-943691A01437}" destId="{D272C9DC-22E9-45A4-B822-B57038B949E1}" srcOrd="7" destOrd="0" presId="urn:microsoft.com/office/officeart/2005/8/layout/cycle6"/>
    <dgm:cxn modelId="{3F77494D-42A0-4E19-9906-0AEACACF8119}" type="presParOf" srcId="{3C920333-BC8A-4CE5-8445-943691A01437}" destId="{30A478CF-2F51-43BC-9A0C-256864938F94}" srcOrd="8" destOrd="0" presId="urn:microsoft.com/office/officeart/2005/8/layout/cycle6"/>
    <dgm:cxn modelId="{3026C58B-ED66-480F-BE1F-7473C5794F1A}" type="presParOf" srcId="{3C920333-BC8A-4CE5-8445-943691A01437}" destId="{3A855AC6-EEE5-4A3F-9F36-5F8737753F18}" srcOrd="9" destOrd="0" presId="urn:microsoft.com/office/officeart/2005/8/layout/cycle6"/>
    <dgm:cxn modelId="{38A72876-CFED-497E-A118-E6C0864175D5}" type="presParOf" srcId="{3C920333-BC8A-4CE5-8445-943691A01437}" destId="{D98331F9-CF82-4CB5-A883-A7F12D9F4CEF}" srcOrd="10" destOrd="0" presId="urn:microsoft.com/office/officeart/2005/8/layout/cycle6"/>
    <dgm:cxn modelId="{ED11ACB6-EEC9-46E8-BFD0-7B8D8F4AFB4B}" type="presParOf" srcId="{3C920333-BC8A-4CE5-8445-943691A01437}" destId="{E639C2D0-7068-4F9B-A6CD-DA05990C857A}" srcOrd="11" destOrd="0" presId="urn:microsoft.com/office/officeart/2005/8/layout/cycle6"/>
    <dgm:cxn modelId="{2D5159C3-CFB5-4237-9C7E-3836967E5EFF}" type="presParOf" srcId="{3C920333-BC8A-4CE5-8445-943691A01437}" destId="{A9993D5E-80C6-411A-8C50-7530E2C8486F}" srcOrd="12" destOrd="0" presId="urn:microsoft.com/office/officeart/2005/8/layout/cycle6"/>
    <dgm:cxn modelId="{F2861B7E-2712-4BB4-8723-BF33DE6CF91F}" type="presParOf" srcId="{3C920333-BC8A-4CE5-8445-943691A01437}" destId="{21E27AEC-E276-4C75-9D3F-7995D2360247}" srcOrd="13" destOrd="0" presId="urn:microsoft.com/office/officeart/2005/8/layout/cycle6"/>
    <dgm:cxn modelId="{EE59F71A-D1F6-490C-A588-5779479FE6D6}" type="presParOf" srcId="{3C920333-BC8A-4CE5-8445-943691A01437}" destId="{BE8FAAC0-DD1E-4799-B27E-14D21731CC41}" srcOrd="14" destOrd="0" presId="urn:microsoft.com/office/officeart/2005/8/layout/cycle6"/>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45BA153A-BA9D-4C62-91FC-486AF098C394}" type="doc">
      <dgm:prSet loTypeId="urn:microsoft.com/office/officeart/2005/8/layout/vList2" loCatId="list" qsTypeId="urn:microsoft.com/office/officeart/2005/8/quickstyle/simple2" qsCatId="simple" csTypeId="urn:microsoft.com/office/officeart/2005/8/colors/colorful2" csCatId="colorful"/>
      <dgm:spPr/>
      <dgm:t>
        <a:bodyPr/>
        <a:lstStyle/>
        <a:p>
          <a:endParaRPr lang="en-MY"/>
        </a:p>
      </dgm:t>
    </dgm:pt>
    <dgm:pt modelId="{C08755EC-F6C5-420D-BD2B-0EDD82818CEE}">
      <dgm:prSet/>
      <dgm:spPr/>
      <dgm:t>
        <a:bodyPr/>
        <a:lstStyle/>
        <a:p>
          <a:pPr rtl="0"/>
          <a:r>
            <a:rPr lang="en-MY" dirty="0" smtClean="0"/>
            <a:t>Cash Book System</a:t>
          </a:r>
          <a:endParaRPr lang="en-MY" dirty="0"/>
        </a:p>
      </dgm:t>
    </dgm:pt>
    <dgm:pt modelId="{E816FCEA-D2D9-41F0-8FDB-4987D8892A16}" type="parTrans" cxnId="{8D075C6D-B517-4566-AACB-C812AE01810E}">
      <dgm:prSet/>
      <dgm:spPr/>
      <dgm:t>
        <a:bodyPr/>
        <a:lstStyle/>
        <a:p>
          <a:endParaRPr lang="en-MY"/>
        </a:p>
      </dgm:t>
    </dgm:pt>
    <dgm:pt modelId="{6A29DC54-A498-4389-9316-F642F07D2ACC}" type="sibTrans" cxnId="{8D075C6D-B517-4566-AACB-C812AE01810E}">
      <dgm:prSet/>
      <dgm:spPr/>
      <dgm:t>
        <a:bodyPr/>
        <a:lstStyle/>
        <a:p>
          <a:endParaRPr lang="en-MY"/>
        </a:p>
      </dgm:t>
    </dgm:pt>
    <dgm:pt modelId="{B80D21B7-716A-4FC4-8145-583B8D2D37CE}">
      <dgm:prSet/>
      <dgm:spPr/>
      <dgm:t>
        <a:bodyPr/>
        <a:lstStyle/>
        <a:p>
          <a:pPr rtl="0"/>
          <a:r>
            <a:rPr lang="en-MY" dirty="0" smtClean="0"/>
            <a:t>POS System</a:t>
          </a:r>
          <a:endParaRPr lang="en-MY" dirty="0"/>
        </a:p>
      </dgm:t>
    </dgm:pt>
    <dgm:pt modelId="{F1342649-C82F-4093-BF3A-0CF04CF1D13F}" type="parTrans" cxnId="{C46717EF-F7DA-420F-BA0B-9C70610FDE94}">
      <dgm:prSet/>
      <dgm:spPr/>
      <dgm:t>
        <a:bodyPr/>
        <a:lstStyle/>
        <a:p>
          <a:endParaRPr lang="en-MY"/>
        </a:p>
      </dgm:t>
    </dgm:pt>
    <dgm:pt modelId="{0FE535BB-5C13-466D-8D29-F7C4F2F43A39}" type="sibTrans" cxnId="{C46717EF-F7DA-420F-BA0B-9C70610FDE94}">
      <dgm:prSet/>
      <dgm:spPr/>
      <dgm:t>
        <a:bodyPr/>
        <a:lstStyle/>
        <a:p>
          <a:endParaRPr lang="en-MY"/>
        </a:p>
      </dgm:t>
    </dgm:pt>
    <dgm:pt modelId="{C2547EAD-2BDD-46B7-8623-72AAFDC3C6C4}">
      <dgm:prSet/>
      <dgm:spPr/>
      <dgm:t>
        <a:bodyPr/>
        <a:lstStyle/>
        <a:p>
          <a:pPr rtl="0"/>
          <a:r>
            <a:rPr lang="en-MY" smtClean="0"/>
            <a:t>Fixed Asset Management</a:t>
          </a:r>
          <a:endParaRPr lang="en-MY"/>
        </a:p>
      </dgm:t>
    </dgm:pt>
    <dgm:pt modelId="{164B28B8-B624-40C8-9432-5D170F019CC2}" type="parTrans" cxnId="{C9EC0A6B-AB0C-4235-98C3-680C751653BE}">
      <dgm:prSet/>
      <dgm:spPr/>
      <dgm:t>
        <a:bodyPr/>
        <a:lstStyle/>
        <a:p>
          <a:endParaRPr lang="en-MY"/>
        </a:p>
      </dgm:t>
    </dgm:pt>
    <dgm:pt modelId="{DBA85BD9-EC20-4B19-8386-3186BC405488}" type="sibTrans" cxnId="{C9EC0A6B-AB0C-4235-98C3-680C751653BE}">
      <dgm:prSet/>
      <dgm:spPr/>
      <dgm:t>
        <a:bodyPr/>
        <a:lstStyle/>
        <a:p>
          <a:endParaRPr lang="en-MY"/>
        </a:p>
      </dgm:t>
    </dgm:pt>
    <dgm:pt modelId="{E20DFF6A-1852-4F72-B2BF-1207A4DE0B86}">
      <dgm:prSet/>
      <dgm:spPr/>
      <dgm:t>
        <a:bodyPr/>
        <a:lstStyle/>
        <a:p>
          <a:pPr rtl="0"/>
          <a:r>
            <a:rPr lang="en-MY" smtClean="0"/>
            <a:t>Payroll System</a:t>
          </a:r>
          <a:endParaRPr lang="en-MY"/>
        </a:p>
      </dgm:t>
    </dgm:pt>
    <dgm:pt modelId="{1BD78303-4D9C-4B12-8414-A07FEA54EC0A}" type="parTrans" cxnId="{EE95966C-D7E3-4AB4-AA1B-02AD25D8B6C3}">
      <dgm:prSet/>
      <dgm:spPr/>
      <dgm:t>
        <a:bodyPr/>
        <a:lstStyle/>
        <a:p>
          <a:endParaRPr lang="en-MY"/>
        </a:p>
      </dgm:t>
    </dgm:pt>
    <dgm:pt modelId="{C609970A-0A77-49C3-BAA7-6A35C43F0FB6}" type="sibTrans" cxnId="{EE95966C-D7E3-4AB4-AA1B-02AD25D8B6C3}">
      <dgm:prSet/>
      <dgm:spPr/>
      <dgm:t>
        <a:bodyPr/>
        <a:lstStyle/>
        <a:p>
          <a:endParaRPr lang="en-MY"/>
        </a:p>
      </dgm:t>
    </dgm:pt>
    <dgm:pt modelId="{8DCB5D89-907A-45EC-8CCC-05A4E6F5C6D7}">
      <dgm:prSet/>
      <dgm:spPr/>
      <dgm:t>
        <a:bodyPr/>
        <a:lstStyle/>
        <a:p>
          <a:pPr rtl="0"/>
          <a:r>
            <a:rPr lang="en-MY" smtClean="0"/>
            <a:t>CRM System</a:t>
          </a:r>
          <a:endParaRPr lang="en-MY"/>
        </a:p>
      </dgm:t>
    </dgm:pt>
    <dgm:pt modelId="{C3ECE9D1-09AD-4E4E-AC8D-71468FC087A3}" type="parTrans" cxnId="{1F2757BC-7344-43F4-BA64-9A15E52AB160}">
      <dgm:prSet/>
      <dgm:spPr/>
      <dgm:t>
        <a:bodyPr/>
        <a:lstStyle/>
        <a:p>
          <a:endParaRPr lang="en-MY"/>
        </a:p>
      </dgm:t>
    </dgm:pt>
    <dgm:pt modelId="{EEE2B533-68DB-4A4F-ACFB-9FE2AC2FF907}" type="sibTrans" cxnId="{1F2757BC-7344-43F4-BA64-9A15E52AB160}">
      <dgm:prSet/>
      <dgm:spPr/>
      <dgm:t>
        <a:bodyPr/>
        <a:lstStyle/>
        <a:p>
          <a:endParaRPr lang="en-MY"/>
        </a:p>
      </dgm:t>
    </dgm:pt>
    <dgm:pt modelId="{AB0D6DB7-6B5D-4F3F-BF8C-397B13D4B178}" type="pres">
      <dgm:prSet presAssocID="{45BA153A-BA9D-4C62-91FC-486AF098C394}" presName="linear" presStyleCnt="0">
        <dgm:presLayoutVars>
          <dgm:animLvl val="lvl"/>
          <dgm:resizeHandles val="exact"/>
        </dgm:presLayoutVars>
      </dgm:prSet>
      <dgm:spPr/>
      <dgm:t>
        <a:bodyPr/>
        <a:lstStyle/>
        <a:p>
          <a:endParaRPr lang="en-MY"/>
        </a:p>
      </dgm:t>
    </dgm:pt>
    <dgm:pt modelId="{9CBB304F-D530-40F5-BBC6-13F8E06A133B}" type="pres">
      <dgm:prSet presAssocID="{C08755EC-F6C5-420D-BD2B-0EDD82818CEE}" presName="parentText" presStyleLbl="node1" presStyleIdx="0" presStyleCnt="5" custLinFactY="-32290" custLinFactNeighborX="2172" custLinFactNeighborY="-100000">
        <dgm:presLayoutVars>
          <dgm:chMax val="0"/>
          <dgm:bulletEnabled val="1"/>
        </dgm:presLayoutVars>
      </dgm:prSet>
      <dgm:spPr/>
      <dgm:t>
        <a:bodyPr/>
        <a:lstStyle/>
        <a:p>
          <a:endParaRPr lang="en-MY"/>
        </a:p>
      </dgm:t>
    </dgm:pt>
    <dgm:pt modelId="{E6B96454-346E-4B46-BDF5-A0C990666CA4}" type="pres">
      <dgm:prSet presAssocID="{6A29DC54-A498-4389-9316-F642F07D2ACC}" presName="spacer" presStyleCnt="0"/>
      <dgm:spPr/>
    </dgm:pt>
    <dgm:pt modelId="{1B24C026-57A6-42C2-A041-F51D277D6346}" type="pres">
      <dgm:prSet presAssocID="{B80D21B7-716A-4FC4-8145-583B8D2D37CE}" presName="parentText" presStyleLbl="node1" presStyleIdx="1" presStyleCnt="5">
        <dgm:presLayoutVars>
          <dgm:chMax val="0"/>
          <dgm:bulletEnabled val="1"/>
        </dgm:presLayoutVars>
      </dgm:prSet>
      <dgm:spPr/>
      <dgm:t>
        <a:bodyPr/>
        <a:lstStyle/>
        <a:p>
          <a:endParaRPr lang="en-MY"/>
        </a:p>
      </dgm:t>
    </dgm:pt>
    <dgm:pt modelId="{737EDECE-CB2F-4C37-9324-36996463EC31}" type="pres">
      <dgm:prSet presAssocID="{0FE535BB-5C13-466D-8D29-F7C4F2F43A39}" presName="spacer" presStyleCnt="0"/>
      <dgm:spPr/>
    </dgm:pt>
    <dgm:pt modelId="{0E404BC9-02B3-4B30-8D0B-EB6575441CA4}" type="pres">
      <dgm:prSet presAssocID="{C2547EAD-2BDD-46B7-8623-72AAFDC3C6C4}" presName="parentText" presStyleLbl="node1" presStyleIdx="2" presStyleCnt="5">
        <dgm:presLayoutVars>
          <dgm:chMax val="0"/>
          <dgm:bulletEnabled val="1"/>
        </dgm:presLayoutVars>
      </dgm:prSet>
      <dgm:spPr/>
      <dgm:t>
        <a:bodyPr/>
        <a:lstStyle/>
        <a:p>
          <a:endParaRPr lang="en-MY"/>
        </a:p>
      </dgm:t>
    </dgm:pt>
    <dgm:pt modelId="{D73E191B-D557-4E79-B3A9-C445C14B9C94}" type="pres">
      <dgm:prSet presAssocID="{DBA85BD9-EC20-4B19-8386-3186BC405488}" presName="spacer" presStyleCnt="0"/>
      <dgm:spPr/>
    </dgm:pt>
    <dgm:pt modelId="{7C3D1297-A24A-4689-A875-62E09BCFE2FD}" type="pres">
      <dgm:prSet presAssocID="{E20DFF6A-1852-4F72-B2BF-1207A4DE0B86}" presName="parentText" presStyleLbl="node1" presStyleIdx="3" presStyleCnt="5">
        <dgm:presLayoutVars>
          <dgm:chMax val="0"/>
          <dgm:bulletEnabled val="1"/>
        </dgm:presLayoutVars>
      </dgm:prSet>
      <dgm:spPr/>
      <dgm:t>
        <a:bodyPr/>
        <a:lstStyle/>
        <a:p>
          <a:endParaRPr lang="en-MY"/>
        </a:p>
      </dgm:t>
    </dgm:pt>
    <dgm:pt modelId="{E2A4627B-FB77-49C6-959E-E73BF6521053}" type="pres">
      <dgm:prSet presAssocID="{C609970A-0A77-49C3-BAA7-6A35C43F0FB6}" presName="spacer" presStyleCnt="0"/>
      <dgm:spPr/>
    </dgm:pt>
    <dgm:pt modelId="{9A5EF4A0-AF59-4D40-8DBB-70FA311B4030}" type="pres">
      <dgm:prSet presAssocID="{8DCB5D89-907A-45EC-8CCC-05A4E6F5C6D7}" presName="parentText" presStyleLbl="node1" presStyleIdx="4" presStyleCnt="5">
        <dgm:presLayoutVars>
          <dgm:chMax val="0"/>
          <dgm:bulletEnabled val="1"/>
        </dgm:presLayoutVars>
      </dgm:prSet>
      <dgm:spPr/>
      <dgm:t>
        <a:bodyPr/>
        <a:lstStyle/>
        <a:p>
          <a:endParaRPr lang="en-MY"/>
        </a:p>
      </dgm:t>
    </dgm:pt>
  </dgm:ptLst>
  <dgm:cxnLst>
    <dgm:cxn modelId="{6932A317-71E8-47D2-A054-24CC694E43AF}" type="presOf" srcId="{B80D21B7-716A-4FC4-8145-583B8D2D37CE}" destId="{1B24C026-57A6-42C2-A041-F51D277D6346}" srcOrd="0" destOrd="0" presId="urn:microsoft.com/office/officeart/2005/8/layout/vList2"/>
    <dgm:cxn modelId="{EE95966C-D7E3-4AB4-AA1B-02AD25D8B6C3}" srcId="{45BA153A-BA9D-4C62-91FC-486AF098C394}" destId="{E20DFF6A-1852-4F72-B2BF-1207A4DE0B86}" srcOrd="3" destOrd="0" parTransId="{1BD78303-4D9C-4B12-8414-A07FEA54EC0A}" sibTransId="{C609970A-0A77-49C3-BAA7-6A35C43F0FB6}"/>
    <dgm:cxn modelId="{1F2757BC-7344-43F4-BA64-9A15E52AB160}" srcId="{45BA153A-BA9D-4C62-91FC-486AF098C394}" destId="{8DCB5D89-907A-45EC-8CCC-05A4E6F5C6D7}" srcOrd="4" destOrd="0" parTransId="{C3ECE9D1-09AD-4E4E-AC8D-71468FC087A3}" sibTransId="{EEE2B533-68DB-4A4F-ACFB-9FE2AC2FF907}"/>
    <dgm:cxn modelId="{614CA0FB-9BE8-487F-B8C4-DEE3EC1D84D6}" type="presOf" srcId="{C08755EC-F6C5-420D-BD2B-0EDD82818CEE}" destId="{9CBB304F-D530-40F5-BBC6-13F8E06A133B}" srcOrd="0" destOrd="0" presId="urn:microsoft.com/office/officeart/2005/8/layout/vList2"/>
    <dgm:cxn modelId="{C9EC0A6B-AB0C-4235-98C3-680C751653BE}" srcId="{45BA153A-BA9D-4C62-91FC-486AF098C394}" destId="{C2547EAD-2BDD-46B7-8623-72AAFDC3C6C4}" srcOrd="2" destOrd="0" parTransId="{164B28B8-B624-40C8-9432-5D170F019CC2}" sibTransId="{DBA85BD9-EC20-4B19-8386-3186BC405488}"/>
    <dgm:cxn modelId="{C46717EF-F7DA-420F-BA0B-9C70610FDE94}" srcId="{45BA153A-BA9D-4C62-91FC-486AF098C394}" destId="{B80D21B7-716A-4FC4-8145-583B8D2D37CE}" srcOrd="1" destOrd="0" parTransId="{F1342649-C82F-4093-BF3A-0CF04CF1D13F}" sibTransId="{0FE535BB-5C13-466D-8D29-F7C4F2F43A39}"/>
    <dgm:cxn modelId="{9A538520-E2C9-4DA8-A6BC-6CE06B21AD36}" type="presOf" srcId="{E20DFF6A-1852-4F72-B2BF-1207A4DE0B86}" destId="{7C3D1297-A24A-4689-A875-62E09BCFE2FD}" srcOrd="0" destOrd="0" presId="urn:microsoft.com/office/officeart/2005/8/layout/vList2"/>
    <dgm:cxn modelId="{8D075C6D-B517-4566-AACB-C812AE01810E}" srcId="{45BA153A-BA9D-4C62-91FC-486AF098C394}" destId="{C08755EC-F6C5-420D-BD2B-0EDD82818CEE}" srcOrd="0" destOrd="0" parTransId="{E816FCEA-D2D9-41F0-8FDB-4987D8892A16}" sibTransId="{6A29DC54-A498-4389-9316-F642F07D2ACC}"/>
    <dgm:cxn modelId="{638672AA-5422-4484-8D6A-B529D02B4A66}" type="presOf" srcId="{C2547EAD-2BDD-46B7-8623-72AAFDC3C6C4}" destId="{0E404BC9-02B3-4B30-8D0B-EB6575441CA4}" srcOrd="0" destOrd="0" presId="urn:microsoft.com/office/officeart/2005/8/layout/vList2"/>
    <dgm:cxn modelId="{A256D753-A28F-452A-9A4C-E970C2BD3807}" type="presOf" srcId="{45BA153A-BA9D-4C62-91FC-486AF098C394}" destId="{AB0D6DB7-6B5D-4F3F-BF8C-397B13D4B178}" srcOrd="0" destOrd="0" presId="urn:microsoft.com/office/officeart/2005/8/layout/vList2"/>
    <dgm:cxn modelId="{FD5DA322-1383-40E3-8D4A-45FA430FDD3B}" type="presOf" srcId="{8DCB5D89-907A-45EC-8CCC-05A4E6F5C6D7}" destId="{9A5EF4A0-AF59-4D40-8DBB-70FA311B4030}" srcOrd="0" destOrd="0" presId="urn:microsoft.com/office/officeart/2005/8/layout/vList2"/>
    <dgm:cxn modelId="{DD2A814B-5D79-463D-8AB2-167AEFB007D5}" type="presParOf" srcId="{AB0D6DB7-6B5D-4F3F-BF8C-397B13D4B178}" destId="{9CBB304F-D530-40F5-BBC6-13F8E06A133B}" srcOrd="0" destOrd="0" presId="urn:microsoft.com/office/officeart/2005/8/layout/vList2"/>
    <dgm:cxn modelId="{DE04D018-FCD3-403D-A885-CC0578BDE026}" type="presParOf" srcId="{AB0D6DB7-6B5D-4F3F-BF8C-397B13D4B178}" destId="{E6B96454-346E-4B46-BDF5-A0C990666CA4}" srcOrd="1" destOrd="0" presId="urn:microsoft.com/office/officeart/2005/8/layout/vList2"/>
    <dgm:cxn modelId="{D70EC618-B878-45B3-BB8D-B11D9AB7FE8C}" type="presParOf" srcId="{AB0D6DB7-6B5D-4F3F-BF8C-397B13D4B178}" destId="{1B24C026-57A6-42C2-A041-F51D277D6346}" srcOrd="2" destOrd="0" presId="urn:microsoft.com/office/officeart/2005/8/layout/vList2"/>
    <dgm:cxn modelId="{E7479BE3-6C0F-4C09-839B-8B5D8CCAA289}" type="presParOf" srcId="{AB0D6DB7-6B5D-4F3F-BF8C-397B13D4B178}" destId="{737EDECE-CB2F-4C37-9324-36996463EC31}" srcOrd="3" destOrd="0" presId="urn:microsoft.com/office/officeart/2005/8/layout/vList2"/>
    <dgm:cxn modelId="{05747A2D-FD2D-4798-AA4B-2A4D8634E958}" type="presParOf" srcId="{AB0D6DB7-6B5D-4F3F-BF8C-397B13D4B178}" destId="{0E404BC9-02B3-4B30-8D0B-EB6575441CA4}" srcOrd="4" destOrd="0" presId="urn:microsoft.com/office/officeart/2005/8/layout/vList2"/>
    <dgm:cxn modelId="{095EF881-78C2-4199-BA77-2C7CC1C744A2}" type="presParOf" srcId="{AB0D6DB7-6B5D-4F3F-BF8C-397B13D4B178}" destId="{D73E191B-D557-4E79-B3A9-C445C14B9C94}" srcOrd="5" destOrd="0" presId="urn:microsoft.com/office/officeart/2005/8/layout/vList2"/>
    <dgm:cxn modelId="{30D1DF06-AC8A-4FDA-9C19-5C46707DB67E}" type="presParOf" srcId="{AB0D6DB7-6B5D-4F3F-BF8C-397B13D4B178}" destId="{7C3D1297-A24A-4689-A875-62E09BCFE2FD}" srcOrd="6" destOrd="0" presId="urn:microsoft.com/office/officeart/2005/8/layout/vList2"/>
    <dgm:cxn modelId="{BF9971CB-4B1C-48C2-8F6F-00E50AB1625D}" type="presParOf" srcId="{AB0D6DB7-6B5D-4F3F-BF8C-397B13D4B178}" destId="{E2A4627B-FB77-49C6-959E-E73BF6521053}" srcOrd="7" destOrd="0" presId="urn:microsoft.com/office/officeart/2005/8/layout/vList2"/>
    <dgm:cxn modelId="{C0B25814-F880-48DD-A6B5-B04973ACE2BB}" type="presParOf" srcId="{AB0D6DB7-6B5D-4F3F-BF8C-397B13D4B178}" destId="{9A5EF4A0-AF59-4D40-8DBB-70FA311B4030}" srcOrd="8"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096CC62-3618-4D4C-BA2C-9D82BF2F923A}">
      <dsp:nvSpPr>
        <dsp:cNvPr id="0" name=""/>
        <dsp:cNvSpPr/>
      </dsp:nvSpPr>
      <dsp:spPr>
        <a:xfrm rot="5400000">
          <a:off x="1977698" y="1222701"/>
          <a:ext cx="1050131" cy="1195537"/>
        </a:xfrm>
        <a:prstGeom prst="bentUpArrow">
          <a:avLst>
            <a:gd name="adj1" fmla="val 32840"/>
            <a:gd name="adj2" fmla="val 25000"/>
            <a:gd name="adj3" fmla="val 35780"/>
          </a:avLst>
        </a:prstGeom>
        <a:solidFill>
          <a:schemeClr val="accent3">
            <a:tint val="40000"/>
            <a:hueOff val="0"/>
            <a:satOff val="0"/>
            <a:lumOff val="0"/>
            <a:alphaOff val="0"/>
          </a:schemeClr>
        </a:solidFill>
        <a:ln w="25400" cap="flat" cmpd="sng"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CE76D86C-9A52-4EB5-A47C-DB52C8842610}">
      <dsp:nvSpPr>
        <dsp:cNvPr id="0" name=""/>
        <dsp:cNvSpPr/>
      </dsp:nvSpPr>
      <dsp:spPr>
        <a:xfrm>
          <a:off x="1142998" y="71567"/>
          <a:ext cx="1767802" cy="1237404"/>
        </a:xfrm>
        <a:prstGeom prst="roundRect">
          <a:avLst>
            <a:gd name="adj" fmla="val 16670"/>
          </a:avLst>
        </a:prstGeom>
        <a:solidFill>
          <a:schemeClr val="lt1">
            <a:hueOff val="0"/>
            <a:satOff val="0"/>
            <a:lumOff val="0"/>
            <a:alphaOff val="0"/>
          </a:schemeClr>
        </a:solidFill>
        <a:ln w="25400" cap="flat" cmpd="sng"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US" sz="2000" kern="1200" dirty="0" smtClean="0">
              <a:latin typeface="Calibri"/>
              <a:ea typeface="Calibri"/>
              <a:cs typeface="Calibri"/>
              <a:sym typeface="Calibri"/>
            </a:rPr>
            <a:t>CAPACITY BUILDING</a:t>
          </a:r>
          <a:endParaRPr lang="en-MY" sz="2000" kern="1200" dirty="0"/>
        </a:p>
      </dsp:txBody>
      <dsp:txXfrm>
        <a:off x="1203414" y="131983"/>
        <a:ext cx="1646970" cy="1116572"/>
      </dsp:txXfrm>
    </dsp:sp>
    <dsp:sp modelId="{C9152587-F524-4CEF-A9E8-75DEF38913A3}">
      <dsp:nvSpPr>
        <dsp:cNvPr id="0" name=""/>
        <dsp:cNvSpPr/>
      </dsp:nvSpPr>
      <dsp:spPr>
        <a:xfrm>
          <a:off x="3306737" y="152400"/>
          <a:ext cx="2282378" cy="1035909"/>
        </a:xfrm>
        <a:prstGeom prst="rect">
          <a:avLst/>
        </a:prstGeom>
        <a:noFill/>
        <a:ln>
          <a:noFill/>
        </a:ln>
        <a:effectLst/>
      </dsp:spPr>
      <dsp:style>
        <a:lnRef idx="0">
          <a:scrgbClr r="0" g="0" b="0"/>
        </a:lnRef>
        <a:fillRef idx="0">
          <a:scrgbClr r="0" g="0" b="0"/>
        </a:fillRef>
        <a:effectRef idx="0">
          <a:scrgbClr r="0" g="0" b="0"/>
        </a:effectRef>
        <a:fontRef idx="minor"/>
      </dsp:style>
    </dsp:sp>
    <dsp:sp modelId="{C2276F1C-8CB6-407F-B12A-A0081376288B}">
      <dsp:nvSpPr>
        <dsp:cNvPr id="0" name=""/>
        <dsp:cNvSpPr/>
      </dsp:nvSpPr>
      <dsp:spPr>
        <a:xfrm rot="5400000">
          <a:off x="3882699" y="2594296"/>
          <a:ext cx="1050131" cy="1195537"/>
        </a:xfrm>
        <a:prstGeom prst="bentUpArrow">
          <a:avLst>
            <a:gd name="adj1" fmla="val 32840"/>
            <a:gd name="adj2" fmla="val 25000"/>
            <a:gd name="adj3" fmla="val 35780"/>
          </a:avLst>
        </a:prstGeom>
        <a:solidFill>
          <a:schemeClr val="accent3">
            <a:tint val="40000"/>
            <a:hueOff val="0"/>
            <a:satOff val="0"/>
            <a:lumOff val="0"/>
            <a:alphaOff val="0"/>
          </a:schemeClr>
        </a:solidFill>
        <a:ln w="25400" cap="flat" cmpd="sng"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5747BD0D-098C-4EF2-AAD0-871C1AFA4B9D}">
      <dsp:nvSpPr>
        <dsp:cNvPr id="0" name=""/>
        <dsp:cNvSpPr/>
      </dsp:nvSpPr>
      <dsp:spPr>
        <a:xfrm>
          <a:off x="3108995" y="1413508"/>
          <a:ext cx="1767802" cy="1237404"/>
        </a:xfrm>
        <a:prstGeom prst="roundRect">
          <a:avLst>
            <a:gd name="adj" fmla="val 16670"/>
          </a:avLst>
        </a:prstGeom>
        <a:solidFill>
          <a:schemeClr val="lt1">
            <a:hueOff val="0"/>
            <a:satOff val="0"/>
            <a:lumOff val="0"/>
            <a:alphaOff val="0"/>
          </a:schemeClr>
        </a:solidFill>
        <a:ln w="25400" cap="flat" cmpd="sng"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sz="1800" kern="1200" dirty="0" smtClean="0">
              <a:latin typeface="Calibri"/>
              <a:ea typeface="Calibri"/>
              <a:cs typeface="Calibri"/>
              <a:sym typeface="Calibri"/>
            </a:rPr>
            <a:t>SKILLS ENHANCEMENT</a:t>
          </a:r>
          <a:endParaRPr lang="en-MY" sz="1800" kern="1200" dirty="0"/>
        </a:p>
      </dsp:txBody>
      <dsp:txXfrm>
        <a:off x="3169411" y="1473924"/>
        <a:ext cx="1646970" cy="1116572"/>
      </dsp:txXfrm>
    </dsp:sp>
    <dsp:sp modelId="{612A9C02-FFCC-4CE5-AAE7-5CF440DB60E5}">
      <dsp:nvSpPr>
        <dsp:cNvPr id="0" name=""/>
        <dsp:cNvSpPr/>
      </dsp:nvSpPr>
      <dsp:spPr>
        <a:xfrm>
          <a:off x="5107461" y="1523461"/>
          <a:ext cx="2386073" cy="1000125"/>
        </a:xfrm>
        <a:prstGeom prst="rect">
          <a:avLst/>
        </a:prstGeom>
        <a:noFill/>
        <a:ln>
          <a:noFill/>
        </a:ln>
        <a:effectLst/>
      </dsp:spPr>
      <dsp:style>
        <a:lnRef idx="0">
          <a:scrgbClr r="0" g="0" b="0"/>
        </a:lnRef>
        <a:fillRef idx="0">
          <a:scrgbClr r="0" g="0" b="0"/>
        </a:fillRef>
        <a:effectRef idx="0">
          <a:scrgbClr r="0" g="0" b="0"/>
        </a:effectRef>
        <a:fontRef idx="minor"/>
      </dsp:style>
    </dsp:sp>
    <dsp:sp modelId="{132B1CAC-0393-42A9-A16E-44E96B95086D}">
      <dsp:nvSpPr>
        <dsp:cNvPr id="0" name=""/>
        <dsp:cNvSpPr/>
      </dsp:nvSpPr>
      <dsp:spPr>
        <a:xfrm>
          <a:off x="4992081" y="2826595"/>
          <a:ext cx="1767802" cy="1237404"/>
        </a:xfrm>
        <a:prstGeom prst="roundRect">
          <a:avLst>
            <a:gd name="adj" fmla="val 16670"/>
          </a:avLst>
        </a:prstGeom>
        <a:solidFill>
          <a:schemeClr val="lt1">
            <a:hueOff val="0"/>
            <a:satOff val="0"/>
            <a:lumOff val="0"/>
            <a:alphaOff val="0"/>
          </a:schemeClr>
        </a:solidFill>
        <a:ln w="25400" cap="flat" cmpd="sng"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sz="1800" kern="1200" dirty="0" smtClean="0">
              <a:latin typeface="Calibri"/>
              <a:ea typeface="Calibri"/>
              <a:cs typeface="Calibri"/>
              <a:sym typeface="Calibri"/>
            </a:rPr>
            <a:t>INDUSTRY RELEVANCY</a:t>
          </a:r>
          <a:endParaRPr lang="en-MY" sz="1800" kern="1200" dirty="0"/>
        </a:p>
      </dsp:txBody>
      <dsp:txXfrm>
        <a:off x="5052497" y="2887011"/>
        <a:ext cx="1646970" cy="1116572"/>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29C0EAD-81F1-49F4-B35E-A7255BB52930}">
      <dsp:nvSpPr>
        <dsp:cNvPr id="0" name=""/>
        <dsp:cNvSpPr/>
      </dsp:nvSpPr>
      <dsp:spPr>
        <a:xfrm>
          <a:off x="380997" y="924"/>
          <a:ext cx="3442166" cy="1000571"/>
        </a:xfrm>
        <a:prstGeom prst="roundRect">
          <a:avLst>
            <a:gd name="adj" fmla="val 10000"/>
          </a:avLst>
        </a:prstGeom>
        <a:gradFill rotWithShape="0">
          <a:gsLst>
            <a:gs pos="0">
              <a:schemeClr val="accent3">
                <a:hueOff val="0"/>
                <a:satOff val="0"/>
                <a:lumOff val="0"/>
                <a:alphaOff val="0"/>
                <a:shade val="51000"/>
                <a:satMod val="130000"/>
              </a:schemeClr>
            </a:gs>
            <a:gs pos="80000">
              <a:schemeClr val="accent3">
                <a:hueOff val="0"/>
                <a:satOff val="0"/>
                <a:lumOff val="0"/>
                <a:alphaOff val="0"/>
                <a:shade val="93000"/>
                <a:satMod val="130000"/>
              </a:schemeClr>
            </a:gs>
            <a:gs pos="100000">
              <a:schemeClr val="accent3">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36195" tIns="24130" rIns="36195" bIns="24130" numCol="1" spcCol="1270" anchor="ctr" anchorCtr="0">
          <a:noAutofit/>
        </a:bodyPr>
        <a:lstStyle/>
        <a:p>
          <a:pPr lvl="0" algn="ctr" defTabSz="844550">
            <a:lnSpc>
              <a:spcPct val="90000"/>
            </a:lnSpc>
            <a:spcBef>
              <a:spcPct val="0"/>
            </a:spcBef>
            <a:spcAft>
              <a:spcPct val="35000"/>
            </a:spcAft>
          </a:pPr>
          <a:r>
            <a:rPr lang="en-US" sz="1900" kern="1200" dirty="0" smtClean="0">
              <a:latin typeface="+mn-lt"/>
            </a:rPr>
            <a:t>Integrated </a:t>
          </a:r>
          <a:r>
            <a:rPr lang="en-US" sz="1900" kern="1200" dirty="0" smtClean="0">
              <a:solidFill>
                <a:srgbClr val="C00000"/>
              </a:solidFill>
              <a:latin typeface="+mn-lt"/>
            </a:rPr>
            <a:t>SPS</a:t>
          </a:r>
          <a:r>
            <a:rPr lang="en-US" sz="1900" kern="1200" dirty="0" smtClean="0">
              <a:latin typeface="+mn-lt"/>
            </a:rPr>
            <a:t> Course</a:t>
          </a:r>
        </a:p>
        <a:p>
          <a:pPr lvl="0" algn="ctr" defTabSz="844550">
            <a:lnSpc>
              <a:spcPct val="90000"/>
            </a:lnSpc>
            <a:spcBef>
              <a:spcPct val="0"/>
            </a:spcBef>
            <a:spcAft>
              <a:spcPct val="35000"/>
            </a:spcAft>
          </a:pPr>
          <a:r>
            <a:rPr lang="en-US" sz="1900" kern="1200" dirty="0" smtClean="0">
              <a:latin typeface="+mn-lt"/>
            </a:rPr>
            <a:t>(Accounting Information System)</a:t>
          </a:r>
          <a:endParaRPr lang="en-MY" sz="1900" kern="1200" dirty="0">
            <a:latin typeface="+mn-lt"/>
          </a:endParaRPr>
        </a:p>
      </dsp:txBody>
      <dsp:txXfrm>
        <a:off x="410303" y="30230"/>
        <a:ext cx="3383554" cy="941959"/>
      </dsp:txXfrm>
    </dsp:sp>
    <dsp:sp modelId="{14F0BEF8-D9E5-479C-85AF-CD73E7BADA18}">
      <dsp:nvSpPr>
        <dsp:cNvPr id="0" name=""/>
        <dsp:cNvSpPr/>
      </dsp:nvSpPr>
      <dsp:spPr>
        <a:xfrm>
          <a:off x="725214" y="1001495"/>
          <a:ext cx="344216" cy="750428"/>
        </a:xfrm>
        <a:custGeom>
          <a:avLst/>
          <a:gdLst/>
          <a:ahLst/>
          <a:cxnLst/>
          <a:rect l="0" t="0" r="0" b="0"/>
          <a:pathLst>
            <a:path>
              <a:moveTo>
                <a:pt x="0" y="0"/>
              </a:moveTo>
              <a:lnTo>
                <a:pt x="0" y="750428"/>
              </a:lnTo>
              <a:lnTo>
                <a:pt x="344216" y="750428"/>
              </a:lnTo>
            </a:path>
          </a:pathLst>
        </a:custGeom>
        <a:noFill/>
        <a:ln w="9525" cap="flat" cmpd="sng" algn="ctr">
          <a:solidFill>
            <a:schemeClr val="accent3">
              <a:shade val="6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CBEEB291-E87A-4764-9A4B-4C8A55E0D06A}">
      <dsp:nvSpPr>
        <dsp:cNvPr id="0" name=""/>
        <dsp:cNvSpPr/>
      </dsp:nvSpPr>
      <dsp:spPr>
        <a:xfrm>
          <a:off x="1069430" y="1251638"/>
          <a:ext cx="1600914" cy="1000571"/>
        </a:xfrm>
        <a:prstGeom prst="roundRect">
          <a:avLst>
            <a:gd name="adj" fmla="val 10000"/>
          </a:avLst>
        </a:prstGeom>
        <a:solidFill>
          <a:schemeClr val="lt1">
            <a:alpha val="90000"/>
            <a:hueOff val="0"/>
            <a:satOff val="0"/>
            <a:lumOff val="0"/>
            <a:alphaOff val="0"/>
          </a:schemeClr>
        </a:solidFill>
        <a:ln w="9525" cap="flat" cmpd="sng" algn="ctr">
          <a:solidFill>
            <a:schemeClr val="accent3">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34290" tIns="22860" rIns="34290" bIns="22860" numCol="1" spcCol="1270" anchor="ctr" anchorCtr="0">
          <a:noAutofit/>
        </a:bodyPr>
        <a:lstStyle/>
        <a:p>
          <a:pPr lvl="0" algn="l" defTabSz="800100">
            <a:lnSpc>
              <a:spcPct val="90000"/>
            </a:lnSpc>
            <a:spcBef>
              <a:spcPct val="0"/>
            </a:spcBef>
            <a:spcAft>
              <a:spcPct val="35000"/>
            </a:spcAft>
          </a:pPr>
          <a:r>
            <a:rPr lang="en-US" sz="1800" b="1" kern="1200" dirty="0" smtClean="0"/>
            <a:t>Embedded in Curriculum</a:t>
          </a:r>
          <a:endParaRPr lang="en-US" sz="1800" kern="1200" dirty="0">
            <a:latin typeface="Calibri" panose="020F0502020204030204" pitchFamily="34" charset="0"/>
          </a:endParaRPr>
        </a:p>
      </dsp:txBody>
      <dsp:txXfrm>
        <a:off x="1098736" y="1280944"/>
        <a:ext cx="1542302" cy="941959"/>
      </dsp:txXfrm>
    </dsp:sp>
    <dsp:sp modelId="{59577929-3C93-42CB-97A8-5BCD85F38058}">
      <dsp:nvSpPr>
        <dsp:cNvPr id="0" name=""/>
        <dsp:cNvSpPr/>
      </dsp:nvSpPr>
      <dsp:spPr>
        <a:xfrm>
          <a:off x="725214" y="1001495"/>
          <a:ext cx="344216" cy="2001142"/>
        </a:xfrm>
        <a:custGeom>
          <a:avLst/>
          <a:gdLst/>
          <a:ahLst/>
          <a:cxnLst/>
          <a:rect l="0" t="0" r="0" b="0"/>
          <a:pathLst>
            <a:path>
              <a:moveTo>
                <a:pt x="0" y="0"/>
              </a:moveTo>
              <a:lnTo>
                <a:pt x="0" y="2001142"/>
              </a:lnTo>
              <a:lnTo>
                <a:pt x="344216" y="2001142"/>
              </a:lnTo>
            </a:path>
          </a:pathLst>
        </a:custGeom>
        <a:noFill/>
        <a:ln w="9525" cap="flat" cmpd="sng" algn="ctr">
          <a:solidFill>
            <a:schemeClr val="accent3">
              <a:shade val="6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9B361662-9DDF-4D8D-90BF-CDED4596A9A9}">
      <dsp:nvSpPr>
        <dsp:cNvPr id="0" name=""/>
        <dsp:cNvSpPr/>
      </dsp:nvSpPr>
      <dsp:spPr>
        <a:xfrm>
          <a:off x="1069430" y="2502352"/>
          <a:ext cx="1600914" cy="1000571"/>
        </a:xfrm>
        <a:prstGeom prst="roundRect">
          <a:avLst>
            <a:gd name="adj" fmla="val 10000"/>
          </a:avLst>
        </a:prstGeom>
        <a:solidFill>
          <a:schemeClr val="lt1">
            <a:alpha val="90000"/>
            <a:hueOff val="0"/>
            <a:satOff val="0"/>
            <a:lumOff val="0"/>
            <a:alphaOff val="0"/>
          </a:schemeClr>
        </a:solidFill>
        <a:ln w="9525" cap="flat" cmpd="sng" algn="ctr">
          <a:solidFill>
            <a:schemeClr val="accent3">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34290" tIns="22860" rIns="34290" bIns="22860" numCol="1" spcCol="1270" anchor="ctr" anchorCtr="0">
          <a:noAutofit/>
        </a:bodyPr>
        <a:lstStyle/>
        <a:p>
          <a:pPr lvl="0" algn="ctr" defTabSz="800100">
            <a:lnSpc>
              <a:spcPct val="90000"/>
            </a:lnSpc>
            <a:spcBef>
              <a:spcPct val="0"/>
            </a:spcBef>
            <a:spcAft>
              <a:spcPct val="35000"/>
            </a:spcAft>
          </a:pPr>
          <a:r>
            <a:rPr lang="en-US" sz="1800" b="1" kern="1200" dirty="0" smtClean="0"/>
            <a:t>Part of Learning Tools</a:t>
          </a:r>
          <a:endParaRPr lang="en-US" sz="1800" kern="1200" dirty="0">
            <a:latin typeface="Calibri" panose="020F0502020204030204" pitchFamily="34" charset="0"/>
          </a:endParaRPr>
        </a:p>
      </dsp:txBody>
      <dsp:txXfrm>
        <a:off x="1098736" y="2531658"/>
        <a:ext cx="1542302" cy="941959"/>
      </dsp:txXfrm>
    </dsp:sp>
    <dsp:sp modelId="{0C983EE1-5708-4895-B0E1-CA3A3AB1C22A}">
      <dsp:nvSpPr>
        <dsp:cNvPr id="0" name=""/>
        <dsp:cNvSpPr/>
      </dsp:nvSpPr>
      <dsp:spPr>
        <a:xfrm>
          <a:off x="4323449" y="924"/>
          <a:ext cx="3525153" cy="1000571"/>
        </a:xfrm>
        <a:prstGeom prst="roundRect">
          <a:avLst>
            <a:gd name="adj" fmla="val 10000"/>
          </a:avLst>
        </a:prstGeom>
        <a:gradFill rotWithShape="0">
          <a:gsLst>
            <a:gs pos="0">
              <a:schemeClr val="accent3">
                <a:hueOff val="0"/>
                <a:satOff val="0"/>
                <a:lumOff val="0"/>
                <a:alphaOff val="0"/>
                <a:shade val="51000"/>
                <a:satMod val="130000"/>
              </a:schemeClr>
            </a:gs>
            <a:gs pos="80000">
              <a:schemeClr val="accent3">
                <a:hueOff val="0"/>
                <a:satOff val="0"/>
                <a:lumOff val="0"/>
                <a:alphaOff val="0"/>
                <a:shade val="93000"/>
                <a:satMod val="130000"/>
              </a:schemeClr>
            </a:gs>
            <a:gs pos="100000">
              <a:schemeClr val="accent3">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36195" tIns="24130" rIns="36195" bIns="24130" numCol="1" spcCol="1270" anchor="ctr" anchorCtr="0">
          <a:noAutofit/>
        </a:bodyPr>
        <a:lstStyle/>
        <a:p>
          <a:pPr lvl="0" algn="ctr" defTabSz="844550">
            <a:lnSpc>
              <a:spcPct val="90000"/>
            </a:lnSpc>
            <a:spcBef>
              <a:spcPct val="0"/>
            </a:spcBef>
            <a:spcAft>
              <a:spcPct val="35000"/>
            </a:spcAft>
          </a:pPr>
          <a:r>
            <a:rPr lang="en-US" sz="1900" kern="1200" dirty="0" smtClean="0"/>
            <a:t>Professional Certificate</a:t>
          </a:r>
        </a:p>
        <a:p>
          <a:pPr lvl="0" algn="ctr" defTabSz="844550">
            <a:lnSpc>
              <a:spcPct val="90000"/>
            </a:lnSpc>
            <a:spcBef>
              <a:spcPct val="0"/>
            </a:spcBef>
            <a:spcAft>
              <a:spcPct val="35000"/>
            </a:spcAft>
          </a:pPr>
          <a:r>
            <a:rPr lang="en-US" sz="1900" kern="1200" dirty="0" smtClean="0"/>
            <a:t>(Optional Courses)</a:t>
          </a:r>
          <a:endParaRPr lang="en-MY" sz="1900" kern="1200" dirty="0"/>
        </a:p>
      </dsp:txBody>
      <dsp:txXfrm>
        <a:off x="4352755" y="30230"/>
        <a:ext cx="3466541" cy="941959"/>
      </dsp:txXfrm>
    </dsp:sp>
    <dsp:sp modelId="{D6153FFE-5C11-4B3B-9717-EC7EF53A3B48}">
      <dsp:nvSpPr>
        <dsp:cNvPr id="0" name=""/>
        <dsp:cNvSpPr/>
      </dsp:nvSpPr>
      <dsp:spPr>
        <a:xfrm>
          <a:off x="4675964" y="1001495"/>
          <a:ext cx="352515" cy="750428"/>
        </a:xfrm>
        <a:custGeom>
          <a:avLst/>
          <a:gdLst/>
          <a:ahLst/>
          <a:cxnLst/>
          <a:rect l="0" t="0" r="0" b="0"/>
          <a:pathLst>
            <a:path>
              <a:moveTo>
                <a:pt x="0" y="0"/>
              </a:moveTo>
              <a:lnTo>
                <a:pt x="0" y="750428"/>
              </a:lnTo>
              <a:lnTo>
                <a:pt x="352515" y="750428"/>
              </a:lnTo>
            </a:path>
          </a:pathLst>
        </a:custGeom>
        <a:noFill/>
        <a:ln w="9525" cap="flat" cmpd="sng" algn="ctr">
          <a:solidFill>
            <a:schemeClr val="accent3">
              <a:shade val="6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749FB62E-BDD1-4759-93FD-8704B36E8E2A}">
      <dsp:nvSpPr>
        <dsp:cNvPr id="0" name=""/>
        <dsp:cNvSpPr/>
      </dsp:nvSpPr>
      <dsp:spPr>
        <a:xfrm>
          <a:off x="5028479" y="1251638"/>
          <a:ext cx="1600914" cy="1000571"/>
        </a:xfrm>
        <a:prstGeom prst="roundRect">
          <a:avLst>
            <a:gd name="adj" fmla="val 10000"/>
          </a:avLst>
        </a:prstGeom>
        <a:solidFill>
          <a:schemeClr val="lt1">
            <a:alpha val="90000"/>
            <a:hueOff val="0"/>
            <a:satOff val="0"/>
            <a:lumOff val="0"/>
            <a:alphaOff val="0"/>
          </a:schemeClr>
        </a:solidFill>
        <a:ln w="9525" cap="flat" cmpd="sng" algn="ctr">
          <a:solidFill>
            <a:schemeClr val="accent3">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34290" tIns="22860" rIns="34290" bIns="22860" numCol="1" spcCol="1270" anchor="ctr" anchorCtr="0">
          <a:noAutofit/>
        </a:bodyPr>
        <a:lstStyle/>
        <a:p>
          <a:pPr lvl="0" algn="ctr" defTabSz="800100">
            <a:lnSpc>
              <a:spcPct val="90000"/>
            </a:lnSpc>
            <a:spcBef>
              <a:spcPct val="0"/>
            </a:spcBef>
            <a:spcAft>
              <a:spcPct val="35000"/>
            </a:spcAft>
          </a:pPr>
          <a:r>
            <a:rPr lang="en-US" altLang="en-US" sz="1800" b="1" kern="1200" dirty="0" smtClean="0">
              <a:latin typeface="+mj-lt"/>
            </a:rPr>
            <a:t>SPS Course</a:t>
          </a:r>
          <a:endParaRPr lang="en-US" altLang="en-US" sz="1800" b="1" kern="1200" dirty="0">
            <a:latin typeface="+mj-lt"/>
          </a:endParaRPr>
        </a:p>
      </dsp:txBody>
      <dsp:txXfrm>
        <a:off x="5057785" y="1280944"/>
        <a:ext cx="1542302" cy="941959"/>
      </dsp:txXfrm>
    </dsp:sp>
    <dsp:sp modelId="{AD910336-4B00-4252-96F9-034FB4646FA5}">
      <dsp:nvSpPr>
        <dsp:cNvPr id="0" name=""/>
        <dsp:cNvSpPr/>
      </dsp:nvSpPr>
      <dsp:spPr>
        <a:xfrm>
          <a:off x="4675964" y="1001495"/>
          <a:ext cx="352515" cy="2001142"/>
        </a:xfrm>
        <a:custGeom>
          <a:avLst/>
          <a:gdLst/>
          <a:ahLst/>
          <a:cxnLst/>
          <a:rect l="0" t="0" r="0" b="0"/>
          <a:pathLst>
            <a:path>
              <a:moveTo>
                <a:pt x="0" y="0"/>
              </a:moveTo>
              <a:lnTo>
                <a:pt x="0" y="2001142"/>
              </a:lnTo>
              <a:lnTo>
                <a:pt x="352515" y="2001142"/>
              </a:lnTo>
            </a:path>
          </a:pathLst>
        </a:custGeom>
        <a:noFill/>
        <a:ln w="9525" cap="flat" cmpd="sng" algn="ctr">
          <a:solidFill>
            <a:schemeClr val="accent3">
              <a:shade val="6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9A42DE87-A58F-479B-9A0A-DB6523420621}">
      <dsp:nvSpPr>
        <dsp:cNvPr id="0" name=""/>
        <dsp:cNvSpPr/>
      </dsp:nvSpPr>
      <dsp:spPr>
        <a:xfrm>
          <a:off x="5028479" y="2502352"/>
          <a:ext cx="1600914" cy="1000571"/>
        </a:xfrm>
        <a:prstGeom prst="roundRect">
          <a:avLst>
            <a:gd name="adj" fmla="val 10000"/>
          </a:avLst>
        </a:prstGeom>
        <a:solidFill>
          <a:schemeClr val="lt1">
            <a:alpha val="90000"/>
            <a:hueOff val="0"/>
            <a:satOff val="0"/>
            <a:lumOff val="0"/>
            <a:alphaOff val="0"/>
          </a:schemeClr>
        </a:solidFill>
        <a:ln w="9525" cap="flat" cmpd="sng" algn="ctr">
          <a:solidFill>
            <a:schemeClr val="accent3">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34290" tIns="22860" rIns="34290" bIns="22860" numCol="1" spcCol="1270" anchor="ctr" anchorCtr="0">
          <a:noAutofit/>
        </a:bodyPr>
        <a:lstStyle/>
        <a:p>
          <a:pPr lvl="0" algn="ctr" defTabSz="800100">
            <a:lnSpc>
              <a:spcPct val="90000"/>
            </a:lnSpc>
            <a:spcBef>
              <a:spcPct val="0"/>
            </a:spcBef>
            <a:spcAft>
              <a:spcPct val="35000"/>
            </a:spcAft>
          </a:pPr>
          <a:r>
            <a:rPr lang="en-US" altLang="en-US" sz="1800" b="1" kern="1200" dirty="0" smtClean="0">
              <a:latin typeface="+mj-lt"/>
            </a:rPr>
            <a:t>SPS Advance Course</a:t>
          </a:r>
        </a:p>
        <a:p>
          <a:pPr lvl="0" algn="ctr" defTabSz="800100">
            <a:lnSpc>
              <a:spcPct val="90000"/>
            </a:lnSpc>
            <a:spcBef>
              <a:spcPct val="0"/>
            </a:spcBef>
            <a:spcAft>
              <a:spcPct val="35000"/>
            </a:spcAft>
          </a:pPr>
          <a:r>
            <a:rPr lang="en-US" altLang="en-US" sz="1800" b="1" kern="1200" dirty="0" smtClean="0">
              <a:latin typeface="+mj-lt"/>
            </a:rPr>
            <a:t>(GST in SPS)</a:t>
          </a:r>
          <a:endParaRPr lang="en-US" altLang="en-US" sz="1800" b="1" kern="1200" dirty="0">
            <a:latin typeface="+mj-lt"/>
          </a:endParaRPr>
        </a:p>
      </dsp:txBody>
      <dsp:txXfrm>
        <a:off x="5057785" y="2531658"/>
        <a:ext cx="1542302" cy="941959"/>
      </dsp:txXfrm>
    </dsp:sp>
    <dsp:sp modelId="{300C1877-8AD9-432F-858F-220BBE2DD442}">
      <dsp:nvSpPr>
        <dsp:cNvPr id="0" name=""/>
        <dsp:cNvSpPr/>
      </dsp:nvSpPr>
      <dsp:spPr>
        <a:xfrm>
          <a:off x="4675964" y="1001495"/>
          <a:ext cx="352515" cy="3251857"/>
        </a:xfrm>
        <a:custGeom>
          <a:avLst/>
          <a:gdLst/>
          <a:ahLst/>
          <a:cxnLst/>
          <a:rect l="0" t="0" r="0" b="0"/>
          <a:pathLst>
            <a:path>
              <a:moveTo>
                <a:pt x="0" y="0"/>
              </a:moveTo>
              <a:lnTo>
                <a:pt x="0" y="3251857"/>
              </a:lnTo>
              <a:lnTo>
                <a:pt x="352515" y="3251857"/>
              </a:lnTo>
            </a:path>
          </a:pathLst>
        </a:custGeom>
        <a:noFill/>
        <a:ln w="9525" cap="flat" cmpd="sng" algn="ctr">
          <a:solidFill>
            <a:schemeClr val="accent3">
              <a:shade val="6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998EB2A0-FEA3-46C9-89CB-80BA78989C41}">
      <dsp:nvSpPr>
        <dsp:cNvPr id="0" name=""/>
        <dsp:cNvSpPr/>
      </dsp:nvSpPr>
      <dsp:spPr>
        <a:xfrm>
          <a:off x="5028479" y="3753067"/>
          <a:ext cx="1600914" cy="1000571"/>
        </a:xfrm>
        <a:prstGeom prst="roundRect">
          <a:avLst>
            <a:gd name="adj" fmla="val 10000"/>
          </a:avLst>
        </a:prstGeom>
        <a:solidFill>
          <a:schemeClr val="lt1">
            <a:alpha val="90000"/>
            <a:hueOff val="0"/>
            <a:satOff val="0"/>
            <a:lumOff val="0"/>
            <a:alphaOff val="0"/>
          </a:schemeClr>
        </a:solidFill>
        <a:ln w="9525" cap="flat" cmpd="sng" algn="ctr">
          <a:solidFill>
            <a:schemeClr val="accent3">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34290" tIns="22860" rIns="34290" bIns="22860" numCol="1" spcCol="1270" anchor="ctr" anchorCtr="0">
          <a:noAutofit/>
        </a:bodyPr>
        <a:lstStyle/>
        <a:p>
          <a:pPr lvl="0" algn="ctr" defTabSz="800100">
            <a:lnSpc>
              <a:spcPct val="90000"/>
            </a:lnSpc>
            <a:spcBef>
              <a:spcPct val="0"/>
            </a:spcBef>
            <a:spcAft>
              <a:spcPct val="35000"/>
            </a:spcAft>
          </a:pPr>
          <a:r>
            <a:rPr lang="en-US" sz="1800" b="1" kern="1200" dirty="0" smtClean="0"/>
            <a:t>MATA GST Course</a:t>
          </a:r>
          <a:endParaRPr lang="en-MY" sz="1800" b="1" kern="1200" dirty="0"/>
        </a:p>
      </dsp:txBody>
      <dsp:txXfrm>
        <a:off x="5057785" y="3782373"/>
        <a:ext cx="1542302" cy="941959"/>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8EE71C2-71C3-4E27-B0D0-3549E99B8A24}">
      <dsp:nvSpPr>
        <dsp:cNvPr id="0" name=""/>
        <dsp:cNvSpPr/>
      </dsp:nvSpPr>
      <dsp:spPr>
        <a:xfrm>
          <a:off x="2517140" y="0"/>
          <a:ext cx="1463040" cy="812800"/>
        </a:xfrm>
        <a:prstGeom prst="roundRect">
          <a:avLst>
            <a:gd name="adj" fmla="val 10000"/>
          </a:avLst>
        </a:prstGeom>
        <a:solidFill>
          <a:srgbClr val="92D050">
            <a:alpha val="90000"/>
          </a:srgb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0010" tIns="80010" rIns="80010" bIns="80010" numCol="1" spcCol="1270" anchor="ctr" anchorCtr="0">
          <a:noAutofit/>
        </a:bodyPr>
        <a:lstStyle/>
        <a:p>
          <a:pPr lvl="0" algn="ctr" defTabSz="933450">
            <a:lnSpc>
              <a:spcPct val="90000"/>
            </a:lnSpc>
            <a:spcBef>
              <a:spcPct val="0"/>
            </a:spcBef>
            <a:spcAft>
              <a:spcPct val="35000"/>
            </a:spcAft>
          </a:pPr>
          <a:r>
            <a:rPr lang="en-US" sz="2100" kern="1200" dirty="0" smtClean="0">
              <a:ln>
                <a:noFill/>
              </a:ln>
            </a:rPr>
            <a:t>Student</a:t>
          </a:r>
          <a:endParaRPr lang="en-MY" sz="2100" kern="1200" dirty="0">
            <a:ln>
              <a:noFill/>
            </a:ln>
          </a:endParaRPr>
        </a:p>
      </dsp:txBody>
      <dsp:txXfrm>
        <a:off x="2540946" y="23806"/>
        <a:ext cx="1415428" cy="765188"/>
      </dsp:txXfrm>
    </dsp:sp>
    <dsp:sp modelId="{0AA5E370-6C84-4673-9BE7-46CF7EE6D315}">
      <dsp:nvSpPr>
        <dsp:cNvPr id="0" name=""/>
        <dsp:cNvSpPr/>
      </dsp:nvSpPr>
      <dsp:spPr>
        <a:xfrm>
          <a:off x="4630420" y="0"/>
          <a:ext cx="1463040" cy="812800"/>
        </a:xfrm>
        <a:prstGeom prst="roundRect">
          <a:avLst>
            <a:gd name="adj" fmla="val 10000"/>
          </a:avLst>
        </a:prstGeom>
        <a:solidFill>
          <a:srgbClr val="92D050">
            <a:alpha val="90000"/>
          </a:srgb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0010" tIns="80010" rIns="80010" bIns="80010" numCol="1" spcCol="1270" anchor="ctr" anchorCtr="0">
          <a:noAutofit/>
        </a:bodyPr>
        <a:lstStyle/>
        <a:p>
          <a:pPr lvl="0" algn="ctr" defTabSz="933450">
            <a:lnSpc>
              <a:spcPct val="90000"/>
            </a:lnSpc>
            <a:spcBef>
              <a:spcPct val="0"/>
            </a:spcBef>
            <a:spcAft>
              <a:spcPct val="35000"/>
            </a:spcAft>
          </a:pPr>
          <a:r>
            <a:rPr lang="en-US" sz="2100" kern="1200" dirty="0" smtClean="0">
              <a:ln>
                <a:noFill/>
              </a:ln>
            </a:rPr>
            <a:t>Final Year Student</a:t>
          </a:r>
          <a:endParaRPr lang="en-MY" sz="2100" kern="1200" dirty="0">
            <a:ln>
              <a:noFill/>
            </a:ln>
          </a:endParaRPr>
        </a:p>
      </dsp:txBody>
      <dsp:txXfrm>
        <a:off x="4654226" y="23806"/>
        <a:ext cx="1415428" cy="765188"/>
      </dsp:txXfrm>
    </dsp:sp>
    <dsp:sp modelId="{437DEFBE-4F66-4437-A2E5-2737EFAB691A}">
      <dsp:nvSpPr>
        <dsp:cNvPr id="0" name=""/>
        <dsp:cNvSpPr/>
      </dsp:nvSpPr>
      <dsp:spPr>
        <a:xfrm>
          <a:off x="4000500" y="3454400"/>
          <a:ext cx="609600" cy="609600"/>
        </a:xfrm>
        <a:prstGeom prst="triangle">
          <a:avLst/>
        </a:prstGeom>
        <a:solidFill>
          <a:srgbClr val="92D050">
            <a:alpha val="90000"/>
          </a:srgb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307C682D-1468-460D-91C0-811A3E260B3B}">
      <dsp:nvSpPr>
        <dsp:cNvPr id="0" name=""/>
        <dsp:cNvSpPr/>
      </dsp:nvSpPr>
      <dsp:spPr>
        <a:xfrm rot="240000">
          <a:off x="2475941" y="3193179"/>
          <a:ext cx="3658717" cy="255842"/>
        </a:xfrm>
        <a:prstGeom prst="rect">
          <a:avLst/>
        </a:prstGeom>
        <a:solidFill>
          <a:srgbClr val="92D050">
            <a:alpha val="90000"/>
          </a:srgb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439B2364-D5E5-44BB-BBD7-57F724779356}">
      <dsp:nvSpPr>
        <dsp:cNvPr id="0" name=""/>
        <dsp:cNvSpPr/>
      </dsp:nvSpPr>
      <dsp:spPr>
        <a:xfrm rot="240000">
          <a:off x="4672683" y="2553510"/>
          <a:ext cx="1459793" cy="680114"/>
        </a:xfrm>
        <a:prstGeom prst="roundRect">
          <a:avLst/>
        </a:prstGeom>
        <a:solidFill>
          <a:srgbClr val="92D05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n-US" sz="1400" kern="1200" dirty="0" smtClean="0"/>
            <a:t>Practical Certification</a:t>
          </a:r>
          <a:endParaRPr lang="en-MY" sz="1400" kern="1200" dirty="0"/>
        </a:p>
      </dsp:txBody>
      <dsp:txXfrm>
        <a:off x="4705883" y="2586710"/>
        <a:ext cx="1393393" cy="613714"/>
      </dsp:txXfrm>
    </dsp:sp>
    <dsp:sp modelId="{3FB1847B-A1C2-426E-BA7A-DC985DE3DE9F}">
      <dsp:nvSpPr>
        <dsp:cNvPr id="0" name=""/>
        <dsp:cNvSpPr/>
      </dsp:nvSpPr>
      <dsp:spPr>
        <a:xfrm rot="240000">
          <a:off x="4725515" y="1821990"/>
          <a:ext cx="1459793" cy="680114"/>
        </a:xfrm>
        <a:prstGeom prst="roundRect">
          <a:avLst/>
        </a:prstGeom>
        <a:solidFill>
          <a:srgbClr val="92D05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n-US" sz="1400" kern="1200" dirty="0" smtClean="0"/>
            <a:t>Extra Grade Point</a:t>
          </a:r>
          <a:endParaRPr lang="en-MY" sz="1400" kern="1200" dirty="0"/>
        </a:p>
      </dsp:txBody>
      <dsp:txXfrm>
        <a:off x="4758715" y="1855190"/>
        <a:ext cx="1393393" cy="613714"/>
      </dsp:txXfrm>
    </dsp:sp>
    <dsp:sp modelId="{2408854B-3B6E-40FE-BBC9-BE19D4B02173}">
      <dsp:nvSpPr>
        <dsp:cNvPr id="0" name=""/>
        <dsp:cNvSpPr/>
      </dsp:nvSpPr>
      <dsp:spPr>
        <a:xfrm rot="240000">
          <a:off x="4778347" y="1106726"/>
          <a:ext cx="1459793" cy="680114"/>
        </a:xfrm>
        <a:prstGeom prst="roundRect">
          <a:avLst/>
        </a:prstGeom>
        <a:solidFill>
          <a:srgbClr val="92D05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n-US" sz="1400" kern="1200" dirty="0" smtClean="0"/>
            <a:t>Entrepreneurship Opportunity</a:t>
          </a:r>
          <a:endParaRPr lang="en-MY" sz="1400" kern="1200" dirty="0"/>
        </a:p>
      </dsp:txBody>
      <dsp:txXfrm>
        <a:off x="4811547" y="1139926"/>
        <a:ext cx="1393393" cy="613714"/>
      </dsp:txXfrm>
    </dsp:sp>
    <dsp:sp modelId="{4FF7CD67-C26E-4D25-B291-4359F7CD366A}">
      <dsp:nvSpPr>
        <dsp:cNvPr id="0" name=""/>
        <dsp:cNvSpPr/>
      </dsp:nvSpPr>
      <dsp:spPr>
        <a:xfrm rot="240000">
          <a:off x="2579723" y="2407206"/>
          <a:ext cx="1459793" cy="680114"/>
        </a:xfrm>
        <a:prstGeom prst="roundRect">
          <a:avLst/>
        </a:prstGeom>
        <a:solidFill>
          <a:srgbClr val="92D05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n-US" sz="1400" kern="1200" dirty="0" smtClean="0"/>
            <a:t>Practical Certification</a:t>
          </a:r>
          <a:endParaRPr lang="en-MY" sz="1400" kern="1200" dirty="0"/>
        </a:p>
      </dsp:txBody>
      <dsp:txXfrm>
        <a:off x="2612923" y="2440406"/>
        <a:ext cx="1393393" cy="613714"/>
      </dsp:txXfrm>
    </dsp:sp>
    <dsp:sp modelId="{9C5D1E7B-1DBB-4F5E-B7CA-374EB8E47238}">
      <dsp:nvSpPr>
        <dsp:cNvPr id="0" name=""/>
        <dsp:cNvSpPr/>
      </dsp:nvSpPr>
      <dsp:spPr>
        <a:xfrm rot="240000">
          <a:off x="2632555" y="1675686"/>
          <a:ext cx="1459793" cy="680114"/>
        </a:xfrm>
        <a:prstGeom prst="roundRect">
          <a:avLst/>
        </a:prstGeom>
        <a:solidFill>
          <a:srgbClr val="92D05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n-US" sz="1400" kern="1200" dirty="0" smtClean="0"/>
            <a:t>Extra Grade Point</a:t>
          </a:r>
          <a:endParaRPr lang="en-MY" sz="1400" kern="1200" dirty="0"/>
        </a:p>
      </dsp:txBody>
      <dsp:txXfrm>
        <a:off x="2665755" y="1708886"/>
        <a:ext cx="1393393" cy="613714"/>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EC60079-AE7C-456F-ACB2-C35B3C5D1FE7}">
      <dsp:nvSpPr>
        <dsp:cNvPr id="0" name=""/>
        <dsp:cNvSpPr/>
      </dsp:nvSpPr>
      <dsp:spPr>
        <a:xfrm>
          <a:off x="1404620" y="165099"/>
          <a:ext cx="3276600" cy="1137920"/>
        </a:xfrm>
        <a:prstGeom prst="ellipse">
          <a:avLst/>
        </a:prstGeom>
        <a:solidFill>
          <a:schemeClr val="accent2">
            <a:tint val="50000"/>
            <a:alpha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2D075292-50F6-4D53-AF41-6A88B8DF2F3C}">
      <dsp:nvSpPr>
        <dsp:cNvPr id="0" name=""/>
        <dsp:cNvSpPr/>
      </dsp:nvSpPr>
      <dsp:spPr>
        <a:xfrm>
          <a:off x="2730500" y="2951479"/>
          <a:ext cx="635000" cy="406400"/>
        </a:xfrm>
        <a:prstGeom prst="downArrow">
          <a:avLst/>
        </a:prstGeom>
        <a:solidFill>
          <a:schemeClr val="accent2">
            <a:tint val="4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92149C1D-1E8C-4032-BFFE-AEB8FC018345}">
      <dsp:nvSpPr>
        <dsp:cNvPr id="0" name=""/>
        <dsp:cNvSpPr/>
      </dsp:nvSpPr>
      <dsp:spPr>
        <a:xfrm>
          <a:off x="1693499" y="3239757"/>
          <a:ext cx="3048000" cy="762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92024" tIns="192024" rIns="192024" bIns="192024" numCol="1" spcCol="1270" anchor="ctr" anchorCtr="0">
          <a:noAutofit/>
        </a:bodyPr>
        <a:lstStyle/>
        <a:p>
          <a:pPr lvl="0" algn="ctr" defTabSz="1200150">
            <a:lnSpc>
              <a:spcPct val="90000"/>
            </a:lnSpc>
            <a:spcBef>
              <a:spcPct val="0"/>
            </a:spcBef>
            <a:spcAft>
              <a:spcPct val="35000"/>
            </a:spcAft>
          </a:pPr>
          <a:r>
            <a:rPr lang="en-US" sz="2700" kern="1200" dirty="0" smtClean="0"/>
            <a:t>SALIHIN Internship</a:t>
          </a:r>
          <a:endParaRPr lang="en-MY" sz="2700" kern="1200" dirty="0"/>
        </a:p>
      </dsp:txBody>
      <dsp:txXfrm>
        <a:off x="1693499" y="3239757"/>
        <a:ext cx="3048000" cy="762000"/>
      </dsp:txXfrm>
    </dsp:sp>
    <dsp:sp modelId="{7646B989-C564-4FF0-AF6B-0B69BB1A2A5B}">
      <dsp:nvSpPr>
        <dsp:cNvPr id="0" name=""/>
        <dsp:cNvSpPr/>
      </dsp:nvSpPr>
      <dsp:spPr>
        <a:xfrm>
          <a:off x="2595880" y="1390904"/>
          <a:ext cx="1143000" cy="1143000"/>
        </a:xfrm>
        <a:prstGeom prst="ellipse">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en-US" sz="1400" kern="1200" dirty="0" smtClean="0"/>
            <a:t>Buddy and Mentor Program</a:t>
          </a:r>
          <a:endParaRPr lang="en-MY" sz="1400" kern="1200" dirty="0"/>
        </a:p>
      </dsp:txBody>
      <dsp:txXfrm>
        <a:off x="2763268" y="1558292"/>
        <a:ext cx="808224" cy="808224"/>
      </dsp:txXfrm>
    </dsp:sp>
    <dsp:sp modelId="{3B868306-7E57-448A-BBB3-671816F64EA1}">
      <dsp:nvSpPr>
        <dsp:cNvPr id="0" name=""/>
        <dsp:cNvSpPr/>
      </dsp:nvSpPr>
      <dsp:spPr>
        <a:xfrm>
          <a:off x="1778000" y="533399"/>
          <a:ext cx="1143000" cy="1143000"/>
        </a:xfrm>
        <a:prstGeom prst="ellipse">
          <a:avLst/>
        </a:prstGeom>
        <a:solidFill>
          <a:schemeClr val="accent2">
            <a:hueOff val="2340759"/>
            <a:satOff val="-2919"/>
            <a:lumOff val="686"/>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en-US" sz="1400" kern="1200" dirty="0" smtClean="0"/>
            <a:t>On the job Training</a:t>
          </a:r>
          <a:endParaRPr lang="en-MY" sz="1400" kern="1200" dirty="0"/>
        </a:p>
      </dsp:txBody>
      <dsp:txXfrm>
        <a:off x="1945388" y="700787"/>
        <a:ext cx="808224" cy="808224"/>
      </dsp:txXfrm>
    </dsp:sp>
    <dsp:sp modelId="{621EED18-C3FB-48ED-B5D8-D911E41AF6A1}">
      <dsp:nvSpPr>
        <dsp:cNvPr id="0" name=""/>
        <dsp:cNvSpPr/>
      </dsp:nvSpPr>
      <dsp:spPr>
        <a:xfrm>
          <a:off x="2946400" y="257047"/>
          <a:ext cx="1143000" cy="1143000"/>
        </a:xfrm>
        <a:prstGeom prst="ellipse">
          <a:avLst/>
        </a:prstGeom>
        <a:solidFill>
          <a:schemeClr val="accent2">
            <a:hueOff val="4681519"/>
            <a:satOff val="-5839"/>
            <a:lumOff val="1373"/>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en-US" sz="1400" kern="1200" dirty="0" smtClean="0"/>
            <a:t>Classroom </a:t>
          </a:r>
          <a:r>
            <a:rPr lang="en-US" sz="1400" kern="1200" dirty="0" err="1" smtClean="0"/>
            <a:t>sesssions</a:t>
          </a:r>
          <a:endParaRPr lang="en-MY" sz="1400" kern="1200" dirty="0"/>
        </a:p>
      </dsp:txBody>
      <dsp:txXfrm>
        <a:off x="3113788" y="424435"/>
        <a:ext cx="808224" cy="808224"/>
      </dsp:txXfrm>
    </dsp:sp>
    <dsp:sp modelId="{5497B0EF-3BDC-4161-BCF8-603F8C852779}">
      <dsp:nvSpPr>
        <dsp:cNvPr id="0" name=""/>
        <dsp:cNvSpPr/>
      </dsp:nvSpPr>
      <dsp:spPr>
        <a:xfrm>
          <a:off x="1270000" y="25399"/>
          <a:ext cx="3556000" cy="2844800"/>
        </a:xfrm>
        <a:prstGeom prst="funnel">
          <a:avLst/>
        </a:prstGeom>
        <a:solidFill>
          <a:schemeClr val="lt1">
            <a:alpha val="40000"/>
            <a:hueOff val="0"/>
            <a:satOff val="0"/>
            <a:lumOff val="0"/>
            <a:alphaOff val="0"/>
          </a:schemeClr>
        </a:solidFill>
        <a:ln w="9525" cap="flat" cmpd="sng" algn="ctr">
          <a:solidFill>
            <a:schemeClr val="accent2">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StepDownProcess">
  <dgm:title val=""/>
  <dgm:desc val=""/>
  <dgm:catLst>
    <dgm:cat type="process" pri="16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60" srcId="0" destId="10" srcOrd="0" destOrd="0"/>
        <dgm:cxn modelId="12" srcId="10" destId="11" srcOrd="0" destOrd="0"/>
        <dgm:cxn modelId="70" srcId="0" destId="20" srcOrd="1" destOrd="0"/>
        <dgm:cxn modelId="22" srcId="20" destId="21" srcOrd="0" destOrd="0"/>
        <dgm:cxn modelId="80" srcId="0" destId="30" srcOrd="2" destOrd="0"/>
        <dgm:cxn modelId="32" srcId="30" destId="31" srcOrd="0"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rootnode">
    <dgm:varLst>
      <dgm:chMax/>
      <dgm:chPref/>
      <dgm:dir/>
      <dgm:animLvl val="lvl"/>
    </dgm:varLst>
    <dgm:choose name="Name0">
      <dgm:if name="Name1" func="var" arg="dir" op="equ" val="norm">
        <dgm:alg type="snake">
          <dgm:param type="grDir" val="tL"/>
          <dgm:param type="flowDir" val="row"/>
          <dgm:param type="off" val="off"/>
          <dgm:param type="bkpt" val="fixed"/>
          <dgm:param type="bkPtFixedVal" val="1"/>
        </dgm:alg>
      </dgm:if>
      <dgm:else name="Name2">
        <dgm:alg type="snake">
          <dgm:param type="grDir" val="tR"/>
          <dgm:param type="flowDir" val="row"/>
          <dgm:param type="off" val="off"/>
          <dgm:param type="bkpt" val="fixed"/>
          <dgm:param type="bkPtFixedVal" val="1"/>
        </dgm:alg>
      </dgm:else>
    </dgm:choose>
    <dgm:shape xmlns:r="http://schemas.openxmlformats.org/officeDocument/2006/relationships" r:blip="">
      <dgm:adjLst/>
    </dgm:shape>
    <dgm:choose name="Name3">
      <dgm:if name="Name4" func="var" arg="dir" op="equ" val="norm">
        <dgm:constrLst>
          <dgm:constr type="alignOff" forName="rootnode" val="0.48"/>
          <dgm:constr type="primFontSz" for="des" forName="ParentText" val="65"/>
          <dgm:constr type="primFontSz" for="des" forName="ChildText" refType="primFontSz" refFor="des" refForName="ParentText" op="lte"/>
          <dgm:constr type="w" for="ch" forName="composite" refType="w"/>
          <dgm:constr type="h" for="ch" forName="composite" refType="h"/>
          <dgm:constr type="sp" refType="h" refFor="ch" refForName="composite" op="equ" fact="-0.38"/>
        </dgm:constrLst>
      </dgm:if>
      <dgm:else name="Name5">
        <dgm:constrLst>
          <dgm:constr type="alignOff" forName="rootnode" val="0.48"/>
          <dgm:constr type="primFontSz" for="des" forName="ParentText" val="65"/>
          <dgm:constr type="primFontSz" for="des" forName="ChildText" refType="primFontSz" refFor="des" refForName="ParentText" op="lte"/>
          <dgm:constr type="w" for="ch" forName="composite" refType="w"/>
          <dgm:constr type="h" for="ch" forName="composite" refType="h"/>
          <dgm:constr type="sp" refType="h" refFor="ch" refForName="composite" op="equ" fact="-0.38"/>
        </dgm:constrLst>
      </dgm:else>
    </dgm:choose>
    <dgm:forEach name="nodesForEach" axis="ch" ptType="node">
      <dgm:layoutNode name="composite">
        <dgm:alg type="composite">
          <dgm:param type="ar" val="1.2439"/>
        </dgm:alg>
        <dgm:shape xmlns:r="http://schemas.openxmlformats.org/officeDocument/2006/relationships" r:blip="">
          <dgm:adjLst/>
        </dgm:shape>
        <dgm:choose name="Name6">
          <dgm:if name="Name7" func="var" arg="dir" op="equ" val="norm">
            <dgm:constrLst>
              <dgm:constr type="l" for="ch" forName="bentUpArrow1" refType="w" fact="0.07"/>
              <dgm:constr type="t" for="ch" forName="bentUpArrow1" refType="h" fact="0.524"/>
              <dgm:constr type="w" for="ch" forName="bentUpArrow1" refType="w" fact="0.3844"/>
              <dgm:constr type="h" for="ch" forName="bentUpArrow1" refType="h" fact="0.42"/>
              <dgm:constr type="l" for="ch" forName="ParentText" refType="w" fact="0"/>
              <dgm:constr type="t" for="ch" forName="ParentText" refType="h" fact="0"/>
              <dgm:constr type="w" for="ch" forName="ParentText" refType="w" fact="0.5684"/>
              <dgm:constr type="h" for="ch" forName="ParentText" refType="h" fact="0.4949"/>
              <dgm:constr type="l" for="ch" forName="ChildText" refType="w" refFor="ch" refForName="ParentText"/>
              <dgm:constr type="t" for="ch" forName="ChildText" refType="h" fact="0.05"/>
              <dgm:constr type="w" for="ch" forName="ChildText" refType="w" fact="0.4134"/>
              <dgm:constr type="h" for="ch" forName="ChildText" refType="h" fact="0.4"/>
              <dgm:constr type="l" for="ch" forName="FinalChildText" refType="w" refFor="ch" refForName="ParentText"/>
              <dgm:constr type="t" for="ch" forName="FinalChildText" refType="h" fact="0.05"/>
              <dgm:constr type="w" for="ch" forName="FinalChildText" refType="w" fact="0.4134"/>
              <dgm:constr type="h" for="ch" forName="FinalChildText" refType="h" fact="0.4"/>
            </dgm:constrLst>
          </dgm:if>
          <dgm:else name="Name8">
            <dgm:constrLst>
              <dgm:constr type="r" for="ch" forName="bentUpArrow1" refType="w" fact="0.97"/>
              <dgm:constr type="t" for="ch" forName="bentUpArrow1" refType="h" fact="0.524"/>
              <dgm:constr type="w" for="ch" forName="bentUpArrow1" refType="w" fact="0.3844"/>
              <dgm:constr type="h" for="ch" forName="bentUpArrow1" refType="h" fact="0.42"/>
              <dgm:constr type="l" for="ch" forName="ParentText" refType="w" fact="0.4316"/>
              <dgm:constr type="t" for="ch" forName="ParentText" refType="h" fact="0"/>
              <dgm:constr type="w" for="ch" forName="ParentText" refType="w" fact="0.5684"/>
              <dgm:constr type="h" for="ch" forName="ParentText" refType="h" fact="0.4949"/>
              <dgm:constr type="l" for="ch" forName="ChildText" refType="w" fact="0"/>
              <dgm:constr type="t" for="ch" forName="ChildText" refType="h" fact="0.05"/>
              <dgm:constr type="w" for="ch" forName="ChildText" refType="w" fact="0.4134"/>
              <dgm:constr type="h" for="ch" forName="ChildText" refType="h" fact="0.4"/>
              <dgm:constr type="l" for="ch" forName="FinalChildText" refType="w" fact="0"/>
              <dgm:constr type="t" for="ch" forName="FinalChildText" refType="h" fact="0.05"/>
              <dgm:constr type="w" for="ch" forName="FinalChildText" refType="w" fact="0.4134"/>
              <dgm:constr type="h" for="ch" forName="FinalChildText" refType="h" fact="0.4"/>
            </dgm:constrLst>
          </dgm:else>
        </dgm:choose>
        <dgm:choose name="Name9">
          <dgm:if name="Name10" axis="followSib" ptType="node" func="cnt" op="gte" val="1">
            <dgm:layoutNode name="bentUpArrow1" styleLbl="alignImgPlace1">
              <dgm:alg type="sp"/>
              <dgm:choose name="Name11">
                <dgm:if name="Name12" func="var" arg="dir" op="equ" val="norm">
                  <dgm:shape xmlns:r="http://schemas.openxmlformats.org/officeDocument/2006/relationships" rot="90" type="bentUpArrow" r:blip="">
                    <dgm:adjLst>
                      <dgm:adj idx="1" val="0.3284"/>
                      <dgm:adj idx="2" val="0.25"/>
                      <dgm:adj idx="3" val="0.3578"/>
                    </dgm:adjLst>
                  </dgm:shape>
                </dgm:if>
                <dgm:else name="Name13">
                  <dgm:shape xmlns:r="http://schemas.openxmlformats.org/officeDocument/2006/relationships" rot="180" type="bentArrow" r:blip="">
                    <dgm:adjLst>
                      <dgm:adj idx="1" val="0.3284"/>
                      <dgm:adj idx="2" val="0.25"/>
                      <dgm:adj idx="3" val="0.3578"/>
                      <dgm:adj idx="4" val="0"/>
                    </dgm:adjLst>
                  </dgm:shape>
                </dgm:else>
              </dgm:choose>
              <dgm:presOf/>
            </dgm:layoutNode>
          </dgm:if>
          <dgm:else name="Name14"/>
        </dgm:choose>
        <dgm:layoutNode name="ParentText" styleLbl="node1">
          <dgm:varLst>
            <dgm:chMax val="1"/>
            <dgm:chPref val="1"/>
            <dgm:bulletEnabled val="1"/>
          </dgm:varLst>
          <dgm:alg type="tx"/>
          <dgm:shape xmlns:r="http://schemas.openxmlformats.org/officeDocument/2006/relationships" type="roundRect" r:blip="">
            <dgm:adjLst>
              <dgm:adj idx="1" val="0.1667"/>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choose name="Name15">
          <dgm:if name="Name16" axis="followSib" ptType="node" func="cnt" op="equ" val="0">
            <dgm:choose name="Name17">
              <dgm:if name="Name18" axis="ch" ptType="node" func="cnt" op="gte" val="1">
                <dgm:layoutNode name="FinalChildText" styleLbl="revTx">
                  <dgm:varLst>
                    <dgm:chMax val="0"/>
                    <dgm:chPref val="0"/>
                    <dgm:bulletEnabled val="1"/>
                  </dgm:varLst>
                  <dgm:alg type="tx">
                    <dgm:param type="stBulletLvl" val="1"/>
                    <dgm:param type="txAnchorVertCh" val="mid"/>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9"/>
            </dgm:choose>
          </dgm:if>
          <dgm:else name="Name20">
            <dgm:layoutNode name="ChildText" styleLbl="revTx">
              <dgm:varLst>
                <dgm:chMax val="0"/>
                <dgm:chPref val="0"/>
                <dgm:bulletEnabled val="1"/>
              </dgm:varLst>
              <dgm:alg type="tx">
                <dgm:param type="stBulletLvl" val="1"/>
                <dgm:param type="txAnchorVertCh" val="mid"/>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balance1">
  <dgm:title val=""/>
  <dgm:desc val=""/>
  <dgm:catLst>
    <dgm:cat type="relationship" pri="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23">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25" srcId="2" destId="23" srcOrd="0" destOrd="0"/>
      </dgm:cxnLst>
      <dgm:bg/>
      <dgm:whole/>
    </dgm:dataModel>
  </dgm:sampData>
  <dgm:styleData>
    <dgm:dataModel>
      <dgm:ptLst>
        <dgm:pt modelId="0" type="doc"/>
        <dgm:pt modelId="1"/>
        <dgm:pt modelId="11"/>
        <dgm:pt modelId="12"/>
        <dgm:pt modelId="2"/>
        <dgm:pt modelId="21"/>
        <dgm:pt modelId="22"/>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Lst>
      <dgm:bg/>
      <dgm:whole/>
    </dgm:dataModel>
  </dgm:styleData>
  <dgm:clrData>
    <dgm:dataModel>
      <dgm:ptLst>
        <dgm:pt modelId="0" type="doc"/>
        <dgm:pt modelId="1"/>
        <dgm:pt modelId="11"/>
        <dgm:pt modelId="12"/>
        <dgm:pt modelId="13"/>
        <dgm:pt modelId="2"/>
        <dgm:pt modelId="21"/>
        <dgm:pt modelId="22"/>
        <dgm:pt modelId="23"/>
      </dgm:ptLst>
      <dgm:cxnLst>
        <dgm:cxn modelId="4" srcId="0" destId="1" srcOrd="0" destOrd="0"/>
        <dgm:cxn modelId="5" srcId="0" destId="2" srcOrd="1" destOrd="0"/>
        <dgm:cxn modelId="15" srcId="1" destId="11" srcOrd="0" destOrd="0"/>
        <dgm:cxn modelId="16" srcId="1" destId="12" srcOrd="0" destOrd="0"/>
        <dgm:cxn modelId="17" srcId="1" destId="13" srcOrd="0" destOrd="0"/>
        <dgm:cxn modelId="25" srcId="2" destId="21" srcOrd="0" destOrd="0"/>
        <dgm:cxn modelId="26" srcId="2" destId="22" srcOrd="0" destOrd="0"/>
        <dgm:cxn modelId="27" srcId="2" destId="23" srcOrd="0" destOrd="0"/>
      </dgm:cxnLst>
      <dgm:bg/>
      <dgm:whole/>
    </dgm:dataModel>
  </dgm:clrData>
  <dgm:layoutNode name="outerComposite">
    <dgm:varLst>
      <dgm:chMax val="2"/>
      <dgm:animLvl val="lvl"/>
      <dgm:resizeHandles val="exact"/>
    </dgm:varLst>
    <dgm:alg type="composite">
      <dgm:param type="ar" val="1"/>
    </dgm:alg>
    <dgm:shape xmlns:r="http://schemas.openxmlformats.org/officeDocument/2006/relationships" r:blip="">
      <dgm:adjLst/>
    </dgm:shape>
    <dgm:presOf/>
    <dgm:constrLst>
      <dgm:constr type="h" for="ch" forName="parentComposite" refType="h" refFor="ch" refForName="dummyMaxCanvas" op="equ" fact="0.2"/>
      <dgm:constr type="t" for="ch" forName="parentComposite"/>
      <dgm:constr type="h" for="ch" forName="childrenComposite" refType="h" refFor="ch" refForName="dummyMaxCanvas" op="equ" fact="0.8"/>
      <dgm:constr type="t" for="ch" forName="childrenComposite" refType="h" refFor="ch" refForName="dummyMaxCanvas" fact="0.2"/>
    </dgm:constrLst>
    <dgm:ruleLst/>
    <dgm:layoutNode name="dummyMaxCanvas">
      <dgm:alg type="sp"/>
      <dgm:shape xmlns:r="http://schemas.openxmlformats.org/officeDocument/2006/relationships" r:blip="">
        <dgm:adjLst/>
      </dgm:shape>
      <dgm:presOf/>
      <dgm:constrLst/>
      <dgm:ruleLst/>
    </dgm:layoutNode>
    <dgm:layoutNode name="parentComposite">
      <dgm:alg type="composite"/>
      <dgm:shape xmlns:r="http://schemas.openxmlformats.org/officeDocument/2006/relationships" r:blip="">
        <dgm:adjLst/>
      </dgm:shape>
      <dgm:presOf/>
      <dgm:constrLst>
        <dgm:constr type="w" for="ch" forName="parent1" refType="w" fact="0.36"/>
        <dgm:constr type="ctrX" for="ch" forName="parent1" refType="w" fact="0.24"/>
        <dgm:constr type="w" for="ch" forName="parent2" refType="w" fact="0.36"/>
        <dgm:constr type="ctrX" for="ch" forName="parent2" refType="w" fact="0.76"/>
        <dgm:constr type="primFontSz" for="ch" ptType="node" op="equ"/>
      </dgm:constrLst>
      <dgm:ruleLst/>
      <dgm:layoutNode name="parent1" styleLbl="alignAccFollowNode1">
        <dgm:varLst>
          <dgm:chMax val="4"/>
        </dgm:varLst>
        <dgm:alg type="tx"/>
        <dgm:shape xmlns:r="http://schemas.openxmlformats.org/officeDocument/2006/relationships" type="roundRect" r:blip="">
          <dgm:adjLst>
            <dgm:adj idx="1" val="0.1"/>
          </dgm:adjLst>
        </dgm:shape>
        <dgm:presOf axis="ch" ptType="node" cnt="1"/>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parent2" styleLbl="alignAccFollowNode1">
        <dgm:varLst>
          <dgm:chMax val="4"/>
        </dgm:varLst>
        <dgm:alg type="tx"/>
        <dgm:shape xmlns:r="http://schemas.openxmlformats.org/officeDocument/2006/relationships" type="roundRect" r:blip="">
          <dgm:adjLst>
            <dgm:adj idx="1" val="0.1"/>
          </dgm:adjLst>
        </dgm:shape>
        <dgm:presOf axis="ch" ptType="node" st="2" cnt="1"/>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dgm:layoutNode name="childrenComposite">
      <dgm:alg type="composite"/>
      <dgm:shape xmlns:r="http://schemas.openxmlformats.org/officeDocument/2006/relationships" r:blip="">
        <dgm:adjLst/>
      </dgm:shape>
      <dgm:presOf/>
      <dgm:constrLst>
        <dgm:constr type="primFontSz" for="ch" ptType="node" op="equ" val="65"/>
        <dgm:constr type="w" for="ch" forName="fulcrum" refType="w" fact="0.15"/>
        <dgm:constr type="h" for="ch" forName="fulcrum" refType="w" refFor="ch" refForName="fulcrum"/>
        <dgm:constr type="b" for="ch" forName="fulcrum" refType="h"/>
        <dgm:constr type="ctrX" for="ch" forName="fulcrum" refType="w" fact="0.5"/>
        <dgm:constr type="w" for="ch" forName="balance_00" refType="w" fact="0.9"/>
        <dgm:constr type="h" for="ch" forName="balance_00" refType="h" fact="0.076"/>
        <dgm:constr type="b" for="ch" forName="balance_00" refType="h" fact="0.81"/>
        <dgm:constr type="ctrX" for="ch" forName="balance_00" refType="w" fact="0.5"/>
        <dgm:constr type="w" for="ch" forName="balance_01" refType="w"/>
        <dgm:constr type="h" for="ch" forName="balance_01" refType="h" fact="0.157"/>
        <dgm:constr type="b" for="ch" forName="balance_01" refType="h" fact="0.85"/>
        <dgm:constr type="ctrX" for="ch" forName="balance_01" refType="w" fact="0.5"/>
        <dgm:constr type="w" for="ch" forName="balance_02" refType="w"/>
        <dgm:constr type="h" for="ch" forName="balance_02" refType="h" fact="0.157"/>
        <dgm:constr type="b" for="ch" forName="balance_02" refType="h" fact="0.85"/>
        <dgm:constr type="ctrX" for="ch" forName="balance_02" refType="w" fact="0.5"/>
        <dgm:constr type="w" for="ch" forName="balance_03" refType="w"/>
        <dgm:constr type="h" for="ch" forName="balance_03" refType="h" fact="0.157"/>
        <dgm:constr type="b" for="ch" forName="balance_03" refType="h" fact="0.85"/>
        <dgm:constr type="ctrX" for="ch" forName="balance_03" refType="w" fact="0.5"/>
        <dgm:constr type="w" for="ch" forName="balance_04" refType="w"/>
        <dgm:constr type="h" for="ch" forName="balance_04" refType="h" fact="0.157"/>
        <dgm:constr type="b" for="ch" forName="balance_04" refType="h" fact="0.85"/>
        <dgm:constr type="ctrX" for="ch" forName="balance_04" refType="w" fact="0.5"/>
        <dgm:constr type="w" for="ch" forName="balance_10" refType="w"/>
        <dgm:constr type="h" for="ch" forName="balance_10" refType="h" fact="0.157"/>
        <dgm:constr type="b" for="ch" forName="balance_10" refType="h" fact="0.85"/>
        <dgm:constr type="ctrX" for="ch" forName="balance_10" refType="w" fact="0.5"/>
        <dgm:constr type="w" for="ch" forName="balance_11" refType="w" fact="0.9"/>
        <dgm:constr type="h" for="ch" forName="balance_11" refType="h" fact="0.076"/>
        <dgm:constr type="b" for="ch" forName="balance_11" refType="h" fact="0.81"/>
        <dgm:constr type="ctrX" for="ch" forName="balance_11" refType="w" fact="0.5"/>
        <dgm:constr type="w" for="ch" forName="balance_12" refType="w"/>
        <dgm:constr type="h" for="ch" forName="balance_12" refType="h" fact="0.157"/>
        <dgm:constr type="b" for="ch" forName="balance_12" refType="h" fact="0.85"/>
        <dgm:constr type="ctrX" for="ch" forName="balance_12" refType="w" fact="0.5"/>
        <dgm:constr type="w" for="ch" forName="balance_13" refType="w"/>
        <dgm:constr type="h" for="ch" forName="balance_13" refType="h" fact="0.157"/>
        <dgm:constr type="b" for="ch" forName="balance_13" refType="h" fact="0.85"/>
        <dgm:constr type="ctrX" for="ch" forName="balance_13" refType="w" fact="0.5"/>
        <dgm:constr type="w" for="ch" forName="balance_14" refType="w"/>
        <dgm:constr type="h" for="ch" forName="balance_14" refType="h" fact="0.157"/>
        <dgm:constr type="b" for="ch" forName="balance_14" refType="h" fact="0.85"/>
        <dgm:constr type="ctrX" for="ch" forName="balance_14" refType="w" fact="0.5"/>
        <dgm:constr type="w" for="ch" forName="balance_20" refType="w"/>
        <dgm:constr type="h" for="ch" forName="balance_20" refType="h" fact="0.157"/>
        <dgm:constr type="b" for="ch" forName="balance_20" refType="h" fact="0.85"/>
        <dgm:constr type="ctrX" for="ch" forName="balance_20" refType="w" fact="0.5"/>
        <dgm:constr type="w" for="ch" forName="balance_21" refType="w"/>
        <dgm:constr type="h" for="ch" forName="balance_21" refType="h" fact="0.157"/>
        <dgm:constr type="b" for="ch" forName="balance_21" refType="h" fact="0.85"/>
        <dgm:constr type="ctrX" for="ch" forName="balance_21" refType="w" fact="0.5"/>
        <dgm:constr type="w" for="ch" forName="balance_22" refType="w" fact="0.9"/>
        <dgm:constr type="h" for="ch" forName="balance_22" refType="h" fact="0.076"/>
        <dgm:constr type="b" for="ch" forName="balance_22" refType="h" fact="0.81"/>
        <dgm:constr type="ctrX" for="ch" forName="balance_22" refType="w" fact="0.5"/>
        <dgm:constr type="w" for="ch" forName="balance_23" refType="w"/>
        <dgm:constr type="h" for="ch" forName="balance_23" refType="h" fact="0.157"/>
        <dgm:constr type="b" for="ch" forName="balance_23" refType="h" fact="0.85"/>
        <dgm:constr type="ctrX" for="ch" forName="balance_23" refType="w" fact="0.5"/>
        <dgm:constr type="w" for="ch" forName="balance_24" refType="w"/>
        <dgm:constr type="h" for="ch" forName="balance_24" refType="h" fact="0.157"/>
        <dgm:constr type="b" for="ch" forName="balance_24" refType="h" fact="0.85"/>
        <dgm:constr type="ctrX" for="ch" forName="balance_24" refType="w" fact="0.5"/>
        <dgm:constr type="w" for="ch" forName="balance_30" refType="w"/>
        <dgm:constr type="h" for="ch" forName="balance_30" refType="h" fact="0.157"/>
        <dgm:constr type="b" for="ch" forName="balance_30" refType="h" fact="0.85"/>
        <dgm:constr type="ctrX" for="ch" forName="balance_30" refType="w" fact="0.5"/>
        <dgm:constr type="w" for="ch" forName="balance_31" refType="w"/>
        <dgm:constr type="h" for="ch" forName="balance_31" refType="h" fact="0.157"/>
        <dgm:constr type="b" for="ch" forName="balance_31" refType="h" fact="0.85"/>
        <dgm:constr type="ctrX" for="ch" forName="balance_31" refType="w" fact="0.5"/>
        <dgm:constr type="w" for="ch" forName="balance_32" refType="w"/>
        <dgm:constr type="h" for="ch" forName="balance_32" refType="h" fact="0.157"/>
        <dgm:constr type="b" for="ch" forName="balance_32" refType="h" fact="0.85"/>
        <dgm:constr type="ctrX" for="ch" forName="balance_32" refType="w" fact="0.5"/>
        <dgm:constr type="w" for="ch" forName="balance_33" refType="w" fact="0.9"/>
        <dgm:constr type="h" for="ch" forName="balance_33" refType="h" fact="0.076"/>
        <dgm:constr type="b" for="ch" forName="balance_33" refType="h" fact="0.81"/>
        <dgm:constr type="ctrX" for="ch" forName="balance_33" refType="w" fact="0.5"/>
        <dgm:constr type="w" for="ch" forName="balance_34" refType="w"/>
        <dgm:constr type="h" for="ch" forName="balance_34" refType="h" fact="0.157"/>
        <dgm:constr type="b" for="ch" forName="balance_34" refType="h" fact="0.85"/>
        <dgm:constr type="ctrX" for="ch" forName="balance_34" refType="w" fact="0.5"/>
        <dgm:constr type="w" for="ch" forName="balance_40" refType="w"/>
        <dgm:constr type="h" for="ch" forName="balance_40" refType="h" fact="0.157"/>
        <dgm:constr type="b" for="ch" forName="balance_40" refType="h" fact="0.85"/>
        <dgm:constr type="ctrX" for="ch" forName="balance_40" refType="w" fact="0.5"/>
        <dgm:constr type="w" for="ch" forName="balance_41" refType="w"/>
        <dgm:constr type="h" for="ch" forName="balance_41" refType="h" fact="0.157"/>
        <dgm:constr type="b" for="ch" forName="balance_41" refType="h" fact="0.85"/>
        <dgm:constr type="ctrX" for="ch" forName="balance_41" refType="w" fact="0.5"/>
        <dgm:constr type="w" for="ch" forName="balance_42" refType="w"/>
        <dgm:constr type="h" for="ch" forName="balance_42" refType="h" fact="0.157"/>
        <dgm:constr type="b" for="ch" forName="balance_42" refType="h" fact="0.85"/>
        <dgm:constr type="ctrX" for="ch" forName="balance_42" refType="w" fact="0.5"/>
        <dgm:constr type="w" for="ch" forName="balance_43" refType="w"/>
        <dgm:constr type="h" for="ch" forName="balance_43" refType="h" fact="0.157"/>
        <dgm:constr type="b" for="ch" forName="balance_43" refType="h" fact="0.85"/>
        <dgm:constr type="ctrX" for="ch" forName="balance_43" refType="w" fact="0.5"/>
        <dgm:constr type="w" for="ch" forName="balance_44" refType="w" fact="0.9"/>
        <dgm:constr type="h" for="ch" forName="balance_44" refType="h" fact="0.076"/>
        <dgm:constr type="b" for="ch" forName="balance_44" refType="h" fact="0.81"/>
        <dgm:constr type="ctrX" for="ch" forName="balance_44" refType="w" fact="0.5"/>
        <dgm:constr type="w" for="ch" forName="right_01_1" refType="w" fact="0.4"/>
        <dgm:constr type="h" for="ch" forName="right_01_1" refType="h" fact="0.7"/>
        <dgm:constr type="b" for="ch" forName="right_01_1" refType="h" fact="0.76"/>
        <dgm:constr type="ctrX" for="ch" forName="right_01_1" refType="w" fact="0.78"/>
        <dgm:constr type="w" for="ch" forName="left_10_1" refType="w" fact="0.4"/>
        <dgm:constr type="h" for="ch" forName="left_10_1" refType="h" fact="0.7"/>
        <dgm:constr type="b" for="ch" forName="left_10_1" refType="h" fact="0.76"/>
        <dgm:constr type="ctrX" for="ch" forName="left_10_1" refType="w" fact="0.22"/>
        <dgm:constr type="w" for="ch" forName="right_11_1" refType="w" fact="0.36"/>
        <dgm:constr type="h" for="ch" forName="right_11_1" refType="h" fact="0.67"/>
        <dgm:constr type="b" for="ch" forName="right_11_1" refType="h" fact="0.725"/>
        <dgm:constr type="ctrX" for="ch" forName="right_11_1" refType="w" fact="0.76"/>
        <dgm:constr type="w" for="ch" forName="left_11_1" refType="w" fact="0.36"/>
        <dgm:constr type="h" for="ch" forName="left_11_1" refType="h" fact="0.67"/>
        <dgm:constr type="b" for="ch" forName="left_11_1" refType="h" fact="0.725"/>
        <dgm:constr type="ctrX" for="ch" forName="left_11_1" refType="w" fact="0.24"/>
        <dgm:constr type="w" for="ch" forName="right_02_1" refType="w" fact="0.388"/>
        <dgm:constr type="h" for="ch" forName="right_02_1" refType="h" fact="0.36"/>
        <dgm:constr type="b" for="ch" forName="right_02_1" refType="h" fact="0.76"/>
        <dgm:constr type="ctrX" for="ch" forName="right_02_1" refType="w" fact="0.77"/>
        <dgm:constr type="w" for="ch" forName="right_02_2" refType="w" fact="0.388"/>
        <dgm:constr type="h" for="ch" forName="right_02_2" refType="h" fact="0.36"/>
        <dgm:constr type="b" for="ch" forName="right_02_2" refType="h" fact="0.42"/>
        <dgm:constr type="ctrX" for="ch" forName="right_02_2" refType="w" fact="0.79"/>
        <dgm:constr type="w" for="ch" forName="left_20_1" refType="w" fact="0.388"/>
        <dgm:constr type="h" for="ch" forName="left_20_1" refType="h" fact="0.36"/>
        <dgm:constr type="b" for="ch" forName="left_20_1" refType="h" fact="0.76"/>
        <dgm:constr type="ctrX" for="ch" forName="left_20_1" refType="w" fact="0.23"/>
        <dgm:constr type="w" for="ch" forName="left_20_2" refType="w" fact="0.388"/>
        <dgm:constr type="h" for="ch" forName="left_20_2" refType="h" fact="0.36"/>
        <dgm:constr type="b" for="ch" forName="left_20_2" refType="h" fact="0.42"/>
        <dgm:constr type="ctrX" for="ch" forName="left_20_2" refType="w" fact="0.21"/>
        <dgm:constr type="w" for="ch" forName="right_12_1" refType="w" fact="0.388"/>
        <dgm:constr type="h" for="ch" forName="right_12_1" refType="h" fact="0.36"/>
        <dgm:constr type="b" for="ch" forName="right_12_1" refType="h" fact="0.76"/>
        <dgm:constr type="ctrX" for="ch" forName="right_12_1" refType="w" fact="0.77"/>
        <dgm:constr type="w" for="ch" forName="right_12_2" refType="w" fact="0.388"/>
        <dgm:constr type="h" for="ch" forName="right_12_2" refType="h" fact="0.36"/>
        <dgm:constr type="b" for="ch" forName="right_12_2" refType="h" fact="0.42"/>
        <dgm:constr type="ctrX" for="ch" forName="right_12_2" refType="w" fact="0.79"/>
        <dgm:constr type="w" for="ch" forName="left_12_1" refType="w" fact="0.388"/>
        <dgm:constr type="h" for="ch" forName="left_12_1" refType="h" fact="0.36"/>
        <dgm:constr type="b" for="ch" forName="left_12_1" refType="h" fact="0.715"/>
        <dgm:constr type="ctrX" for="ch" forName="left_12_1" refType="w" fact="0.255"/>
        <dgm:constr type="w" for="ch" forName="right_22_1" refType="w" fact="0.36"/>
        <dgm:constr type="h" for="ch" forName="right_22_1" refType="h" fact="0.32"/>
        <dgm:constr type="b" for="ch" forName="right_22_1" refType="h" fact="0.725"/>
        <dgm:constr type="ctrX" for="ch" forName="right_22_1" refType="w" fact="0.76"/>
        <dgm:constr type="w" for="ch" forName="right_22_2" refType="w" fact="0.36"/>
        <dgm:constr type="h" for="ch" forName="right_22_2" refType="h" fact="0.32"/>
        <dgm:constr type="b" for="ch" forName="right_22_2" refType="h" fact="0.39"/>
        <dgm:constr type="ctrX" for="ch" forName="right_22_2" refType="w" fact="0.76"/>
        <dgm:constr type="w" for="ch" forName="left_22_1" refType="w" fact="0.36"/>
        <dgm:constr type="h" for="ch" forName="left_22_1" refType="h" fact="0.32"/>
        <dgm:constr type="b" for="ch" forName="left_22_1" refType="h" fact="0.725"/>
        <dgm:constr type="ctrX" for="ch" forName="left_22_1" refType="w" fact="0.24"/>
        <dgm:constr type="w" for="ch" forName="left_22_2" refType="w" fact="0.36"/>
        <dgm:constr type="h" for="ch" forName="left_22_2" refType="h" fact="0.32"/>
        <dgm:constr type="b" for="ch" forName="left_22_2" refType="h" fact="0.39"/>
        <dgm:constr type="ctrX" for="ch" forName="left_22_2" refType="w" fact="0.24"/>
        <dgm:constr type="w" for="ch" forName="left_21_1" refType="w" fact="0.388"/>
        <dgm:constr type="h" for="ch" forName="left_21_1" refType="h" fact="0.36"/>
        <dgm:constr type="b" for="ch" forName="left_21_1" refType="h" fact="0.76"/>
        <dgm:constr type="ctrX" for="ch" forName="left_21_1" refType="w" fact="0.23"/>
        <dgm:constr type="w" for="ch" forName="left_21_2" refType="w" fact="0.388"/>
        <dgm:constr type="h" for="ch" forName="left_21_2" refType="h" fact="0.36"/>
        <dgm:constr type="b" for="ch" forName="left_21_2" refType="h" fact="0.42"/>
        <dgm:constr type="ctrX" for="ch" forName="left_21_2" refType="w" fact="0.21"/>
        <dgm:constr type="w" for="ch" forName="right_21_1" refType="w" fact="0.388"/>
        <dgm:constr type="h" for="ch" forName="right_21_1" refType="h" fact="0.36"/>
        <dgm:constr type="b" for="ch" forName="right_21_1" refType="h" fact="0.715"/>
        <dgm:constr type="ctrX" for="ch" forName="right_21_1" refType="w" fact="0.745"/>
        <dgm:constr type="w" for="ch" forName="right_03_1" refType="w" fact="0.37"/>
        <dgm:constr type="h" for="ch" forName="right_03_1" refType="h" fact="0.24"/>
        <dgm:constr type="b" for="ch" forName="right_03_1" refType="h" fact="0.76"/>
        <dgm:constr type="ctrX" for="ch" forName="right_03_1" refType="w" fact="0.77"/>
        <dgm:constr type="w" for="ch" forName="right_03_2" refType="w" fact="0.37"/>
        <dgm:constr type="h" for="ch" forName="right_03_2" refType="h" fact="0.24"/>
        <dgm:constr type="b" for="ch" forName="right_03_2" refType="h" fact="0.535"/>
        <dgm:constr type="ctrX" for="ch" forName="right_03_2" refType="w" fact="0.783"/>
        <dgm:constr type="w" for="ch" forName="right_03_3" refType="w" fact="0.37"/>
        <dgm:constr type="h" for="ch" forName="right_03_3" refType="h" fact="0.24"/>
        <dgm:constr type="b" for="ch" forName="right_03_3" refType="h" fact="0.315"/>
        <dgm:constr type="ctrX" for="ch" forName="right_03_3" refType="w" fact="0.796"/>
        <dgm:constr type="w" for="ch" forName="left_30_1" refType="w" fact="0.37"/>
        <dgm:constr type="h" for="ch" forName="left_30_1" refType="h" fact="0.24"/>
        <dgm:constr type="b" for="ch" forName="left_30_1" refType="h" fact="0.76"/>
        <dgm:constr type="ctrX" for="ch" forName="left_30_1" refType="w" fact="0.23"/>
        <dgm:constr type="w" for="ch" forName="left_30_2" refType="w" fact="0.37"/>
        <dgm:constr type="h" for="ch" forName="left_30_2" refType="h" fact="0.24"/>
        <dgm:constr type="b" for="ch" forName="left_30_2" refType="h" fact="0.535"/>
        <dgm:constr type="ctrX" for="ch" forName="left_30_2" refType="w" fact="0.217"/>
        <dgm:constr type="w" for="ch" forName="left_30_3" refType="w" fact="0.37"/>
        <dgm:constr type="h" for="ch" forName="left_30_3" refType="h" fact="0.24"/>
        <dgm:constr type="b" for="ch" forName="left_30_3" refType="h" fact="0.315"/>
        <dgm:constr type="ctrX" for="ch" forName="left_30_3" refType="w" fact="0.204"/>
        <dgm:constr type="w" for="ch" forName="right_13_1" refType="w" fact="0.37"/>
        <dgm:constr type="h" for="ch" forName="right_13_1" refType="h" fact="0.24"/>
        <dgm:constr type="b" for="ch" forName="right_13_1" refType="h" fact="0.76"/>
        <dgm:constr type="ctrX" for="ch" forName="right_13_1" refType="w" fact="0.77"/>
        <dgm:constr type="w" for="ch" forName="right_13_2" refType="w" fact="0.37"/>
        <dgm:constr type="h" for="ch" forName="right_13_2" refType="h" fact="0.24"/>
        <dgm:constr type="b" for="ch" forName="right_13_2" refType="h" fact="0.535"/>
        <dgm:constr type="ctrX" for="ch" forName="right_13_2" refType="w" fact="0.783"/>
        <dgm:constr type="w" for="ch" forName="right_13_3" refType="w" fact="0.37"/>
        <dgm:constr type="h" for="ch" forName="right_13_3" refType="h" fact="0.24"/>
        <dgm:constr type="b" for="ch" forName="right_13_3" refType="h" fact="0.315"/>
        <dgm:constr type="ctrX" for="ch" forName="right_13_3" refType="w" fact="0.796"/>
        <dgm:constr type="w" for="ch" forName="left_13_1" refType="w" fact="0.37"/>
        <dgm:constr type="h" for="ch" forName="left_13_1" refType="h" fact="0.24"/>
        <dgm:constr type="b" for="ch" forName="left_13_1" refType="h" fact="0.715"/>
        <dgm:constr type="ctrX" for="ch" forName="left_13_1" refType="w" fact="0.255"/>
        <dgm:constr type="w" for="ch" forName="left_31_1" refType="w" fact="0.37"/>
        <dgm:constr type="h" for="ch" forName="left_31_1" refType="h" fact="0.24"/>
        <dgm:constr type="b" for="ch" forName="left_31_1" refType="h" fact="0.76"/>
        <dgm:constr type="ctrX" for="ch" forName="left_31_1" refType="w" fact="0.23"/>
        <dgm:constr type="w" for="ch" forName="left_31_2" refType="w" fact="0.37"/>
        <dgm:constr type="h" for="ch" forName="left_31_2" refType="h" fact="0.24"/>
        <dgm:constr type="b" for="ch" forName="left_31_2" refType="h" fact="0.535"/>
        <dgm:constr type="ctrX" for="ch" forName="left_31_2" refType="w" fact="0.217"/>
        <dgm:constr type="w" for="ch" forName="left_31_3" refType="w" fact="0.37"/>
        <dgm:constr type="h" for="ch" forName="left_31_3" refType="h" fact="0.24"/>
        <dgm:constr type="b" for="ch" forName="left_31_3" refType="h" fact="0.315"/>
        <dgm:constr type="ctrX" for="ch" forName="left_31_3" refType="w" fact="0.204"/>
        <dgm:constr type="w" for="ch" forName="right_31_1" refType="w" fact="0.37"/>
        <dgm:constr type="h" for="ch" forName="right_31_1" refType="h" fact="0.24"/>
        <dgm:constr type="b" for="ch" forName="right_31_1" refType="h" fact="0.715"/>
        <dgm:constr type="ctrX" for="ch" forName="right_31_1" refType="w" fact="0.745"/>
        <dgm:constr type="w" for="ch" forName="right_23_1" refType="w" fact="0.37"/>
        <dgm:constr type="h" for="ch" forName="right_23_1" refType="h" fact="0.24"/>
        <dgm:constr type="b" for="ch" forName="right_23_1" refType="h" fact="0.76"/>
        <dgm:constr type="ctrX" for="ch" forName="right_23_1" refType="w" fact="0.77"/>
        <dgm:constr type="w" for="ch" forName="right_23_2" refType="w" fact="0.37"/>
        <dgm:constr type="h" for="ch" forName="right_23_2" refType="h" fact="0.24"/>
        <dgm:constr type="b" for="ch" forName="right_23_2" refType="h" fact="0.535"/>
        <dgm:constr type="ctrX" for="ch" forName="right_23_2" refType="w" fact="0.783"/>
        <dgm:constr type="w" for="ch" forName="right_23_3" refType="w" fact="0.37"/>
        <dgm:constr type="h" for="ch" forName="right_23_3" refType="h" fact="0.24"/>
        <dgm:constr type="b" for="ch" forName="right_23_3" refType="h" fact="0.315"/>
        <dgm:constr type="ctrX" for="ch" forName="right_23_3" refType="w" fact="0.796"/>
        <dgm:constr type="w" for="ch" forName="left_23_1" refType="w" fact="0.37"/>
        <dgm:constr type="h" for="ch" forName="left_23_1" refType="h" fact="0.24"/>
        <dgm:constr type="b" for="ch" forName="left_23_1" refType="h" fact="0.715"/>
        <dgm:constr type="ctrX" for="ch" forName="left_23_1" refType="w" fact="0.255"/>
        <dgm:constr type="w" for="ch" forName="left_23_2" refType="w" fact="0.37"/>
        <dgm:constr type="h" for="ch" forName="left_23_2" refType="h" fact="0.24"/>
        <dgm:constr type="b" for="ch" forName="left_23_2" refType="h" fact="0.49"/>
        <dgm:constr type="ctrX" for="ch" forName="left_23_2" refType="w" fact="0.268"/>
        <dgm:constr type="w" for="ch" forName="left_32_1" refType="w" fact="0.37"/>
        <dgm:constr type="h" for="ch" forName="left_32_1" refType="h" fact="0.24"/>
        <dgm:constr type="b" for="ch" forName="left_32_1" refType="h" fact="0.76"/>
        <dgm:constr type="ctrX" for="ch" forName="left_32_1" refType="w" fact="0.23"/>
        <dgm:constr type="w" for="ch" forName="left_32_2" refType="w" fact="0.37"/>
        <dgm:constr type="h" for="ch" forName="left_32_2" refType="h" fact="0.24"/>
        <dgm:constr type="b" for="ch" forName="left_32_2" refType="h" fact="0.535"/>
        <dgm:constr type="ctrX" for="ch" forName="left_32_2" refType="w" fact="0.217"/>
        <dgm:constr type="w" for="ch" forName="left_32_3" refType="w" fact="0.37"/>
        <dgm:constr type="h" for="ch" forName="left_32_3" refType="h" fact="0.24"/>
        <dgm:constr type="b" for="ch" forName="left_32_3" refType="h" fact="0.315"/>
        <dgm:constr type="ctrX" for="ch" forName="left_32_3" refType="w" fact="0.204"/>
        <dgm:constr type="w" for="ch" forName="right_32_1" refType="w" fact="0.37"/>
        <dgm:constr type="h" for="ch" forName="right_32_1" refType="h" fact="0.24"/>
        <dgm:constr type="b" for="ch" forName="right_32_1" refType="h" fact="0.715"/>
        <dgm:constr type="ctrX" for="ch" forName="right_32_1" refType="w" fact="0.745"/>
        <dgm:constr type="w" for="ch" forName="right_32_2" refType="w" fact="0.37"/>
        <dgm:constr type="h" for="ch" forName="right_32_2" refType="h" fact="0.24"/>
        <dgm:constr type="b" for="ch" forName="right_32_2" refType="h" fact="0.49"/>
        <dgm:constr type="ctrX" for="ch" forName="right_32_2" refType="w" fact="0.732"/>
        <dgm:constr type="w" for="ch" forName="right_33_1" refType="w" fact="0.36"/>
        <dgm:constr type="h" for="ch" forName="right_33_1" refType="h" fact="0.21"/>
        <dgm:constr type="b" for="ch" forName="right_33_1" refType="h" fact="0.725"/>
        <dgm:constr type="ctrX" for="ch" forName="right_33_1" refType="w" fact="0.76"/>
        <dgm:constr type="w" for="ch" forName="right_33_2" refType="w" fact="0.36"/>
        <dgm:constr type="h" for="ch" forName="right_33_2" refType="h" fact="0.21"/>
        <dgm:constr type="b" for="ch" forName="right_33_2" refType="h" fact="0.5"/>
        <dgm:constr type="ctrX" for="ch" forName="right_33_2" refType="w" fact="0.76"/>
        <dgm:constr type="w" for="ch" forName="right_33_3" refType="w" fact="0.36"/>
        <dgm:constr type="h" for="ch" forName="right_33_3" refType="h" fact="0.21"/>
        <dgm:constr type="b" for="ch" forName="right_33_3" refType="h" fact="0.275"/>
        <dgm:constr type="ctrX" for="ch" forName="right_33_3" refType="w" fact="0.76"/>
        <dgm:constr type="w" for="ch" forName="left_33_1" refType="w" fact="0.36"/>
        <dgm:constr type="h" for="ch" forName="left_33_1" refType="h" fact="0.21"/>
        <dgm:constr type="b" for="ch" forName="left_33_1" refType="h" fact="0.725"/>
        <dgm:constr type="ctrX" for="ch" forName="left_33_1" refType="w" fact="0.24"/>
        <dgm:constr type="w" for="ch" forName="left_33_2" refType="w" fact="0.36"/>
        <dgm:constr type="h" for="ch" forName="left_33_2" refType="h" fact="0.21"/>
        <dgm:constr type="b" for="ch" forName="left_33_2" refType="h" fact="0.5"/>
        <dgm:constr type="ctrX" for="ch" forName="left_33_2" refType="w" fact="0.24"/>
        <dgm:constr type="w" for="ch" forName="left_33_3" refType="w" fact="0.36"/>
        <dgm:constr type="h" for="ch" forName="left_33_3" refType="h" fact="0.21"/>
        <dgm:constr type="b" for="ch" forName="left_33_3" refType="h" fact="0.275"/>
        <dgm:constr type="ctrX" for="ch" forName="left_33_3" refType="w" fact="0.24"/>
        <dgm:constr type="w" for="ch" forName="right_04_1" refType="w" fact="0.365"/>
        <dgm:constr type="h" for="ch" forName="right_04_1" refType="h" fact="0.185"/>
        <dgm:constr type="b" for="ch" forName="right_04_1" refType="h" fact="0.76"/>
        <dgm:constr type="ctrX" for="ch" forName="right_04_1" refType="w" fact="0.77"/>
        <dgm:constr type="w" for="ch" forName="right_04_2" refType="w" fact="0.365"/>
        <dgm:constr type="h" for="ch" forName="right_04_2" refType="h" fact="0.185"/>
        <dgm:constr type="b" for="ch" forName="right_04_2" refType="h" fact="0.595"/>
        <dgm:constr type="ctrX" for="ch" forName="right_04_2" refType="w" fact="0.78"/>
        <dgm:constr type="w" for="ch" forName="right_04_3" refType="w" fact="0.365"/>
        <dgm:constr type="h" for="ch" forName="right_04_3" refType="h" fact="0.185"/>
        <dgm:constr type="b" for="ch" forName="right_04_3" refType="h" fact="0.43"/>
        <dgm:constr type="ctrX" for="ch" forName="right_04_3" refType="w" fact="0.79"/>
        <dgm:constr type="w" for="ch" forName="right_04_4" refType="w" fact="0.365"/>
        <dgm:constr type="h" for="ch" forName="right_04_4" refType="h" fact="0.185"/>
        <dgm:constr type="b" for="ch" forName="right_04_4" refType="h" fact="0.265"/>
        <dgm:constr type="ctrX" for="ch" forName="right_04_4" refType="w" fact="0.8"/>
        <dgm:constr type="w" for="ch" forName="left_40_1" refType="w" fact="0.365"/>
        <dgm:constr type="h" for="ch" forName="left_40_1" refType="h" fact="0.185"/>
        <dgm:constr type="b" for="ch" forName="left_40_1" refType="h" fact="0.76"/>
        <dgm:constr type="ctrX" for="ch" forName="left_40_1" refType="w" fact="0.23"/>
        <dgm:constr type="w" for="ch" forName="left_40_2" refType="w" fact="0.365"/>
        <dgm:constr type="h" for="ch" forName="left_40_2" refType="h" fact="0.185"/>
        <dgm:constr type="b" for="ch" forName="left_40_2" refType="h" fact="0.595"/>
        <dgm:constr type="ctrX" for="ch" forName="left_40_2" refType="w" fact="0.22"/>
        <dgm:constr type="w" for="ch" forName="left_40_3" refType="w" fact="0.365"/>
        <dgm:constr type="h" for="ch" forName="left_40_3" refType="h" fact="0.185"/>
        <dgm:constr type="b" for="ch" forName="left_40_3" refType="h" fact="0.43"/>
        <dgm:constr type="ctrX" for="ch" forName="left_40_3" refType="w" fact="0.21"/>
        <dgm:constr type="w" for="ch" forName="left_40_4" refType="w" fact="0.365"/>
        <dgm:constr type="h" for="ch" forName="left_40_4" refType="h" fact="0.185"/>
        <dgm:constr type="b" for="ch" forName="left_40_4" refType="h" fact="0.265"/>
        <dgm:constr type="ctrX" for="ch" forName="left_40_4" refType="w" fact="0.2"/>
        <dgm:constr type="w" for="ch" forName="right_14_1" refType="w" fact="0.365"/>
        <dgm:constr type="h" for="ch" forName="right_14_1" refType="h" fact="0.185"/>
        <dgm:constr type="b" for="ch" forName="right_14_1" refType="h" fact="0.76"/>
        <dgm:constr type="ctrX" for="ch" forName="right_14_1" refType="w" fact="0.77"/>
        <dgm:constr type="w" for="ch" forName="right_14_2" refType="w" fact="0.365"/>
        <dgm:constr type="h" for="ch" forName="right_14_2" refType="h" fact="0.185"/>
        <dgm:constr type="b" for="ch" forName="right_14_2" refType="h" fact="0.595"/>
        <dgm:constr type="ctrX" for="ch" forName="right_14_2" refType="w" fact="0.78"/>
        <dgm:constr type="w" for="ch" forName="right_14_3" refType="w" fact="0.365"/>
        <dgm:constr type="h" for="ch" forName="right_14_3" refType="h" fact="0.185"/>
        <dgm:constr type="b" for="ch" forName="right_14_3" refType="h" fact="0.43"/>
        <dgm:constr type="ctrX" for="ch" forName="right_14_3" refType="w" fact="0.79"/>
        <dgm:constr type="w" for="ch" forName="right_14_4" refType="w" fact="0.365"/>
        <dgm:constr type="h" for="ch" forName="right_14_4" refType="h" fact="0.185"/>
        <dgm:constr type="b" for="ch" forName="right_14_4" refType="h" fact="0.265"/>
        <dgm:constr type="ctrX" for="ch" forName="right_14_4" refType="w" fact="0.8"/>
        <dgm:constr type="w" for="ch" forName="left_14_1" refType="w" fact="0.365"/>
        <dgm:constr type="h" for="ch" forName="left_14_1" refType="h" fact="0.185"/>
        <dgm:constr type="b" for="ch" forName="left_14_1" refType="h" fact="0.715"/>
        <dgm:constr type="ctrX" for="ch" forName="left_14_1" refType="w" fact="0.25"/>
        <dgm:constr type="w" for="ch" forName="left_41_1" refType="w" fact="0.365"/>
        <dgm:constr type="h" for="ch" forName="left_41_1" refType="h" fact="0.185"/>
        <dgm:constr type="b" for="ch" forName="left_41_1" refType="h" fact="0.76"/>
        <dgm:constr type="ctrX" for="ch" forName="left_41_1" refType="w" fact="0.23"/>
        <dgm:constr type="w" for="ch" forName="left_41_2" refType="w" fact="0.365"/>
        <dgm:constr type="h" for="ch" forName="left_41_2" refType="h" fact="0.185"/>
        <dgm:constr type="b" for="ch" forName="left_41_2" refType="h" fact="0.595"/>
        <dgm:constr type="ctrX" for="ch" forName="left_41_2" refType="w" fact="0.22"/>
        <dgm:constr type="w" for="ch" forName="left_41_3" refType="w" fact="0.365"/>
        <dgm:constr type="h" for="ch" forName="left_41_3" refType="h" fact="0.185"/>
        <dgm:constr type="b" for="ch" forName="left_41_3" refType="h" fact="0.43"/>
        <dgm:constr type="ctrX" for="ch" forName="left_41_3" refType="w" fact="0.21"/>
        <dgm:constr type="w" for="ch" forName="left_41_4" refType="w" fact="0.365"/>
        <dgm:constr type="h" for="ch" forName="left_41_4" refType="h" fact="0.185"/>
        <dgm:constr type="b" for="ch" forName="left_41_4" refType="h" fact="0.265"/>
        <dgm:constr type="ctrX" for="ch" forName="left_41_4" refType="w" fact="0.2"/>
        <dgm:constr type="w" for="ch" forName="right_41_1" refType="w" fact="0.365"/>
        <dgm:constr type="h" for="ch" forName="right_41_1" refType="h" fact="0.185"/>
        <dgm:constr type="b" for="ch" forName="right_41_1" refType="h" fact="0.715"/>
        <dgm:constr type="ctrX" for="ch" forName="right_41_1" refType="w" fact="0.75"/>
        <dgm:constr type="w" for="ch" forName="right_24_1" refType="w" fact="0.365"/>
        <dgm:constr type="h" for="ch" forName="right_24_1" refType="h" fact="0.185"/>
        <dgm:constr type="b" for="ch" forName="right_24_1" refType="h" fact="0.76"/>
        <dgm:constr type="ctrX" for="ch" forName="right_24_1" refType="w" fact="0.77"/>
        <dgm:constr type="w" for="ch" forName="right_24_2" refType="w" fact="0.365"/>
        <dgm:constr type="h" for="ch" forName="right_24_2" refType="h" fact="0.185"/>
        <dgm:constr type="b" for="ch" forName="right_24_2" refType="h" fact="0.595"/>
        <dgm:constr type="ctrX" for="ch" forName="right_24_2" refType="w" fact="0.78"/>
        <dgm:constr type="w" for="ch" forName="right_24_3" refType="w" fact="0.365"/>
        <dgm:constr type="h" for="ch" forName="right_24_3" refType="h" fact="0.185"/>
        <dgm:constr type="b" for="ch" forName="right_24_3" refType="h" fact="0.43"/>
        <dgm:constr type="ctrX" for="ch" forName="right_24_3" refType="w" fact="0.79"/>
        <dgm:constr type="w" for="ch" forName="right_24_4" refType="w" fact="0.365"/>
        <dgm:constr type="h" for="ch" forName="right_24_4" refType="h" fact="0.185"/>
        <dgm:constr type="b" for="ch" forName="right_24_4" refType="h" fact="0.265"/>
        <dgm:constr type="ctrX" for="ch" forName="right_24_4" refType="w" fact="0.8"/>
        <dgm:constr type="w" for="ch" forName="left_24_1" refType="w" fact="0.365"/>
        <dgm:constr type="h" for="ch" forName="left_24_1" refType="h" fact="0.185"/>
        <dgm:constr type="b" for="ch" forName="left_24_1" refType="h" fact="0.715"/>
        <dgm:constr type="ctrX" for="ch" forName="left_24_1" refType="w" fact="0.25"/>
        <dgm:constr type="w" for="ch" forName="left_24_2" refType="w" fact="0.365"/>
        <dgm:constr type="h" for="ch" forName="left_24_2" refType="h" fact="0.185"/>
        <dgm:constr type="b" for="ch" forName="left_24_2" refType="h" fact="0.55"/>
        <dgm:constr type="ctrX" for="ch" forName="left_24_2" refType="w" fact="0.26"/>
        <dgm:constr type="w" for="ch" forName="left_42_1" refType="w" fact="0.365"/>
        <dgm:constr type="h" for="ch" forName="left_42_1" refType="h" fact="0.185"/>
        <dgm:constr type="b" for="ch" forName="left_42_1" refType="h" fact="0.76"/>
        <dgm:constr type="ctrX" for="ch" forName="left_42_1" refType="w" fact="0.23"/>
        <dgm:constr type="w" for="ch" forName="left_42_2" refType="w" fact="0.365"/>
        <dgm:constr type="h" for="ch" forName="left_42_2" refType="h" fact="0.185"/>
        <dgm:constr type="b" for="ch" forName="left_42_2" refType="h" fact="0.595"/>
        <dgm:constr type="ctrX" for="ch" forName="left_42_2" refType="w" fact="0.22"/>
        <dgm:constr type="w" for="ch" forName="left_42_3" refType="w" fact="0.365"/>
        <dgm:constr type="h" for="ch" forName="left_42_3" refType="h" fact="0.185"/>
        <dgm:constr type="b" for="ch" forName="left_42_3" refType="h" fact="0.43"/>
        <dgm:constr type="ctrX" for="ch" forName="left_42_3" refType="w" fact="0.21"/>
        <dgm:constr type="w" for="ch" forName="left_42_4" refType="w" fact="0.365"/>
        <dgm:constr type="h" for="ch" forName="left_42_4" refType="h" fact="0.185"/>
        <dgm:constr type="b" for="ch" forName="left_42_4" refType="h" fact="0.265"/>
        <dgm:constr type="ctrX" for="ch" forName="left_42_4" refType="w" fact="0.2"/>
        <dgm:constr type="w" for="ch" forName="right_42_1" refType="w" fact="0.365"/>
        <dgm:constr type="h" for="ch" forName="right_42_1" refType="h" fact="0.185"/>
        <dgm:constr type="b" for="ch" forName="right_42_1" refType="h" fact="0.715"/>
        <dgm:constr type="ctrX" for="ch" forName="right_42_1" refType="w" fact="0.75"/>
        <dgm:constr type="w" for="ch" forName="right_42_2" refType="w" fact="0.365"/>
        <dgm:constr type="h" for="ch" forName="right_42_2" refType="h" fact="0.185"/>
        <dgm:constr type="b" for="ch" forName="right_42_2" refType="h" fact="0.55"/>
        <dgm:constr type="ctrX" for="ch" forName="right_42_2" refType="w" fact="0.74"/>
        <dgm:constr type="w" for="ch" forName="right_34_1" refType="w" fact="0.365"/>
        <dgm:constr type="h" for="ch" forName="right_34_1" refType="h" fact="0.185"/>
        <dgm:constr type="b" for="ch" forName="right_34_1" refType="h" fact="0.76"/>
        <dgm:constr type="ctrX" for="ch" forName="right_34_1" refType="w" fact="0.77"/>
        <dgm:constr type="w" for="ch" forName="right_34_2" refType="w" fact="0.365"/>
        <dgm:constr type="h" for="ch" forName="right_34_2" refType="h" fact="0.185"/>
        <dgm:constr type="b" for="ch" forName="right_34_2" refType="h" fact="0.595"/>
        <dgm:constr type="ctrX" for="ch" forName="right_34_2" refType="w" fact="0.78"/>
        <dgm:constr type="w" for="ch" forName="right_34_3" refType="w" fact="0.365"/>
        <dgm:constr type="h" for="ch" forName="right_34_3" refType="h" fact="0.185"/>
        <dgm:constr type="b" for="ch" forName="right_34_3" refType="h" fact="0.43"/>
        <dgm:constr type="ctrX" for="ch" forName="right_34_3" refType="w" fact="0.79"/>
        <dgm:constr type="w" for="ch" forName="right_34_4" refType="w" fact="0.365"/>
        <dgm:constr type="h" for="ch" forName="right_34_4" refType="h" fact="0.185"/>
        <dgm:constr type="b" for="ch" forName="right_34_4" refType="h" fact="0.265"/>
        <dgm:constr type="ctrX" for="ch" forName="right_34_4" refType="w" fact="0.8"/>
        <dgm:constr type="w" for="ch" forName="left_34_1" refType="w" fact="0.365"/>
        <dgm:constr type="h" for="ch" forName="left_34_1" refType="h" fact="0.185"/>
        <dgm:constr type="b" for="ch" forName="left_34_1" refType="h" fact="0.715"/>
        <dgm:constr type="ctrX" for="ch" forName="left_34_1" refType="w" fact="0.25"/>
        <dgm:constr type="w" for="ch" forName="left_34_2" refType="w" fact="0.365"/>
        <dgm:constr type="h" for="ch" forName="left_34_2" refType="h" fact="0.185"/>
        <dgm:constr type="b" for="ch" forName="left_34_2" refType="h" fact="0.55"/>
        <dgm:constr type="ctrX" for="ch" forName="left_34_2" refType="w" fact="0.26"/>
        <dgm:constr type="w" for="ch" forName="left_34_3" refType="w" fact="0.365"/>
        <dgm:constr type="h" for="ch" forName="left_34_3" refType="h" fact="0.185"/>
        <dgm:constr type="b" for="ch" forName="left_34_3" refType="h" fact="0.385"/>
        <dgm:constr type="ctrX" for="ch" forName="left_34_3" refType="w" fact="0.27"/>
        <dgm:constr type="w" for="ch" forName="left_43_1" refType="w" fact="0.365"/>
        <dgm:constr type="h" for="ch" forName="left_43_1" refType="h" fact="0.185"/>
        <dgm:constr type="b" for="ch" forName="left_43_1" refType="h" fact="0.76"/>
        <dgm:constr type="ctrX" for="ch" forName="left_43_1" refType="w" fact="0.23"/>
        <dgm:constr type="w" for="ch" forName="left_43_2" refType="w" fact="0.365"/>
        <dgm:constr type="h" for="ch" forName="left_43_2" refType="h" fact="0.185"/>
        <dgm:constr type="b" for="ch" forName="left_43_2" refType="h" fact="0.595"/>
        <dgm:constr type="ctrX" for="ch" forName="left_43_2" refType="w" fact="0.22"/>
        <dgm:constr type="w" for="ch" forName="left_43_3" refType="w" fact="0.365"/>
        <dgm:constr type="h" for="ch" forName="left_43_3" refType="h" fact="0.185"/>
        <dgm:constr type="b" for="ch" forName="left_43_3" refType="h" fact="0.43"/>
        <dgm:constr type="ctrX" for="ch" forName="left_43_3" refType="w" fact="0.21"/>
        <dgm:constr type="w" for="ch" forName="left_43_4" refType="w" fact="0.365"/>
        <dgm:constr type="h" for="ch" forName="left_43_4" refType="h" fact="0.185"/>
        <dgm:constr type="b" for="ch" forName="left_43_4" refType="h" fact="0.265"/>
        <dgm:constr type="ctrX" for="ch" forName="left_43_4" refType="w" fact="0.2"/>
        <dgm:constr type="w" for="ch" forName="right_43_1" refType="w" fact="0.365"/>
        <dgm:constr type="h" for="ch" forName="right_43_1" refType="h" fact="0.185"/>
        <dgm:constr type="b" for="ch" forName="right_43_1" refType="h" fact="0.715"/>
        <dgm:constr type="ctrX" for="ch" forName="right_43_1" refType="w" fact="0.75"/>
        <dgm:constr type="w" for="ch" forName="right_43_2" refType="w" fact="0.365"/>
        <dgm:constr type="h" for="ch" forName="right_43_2" refType="h" fact="0.185"/>
        <dgm:constr type="b" for="ch" forName="right_43_2" refType="h" fact="0.55"/>
        <dgm:constr type="ctrX" for="ch" forName="right_43_2" refType="w" fact="0.74"/>
        <dgm:constr type="w" for="ch" forName="right_43_3" refType="w" fact="0.365"/>
        <dgm:constr type="h" for="ch" forName="right_43_3" refType="h" fact="0.185"/>
        <dgm:constr type="b" for="ch" forName="right_43_3" refType="h" fact="0.385"/>
        <dgm:constr type="ctrX" for="ch" forName="right_43_3" refType="w" fact="0.73"/>
        <dgm:constr type="w" for="ch" forName="right_44_1" refType="w" fact="0.36"/>
        <dgm:constr type="h" for="ch" forName="right_44_1" refType="h" fact="0.154"/>
        <dgm:constr type="b" for="ch" forName="right_44_1" refType="h" fact="0.725"/>
        <dgm:constr type="ctrX" for="ch" forName="right_44_1" refType="w" fact="0.76"/>
        <dgm:constr type="w" for="ch" forName="right_44_2" refType="w" fact="0.36"/>
        <dgm:constr type="h" for="ch" forName="right_44_2" refType="h" fact="0.154"/>
        <dgm:constr type="b" for="ch" forName="right_44_2" refType="h" fact="0.559"/>
        <dgm:constr type="ctrX" for="ch" forName="right_44_2" refType="w" fact="0.76"/>
        <dgm:constr type="w" for="ch" forName="right_44_3" refType="w" fact="0.36"/>
        <dgm:constr type="h" for="ch" forName="right_44_3" refType="h" fact="0.154"/>
        <dgm:constr type="b" for="ch" forName="right_44_3" refType="h" fact="0.393"/>
        <dgm:constr type="ctrX" for="ch" forName="right_44_3" refType="w" fact="0.76"/>
        <dgm:constr type="w" for="ch" forName="right_44_4" refType="w" fact="0.36"/>
        <dgm:constr type="h" for="ch" forName="right_44_4" refType="h" fact="0.154"/>
        <dgm:constr type="b" for="ch" forName="right_44_4" refType="h" fact="0.224"/>
        <dgm:constr type="ctrX" for="ch" forName="right_44_4" refType="w" fact="0.76"/>
        <dgm:constr type="w" for="ch" forName="left_44_1" refType="w" fact="0.36"/>
        <dgm:constr type="h" for="ch" forName="left_44_1" refType="h" fact="0.154"/>
        <dgm:constr type="b" for="ch" forName="left_44_1" refType="h" fact="0.725"/>
        <dgm:constr type="ctrX" for="ch" forName="left_44_1" refType="w" fact="0.24"/>
        <dgm:constr type="w" for="ch" forName="left_44_2" refType="w" fact="0.36"/>
        <dgm:constr type="h" for="ch" forName="left_44_2" refType="h" fact="0.154"/>
        <dgm:constr type="b" for="ch" forName="left_44_2" refType="h" fact="0.559"/>
        <dgm:constr type="ctrX" for="ch" forName="left_44_2" refType="w" fact="0.24"/>
        <dgm:constr type="w" for="ch" forName="left_44_3" refType="w" fact="0.36"/>
        <dgm:constr type="h" for="ch" forName="left_44_3" refType="h" fact="0.154"/>
        <dgm:constr type="b" for="ch" forName="left_44_3" refType="h" fact="0.393"/>
        <dgm:constr type="ctrX" for="ch" forName="left_44_3" refType="w" fact="0.24"/>
        <dgm:constr type="w" for="ch" forName="left_44_4" refType="w" fact="0.36"/>
        <dgm:constr type="h" for="ch" forName="left_44_4" refType="h" fact="0.154"/>
        <dgm:constr type="b" for="ch" forName="left_44_4" refType="h" fact="0.224"/>
        <dgm:constr type="ctrX" for="ch" forName="left_44_4" refType="w" fact="0.24"/>
      </dgm:constrLst>
      <dgm:ruleLst/>
      <dgm:layoutNode name="dummyMaxCanvas_ChildArea">
        <dgm:alg type="sp"/>
        <dgm:shape xmlns:r="http://schemas.openxmlformats.org/officeDocument/2006/relationships" r:blip="">
          <dgm:adjLst/>
        </dgm:shape>
        <dgm:presOf/>
        <dgm:constrLst/>
        <dgm:ruleLst/>
      </dgm:layoutNode>
      <dgm:layoutNode name="fulcrum" styleLbl="alignAccFollowNode1">
        <dgm:alg type="sp"/>
        <dgm:shape xmlns:r="http://schemas.openxmlformats.org/officeDocument/2006/relationships" type="triangle" r:blip="">
          <dgm:adjLst/>
        </dgm:shape>
        <dgm:presOf/>
        <dgm:constrLst/>
        <dgm:ruleLst/>
      </dgm:layoutNode>
      <dgm:choose name="Name0">
        <dgm:if name="Name1" axis="ch ch" ptType="node node" st="1 1" cnt="1 0" func="cnt" op="equ" val="0">
          <dgm:choose name="Name2">
            <dgm:if name="Name3" axis="ch ch" ptType="node node" st="2 1" cnt="1 0" func="cnt" op="equ" val="0">
              <dgm:layoutNode name="balance_00" styleLbl="alignAccFollowNode1">
                <dgm:varLst>
                  <dgm:bulletEnabled val="1"/>
                </dgm:varLst>
                <dgm:alg type="sp"/>
                <dgm:shape xmlns:r="http://schemas.openxmlformats.org/officeDocument/2006/relationships" type="rect" r:blip="">
                  <dgm:adjLst/>
                </dgm:shape>
                <dgm:presOf/>
                <dgm:constrLst/>
                <dgm:ruleLst/>
              </dgm:layoutNode>
            </dgm:if>
            <dgm:else name="Name4">
              <dgm:choose name="Name5">
                <dgm:if name="Name6" axis="ch ch" ptType="node node" st="2 1" cnt="1 0" func="cnt" op="equ" val="1">
                  <dgm:layoutNode name="balance_01" styleLbl="alignAccFollowNode1">
                    <dgm:varLst>
                      <dgm:bulletEnabled val="1"/>
                    </dgm:varLst>
                    <dgm:alg type="sp"/>
                    <dgm:shape xmlns:r="http://schemas.openxmlformats.org/officeDocument/2006/relationships" rot="4" type="rect" r:blip="">
                      <dgm:adjLst/>
                    </dgm:shape>
                    <dgm:presOf/>
                    <dgm:constrLst/>
                    <dgm:ruleLst/>
                  </dgm:layoutNode>
                  <dgm:layoutNode name="right_01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
                  <dgm:choose name="Name8">
                    <dgm:if name="Name9" axis="ch ch" ptType="node node" st="2 1" cnt="1 0" func="cnt" op="equ" val="2">
                      <dgm:layoutNode name="balance_02" styleLbl="alignAccFollowNode1">
                        <dgm:varLst>
                          <dgm:bulletEnabled val="1"/>
                        </dgm:varLst>
                        <dgm:alg type="sp"/>
                        <dgm:shape xmlns:r="http://schemas.openxmlformats.org/officeDocument/2006/relationships" rot="4" type="rect" r:blip="">
                          <dgm:adjLst/>
                        </dgm:shape>
                        <dgm:presOf/>
                        <dgm:constrLst/>
                        <dgm:ruleLst/>
                      </dgm:layoutNode>
                      <dgm:layoutNode name="right_02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02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0">
                      <dgm:choose name="Name11">
                        <dgm:if name="Name12" axis="ch ch" ptType="node node" st="2 1" cnt="1 0" func="cnt" op="equ" val="3">
                          <dgm:layoutNode name="balance_03" styleLbl="alignAccFollowNode1">
                            <dgm:varLst>
                              <dgm:bulletEnabled val="1"/>
                            </dgm:varLst>
                            <dgm:alg type="sp"/>
                            <dgm:shape xmlns:r="http://schemas.openxmlformats.org/officeDocument/2006/relationships" rot="4" type="rect" r:blip="">
                              <dgm:adjLst/>
                            </dgm:shape>
                            <dgm:presOf/>
                            <dgm:constrLst/>
                            <dgm:ruleLst/>
                          </dgm:layoutNode>
                          <dgm:layoutNode name="right_03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03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03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3">
                          <dgm:choose name="Name14">
                            <dgm:if name="Name15" axis="ch ch" ptType="node node" st="2 1" cnt="1 0" func="cnt" op="gte" val="4">
                              <dgm:layoutNode name="balance_04" styleLbl="alignAccFollowNode1">
                                <dgm:varLst>
                                  <dgm:bulletEnabled val="1"/>
                                </dgm:varLst>
                                <dgm:alg type="sp"/>
                                <dgm:shape xmlns:r="http://schemas.openxmlformats.org/officeDocument/2006/relationships" rot="4" type="rect" r:blip="">
                                  <dgm:adjLst/>
                                </dgm:shape>
                                <dgm:presOf/>
                                <dgm:constrLst/>
                                <dgm:ruleLst/>
                              </dgm:layoutNode>
                              <dgm:layoutNode name="right_04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04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04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04_4" styleLbl="node1">
                                <dgm:varLst>
                                  <dgm:bulletEnabled val="1"/>
                                </dgm:varLst>
                                <dgm:alg type="tx"/>
                                <dgm:shape xmlns:r="http://schemas.openxmlformats.org/officeDocument/2006/relationships" rot="4" type="roundRect" r:blip="">
                                  <dgm:adjLst/>
                                </dgm:shape>
                                <dgm:presOf axis="ch ch desOrSelf" ptType="node node node" st="2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6"/>
                          </dgm:choose>
                        </dgm:else>
                      </dgm:choose>
                    </dgm:else>
                  </dgm:choose>
                </dgm:else>
              </dgm:choose>
            </dgm:else>
          </dgm:choose>
        </dgm:if>
        <dgm:else name="Name17">
          <dgm:choose name="Name18">
            <dgm:if name="Name19" axis="ch ch" ptType="node node" st="1 1" cnt="1 0" func="cnt" op="equ" val="1">
              <dgm:choose name="Name20">
                <dgm:if name="Name21" axis="ch ch" ptType="node node" st="2 1" cnt="1 0" func="cnt" op="equ" val="0">
                  <dgm:layoutNode name="balance_10" styleLbl="alignAccFollowNode1">
                    <dgm:varLst>
                      <dgm:bulletEnabled val="1"/>
                    </dgm:varLst>
                    <dgm:alg type="sp"/>
                    <dgm:shape xmlns:r="http://schemas.openxmlformats.org/officeDocument/2006/relationships" rot="-4" type="rect" r:blip="">
                      <dgm:adjLst/>
                    </dgm:shape>
                    <dgm:presOf/>
                    <dgm:constrLst/>
                    <dgm:ruleLst/>
                  </dgm:layoutNode>
                  <dgm:layoutNode name="left_10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22">
                  <dgm:choose name="Name23">
                    <dgm:if name="Name24" axis="ch ch" ptType="node node" st="2 1" cnt="1 0" func="cnt" op="equ" val="1">
                      <dgm:layoutNode name="balance_11" styleLbl="alignAccFollowNode1">
                        <dgm:varLst>
                          <dgm:bulletEnabled val="1"/>
                        </dgm:varLst>
                        <dgm:alg type="sp"/>
                        <dgm:shape xmlns:r="http://schemas.openxmlformats.org/officeDocument/2006/relationships" type="rect" r:blip="">
                          <dgm:adjLst/>
                        </dgm:shape>
                        <dgm:presOf/>
                        <dgm:constrLst/>
                        <dgm:ruleLst/>
                      </dgm:layoutNode>
                      <dgm:layoutNode name="left_11_1" styleLbl="node1">
                        <dgm:varLst>
                          <dgm:bulletEnabled val="1"/>
                        </dgm:varLst>
                        <dgm:alg type="tx"/>
                        <dgm:shape xmlns:r="http://schemas.openxmlformats.org/officeDocument/2006/relationships"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11_1" styleLbl="node1">
                        <dgm:varLst>
                          <dgm:bulletEnabled val="1"/>
                        </dgm:varLst>
                        <dgm:alg type="tx"/>
                        <dgm:shape xmlns:r="http://schemas.openxmlformats.org/officeDocument/2006/relationships"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25">
                      <dgm:choose name="Name26">
                        <dgm:if name="Name27" axis="ch ch" ptType="node node" st="2 1" cnt="1 0" func="cnt" op="equ" val="2">
                          <dgm:layoutNode name="balance_12" styleLbl="alignAccFollowNode1">
                            <dgm:varLst>
                              <dgm:bulletEnabled val="1"/>
                            </dgm:varLst>
                            <dgm:alg type="sp"/>
                            <dgm:shape xmlns:r="http://schemas.openxmlformats.org/officeDocument/2006/relationships" rot="4" type="rect" r:blip="">
                              <dgm:adjLst/>
                            </dgm:shape>
                            <dgm:presOf/>
                            <dgm:constrLst/>
                            <dgm:ruleLst/>
                          </dgm:layoutNode>
                          <dgm:layoutNode name="right_12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12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12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28">
                          <dgm:choose name="Name29">
                            <dgm:if name="Name30" axis="ch ch" ptType="node node" st="2 1" cnt="1 0" func="cnt" op="equ" val="3">
                              <dgm:layoutNode name="balance_13" styleLbl="alignAccFollowNode1">
                                <dgm:varLst>
                                  <dgm:bulletEnabled val="1"/>
                                </dgm:varLst>
                                <dgm:alg type="sp"/>
                                <dgm:shape xmlns:r="http://schemas.openxmlformats.org/officeDocument/2006/relationships" rot="4" type="rect" r:blip="">
                                  <dgm:adjLst/>
                                </dgm:shape>
                                <dgm:presOf/>
                                <dgm:constrLst/>
                                <dgm:ruleLst/>
                              </dgm:layoutNode>
                              <dgm:layoutNode name="right_13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13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13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13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31">
                              <dgm:choose name="Name32">
                                <dgm:if name="Name33" axis="ch ch" ptType="node node" st="2 1" cnt="1 0" func="cnt" op="gte" val="4">
                                  <dgm:layoutNode name="balance_14" styleLbl="alignAccFollowNode1">
                                    <dgm:varLst>
                                      <dgm:bulletEnabled val="1"/>
                                    </dgm:varLst>
                                    <dgm:alg type="sp"/>
                                    <dgm:shape xmlns:r="http://schemas.openxmlformats.org/officeDocument/2006/relationships" rot="4" type="rect" r:blip="">
                                      <dgm:adjLst/>
                                    </dgm:shape>
                                    <dgm:presOf/>
                                    <dgm:constrLst/>
                                    <dgm:ruleLst/>
                                  </dgm:layoutNode>
                                  <dgm:layoutNode name="right_14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14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14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14_4" styleLbl="node1">
                                    <dgm:varLst>
                                      <dgm:bulletEnabled val="1"/>
                                    </dgm:varLst>
                                    <dgm:alg type="tx"/>
                                    <dgm:shape xmlns:r="http://schemas.openxmlformats.org/officeDocument/2006/relationships" rot="4" type="roundRect" r:blip="">
                                      <dgm:adjLst/>
                                    </dgm:shape>
                                    <dgm:presOf axis="ch ch desOrSelf" ptType="node node node" st="2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14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34"/>
                              </dgm:choose>
                            </dgm:else>
                          </dgm:choose>
                        </dgm:else>
                      </dgm:choose>
                    </dgm:else>
                  </dgm:choose>
                </dgm:else>
              </dgm:choose>
            </dgm:if>
            <dgm:else name="Name35">
              <dgm:choose name="Name36">
                <dgm:if name="Name37" axis="ch ch" ptType="node node" st="1 1" cnt="1 0" func="cnt" op="equ" val="2">
                  <dgm:choose name="Name38">
                    <dgm:if name="Name39" axis="ch ch" ptType="node node" st="2 1" cnt="1 0" func="cnt" op="equ" val="0">
                      <dgm:layoutNode name="balance_20" styleLbl="alignAccFollowNode1">
                        <dgm:varLst>
                          <dgm:bulletEnabled val="1"/>
                        </dgm:varLst>
                        <dgm:alg type="sp"/>
                        <dgm:shape xmlns:r="http://schemas.openxmlformats.org/officeDocument/2006/relationships" rot="-4" type="rect" r:blip="">
                          <dgm:adjLst/>
                        </dgm:shape>
                        <dgm:presOf/>
                        <dgm:constrLst/>
                        <dgm:ruleLst/>
                      </dgm:layoutNode>
                      <dgm:layoutNode name="left_20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0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0">
                      <dgm:choose name="Name41">
                        <dgm:if name="Name42" axis="ch ch" ptType="node node" st="2 1" cnt="1 0" func="cnt" op="equ" val="1">
                          <dgm:layoutNode name="balance_21" styleLbl="alignAccFollowNode1">
                            <dgm:varLst>
                              <dgm:bulletEnabled val="1"/>
                            </dgm:varLst>
                            <dgm:alg type="sp"/>
                            <dgm:shape xmlns:r="http://schemas.openxmlformats.org/officeDocument/2006/relationships" rot="-4" type="rect" r:blip="">
                              <dgm:adjLst/>
                            </dgm:shape>
                            <dgm:presOf/>
                            <dgm:constrLst/>
                            <dgm:ruleLst/>
                          </dgm:layoutNode>
                          <dgm:layoutNode name="left_21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1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21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3">
                          <dgm:choose name="Name44">
                            <dgm:if name="Name45" axis="ch ch" ptType="node node" st="2 1" cnt="1 0" func="cnt" op="equ" val="2">
                              <dgm:layoutNode name="balance_22" styleLbl="alignAccFollowNode1">
                                <dgm:varLst>
                                  <dgm:bulletEnabled val="1"/>
                                </dgm:varLst>
                                <dgm:alg type="sp"/>
                                <dgm:shape xmlns:r="http://schemas.openxmlformats.org/officeDocument/2006/relationships" type="rect" r:blip="">
                                  <dgm:adjLst/>
                                </dgm:shape>
                                <dgm:presOf/>
                                <dgm:constrLst/>
                                <dgm:ruleLst/>
                              </dgm:layoutNode>
                              <dgm:layoutNode name="right_22_1" styleLbl="node1">
                                <dgm:varLst>
                                  <dgm:bulletEnabled val="1"/>
                                </dgm:varLst>
                                <dgm:alg type="tx"/>
                                <dgm:shape xmlns:r="http://schemas.openxmlformats.org/officeDocument/2006/relationships"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22_2" styleLbl="node1">
                                <dgm:varLst>
                                  <dgm:bulletEnabled val="1"/>
                                </dgm:varLst>
                                <dgm:alg type="tx"/>
                                <dgm:shape xmlns:r="http://schemas.openxmlformats.org/officeDocument/2006/relationships"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2_1" styleLbl="node1">
                                <dgm:varLst>
                                  <dgm:bulletEnabled val="1"/>
                                </dgm:varLst>
                                <dgm:alg type="tx"/>
                                <dgm:shape xmlns:r="http://schemas.openxmlformats.org/officeDocument/2006/relationships"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2_2" styleLbl="node1">
                                <dgm:varLst>
                                  <dgm:bulletEnabled val="1"/>
                                </dgm:varLst>
                                <dgm:alg type="tx"/>
                                <dgm:shape xmlns:r="http://schemas.openxmlformats.org/officeDocument/2006/relationships"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6">
                              <dgm:choose name="Name47">
                                <dgm:if name="Name48" axis="ch ch" ptType="node node" st="2 1" cnt="1 0" func="cnt" op="equ" val="3">
                                  <dgm:layoutNode name="balance_23" styleLbl="alignAccFollowNode1">
                                    <dgm:varLst>
                                      <dgm:bulletEnabled val="1"/>
                                    </dgm:varLst>
                                    <dgm:alg type="sp"/>
                                    <dgm:shape xmlns:r="http://schemas.openxmlformats.org/officeDocument/2006/relationships" rot="4" type="rect" r:blip="">
                                      <dgm:adjLst/>
                                    </dgm:shape>
                                    <dgm:presOf/>
                                    <dgm:constrLst/>
                                    <dgm:ruleLst/>
                                  </dgm:layoutNode>
                                  <dgm:layoutNode name="right_23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23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23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3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3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9">
                                  <dgm:choose name="Name50">
                                    <dgm:if name="Name51" axis="ch ch" ptType="node node" st="2 1" cnt="1 0" func="cnt" op="gte" val="4">
                                      <dgm:layoutNode name="balance_24" styleLbl="alignAccFollowNode1">
                                        <dgm:varLst>
                                          <dgm:bulletEnabled val="1"/>
                                        </dgm:varLst>
                                        <dgm:alg type="sp"/>
                                        <dgm:shape xmlns:r="http://schemas.openxmlformats.org/officeDocument/2006/relationships" rot="4" type="rect" r:blip="">
                                          <dgm:adjLst/>
                                        </dgm:shape>
                                        <dgm:presOf/>
                                        <dgm:constrLst/>
                                        <dgm:ruleLst/>
                                      </dgm:layoutNode>
                                      <dgm:layoutNode name="right_24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24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24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24_4" styleLbl="node1">
                                        <dgm:varLst>
                                          <dgm:bulletEnabled val="1"/>
                                        </dgm:varLst>
                                        <dgm:alg type="tx"/>
                                        <dgm:shape xmlns:r="http://schemas.openxmlformats.org/officeDocument/2006/relationships" rot="4" type="roundRect" r:blip="">
                                          <dgm:adjLst/>
                                        </dgm:shape>
                                        <dgm:presOf axis="ch ch desOrSelf" ptType="node node node" st="2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4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4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2"/>
                                  </dgm:choose>
                                </dgm:else>
                              </dgm:choose>
                            </dgm:else>
                          </dgm:choose>
                        </dgm:else>
                      </dgm:choose>
                    </dgm:else>
                  </dgm:choose>
                </dgm:if>
                <dgm:else name="Name53">
                  <dgm:choose name="Name54">
                    <dgm:if name="Name55" axis="ch ch" ptType="node node" st="1 1" cnt="1 0" func="cnt" op="equ" val="3">
                      <dgm:choose name="Name56">
                        <dgm:if name="Name57" axis="ch ch" ptType="node node" st="2 1" cnt="1 0" func="cnt" op="equ" val="0">
                          <dgm:layoutNode name="balance_30" styleLbl="alignAccFollowNode1">
                            <dgm:varLst>
                              <dgm:bulletEnabled val="1"/>
                            </dgm:varLst>
                            <dgm:alg type="sp"/>
                            <dgm:shape xmlns:r="http://schemas.openxmlformats.org/officeDocument/2006/relationships" rot="-4" type="rect" r:blip="">
                              <dgm:adjLst/>
                            </dgm:shape>
                            <dgm:presOf/>
                            <dgm:constrLst/>
                            <dgm:ruleLst/>
                          </dgm:layoutNode>
                          <dgm:layoutNode name="left_30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0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0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8">
                          <dgm:choose name="Name59">
                            <dgm:if name="Name60" axis="ch ch" ptType="node node" st="2 1" cnt="1 0" func="cnt" op="equ" val="1">
                              <dgm:layoutNode name="balance_31" styleLbl="alignAccFollowNode1">
                                <dgm:varLst>
                                  <dgm:bulletEnabled val="1"/>
                                </dgm:varLst>
                                <dgm:alg type="sp"/>
                                <dgm:shape xmlns:r="http://schemas.openxmlformats.org/officeDocument/2006/relationships" rot="-4" type="rect" r:blip="">
                                  <dgm:adjLst/>
                                </dgm:shape>
                                <dgm:presOf/>
                                <dgm:constrLst/>
                                <dgm:ruleLst/>
                              </dgm:layoutNode>
                              <dgm:layoutNode name="left_31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1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1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1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1">
                              <dgm:choose name="Name62">
                                <dgm:if name="Name63" axis="ch ch" ptType="node node" st="2 1" cnt="1 0" func="cnt" op="equ" val="2">
                                  <dgm:layoutNode name="balance_32" styleLbl="alignAccFollowNode1">
                                    <dgm:varLst>
                                      <dgm:bulletEnabled val="1"/>
                                    </dgm:varLst>
                                    <dgm:alg type="sp"/>
                                    <dgm:shape xmlns:r="http://schemas.openxmlformats.org/officeDocument/2006/relationships" rot="-4" type="rect" r:blip="">
                                      <dgm:adjLst/>
                                    </dgm:shape>
                                    <dgm:presOf/>
                                    <dgm:constrLst/>
                                    <dgm:ruleLst/>
                                  </dgm:layoutNode>
                                  <dgm:layoutNode name="left_32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2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2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2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2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4">
                                  <dgm:choose name="Name65">
                                    <dgm:if name="Name66" axis="ch ch" ptType="node node" st="2 1" cnt="1 0" func="cnt" op="equ" val="3">
                                      <dgm:layoutNode name="balance_33" styleLbl="alignAccFollowNode1">
                                        <dgm:varLst>
                                          <dgm:bulletEnabled val="1"/>
                                        </dgm:varLst>
                                        <dgm:alg type="sp"/>
                                        <dgm:shape xmlns:r="http://schemas.openxmlformats.org/officeDocument/2006/relationships" type="rect" r:blip="">
                                          <dgm:adjLst/>
                                        </dgm:shape>
                                        <dgm:presOf/>
                                        <dgm:constrLst/>
                                        <dgm:ruleLst/>
                                      </dgm:layoutNode>
                                      <dgm:layoutNode name="right_33_1" styleLbl="node1">
                                        <dgm:varLst>
                                          <dgm:bulletEnabled val="1"/>
                                        </dgm:varLst>
                                        <dgm:alg type="tx"/>
                                        <dgm:shape xmlns:r="http://schemas.openxmlformats.org/officeDocument/2006/relationships"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3_2" styleLbl="node1">
                                        <dgm:varLst>
                                          <dgm:bulletEnabled val="1"/>
                                        </dgm:varLst>
                                        <dgm:alg type="tx"/>
                                        <dgm:shape xmlns:r="http://schemas.openxmlformats.org/officeDocument/2006/relationships"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3_3" styleLbl="node1">
                                        <dgm:varLst>
                                          <dgm:bulletEnabled val="1"/>
                                        </dgm:varLst>
                                        <dgm:alg type="tx"/>
                                        <dgm:shape xmlns:r="http://schemas.openxmlformats.org/officeDocument/2006/relationships"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3_1" styleLbl="node1">
                                        <dgm:varLst>
                                          <dgm:bulletEnabled val="1"/>
                                        </dgm:varLst>
                                        <dgm:alg type="tx"/>
                                        <dgm:shape xmlns:r="http://schemas.openxmlformats.org/officeDocument/2006/relationships"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3_2" styleLbl="node1">
                                        <dgm:varLst>
                                          <dgm:bulletEnabled val="1"/>
                                        </dgm:varLst>
                                        <dgm:alg type="tx"/>
                                        <dgm:shape xmlns:r="http://schemas.openxmlformats.org/officeDocument/2006/relationships"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3_3" styleLbl="node1">
                                        <dgm:varLst>
                                          <dgm:bulletEnabled val="1"/>
                                        </dgm:varLst>
                                        <dgm:alg type="tx"/>
                                        <dgm:shape xmlns:r="http://schemas.openxmlformats.org/officeDocument/2006/relationships"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7">
                                      <dgm:choose name="Name68">
                                        <dgm:if name="Name69" axis="ch ch" ptType="node node" st="2 1" cnt="1 0" func="cnt" op="gte" val="4">
                                          <dgm:layoutNode name="balance_34" styleLbl="alignAccFollowNode1">
                                            <dgm:varLst>
                                              <dgm:bulletEnabled val="1"/>
                                            </dgm:varLst>
                                            <dgm:alg type="sp"/>
                                            <dgm:shape xmlns:r="http://schemas.openxmlformats.org/officeDocument/2006/relationships" rot="4" type="rect" r:blip="">
                                              <dgm:adjLst/>
                                            </dgm:shape>
                                            <dgm:presOf/>
                                            <dgm:constrLst/>
                                            <dgm:ruleLst/>
                                          </dgm:layoutNode>
                                          <dgm:layoutNode name="right_34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4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4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4_4" styleLbl="node1">
                                            <dgm:varLst>
                                              <dgm:bulletEnabled val="1"/>
                                            </dgm:varLst>
                                            <dgm:alg type="tx"/>
                                            <dgm:shape xmlns:r="http://schemas.openxmlformats.org/officeDocument/2006/relationships" rot="4" type="roundRect" r:blip="">
                                              <dgm:adjLst/>
                                            </dgm:shape>
                                            <dgm:presOf axis="ch ch desOrSelf" ptType="node node node" st="2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4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4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4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0"/>
                                      </dgm:choose>
                                    </dgm:else>
                                  </dgm:choose>
                                </dgm:else>
                              </dgm:choose>
                            </dgm:else>
                          </dgm:choose>
                        </dgm:else>
                      </dgm:choose>
                    </dgm:if>
                    <dgm:else name="Name71">
                      <dgm:choose name="Name72">
                        <dgm:if name="Name73" axis="ch ch" ptType="node node" st="1 1" cnt="1 0" func="cnt" op="gte" val="4">
                          <dgm:choose name="Name74">
                            <dgm:if name="Name75" axis="ch ch" ptType="node node" st="2 1" cnt="1 0" func="cnt" op="equ" val="0">
                              <dgm:layoutNode name="balance_40" styleLbl="alignAccFollowNode1">
                                <dgm:varLst>
                                  <dgm:bulletEnabled val="1"/>
                                </dgm:varLst>
                                <dgm:alg type="sp"/>
                                <dgm:shape xmlns:r="http://schemas.openxmlformats.org/officeDocument/2006/relationships" rot="-4" type="rect" r:blip="">
                                  <dgm:adjLst/>
                                </dgm:shape>
                                <dgm:presOf/>
                                <dgm:constrLst/>
                                <dgm:ruleLst/>
                              </dgm:layoutNode>
                              <dgm:layoutNode name="left_40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0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0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0_4" styleLbl="node1">
                                <dgm:varLst>
                                  <dgm:bulletEnabled val="1"/>
                                </dgm:varLst>
                                <dgm:alg type="tx"/>
                                <dgm:shape xmlns:r="http://schemas.openxmlformats.org/officeDocument/2006/relationships" rot="-4" type="roundRect" r:blip="">
                                  <dgm:adjLst/>
                                </dgm:shape>
                                <dgm:presOf axis="ch ch desOrSelf" ptType="node node node" st="1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6">
                              <dgm:choose name="Name77">
                                <dgm:if name="Name78" axis="ch ch" ptType="node node" st="2 1" cnt="1 0" func="cnt" op="equ" val="1">
                                  <dgm:layoutNode name="balance_41" styleLbl="alignAccFollowNode1">
                                    <dgm:varLst>
                                      <dgm:bulletEnabled val="1"/>
                                    </dgm:varLst>
                                    <dgm:alg type="sp"/>
                                    <dgm:shape xmlns:r="http://schemas.openxmlformats.org/officeDocument/2006/relationships" rot="-4" type="rect" r:blip="">
                                      <dgm:adjLst/>
                                    </dgm:shape>
                                    <dgm:presOf/>
                                    <dgm:constrLst/>
                                    <dgm:ruleLst/>
                                  </dgm:layoutNode>
                                  <dgm:layoutNode name="left_41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1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1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1_4" styleLbl="node1">
                                    <dgm:varLst>
                                      <dgm:bulletEnabled val="1"/>
                                    </dgm:varLst>
                                    <dgm:alg type="tx"/>
                                    <dgm:shape xmlns:r="http://schemas.openxmlformats.org/officeDocument/2006/relationships" rot="-4" type="roundRect" r:blip="">
                                      <dgm:adjLst/>
                                    </dgm:shape>
                                    <dgm:presOf axis="ch ch desOrSelf" ptType="node node node" st="1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1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9">
                                  <dgm:choose name="Name80">
                                    <dgm:if name="Name81" axis="ch ch" ptType="node node" st="2 1" cnt="1 0" func="cnt" op="equ" val="2">
                                      <dgm:layoutNode name="balance_42" styleLbl="alignAccFollowNode1">
                                        <dgm:varLst>
                                          <dgm:bulletEnabled val="1"/>
                                        </dgm:varLst>
                                        <dgm:alg type="sp"/>
                                        <dgm:shape xmlns:r="http://schemas.openxmlformats.org/officeDocument/2006/relationships" rot="-4" type="rect" r:blip="">
                                          <dgm:adjLst/>
                                        </dgm:shape>
                                        <dgm:presOf/>
                                        <dgm:constrLst/>
                                        <dgm:ruleLst/>
                                      </dgm:layoutNode>
                                      <dgm:layoutNode name="left_42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2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2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2_4" styleLbl="node1">
                                        <dgm:varLst>
                                          <dgm:bulletEnabled val="1"/>
                                        </dgm:varLst>
                                        <dgm:alg type="tx"/>
                                        <dgm:shape xmlns:r="http://schemas.openxmlformats.org/officeDocument/2006/relationships" rot="-4" type="roundRect" r:blip="">
                                          <dgm:adjLst/>
                                        </dgm:shape>
                                        <dgm:presOf axis="ch ch desOrSelf" ptType="node node node" st="1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2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2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2">
                                      <dgm:choose name="Name83">
                                        <dgm:if name="Name84" axis="ch ch" ptType="node node" st="2 1" cnt="1 0" func="cnt" op="equ" val="3">
                                          <dgm:layoutNode name="balance_43" styleLbl="alignAccFollowNode1">
                                            <dgm:varLst>
                                              <dgm:bulletEnabled val="1"/>
                                            </dgm:varLst>
                                            <dgm:alg type="sp"/>
                                            <dgm:shape xmlns:r="http://schemas.openxmlformats.org/officeDocument/2006/relationships" rot="-4" type="rect" r:blip="">
                                              <dgm:adjLst/>
                                            </dgm:shape>
                                            <dgm:presOf/>
                                            <dgm:constrLst/>
                                            <dgm:ruleLst/>
                                          </dgm:layoutNode>
                                          <dgm:layoutNode name="left_43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3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3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3_4" styleLbl="node1">
                                            <dgm:varLst>
                                              <dgm:bulletEnabled val="1"/>
                                            </dgm:varLst>
                                            <dgm:alg type="tx"/>
                                            <dgm:shape xmlns:r="http://schemas.openxmlformats.org/officeDocument/2006/relationships" rot="-4" type="roundRect" r:blip="">
                                              <dgm:adjLst/>
                                            </dgm:shape>
                                            <dgm:presOf axis="ch ch desOrSelf" ptType="node node node" st="1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3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3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3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5">
                                          <dgm:choose name="Name86">
                                            <dgm:if name="Name87" axis="ch ch" ptType="node node" st="2 1" cnt="1 0" func="cnt" op="gte" val="4">
                                              <dgm:layoutNode name="balance_44" styleLbl="alignAccFollowNode1">
                                                <dgm:varLst>
                                                  <dgm:bulletEnabled val="1"/>
                                                </dgm:varLst>
                                                <dgm:alg type="sp"/>
                                                <dgm:shape xmlns:r="http://schemas.openxmlformats.org/officeDocument/2006/relationships" type="rect" r:blip="">
                                                  <dgm:adjLst/>
                                                </dgm:shape>
                                                <dgm:presOf/>
                                                <dgm:constrLst/>
                                                <dgm:ruleLst/>
                                              </dgm:layoutNode>
                                              <dgm:layoutNode name="right_44_1" styleLbl="node1">
                                                <dgm:varLst>
                                                  <dgm:bulletEnabled val="1"/>
                                                </dgm:varLst>
                                                <dgm:alg type="tx"/>
                                                <dgm:shape xmlns:r="http://schemas.openxmlformats.org/officeDocument/2006/relationships"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4_2" styleLbl="node1">
                                                <dgm:varLst>
                                                  <dgm:bulletEnabled val="1"/>
                                                </dgm:varLst>
                                                <dgm:alg type="tx"/>
                                                <dgm:shape xmlns:r="http://schemas.openxmlformats.org/officeDocument/2006/relationships"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4_3" styleLbl="node1">
                                                <dgm:varLst>
                                                  <dgm:bulletEnabled val="1"/>
                                                </dgm:varLst>
                                                <dgm:alg type="tx"/>
                                                <dgm:shape xmlns:r="http://schemas.openxmlformats.org/officeDocument/2006/relationships"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4_4" styleLbl="node1">
                                                <dgm:varLst>
                                                  <dgm:bulletEnabled val="1"/>
                                                </dgm:varLst>
                                                <dgm:alg type="tx"/>
                                                <dgm:shape xmlns:r="http://schemas.openxmlformats.org/officeDocument/2006/relationships" type="roundRect" r:blip="">
                                                  <dgm:adjLst/>
                                                </dgm:shape>
                                                <dgm:presOf axis="ch ch desOrSelf" ptType="node node node" st="2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4_1" styleLbl="node1">
                                                <dgm:varLst>
                                                  <dgm:bulletEnabled val="1"/>
                                                </dgm:varLst>
                                                <dgm:alg type="tx"/>
                                                <dgm:shape xmlns:r="http://schemas.openxmlformats.org/officeDocument/2006/relationships"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4_2" styleLbl="node1">
                                                <dgm:varLst>
                                                  <dgm:bulletEnabled val="1"/>
                                                </dgm:varLst>
                                                <dgm:alg type="tx"/>
                                                <dgm:shape xmlns:r="http://schemas.openxmlformats.org/officeDocument/2006/relationships"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4_3" styleLbl="node1">
                                                <dgm:varLst>
                                                  <dgm:bulletEnabled val="1"/>
                                                </dgm:varLst>
                                                <dgm:alg type="tx"/>
                                                <dgm:shape xmlns:r="http://schemas.openxmlformats.org/officeDocument/2006/relationships"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4_4" styleLbl="node1">
                                                <dgm:varLst>
                                                  <dgm:bulletEnabled val="1"/>
                                                </dgm:varLst>
                                                <dgm:alg type="tx"/>
                                                <dgm:shape xmlns:r="http://schemas.openxmlformats.org/officeDocument/2006/relationships" type="roundRect" r:blip="">
                                                  <dgm:adjLst/>
                                                </dgm:shape>
                                                <dgm:presOf axis="ch ch desOrSelf" ptType="node node node" st="1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8"/>
                                          </dgm:choose>
                                        </dgm:else>
                                      </dgm:choose>
                                    </dgm:else>
                                  </dgm:choose>
                                </dgm:else>
                              </dgm:choose>
                            </dgm:else>
                          </dgm:choose>
                        </dgm:if>
                        <dgm:else name="Name89"/>
                      </dgm:choose>
                    </dgm:else>
                  </dgm:choose>
                </dgm:else>
              </dgm:choose>
            </dgm:else>
          </dgm:choose>
        </dgm:else>
      </dgm:choose>
    </dgm:layoutNode>
  </dgm:layoutNode>
</dgm:layoutDef>
</file>

<file path=ppt/diagrams/layout4.xml><?xml version="1.0" encoding="utf-8"?>
<dgm:layoutDef xmlns:dgm="http://schemas.openxmlformats.org/drawingml/2006/diagram" xmlns:a="http://schemas.openxmlformats.org/drawingml/2006/main" uniqueId="urn:microsoft.com/office/officeart/2005/8/layout/funnel1">
  <dgm:title val=""/>
  <dgm:desc val=""/>
  <dgm:catLst>
    <dgm:cat type="relationship" pri="2000"/>
    <dgm:cat type="process" pri="27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4"/>
      <dgm:resizeHandles val="exact"/>
    </dgm:varLst>
    <dgm:alg type="composite">
      <dgm:param type="ar" val="1.25"/>
    </dgm:alg>
    <dgm:shape xmlns:r="http://schemas.openxmlformats.org/officeDocument/2006/relationships" r:blip="">
      <dgm:adjLst/>
    </dgm:shape>
    <dgm:presOf/>
    <dgm:choose name="Name1">
      <dgm:if name="Name2" axis="ch" ptType="node" func="cnt" op="equ" val="2">
        <dgm:constrLst>
          <dgm:constr type="w" for="ch" forName="ellipse" refType="w" fact="0.645"/>
          <dgm:constr type="h" for="ch" forName="ellipse" refType="h" fact="0.28"/>
          <dgm:constr type="t" for="ch" forName="ellipse" refType="w" fact="0.0275"/>
          <dgm:constr type="l" for="ch" forName="ellipse" refType="w" fact="0.0265"/>
          <dgm:constr type="w" for="ch" forName="arrow1" refType="w" fact="0.125"/>
          <dgm:constr type="h" for="ch" forName="arrow1" refType="h" fact="0.1"/>
          <dgm:constr type="t" for="ch" forName="arrow1" refType="h" fact="0.72"/>
          <dgm:constr type="l" for="ch" forName="arrow1" refType="w" fact="0.2875"/>
          <dgm:constr type="w" for="ch" forName="rectangle" refType="w" fact="0.6"/>
          <dgm:constr type="h" for="ch" forName="rectangle" refType="w" refFor="ch" refForName="rectangle" fact="0.25"/>
          <dgm:constr type="t" for="ch" forName="rectangle" refType="h" fact="0.8"/>
          <dgm:constr type="l" for="ch" forName="rectangle" refType="w" fact="0.05"/>
          <dgm:constr type="w" for="ch" forName="item1" refType="w" fact="0.35"/>
          <dgm:constr type="h" for="ch" forName="item1" refType="w" fact="0.35"/>
          <dgm:constr type="t" for="ch" forName="item1" refType="h" fact="0.05"/>
          <dgm:constr type="l" for="ch" forName="item1" refType="w" fact="0.125"/>
          <dgm:constr type="primFontSz" for="ch" forName="item1" op="equ" val="65"/>
          <dgm:constr type="w" for="ch" forName="funnel" refType="w" fact="0.7"/>
          <dgm:constr type="h" for="ch" forName="funnel" refType="h" fact="0.7"/>
          <dgm:constr type="t" for="ch" forName="funnel"/>
          <dgm:constr type="l" for="ch" forName="funnel"/>
        </dgm:constrLst>
      </dgm:if>
      <dgm:else name="Name3">
        <dgm:constrLst>
          <dgm:constr type="w" for="ch" forName="ellipse" refType="w" fact="0.645"/>
          <dgm:constr type="h" for="ch" forName="ellipse" refType="h" fact="0.28"/>
          <dgm:constr type="t" for="ch" forName="ellipse" refType="w" fact="0.0275"/>
          <dgm:constr type="l" for="ch" forName="ellipse" refType="w" fact="0.0265"/>
          <dgm:constr type="w" for="ch" forName="arrow1" refType="w" fact="0.125"/>
          <dgm:constr type="h" for="ch" forName="arrow1" refType="h" fact="0.1"/>
          <dgm:constr type="t" for="ch" forName="arrow1" refType="h" fact="0.72"/>
          <dgm:constr type="l" for="ch" forName="arrow1" refType="w" fact="0.2875"/>
          <dgm:constr type="w" for="ch" forName="rectangle" refType="w" fact="0.6"/>
          <dgm:constr type="h" for="ch" forName="rectangle" refType="w" refFor="ch" refForName="rectangle" fact="0.25"/>
          <dgm:constr type="t" for="ch" forName="rectangle" refType="h" fact="0.8"/>
          <dgm:constr type="l" for="ch" forName="rectangle" refType="w" fact="0.05"/>
          <dgm:constr type="primFontSz" for="ch" forName="rectangle" val="65"/>
          <dgm:constr type="w" for="ch" forName="item1" refType="w" fact="0.225"/>
          <dgm:constr type="h" for="ch" forName="item1" refType="w" fact="0.225"/>
          <dgm:constr type="t" for="ch" forName="item1" refType="h" fact="0.336"/>
          <dgm:constr type="l" for="ch" forName="item1" refType="w" fact="0.261"/>
          <dgm:constr type="primFontSz" for="ch" forName="item1" val="65"/>
          <dgm:constr type="w" for="ch" forName="item2" refType="w" fact="0.225"/>
          <dgm:constr type="h" for="ch" forName="item2" refType="w" fact="0.225"/>
          <dgm:constr type="t" for="ch" forName="item2" refType="h" fact="0.125"/>
          <dgm:constr type="l" for="ch" forName="item2" refType="w" fact="0.1"/>
          <dgm:constr type="primFontSz" for="ch" forName="item2" refType="primFontSz" refFor="ch" refForName="item1" op="equ"/>
          <dgm:constr type="w" for="ch" forName="item3" refType="w" fact="0.225"/>
          <dgm:constr type="h" for="ch" forName="item3" refType="w" fact="0.225"/>
          <dgm:constr type="t" for="ch" forName="item3" refType="h" fact="0.057"/>
          <dgm:constr type="l" for="ch" forName="item3" refType="w" fact="0.33"/>
          <dgm:constr type="primFontSz" for="ch" forName="item3" refType="primFontSz" refFor="ch" refForName="item1" op="equ"/>
          <dgm:constr type="w" for="ch" forName="funnel" refType="w" fact="0.7"/>
          <dgm:constr type="h" for="ch" forName="funnel" refType="h" fact="0.7"/>
          <dgm:constr type="t" for="ch" forName="funnel"/>
          <dgm:constr type="l" for="ch" forName="funnel"/>
        </dgm:constrLst>
      </dgm:else>
    </dgm:choose>
    <dgm:ruleLst/>
    <dgm:choose name="Name4">
      <dgm:if name="Name5" axis="ch" ptType="node" func="cnt" op="gte" val="1">
        <dgm:layoutNode name="ellipse" styleLbl="trBgShp">
          <dgm:alg type="sp"/>
          <dgm:shape xmlns:r="http://schemas.openxmlformats.org/officeDocument/2006/relationships" type="ellipse" r:blip="">
            <dgm:adjLst/>
          </dgm:shape>
          <dgm:presOf/>
          <dgm:constrLst/>
          <dgm:ruleLst/>
        </dgm:layoutNode>
        <dgm:layoutNode name="arrow1" styleLbl="fgShp">
          <dgm:alg type="sp"/>
          <dgm:shape xmlns:r="http://schemas.openxmlformats.org/officeDocument/2006/relationships" type="downArrow" r:blip="">
            <dgm:adjLst/>
          </dgm:shape>
          <dgm:presOf/>
          <dgm:constrLst/>
          <dgm:ruleLst/>
        </dgm:layoutNode>
        <dgm:layoutNode name="rectangle" styleLbl="revTx">
          <dgm:varLst>
            <dgm:bulletEnabled val="1"/>
          </dgm:varLst>
          <dgm:alg type="tx">
            <dgm:param type="txAnchorHorzCh" val="ctr"/>
          </dgm:alg>
          <dgm:shape xmlns:r="http://schemas.openxmlformats.org/officeDocument/2006/relationships" type="rect" r:blip="">
            <dgm:adjLst/>
          </dgm:shape>
          <dgm:choose name="Name6">
            <dgm:if name="Name7" axis="ch" ptType="node" func="cnt" op="equ" val="1">
              <dgm:presOf axis="ch desOrSelf" ptType="node node" st="1 1" cnt="1 0"/>
            </dgm:if>
            <dgm:if name="Name8" axis="ch" ptType="node" func="cnt" op="equ" val="2">
              <dgm:presOf axis="ch desOrSelf" ptType="node node" st="2 1" cnt="1 0"/>
            </dgm:if>
            <dgm:if name="Name9" axis="ch" ptType="node" func="cnt" op="equ" val="3">
              <dgm:presOf axis="ch desOrSelf" ptType="node node" st="3 1" cnt="1 0"/>
            </dgm:if>
            <dgm:else name="Name10">
              <dgm:presOf axis="ch desOrSelf" ptType="node node" st="4 1" cnt="1 0"/>
            </dgm:else>
          </dgm:choose>
          <dgm:constrLst/>
          <dgm:ruleLst>
            <dgm:rule type="primFontSz" val="5" fact="NaN" max="NaN"/>
          </dgm:ruleLst>
        </dgm:layoutNode>
        <dgm:forEach name="Name11" axis="ch" ptType="node" st="2" cnt="1">
          <dgm:layoutNode name="item1" styleLbl="node1">
            <dgm:varLst>
              <dgm:bulletEnabled val="1"/>
            </dgm:varLst>
            <dgm:alg type="tx">
              <dgm:param type="txAnchorVertCh" val="mid"/>
            </dgm:alg>
            <dgm:shape xmlns:r="http://schemas.openxmlformats.org/officeDocument/2006/relationships" type="ellipse" r:blip="">
              <dgm:adjLst/>
            </dgm:shape>
            <dgm:choose name="Name12">
              <dgm:if name="Name13" axis="root ch" ptType="all node" func="cnt" op="equ" val="1">
                <dgm:presOf/>
              </dgm:if>
              <dgm:if name="Name14" axis="root ch" ptType="all node" func="cnt" op="equ" val="2">
                <dgm:presOf axis="root ch desOrSelf" ptType="all node node" st="1 1 1" cnt="0 1 0"/>
              </dgm:if>
              <dgm:if name="Name15" axis="root ch" ptType="all node" func="cnt" op="equ" val="3">
                <dgm:presOf axis="root ch desOrSelf" ptType="all node node" st="1 2 1" cnt="0 1 0"/>
              </dgm:if>
              <dgm:else name="Name16">
                <dgm:presOf axis="root ch desOrSelf" ptType="all node node" st="1 3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name="Name17" axis="ch" ptType="node" st="3" cnt="1">
          <dgm:layoutNode name="item2" styleLbl="node1">
            <dgm:varLst>
              <dgm:bulletEnabled val="1"/>
            </dgm:varLst>
            <dgm:alg type="tx">
              <dgm:param type="txAnchorVertCh" val="mid"/>
            </dgm:alg>
            <dgm:shape xmlns:r="http://schemas.openxmlformats.org/officeDocument/2006/relationships" type="ellipse" r:blip="">
              <dgm:adjLst/>
            </dgm:shape>
            <dgm:choose name="Name18">
              <dgm:if name="Name19" axis="root ch" ptType="all node" func="cnt" op="equ" val="1">
                <dgm:presOf/>
              </dgm:if>
              <dgm:if name="Name20" axis="root ch" ptType="all node" func="cnt" op="equ" val="2">
                <dgm:presOf/>
              </dgm:if>
              <dgm:if name="Name21" axis="root ch" ptType="all node" func="cnt" op="equ" val="3">
                <dgm:presOf axis="root ch desOrSelf" ptType="all node node" st="1 1 1" cnt="0 1 0"/>
              </dgm:if>
              <dgm:else name="Name22">
                <dgm:presOf axis="root ch desOrSelf" ptType="all node node" st="1 2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name="Name23" axis="ch" ptType="node" st="4" cnt="1">
          <dgm:layoutNode name="item3" styleLbl="node1">
            <dgm:varLst>
              <dgm:bulletEnabled val="1"/>
            </dgm:varLst>
            <dgm:alg type="tx">
              <dgm:param type="txAnchorVertCh" val="mid"/>
            </dgm:alg>
            <dgm:shape xmlns:r="http://schemas.openxmlformats.org/officeDocument/2006/relationships" type="ellipse" r:blip="">
              <dgm:adjLst/>
            </dgm:shape>
            <dgm:choose name="Name24">
              <dgm:if name="Name25" axis="root ch" ptType="all node" func="cnt" op="equ" val="1">
                <dgm:presOf/>
              </dgm:if>
              <dgm:if name="Name26" axis="root ch" ptType="all node" func="cnt" op="equ" val="2">
                <dgm:presOf/>
              </dgm:if>
              <dgm:if name="Name27" axis="root ch" ptType="all node" func="cnt" op="equ" val="3">
                <dgm:presOf/>
              </dgm:if>
              <dgm:else name="Name28">
                <dgm:presOf axis="root ch desOrSelf" ptType="all node node" st="1 1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layoutNode name="funnel" styleLbl="trAlignAcc1">
          <dgm:alg type="sp"/>
          <dgm:shape xmlns:r="http://schemas.openxmlformats.org/officeDocument/2006/relationships" type="funnel" r:blip="">
            <dgm:adjLst/>
          </dgm:shape>
          <dgm:presOf/>
          <dgm:constrLst/>
          <dgm:ruleLst/>
        </dgm:layoutNode>
      </dgm:if>
      <dgm:else name="Name29"/>
    </dgm:choose>
  </dgm:layoutNode>
</dgm:layoutDef>
</file>

<file path=ppt/diagrams/layout5.xml><?xml version="1.0" encoding="utf-8"?>
<dgm:layoutDef xmlns:dgm="http://schemas.openxmlformats.org/drawingml/2006/diagram" xmlns:a="http://schemas.openxmlformats.org/drawingml/2006/main" uniqueId="urn:microsoft.com/office/officeart/2005/8/layout/cycle7">
  <dgm:title val=""/>
  <dgm:desc val=""/>
  <dgm:catLst>
    <dgm:cat type="cycle" pri="6000"/>
  </dgm:catLst>
  <dgm:sampData>
    <dgm:dataModel>
      <dgm:ptLst>
        <dgm:pt modelId="0" type="doc"/>
        <dgm:pt modelId="1">
          <dgm:prSet phldr="1"/>
        </dgm:pt>
        <dgm:pt modelId="2">
          <dgm:prSet phldr="1"/>
        </dgm:pt>
        <dgm:pt modelId="3">
          <dgm:prSet phldr="1"/>
        </dgm:pt>
      </dgm:ptLst>
      <dgm:cxnLst>
        <dgm:cxn modelId="6" srcId="0" destId="1" srcOrd="0" destOrd="0"/>
        <dgm:cxn modelId="7" srcId="0" destId="2" srcOrd="1" destOrd="0"/>
        <dgm:cxn modelId="8" srcId="0" destId="3" srcOrd="2"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val="exact"/>
    </dgm:varLst>
    <dgm:choose name="Name1">
      <dgm:if name="Name2" func="var" arg="dir" op="equ" val="norm">
        <dgm:alg type="cycle">
          <dgm:param type="stAng" val="0"/>
          <dgm:param type="spanAng" val="360"/>
        </dgm:alg>
      </dgm:if>
      <dgm:else name="Name3">
        <dgm:alg type="cycle">
          <dgm:param type="stAng" val="0"/>
          <dgm:param type="spanAng" val="-360"/>
        </dgm:alg>
      </dgm:else>
    </dgm:choose>
    <dgm:shape xmlns:r="http://schemas.openxmlformats.org/officeDocument/2006/relationships" r:blip="">
      <dgm:adjLst/>
    </dgm:shape>
    <dgm:presOf/>
    <dgm:constrLst>
      <dgm:constr type="diam" refType="w"/>
      <dgm:constr type="w" for="ch" ptType="node" refType="w"/>
      <dgm:constr type="primFontSz" for="ch" ptType="node" op="equ" val="65"/>
      <dgm:constr type="w" for="ch" forName="sibTrans" refType="w" refFor="ch" refPtType="node" op="equ" fact="0.35"/>
      <dgm:constr type="connDist" for="ch" forName="sibTrans" op="equ"/>
      <dgm:constr type="primFontSz" for="des" forName="connectorText" op="equ" val="55"/>
      <dgm:constr type="primFontSz" for="des" forName="connectorText" refType="primFontSz" refFor="ch" refPtType="node" op="lte" fact="0.8"/>
      <dgm:constr type="sibSp" refType="w" refFor="ch" refPtType="node" op="equ" fact="0.65"/>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4">
        <dgm:if name="Name5" axis="par ch" ptType="doc node" func="cnt" op="gt" val="1">
          <dgm:forEach name="sibTransForEach" axis="followSib" ptType="sibTrans" hideLastTrans="0" cnt="1">
            <dgm:layoutNode name="sibTrans">
              <dgm:choose name="Name6">
                <dgm:if name="Name7" axis="par ch" ptType="doc node" func="posEven" op="equ" val="1">
                  <dgm:alg type="conn">
                    <dgm:param type="begPts" val="radial"/>
                    <dgm:param type="endPts" val="radial"/>
                    <dgm:param type="begSty" val="arr"/>
                    <dgm:param type="endSty" val="arr"/>
                  </dgm:alg>
                </dgm:if>
                <dgm:else name="Name8">
                  <dgm:alg type="conn">
                    <dgm:param type="begPts" val="auto"/>
                    <dgm:param type="endPts" val="auto"/>
                    <dgm:param type="begSty" val="arr"/>
                    <dgm:param type="endSty" val="arr"/>
                  </dgm:alg>
                </dgm:else>
              </dgm:choose>
              <dgm:shape xmlns:r="http://schemas.openxmlformats.org/officeDocument/2006/relationships" type="conn" r:blip="">
                <dgm:adjLst/>
              </dgm:shape>
              <dgm:presOf axis="self"/>
              <dgm:constrLst>
                <dgm:constr type="h" refType="w" fact="0.5"/>
                <dgm:constr type="connDist"/>
                <dgm:constr type="begPad" refType="connDist" fact="0.1"/>
                <dgm:constr type="endPad" refType="connDist" fact="0.1"/>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9"/>
      </dgm:choose>
    </dgm:forEach>
  </dgm:layoutNode>
</dgm:layoutDef>
</file>

<file path=ppt/diagrams/layout6.xml><?xml version="1.0" encoding="utf-8"?>
<dgm:layoutDef xmlns:dgm="http://schemas.openxmlformats.org/drawingml/2006/diagram" xmlns:a="http://schemas.openxmlformats.org/drawingml/2006/main" uniqueId="urn:microsoft.com/office/officeart/2005/8/layout/hList6">
  <dgm:title val=""/>
  <dgm:desc val=""/>
  <dgm:catLst>
    <dgm:cat type="list" pri="18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ptType="node" refType="h"/>
      <dgm:constr type="w" for="ch" ptType="node" refType="w"/>
      <dgm:constr type="primFontSz" for="ch" ptType="node" op="equ"/>
      <dgm:constr type="w" for="ch" forName="sibTrans" refType="w" fact="0.075"/>
    </dgm:constrLst>
    <dgm:ruleLst/>
    <dgm:forEach name="nodesForEach" axis="ch" ptType="node">
      <dgm:layoutNode name="node">
        <dgm:varLst>
          <dgm:bulletEnabled val="1"/>
        </dgm:varLst>
        <dgm:alg type="tx"/>
        <dgm:choose name="Name4">
          <dgm:if name="Name5" func="var" arg="dir" op="equ" val="norm">
            <dgm:shape xmlns:r="http://schemas.openxmlformats.org/officeDocument/2006/relationships" rot="-90" type="flowChartManualOperation" r:blip="">
              <dgm:adjLst/>
            </dgm:shape>
          </dgm:if>
          <dgm:else name="Name6">
            <dgm:shape xmlns:r="http://schemas.openxmlformats.org/officeDocument/2006/relationships" rot="90" type="flowChartManualOperation" r:blip="">
              <dgm:adjLst/>
            </dgm:shape>
          </dgm:else>
        </dgm:choose>
        <dgm:presOf axis="desOrSelf" ptType="node"/>
        <dgm:constrLst>
          <dgm:constr type="primFontSz" val="65"/>
          <dgm:constr type="tMarg"/>
          <dgm:constr type="bMarg"/>
          <dgm:constr type="lMarg" refType="primFontSz" fact="0.5"/>
          <dgm:constr type="rMarg" refType="lMarg"/>
        </dgm:constrLst>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cycle6">
  <dgm:title val=""/>
  <dgm:desc val=""/>
  <dgm:catLst>
    <dgm:cat type="cycle" pri="4000"/>
    <dgm:cat type="relationship" pri="24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hoose name="Name9">
      <dgm:if name="Name10" func="var" arg="dir" op="equ" val="norm">
        <dgm:constrLst>
          <dgm:constr type="w" for="ch" forName="node" refType="w"/>
          <dgm:constr type="w" for="ch" ptType="sibTrans" refType="w" refFor="ch" refForName="node" op="equ" fact="0.3"/>
          <dgm:constr type="diam" for="ch" ptType="sibTrans" refType="diam" op="equ"/>
          <dgm:constr type="sibSp" refType="w" refFor="ch" refForName="node" op="equ" fact="0.15"/>
          <dgm:constr type="w" for="ch" forName="spNode" refType="sibSp" fact="1.6"/>
          <dgm:constr type="primFontSz" for="ch" forName="node" op="equ" val="65"/>
        </dgm:constrLst>
      </dgm:if>
      <dgm:else name="Name11">
        <dgm:constrLst>
          <dgm:constr type="w" for="ch" forName="node" refType="w"/>
          <dgm:constr type="w" for="ch" ptType="sibTrans" refType="w" refFor="ch" refForName="node" op="equ" fact="0.3"/>
          <dgm:constr type="diam" for="ch" ptType="sibTrans" refType="diam" op="equ" fact="-1"/>
          <dgm:constr type="sibSp" refType="w" refFor="ch" refForName="node" op="equ" fact="0.15"/>
          <dgm:constr type="w" for="ch" forName="spNode" refType="sibSp" fact="1.6"/>
          <dgm:constr type="primFontSz" for="ch" forName="node" op="equ" val="65"/>
        </dgm:constrLst>
      </dgm:else>
    </dgm:choose>
    <dgm:ruleLst/>
    <dgm:forEach name="Name12" axis="ch" ptType="node">
      <dgm:layoutNode name="node">
        <dgm:varLst>
          <dgm:bulletEnabled val="1"/>
        </dgm:varLst>
        <dgm:alg type="tx"/>
        <dgm:shape xmlns:r="http://schemas.openxmlformats.org/officeDocument/2006/relationships" type="roundRect" r:blip="">
          <dgm:adjLst/>
        </dgm:shape>
        <dgm:presOf axis="desOrSelf" ptType="node"/>
        <dgm:constrLst>
          <dgm:constr type="h" refType="w" fact="0.6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3">
        <dgm:if name="Name14" axis="par ch" ptType="doc node" func="cnt" op="gt" val="1">
          <dgm:layoutNode name="spNode">
            <dgm:alg type="sp"/>
            <dgm:shape xmlns:r="http://schemas.openxmlformats.org/officeDocument/2006/relationships" r:blip="">
              <dgm:adjLst/>
            </dgm:shape>
            <dgm:presOf/>
            <dgm:constrLst>
              <dgm:constr type="h" refType="w"/>
            </dgm:constrLst>
            <dgm:ruleLst/>
          </dgm:layoutNode>
          <dgm:forEach name="Name15" axis="followSib" ptType="sibTrans" hideLastTrans="0" cnt="1">
            <dgm:layoutNode name="sibTrans">
              <dgm:alg type="conn">
                <dgm:param type="dim" val="1D"/>
                <dgm:param type="connRout" val="curve"/>
                <dgm:param type="begPts" val="radial"/>
                <dgm:param type="endPts" val="radial"/>
                <dgm:param type="endSty" val="noArr"/>
              </dgm:alg>
              <dgm:shape xmlns:r="http://schemas.openxmlformats.org/officeDocument/2006/relationships" type="conn" r:blip="">
                <dgm:adjLst/>
              </dgm:shape>
              <dgm:presOf axis="self"/>
              <dgm:constrLst>
                <dgm:constr type="h" refType="w" fact="0.65"/>
                <dgm:constr type="connDist"/>
                <dgm:constr type="begPad" refType="connDist" fact="0.01"/>
                <dgm:constr type="endPad" refType="connDist" fact="0.01"/>
              </dgm:constrLst>
              <dgm:ruleLst/>
            </dgm:layoutNode>
          </dgm:forEach>
        </dgm:if>
        <dgm:else name="Name16"/>
      </dgm:choose>
    </dgm:forEach>
  </dgm:layoutNode>
</dgm:layoutDef>
</file>

<file path=ppt/diagrams/layout8.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3d7">
  <dgm:title val=""/>
  <dgm:desc val=""/>
  <dgm:catLst>
    <dgm:cat type="3D" pri="11700"/>
  </dgm:catLst>
  <dgm:scene3d>
    <a:camera prst="perspectiveLeft" zoom="91000"/>
    <a:lightRig rig="threePt" dir="t">
      <a:rot lat="0" lon="0" rev="20640000"/>
    </a:lightRig>
  </dgm:scene3d>
  <dgm:styleLbl name="node0">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lnNode1">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vennNode1">
    <dgm:scene3d>
      <a:camera prst="orthographicFront"/>
      <a:lightRig rig="threePt" dir="t"/>
    </dgm:scene3d>
    <dgm:sp3d extrusionH="50600" prstMaterial="clear">
      <a:bevelT w="101600" h="80600" prst="relaxedInset"/>
      <a:bevelB w="80600" h="80600" prst="relaxedInset"/>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50600" prstMaterial="metal">
      <a:bevelT w="101600" h="80600" prst="relaxedInset"/>
      <a:bevelB w="80600" h="80600" prst="relaxedInset"/>
    </dgm:sp3d>
    <dgm:txPr/>
    <dgm:style>
      <a:lnRef idx="1">
        <a:scrgbClr r="0" g="0" b="0"/>
      </a:lnRef>
      <a:fillRef idx="1">
        <a:scrgbClr r="0" g="0" b="0"/>
      </a:fillRef>
      <a:effectRef idx="1">
        <a:scrgbClr r="0" g="0" b="0"/>
      </a:effectRef>
      <a:fontRef idx="minor">
        <a:schemeClr val="dk1"/>
      </a:fontRef>
    </dgm:style>
  </dgm:styleLbl>
  <dgm:styleLbl name="node1">
    <dgm:scene3d>
      <a:camera prst="orthographicFront"/>
      <a:lightRig rig="threePt" dir="t"/>
    </dgm:scene3d>
    <dgm:sp3d extrusionH="50600" prstMaterial="metal">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node2">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node3">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node4">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fgImgPlace1">
    <dgm:scene3d>
      <a:camera prst="orthographicFront"/>
      <a:lightRig rig="threePt" dir="t"/>
    </dgm:scene3d>
    <dgm:sp3d z="57200" extrusionH="10600" prstMaterial="plastic">
      <a:bevelT w="101600" h="8600" prst="relaxedInset"/>
      <a:bevelB w="8600" h="8600" prst="relaxedInset"/>
    </dgm:sp3d>
    <dgm:txPr/>
    <dgm:style>
      <a:lnRef idx="0">
        <a:scrgbClr r="0" g="0" b="0"/>
      </a:lnRef>
      <a:fillRef idx="1">
        <a:scrgbClr r="0" g="0" b="0"/>
      </a:fillRef>
      <a:effectRef idx="1">
        <a:scrgbClr r="0" g="0" b="0"/>
      </a:effectRef>
      <a:fontRef idx="minor"/>
    </dgm:style>
  </dgm:styleLbl>
  <dgm:styleLbl name="alignImgPlace1">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dgm:style>
  </dgm:styleLbl>
  <dgm:styleLbl name="bgImgPlace1">
    <dgm:scene3d>
      <a:camera prst="orthographicFront"/>
      <a:lightRig rig="threePt" dir="t"/>
    </dgm:scene3d>
    <dgm:sp3d z="-211800" extrusionH="10600" prstMaterial="plastic">
      <a:bevelT w="101600" h="8600" prst="relaxedInset"/>
      <a:bevelB w="8600" h="8600" prst="relaxedInset"/>
    </dgm:sp3d>
    <dgm:txPr/>
    <dgm:style>
      <a:lnRef idx="0">
        <a:scrgbClr r="0" g="0" b="0"/>
      </a:lnRef>
      <a:fillRef idx="1">
        <a:scrgbClr r="0" g="0" b="0"/>
      </a:fillRef>
      <a:effectRef idx="1">
        <a:scrgbClr r="0" g="0" b="0"/>
      </a:effectRef>
      <a:fontRef idx="minor"/>
    </dgm:style>
  </dgm:styleLbl>
  <dgm:styleLbl name="sibTrans2D1">
    <dgm:scene3d>
      <a:camera prst="orthographicFront"/>
      <a:lightRig rig="threePt" dir="t"/>
    </dgm:scene3d>
    <dgm:sp3d z="-110000">
      <a:bevelT w="40600" h="20600" prst="relaxedInset"/>
    </dgm:sp3d>
    <dgm:txPr/>
    <dgm:style>
      <a:lnRef idx="0">
        <a:scrgbClr r="0" g="0" b="0"/>
      </a:lnRef>
      <a:fillRef idx="1">
        <a:scrgbClr r="0" g="0" b="0"/>
      </a:fillRef>
      <a:effectRef idx="2">
        <a:scrgbClr r="0" g="0" b="0"/>
      </a:effectRef>
      <a:fontRef idx="minor"/>
    </dgm:style>
  </dgm:styleLbl>
  <dgm:styleLbl name="fgSibTrans2D1">
    <dgm:scene3d>
      <a:camera prst="orthographicFront"/>
      <a:lightRig rig="threePt" dir="t"/>
    </dgm:scene3d>
    <dgm:sp3d z="10600">
      <a:bevelT w="40600" h="20600" prst="relaxedInset"/>
    </dgm:sp3d>
    <dgm:txPr/>
    <dgm:style>
      <a:lnRef idx="0">
        <a:scrgbClr r="0" g="0" b="0"/>
      </a:lnRef>
      <a:fillRef idx="1">
        <a:scrgbClr r="0" g="0" b="0"/>
      </a:fillRef>
      <a:effectRef idx="2">
        <a:scrgbClr r="0" g="0" b="0"/>
      </a:effectRef>
      <a:fontRef idx="minor"/>
    </dgm:style>
  </dgm:styleLbl>
  <dgm:styleLbl name="bgSibTrans2D1">
    <dgm:scene3d>
      <a:camera prst="orthographicFront"/>
      <a:lightRig rig="threePt" dir="t"/>
    </dgm:scene3d>
    <dgm:sp3d z="-211800">
      <a:bevelT w="40600" h="20600" prst="relaxedInset"/>
    </dgm:sp3d>
    <dgm:txPr/>
    <dgm:style>
      <a:lnRef idx="0">
        <a:scrgbClr r="0" g="0" b="0"/>
      </a:lnRef>
      <a:fillRef idx="1">
        <a:scrgbClr r="0" g="0" b="0"/>
      </a:fillRef>
      <a:effectRef idx="2">
        <a:scrgbClr r="0" g="0" b="0"/>
      </a:effectRef>
      <a:fontRef idx="minor"/>
    </dgm:style>
  </dgm:styleLbl>
  <dgm:styleLbl name="sibTrans1D1">
    <dgm:scene3d>
      <a:camera prst="orthographicFront"/>
      <a:lightRig rig="threePt" dir="t"/>
    </dgm:scene3d>
    <dgm:sp3d z="-110000"/>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0000"/>
    <dgm:txPr/>
    <dgm:style>
      <a:lnRef idx="1">
        <a:scrgbClr r="0" g="0" b="0"/>
      </a:lnRef>
      <a:fillRef idx="1">
        <a:scrgbClr r="0" g="0" b="0"/>
      </a:fillRef>
      <a:effectRef idx="0">
        <a:scrgbClr r="0" g="0" b="0"/>
      </a:effectRef>
      <a:fontRef idx="minor"/>
    </dgm:style>
  </dgm:styleLbl>
  <dgm:styleLbl name="asst0">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1">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2">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3">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4">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parChTrans2D1">
    <dgm:scene3d>
      <a:camera prst="orthographicFront"/>
      <a:lightRig rig="threePt" dir="t"/>
    </dgm:scene3d>
    <dgm:sp3d z="-110000">
      <a:bevelT w="40600" h="20600" prst="relaxedInset"/>
    </dgm:sp3d>
    <dgm:txPr/>
    <dgm:style>
      <a:lnRef idx="0">
        <a:scrgbClr r="0" g="0" b="0"/>
      </a:lnRef>
      <a:fillRef idx="1">
        <a:scrgbClr r="0" g="0" b="0"/>
      </a:fillRef>
      <a:effectRef idx="0">
        <a:scrgbClr r="0" g="0" b="0"/>
      </a:effectRef>
      <a:fontRef idx="minor"/>
    </dgm:style>
  </dgm:styleLbl>
  <dgm:styleLbl name="parChTrans2D2">
    <dgm:scene3d>
      <a:camera prst="orthographicFront"/>
      <a:lightRig rig="threePt" dir="t"/>
    </dgm:scene3d>
    <dgm:sp3d z="-110000">
      <a:bevelT w="40600" h="20600" prst="relaxedInset"/>
    </dgm:sp3d>
    <dgm:txPr/>
    <dgm:style>
      <a:lnRef idx="0">
        <a:scrgbClr r="0" g="0" b="0"/>
      </a:lnRef>
      <a:fillRef idx="1">
        <a:scrgbClr r="0" g="0" b="0"/>
      </a:fillRef>
      <a:effectRef idx="0">
        <a:scrgbClr r="0" g="0" b="0"/>
      </a:effectRef>
      <a:fontRef idx="minor"/>
    </dgm:style>
  </dgm:styleLbl>
  <dgm:styleLbl name="parChTrans2D3">
    <dgm:scene3d>
      <a:camera prst="orthographicFront"/>
      <a:lightRig rig="threePt" dir="t"/>
    </dgm:scene3d>
    <dgm:sp3d z="-110000"/>
    <dgm:txPr/>
    <dgm:style>
      <a:lnRef idx="0">
        <a:scrgbClr r="0" g="0" b="0"/>
      </a:lnRef>
      <a:fillRef idx="1">
        <a:scrgbClr r="0" g="0" b="0"/>
      </a:fillRef>
      <a:effectRef idx="0">
        <a:scrgbClr r="0" g="0" b="0"/>
      </a:effectRef>
      <a:fontRef idx="minor"/>
    </dgm:style>
  </dgm:styleLbl>
  <dgm:styleLbl name="parChTrans2D4">
    <dgm:scene3d>
      <a:camera prst="orthographicFront"/>
      <a:lightRig rig="threePt" dir="t"/>
    </dgm:scene3d>
    <dgm:sp3d z="-110000"/>
    <dgm:txPr/>
    <dgm:style>
      <a:lnRef idx="0">
        <a:scrgbClr r="0" g="0" b="0"/>
      </a:lnRef>
      <a:fillRef idx="1">
        <a:scrgbClr r="0" g="0" b="0"/>
      </a:fillRef>
      <a:effectRef idx="0">
        <a:scrgbClr r="0" g="0" b="0"/>
      </a:effectRef>
      <a:fontRef idx="minor"/>
    </dgm:style>
  </dgm:styleLbl>
  <dgm:styleLbl name="parChTrans1D1">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161800" extrusionH="10600" prstMaterial="matte">
      <a:bevelT w="90600" h="18600" prst="softRound"/>
      <a:bevelB w="48600" h="8600" prst="relaxedInset"/>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extrusionH="50600">
      <a:bevelT w="101600" h="80600"/>
      <a:bevelB w="80600" h="80600"/>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50600">
      <a:bevelT w="101600" h="80600"/>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161800" extrusionH="10600" prstMaterial="matte">
      <a:bevelT w="90600" h="18600" prst="softRound"/>
      <a:bevelB w="48600" h="8600" prst="relaxedInset"/>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200" extrusionH="600" contourW="3000">
      <a:bevelT w="48600" h="18600" prst="relaxedInset"/>
      <a:bevelB w="48600" h="8600" prst="relaxedInset"/>
    </dgm:sp3d>
    <dgm:txPr/>
    <dgm:style>
      <a:lnRef idx="0">
        <a:scrgbClr r="0" g="0" b="0"/>
      </a:lnRef>
      <a:fillRef idx="1">
        <a:scrgbClr r="0" g="0" b="0"/>
      </a:fillRef>
      <a:effectRef idx="0">
        <a:scrgbClr r="0" g="0" b="0"/>
      </a:effectRef>
      <a:fontRef idx="minor"/>
    </dgm:style>
  </dgm:styleLbl>
  <dgm:styleLbl name="solidAlignAcc1">
    <dgm:scene3d>
      <a:camera prst="orthographicFront"/>
      <a:lightRig rig="threePt" dir="t"/>
    </dgm:scene3d>
    <dgm:sp3d extrusionH="50600" contourW="3000">
      <a:bevelT w="101600" h="80600" prst="relaxedInset"/>
      <a:bevelB w="80600" h="80600" prst="relaxedInset"/>
    </dgm:sp3d>
    <dgm:txPr/>
    <dgm:style>
      <a:lnRef idx="0">
        <a:scrgbClr r="0" g="0" b="0"/>
      </a:lnRef>
      <a:fillRef idx="1">
        <a:scrgbClr r="0" g="0" b="0"/>
      </a:fillRef>
      <a:effectRef idx="0">
        <a:scrgbClr r="0" g="0" b="0"/>
      </a:effectRef>
      <a:fontRef idx="minor"/>
    </dgm:style>
  </dgm:styleLbl>
  <dgm:styleLbl name="solidBgAcc1">
    <dgm:scene3d>
      <a:camera prst="orthographicFront"/>
      <a:lightRig rig="threePt" dir="t"/>
    </dgm:scene3d>
    <dgm:sp3d z="-161800" extrusionH="10600" contourW="3000">
      <a:bevelT w="48600" h="8600" prst="softRound"/>
      <a:bevelB w="48600" h="8600" prst="relaxedInset"/>
    </dgm:sp3d>
    <dgm:txPr/>
    <dgm:style>
      <a:lnRef idx="0">
        <a:scrgbClr r="0" g="0" b="0"/>
      </a:lnRef>
      <a:fillRef idx="1">
        <a:scrgbClr r="0" g="0" b="0"/>
      </a:fillRef>
      <a:effectRef idx="0">
        <a:scrgbClr r="0" g="0" b="0"/>
      </a:effectRef>
      <a:fontRef idx="minor"/>
    </dgm:style>
  </dgm:styleLbl>
  <dgm:styleLbl name="fgAccFollowNode1">
    <dgm:scene3d>
      <a:camera prst="orthographicFront"/>
      <a:lightRig rig="threePt" dir="t"/>
    </dgm:scene3d>
    <dgm:sp3d z="57200" extrusionH="600" contourW="3000">
      <a:bevelT w="48600" h="18600" prst="relaxedInset"/>
      <a:bevelB w="48600" h="8600" prst="relaxedInset"/>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50600" contourW="3000">
      <a:bevelT w="101600" h="80600" prst="relaxedInset"/>
      <a:bevelB w="80600" h="80600" prst="relaxedInset"/>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161800" extrusionH="10600" contourW="3000">
      <a:bevelT w="48600" h="8600" prst="relaxedInset"/>
      <a:bevelB w="48600" h="8600" prst="relaxedInset"/>
    </dgm:sp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161800" extrusionH="600" contourW="3000">
      <a:bevelT w="48600" h="18600" prst="relaxedInset"/>
      <a:bevelB w="48600" h="8600" prst="relaxedInset"/>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50600">
      <a:bevelT w="80600" h="80600" prst="relaxedInset"/>
      <a:bevelB w="80600" h="80600" prst="relaxedInset"/>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200" extrusionH="600" contourW="3000" prstMaterial="plastic">
      <a:bevelT w="80600" h="18600" prst="relaxedInset"/>
      <a:bevelB w="80600" h="8600" prst="relaxedInset"/>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18CE0CDF-C16C-4B6D-96CC-4EBCD24C6A90}" type="datetimeFigureOut">
              <a:rPr lang="en-US" smtClean="0"/>
              <a:t>1/12/2016</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DCCB4D0E-2C5D-468A-92BC-53DCE99ECB5E}" type="slidenum">
              <a:rPr lang="en-US" smtClean="0"/>
              <a:t>‹#›</a:t>
            </a:fld>
            <a:endParaRPr lang="en-US"/>
          </a:p>
        </p:txBody>
      </p:sp>
    </p:spTree>
    <p:extLst>
      <p:ext uri="{BB962C8B-B14F-4D97-AF65-F5344CB8AC3E}">
        <p14:creationId xmlns:p14="http://schemas.microsoft.com/office/powerpoint/2010/main" val="296463541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MY"/>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D3F39C7-B17B-435E-85F5-AEFC191F2C4D}" type="datetimeFigureOut">
              <a:rPr lang="en-MY" smtClean="0"/>
              <a:t>12/1/2016</a:t>
            </a:fld>
            <a:endParaRPr lang="en-MY"/>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MY"/>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MY"/>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MY"/>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67277F8-8325-499B-9DB7-773770049012}" type="slidenum">
              <a:rPr lang="en-MY" smtClean="0"/>
              <a:t>‹#›</a:t>
            </a:fld>
            <a:endParaRPr lang="en-MY"/>
          </a:p>
        </p:txBody>
      </p:sp>
    </p:spTree>
    <p:extLst>
      <p:ext uri="{BB962C8B-B14F-4D97-AF65-F5344CB8AC3E}">
        <p14:creationId xmlns:p14="http://schemas.microsoft.com/office/powerpoint/2010/main" val="236985252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0"/>
        <p:cNvGrpSpPr/>
        <p:nvPr/>
      </p:nvGrpSpPr>
      <p:grpSpPr>
        <a:xfrm>
          <a:off x="0" y="0"/>
          <a:ext cx="0" cy="0"/>
          <a:chOff x="0" y="0"/>
          <a:chExt cx="0" cy="0"/>
        </a:xfrm>
      </p:grpSpPr>
      <p:sp>
        <p:nvSpPr>
          <p:cNvPr id="121" name="Shape 121"/>
          <p:cNvSpPr txBox="1">
            <a:spLocks noGrp="1"/>
          </p:cNvSpPr>
          <p:nvPr>
            <p:ph type="body" idx="1"/>
          </p:nvPr>
        </p:nvSpPr>
        <p:spPr>
          <a:xfrm>
            <a:off x="679768" y="4715157"/>
            <a:ext cx="5438140" cy="4466987"/>
          </a:xfrm>
          <a:prstGeom prst="rect">
            <a:avLst/>
          </a:prstGeom>
        </p:spPr>
        <p:txBody>
          <a:bodyPr lIns="91425" tIns="91425" rIns="91425" bIns="91425" anchor="t" anchorCtr="0">
            <a:noAutofit/>
          </a:bodyPr>
          <a:lstStyle/>
          <a:p>
            <a:pPr>
              <a:spcBef>
                <a:spcPts val="0"/>
              </a:spcBef>
              <a:buNone/>
            </a:pPr>
            <a:endParaRPr/>
          </a:p>
        </p:txBody>
      </p:sp>
      <p:sp>
        <p:nvSpPr>
          <p:cNvPr id="122" name="Shape 122"/>
          <p:cNvSpPr>
            <a:spLocks noGrp="1" noRot="1" noChangeAspect="1"/>
          </p:cNvSpPr>
          <p:nvPr>
            <p:ph type="sldImg" idx="2"/>
          </p:nvPr>
        </p:nvSpPr>
        <p:spPr>
          <a:xfrm>
            <a:off x="915988" y="742950"/>
            <a:ext cx="4967287" cy="3725863"/>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extLst>
      <p:ext uri="{BB962C8B-B14F-4D97-AF65-F5344CB8AC3E}">
        <p14:creationId xmlns:p14="http://schemas.microsoft.com/office/powerpoint/2010/main" val="415612354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9"/>
        <p:cNvGrpSpPr/>
        <p:nvPr/>
      </p:nvGrpSpPr>
      <p:grpSpPr>
        <a:xfrm>
          <a:off x="0" y="0"/>
          <a:ext cx="0" cy="0"/>
          <a:chOff x="0" y="0"/>
          <a:chExt cx="0" cy="0"/>
        </a:xfrm>
      </p:grpSpPr>
      <p:sp>
        <p:nvSpPr>
          <p:cNvPr id="290" name="Shape 290"/>
          <p:cNvSpPr txBox="1">
            <a:spLocks noGrp="1"/>
          </p:cNvSpPr>
          <p:nvPr>
            <p:ph type="body" idx="1"/>
          </p:nvPr>
        </p:nvSpPr>
        <p:spPr>
          <a:xfrm>
            <a:off x="679768" y="4715157"/>
            <a:ext cx="5438140" cy="4466987"/>
          </a:xfrm>
          <a:prstGeom prst="rect">
            <a:avLst/>
          </a:prstGeom>
        </p:spPr>
        <p:txBody>
          <a:bodyPr lIns="91425" tIns="91425" rIns="91425" bIns="91425" anchor="t" anchorCtr="0">
            <a:noAutofit/>
          </a:bodyPr>
          <a:lstStyle/>
          <a:p>
            <a:pPr>
              <a:spcBef>
                <a:spcPts val="0"/>
              </a:spcBef>
              <a:buNone/>
            </a:pPr>
            <a:endParaRPr/>
          </a:p>
        </p:txBody>
      </p:sp>
      <p:sp>
        <p:nvSpPr>
          <p:cNvPr id="291" name="Shape 291"/>
          <p:cNvSpPr>
            <a:spLocks noGrp="1" noRot="1" noChangeAspect="1"/>
          </p:cNvSpPr>
          <p:nvPr>
            <p:ph type="sldImg" idx="2"/>
          </p:nvPr>
        </p:nvSpPr>
        <p:spPr>
          <a:xfrm>
            <a:off x="915988" y="742950"/>
            <a:ext cx="4967287" cy="3725863"/>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extLst>
      <p:ext uri="{BB962C8B-B14F-4D97-AF65-F5344CB8AC3E}">
        <p14:creationId xmlns:p14="http://schemas.microsoft.com/office/powerpoint/2010/main" val="41928953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9"/>
        <p:cNvGrpSpPr/>
        <p:nvPr/>
      </p:nvGrpSpPr>
      <p:grpSpPr>
        <a:xfrm>
          <a:off x="0" y="0"/>
          <a:ext cx="0" cy="0"/>
          <a:chOff x="0" y="0"/>
          <a:chExt cx="0" cy="0"/>
        </a:xfrm>
      </p:grpSpPr>
      <p:sp>
        <p:nvSpPr>
          <p:cNvPr id="290" name="Shape 290"/>
          <p:cNvSpPr txBox="1">
            <a:spLocks noGrp="1"/>
          </p:cNvSpPr>
          <p:nvPr>
            <p:ph type="body" idx="1"/>
          </p:nvPr>
        </p:nvSpPr>
        <p:spPr>
          <a:xfrm>
            <a:off x="679768" y="4715157"/>
            <a:ext cx="5438140" cy="4466987"/>
          </a:xfrm>
          <a:prstGeom prst="rect">
            <a:avLst/>
          </a:prstGeom>
        </p:spPr>
        <p:txBody>
          <a:bodyPr lIns="91425" tIns="91425" rIns="91425" bIns="91425" anchor="t" anchorCtr="0">
            <a:noAutofit/>
          </a:bodyPr>
          <a:lstStyle/>
          <a:p>
            <a:pPr>
              <a:spcBef>
                <a:spcPts val="0"/>
              </a:spcBef>
              <a:buNone/>
            </a:pPr>
            <a:endParaRPr/>
          </a:p>
        </p:txBody>
      </p:sp>
      <p:sp>
        <p:nvSpPr>
          <p:cNvPr id="291" name="Shape 291"/>
          <p:cNvSpPr>
            <a:spLocks noGrp="1" noRot="1" noChangeAspect="1"/>
          </p:cNvSpPr>
          <p:nvPr>
            <p:ph type="sldImg" idx="2"/>
          </p:nvPr>
        </p:nvSpPr>
        <p:spPr>
          <a:xfrm>
            <a:off x="915988" y="742950"/>
            <a:ext cx="4967287" cy="3725863"/>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extLst>
      <p:ext uri="{BB962C8B-B14F-4D97-AF65-F5344CB8AC3E}">
        <p14:creationId xmlns:p14="http://schemas.microsoft.com/office/powerpoint/2010/main" val="41928953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9"/>
        <p:cNvGrpSpPr/>
        <p:nvPr/>
      </p:nvGrpSpPr>
      <p:grpSpPr>
        <a:xfrm>
          <a:off x="0" y="0"/>
          <a:ext cx="0" cy="0"/>
          <a:chOff x="0" y="0"/>
          <a:chExt cx="0" cy="0"/>
        </a:xfrm>
      </p:grpSpPr>
      <p:sp>
        <p:nvSpPr>
          <p:cNvPr id="290" name="Shape 290"/>
          <p:cNvSpPr txBox="1">
            <a:spLocks noGrp="1"/>
          </p:cNvSpPr>
          <p:nvPr>
            <p:ph type="body" idx="1"/>
          </p:nvPr>
        </p:nvSpPr>
        <p:spPr>
          <a:xfrm>
            <a:off x="679768" y="4715157"/>
            <a:ext cx="5438140" cy="4466987"/>
          </a:xfrm>
          <a:prstGeom prst="rect">
            <a:avLst/>
          </a:prstGeom>
        </p:spPr>
        <p:txBody>
          <a:bodyPr lIns="91425" tIns="91425" rIns="91425" bIns="91425" anchor="t" anchorCtr="0">
            <a:noAutofit/>
          </a:bodyPr>
          <a:lstStyle/>
          <a:p>
            <a:pPr>
              <a:spcBef>
                <a:spcPts val="0"/>
              </a:spcBef>
              <a:buNone/>
            </a:pPr>
            <a:endParaRPr/>
          </a:p>
        </p:txBody>
      </p:sp>
      <p:sp>
        <p:nvSpPr>
          <p:cNvPr id="291" name="Shape 291"/>
          <p:cNvSpPr>
            <a:spLocks noGrp="1" noRot="1" noChangeAspect="1"/>
          </p:cNvSpPr>
          <p:nvPr>
            <p:ph type="sldImg" idx="2"/>
          </p:nvPr>
        </p:nvSpPr>
        <p:spPr>
          <a:xfrm>
            <a:off x="915988" y="742950"/>
            <a:ext cx="4967287" cy="3725863"/>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extLst>
      <p:ext uri="{BB962C8B-B14F-4D97-AF65-F5344CB8AC3E}">
        <p14:creationId xmlns:p14="http://schemas.microsoft.com/office/powerpoint/2010/main" val="41928953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9"/>
        <p:cNvGrpSpPr/>
        <p:nvPr/>
      </p:nvGrpSpPr>
      <p:grpSpPr>
        <a:xfrm>
          <a:off x="0" y="0"/>
          <a:ext cx="0" cy="0"/>
          <a:chOff x="0" y="0"/>
          <a:chExt cx="0" cy="0"/>
        </a:xfrm>
      </p:grpSpPr>
      <p:sp>
        <p:nvSpPr>
          <p:cNvPr id="290" name="Shape 290"/>
          <p:cNvSpPr txBox="1">
            <a:spLocks noGrp="1"/>
          </p:cNvSpPr>
          <p:nvPr>
            <p:ph type="body" idx="1"/>
          </p:nvPr>
        </p:nvSpPr>
        <p:spPr>
          <a:xfrm>
            <a:off x="679768" y="4715157"/>
            <a:ext cx="5438140" cy="4466987"/>
          </a:xfrm>
          <a:prstGeom prst="rect">
            <a:avLst/>
          </a:prstGeom>
        </p:spPr>
        <p:txBody>
          <a:bodyPr lIns="91425" tIns="91425" rIns="91425" bIns="91425" anchor="t" anchorCtr="0">
            <a:noAutofit/>
          </a:bodyPr>
          <a:lstStyle/>
          <a:p>
            <a:pPr>
              <a:spcBef>
                <a:spcPts val="0"/>
              </a:spcBef>
              <a:buNone/>
            </a:pPr>
            <a:endParaRPr/>
          </a:p>
        </p:txBody>
      </p:sp>
      <p:sp>
        <p:nvSpPr>
          <p:cNvPr id="291" name="Shape 291"/>
          <p:cNvSpPr>
            <a:spLocks noGrp="1" noRot="1" noChangeAspect="1"/>
          </p:cNvSpPr>
          <p:nvPr>
            <p:ph type="sldImg" idx="2"/>
          </p:nvPr>
        </p:nvSpPr>
        <p:spPr>
          <a:xfrm>
            <a:off x="915988" y="742950"/>
            <a:ext cx="4967287" cy="3725863"/>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extLst>
      <p:ext uri="{BB962C8B-B14F-4D97-AF65-F5344CB8AC3E}">
        <p14:creationId xmlns:p14="http://schemas.microsoft.com/office/powerpoint/2010/main" val="41928953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MY" dirty="0"/>
          </a:p>
        </p:txBody>
      </p:sp>
      <p:sp>
        <p:nvSpPr>
          <p:cNvPr id="4" name="Slide Number Placeholder 3"/>
          <p:cNvSpPr>
            <a:spLocks noGrp="1"/>
          </p:cNvSpPr>
          <p:nvPr>
            <p:ph type="sldNum" sz="quarter" idx="10"/>
          </p:nvPr>
        </p:nvSpPr>
        <p:spPr/>
        <p:txBody>
          <a:bodyPr/>
          <a:lstStyle/>
          <a:p>
            <a:fld id="{2755D529-B77D-44DC-B2DA-AC651A7BB222}" type="slidenum">
              <a:rPr lang="en-MY" smtClean="0">
                <a:solidFill>
                  <a:prstClr val="black"/>
                </a:solidFill>
              </a:rPr>
              <a:pPr/>
              <a:t>18</a:t>
            </a:fld>
            <a:endParaRPr lang="en-MY">
              <a:solidFill>
                <a:prstClr val="black"/>
              </a:solidFill>
            </a:endParaRPr>
          </a:p>
        </p:txBody>
      </p:sp>
    </p:spTree>
    <p:extLst>
      <p:ext uri="{BB962C8B-B14F-4D97-AF65-F5344CB8AC3E}">
        <p14:creationId xmlns:p14="http://schemas.microsoft.com/office/powerpoint/2010/main" val="352513737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7"/>
        <p:cNvGrpSpPr/>
        <p:nvPr/>
      </p:nvGrpSpPr>
      <p:grpSpPr>
        <a:xfrm>
          <a:off x="0" y="0"/>
          <a:ext cx="0" cy="0"/>
          <a:chOff x="0" y="0"/>
          <a:chExt cx="0" cy="0"/>
        </a:xfrm>
      </p:grpSpPr>
      <p:sp>
        <p:nvSpPr>
          <p:cNvPr id="148" name="Shape 148"/>
          <p:cNvSpPr>
            <a:spLocks noGrp="1" noRot="1" noChangeAspect="1"/>
          </p:cNvSpPr>
          <p:nvPr>
            <p:ph type="sldImg" idx="2"/>
          </p:nvPr>
        </p:nvSpPr>
        <p:spPr>
          <a:xfrm>
            <a:off x="915988" y="742950"/>
            <a:ext cx="4965700" cy="3724275"/>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149" name="Shape 149"/>
          <p:cNvSpPr txBox="1">
            <a:spLocks noGrp="1"/>
          </p:cNvSpPr>
          <p:nvPr>
            <p:ph type="body" idx="1"/>
          </p:nvPr>
        </p:nvSpPr>
        <p:spPr>
          <a:xfrm>
            <a:off x="679768" y="4715157"/>
            <a:ext cx="5438140" cy="4466987"/>
          </a:xfrm>
          <a:prstGeom prst="rect">
            <a:avLst/>
          </a:prstGeom>
          <a:noFill/>
          <a:ln>
            <a:noFill/>
          </a:ln>
        </p:spPr>
        <p:txBody>
          <a:bodyPr lIns="90950" tIns="45475" rIns="90950" bIns="45475" anchor="t" anchorCtr="0">
            <a:noAutofit/>
          </a:bodyPr>
          <a:lstStyle/>
          <a:p>
            <a:pPr marL="0" marR="0" lvl="0" indent="0" algn="l" rtl="0">
              <a:spcBef>
                <a:spcPts val="0"/>
              </a:spcBef>
              <a:buNone/>
            </a:pPr>
            <a:endParaRPr sz="1200" b="0" i="0" u="none" strike="noStrike" cap="none" baseline="0">
              <a:solidFill>
                <a:schemeClr val="dk1"/>
              </a:solidFill>
              <a:latin typeface="Calibri"/>
              <a:ea typeface="Calibri"/>
              <a:cs typeface="Calibri"/>
              <a:sym typeface="Calibri"/>
            </a:endParaRPr>
          </a:p>
        </p:txBody>
      </p:sp>
      <p:sp>
        <p:nvSpPr>
          <p:cNvPr id="150" name="Shape 150"/>
          <p:cNvSpPr txBox="1">
            <a:spLocks noGrp="1"/>
          </p:cNvSpPr>
          <p:nvPr>
            <p:ph type="sldNum" idx="12"/>
          </p:nvPr>
        </p:nvSpPr>
        <p:spPr>
          <a:xfrm>
            <a:off x="3850448" y="9428589"/>
            <a:ext cx="2945658" cy="496332"/>
          </a:xfrm>
          <a:prstGeom prst="rect">
            <a:avLst/>
          </a:prstGeom>
          <a:noFill/>
          <a:ln>
            <a:noFill/>
          </a:ln>
        </p:spPr>
        <p:txBody>
          <a:bodyPr lIns="90950" tIns="45475" rIns="90950" bIns="45475" anchor="b" anchorCtr="0">
            <a:noAutofit/>
          </a:bodyPr>
          <a:lstStyle/>
          <a:p>
            <a:pPr marL="0" marR="0" lvl="0" indent="0" algn="r" rtl="0">
              <a:spcBef>
                <a:spcPts val="0"/>
              </a:spcBef>
              <a:buSzPct val="25000"/>
              <a:buNone/>
            </a:pPr>
            <a:fld id="{00000000-1234-1234-1234-123412341234}" type="slidenum">
              <a:rPr lang="en-US" sz="1200" b="0" i="0" u="none" strike="noStrike" cap="none" baseline="0">
                <a:solidFill>
                  <a:schemeClr val="dk1"/>
                </a:solidFill>
                <a:latin typeface="Calibri"/>
                <a:ea typeface="Calibri"/>
                <a:cs typeface="Calibri"/>
                <a:sym typeface="Calibri"/>
              </a:rPr>
              <a:t>21</a:t>
            </a:fld>
            <a:endParaRPr lang="en-US" sz="1200" b="0" i="0" u="none" strike="noStrike" cap="none" baseline="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00896243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7"/>
        <p:cNvGrpSpPr/>
        <p:nvPr/>
      </p:nvGrpSpPr>
      <p:grpSpPr>
        <a:xfrm>
          <a:off x="0" y="0"/>
          <a:ext cx="0" cy="0"/>
          <a:chOff x="0" y="0"/>
          <a:chExt cx="0" cy="0"/>
        </a:xfrm>
      </p:grpSpPr>
      <p:sp>
        <p:nvSpPr>
          <p:cNvPr id="398" name="Shape 398"/>
          <p:cNvSpPr txBox="1">
            <a:spLocks noGrp="1"/>
          </p:cNvSpPr>
          <p:nvPr>
            <p:ph type="body" idx="1"/>
          </p:nvPr>
        </p:nvSpPr>
        <p:spPr>
          <a:xfrm>
            <a:off x="679768" y="4715157"/>
            <a:ext cx="5438140" cy="4466987"/>
          </a:xfrm>
          <a:prstGeom prst="rect">
            <a:avLst/>
          </a:prstGeom>
        </p:spPr>
        <p:txBody>
          <a:bodyPr lIns="91425" tIns="91425" rIns="91425" bIns="91425" anchor="t" anchorCtr="0">
            <a:noAutofit/>
          </a:bodyPr>
          <a:lstStyle/>
          <a:p>
            <a:pPr>
              <a:spcBef>
                <a:spcPts val="0"/>
              </a:spcBef>
              <a:buNone/>
            </a:pPr>
            <a:endParaRPr/>
          </a:p>
        </p:txBody>
      </p:sp>
      <p:sp>
        <p:nvSpPr>
          <p:cNvPr id="399" name="Shape 399"/>
          <p:cNvSpPr>
            <a:spLocks noGrp="1" noRot="1" noChangeAspect="1"/>
          </p:cNvSpPr>
          <p:nvPr>
            <p:ph type="sldImg" idx="2"/>
          </p:nvPr>
        </p:nvSpPr>
        <p:spPr>
          <a:xfrm>
            <a:off x="915988" y="742950"/>
            <a:ext cx="4967287" cy="3725863"/>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extLst>
      <p:ext uri="{BB962C8B-B14F-4D97-AF65-F5344CB8AC3E}">
        <p14:creationId xmlns:p14="http://schemas.microsoft.com/office/powerpoint/2010/main" val="202413472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2"/>
        <p:cNvGrpSpPr/>
        <p:nvPr/>
      </p:nvGrpSpPr>
      <p:grpSpPr>
        <a:xfrm>
          <a:off x="0" y="0"/>
          <a:ext cx="0" cy="0"/>
          <a:chOff x="0" y="0"/>
          <a:chExt cx="0" cy="0"/>
        </a:xfrm>
      </p:grpSpPr>
      <p:sp>
        <p:nvSpPr>
          <p:cNvPr id="133" name="Shape 133"/>
          <p:cNvSpPr txBox="1">
            <a:spLocks noGrp="1"/>
          </p:cNvSpPr>
          <p:nvPr>
            <p:ph type="body" idx="1"/>
          </p:nvPr>
        </p:nvSpPr>
        <p:spPr>
          <a:xfrm>
            <a:off x="679768" y="4715157"/>
            <a:ext cx="5438140" cy="4466987"/>
          </a:xfrm>
          <a:prstGeom prst="rect">
            <a:avLst/>
          </a:prstGeom>
        </p:spPr>
        <p:txBody>
          <a:bodyPr lIns="91425" tIns="91425" rIns="91425" bIns="91425" anchor="t" anchorCtr="0">
            <a:noAutofit/>
          </a:bodyPr>
          <a:lstStyle/>
          <a:p>
            <a:pPr>
              <a:spcBef>
                <a:spcPts val="0"/>
              </a:spcBef>
              <a:buNone/>
            </a:pPr>
            <a:endParaRPr/>
          </a:p>
        </p:txBody>
      </p:sp>
      <p:sp>
        <p:nvSpPr>
          <p:cNvPr id="134" name="Shape 134"/>
          <p:cNvSpPr>
            <a:spLocks noGrp="1" noRot="1" noChangeAspect="1"/>
          </p:cNvSpPr>
          <p:nvPr>
            <p:ph type="sldImg" idx="2"/>
          </p:nvPr>
        </p:nvSpPr>
        <p:spPr>
          <a:xfrm>
            <a:off x="915988" y="742950"/>
            <a:ext cx="4967287" cy="3725863"/>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extLst>
      <p:ext uri="{BB962C8B-B14F-4D97-AF65-F5344CB8AC3E}">
        <p14:creationId xmlns:p14="http://schemas.microsoft.com/office/powerpoint/2010/main" val="331097058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7"/>
        <p:cNvGrpSpPr/>
        <p:nvPr/>
      </p:nvGrpSpPr>
      <p:grpSpPr>
        <a:xfrm>
          <a:off x="0" y="0"/>
          <a:ext cx="0" cy="0"/>
          <a:chOff x="0" y="0"/>
          <a:chExt cx="0" cy="0"/>
        </a:xfrm>
      </p:grpSpPr>
      <p:sp>
        <p:nvSpPr>
          <p:cNvPr id="148" name="Shape 148"/>
          <p:cNvSpPr>
            <a:spLocks noGrp="1" noRot="1" noChangeAspect="1"/>
          </p:cNvSpPr>
          <p:nvPr>
            <p:ph type="sldImg" idx="2"/>
          </p:nvPr>
        </p:nvSpPr>
        <p:spPr>
          <a:xfrm>
            <a:off x="915988" y="742950"/>
            <a:ext cx="4965700" cy="3724275"/>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149" name="Shape 149"/>
          <p:cNvSpPr txBox="1">
            <a:spLocks noGrp="1"/>
          </p:cNvSpPr>
          <p:nvPr>
            <p:ph type="body" idx="1"/>
          </p:nvPr>
        </p:nvSpPr>
        <p:spPr>
          <a:xfrm>
            <a:off x="679768" y="4715157"/>
            <a:ext cx="5438140" cy="4466987"/>
          </a:xfrm>
          <a:prstGeom prst="rect">
            <a:avLst/>
          </a:prstGeom>
          <a:noFill/>
          <a:ln>
            <a:noFill/>
          </a:ln>
        </p:spPr>
        <p:txBody>
          <a:bodyPr lIns="90950" tIns="45475" rIns="90950" bIns="45475" anchor="t" anchorCtr="0">
            <a:noAutofit/>
          </a:bodyPr>
          <a:lstStyle/>
          <a:p>
            <a:pPr marL="0" marR="0" lvl="0" indent="0" algn="l" rtl="0">
              <a:spcBef>
                <a:spcPts val="0"/>
              </a:spcBef>
              <a:buNone/>
            </a:pPr>
            <a:endParaRPr sz="1200" b="0" i="0" u="none" strike="noStrike" cap="none" baseline="0">
              <a:solidFill>
                <a:schemeClr val="dk1"/>
              </a:solidFill>
              <a:latin typeface="Calibri"/>
              <a:ea typeface="Calibri"/>
              <a:cs typeface="Calibri"/>
              <a:sym typeface="Calibri"/>
            </a:endParaRPr>
          </a:p>
        </p:txBody>
      </p:sp>
      <p:sp>
        <p:nvSpPr>
          <p:cNvPr id="150" name="Shape 150"/>
          <p:cNvSpPr txBox="1">
            <a:spLocks noGrp="1"/>
          </p:cNvSpPr>
          <p:nvPr>
            <p:ph type="sldNum" idx="12"/>
          </p:nvPr>
        </p:nvSpPr>
        <p:spPr>
          <a:xfrm>
            <a:off x="3850448" y="9428589"/>
            <a:ext cx="2945658" cy="496332"/>
          </a:xfrm>
          <a:prstGeom prst="rect">
            <a:avLst/>
          </a:prstGeom>
          <a:noFill/>
          <a:ln>
            <a:noFill/>
          </a:ln>
        </p:spPr>
        <p:txBody>
          <a:bodyPr lIns="90950" tIns="45475" rIns="90950" bIns="45475" anchor="b" anchorCtr="0">
            <a:noAutofit/>
          </a:bodyPr>
          <a:lstStyle/>
          <a:p>
            <a:pPr marL="0" marR="0" lvl="0" indent="0" algn="r" rtl="0">
              <a:spcBef>
                <a:spcPts val="0"/>
              </a:spcBef>
              <a:buSzPct val="25000"/>
              <a:buNone/>
            </a:pPr>
            <a:fld id="{00000000-1234-1234-1234-123412341234}" type="slidenum">
              <a:rPr lang="en-US" sz="1200" b="0" i="0" u="none" strike="noStrike" cap="none" baseline="0">
                <a:solidFill>
                  <a:schemeClr val="dk1"/>
                </a:solidFill>
                <a:latin typeface="Calibri"/>
                <a:ea typeface="Calibri"/>
                <a:cs typeface="Calibri"/>
                <a:sym typeface="Calibri"/>
              </a:rPr>
              <a:t>24</a:t>
            </a:fld>
            <a:endParaRPr lang="en-US" sz="1200" b="0" i="0" u="none" strike="noStrike" cap="none" baseline="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13599818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8"/>
        <p:cNvGrpSpPr/>
        <p:nvPr/>
      </p:nvGrpSpPr>
      <p:grpSpPr>
        <a:xfrm>
          <a:off x="0" y="0"/>
          <a:ext cx="0" cy="0"/>
          <a:chOff x="0" y="0"/>
          <a:chExt cx="0" cy="0"/>
        </a:xfrm>
      </p:grpSpPr>
      <p:sp>
        <p:nvSpPr>
          <p:cNvPr id="159" name="Shape 159"/>
          <p:cNvSpPr txBox="1">
            <a:spLocks noGrp="1"/>
          </p:cNvSpPr>
          <p:nvPr>
            <p:ph type="body" idx="1"/>
          </p:nvPr>
        </p:nvSpPr>
        <p:spPr>
          <a:xfrm>
            <a:off x="679768" y="4715157"/>
            <a:ext cx="5438140" cy="4466987"/>
          </a:xfrm>
          <a:prstGeom prst="rect">
            <a:avLst/>
          </a:prstGeom>
        </p:spPr>
        <p:txBody>
          <a:bodyPr lIns="91425" tIns="91425" rIns="91425" bIns="91425" anchor="t" anchorCtr="0">
            <a:noAutofit/>
          </a:bodyPr>
          <a:lstStyle/>
          <a:p>
            <a:pPr>
              <a:spcBef>
                <a:spcPts val="0"/>
              </a:spcBef>
              <a:buNone/>
            </a:pPr>
            <a:endParaRPr/>
          </a:p>
        </p:txBody>
      </p:sp>
      <p:sp>
        <p:nvSpPr>
          <p:cNvPr id="160" name="Shape 160"/>
          <p:cNvSpPr>
            <a:spLocks noGrp="1" noRot="1" noChangeAspect="1"/>
          </p:cNvSpPr>
          <p:nvPr>
            <p:ph type="sldImg" idx="2"/>
          </p:nvPr>
        </p:nvSpPr>
        <p:spPr>
          <a:xfrm>
            <a:off x="915988" y="742950"/>
            <a:ext cx="4967287" cy="3725863"/>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extLst>
      <p:ext uri="{BB962C8B-B14F-4D97-AF65-F5344CB8AC3E}">
        <p14:creationId xmlns:p14="http://schemas.microsoft.com/office/powerpoint/2010/main" val="174170680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1"/>
        <p:cNvGrpSpPr/>
        <p:nvPr/>
      </p:nvGrpSpPr>
      <p:grpSpPr>
        <a:xfrm>
          <a:off x="0" y="0"/>
          <a:ext cx="0" cy="0"/>
          <a:chOff x="0" y="0"/>
          <a:chExt cx="0" cy="0"/>
        </a:xfrm>
      </p:grpSpPr>
      <p:sp>
        <p:nvSpPr>
          <p:cNvPr id="282" name="Shape 282"/>
          <p:cNvSpPr txBox="1">
            <a:spLocks noGrp="1"/>
          </p:cNvSpPr>
          <p:nvPr>
            <p:ph type="body" idx="1"/>
          </p:nvPr>
        </p:nvSpPr>
        <p:spPr>
          <a:xfrm>
            <a:off x="679768" y="4715157"/>
            <a:ext cx="5438140" cy="4466987"/>
          </a:xfrm>
          <a:prstGeom prst="rect">
            <a:avLst/>
          </a:prstGeom>
        </p:spPr>
        <p:txBody>
          <a:bodyPr lIns="91425" tIns="91425" rIns="91425" bIns="91425" anchor="t" anchorCtr="0">
            <a:noAutofit/>
          </a:bodyPr>
          <a:lstStyle/>
          <a:p>
            <a:pPr>
              <a:spcBef>
                <a:spcPts val="0"/>
              </a:spcBef>
              <a:buNone/>
            </a:pPr>
            <a:endParaRPr/>
          </a:p>
        </p:txBody>
      </p:sp>
      <p:sp>
        <p:nvSpPr>
          <p:cNvPr id="283" name="Shape 283"/>
          <p:cNvSpPr>
            <a:spLocks noGrp="1" noRot="1" noChangeAspect="1"/>
          </p:cNvSpPr>
          <p:nvPr>
            <p:ph type="sldImg" idx="2"/>
          </p:nvPr>
        </p:nvSpPr>
        <p:spPr>
          <a:xfrm>
            <a:off x="915988" y="742950"/>
            <a:ext cx="4967287" cy="3725863"/>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extLst>
      <p:ext uri="{BB962C8B-B14F-4D97-AF65-F5344CB8AC3E}">
        <p14:creationId xmlns:p14="http://schemas.microsoft.com/office/powerpoint/2010/main" val="88391484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0"/>
        <p:cNvGrpSpPr/>
        <p:nvPr/>
      </p:nvGrpSpPr>
      <p:grpSpPr>
        <a:xfrm>
          <a:off x="0" y="0"/>
          <a:ext cx="0" cy="0"/>
          <a:chOff x="0" y="0"/>
          <a:chExt cx="0" cy="0"/>
        </a:xfrm>
      </p:grpSpPr>
      <p:sp>
        <p:nvSpPr>
          <p:cNvPr id="211" name="Shape 211"/>
          <p:cNvSpPr txBox="1">
            <a:spLocks noGrp="1"/>
          </p:cNvSpPr>
          <p:nvPr>
            <p:ph type="body" idx="1"/>
          </p:nvPr>
        </p:nvSpPr>
        <p:spPr>
          <a:xfrm>
            <a:off x="679768" y="4715157"/>
            <a:ext cx="5438140" cy="4466987"/>
          </a:xfrm>
          <a:prstGeom prst="rect">
            <a:avLst/>
          </a:prstGeom>
        </p:spPr>
        <p:txBody>
          <a:bodyPr lIns="91425" tIns="91425" rIns="91425" bIns="91425" anchor="t" anchorCtr="0">
            <a:noAutofit/>
          </a:bodyPr>
          <a:lstStyle/>
          <a:p>
            <a:pPr>
              <a:spcBef>
                <a:spcPts val="0"/>
              </a:spcBef>
              <a:buNone/>
            </a:pPr>
            <a:endParaRPr/>
          </a:p>
        </p:txBody>
      </p:sp>
      <p:sp>
        <p:nvSpPr>
          <p:cNvPr id="212" name="Shape 212"/>
          <p:cNvSpPr>
            <a:spLocks noGrp="1" noRot="1" noChangeAspect="1"/>
          </p:cNvSpPr>
          <p:nvPr>
            <p:ph type="sldImg" idx="2"/>
          </p:nvPr>
        </p:nvSpPr>
        <p:spPr>
          <a:xfrm>
            <a:off x="915988" y="742950"/>
            <a:ext cx="4967287" cy="3725863"/>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extLst>
      <p:ext uri="{BB962C8B-B14F-4D97-AF65-F5344CB8AC3E}">
        <p14:creationId xmlns:p14="http://schemas.microsoft.com/office/powerpoint/2010/main" val="149341546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5"/>
        <p:cNvGrpSpPr/>
        <p:nvPr/>
      </p:nvGrpSpPr>
      <p:grpSpPr>
        <a:xfrm>
          <a:off x="0" y="0"/>
          <a:ext cx="0" cy="0"/>
          <a:chOff x="0" y="0"/>
          <a:chExt cx="0" cy="0"/>
        </a:xfrm>
      </p:grpSpPr>
      <p:sp>
        <p:nvSpPr>
          <p:cNvPr id="236" name="Shape 236"/>
          <p:cNvSpPr>
            <a:spLocks noGrp="1" noRot="1" noChangeAspect="1"/>
          </p:cNvSpPr>
          <p:nvPr>
            <p:ph type="sldImg" idx="2"/>
          </p:nvPr>
        </p:nvSpPr>
        <p:spPr>
          <a:xfrm>
            <a:off x="915988" y="742950"/>
            <a:ext cx="4967287" cy="3725863"/>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237" name="Shape 237"/>
          <p:cNvSpPr txBox="1">
            <a:spLocks noGrp="1"/>
          </p:cNvSpPr>
          <p:nvPr>
            <p:ph type="body" idx="1"/>
          </p:nvPr>
        </p:nvSpPr>
        <p:spPr>
          <a:xfrm>
            <a:off x="679768" y="4715157"/>
            <a:ext cx="5438140" cy="4466987"/>
          </a:xfrm>
          <a:prstGeom prst="rect">
            <a:avLst/>
          </a:prstGeom>
          <a:noFill/>
          <a:ln>
            <a:noFill/>
          </a:ln>
        </p:spPr>
        <p:txBody>
          <a:bodyPr lIns="90950" tIns="45475" rIns="90950" bIns="45475" anchor="t" anchorCtr="0">
            <a:noAutofit/>
          </a:bodyPr>
          <a:lstStyle/>
          <a:p>
            <a:pPr marL="0" marR="0" lvl="0" indent="0" algn="l" rtl="0">
              <a:spcBef>
                <a:spcPts val="0"/>
              </a:spcBef>
              <a:buNone/>
            </a:pPr>
            <a:endParaRPr sz="1200" b="0" i="0" u="none" strike="noStrike" cap="none" baseline="0">
              <a:solidFill>
                <a:schemeClr val="dk1"/>
              </a:solidFill>
              <a:latin typeface="Calibri"/>
              <a:ea typeface="Calibri"/>
              <a:cs typeface="Calibri"/>
              <a:sym typeface="Calibri"/>
            </a:endParaRPr>
          </a:p>
        </p:txBody>
      </p:sp>
      <p:sp>
        <p:nvSpPr>
          <p:cNvPr id="238" name="Shape 238"/>
          <p:cNvSpPr txBox="1">
            <a:spLocks noGrp="1"/>
          </p:cNvSpPr>
          <p:nvPr>
            <p:ph type="sldNum" idx="12"/>
          </p:nvPr>
        </p:nvSpPr>
        <p:spPr>
          <a:xfrm>
            <a:off x="3850448" y="9428589"/>
            <a:ext cx="2945658" cy="496332"/>
          </a:xfrm>
          <a:prstGeom prst="rect">
            <a:avLst/>
          </a:prstGeom>
          <a:noFill/>
          <a:ln>
            <a:noFill/>
          </a:ln>
        </p:spPr>
        <p:txBody>
          <a:bodyPr lIns="90950" tIns="45475" rIns="90950" bIns="45475" anchor="b" anchorCtr="0">
            <a:noAutofit/>
          </a:bodyPr>
          <a:lstStyle/>
          <a:p>
            <a:pPr marL="0" marR="0" lvl="0" indent="0" algn="r" rtl="0">
              <a:spcBef>
                <a:spcPts val="0"/>
              </a:spcBef>
              <a:buSzPct val="25000"/>
              <a:buNone/>
            </a:pPr>
            <a:fld id="{00000000-1234-1234-1234-123412341234}" type="slidenum">
              <a:rPr lang="en-US" sz="1200" b="0" i="0" u="none" strike="noStrike" cap="none" baseline="0">
                <a:solidFill>
                  <a:schemeClr val="dk1"/>
                </a:solidFill>
                <a:latin typeface="Calibri"/>
                <a:ea typeface="Calibri"/>
                <a:cs typeface="Calibri"/>
                <a:sym typeface="Calibri"/>
              </a:rPr>
              <a:t>27</a:t>
            </a:fld>
            <a:endParaRPr lang="en-US" sz="1200" b="0" i="0" u="none" strike="noStrike" cap="none" baseline="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07054776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6"/>
        <p:cNvGrpSpPr/>
        <p:nvPr/>
      </p:nvGrpSpPr>
      <p:grpSpPr>
        <a:xfrm>
          <a:off x="0" y="0"/>
          <a:ext cx="0" cy="0"/>
          <a:chOff x="0" y="0"/>
          <a:chExt cx="0" cy="0"/>
        </a:xfrm>
      </p:grpSpPr>
      <p:sp>
        <p:nvSpPr>
          <p:cNvPr id="247" name="Shape 247"/>
          <p:cNvSpPr txBox="1">
            <a:spLocks noGrp="1"/>
          </p:cNvSpPr>
          <p:nvPr>
            <p:ph type="body" idx="1"/>
          </p:nvPr>
        </p:nvSpPr>
        <p:spPr>
          <a:xfrm>
            <a:off x="679768" y="4715157"/>
            <a:ext cx="5438140" cy="4466987"/>
          </a:xfrm>
          <a:prstGeom prst="rect">
            <a:avLst/>
          </a:prstGeom>
        </p:spPr>
        <p:txBody>
          <a:bodyPr lIns="91425" tIns="91425" rIns="91425" bIns="91425" anchor="t" anchorCtr="0">
            <a:noAutofit/>
          </a:bodyPr>
          <a:lstStyle/>
          <a:p>
            <a:pPr>
              <a:spcBef>
                <a:spcPts val="0"/>
              </a:spcBef>
              <a:buNone/>
            </a:pPr>
            <a:endParaRPr/>
          </a:p>
        </p:txBody>
      </p:sp>
      <p:sp>
        <p:nvSpPr>
          <p:cNvPr id="248" name="Shape 248"/>
          <p:cNvSpPr>
            <a:spLocks noGrp="1" noRot="1" noChangeAspect="1"/>
          </p:cNvSpPr>
          <p:nvPr>
            <p:ph type="sldImg" idx="2"/>
          </p:nvPr>
        </p:nvSpPr>
        <p:spPr>
          <a:xfrm>
            <a:off x="915988" y="742950"/>
            <a:ext cx="4967287" cy="3725863"/>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extLst>
      <p:ext uri="{BB962C8B-B14F-4D97-AF65-F5344CB8AC3E}">
        <p14:creationId xmlns:p14="http://schemas.microsoft.com/office/powerpoint/2010/main" val="237770365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6"/>
        <p:cNvGrpSpPr/>
        <p:nvPr/>
      </p:nvGrpSpPr>
      <p:grpSpPr>
        <a:xfrm>
          <a:off x="0" y="0"/>
          <a:ext cx="0" cy="0"/>
          <a:chOff x="0" y="0"/>
          <a:chExt cx="0" cy="0"/>
        </a:xfrm>
      </p:grpSpPr>
      <p:sp>
        <p:nvSpPr>
          <p:cNvPr id="247" name="Shape 247"/>
          <p:cNvSpPr txBox="1">
            <a:spLocks noGrp="1"/>
          </p:cNvSpPr>
          <p:nvPr>
            <p:ph type="body" idx="1"/>
          </p:nvPr>
        </p:nvSpPr>
        <p:spPr>
          <a:xfrm>
            <a:off x="679768" y="4715157"/>
            <a:ext cx="5438140" cy="4466987"/>
          </a:xfrm>
          <a:prstGeom prst="rect">
            <a:avLst/>
          </a:prstGeom>
        </p:spPr>
        <p:txBody>
          <a:bodyPr lIns="91425" tIns="91425" rIns="91425" bIns="91425" anchor="t" anchorCtr="0">
            <a:noAutofit/>
          </a:bodyPr>
          <a:lstStyle/>
          <a:p>
            <a:pPr>
              <a:spcBef>
                <a:spcPts val="0"/>
              </a:spcBef>
              <a:buNone/>
            </a:pPr>
            <a:endParaRPr/>
          </a:p>
        </p:txBody>
      </p:sp>
      <p:sp>
        <p:nvSpPr>
          <p:cNvPr id="248" name="Shape 248"/>
          <p:cNvSpPr>
            <a:spLocks noGrp="1" noRot="1" noChangeAspect="1"/>
          </p:cNvSpPr>
          <p:nvPr>
            <p:ph type="sldImg" idx="2"/>
          </p:nvPr>
        </p:nvSpPr>
        <p:spPr>
          <a:xfrm>
            <a:off x="915988" y="742950"/>
            <a:ext cx="4967287" cy="3725863"/>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extLst>
      <p:ext uri="{BB962C8B-B14F-4D97-AF65-F5344CB8AC3E}">
        <p14:creationId xmlns:p14="http://schemas.microsoft.com/office/powerpoint/2010/main" val="187368142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9"/>
        <p:cNvGrpSpPr/>
        <p:nvPr/>
      </p:nvGrpSpPr>
      <p:grpSpPr>
        <a:xfrm>
          <a:off x="0" y="0"/>
          <a:ext cx="0" cy="0"/>
          <a:chOff x="0" y="0"/>
          <a:chExt cx="0" cy="0"/>
        </a:xfrm>
      </p:grpSpPr>
      <p:sp>
        <p:nvSpPr>
          <p:cNvPr id="270" name="Shape 270"/>
          <p:cNvSpPr txBox="1">
            <a:spLocks noGrp="1"/>
          </p:cNvSpPr>
          <p:nvPr>
            <p:ph type="body" idx="1"/>
          </p:nvPr>
        </p:nvSpPr>
        <p:spPr>
          <a:xfrm>
            <a:off x="679768" y="4715157"/>
            <a:ext cx="5438140" cy="4466987"/>
          </a:xfrm>
          <a:prstGeom prst="rect">
            <a:avLst/>
          </a:prstGeom>
        </p:spPr>
        <p:txBody>
          <a:bodyPr lIns="91425" tIns="91425" rIns="91425" bIns="91425" anchor="t" anchorCtr="0">
            <a:noAutofit/>
          </a:bodyPr>
          <a:lstStyle/>
          <a:p>
            <a:pPr>
              <a:spcBef>
                <a:spcPts val="0"/>
              </a:spcBef>
              <a:buNone/>
            </a:pPr>
            <a:endParaRPr/>
          </a:p>
        </p:txBody>
      </p:sp>
      <p:sp>
        <p:nvSpPr>
          <p:cNvPr id="271" name="Shape 271"/>
          <p:cNvSpPr>
            <a:spLocks noGrp="1" noRot="1" noChangeAspect="1"/>
          </p:cNvSpPr>
          <p:nvPr>
            <p:ph type="sldImg" idx="2"/>
          </p:nvPr>
        </p:nvSpPr>
        <p:spPr>
          <a:xfrm>
            <a:off x="915988" y="742950"/>
            <a:ext cx="4967287" cy="3725863"/>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extLst>
      <p:ext uri="{BB962C8B-B14F-4D97-AF65-F5344CB8AC3E}">
        <p14:creationId xmlns:p14="http://schemas.microsoft.com/office/powerpoint/2010/main" val="175907818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6"/>
        <p:cNvGrpSpPr/>
        <p:nvPr/>
      </p:nvGrpSpPr>
      <p:grpSpPr>
        <a:xfrm>
          <a:off x="0" y="0"/>
          <a:ext cx="0" cy="0"/>
          <a:chOff x="0" y="0"/>
          <a:chExt cx="0" cy="0"/>
        </a:xfrm>
      </p:grpSpPr>
      <p:sp>
        <p:nvSpPr>
          <p:cNvPr id="247" name="Shape 247"/>
          <p:cNvSpPr txBox="1">
            <a:spLocks noGrp="1"/>
          </p:cNvSpPr>
          <p:nvPr>
            <p:ph type="body" idx="1"/>
          </p:nvPr>
        </p:nvSpPr>
        <p:spPr>
          <a:xfrm>
            <a:off x="679768" y="4715157"/>
            <a:ext cx="5438140" cy="4466987"/>
          </a:xfrm>
          <a:prstGeom prst="rect">
            <a:avLst/>
          </a:prstGeom>
        </p:spPr>
        <p:txBody>
          <a:bodyPr lIns="91425" tIns="91425" rIns="91425" bIns="91425" anchor="t" anchorCtr="0">
            <a:noAutofit/>
          </a:bodyPr>
          <a:lstStyle/>
          <a:p>
            <a:pPr>
              <a:spcBef>
                <a:spcPts val="0"/>
              </a:spcBef>
              <a:buNone/>
            </a:pPr>
            <a:endParaRPr/>
          </a:p>
        </p:txBody>
      </p:sp>
      <p:sp>
        <p:nvSpPr>
          <p:cNvPr id="248" name="Shape 248"/>
          <p:cNvSpPr>
            <a:spLocks noGrp="1" noRot="1" noChangeAspect="1"/>
          </p:cNvSpPr>
          <p:nvPr>
            <p:ph type="sldImg" idx="2"/>
          </p:nvPr>
        </p:nvSpPr>
        <p:spPr>
          <a:xfrm>
            <a:off x="915988" y="742950"/>
            <a:ext cx="4967287" cy="3725863"/>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extLst>
      <p:ext uri="{BB962C8B-B14F-4D97-AF65-F5344CB8AC3E}">
        <p14:creationId xmlns:p14="http://schemas.microsoft.com/office/powerpoint/2010/main" val="30645652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6"/>
        <p:cNvGrpSpPr/>
        <p:nvPr/>
      </p:nvGrpSpPr>
      <p:grpSpPr>
        <a:xfrm>
          <a:off x="0" y="0"/>
          <a:ext cx="0" cy="0"/>
          <a:chOff x="0" y="0"/>
          <a:chExt cx="0" cy="0"/>
        </a:xfrm>
      </p:grpSpPr>
      <p:sp>
        <p:nvSpPr>
          <p:cNvPr id="247" name="Shape 247"/>
          <p:cNvSpPr txBox="1">
            <a:spLocks noGrp="1"/>
          </p:cNvSpPr>
          <p:nvPr>
            <p:ph type="body" idx="1"/>
          </p:nvPr>
        </p:nvSpPr>
        <p:spPr>
          <a:xfrm>
            <a:off x="679768" y="4715157"/>
            <a:ext cx="5438140" cy="4466987"/>
          </a:xfrm>
          <a:prstGeom prst="rect">
            <a:avLst/>
          </a:prstGeom>
        </p:spPr>
        <p:txBody>
          <a:bodyPr lIns="91425" tIns="91425" rIns="91425" bIns="91425" anchor="t" anchorCtr="0">
            <a:noAutofit/>
          </a:bodyPr>
          <a:lstStyle/>
          <a:p>
            <a:pPr>
              <a:spcBef>
                <a:spcPts val="0"/>
              </a:spcBef>
              <a:buNone/>
            </a:pPr>
            <a:endParaRPr/>
          </a:p>
        </p:txBody>
      </p:sp>
      <p:sp>
        <p:nvSpPr>
          <p:cNvPr id="248" name="Shape 248"/>
          <p:cNvSpPr>
            <a:spLocks noGrp="1" noRot="1" noChangeAspect="1"/>
          </p:cNvSpPr>
          <p:nvPr>
            <p:ph type="sldImg" idx="2"/>
          </p:nvPr>
        </p:nvSpPr>
        <p:spPr>
          <a:xfrm>
            <a:off x="915988" y="742950"/>
            <a:ext cx="4967287" cy="3725863"/>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extLst>
      <p:ext uri="{BB962C8B-B14F-4D97-AF65-F5344CB8AC3E}">
        <p14:creationId xmlns:p14="http://schemas.microsoft.com/office/powerpoint/2010/main" val="176421104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5"/>
        <p:cNvGrpSpPr/>
        <p:nvPr/>
      </p:nvGrpSpPr>
      <p:grpSpPr>
        <a:xfrm>
          <a:off x="0" y="0"/>
          <a:ext cx="0" cy="0"/>
          <a:chOff x="0" y="0"/>
          <a:chExt cx="0" cy="0"/>
        </a:xfrm>
      </p:grpSpPr>
      <p:sp>
        <p:nvSpPr>
          <p:cNvPr id="256" name="Shape 256"/>
          <p:cNvSpPr txBox="1">
            <a:spLocks noGrp="1"/>
          </p:cNvSpPr>
          <p:nvPr>
            <p:ph type="body" idx="1"/>
          </p:nvPr>
        </p:nvSpPr>
        <p:spPr>
          <a:xfrm>
            <a:off x="679768" y="4715157"/>
            <a:ext cx="5438140" cy="4466987"/>
          </a:xfrm>
          <a:prstGeom prst="rect">
            <a:avLst/>
          </a:prstGeom>
        </p:spPr>
        <p:txBody>
          <a:bodyPr lIns="91425" tIns="91425" rIns="91425" bIns="91425" anchor="t" anchorCtr="0">
            <a:noAutofit/>
          </a:bodyPr>
          <a:lstStyle/>
          <a:p>
            <a:pPr>
              <a:spcBef>
                <a:spcPts val="0"/>
              </a:spcBef>
              <a:buNone/>
            </a:pPr>
            <a:endParaRPr/>
          </a:p>
        </p:txBody>
      </p:sp>
      <p:sp>
        <p:nvSpPr>
          <p:cNvPr id="257" name="Shape 257"/>
          <p:cNvSpPr>
            <a:spLocks noGrp="1" noRot="1" noChangeAspect="1"/>
          </p:cNvSpPr>
          <p:nvPr>
            <p:ph type="sldImg" idx="2"/>
          </p:nvPr>
        </p:nvSpPr>
        <p:spPr>
          <a:xfrm>
            <a:off x="915988" y="742950"/>
            <a:ext cx="4967287" cy="3725863"/>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extLst>
      <p:ext uri="{BB962C8B-B14F-4D97-AF65-F5344CB8AC3E}">
        <p14:creationId xmlns:p14="http://schemas.microsoft.com/office/powerpoint/2010/main" val="198272652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1"/>
        <p:cNvGrpSpPr/>
        <p:nvPr/>
      </p:nvGrpSpPr>
      <p:grpSpPr>
        <a:xfrm>
          <a:off x="0" y="0"/>
          <a:ext cx="0" cy="0"/>
          <a:chOff x="0" y="0"/>
          <a:chExt cx="0" cy="0"/>
        </a:xfrm>
      </p:grpSpPr>
      <p:sp>
        <p:nvSpPr>
          <p:cNvPr id="282" name="Shape 282"/>
          <p:cNvSpPr txBox="1">
            <a:spLocks noGrp="1"/>
          </p:cNvSpPr>
          <p:nvPr>
            <p:ph type="body" idx="1"/>
          </p:nvPr>
        </p:nvSpPr>
        <p:spPr>
          <a:xfrm>
            <a:off x="679768" y="4715157"/>
            <a:ext cx="5438140" cy="4466987"/>
          </a:xfrm>
          <a:prstGeom prst="rect">
            <a:avLst/>
          </a:prstGeom>
        </p:spPr>
        <p:txBody>
          <a:bodyPr lIns="91425" tIns="91425" rIns="91425" bIns="91425" anchor="t" anchorCtr="0">
            <a:noAutofit/>
          </a:bodyPr>
          <a:lstStyle/>
          <a:p>
            <a:pPr>
              <a:spcBef>
                <a:spcPts val="0"/>
              </a:spcBef>
              <a:buNone/>
            </a:pPr>
            <a:endParaRPr/>
          </a:p>
        </p:txBody>
      </p:sp>
      <p:sp>
        <p:nvSpPr>
          <p:cNvPr id="283" name="Shape 283"/>
          <p:cNvSpPr>
            <a:spLocks noGrp="1" noRot="1" noChangeAspect="1"/>
          </p:cNvSpPr>
          <p:nvPr>
            <p:ph type="sldImg" idx="2"/>
          </p:nvPr>
        </p:nvSpPr>
        <p:spPr>
          <a:xfrm>
            <a:off x="915988" y="742950"/>
            <a:ext cx="4967287" cy="3725863"/>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extLst>
      <p:ext uri="{BB962C8B-B14F-4D97-AF65-F5344CB8AC3E}">
        <p14:creationId xmlns:p14="http://schemas.microsoft.com/office/powerpoint/2010/main" val="346160232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9"/>
        <p:cNvGrpSpPr/>
        <p:nvPr/>
      </p:nvGrpSpPr>
      <p:grpSpPr>
        <a:xfrm>
          <a:off x="0" y="0"/>
          <a:ext cx="0" cy="0"/>
          <a:chOff x="0" y="0"/>
          <a:chExt cx="0" cy="0"/>
        </a:xfrm>
      </p:grpSpPr>
      <p:sp>
        <p:nvSpPr>
          <p:cNvPr id="290" name="Shape 290"/>
          <p:cNvSpPr txBox="1">
            <a:spLocks noGrp="1"/>
          </p:cNvSpPr>
          <p:nvPr>
            <p:ph type="body" idx="1"/>
          </p:nvPr>
        </p:nvSpPr>
        <p:spPr>
          <a:xfrm>
            <a:off x="679768" y="4715157"/>
            <a:ext cx="5438140" cy="4466987"/>
          </a:xfrm>
          <a:prstGeom prst="rect">
            <a:avLst/>
          </a:prstGeom>
        </p:spPr>
        <p:txBody>
          <a:bodyPr lIns="91425" tIns="91425" rIns="91425" bIns="91425" anchor="t" anchorCtr="0">
            <a:noAutofit/>
          </a:bodyPr>
          <a:lstStyle/>
          <a:p>
            <a:pPr>
              <a:spcBef>
                <a:spcPts val="0"/>
              </a:spcBef>
              <a:buNone/>
            </a:pPr>
            <a:endParaRPr/>
          </a:p>
        </p:txBody>
      </p:sp>
      <p:sp>
        <p:nvSpPr>
          <p:cNvPr id="291" name="Shape 291"/>
          <p:cNvSpPr>
            <a:spLocks noGrp="1" noRot="1" noChangeAspect="1"/>
          </p:cNvSpPr>
          <p:nvPr>
            <p:ph type="sldImg" idx="2"/>
          </p:nvPr>
        </p:nvSpPr>
        <p:spPr>
          <a:xfrm>
            <a:off x="915988" y="742950"/>
            <a:ext cx="4967287" cy="3725863"/>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extLst>
      <p:ext uri="{BB962C8B-B14F-4D97-AF65-F5344CB8AC3E}">
        <p14:creationId xmlns:p14="http://schemas.microsoft.com/office/powerpoint/2010/main" val="252865620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9"/>
        <p:cNvGrpSpPr/>
        <p:nvPr/>
      </p:nvGrpSpPr>
      <p:grpSpPr>
        <a:xfrm>
          <a:off x="0" y="0"/>
          <a:ext cx="0" cy="0"/>
          <a:chOff x="0" y="0"/>
          <a:chExt cx="0" cy="0"/>
        </a:xfrm>
      </p:grpSpPr>
      <p:sp>
        <p:nvSpPr>
          <p:cNvPr id="290" name="Shape 290"/>
          <p:cNvSpPr txBox="1">
            <a:spLocks noGrp="1"/>
          </p:cNvSpPr>
          <p:nvPr>
            <p:ph type="body" idx="1"/>
          </p:nvPr>
        </p:nvSpPr>
        <p:spPr>
          <a:xfrm>
            <a:off x="679768" y="4715157"/>
            <a:ext cx="5438140" cy="4466987"/>
          </a:xfrm>
          <a:prstGeom prst="rect">
            <a:avLst/>
          </a:prstGeom>
        </p:spPr>
        <p:txBody>
          <a:bodyPr lIns="91425" tIns="91425" rIns="91425" bIns="91425" anchor="t" anchorCtr="0">
            <a:noAutofit/>
          </a:bodyPr>
          <a:lstStyle/>
          <a:p>
            <a:pPr>
              <a:spcBef>
                <a:spcPts val="0"/>
              </a:spcBef>
              <a:buNone/>
            </a:pPr>
            <a:endParaRPr/>
          </a:p>
        </p:txBody>
      </p:sp>
      <p:sp>
        <p:nvSpPr>
          <p:cNvPr id="291" name="Shape 291"/>
          <p:cNvSpPr>
            <a:spLocks noGrp="1" noRot="1" noChangeAspect="1"/>
          </p:cNvSpPr>
          <p:nvPr>
            <p:ph type="sldImg" idx="2"/>
          </p:nvPr>
        </p:nvSpPr>
        <p:spPr>
          <a:xfrm>
            <a:off x="915988" y="742950"/>
            <a:ext cx="4967287" cy="3725863"/>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extLst>
      <p:ext uri="{BB962C8B-B14F-4D97-AF65-F5344CB8AC3E}">
        <p14:creationId xmlns:p14="http://schemas.microsoft.com/office/powerpoint/2010/main" val="3368072505"/>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6"/>
        <p:cNvGrpSpPr/>
        <p:nvPr/>
      </p:nvGrpSpPr>
      <p:grpSpPr>
        <a:xfrm>
          <a:off x="0" y="0"/>
          <a:ext cx="0" cy="0"/>
          <a:chOff x="0" y="0"/>
          <a:chExt cx="0" cy="0"/>
        </a:xfrm>
      </p:grpSpPr>
      <p:sp>
        <p:nvSpPr>
          <p:cNvPr id="307" name="Shape 307"/>
          <p:cNvSpPr txBox="1">
            <a:spLocks noGrp="1"/>
          </p:cNvSpPr>
          <p:nvPr>
            <p:ph type="body" idx="1"/>
          </p:nvPr>
        </p:nvSpPr>
        <p:spPr>
          <a:xfrm>
            <a:off x="679768" y="4715157"/>
            <a:ext cx="5438140" cy="4466987"/>
          </a:xfrm>
          <a:prstGeom prst="rect">
            <a:avLst/>
          </a:prstGeom>
        </p:spPr>
        <p:txBody>
          <a:bodyPr lIns="91425" tIns="91425" rIns="91425" bIns="91425" anchor="t" anchorCtr="0">
            <a:noAutofit/>
          </a:bodyPr>
          <a:lstStyle/>
          <a:p>
            <a:pPr>
              <a:spcBef>
                <a:spcPts val="0"/>
              </a:spcBef>
              <a:buNone/>
            </a:pPr>
            <a:endParaRPr/>
          </a:p>
        </p:txBody>
      </p:sp>
      <p:sp>
        <p:nvSpPr>
          <p:cNvPr id="308" name="Shape 308"/>
          <p:cNvSpPr>
            <a:spLocks noGrp="1" noRot="1" noChangeAspect="1"/>
          </p:cNvSpPr>
          <p:nvPr>
            <p:ph type="sldImg" idx="2"/>
          </p:nvPr>
        </p:nvSpPr>
        <p:spPr>
          <a:xfrm>
            <a:off x="915988" y="742950"/>
            <a:ext cx="4967287" cy="3725863"/>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extLst>
      <p:ext uri="{BB962C8B-B14F-4D97-AF65-F5344CB8AC3E}">
        <p14:creationId xmlns:p14="http://schemas.microsoft.com/office/powerpoint/2010/main" val="3955715627"/>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2"/>
        <p:cNvGrpSpPr/>
        <p:nvPr/>
      </p:nvGrpSpPr>
      <p:grpSpPr>
        <a:xfrm>
          <a:off x="0" y="0"/>
          <a:ext cx="0" cy="0"/>
          <a:chOff x="0" y="0"/>
          <a:chExt cx="0" cy="0"/>
        </a:xfrm>
      </p:grpSpPr>
      <p:sp>
        <p:nvSpPr>
          <p:cNvPr id="313" name="Shape 313"/>
          <p:cNvSpPr txBox="1">
            <a:spLocks noGrp="1"/>
          </p:cNvSpPr>
          <p:nvPr>
            <p:ph type="body" idx="1"/>
          </p:nvPr>
        </p:nvSpPr>
        <p:spPr>
          <a:xfrm>
            <a:off x="679768" y="4715157"/>
            <a:ext cx="5438140" cy="4466987"/>
          </a:xfrm>
          <a:prstGeom prst="rect">
            <a:avLst/>
          </a:prstGeom>
        </p:spPr>
        <p:txBody>
          <a:bodyPr lIns="91425" tIns="91425" rIns="91425" bIns="91425" anchor="t" anchorCtr="0">
            <a:noAutofit/>
          </a:bodyPr>
          <a:lstStyle/>
          <a:p>
            <a:pPr>
              <a:spcBef>
                <a:spcPts val="0"/>
              </a:spcBef>
              <a:buNone/>
            </a:pPr>
            <a:endParaRPr/>
          </a:p>
        </p:txBody>
      </p:sp>
      <p:sp>
        <p:nvSpPr>
          <p:cNvPr id="314" name="Shape 314"/>
          <p:cNvSpPr>
            <a:spLocks noGrp="1" noRot="1" noChangeAspect="1"/>
          </p:cNvSpPr>
          <p:nvPr>
            <p:ph type="sldImg" idx="2"/>
          </p:nvPr>
        </p:nvSpPr>
        <p:spPr>
          <a:xfrm>
            <a:off x="915988" y="742950"/>
            <a:ext cx="4967287" cy="3725863"/>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extLst>
      <p:ext uri="{BB962C8B-B14F-4D97-AF65-F5344CB8AC3E}">
        <p14:creationId xmlns:p14="http://schemas.microsoft.com/office/powerpoint/2010/main" val="3811965885"/>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1"/>
        <p:cNvGrpSpPr/>
        <p:nvPr/>
      </p:nvGrpSpPr>
      <p:grpSpPr>
        <a:xfrm>
          <a:off x="0" y="0"/>
          <a:ext cx="0" cy="0"/>
          <a:chOff x="0" y="0"/>
          <a:chExt cx="0" cy="0"/>
        </a:xfrm>
      </p:grpSpPr>
      <p:sp>
        <p:nvSpPr>
          <p:cNvPr id="322" name="Shape 322"/>
          <p:cNvSpPr txBox="1">
            <a:spLocks noGrp="1"/>
          </p:cNvSpPr>
          <p:nvPr>
            <p:ph type="body" idx="1"/>
          </p:nvPr>
        </p:nvSpPr>
        <p:spPr>
          <a:xfrm>
            <a:off x="679768" y="4715157"/>
            <a:ext cx="5438140" cy="4466987"/>
          </a:xfrm>
          <a:prstGeom prst="rect">
            <a:avLst/>
          </a:prstGeom>
        </p:spPr>
        <p:txBody>
          <a:bodyPr lIns="91425" tIns="91425" rIns="91425" bIns="91425" anchor="t" anchorCtr="0">
            <a:noAutofit/>
          </a:bodyPr>
          <a:lstStyle/>
          <a:p>
            <a:pPr>
              <a:spcBef>
                <a:spcPts val="0"/>
              </a:spcBef>
              <a:buNone/>
            </a:pPr>
            <a:endParaRPr/>
          </a:p>
        </p:txBody>
      </p:sp>
      <p:sp>
        <p:nvSpPr>
          <p:cNvPr id="323" name="Shape 323"/>
          <p:cNvSpPr>
            <a:spLocks noGrp="1" noRot="1" noChangeAspect="1"/>
          </p:cNvSpPr>
          <p:nvPr>
            <p:ph type="sldImg" idx="2"/>
          </p:nvPr>
        </p:nvSpPr>
        <p:spPr>
          <a:xfrm>
            <a:off x="915988" y="742950"/>
            <a:ext cx="4967287" cy="3725863"/>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extLst>
      <p:ext uri="{BB962C8B-B14F-4D97-AF65-F5344CB8AC3E}">
        <p14:creationId xmlns:p14="http://schemas.microsoft.com/office/powerpoint/2010/main" val="2994098821"/>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9"/>
        <p:cNvGrpSpPr/>
        <p:nvPr/>
      </p:nvGrpSpPr>
      <p:grpSpPr>
        <a:xfrm>
          <a:off x="0" y="0"/>
          <a:ext cx="0" cy="0"/>
          <a:chOff x="0" y="0"/>
          <a:chExt cx="0" cy="0"/>
        </a:xfrm>
      </p:grpSpPr>
      <p:sp>
        <p:nvSpPr>
          <p:cNvPr id="410" name="Shape 410"/>
          <p:cNvSpPr txBox="1">
            <a:spLocks noGrp="1"/>
          </p:cNvSpPr>
          <p:nvPr>
            <p:ph type="body" idx="1"/>
          </p:nvPr>
        </p:nvSpPr>
        <p:spPr>
          <a:xfrm>
            <a:off x="679768" y="4715157"/>
            <a:ext cx="5438140" cy="4466987"/>
          </a:xfrm>
          <a:prstGeom prst="rect">
            <a:avLst/>
          </a:prstGeom>
        </p:spPr>
        <p:txBody>
          <a:bodyPr lIns="91425" tIns="91425" rIns="91425" bIns="91425" anchor="t" anchorCtr="0">
            <a:noAutofit/>
          </a:bodyPr>
          <a:lstStyle/>
          <a:p>
            <a:pPr>
              <a:spcBef>
                <a:spcPts val="0"/>
              </a:spcBef>
              <a:buNone/>
            </a:pPr>
            <a:endParaRPr/>
          </a:p>
        </p:txBody>
      </p:sp>
      <p:sp>
        <p:nvSpPr>
          <p:cNvPr id="411" name="Shape 411"/>
          <p:cNvSpPr>
            <a:spLocks noGrp="1" noRot="1" noChangeAspect="1"/>
          </p:cNvSpPr>
          <p:nvPr>
            <p:ph type="sldImg" idx="2"/>
          </p:nvPr>
        </p:nvSpPr>
        <p:spPr>
          <a:xfrm>
            <a:off x="915988" y="742950"/>
            <a:ext cx="4967287" cy="3725863"/>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extLst>
      <p:ext uri="{BB962C8B-B14F-4D97-AF65-F5344CB8AC3E}">
        <p14:creationId xmlns:p14="http://schemas.microsoft.com/office/powerpoint/2010/main" val="3656518833"/>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2"/>
        <p:cNvGrpSpPr/>
        <p:nvPr/>
      </p:nvGrpSpPr>
      <p:grpSpPr>
        <a:xfrm>
          <a:off x="0" y="0"/>
          <a:ext cx="0" cy="0"/>
          <a:chOff x="0" y="0"/>
          <a:chExt cx="0" cy="0"/>
        </a:xfrm>
      </p:grpSpPr>
      <p:sp>
        <p:nvSpPr>
          <p:cNvPr id="423" name="Shape 423"/>
          <p:cNvSpPr txBox="1">
            <a:spLocks noGrp="1"/>
          </p:cNvSpPr>
          <p:nvPr>
            <p:ph type="body" idx="1"/>
          </p:nvPr>
        </p:nvSpPr>
        <p:spPr>
          <a:xfrm>
            <a:off x="679768" y="4715157"/>
            <a:ext cx="5438140" cy="4466987"/>
          </a:xfrm>
          <a:prstGeom prst="rect">
            <a:avLst/>
          </a:prstGeom>
        </p:spPr>
        <p:txBody>
          <a:bodyPr lIns="91425" tIns="91425" rIns="91425" bIns="91425" anchor="t" anchorCtr="0">
            <a:noAutofit/>
          </a:bodyPr>
          <a:lstStyle/>
          <a:p>
            <a:pPr>
              <a:spcBef>
                <a:spcPts val="0"/>
              </a:spcBef>
              <a:buNone/>
            </a:pPr>
            <a:endParaRPr/>
          </a:p>
        </p:txBody>
      </p:sp>
      <p:sp>
        <p:nvSpPr>
          <p:cNvPr id="424" name="Shape 424"/>
          <p:cNvSpPr>
            <a:spLocks noGrp="1" noRot="1" noChangeAspect="1"/>
          </p:cNvSpPr>
          <p:nvPr>
            <p:ph type="sldImg" idx="2"/>
          </p:nvPr>
        </p:nvSpPr>
        <p:spPr>
          <a:xfrm>
            <a:off x="915988" y="742950"/>
            <a:ext cx="4967287" cy="3725863"/>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extLst>
      <p:ext uri="{BB962C8B-B14F-4D97-AF65-F5344CB8AC3E}">
        <p14:creationId xmlns:p14="http://schemas.microsoft.com/office/powerpoint/2010/main" val="2448011695"/>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4"/>
        <p:cNvGrpSpPr/>
        <p:nvPr/>
      </p:nvGrpSpPr>
      <p:grpSpPr>
        <a:xfrm>
          <a:off x="0" y="0"/>
          <a:ext cx="0" cy="0"/>
          <a:chOff x="0" y="0"/>
          <a:chExt cx="0" cy="0"/>
        </a:xfrm>
      </p:grpSpPr>
      <p:sp>
        <p:nvSpPr>
          <p:cNvPr id="435" name="Shape 435"/>
          <p:cNvSpPr txBox="1">
            <a:spLocks noGrp="1"/>
          </p:cNvSpPr>
          <p:nvPr>
            <p:ph type="body" idx="1"/>
          </p:nvPr>
        </p:nvSpPr>
        <p:spPr>
          <a:xfrm>
            <a:off x="679768" y="4715157"/>
            <a:ext cx="5438140" cy="4466987"/>
          </a:xfrm>
          <a:prstGeom prst="rect">
            <a:avLst/>
          </a:prstGeom>
        </p:spPr>
        <p:txBody>
          <a:bodyPr lIns="91425" tIns="91425" rIns="91425" bIns="91425" anchor="t" anchorCtr="0">
            <a:noAutofit/>
          </a:bodyPr>
          <a:lstStyle/>
          <a:p>
            <a:pPr>
              <a:spcBef>
                <a:spcPts val="0"/>
              </a:spcBef>
              <a:buNone/>
            </a:pPr>
            <a:endParaRPr/>
          </a:p>
        </p:txBody>
      </p:sp>
      <p:sp>
        <p:nvSpPr>
          <p:cNvPr id="436" name="Shape 436"/>
          <p:cNvSpPr>
            <a:spLocks noGrp="1" noRot="1" noChangeAspect="1"/>
          </p:cNvSpPr>
          <p:nvPr>
            <p:ph type="sldImg" idx="2"/>
          </p:nvPr>
        </p:nvSpPr>
        <p:spPr>
          <a:xfrm>
            <a:off x="915988" y="742950"/>
            <a:ext cx="4967287" cy="3725863"/>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extLst>
      <p:ext uri="{BB962C8B-B14F-4D97-AF65-F5344CB8AC3E}">
        <p14:creationId xmlns:p14="http://schemas.microsoft.com/office/powerpoint/2010/main" val="954070414"/>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1"/>
        <p:cNvGrpSpPr/>
        <p:nvPr/>
      </p:nvGrpSpPr>
      <p:grpSpPr>
        <a:xfrm>
          <a:off x="0" y="0"/>
          <a:ext cx="0" cy="0"/>
          <a:chOff x="0" y="0"/>
          <a:chExt cx="0" cy="0"/>
        </a:xfrm>
      </p:grpSpPr>
      <p:sp>
        <p:nvSpPr>
          <p:cNvPr id="442" name="Shape 442"/>
          <p:cNvSpPr txBox="1">
            <a:spLocks noGrp="1"/>
          </p:cNvSpPr>
          <p:nvPr>
            <p:ph type="body" idx="1"/>
          </p:nvPr>
        </p:nvSpPr>
        <p:spPr>
          <a:xfrm>
            <a:off x="679768" y="4715157"/>
            <a:ext cx="5438140" cy="4466987"/>
          </a:xfrm>
          <a:prstGeom prst="rect">
            <a:avLst/>
          </a:prstGeom>
        </p:spPr>
        <p:txBody>
          <a:bodyPr lIns="91425" tIns="91425" rIns="91425" bIns="91425" anchor="t" anchorCtr="0">
            <a:noAutofit/>
          </a:bodyPr>
          <a:lstStyle/>
          <a:p>
            <a:pPr>
              <a:spcBef>
                <a:spcPts val="0"/>
              </a:spcBef>
              <a:buNone/>
            </a:pPr>
            <a:endParaRPr/>
          </a:p>
        </p:txBody>
      </p:sp>
      <p:sp>
        <p:nvSpPr>
          <p:cNvPr id="443" name="Shape 443"/>
          <p:cNvSpPr>
            <a:spLocks noGrp="1" noRot="1" noChangeAspect="1"/>
          </p:cNvSpPr>
          <p:nvPr>
            <p:ph type="sldImg" idx="2"/>
          </p:nvPr>
        </p:nvSpPr>
        <p:spPr>
          <a:xfrm>
            <a:off x="915988" y="742950"/>
            <a:ext cx="4967287" cy="3725863"/>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extLst>
      <p:ext uri="{BB962C8B-B14F-4D97-AF65-F5344CB8AC3E}">
        <p14:creationId xmlns:p14="http://schemas.microsoft.com/office/powerpoint/2010/main" val="1987178655"/>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9"/>
        <p:cNvGrpSpPr/>
        <p:nvPr/>
      </p:nvGrpSpPr>
      <p:grpSpPr>
        <a:xfrm>
          <a:off x="0" y="0"/>
          <a:ext cx="0" cy="0"/>
          <a:chOff x="0" y="0"/>
          <a:chExt cx="0" cy="0"/>
        </a:xfrm>
      </p:grpSpPr>
      <p:sp>
        <p:nvSpPr>
          <p:cNvPr id="410" name="Shape 410"/>
          <p:cNvSpPr txBox="1">
            <a:spLocks noGrp="1"/>
          </p:cNvSpPr>
          <p:nvPr>
            <p:ph type="body" idx="1"/>
          </p:nvPr>
        </p:nvSpPr>
        <p:spPr>
          <a:xfrm>
            <a:off x="679768" y="4715157"/>
            <a:ext cx="5438140" cy="4466987"/>
          </a:xfrm>
          <a:prstGeom prst="rect">
            <a:avLst/>
          </a:prstGeom>
        </p:spPr>
        <p:txBody>
          <a:bodyPr lIns="91425" tIns="91425" rIns="91425" bIns="91425" anchor="t" anchorCtr="0">
            <a:noAutofit/>
          </a:bodyPr>
          <a:lstStyle/>
          <a:p>
            <a:pPr>
              <a:spcBef>
                <a:spcPts val="0"/>
              </a:spcBef>
              <a:buNone/>
            </a:pPr>
            <a:endParaRPr/>
          </a:p>
        </p:txBody>
      </p:sp>
      <p:sp>
        <p:nvSpPr>
          <p:cNvPr id="411" name="Shape 411"/>
          <p:cNvSpPr>
            <a:spLocks noGrp="1" noRot="1" noChangeAspect="1"/>
          </p:cNvSpPr>
          <p:nvPr>
            <p:ph type="sldImg" idx="2"/>
          </p:nvPr>
        </p:nvSpPr>
        <p:spPr>
          <a:xfrm>
            <a:off x="915988" y="742950"/>
            <a:ext cx="4967287" cy="3725863"/>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extLst>
      <p:ext uri="{BB962C8B-B14F-4D97-AF65-F5344CB8AC3E}">
        <p14:creationId xmlns:p14="http://schemas.microsoft.com/office/powerpoint/2010/main" val="321041686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1"/>
        <p:cNvGrpSpPr/>
        <p:nvPr/>
      </p:nvGrpSpPr>
      <p:grpSpPr>
        <a:xfrm>
          <a:off x="0" y="0"/>
          <a:ext cx="0" cy="0"/>
          <a:chOff x="0" y="0"/>
          <a:chExt cx="0" cy="0"/>
        </a:xfrm>
      </p:grpSpPr>
      <p:sp>
        <p:nvSpPr>
          <p:cNvPr id="282" name="Shape 282"/>
          <p:cNvSpPr txBox="1">
            <a:spLocks noGrp="1"/>
          </p:cNvSpPr>
          <p:nvPr>
            <p:ph type="body" idx="1"/>
          </p:nvPr>
        </p:nvSpPr>
        <p:spPr>
          <a:xfrm>
            <a:off x="679768" y="4715157"/>
            <a:ext cx="5438140" cy="4466987"/>
          </a:xfrm>
          <a:prstGeom prst="rect">
            <a:avLst/>
          </a:prstGeom>
        </p:spPr>
        <p:txBody>
          <a:bodyPr lIns="91425" tIns="91425" rIns="91425" bIns="91425" anchor="t" anchorCtr="0">
            <a:noAutofit/>
          </a:bodyPr>
          <a:lstStyle/>
          <a:p>
            <a:pPr>
              <a:spcBef>
                <a:spcPts val="0"/>
              </a:spcBef>
              <a:buNone/>
            </a:pPr>
            <a:endParaRPr/>
          </a:p>
        </p:txBody>
      </p:sp>
      <p:sp>
        <p:nvSpPr>
          <p:cNvPr id="283" name="Shape 283"/>
          <p:cNvSpPr>
            <a:spLocks noGrp="1" noRot="1" noChangeAspect="1"/>
          </p:cNvSpPr>
          <p:nvPr>
            <p:ph type="sldImg" idx="2"/>
          </p:nvPr>
        </p:nvSpPr>
        <p:spPr>
          <a:xfrm>
            <a:off x="915988" y="742950"/>
            <a:ext cx="4967287" cy="3725863"/>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extLst>
      <p:ext uri="{BB962C8B-B14F-4D97-AF65-F5344CB8AC3E}">
        <p14:creationId xmlns:p14="http://schemas.microsoft.com/office/powerpoint/2010/main" val="88391484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9"/>
        <p:cNvGrpSpPr/>
        <p:nvPr/>
      </p:nvGrpSpPr>
      <p:grpSpPr>
        <a:xfrm>
          <a:off x="0" y="0"/>
          <a:ext cx="0" cy="0"/>
          <a:chOff x="0" y="0"/>
          <a:chExt cx="0" cy="0"/>
        </a:xfrm>
      </p:grpSpPr>
      <p:sp>
        <p:nvSpPr>
          <p:cNvPr id="290" name="Shape 290"/>
          <p:cNvSpPr txBox="1">
            <a:spLocks noGrp="1"/>
          </p:cNvSpPr>
          <p:nvPr>
            <p:ph type="body" idx="1"/>
          </p:nvPr>
        </p:nvSpPr>
        <p:spPr>
          <a:xfrm>
            <a:off x="679768" y="4715157"/>
            <a:ext cx="5438140" cy="4466987"/>
          </a:xfrm>
          <a:prstGeom prst="rect">
            <a:avLst/>
          </a:prstGeom>
        </p:spPr>
        <p:txBody>
          <a:bodyPr lIns="91425" tIns="91425" rIns="91425" bIns="91425" anchor="t" anchorCtr="0">
            <a:noAutofit/>
          </a:bodyPr>
          <a:lstStyle/>
          <a:p>
            <a:pPr>
              <a:spcBef>
                <a:spcPts val="0"/>
              </a:spcBef>
              <a:buNone/>
            </a:pPr>
            <a:endParaRPr/>
          </a:p>
        </p:txBody>
      </p:sp>
      <p:sp>
        <p:nvSpPr>
          <p:cNvPr id="291" name="Shape 291"/>
          <p:cNvSpPr>
            <a:spLocks noGrp="1" noRot="1" noChangeAspect="1"/>
          </p:cNvSpPr>
          <p:nvPr>
            <p:ph type="sldImg" idx="2"/>
          </p:nvPr>
        </p:nvSpPr>
        <p:spPr>
          <a:xfrm>
            <a:off x="915988" y="742950"/>
            <a:ext cx="4967287" cy="3725863"/>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extLst>
      <p:ext uri="{BB962C8B-B14F-4D97-AF65-F5344CB8AC3E}">
        <p14:creationId xmlns:p14="http://schemas.microsoft.com/office/powerpoint/2010/main" val="336807250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7"/>
        <p:cNvGrpSpPr/>
        <p:nvPr/>
      </p:nvGrpSpPr>
      <p:grpSpPr>
        <a:xfrm>
          <a:off x="0" y="0"/>
          <a:ext cx="0" cy="0"/>
          <a:chOff x="0" y="0"/>
          <a:chExt cx="0" cy="0"/>
        </a:xfrm>
      </p:grpSpPr>
      <p:sp>
        <p:nvSpPr>
          <p:cNvPr id="338" name="Shape 338"/>
          <p:cNvSpPr txBox="1">
            <a:spLocks noGrp="1"/>
          </p:cNvSpPr>
          <p:nvPr>
            <p:ph type="body" idx="1"/>
          </p:nvPr>
        </p:nvSpPr>
        <p:spPr>
          <a:xfrm>
            <a:off x="679768" y="4715157"/>
            <a:ext cx="5438140" cy="4466987"/>
          </a:xfrm>
          <a:prstGeom prst="rect">
            <a:avLst/>
          </a:prstGeom>
        </p:spPr>
        <p:txBody>
          <a:bodyPr lIns="91425" tIns="91425" rIns="91425" bIns="91425" anchor="t" anchorCtr="0">
            <a:noAutofit/>
          </a:bodyPr>
          <a:lstStyle/>
          <a:p>
            <a:pPr>
              <a:spcBef>
                <a:spcPts val="0"/>
              </a:spcBef>
              <a:buNone/>
            </a:pPr>
            <a:endParaRPr/>
          </a:p>
        </p:txBody>
      </p:sp>
      <p:sp>
        <p:nvSpPr>
          <p:cNvPr id="339" name="Shape 339"/>
          <p:cNvSpPr>
            <a:spLocks noGrp="1" noRot="1" noChangeAspect="1"/>
          </p:cNvSpPr>
          <p:nvPr>
            <p:ph type="sldImg" idx="2"/>
          </p:nvPr>
        </p:nvSpPr>
        <p:spPr>
          <a:xfrm>
            <a:off x="915988" y="742950"/>
            <a:ext cx="4967287" cy="3725863"/>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extLst>
      <p:ext uri="{BB962C8B-B14F-4D97-AF65-F5344CB8AC3E}">
        <p14:creationId xmlns:p14="http://schemas.microsoft.com/office/powerpoint/2010/main" val="409093406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9"/>
        <p:cNvGrpSpPr/>
        <p:nvPr/>
      </p:nvGrpSpPr>
      <p:grpSpPr>
        <a:xfrm>
          <a:off x="0" y="0"/>
          <a:ext cx="0" cy="0"/>
          <a:chOff x="0" y="0"/>
          <a:chExt cx="0" cy="0"/>
        </a:xfrm>
      </p:grpSpPr>
      <p:sp>
        <p:nvSpPr>
          <p:cNvPr id="290" name="Shape 290"/>
          <p:cNvSpPr txBox="1">
            <a:spLocks noGrp="1"/>
          </p:cNvSpPr>
          <p:nvPr>
            <p:ph type="body" idx="1"/>
          </p:nvPr>
        </p:nvSpPr>
        <p:spPr>
          <a:xfrm>
            <a:off x="679768" y="4715157"/>
            <a:ext cx="5438140" cy="4466987"/>
          </a:xfrm>
          <a:prstGeom prst="rect">
            <a:avLst/>
          </a:prstGeom>
        </p:spPr>
        <p:txBody>
          <a:bodyPr lIns="91425" tIns="91425" rIns="91425" bIns="91425" anchor="t" anchorCtr="0">
            <a:noAutofit/>
          </a:bodyPr>
          <a:lstStyle/>
          <a:p>
            <a:pPr>
              <a:spcBef>
                <a:spcPts val="0"/>
              </a:spcBef>
              <a:buNone/>
            </a:pPr>
            <a:endParaRPr/>
          </a:p>
        </p:txBody>
      </p:sp>
      <p:sp>
        <p:nvSpPr>
          <p:cNvPr id="291" name="Shape 291"/>
          <p:cNvSpPr>
            <a:spLocks noGrp="1" noRot="1" noChangeAspect="1"/>
          </p:cNvSpPr>
          <p:nvPr>
            <p:ph type="sldImg" idx="2"/>
          </p:nvPr>
        </p:nvSpPr>
        <p:spPr>
          <a:xfrm>
            <a:off x="915988" y="742950"/>
            <a:ext cx="4967287" cy="3725863"/>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extLst>
      <p:ext uri="{BB962C8B-B14F-4D97-AF65-F5344CB8AC3E}">
        <p14:creationId xmlns:p14="http://schemas.microsoft.com/office/powerpoint/2010/main" val="359335067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9"/>
        <p:cNvGrpSpPr/>
        <p:nvPr/>
      </p:nvGrpSpPr>
      <p:grpSpPr>
        <a:xfrm>
          <a:off x="0" y="0"/>
          <a:ext cx="0" cy="0"/>
          <a:chOff x="0" y="0"/>
          <a:chExt cx="0" cy="0"/>
        </a:xfrm>
      </p:grpSpPr>
      <p:sp>
        <p:nvSpPr>
          <p:cNvPr id="290" name="Shape 290"/>
          <p:cNvSpPr txBox="1">
            <a:spLocks noGrp="1"/>
          </p:cNvSpPr>
          <p:nvPr>
            <p:ph type="body" idx="1"/>
          </p:nvPr>
        </p:nvSpPr>
        <p:spPr>
          <a:xfrm>
            <a:off x="679768" y="4715157"/>
            <a:ext cx="5438140" cy="4466987"/>
          </a:xfrm>
          <a:prstGeom prst="rect">
            <a:avLst/>
          </a:prstGeom>
        </p:spPr>
        <p:txBody>
          <a:bodyPr lIns="91425" tIns="91425" rIns="91425" bIns="91425" anchor="t" anchorCtr="0">
            <a:noAutofit/>
          </a:bodyPr>
          <a:lstStyle/>
          <a:p>
            <a:pPr>
              <a:spcBef>
                <a:spcPts val="0"/>
              </a:spcBef>
              <a:buNone/>
            </a:pPr>
            <a:endParaRPr/>
          </a:p>
        </p:txBody>
      </p:sp>
      <p:sp>
        <p:nvSpPr>
          <p:cNvPr id="291" name="Shape 291"/>
          <p:cNvSpPr>
            <a:spLocks noGrp="1" noRot="1" noChangeAspect="1"/>
          </p:cNvSpPr>
          <p:nvPr>
            <p:ph type="sldImg" idx="2"/>
          </p:nvPr>
        </p:nvSpPr>
        <p:spPr>
          <a:xfrm>
            <a:off x="915988" y="742950"/>
            <a:ext cx="4967287" cy="3725863"/>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extLst>
      <p:ext uri="{BB962C8B-B14F-4D97-AF65-F5344CB8AC3E}">
        <p14:creationId xmlns:p14="http://schemas.microsoft.com/office/powerpoint/2010/main" val="274373088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9"/>
        <p:cNvGrpSpPr/>
        <p:nvPr/>
      </p:nvGrpSpPr>
      <p:grpSpPr>
        <a:xfrm>
          <a:off x="0" y="0"/>
          <a:ext cx="0" cy="0"/>
          <a:chOff x="0" y="0"/>
          <a:chExt cx="0" cy="0"/>
        </a:xfrm>
      </p:grpSpPr>
      <p:sp>
        <p:nvSpPr>
          <p:cNvPr id="290" name="Shape 290"/>
          <p:cNvSpPr txBox="1">
            <a:spLocks noGrp="1"/>
          </p:cNvSpPr>
          <p:nvPr>
            <p:ph type="body" idx="1"/>
          </p:nvPr>
        </p:nvSpPr>
        <p:spPr>
          <a:xfrm>
            <a:off x="679768" y="4715157"/>
            <a:ext cx="5438140" cy="4466987"/>
          </a:xfrm>
          <a:prstGeom prst="rect">
            <a:avLst/>
          </a:prstGeom>
        </p:spPr>
        <p:txBody>
          <a:bodyPr lIns="91425" tIns="91425" rIns="91425" bIns="91425" anchor="t" anchorCtr="0">
            <a:noAutofit/>
          </a:bodyPr>
          <a:lstStyle/>
          <a:p>
            <a:pPr>
              <a:spcBef>
                <a:spcPts val="0"/>
              </a:spcBef>
              <a:buNone/>
            </a:pPr>
            <a:endParaRPr/>
          </a:p>
        </p:txBody>
      </p:sp>
      <p:sp>
        <p:nvSpPr>
          <p:cNvPr id="291" name="Shape 291"/>
          <p:cNvSpPr>
            <a:spLocks noGrp="1" noRot="1" noChangeAspect="1"/>
          </p:cNvSpPr>
          <p:nvPr>
            <p:ph type="sldImg" idx="2"/>
          </p:nvPr>
        </p:nvSpPr>
        <p:spPr>
          <a:xfrm>
            <a:off x="915988" y="742950"/>
            <a:ext cx="4967287" cy="3725863"/>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extLst>
      <p:ext uri="{BB962C8B-B14F-4D97-AF65-F5344CB8AC3E}">
        <p14:creationId xmlns:p14="http://schemas.microsoft.com/office/powerpoint/2010/main" val="419289539"/>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8.jpeg"/><Relationship Id="rId1" Type="http://schemas.openxmlformats.org/officeDocument/2006/relationships/slideMaster" Target="../slideMasters/slideMaster2.xml"/><Relationship Id="rId4" Type="http://schemas.openxmlformats.org/officeDocument/2006/relationships/image" Target="../media/image3.png"/></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Master" Target="../slideMasters/slideMaster2.xml"/><Relationship Id="rId4" Type="http://schemas.openxmlformats.org/officeDocument/2006/relationships/image" Target="../media/image5.png"/></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6.jpeg"/><Relationship Id="rId1" Type="http://schemas.openxmlformats.org/officeDocument/2006/relationships/slideMaster" Target="../slideMasters/slideMaster2.xml"/><Relationship Id="rId5" Type="http://schemas.openxmlformats.org/officeDocument/2006/relationships/image" Target="../media/image7.png"/><Relationship Id="rId4" Type="http://schemas.openxmlformats.org/officeDocument/2006/relationships/image" Target="../media/image9.jpeg"/></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1.jpe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6.jpeg"/><Relationship Id="rId1" Type="http://schemas.openxmlformats.org/officeDocument/2006/relationships/slideMaster" Target="../slideMasters/slideMaster1.xml"/><Relationship Id="rId5" Type="http://schemas.openxmlformats.org/officeDocument/2006/relationships/image" Target="../media/image7.png"/><Relationship Id="rId4" Type="http://schemas.openxmlformats.org/officeDocument/2006/relationships/image" Target="../media/image4.jpe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p:cNvSpPr/>
          <p:nvPr userDrawn="1"/>
        </p:nvSpPr>
        <p:spPr>
          <a:xfrm>
            <a:off x="0" y="0"/>
            <a:ext cx="9147176" cy="6858000"/>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2" name="Picture 2" descr="D:\IT\Work\Audry\Desktop\Printing Item\Salihin Premier\stationery\label3.jpg"/>
          <p:cNvPicPr>
            <a:picLocks noChangeAspect="1" noChangeArrowheads="1"/>
          </p:cNvPicPr>
          <p:nvPr userDrawn="1"/>
        </p:nvPicPr>
        <p:blipFill rotWithShape="1">
          <a:blip r:embed="rId2" cstate="print">
            <a:extLst>
              <a:ext uri="{28A0092B-C50C-407E-A947-70E740481C1C}">
                <a14:useLocalDpi xmlns:a14="http://schemas.microsoft.com/office/drawing/2010/main" val="0"/>
              </a:ext>
            </a:extLst>
          </a:blip>
          <a:srcRect l="14162" r="10865" b="33566"/>
          <a:stretch/>
        </p:blipFill>
        <p:spPr bwMode="auto">
          <a:xfrm rot="5400000">
            <a:off x="-3278189" y="3278188"/>
            <a:ext cx="6858003" cy="301625"/>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D:\IT\Work\Audry\Desktop\Printing Item\Salihin Premier\stationery\slide6.png"/>
          <p:cNvPicPr>
            <a:picLocks noChangeAspect="1" noChangeArrowheads="1"/>
          </p:cNvPicPr>
          <p:nvPr userDrawn="1"/>
        </p:nvPicPr>
        <p:blipFill rotWithShape="1">
          <a:blip r:embed="rId3" cstate="print">
            <a:extLst>
              <a:ext uri="{28A0092B-C50C-407E-A947-70E740481C1C}">
                <a14:useLocalDpi xmlns:a14="http://schemas.microsoft.com/office/drawing/2010/main" val="0"/>
              </a:ext>
            </a:extLst>
          </a:blip>
          <a:srcRect l="18091" t="15622" r="32030" b="16255"/>
          <a:stretch/>
        </p:blipFill>
        <p:spPr bwMode="auto">
          <a:xfrm>
            <a:off x="1" y="1600200"/>
            <a:ext cx="9147176" cy="5257802"/>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DFBCCFCF-26A9-4D7A-970A-2239FACBBEE9}" type="datetimeFigureOut">
              <a:rPr lang="en-US" smtClean="0"/>
              <a:t>1/12/2016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5656640-CBAE-40A4-AF00-960698FEEE04}" type="slidenum">
              <a:rPr lang="en-US" smtClean="0"/>
              <a:t>‹#›</a:t>
            </a:fld>
            <a:endParaRPr lang="en-US"/>
          </a:p>
        </p:txBody>
      </p:sp>
      <p:pic>
        <p:nvPicPr>
          <p:cNvPr id="2053" name="Picture 5" descr="D:\IT\Work\Audry\Desktop\Printing Item\Salihin Premier\stationery\slide5.png"/>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5062477" y="304800"/>
            <a:ext cx="3776723" cy="762000"/>
          </a:xfrm>
          <a:prstGeom prst="rect">
            <a:avLst/>
          </a:prstGeom>
          <a:noFill/>
          <a:extLst>
            <a:ext uri="{909E8E84-426E-40DD-AFC4-6F175D3DCCD1}">
              <a14:hiddenFill xmlns:a14="http://schemas.microsoft.com/office/drawing/2010/main">
                <a:solidFill>
                  <a:srgbClr val="FFFFFF"/>
                </a:solidFill>
              </a14:hiddenFill>
            </a:ext>
          </a:extLst>
        </p:spPr>
      </p:pic>
      <p:sp>
        <p:nvSpPr>
          <p:cNvPr id="28" name="TextBox 27"/>
          <p:cNvSpPr txBox="1"/>
          <p:nvPr userDrawn="1"/>
        </p:nvSpPr>
        <p:spPr>
          <a:xfrm>
            <a:off x="-302096" y="6591771"/>
            <a:ext cx="2664296" cy="230832"/>
          </a:xfrm>
          <a:prstGeom prst="rect">
            <a:avLst/>
          </a:prstGeom>
          <a:noFill/>
        </p:spPr>
        <p:txBody>
          <a:bodyPr wrap="square" rtlCol="0">
            <a:spAutoFit/>
          </a:bodyPr>
          <a:lstStyle/>
          <a:p>
            <a:pPr algn="r"/>
            <a:r>
              <a:rPr lang="en-US" sz="900" dirty="0" smtClean="0"/>
              <a:t>© </a:t>
            </a:r>
            <a:r>
              <a:rPr lang="en-US" sz="900" dirty="0" smtClean="0">
                <a:solidFill>
                  <a:srgbClr val="FF0000"/>
                </a:solidFill>
                <a:latin typeface="Neuropol" pitchFamily="34" charset="0"/>
              </a:rPr>
              <a:t>SPS </a:t>
            </a:r>
            <a:r>
              <a:rPr lang="en-US" sz="900" dirty="0" smtClean="0">
                <a:solidFill>
                  <a:srgbClr val="FF0000"/>
                </a:solidFill>
              </a:rPr>
              <a:t> </a:t>
            </a:r>
            <a:r>
              <a:rPr lang="en-US" sz="900" dirty="0" smtClean="0"/>
              <a:t>2015. Strictly Private &amp; Confidential</a:t>
            </a:r>
            <a:endParaRPr lang="en-SG" sz="900" dirty="0"/>
          </a:p>
        </p:txBody>
      </p:sp>
    </p:spTree>
    <p:extLst>
      <p:ext uri="{BB962C8B-B14F-4D97-AF65-F5344CB8AC3E}">
        <p14:creationId xmlns:p14="http://schemas.microsoft.com/office/powerpoint/2010/main" val="3386468789"/>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FBCCFCF-26A9-4D7A-970A-2239FACBBEE9}" type="datetimeFigureOut">
              <a:rPr lang="en-US" smtClean="0"/>
              <a:t>1/12/2016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5656640-CBAE-40A4-AF00-960698FEEE04}" type="slidenum">
              <a:rPr lang="en-US" smtClean="0"/>
              <a:t>‹#›</a:t>
            </a:fld>
            <a:endParaRPr lang="en-US"/>
          </a:p>
        </p:txBody>
      </p:sp>
    </p:spTree>
    <p:extLst>
      <p:ext uri="{BB962C8B-B14F-4D97-AF65-F5344CB8AC3E}">
        <p14:creationId xmlns:p14="http://schemas.microsoft.com/office/powerpoint/2010/main" val="336105455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FBCCFCF-26A9-4D7A-970A-2239FACBBEE9}" type="datetimeFigureOut">
              <a:rPr lang="en-US" smtClean="0"/>
              <a:t>1/12/2016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5656640-CBAE-40A4-AF00-960698FEEE04}" type="slidenum">
              <a:rPr lang="en-US" smtClean="0"/>
              <a:t>‹#›</a:t>
            </a:fld>
            <a:endParaRPr lang="en-US"/>
          </a:p>
        </p:txBody>
      </p:sp>
    </p:spTree>
    <p:extLst>
      <p:ext uri="{BB962C8B-B14F-4D97-AF65-F5344CB8AC3E}">
        <p14:creationId xmlns:p14="http://schemas.microsoft.com/office/powerpoint/2010/main" val="138551000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p:cNvSpPr/>
          <p:nvPr userDrawn="1"/>
        </p:nvSpPr>
        <p:spPr>
          <a:xfrm>
            <a:off x="0" y="0"/>
            <a:ext cx="9147176" cy="6858000"/>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pic>
        <p:nvPicPr>
          <p:cNvPr id="22" name="Picture 2" descr="D:\IT\Work\Audry\Desktop\Printing Item\Salihin Premier\stationery\label3.jpg"/>
          <p:cNvPicPr>
            <a:picLocks noChangeAspect="1" noChangeArrowheads="1"/>
          </p:cNvPicPr>
          <p:nvPr userDrawn="1"/>
        </p:nvPicPr>
        <p:blipFill rotWithShape="1">
          <a:blip r:embed="rId2" cstate="print">
            <a:extLst>
              <a:ext uri="{28A0092B-C50C-407E-A947-70E740481C1C}">
                <a14:useLocalDpi xmlns:a14="http://schemas.microsoft.com/office/drawing/2010/main" val="0"/>
              </a:ext>
            </a:extLst>
          </a:blip>
          <a:srcRect l="14162" r="10865" b="33566"/>
          <a:stretch/>
        </p:blipFill>
        <p:spPr bwMode="auto">
          <a:xfrm rot="5400000">
            <a:off x="-3278189" y="3278188"/>
            <a:ext cx="6858003" cy="301625"/>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D:\IT\Work\Audry\Desktop\Printing Item\Salihin Premier\stationery\slide6.png"/>
          <p:cNvPicPr>
            <a:picLocks noChangeAspect="1" noChangeArrowheads="1"/>
          </p:cNvPicPr>
          <p:nvPr userDrawn="1"/>
        </p:nvPicPr>
        <p:blipFill rotWithShape="1">
          <a:blip r:embed="rId3" cstate="print">
            <a:extLst>
              <a:ext uri="{28A0092B-C50C-407E-A947-70E740481C1C}">
                <a14:useLocalDpi xmlns:a14="http://schemas.microsoft.com/office/drawing/2010/main" val="0"/>
              </a:ext>
            </a:extLst>
          </a:blip>
          <a:srcRect l="18091" t="15622" r="32030" b="16255"/>
          <a:stretch/>
        </p:blipFill>
        <p:spPr bwMode="auto">
          <a:xfrm>
            <a:off x="1" y="1600200"/>
            <a:ext cx="9147176" cy="5257802"/>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DFBCCFCF-26A9-4D7A-970A-2239FACBBEE9}" type="datetimeFigureOut">
              <a:rPr lang="en-US" smtClean="0">
                <a:solidFill>
                  <a:prstClr val="black">
                    <a:tint val="75000"/>
                  </a:prstClr>
                </a:solidFill>
              </a:rPr>
              <a:pPr/>
              <a:t>1/12/2016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5656640-CBAE-40A4-AF00-960698FEEE04}" type="slidenum">
              <a:rPr lang="en-US" smtClean="0">
                <a:solidFill>
                  <a:prstClr val="black">
                    <a:tint val="75000"/>
                  </a:prstClr>
                </a:solidFill>
              </a:rPr>
              <a:pPr/>
              <a:t>‹#›</a:t>
            </a:fld>
            <a:endParaRPr lang="en-US">
              <a:solidFill>
                <a:prstClr val="black">
                  <a:tint val="75000"/>
                </a:prstClr>
              </a:solidFill>
            </a:endParaRPr>
          </a:p>
        </p:txBody>
      </p:sp>
      <p:pic>
        <p:nvPicPr>
          <p:cNvPr id="2053" name="Picture 5" descr="D:\IT\Work\Audry\Desktop\Printing Item\Salihin Premier\stationery\slide5.png"/>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5062477" y="304800"/>
            <a:ext cx="3776723" cy="762000"/>
          </a:xfrm>
          <a:prstGeom prst="rect">
            <a:avLst/>
          </a:prstGeom>
          <a:noFill/>
          <a:extLst>
            <a:ext uri="{909E8E84-426E-40DD-AFC4-6F175D3DCCD1}">
              <a14:hiddenFill xmlns:a14="http://schemas.microsoft.com/office/drawing/2010/main">
                <a:solidFill>
                  <a:srgbClr val="FFFFFF"/>
                </a:solidFill>
              </a14:hiddenFill>
            </a:ext>
          </a:extLst>
        </p:spPr>
      </p:pic>
      <p:sp>
        <p:nvSpPr>
          <p:cNvPr id="28" name="TextBox 27"/>
          <p:cNvSpPr txBox="1"/>
          <p:nvPr userDrawn="1"/>
        </p:nvSpPr>
        <p:spPr>
          <a:xfrm>
            <a:off x="-302096" y="6591771"/>
            <a:ext cx="2664296" cy="230832"/>
          </a:xfrm>
          <a:prstGeom prst="rect">
            <a:avLst/>
          </a:prstGeom>
          <a:noFill/>
        </p:spPr>
        <p:txBody>
          <a:bodyPr wrap="square" rtlCol="0">
            <a:spAutoFit/>
          </a:bodyPr>
          <a:lstStyle/>
          <a:p>
            <a:pPr algn="r"/>
            <a:r>
              <a:rPr lang="en-US" sz="900" dirty="0" smtClean="0">
                <a:solidFill>
                  <a:prstClr val="black"/>
                </a:solidFill>
              </a:rPr>
              <a:t>© </a:t>
            </a:r>
            <a:r>
              <a:rPr lang="en-US" sz="900" dirty="0" smtClean="0">
                <a:solidFill>
                  <a:srgbClr val="FF0000"/>
                </a:solidFill>
                <a:latin typeface="Neuropol" pitchFamily="34" charset="0"/>
              </a:rPr>
              <a:t>SPS </a:t>
            </a:r>
            <a:r>
              <a:rPr lang="en-US" sz="900" dirty="0" smtClean="0">
                <a:solidFill>
                  <a:srgbClr val="FF0000"/>
                </a:solidFill>
              </a:rPr>
              <a:t> </a:t>
            </a:r>
            <a:r>
              <a:rPr lang="en-US" sz="900" dirty="0" smtClean="0">
                <a:solidFill>
                  <a:prstClr val="black"/>
                </a:solidFill>
              </a:rPr>
              <a:t>2015. Strictly Private &amp; Confidential</a:t>
            </a:r>
            <a:endParaRPr lang="en-SG" sz="900" dirty="0">
              <a:solidFill>
                <a:prstClr val="black"/>
              </a:solidFill>
            </a:endParaRPr>
          </a:p>
        </p:txBody>
      </p:sp>
    </p:spTree>
    <p:extLst>
      <p:ext uri="{BB962C8B-B14F-4D97-AF65-F5344CB8AC3E}">
        <p14:creationId xmlns:p14="http://schemas.microsoft.com/office/powerpoint/2010/main" val="2849833036"/>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FBCCFCF-26A9-4D7A-970A-2239FACBBEE9}" type="datetimeFigureOut">
              <a:rPr lang="en-US" smtClean="0">
                <a:solidFill>
                  <a:prstClr val="black">
                    <a:tint val="75000"/>
                  </a:prstClr>
                </a:solidFill>
              </a:rPr>
              <a:pPr/>
              <a:t>1/12/2016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5656640-CBAE-40A4-AF00-960698FEEE04}" type="slidenum">
              <a:rPr lang="en-US" smtClean="0">
                <a:solidFill>
                  <a:prstClr val="black">
                    <a:tint val="75000"/>
                  </a:prstClr>
                </a:solidFill>
              </a:rPr>
              <a:pPr/>
              <a:t>‹#›</a:t>
            </a:fld>
            <a:endParaRPr lang="en-US">
              <a:solidFill>
                <a:prstClr val="black">
                  <a:tint val="75000"/>
                </a:prstClr>
              </a:solidFill>
            </a:endParaRPr>
          </a:p>
        </p:txBody>
      </p:sp>
      <p:pic>
        <p:nvPicPr>
          <p:cNvPr id="14" name="Picture 2" descr="D:\IT\Work\Audry\Desktop\Printing Item\Salihin Premier\stationery\label3.jpg"/>
          <p:cNvPicPr>
            <a:picLocks noChangeAspect="1" noChangeArrowheads="1"/>
          </p:cNvPicPr>
          <p:nvPr userDrawn="1"/>
        </p:nvPicPr>
        <p:blipFill rotWithShape="1">
          <a:blip r:embed="rId2" cstate="print">
            <a:extLst>
              <a:ext uri="{28A0092B-C50C-407E-A947-70E740481C1C}">
                <a14:useLocalDpi xmlns:a14="http://schemas.microsoft.com/office/drawing/2010/main" val="0"/>
              </a:ext>
            </a:extLst>
          </a:blip>
          <a:srcRect b="33566"/>
          <a:stretch/>
        </p:blipFill>
        <p:spPr bwMode="auto">
          <a:xfrm>
            <a:off x="0" y="6556375"/>
            <a:ext cx="9147176" cy="301625"/>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6"/>
          <p:cNvSpPr/>
          <p:nvPr userDrawn="1"/>
        </p:nvSpPr>
        <p:spPr>
          <a:xfrm>
            <a:off x="2743201" y="679971"/>
            <a:ext cx="6403976" cy="45720"/>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pic>
        <p:nvPicPr>
          <p:cNvPr id="16" name="Picture 2" descr="D:\IT\Work\Audry\Desktop\Printing Item\MIA 2015\MIA - Sponsorship logo-01.jpg"/>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304800" y="304800"/>
            <a:ext cx="2810809" cy="556901"/>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2" descr="D:\IT\Work\Audry\Desktop\Printing Item\Salihin Premier\Design\slide3.png"/>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5745162" y="6094434"/>
            <a:ext cx="3398838" cy="762128"/>
          </a:xfrm>
          <a:prstGeom prst="rect">
            <a:avLst/>
          </a:prstGeom>
          <a:noFill/>
          <a:extLst>
            <a:ext uri="{909E8E84-426E-40DD-AFC4-6F175D3DCCD1}">
              <a14:hiddenFill xmlns:a14="http://schemas.microsoft.com/office/drawing/2010/main">
                <a:solidFill>
                  <a:srgbClr val="FFFFFF"/>
                </a:solidFill>
              </a14:hiddenFill>
            </a:ext>
          </a:extLst>
        </p:spPr>
      </p:pic>
      <p:sp>
        <p:nvSpPr>
          <p:cNvPr id="12" name="TextBox 11"/>
          <p:cNvSpPr txBox="1"/>
          <p:nvPr userDrawn="1"/>
        </p:nvSpPr>
        <p:spPr>
          <a:xfrm>
            <a:off x="-302096" y="6591771"/>
            <a:ext cx="2664296" cy="230832"/>
          </a:xfrm>
          <a:prstGeom prst="rect">
            <a:avLst/>
          </a:prstGeom>
          <a:noFill/>
        </p:spPr>
        <p:txBody>
          <a:bodyPr wrap="square" rtlCol="0">
            <a:spAutoFit/>
          </a:bodyPr>
          <a:lstStyle/>
          <a:p>
            <a:pPr algn="r"/>
            <a:r>
              <a:rPr lang="en-US" sz="900" dirty="0" smtClean="0">
                <a:solidFill>
                  <a:prstClr val="black"/>
                </a:solidFill>
              </a:rPr>
              <a:t>© </a:t>
            </a:r>
            <a:r>
              <a:rPr lang="en-US" sz="900" dirty="0" smtClean="0">
                <a:solidFill>
                  <a:srgbClr val="FF0000"/>
                </a:solidFill>
                <a:latin typeface="Neuropol" pitchFamily="34" charset="0"/>
              </a:rPr>
              <a:t>SPS </a:t>
            </a:r>
            <a:r>
              <a:rPr lang="en-US" sz="900" dirty="0" smtClean="0">
                <a:solidFill>
                  <a:srgbClr val="FF0000"/>
                </a:solidFill>
              </a:rPr>
              <a:t> </a:t>
            </a:r>
            <a:r>
              <a:rPr lang="en-US" sz="900" dirty="0" smtClean="0">
                <a:solidFill>
                  <a:prstClr val="black"/>
                </a:solidFill>
              </a:rPr>
              <a:t>2015. Strictly Private &amp; Confidential</a:t>
            </a:r>
            <a:endParaRPr lang="en-SG" sz="900" dirty="0">
              <a:solidFill>
                <a:prstClr val="black"/>
              </a:solidFill>
            </a:endParaRPr>
          </a:p>
        </p:txBody>
      </p:sp>
      <p:sp>
        <p:nvSpPr>
          <p:cNvPr id="13" name="Slide Number Placeholder 3"/>
          <p:cNvSpPr txBox="1">
            <a:spLocks/>
          </p:cNvSpPr>
          <p:nvPr userDrawn="1"/>
        </p:nvSpPr>
        <p:spPr>
          <a:xfrm>
            <a:off x="8681566" y="6515100"/>
            <a:ext cx="367184"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1F45E794-307C-49D3-8CE5-47BF882ED0AE}" type="slidenum">
              <a:rPr lang="en-MY" sz="900" smtClean="0">
                <a:solidFill>
                  <a:prstClr val="black"/>
                </a:solidFill>
              </a:rPr>
              <a:pPr/>
              <a:t>‹#›</a:t>
            </a:fld>
            <a:endParaRPr lang="en-MY" sz="1100" dirty="0">
              <a:solidFill>
                <a:prstClr val="black"/>
              </a:solidFill>
            </a:endParaRPr>
          </a:p>
        </p:txBody>
      </p:sp>
    </p:spTree>
    <p:extLst>
      <p:ext uri="{BB962C8B-B14F-4D97-AF65-F5344CB8AC3E}">
        <p14:creationId xmlns:p14="http://schemas.microsoft.com/office/powerpoint/2010/main" val="2570391473"/>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10" name="Picture 2" descr="D:\IT\Work\Audry\Desktop\Printing Item\Salihin Premier\stationery\bg-01.jpg"/>
          <p:cNvPicPr>
            <a:picLocks noChangeAspect="1" noChangeArrowheads="1"/>
          </p:cNvPicPr>
          <p:nvPr userDrawn="1"/>
        </p:nvPicPr>
        <p:blipFill rotWithShape="1">
          <a:blip r:embed="rId2" cstate="print">
            <a:extLst>
              <a:ext uri="{28A0092B-C50C-407E-A947-70E740481C1C}">
                <a14:useLocalDpi xmlns:a14="http://schemas.microsoft.com/office/drawing/2010/main" val="0"/>
              </a:ext>
            </a:extLst>
          </a:blip>
          <a:srcRect t="2990" b="2928"/>
          <a:stretch/>
        </p:blipFill>
        <p:spPr bwMode="auto">
          <a:xfrm>
            <a:off x="0" y="205099"/>
            <a:ext cx="9144000" cy="6452076"/>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FBCCFCF-26A9-4D7A-970A-2239FACBBEE9}" type="datetimeFigureOut">
              <a:rPr lang="en-US" smtClean="0">
                <a:solidFill>
                  <a:prstClr val="black">
                    <a:tint val="75000"/>
                  </a:prstClr>
                </a:solidFill>
              </a:rPr>
              <a:pPr/>
              <a:t>1/12/2016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5656640-CBAE-40A4-AF00-960698FEEE04}" type="slidenum">
              <a:rPr lang="en-US" smtClean="0">
                <a:solidFill>
                  <a:prstClr val="black">
                    <a:tint val="75000"/>
                  </a:prstClr>
                </a:solidFill>
              </a:rPr>
              <a:pPr/>
              <a:t>‹#›</a:t>
            </a:fld>
            <a:endParaRPr lang="en-US">
              <a:solidFill>
                <a:prstClr val="black">
                  <a:tint val="75000"/>
                </a:prstClr>
              </a:solidFill>
            </a:endParaRPr>
          </a:p>
        </p:txBody>
      </p:sp>
      <p:pic>
        <p:nvPicPr>
          <p:cNvPr id="7" name="Picture 2" descr="D:\IT\Work\Audry\Desktop\Printing Item\Salihin Premier\stationery\label3.jpg"/>
          <p:cNvPicPr>
            <a:picLocks noChangeAspect="1" noChangeArrowheads="1"/>
          </p:cNvPicPr>
          <p:nvPr userDrawn="1"/>
        </p:nvPicPr>
        <p:blipFill rotWithShape="1">
          <a:blip r:embed="rId3" cstate="print">
            <a:extLst>
              <a:ext uri="{28A0092B-C50C-407E-A947-70E740481C1C}">
                <a14:useLocalDpi xmlns:a14="http://schemas.microsoft.com/office/drawing/2010/main" val="0"/>
              </a:ext>
            </a:extLst>
          </a:blip>
          <a:srcRect b="33566"/>
          <a:stretch/>
        </p:blipFill>
        <p:spPr bwMode="auto">
          <a:xfrm>
            <a:off x="0" y="6556375"/>
            <a:ext cx="9147176" cy="301625"/>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2" descr="D:\IT\Work\Audry\Desktop\Printing Item\MIA 2015\MIA - Sponsorship logo-01.jpg"/>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304800" y="304800"/>
            <a:ext cx="2810809" cy="556901"/>
          </a:xfrm>
          <a:prstGeom prst="rect">
            <a:avLst/>
          </a:prstGeom>
          <a:noFill/>
          <a:extLst>
            <a:ext uri="{909E8E84-426E-40DD-AFC4-6F175D3DCCD1}">
              <a14:hiddenFill xmlns:a14="http://schemas.microsoft.com/office/drawing/2010/main">
                <a:solidFill>
                  <a:srgbClr val="FFFFFF"/>
                </a:solidFill>
              </a14:hiddenFill>
            </a:ext>
          </a:extLst>
        </p:spPr>
      </p:pic>
      <p:pic>
        <p:nvPicPr>
          <p:cNvPr id="4099" name="Picture 3" descr="D:\IT\Work\Audry\Desktop\Printing Item\Salihin Premier\stationery\slide7.png"/>
          <p:cNvPicPr>
            <a:picLocks noChangeAspect="1" noChangeArrowheads="1"/>
          </p:cNvPicPr>
          <p:nvPr userDrawn="1"/>
        </p:nvPicPr>
        <p:blipFill>
          <a:blip r:embed="rId5" cstate="print">
            <a:extLst>
              <a:ext uri="{28A0092B-C50C-407E-A947-70E740481C1C}">
                <a14:useLocalDpi xmlns:a14="http://schemas.microsoft.com/office/drawing/2010/main" val="0"/>
              </a:ext>
            </a:extLst>
          </a:blip>
          <a:srcRect/>
          <a:stretch>
            <a:fillRect/>
          </a:stretch>
        </p:blipFill>
        <p:spPr bwMode="auto">
          <a:xfrm>
            <a:off x="3733800" y="97536"/>
            <a:ext cx="5318199" cy="4855464"/>
          </a:xfrm>
          <a:prstGeom prst="rect">
            <a:avLst/>
          </a:prstGeom>
          <a:noFill/>
          <a:extLst>
            <a:ext uri="{909E8E84-426E-40DD-AFC4-6F175D3DCCD1}">
              <a14:hiddenFill xmlns:a14="http://schemas.microsoft.com/office/drawing/2010/main">
                <a:solidFill>
                  <a:srgbClr val="FFFFFF"/>
                </a:solidFill>
              </a14:hiddenFill>
            </a:ext>
          </a:extLst>
        </p:spPr>
      </p:pic>
      <p:sp>
        <p:nvSpPr>
          <p:cNvPr id="16" name="TextBox 15"/>
          <p:cNvSpPr txBox="1"/>
          <p:nvPr userDrawn="1"/>
        </p:nvSpPr>
        <p:spPr>
          <a:xfrm>
            <a:off x="-302096" y="6591771"/>
            <a:ext cx="2664296" cy="230832"/>
          </a:xfrm>
          <a:prstGeom prst="rect">
            <a:avLst/>
          </a:prstGeom>
          <a:noFill/>
        </p:spPr>
        <p:txBody>
          <a:bodyPr wrap="square" rtlCol="0">
            <a:spAutoFit/>
          </a:bodyPr>
          <a:lstStyle/>
          <a:p>
            <a:pPr algn="r"/>
            <a:r>
              <a:rPr lang="en-US" sz="900" dirty="0" smtClean="0">
                <a:solidFill>
                  <a:prstClr val="black"/>
                </a:solidFill>
              </a:rPr>
              <a:t>© </a:t>
            </a:r>
            <a:r>
              <a:rPr lang="en-US" sz="900" dirty="0" smtClean="0">
                <a:solidFill>
                  <a:srgbClr val="FF0000"/>
                </a:solidFill>
                <a:latin typeface="Neuropol" pitchFamily="34" charset="0"/>
              </a:rPr>
              <a:t>SPS </a:t>
            </a:r>
            <a:r>
              <a:rPr lang="en-US" sz="900" dirty="0" smtClean="0">
                <a:solidFill>
                  <a:srgbClr val="FF0000"/>
                </a:solidFill>
              </a:rPr>
              <a:t> </a:t>
            </a:r>
            <a:r>
              <a:rPr lang="en-US" sz="900" dirty="0" smtClean="0">
                <a:solidFill>
                  <a:prstClr val="black"/>
                </a:solidFill>
              </a:rPr>
              <a:t>2015. Strictly Private &amp; Confidential</a:t>
            </a:r>
            <a:endParaRPr lang="en-SG" sz="900" dirty="0">
              <a:solidFill>
                <a:prstClr val="black"/>
              </a:solidFill>
            </a:endParaRPr>
          </a:p>
        </p:txBody>
      </p:sp>
      <p:sp>
        <p:nvSpPr>
          <p:cNvPr id="12" name="Slide Number Placeholder 3"/>
          <p:cNvSpPr txBox="1">
            <a:spLocks/>
          </p:cNvSpPr>
          <p:nvPr userDrawn="1"/>
        </p:nvSpPr>
        <p:spPr>
          <a:xfrm>
            <a:off x="8681566" y="6515100"/>
            <a:ext cx="367184"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1F45E794-307C-49D3-8CE5-47BF882ED0AE}" type="slidenum">
              <a:rPr lang="en-MY" sz="900" smtClean="0">
                <a:solidFill>
                  <a:prstClr val="black"/>
                </a:solidFill>
              </a:rPr>
              <a:pPr/>
              <a:t>‹#›</a:t>
            </a:fld>
            <a:endParaRPr lang="en-MY" sz="1100" dirty="0">
              <a:solidFill>
                <a:prstClr val="black"/>
              </a:solidFill>
            </a:endParaRPr>
          </a:p>
        </p:txBody>
      </p:sp>
    </p:spTree>
    <p:extLst>
      <p:ext uri="{BB962C8B-B14F-4D97-AF65-F5344CB8AC3E}">
        <p14:creationId xmlns:p14="http://schemas.microsoft.com/office/powerpoint/2010/main" val="2119352851"/>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DFBCCFCF-26A9-4D7A-970A-2239FACBBEE9}" type="datetimeFigureOut">
              <a:rPr lang="en-US" smtClean="0">
                <a:solidFill>
                  <a:prstClr val="black">
                    <a:tint val="75000"/>
                  </a:prstClr>
                </a:solidFill>
              </a:rPr>
              <a:pPr/>
              <a:t>1/12/2016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55656640-CBAE-40A4-AF00-960698FEEE0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3563918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DFBCCFCF-26A9-4D7A-970A-2239FACBBEE9}" type="datetimeFigureOut">
              <a:rPr lang="en-US" smtClean="0">
                <a:solidFill>
                  <a:prstClr val="black">
                    <a:tint val="75000"/>
                  </a:prstClr>
                </a:solidFill>
              </a:rPr>
              <a:pPr/>
              <a:t>1/12/2016</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55656640-CBAE-40A4-AF00-960698FEEE0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285552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DFBCCFCF-26A9-4D7A-970A-2239FACBBEE9}" type="datetimeFigureOut">
              <a:rPr lang="en-US" smtClean="0">
                <a:solidFill>
                  <a:prstClr val="black">
                    <a:tint val="75000"/>
                  </a:prstClr>
                </a:solidFill>
              </a:rPr>
              <a:pPr/>
              <a:t>1/12/2016</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55656640-CBAE-40A4-AF00-960698FEEE0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4600548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FBCCFCF-26A9-4D7A-970A-2239FACBBEE9}" type="datetimeFigureOut">
              <a:rPr lang="en-US" smtClean="0">
                <a:solidFill>
                  <a:prstClr val="black">
                    <a:tint val="75000"/>
                  </a:prstClr>
                </a:solidFill>
              </a:rPr>
              <a:pPr/>
              <a:t>1/12/2016</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55656640-CBAE-40A4-AF00-960698FEEE0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1598615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FBCCFCF-26A9-4D7A-970A-2239FACBBEE9}" type="datetimeFigureOut">
              <a:rPr lang="en-US" smtClean="0">
                <a:solidFill>
                  <a:prstClr val="black">
                    <a:tint val="75000"/>
                  </a:prstClr>
                </a:solidFill>
              </a:rPr>
              <a:pPr/>
              <a:t>1/12/2016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55656640-CBAE-40A4-AF00-960698FEEE0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5395689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FBCCFCF-26A9-4D7A-970A-2239FACBBEE9}" type="datetimeFigureOut">
              <a:rPr lang="en-US" smtClean="0"/>
              <a:t>1/12/2016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5656640-CBAE-40A4-AF00-960698FEEE04}" type="slidenum">
              <a:rPr lang="en-US" smtClean="0"/>
              <a:t>‹#›</a:t>
            </a:fld>
            <a:endParaRPr lang="en-US"/>
          </a:p>
        </p:txBody>
      </p:sp>
      <p:pic>
        <p:nvPicPr>
          <p:cNvPr id="14" name="Picture 2" descr="D:\IT\Work\Audry\Desktop\Printing Item\Salihin Premier\stationery\label3.jpg"/>
          <p:cNvPicPr>
            <a:picLocks noChangeAspect="1" noChangeArrowheads="1"/>
          </p:cNvPicPr>
          <p:nvPr userDrawn="1"/>
        </p:nvPicPr>
        <p:blipFill rotWithShape="1">
          <a:blip r:embed="rId2" cstate="print">
            <a:extLst>
              <a:ext uri="{28A0092B-C50C-407E-A947-70E740481C1C}">
                <a14:useLocalDpi xmlns:a14="http://schemas.microsoft.com/office/drawing/2010/main" val="0"/>
              </a:ext>
            </a:extLst>
          </a:blip>
          <a:srcRect b="33566"/>
          <a:stretch/>
        </p:blipFill>
        <p:spPr bwMode="auto">
          <a:xfrm>
            <a:off x="0" y="6556375"/>
            <a:ext cx="9147176" cy="301625"/>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6"/>
          <p:cNvSpPr/>
          <p:nvPr userDrawn="1"/>
        </p:nvSpPr>
        <p:spPr>
          <a:xfrm>
            <a:off x="2743201" y="679971"/>
            <a:ext cx="6403976" cy="45720"/>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 name="Picture 2" descr="D:\IT\Work\Audry\Desktop\Printing Item\MIA 2015\MIA - Sponsorship logo-01.jpg"/>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304800" y="304800"/>
            <a:ext cx="2810809" cy="556901"/>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2" descr="D:\IT\Work\Audry\Desktop\Printing Item\Salihin Premier\Design\slide3.png"/>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5745162" y="6094434"/>
            <a:ext cx="3398838" cy="762128"/>
          </a:xfrm>
          <a:prstGeom prst="rect">
            <a:avLst/>
          </a:prstGeom>
          <a:noFill/>
          <a:extLst>
            <a:ext uri="{909E8E84-426E-40DD-AFC4-6F175D3DCCD1}">
              <a14:hiddenFill xmlns:a14="http://schemas.microsoft.com/office/drawing/2010/main">
                <a:solidFill>
                  <a:srgbClr val="FFFFFF"/>
                </a:solidFill>
              </a14:hiddenFill>
            </a:ext>
          </a:extLst>
        </p:spPr>
      </p:pic>
      <p:sp>
        <p:nvSpPr>
          <p:cNvPr id="12" name="TextBox 11"/>
          <p:cNvSpPr txBox="1"/>
          <p:nvPr userDrawn="1"/>
        </p:nvSpPr>
        <p:spPr>
          <a:xfrm>
            <a:off x="-302096" y="6591771"/>
            <a:ext cx="2664296" cy="230832"/>
          </a:xfrm>
          <a:prstGeom prst="rect">
            <a:avLst/>
          </a:prstGeom>
          <a:noFill/>
        </p:spPr>
        <p:txBody>
          <a:bodyPr wrap="square" rtlCol="0">
            <a:spAutoFit/>
          </a:bodyPr>
          <a:lstStyle/>
          <a:p>
            <a:pPr algn="r"/>
            <a:r>
              <a:rPr lang="en-US" sz="900" dirty="0" smtClean="0"/>
              <a:t>© </a:t>
            </a:r>
            <a:r>
              <a:rPr lang="en-US" sz="900" dirty="0" smtClean="0">
                <a:solidFill>
                  <a:srgbClr val="FF0000"/>
                </a:solidFill>
                <a:latin typeface="Neuropol" pitchFamily="34" charset="0"/>
              </a:rPr>
              <a:t>SPS </a:t>
            </a:r>
            <a:r>
              <a:rPr lang="en-US" sz="900" dirty="0" smtClean="0">
                <a:solidFill>
                  <a:srgbClr val="FF0000"/>
                </a:solidFill>
              </a:rPr>
              <a:t> </a:t>
            </a:r>
            <a:r>
              <a:rPr lang="en-US" sz="900" dirty="0" smtClean="0"/>
              <a:t>2015. Strictly Private &amp; Confidential</a:t>
            </a:r>
            <a:endParaRPr lang="en-SG" sz="900" dirty="0"/>
          </a:p>
        </p:txBody>
      </p:sp>
      <p:sp>
        <p:nvSpPr>
          <p:cNvPr id="13" name="Slide Number Placeholder 3"/>
          <p:cNvSpPr txBox="1">
            <a:spLocks/>
          </p:cNvSpPr>
          <p:nvPr userDrawn="1"/>
        </p:nvSpPr>
        <p:spPr>
          <a:xfrm>
            <a:off x="8681566" y="6515100"/>
            <a:ext cx="367184"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1F45E794-307C-49D3-8CE5-47BF882ED0AE}" type="slidenum">
              <a:rPr lang="en-MY" sz="900" smtClean="0">
                <a:solidFill>
                  <a:schemeClr val="tx1"/>
                </a:solidFill>
              </a:rPr>
              <a:pPr/>
              <a:t>‹#›</a:t>
            </a:fld>
            <a:endParaRPr lang="en-MY" sz="1100" dirty="0">
              <a:solidFill>
                <a:schemeClr val="tx1"/>
              </a:solidFill>
            </a:endParaRPr>
          </a:p>
        </p:txBody>
      </p:sp>
    </p:spTree>
    <p:extLst>
      <p:ext uri="{BB962C8B-B14F-4D97-AF65-F5344CB8AC3E}">
        <p14:creationId xmlns:p14="http://schemas.microsoft.com/office/powerpoint/2010/main" val="2537587036"/>
      </p:ext>
    </p:extLst>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FBCCFCF-26A9-4D7A-970A-2239FACBBEE9}" type="datetimeFigureOut">
              <a:rPr lang="en-US" smtClean="0">
                <a:solidFill>
                  <a:prstClr val="black">
                    <a:tint val="75000"/>
                  </a:prstClr>
                </a:solidFill>
              </a:rPr>
              <a:pPr/>
              <a:t>1/12/2016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55656640-CBAE-40A4-AF00-960698FEEE0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5640852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FBCCFCF-26A9-4D7A-970A-2239FACBBEE9}" type="datetimeFigureOut">
              <a:rPr lang="en-US" smtClean="0">
                <a:solidFill>
                  <a:prstClr val="black">
                    <a:tint val="75000"/>
                  </a:prstClr>
                </a:solidFill>
              </a:rPr>
              <a:pPr/>
              <a:t>1/12/2016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5656640-CBAE-40A4-AF00-960698FEEE0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7136512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FBCCFCF-26A9-4D7A-970A-2239FACBBEE9}" type="datetimeFigureOut">
              <a:rPr lang="en-US" smtClean="0">
                <a:solidFill>
                  <a:prstClr val="black">
                    <a:tint val="75000"/>
                  </a:prstClr>
                </a:solidFill>
              </a:rPr>
              <a:pPr/>
              <a:t>1/12/2016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5656640-CBAE-40A4-AF00-960698FEEE0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8321123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10" name="Picture 2" descr="D:\IT\Work\Audry\Desktop\Printing Item\Salihin Premier\stationery\bg-01.jpg"/>
          <p:cNvPicPr>
            <a:picLocks noChangeAspect="1" noChangeArrowheads="1"/>
          </p:cNvPicPr>
          <p:nvPr userDrawn="1"/>
        </p:nvPicPr>
        <p:blipFill rotWithShape="1">
          <a:blip r:embed="rId2" cstate="print">
            <a:extLst>
              <a:ext uri="{28A0092B-C50C-407E-A947-70E740481C1C}">
                <a14:useLocalDpi xmlns:a14="http://schemas.microsoft.com/office/drawing/2010/main" val="0"/>
              </a:ext>
            </a:extLst>
          </a:blip>
          <a:srcRect t="2990" b="2928"/>
          <a:stretch/>
        </p:blipFill>
        <p:spPr bwMode="auto">
          <a:xfrm>
            <a:off x="0" y="205099"/>
            <a:ext cx="9144000" cy="6452076"/>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FBCCFCF-26A9-4D7A-970A-2239FACBBEE9}" type="datetimeFigureOut">
              <a:rPr lang="en-US" smtClean="0"/>
              <a:t>1/12/2016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5656640-CBAE-40A4-AF00-960698FEEE04}" type="slidenum">
              <a:rPr lang="en-US" smtClean="0"/>
              <a:t>‹#›</a:t>
            </a:fld>
            <a:endParaRPr lang="en-US"/>
          </a:p>
        </p:txBody>
      </p:sp>
      <p:pic>
        <p:nvPicPr>
          <p:cNvPr id="7" name="Picture 2" descr="D:\IT\Work\Audry\Desktop\Printing Item\Salihin Premier\stationery\label3.jpg"/>
          <p:cNvPicPr>
            <a:picLocks noChangeAspect="1" noChangeArrowheads="1"/>
          </p:cNvPicPr>
          <p:nvPr userDrawn="1"/>
        </p:nvPicPr>
        <p:blipFill rotWithShape="1">
          <a:blip r:embed="rId3" cstate="print">
            <a:extLst>
              <a:ext uri="{28A0092B-C50C-407E-A947-70E740481C1C}">
                <a14:useLocalDpi xmlns:a14="http://schemas.microsoft.com/office/drawing/2010/main" val="0"/>
              </a:ext>
            </a:extLst>
          </a:blip>
          <a:srcRect b="33566"/>
          <a:stretch/>
        </p:blipFill>
        <p:spPr bwMode="auto">
          <a:xfrm>
            <a:off x="0" y="6556375"/>
            <a:ext cx="9147176" cy="301625"/>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2" descr="D:\IT\Work\Audry\Desktop\Printing Item\MIA 2015\MIA - Sponsorship logo-01.jpg"/>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304800" y="304800"/>
            <a:ext cx="2810809" cy="556901"/>
          </a:xfrm>
          <a:prstGeom prst="rect">
            <a:avLst/>
          </a:prstGeom>
          <a:noFill/>
          <a:extLst>
            <a:ext uri="{909E8E84-426E-40DD-AFC4-6F175D3DCCD1}">
              <a14:hiddenFill xmlns:a14="http://schemas.microsoft.com/office/drawing/2010/main">
                <a:solidFill>
                  <a:srgbClr val="FFFFFF"/>
                </a:solidFill>
              </a14:hiddenFill>
            </a:ext>
          </a:extLst>
        </p:spPr>
      </p:pic>
      <p:pic>
        <p:nvPicPr>
          <p:cNvPr id="4099" name="Picture 3" descr="D:\IT\Work\Audry\Desktop\Printing Item\Salihin Premier\stationery\slide7.png"/>
          <p:cNvPicPr>
            <a:picLocks noChangeAspect="1" noChangeArrowheads="1"/>
          </p:cNvPicPr>
          <p:nvPr userDrawn="1"/>
        </p:nvPicPr>
        <p:blipFill>
          <a:blip r:embed="rId5" cstate="print">
            <a:extLst>
              <a:ext uri="{28A0092B-C50C-407E-A947-70E740481C1C}">
                <a14:useLocalDpi xmlns:a14="http://schemas.microsoft.com/office/drawing/2010/main" val="0"/>
              </a:ext>
            </a:extLst>
          </a:blip>
          <a:srcRect/>
          <a:stretch>
            <a:fillRect/>
          </a:stretch>
        </p:blipFill>
        <p:spPr bwMode="auto">
          <a:xfrm>
            <a:off x="3733800" y="97536"/>
            <a:ext cx="5318199" cy="4855464"/>
          </a:xfrm>
          <a:prstGeom prst="rect">
            <a:avLst/>
          </a:prstGeom>
          <a:noFill/>
          <a:extLst>
            <a:ext uri="{909E8E84-426E-40DD-AFC4-6F175D3DCCD1}">
              <a14:hiddenFill xmlns:a14="http://schemas.microsoft.com/office/drawing/2010/main">
                <a:solidFill>
                  <a:srgbClr val="FFFFFF"/>
                </a:solidFill>
              </a14:hiddenFill>
            </a:ext>
          </a:extLst>
        </p:spPr>
      </p:pic>
      <p:sp>
        <p:nvSpPr>
          <p:cNvPr id="16" name="TextBox 15"/>
          <p:cNvSpPr txBox="1"/>
          <p:nvPr userDrawn="1"/>
        </p:nvSpPr>
        <p:spPr>
          <a:xfrm>
            <a:off x="-302096" y="6591771"/>
            <a:ext cx="2664296" cy="230832"/>
          </a:xfrm>
          <a:prstGeom prst="rect">
            <a:avLst/>
          </a:prstGeom>
          <a:noFill/>
        </p:spPr>
        <p:txBody>
          <a:bodyPr wrap="square" rtlCol="0">
            <a:spAutoFit/>
          </a:bodyPr>
          <a:lstStyle/>
          <a:p>
            <a:pPr algn="r"/>
            <a:r>
              <a:rPr lang="en-US" sz="900" dirty="0" smtClean="0"/>
              <a:t>© </a:t>
            </a:r>
            <a:r>
              <a:rPr lang="en-US" sz="900" dirty="0" smtClean="0">
                <a:solidFill>
                  <a:srgbClr val="FF0000"/>
                </a:solidFill>
                <a:latin typeface="Neuropol" pitchFamily="34" charset="0"/>
              </a:rPr>
              <a:t>SPS </a:t>
            </a:r>
            <a:r>
              <a:rPr lang="en-US" sz="900" dirty="0" smtClean="0">
                <a:solidFill>
                  <a:srgbClr val="FF0000"/>
                </a:solidFill>
              </a:rPr>
              <a:t> </a:t>
            </a:r>
            <a:r>
              <a:rPr lang="en-US" sz="900" dirty="0" smtClean="0"/>
              <a:t>2015. Strictly Private &amp; Confidential</a:t>
            </a:r>
            <a:endParaRPr lang="en-SG" sz="900" dirty="0"/>
          </a:p>
        </p:txBody>
      </p:sp>
      <p:sp>
        <p:nvSpPr>
          <p:cNvPr id="12" name="Slide Number Placeholder 3"/>
          <p:cNvSpPr txBox="1">
            <a:spLocks/>
          </p:cNvSpPr>
          <p:nvPr userDrawn="1"/>
        </p:nvSpPr>
        <p:spPr>
          <a:xfrm>
            <a:off x="8681566" y="6515100"/>
            <a:ext cx="367184"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1F45E794-307C-49D3-8CE5-47BF882ED0AE}" type="slidenum">
              <a:rPr lang="en-MY" sz="900" smtClean="0">
                <a:solidFill>
                  <a:schemeClr val="tx1"/>
                </a:solidFill>
              </a:rPr>
              <a:pPr/>
              <a:t>‹#›</a:t>
            </a:fld>
            <a:endParaRPr lang="en-MY" sz="1100" dirty="0">
              <a:solidFill>
                <a:schemeClr val="tx1"/>
              </a:solidFill>
            </a:endParaRPr>
          </a:p>
        </p:txBody>
      </p:sp>
    </p:spTree>
    <p:extLst>
      <p:ext uri="{BB962C8B-B14F-4D97-AF65-F5344CB8AC3E}">
        <p14:creationId xmlns:p14="http://schemas.microsoft.com/office/powerpoint/2010/main" val="1871034178"/>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DFBCCFCF-26A9-4D7A-970A-2239FACBBEE9}" type="datetimeFigureOut">
              <a:rPr lang="en-US" smtClean="0"/>
              <a:t>1/12/2016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5656640-CBAE-40A4-AF00-960698FEEE04}" type="slidenum">
              <a:rPr lang="en-US" smtClean="0"/>
              <a:t>‹#›</a:t>
            </a:fld>
            <a:endParaRPr lang="en-US"/>
          </a:p>
        </p:txBody>
      </p:sp>
    </p:spTree>
    <p:extLst>
      <p:ext uri="{BB962C8B-B14F-4D97-AF65-F5344CB8AC3E}">
        <p14:creationId xmlns:p14="http://schemas.microsoft.com/office/powerpoint/2010/main" val="13994575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DFBCCFCF-26A9-4D7A-970A-2239FACBBEE9}" type="datetimeFigureOut">
              <a:rPr lang="en-US" smtClean="0"/>
              <a:t>1/12/2016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5656640-CBAE-40A4-AF00-960698FEEE04}" type="slidenum">
              <a:rPr lang="en-US" smtClean="0"/>
              <a:t>‹#›</a:t>
            </a:fld>
            <a:endParaRPr lang="en-US"/>
          </a:p>
        </p:txBody>
      </p:sp>
    </p:spTree>
    <p:extLst>
      <p:ext uri="{BB962C8B-B14F-4D97-AF65-F5344CB8AC3E}">
        <p14:creationId xmlns:p14="http://schemas.microsoft.com/office/powerpoint/2010/main" val="127393245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DFBCCFCF-26A9-4D7A-970A-2239FACBBEE9}" type="datetimeFigureOut">
              <a:rPr lang="en-US" smtClean="0"/>
              <a:t>1/12/2016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5656640-CBAE-40A4-AF00-960698FEEE04}" type="slidenum">
              <a:rPr lang="en-US" smtClean="0"/>
              <a:t>‹#›</a:t>
            </a:fld>
            <a:endParaRPr lang="en-US"/>
          </a:p>
        </p:txBody>
      </p:sp>
    </p:spTree>
    <p:extLst>
      <p:ext uri="{BB962C8B-B14F-4D97-AF65-F5344CB8AC3E}">
        <p14:creationId xmlns:p14="http://schemas.microsoft.com/office/powerpoint/2010/main" val="64324111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FBCCFCF-26A9-4D7A-970A-2239FACBBEE9}" type="datetimeFigureOut">
              <a:rPr lang="en-US" smtClean="0"/>
              <a:t>1/12/2016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5656640-CBAE-40A4-AF00-960698FEEE04}" type="slidenum">
              <a:rPr lang="en-US" smtClean="0"/>
              <a:t>‹#›</a:t>
            </a:fld>
            <a:endParaRPr lang="en-US"/>
          </a:p>
        </p:txBody>
      </p:sp>
    </p:spTree>
    <p:extLst>
      <p:ext uri="{BB962C8B-B14F-4D97-AF65-F5344CB8AC3E}">
        <p14:creationId xmlns:p14="http://schemas.microsoft.com/office/powerpoint/2010/main" val="303618974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FBCCFCF-26A9-4D7A-970A-2239FACBBEE9}" type="datetimeFigureOut">
              <a:rPr lang="en-US" smtClean="0"/>
              <a:t>1/12/2016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5656640-CBAE-40A4-AF00-960698FEEE04}" type="slidenum">
              <a:rPr lang="en-US" smtClean="0"/>
              <a:t>‹#›</a:t>
            </a:fld>
            <a:endParaRPr lang="en-US"/>
          </a:p>
        </p:txBody>
      </p:sp>
    </p:spTree>
    <p:extLst>
      <p:ext uri="{BB962C8B-B14F-4D97-AF65-F5344CB8AC3E}">
        <p14:creationId xmlns:p14="http://schemas.microsoft.com/office/powerpoint/2010/main" val="367971533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FBCCFCF-26A9-4D7A-970A-2239FACBBEE9}" type="datetimeFigureOut">
              <a:rPr lang="en-US" smtClean="0"/>
              <a:t>1/12/2016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5656640-CBAE-40A4-AF00-960698FEEE04}" type="slidenum">
              <a:rPr lang="en-US" smtClean="0"/>
              <a:t>‹#›</a:t>
            </a:fld>
            <a:endParaRPr lang="en-US"/>
          </a:p>
        </p:txBody>
      </p:sp>
    </p:spTree>
    <p:extLst>
      <p:ext uri="{BB962C8B-B14F-4D97-AF65-F5344CB8AC3E}">
        <p14:creationId xmlns:p14="http://schemas.microsoft.com/office/powerpoint/2010/main" val="376097901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FBCCFCF-26A9-4D7A-970A-2239FACBBEE9}" type="datetimeFigureOut">
              <a:rPr lang="en-US" smtClean="0"/>
              <a:t>1/12/2016</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5656640-CBAE-40A4-AF00-960698FEEE04}" type="slidenum">
              <a:rPr lang="en-US" smtClean="0"/>
              <a:t>‹#›</a:t>
            </a:fld>
            <a:endParaRPr lang="en-US"/>
          </a:p>
        </p:txBody>
      </p:sp>
    </p:spTree>
    <p:extLst>
      <p:ext uri="{BB962C8B-B14F-4D97-AF65-F5344CB8AC3E}">
        <p14:creationId xmlns:p14="http://schemas.microsoft.com/office/powerpoint/2010/main" val="217461926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iming>
    <p:tnLst>
      <p:par>
        <p:cTn id="1" dur="indefinite" restart="never" nodeType="tmRoot"/>
      </p:par>
    </p:tnLst>
  </p:timing>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FBCCFCF-26A9-4D7A-970A-2239FACBBEE9}" type="datetimeFigureOut">
              <a:rPr lang="en-US" smtClean="0">
                <a:solidFill>
                  <a:prstClr val="black">
                    <a:tint val="75000"/>
                  </a:prstClr>
                </a:solidFill>
              </a:rPr>
              <a:pPr/>
              <a:t>1/12/2016</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5656640-CBAE-40A4-AF00-960698FEEE0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4780549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iming>
    <p:tnLst>
      <p:par>
        <p:cTn id="1" dur="indefinite" restart="never" nodeType="tmRoot"/>
      </p:par>
    </p:tnLst>
  </p:timing>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3.xml"/><Relationship Id="rId4" Type="http://schemas.openxmlformats.org/officeDocument/2006/relationships/image" Target="../media/image12.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1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1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10.png"/><Relationship Id="rId5" Type="http://schemas.openxmlformats.org/officeDocument/2006/relationships/image" Target="../media/image16.png"/><Relationship Id="rId4" Type="http://schemas.openxmlformats.org/officeDocument/2006/relationships/image" Target="../media/image15.png"/></Relationships>
</file>

<file path=ppt/slides/_rels/slide15.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4.xml"/><Relationship Id="rId1" Type="http://schemas.openxmlformats.org/officeDocument/2006/relationships/slideLayout" Target="../slideLayouts/slideLayout13.xml"/><Relationship Id="rId4" Type="http://schemas.openxmlformats.org/officeDocument/2006/relationships/image" Target="../media/image19.jpeg"/></Relationships>
</file>

<file path=ppt/slides/_rels/slide19.xml.rels><?xml version="1.0" encoding="UTF-8" standalone="yes"?>
<Relationships xmlns="http://schemas.openxmlformats.org/package/2006/relationships"><Relationship Id="rId8" Type="http://schemas.openxmlformats.org/officeDocument/2006/relationships/diagramQuickStyle" Target="../diagrams/quickStyle4.xml"/><Relationship Id="rId3" Type="http://schemas.openxmlformats.org/officeDocument/2006/relationships/image" Target="../media/image21.png"/><Relationship Id="rId7" Type="http://schemas.openxmlformats.org/officeDocument/2006/relationships/diagramLayout" Target="../diagrams/layout4.xml"/><Relationship Id="rId2" Type="http://schemas.openxmlformats.org/officeDocument/2006/relationships/image" Target="../media/image20.png"/><Relationship Id="rId1" Type="http://schemas.openxmlformats.org/officeDocument/2006/relationships/slideLayout" Target="../slideLayouts/slideLayout13.xml"/><Relationship Id="rId6" Type="http://schemas.openxmlformats.org/officeDocument/2006/relationships/diagramData" Target="../diagrams/data4.xml"/><Relationship Id="rId5" Type="http://schemas.openxmlformats.org/officeDocument/2006/relationships/image" Target="../media/image23.png"/><Relationship Id="rId10" Type="http://schemas.microsoft.com/office/2007/relationships/diagramDrawing" Target="../diagrams/drawing4.xml"/><Relationship Id="rId4" Type="http://schemas.openxmlformats.org/officeDocument/2006/relationships/image" Target="../media/image22.png"/><Relationship Id="rId9" Type="http://schemas.openxmlformats.org/officeDocument/2006/relationships/diagramColors" Target="../diagrams/colors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25.png"/></Relationships>
</file>

<file path=ppt/slides/_rels/slide2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8.xml"/><Relationship Id="rId1" Type="http://schemas.openxmlformats.org/officeDocument/2006/relationships/slideLayout" Target="../slideLayouts/slideLayout2.xml"/><Relationship Id="rId6" Type="http://schemas.openxmlformats.org/officeDocument/2006/relationships/image" Target="../media/image29.png"/><Relationship Id="rId5" Type="http://schemas.openxmlformats.org/officeDocument/2006/relationships/image" Target="../media/image28.png"/><Relationship Id="rId4" Type="http://schemas.openxmlformats.org/officeDocument/2006/relationships/image" Target="../media/image27.png"/></Relationships>
</file>

<file path=ppt/slides/_rels/slide25.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32.png"/></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22.xml"/><Relationship Id="rId1" Type="http://schemas.openxmlformats.org/officeDocument/2006/relationships/slideLayout" Target="../slideLayouts/slideLayout2.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29.xml.rels><?xml version="1.0" encoding="UTF-8" standalone="yes"?>
<Relationships xmlns="http://schemas.openxmlformats.org/package/2006/relationships"><Relationship Id="rId8" Type="http://schemas.openxmlformats.org/officeDocument/2006/relationships/diagramData" Target="../diagrams/data6.xml"/><Relationship Id="rId3" Type="http://schemas.openxmlformats.org/officeDocument/2006/relationships/image" Target="../media/image33.jpeg"/><Relationship Id="rId7" Type="http://schemas.openxmlformats.org/officeDocument/2006/relationships/image" Target="../media/image37.png"/><Relationship Id="rId12" Type="http://schemas.microsoft.com/office/2007/relationships/diagramDrawing" Target="../diagrams/drawing6.xml"/><Relationship Id="rId2" Type="http://schemas.openxmlformats.org/officeDocument/2006/relationships/notesSlide" Target="../notesSlides/notesSlide23.xml"/><Relationship Id="rId1" Type="http://schemas.openxmlformats.org/officeDocument/2006/relationships/slideLayout" Target="../slideLayouts/slideLayout2.xml"/><Relationship Id="rId6" Type="http://schemas.openxmlformats.org/officeDocument/2006/relationships/image" Target="../media/image36.png"/><Relationship Id="rId11" Type="http://schemas.openxmlformats.org/officeDocument/2006/relationships/diagramColors" Target="../diagrams/colors6.xml"/><Relationship Id="rId5" Type="http://schemas.openxmlformats.org/officeDocument/2006/relationships/image" Target="../media/image35.jpeg"/><Relationship Id="rId10" Type="http://schemas.openxmlformats.org/officeDocument/2006/relationships/diagramQuickStyle" Target="../diagrams/quickStyle6.xml"/><Relationship Id="rId4" Type="http://schemas.openxmlformats.org/officeDocument/2006/relationships/image" Target="../media/image34.jpeg"/><Relationship Id="rId9" Type="http://schemas.openxmlformats.org/officeDocument/2006/relationships/diagramLayout" Target="../diagrams/layout6.xml"/></Relationships>
</file>

<file path=ppt/slides/_rels/slide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24.xml"/><Relationship Id="rId1" Type="http://schemas.openxmlformats.org/officeDocument/2006/relationships/slideLayout" Target="../slideLayouts/slideLayout2.xml"/><Relationship Id="rId5" Type="http://schemas.openxmlformats.org/officeDocument/2006/relationships/image" Target="../media/image40.png"/><Relationship Id="rId4" Type="http://schemas.openxmlformats.org/officeDocument/2006/relationships/image" Target="../media/image39.png"/></Relationships>
</file>

<file path=ppt/slides/_rels/slide31.xml.rels><?xml version="1.0" encoding="UTF-8" standalone="yes"?>
<Relationships xmlns="http://schemas.openxmlformats.org/package/2006/relationships"><Relationship Id="rId8" Type="http://schemas.openxmlformats.org/officeDocument/2006/relationships/image" Target="../media/image46.png"/><Relationship Id="rId13" Type="http://schemas.openxmlformats.org/officeDocument/2006/relationships/image" Target="../media/image51.png"/><Relationship Id="rId18" Type="http://schemas.openxmlformats.org/officeDocument/2006/relationships/image" Target="../media/image56.jpeg"/><Relationship Id="rId26" Type="http://schemas.openxmlformats.org/officeDocument/2006/relationships/image" Target="../media/image64.png"/><Relationship Id="rId3" Type="http://schemas.openxmlformats.org/officeDocument/2006/relationships/image" Target="../media/image41.jpeg"/><Relationship Id="rId21" Type="http://schemas.openxmlformats.org/officeDocument/2006/relationships/image" Target="../media/image59.jpeg"/><Relationship Id="rId7" Type="http://schemas.openxmlformats.org/officeDocument/2006/relationships/image" Target="../media/image45.png"/><Relationship Id="rId12" Type="http://schemas.openxmlformats.org/officeDocument/2006/relationships/image" Target="../media/image50.png"/><Relationship Id="rId17" Type="http://schemas.openxmlformats.org/officeDocument/2006/relationships/image" Target="../media/image55.jpeg"/><Relationship Id="rId25" Type="http://schemas.openxmlformats.org/officeDocument/2006/relationships/image" Target="../media/image63.png"/><Relationship Id="rId2" Type="http://schemas.openxmlformats.org/officeDocument/2006/relationships/notesSlide" Target="../notesSlides/notesSlide25.xml"/><Relationship Id="rId16" Type="http://schemas.openxmlformats.org/officeDocument/2006/relationships/image" Target="../media/image54.gif"/><Relationship Id="rId20" Type="http://schemas.openxmlformats.org/officeDocument/2006/relationships/image" Target="../media/image58.jpeg"/><Relationship Id="rId1" Type="http://schemas.openxmlformats.org/officeDocument/2006/relationships/slideLayout" Target="../slideLayouts/slideLayout2.xml"/><Relationship Id="rId6" Type="http://schemas.openxmlformats.org/officeDocument/2006/relationships/image" Target="../media/image44.jpeg"/><Relationship Id="rId11" Type="http://schemas.openxmlformats.org/officeDocument/2006/relationships/image" Target="../media/image49.jpeg"/><Relationship Id="rId24" Type="http://schemas.openxmlformats.org/officeDocument/2006/relationships/image" Target="../media/image62.png"/><Relationship Id="rId5" Type="http://schemas.openxmlformats.org/officeDocument/2006/relationships/image" Target="../media/image43.jpeg"/><Relationship Id="rId15" Type="http://schemas.openxmlformats.org/officeDocument/2006/relationships/image" Target="../media/image53.jpeg"/><Relationship Id="rId23" Type="http://schemas.openxmlformats.org/officeDocument/2006/relationships/image" Target="../media/image61.png"/><Relationship Id="rId10" Type="http://schemas.openxmlformats.org/officeDocument/2006/relationships/image" Target="../media/image48.png"/><Relationship Id="rId19" Type="http://schemas.openxmlformats.org/officeDocument/2006/relationships/image" Target="../media/image57.jpeg"/><Relationship Id="rId4" Type="http://schemas.openxmlformats.org/officeDocument/2006/relationships/image" Target="../media/image42.jpeg"/><Relationship Id="rId9" Type="http://schemas.openxmlformats.org/officeDocument/2006/relationships/image" Target="../media/image47.png"/><Relationship Id="rId14" Type="http://schemas.openxmlformats.org/officeDocument/2006/relationships/image" Target="../media/image52.png"/><Relationship Id="rId22" Type="http://schemas.openxmlformats.org/officeDocument/2006/relationships/image" Target="../media/image60.jpeg"/></Relationships>
</file>

<file path=ppt/slides/_rels/slide3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65.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8" Type="http://schemas.openxmlformats.org/officeDocument/2006/relationships/image" Target="../media/image72.png"/><Relationship Id="rId3" Type="http://schemas.openxmlformats.org/officeDocument/2006/relationships/image" Target="../media/image67.png"/><Relationship Id="rId7" Type="http://schemas.openxmlformats.org/officeDocument/2006/relationships/image" Target="../media/image71.png"/><Relationship Id="rId2" Type="http://schemas.openxmlformats.org/officeDocument/2006/relationships/image" Target="../media/image66.png"/><Relationship Id="rId1" Type="http://schemas.openxmlformats.org/officeDocument/2006/relationships/slideLayout" Target="../slideLayouts/slideLayout2.xml"/><Relationship Id="rId6" Type="http://schemas.openxmlformats.org/officeDocument/2006/relationships/image" Target="../media/image70.png"/><Relationship Id="rId11" Type="http://schemas.openxmlformats.org/officeDocument/2006/relationships/image" Target="../media/image75.jpg"/><Relationship Id="rId5" Type="http://schemas.openxmlformats.org/officeDocument/2006/relationships/image" Target="../media/image69.png"/><Relationship Id="rId10" Type="http://schemas.openxmlformats.org/officeDocument/2006/relationships/image" Target="../media/image74.png"/><Relationship Id="rId4" Type="http://schemas.openxmlformats.org/officeDocument/2006/relationships/image" Target="../media/image68.png"/><Relationship Id="rId9" Type="http://schemas.openxmlformats.org/officeDocument/2006/relationships/image" Target="../media/image73.png"/></Relationships>
</file>

<file path=ppt/slides/_rels/slide3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8.xml"/><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notesSlide" Target="../notesSlides/notesSlide30.xml"/><Relationship Id="rId1" Type="http://schemas.openxmlformats.org/officeDocument/2006/relationships/slideLayout" Target="../slideLayouts/slideLayout2.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_rels/slide38.xml.rels><?xml version="1.0" encoding="UTF-8" standalone="yes"?>
<Relationships xmlns="http://schemas.openxmlformats.org/package/2006/relationships"><Relationship Id="rId3" Type="http://schemas.openxmlformats.org/officeDocument/2006/relationships/image" Target="../media/image76.pn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8" Type="http://schemas.openxmlformats.org/officeDocument/2006/relationships/image" Target="../media/image77.png"/><Relationship Id="rId3" Type="http://schemas.openxmlformats.org/officeDocument/2006/relationships/diagramData" Target="../diagrams/data8.xml"/><Relationship Id="rId7" Type="http://schemas.microsoft.com/office/2007/relationships/diagramDrawing" Target="../diagrams/drawing8.xml"/><Relationship Id="rId2" Type="http://schemas.openxmlformats.org/officeDocument/2006/relationships/notesSlide" Target="../notesSlides/notesSlide32.xml"/><Relationship Id="rId1" Type="http://schemas.openxmlformats.org/officeDocument/2006/relationships/slideLayout" Target="../slideLayouts/slideLayout2.xml"/><Relationship Id="rId6" Type="http://schemas.openxmlformats.org/officeDocument/2006/relationships/diagramColors" Target="../diagrams/colors8.xml"/><Relationship Id="rId5" Type="http://schemas.openxmlformats.org/officeDocument/2006/relationships/diagramQuickStyle" Target="../diagrams/quickStyle8.xml"/><Relationship Id="rId4" Type="http://schemas.openxmlformats.org/officeDocument/2006/relationships/diagramLayout" Target="../diagrams/layout8.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33.xml"/><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3" Type="http://schemas.openxmlformats.org/officeDocument/2006/relationships/image" Target="../media/image78.png"/><Relationship Id="rId2" Type="http://schemas.openxmlformats.org/officeDocument/2006/relationships/notesSlide" Target="../notesSlides/notesSlide34.xml"/><Relationship Id="rId1" Type="http://schemas.openxmlformats.org/officeDocument/2006/relationships/slideLayout" Target="../slideLayouts/slideLayout2.xml"/><Relationship Id="rId6" Type="http://schemas.openxmlformats.org/officeDocument/2006/relationships/image" Target="../media/image81.png"/><Relationship Id="rId5" Type="http://schemas.openxmlformats.org/officeDocument/2006/relationships/image" Target="../media/image80.png"/><Relationship Id="rId4" Type="http://schemas.openxmlformats.org/officeDocument/2006/relationships/image" Target="../media/image79.jpg"/></Relationships>
</file>

<file path=ppt/slides/_rels/slide42.xml.rels><?xml version="1.0" encoding="UTF-8" standalone="yes"?>
<Relationships xmlns="http://schemas.openxmlformats.org/package/2006/relationships"><Relationship Id="rId3" Type="http://schemas.openxmlformats.org/officeDocument/2006/relationships/image" Target="../media/image82.png"/><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83.jpeg"/><Relationship Id="rId2" Type="http://schemas.openxmlformats.org/officeDocument/2006/relationships/notesSlide" Target="../notesSlides/notesSlide36.xml"/><Relationship Id="rId1" Type="http://schemas.openxmlformats.org/officeDocument/2006/relationships/slideLayout" Target="../slideLayouts/slideLayout1.xml"/><Relationship Id="rId4" Type="http://schemas.openxmlformats.org/officeDocument/2006/relationships/image" Target="../media/image14.png"/></Relationships>
</file>

<file path=ppt/slides/_rels/slide4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37.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7.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9600" y="5329652"/>
            <a:ext cx="2362200" cy="1071148"/>
          </a:xfrm>
          <a:prstGeom prst="rect">
            <a:avLst/>
          </a:prstGeom>
        </p:spPr>
      </p:pic>
      <p:sp>
        <p:nvSpPr>
          <p:cNvPr id="6" name="Title 1"/>
          <p:cNvSpPr>
            <a:spLocks noGrp="1"/>
          </p:cNvSpPr>
          <p:nvPr>
            <p:ph type="title"/>
          </p:nvPr>
        </p:nvSpPr>
        <p:spPr>
          <a:xfrm>
            <a:off x="351372" y="2981002"/>
            <a:ext cx="8839200" cy="685800"/>
          </a:xfrm>
        </p:spPr>
        <p:txBody>
          <a:bodyPr>
            <a:normAutofit fontScale="90000"/>
          </a:bodyPr>
          <a:lstStyle/>
          <a:p>
            <a:pPr>
              <a:buSzPct val="25000"/>
            </a:pPr>
            <a:r>
              <a:rPr lang="en-US" sz="3200" dirty="0">
                <a:ea typeface="Century Gothic"/>
                <a:cs typeface="Century Gothic"/>
                <a:sym typeface="Century Gothic"/>
              </a:rPr>
              <a:t>PROPOSAL FOR </a:t>
            </a:r>
            <a:r>
              <a:rPr lang="en-US" sz="3200" dirty="0" smtClean="0">
                <a:ea typeface="Century Gothic"/>
                <a:cs typeface="Century Gothic"/>
                <a:sym typeface="Century Gothic"/>
              </a:rPr>
              <a:t>STRATEGIC COLLABORATION</a:t>
            </a:r>
            <a:br>
              <a:rPr lang="en-US" sz="3200" dirty="0" smtClean="0">
                <a:ea typeface="Century Gothic"/>
                <a:cs typeface="Century Gothic"/>
                <a:sym typeface="Century Gothic"/>
              </a:rPr>
            </a:br>
            <a:r>
              <a:rPr lang="en-US" sz="3200" dirty="0" smtClean="0">
                <a:ea typeface="Century Gothic"/>
                <a:cs typeface="Century Gothic"/>
                <a:sym typeface="Century Gothic"/>
              </a:rPr>
              <a:t>IN LEARNING &amp; GRADUATE SKILLS ENHANCEMENT</a:t>
            </a:r>
            <a:endParaRPr lang="en-US" sz="3200" dirty="0">
              <a:ea typeface="Century Gothic"/>
              <a:cs typeface="Century Gothic"/>
              <a:sym typeface="Century Gothic"/>
            </a:endParaRPr>
          </a:p>
        </p:txBody>
      </p:sp>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73750" y="2100452"/>
            <a:ext cx="2188473" cy="871994"/>
          </a:xfrm>
          <a:prstGeom prst="rect">
            <a:avLst/>
          </a:prstGeom>
        </p:spPr>
      </p:pic>
      <p:sp>
        <p:nvSpPr>
          <p:cNvPr id="8" name="TextBox 7"/>
          <p:cNvSpPr txBox="1"/>
          <p:nvPr/>
        </p:nvSpPr>
        <p:spPr>
          <a:xfrm>
            <a:off x="533400" y="4953000"/>
            <a:ext cx="1425711" cy="369332"/>
          </a:xfrm>
          <a:prstGeom prst="rect">
            <a:avLst/>
          </a:prstGeom>
          <a:noFill/>
        </p:spPr>
        <p:txBody>
          <a:bodyPr wrap="none" rtlCol="0">
            <a:spAutoFit/>
          </a:bodyPr>
          <a:lstStyle/>
          <a:p>
            <a:r>
              <a:rPr lang="en-MY" dirty="0" smtClean="0"/>
              <a:t>Prepared for:</a:t>
            </a:r>
            <a:endParaRPr lang="en-MY" dirty="0"/>
          </a:p>
        </p:txBody>
      </p:sp>
      <p:sp>
        <p:nvSpPr>
          <p:cNvPr id="9" name="TextBox 8"/>
          <p:cNvSpPr txBox="1"/>
          <p:nvPr/>
        </p:nvSpPr>
        <p:spPr>
          <a:xfrm>
            <a:off x="5791200" y="4958443"/>
            <a:ext cx="1382943" cy="369332"/>
          </a:xfrm>
          <a:prstGeom prst="rect">
            <a:avLst/>
          </a:prstGeom>
          <a:noFill/>
        </p:spPr>
        <p:txBody>
          <a:bodyPr wrap="none" rtlCol="0">
            <a:spAutoFit/>
          </a:bodyPr>
          <a:lstStyle/>
          <a:p>
            <a:r>
              <a:rPr lang="en-MY" dirty="0" smtClean="0"/>
              <a:t>Prepared by:</a:t>
            </a:r>
            <a:endParaRPr lang="en-MY" dirty="0"/>
          </a:p>
        </p:txBody>
      </p:sp>
      <p:pic>
        <p:nvPicPr>
          <p:cNvPr id="14" name="Shape 109"/>
          <p:cNvPicPr preferRelativeResize="0"/>
          <p:nvPr/>
        </p:nvPicPr>
        <p:blipFill rotWithShape="1">
          <a:blip r:embed="rId4">
            <a:alphaModFix/>
          </a:blip>
          <a:srcRect/>
          <a:stretch/>
        </p:blipFill>
        <p:spPr>
          <a:xfrm>
            <a:off x="5943600" y="5408908"/>
            <a:ext cx="2667000" cy="523590"/>
          </a:xfrm>
          <a:prstGeom prst="rect">
            <a:avLst/>
          </a:prstGeom>
          <a:noFill/>
          <a:ln>
            <a:noFill/>
          </a:ln>
        </p:spPr>
      </p:pic>
    </p:spTree>
    <p:extLst>
      <p:ext uri="{BB962C8B-B14F-4D97-AF65-F5344CB8AC3E}">
        <p14:creationId xmlns:p14="http://schemas.microsoft.com/office/powerpoint/2010/main" val="180003166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84"/>
        <p:cNvGrpSpPr/>
        <p:nvPr/>
      </p:nvGrpSpPr>
      <p:grpSpPr>
        <a:xfrm>
          <a:off x="0" y="0"/>
          <a:ext cx="0" cy="0"/>
          <a:chOff x="0" y="0"/>
          <a:chExt cx="0" cy="0"/>
        </a:xfrm>
      </p:grpSpPr>
      <p:sp>
        <p:nvSpPr>
          <p:cNvPr id="18" name="TextBox 17"/>
          <p:cNvSpPr txBox="1"/>
          <p:nvPr/>
        </p:nvSpPr>
        <p:spPr>
          <a:xfrm>
            <a:off x="6400800" y="209642"/>
            <a:ext cx="2819399" cy="584775"/>
          </a:xfrm>
          <a:prstGeom prst="rect">
            <a:avLst/>
          </a:prstGeom>
          <a:noFill/>
        </p:spPr>
        <p:txBody>
          <a:bodyPr wrap="square" rtlCol="0">
            <a:spAutoFit/>
          </a:bodyPr>
          <a:lstStyle/>
          <a:p>
            <a:r>
              <a:rPr lang="en-MY" sz="3200" b="1" dirty="0" smtClean="0"/>
              <a:t>THE PROPOSAL</a:t>
            </a:r>
            <a:endParaRPr lang="en-MY" sz="2800" dirty="0"/>
          </a:p>
        </p:txBody>
      </p:sp>
      <p:sp>
        <p:nvSpPr>
          <p:cNvPr id="19" name="Rectangle 18"/>
          <p:cNvSpPr/>
          <p:nvPr/>
        </p:nvSpPr>
        <p:spPr>
          <a:xfrm>
            <a:off x="4953000" y="670779"/>
            <a:ext cx="4191000" cy="400110"/>
          </a:xfrm>
          <a:prstGeom prst="rect">
            <a:avLst/>
          </a:prstGeom>
        </p:spPr>
        <p:txBody>
          <a:bodyPr wrap="square">
            <a:spAutoFit/>
          </a:bodyPr>
          <a:lstStyle/>
          <a:p>
            <a:pPr algn="r"/>
            <a:r>
              <a:rPr lang="en-US" sz="2000" dirty="0" smtClean="0"/>
              <a:t>SPS AS AN OPTIONAL LEARNING TOOL</a:t>
            </a:r>
            <a:endParaRPr lang="en-MY" sz="2800" dirty="0"/>
          </a:p>
        </p:txBody>
      </p:sp>
      <p:cxnSp>
        <p:nvCxnSpPr>
          <p:cNvPr id="9" name="Straight Connector 8"/>
          <p:cNvCxnSpPr>
            <a:stCxn id="62" idx="2"/>
          </p:cNvCxnSpPr>
          <p:nvPr/>
        </p:nvCxnSpPr>
        <p:spPr>
          <a:xfrm>
            <a:off x="5532608" y="2108414"/>
            <a:ext cx="0" cy="1617759"/>
          </a:xfrm>
          <a:prstGeom prst="line">
            <a:avLst/>
          </a:prstGeom>
        </p:spPr>
        <p:style>
          <a:lnRef idx="1">
            <a:schemeClr val="accent2"/>
          </a:lnRef>
          <a:fillRef idx="0">
            <a:schemeClr val="accent2"/>
          </a:fillRef>
          <a:effectRef idx="0">
            <a:schemeClr val="accent2"/>
          </a:effectRef>
          <a:fontRef idx="minor">
            <a:schemeClr val="tx1"/>
          </a:fontRef>
        </p:style>
      </p:cxnSp>
      <p:cxnSp>
        <p:nvCxnSpPr>
          <p:cNvPr id="45" name="Straight Connector 44"/>
          <p:cNvCxnSpPr>
            <a:endCxn id="66" idx="0"/>
          </p:cNvCxnSpPr>
          <p:nvPr/>
        </p:nvCxnSpPr>
        <p:spPr>
          <a:xfrm>
            <a:off x="5532608" y="4876800"/>
            <a:ext cx="0" cy="556013"/>
          </a:xfrm>
          <a:prstGeom prst="line">
            <a:avLst/>
          </a:prstGeom>
        </p:spPr>
        <p:style>
          <a:lnRef idx="1">
            <a:schemeClr val="accent2"/>
          </a:lnRef>
          <a:fillRef idx="0">
            <a:schemeClr val="accent2"/>
          </a:fillRef>
          <a:effectRef idx="0">
            <a:schemeClr val="accent2"/>
          </a:effectRef>
          <a:fontRef idx="minor">
            <a:schemeClr val="tx1"/>
          </a:fontRef>
        </p:style>
      </p:cxnSp>
      <p:sp>
        <p:nvSpPr>
          <p:cNvPr id="62" name="Rounded Rectangle 61"/>
          <p:cNvSpPr/>
          <p:nvPr/>
        </p:nvSpPr>
        <p:spPr>
          <a:xfrm>
            <a:off x="4923008" y="1216627"/>
            <a:ext cx="1219200" cy="891787"/>
          </a:xfrm>
          <a:prstGeom prst="roundRect">
            <a:avLst/>
          </a:prstGeom>
        </p:spPr>
        <p:style>
          <a:lnRef idx="2">
            <a:schemeClr val="accent3"/>
          </a:lnRef>
          <a:fillRef idx="1">
            <a:schemeClr val="lt1"/>
          </a:fillRef>
          <a:effectRef idx="0">
            <a:schemeClr val="accent3"/>
          </a:effectRef>
          <a:fontRef idx="minor">
            <a:schemeClr val="dk1"/>
          </a:fontRef>
        </p:style>
        <p:txBody>
          <a:bodyPr rtlCol="0" anchor="ctr"/>
          <a:lstStyle/>
          <a:p>
            <a:pPr algn="ctr"/>
            <a:r>
              <a:rPr lang="en-US" sz="1400" b="1" dirty="0" smtClean="0"/>
              <a:t>Not Bound to University Program</a:t>
            </a:r>
            <a:endParaRPr lang="en-MY" sz="1400" b="1" dirty="0"/>
          </a:p>
        </p:txBody>
      </p:sp>
      <p:sp>
        <p:nvSpPr>
          <p:cNvPr id="66" name="Rounded Rectangle 65"/>
          <p:cNvSpPr/>
          <p:nvPr/>
        </p:nvSpPr>
        <p:spPr>
          <a:xfrm>
            <a:off x="4923008" y="5432813"/>
            <a:ext cx="1219200" cy="891787"/>
          </a:xfrm>
          <a:prstGeom prst="roundRect">
            <a:avLst/>
          </a:prstGeom>
        </p:spPr>
        <p:style>
          <a:lnRef idx="2">
            <a:schemeClr val="accent3"/>
          </a:lnRef>
          <a:fillRef idx="1">
            <a:schemeClr val="lt1"/>
          </a:fillRef>
          <a:effectRef idx="0">
            <a:schemeClr val="accent3"/>
          </a:effectRef>
          <a:fontRef idx="minor">
            <a:schemeClr val="dk1"/>
          </a:fontRef>
        </p:style>
        <p:txBody>
          <a:bodyPr rtlCol="0" anchor="ctr"/>
          <a:lstStyle/>
          <a:p>
            <a:pPr algn="ctr"/>
            <a:r>
              <a:rPr lang="en-US" sz="1400" b="1" dirty="0"/>
              <a:t>Lecturer’s Decision</a:t>
            </a:r>
            <a:endParaRPr lang="en-MY" sz="1400" b="1" dirty="0"/>
          </a:p>
        </p:txBody>
      </p:sp>
      <p:sp>
        <p:nvSpPr>
          <p:cNvPr id="70" name="Rounded Rectangle 69"/>
          <p:cNvSpPr/>
          <p:nvPr/>
        </p:nvSpPr>
        <p:spPr>
          <a:xfrm>
            <a:off x="6400801" y="1216627"/>
            <a:ext cx="1409698" cy="891787"/>
          </a:xfrm>
          <a:prstGeom prst="roundRect">
            <a:avLst/>
          </a:prstGeom>
        </p:spPr>
        <p:style>
          <a:lnRef idx="2">
            <a:schemeClr val="accent3"/>
          </a:lnRef>
          <a:fillRef idx="1">
            <a:schemeClr val="lt1"/>
          </a:fillRef>
          <a:effectRef idx="0">
            <a:schemeClr val="accent3"/>
          </a:effectRef>
          <a:fontRef idx="minor">
            <a:schemeClr val="dk1"/>
          </a:fontRef>
        </p:style>
        <p:txBody>
          <a:bodyPr rtlCol="0" anchor="ctr"/>
          <a:lstStyle/>
          <a:p>
            <a:pPr algn="ctr"/>
            <a:r>
              <a:rPr lang="en-US" sz="1400" b="1" dirty="0"/>
              <a:t>Does Not Require Senate </a:t>
            </a:r>
            <a:r>
              <a:rPr lang="en-US" sz="1400" b="1" dirty="0" smtClean="0"/>
              <a:t>Permission</a:t>
            </a:r>
            <a:endParaRPr lang="en-MY" sz="1400" b="1" dirty="0"/>
          </a:p>
        </p:txBody>
      </p:sp>
      <p:cxnSp>
        <p:nvCxnSpPr>
          <p:cNvPr id="74" name="Elbow Connector 73"/>
          <p:cNvCxnSpPr>
            <a:stCxn id="70" idx="2"/>
          </p:cNvCxnSpPr>
          <p:nvPr/>
        </p:nvCxnSpPr>
        <p:spPr>
          <a:xfrm rot="5400000">
            <a:off x="6286394" y="2176892"/>
            <a:ext cx="887735" cy="750779"/>
          </a:xfrm>
          <a:prstGeom prst="bentConnector3">
            <a:avLst>
              <a:gd name="adj1" fmla="val 50000"/>
            </a:avLst>
          </a:prstGeom>
        </p:spPr>
        <p:style>
          <a:lnRef idx="1">
            <a:schemeClr val="accent2"/>
          </a:lnRef>
          <a:fillRef idx="0">
            <a:schemeClr val="accent2"/>
          </a:fillRef>
          <a:effectRef idx="0">
            <a:schemeClr val="accent2"/>
          </a:effectRef>
          <a:fontRef idx="minor">
            <a:schemeClr val="tx1"/>
          </a:fontRef>
        </p:style>
      </p:cxnSp>
      <p:sp>
        <p:nvSpPr>
          <p:cNvPr id="76" name="Rounded Rectangle 75"/>
          <p:cNvSpPr/>
          <p:nvPr/>
        </p:nvSpPr>
        <p:spPr>
          <a:xfrm>
            <a:off x="6552061" y="5432814"/>
            <a:ext cx="1258438" cy="920854"/>
          </a:xfrm>
          <a:prstGeom prst="roundRect">
            <a:avLst/>
          </a:prstGeom>
          <a:noFill/>
        </p:spPr>
        <p:style>
          <a:lnRef idx="2">
            <a:schemeClr val="accent3"/>
          </a:lnRef>
          <a:fillRef idx="1">
            <a:schemeClr val="lt1"/>
          </a:fillRef>
          <a:effectRef idx="0">
            <a:schemeClr val="accent3"/>
          </a:effectRef>
          <a:fontRef idx="minor">
            <a:schemeClr val="dk1"/>
          </a:fontRef>
        </p:style>
        <p:txBody>
          <a:bodyPr rtlCol="0" anchor="ctr"/>
          <a:lstStyle/>
          <a:p>
            <a:pPr algn="ctr"/>
            <a:r>
              <a:rPr lang="en-US" sz="1400" b="1" dirty="0" smtClean="0"/>
              <a:t>Student’s Willingness</a:t>
            </a:r>
            <a:endParaRPr lang="en-MY" sz="1400" b="1" dirty="0"/>
          </a:p>
        </p:txBody>
      </p:sp>
      <p:sp>
        <p:nvSpPr>
          <p:cNvPr id="77" name="Rounded Rectangle 76"/>
          <p:cNvSpPr/>
          <p:nvPr/>
        </p:nvSpPr>
        <p:spPr>
          <a:xfrm>
            <a:off x="7924799" y="5447347"/>
            <a:ext cx="1066801" cy="920854"/>
          </a:xfrm>
          <a:prstGeom prst="roundRect">
            <a:avLst/>
          </a:prstGeom>
          <a:noFill/>
        </p:spPr>
        <p:style>
          <a:lnRef idx="2">
            <a:schemeClr val="accent3"/>
          </a:lnRef>
          <a:fillRef idx="1">
            <a:schemeClr val="lt1"/>
          </a:fillRef>
          <a:effectRef idx="0">
            <a:schemeClr val="accent3"/>
          </a:effectRef>
          <a:fontRef idx="minor">
            <a:schemeClr val="dk1"/>
          </a:fontRef>
        </p:style>
        <p:txBody>
          <a:bodyPr rtlCol="0" anchor="ctr"/>
          <a:lstStyle/>
          <a:p>
            <a:pPr algn="ctr"/>
            <a:r>
              <a:rPr lang="en-US" sz="1300" b="1" dirty="0" smtClean="0"/>
              <a:t>Monitoring &amp; Marking By SALIHIN</a:t>
            </a:r>
            <a:endParaRPr lang="en-MY" sz="1300" b="1" dirty="0"/>
          </a:p>
        </p:txBody>
      </p:sp>
      <p:cxnSp>
        <p:nvCxnSpPr>
          <p:cNvPr id="78" name="Elbow Connector 77"/>
          <p:cNvCxnSpPr>
            <a:stCxn id="7" idx="5"/>
            <a:endCxn id="76" idx="0"/>
          </p:cNvCxnSpPr>
          <p:nvPr/>
        </p:nvCxnSpPr>
        <p:spPr>
          <a:xfrm rot="16200000" flipH="1">
            <a:off x="6381405" y="4632939"/>
            <a:ext cx="786242" cy="813508"/>
          </a:xfrm>
          <a:prstGeom prst="bentConnector3">
            <a:avLst>
              <a:gd name="adj1" fmla="val 50000"/>
            </a:avLst>
          </a:prstGeom>
        </p:spPr>
        <p:style>
          <a:lnRef idx="1">
            <a:schemeClr val="accent2"/>
          </a:lnRef>
          <a:fillRef idx="0">
            <a:schemeClr val="accent2"/>
          </a:fillRef>
          <a:effectRef idx="0">
            <a:schemeClr val="accent2"/>
          </a:effectRef>
          <a:fontRef idx="minor">
            <a:schemeClr val="tx1"/>
          </a:fontRef>
        </p:style>
      </p:cxnSp>
      <p:cxnSp>
        <p:nvCxnSpPr>
          <p:cNvPr id="81" name="Elbow Connector 80"/>
          <p:cNvCxnSpPr>
            <a:stCxn id="7" idx="5"/>
            <a:endCxn id="77" idx="0"/>
          </p:cNvCxnSpPr>
          <p:nvPr/>
        </p:nvCxnSpPr>
        <p:spPr>
          <a:xfrm rot="16200000" flipH="1">
            <a:off x="7012599" y="4001745"/>
            <a:ext cx="800775" cy="2090428"/>
          </a:xfrm>
          <a:prstGeom prst="bentConnector3">
            <a:avLst>
              <a:gd name="adj1" fmla="val 50000"/>
            </a:avLst>
          </a:prstGeom>
        </p:spPr>
        <p:style>
          <a:lnRef idx="1">
            <a:schemeClr val="accent2"/>
          </a:lnRef>
          <a:fillRef idx="0">
            <a:schemeClr val="accent2"/>
          </a:fillRef>
          <a:effectRef idx="0">
            <a:schemeClr val="accent2"/>
          </a:effectRef>
          <a:fontRef idx="minor">
            <a:schemeClr val="tx1"/>
          </a:fontRef>
        </p:style>
      </p:cxnSp>
      <p:sp>
        <p:nvSpPr>
          <p:cNvPr id="84" name="Rounded Rectangle 83"/>
          <p:cNvSpPr/>
          <p:nvPr/>
        </p:nvSpPr>
        <p:spPr>
          <a:xfrm>
            <a:off x="7924799" y="1216627"/>
            <a:ext cx="1066801" cy="920854"/>
          </a:xfrm>
          <a:prstGeom prst="roundRect">
            <a:avLst/>
          </a:prstGeom>
        </p:spPr>
        <p:style>
          <a:lnRef idx="2">
            <a:schemeClr val="accent3"/>
          </a:lnRef>
          <a:fillRef idx="1">
            <a:schemeClr val="lt1"/>
          </a:fillRef>
          <a:effectRef idx="0">
            <a:schemeClr val="accent3"/>
          </a:effectRef>
          <a:fontRef idx="minor">
            <a:schemeClr val="dk1"/>
          </a:fontRef>
        </p:style>
        <p:txBody>
          <a:bodyPr rtlCol="0" anchor="ctr"/>
          <a:lstStyle/>
          <a:p>
            <a:pPr algn="ctr"/>
            <a:r>
              <a:rPr lang="en-US" sz="1400" b="1" dirty="0">
                <a:solidFill>
                  <a:prstClr val="black"/>
                </a:solidFill>
              </a:rPr>
              <a:t>SPS Student  </a:t>
            </a:r>
            <a:r>
              <a:rPr lang="en-US" sz="1400" b="1" dirty="0" smtClean="0">
                <a:solidFill>
                  <a:prstClr val="black"/>
                </a:solidFill>
              </a:rPr>
              <a:t> Manual  &amp; Installer</a:t>
            </a:r>
            <a:endParaRPr lang="en-US" sz="1400" b="1" dirty="0">
              <a:solidFill>
                <a:prstClr val="black"/>
              </a:solidFill>
            </a:endParaRPr>
          </a:p>
        </p:txBody>
      </p:sp>
      <p:cxnSp>
        <p:nvCxnSpPr>
          <p:cNvPr id="85" name="Elbow Connector 84"/>
          <p:cNvCxnSpPr>
            <a:stCxn id="84" idx="2"/>
            <a:endCxn id="7" idx="7"/>
          </p:cNvCxnSpPr>
          <p:nvPr/>
        </p:nvCxnSpPr>
        <p:spPr>
          <a:xfrm rot="5400000">
            <a:off x="6993605" y="1511648"/>
            <a:ext cx="838763" cy="2090428"/>
          </a:xfrm>
          <a:prstGeom prst="bentConnector3">
            <a:avLst>
              <a:gd name="adj1" fmla="val 50000"/>
            </a:avLst>
          </a:prstGeom>
        </p:spPr>
        <p:style>
          <a:lnRef idx="1">
            <a:schemeClr val="accent2"/>
          </a:lnRef>
          <a:fillRef idx="0">
            <a:schemeClr val="accent2"/>
          </a:fillRef>
          <a:effectRef idx="0">
            <a:schemeClr val="accent2"/>
          </a:effectRef>
          <a:fontRef idx="minor">
            <a:schemeClr val="tx1"/>
          </a:fontRef>
        </p:style>
      </p:cxnSp>
      <p:sp>
        <p:nvSpPr>
          <p:cNvPr id="88" name="Rounded Rectangle 87"/>
          <p:cNvSpPr/>
          <p:nvPr/>
        </p:nvSpPr>
        <p:spPr>
          <a:xfrm>
            <a:off x="7924800" y="2736746"/>
            <a:ext cx="1066800" cy="920854"/>
          </a:xfrm>
          <a:prstGeom prst="roundRect">
            <a:avLst/>
          </a:prstGeom>
        </p:spPr>
        <p:style>
          <a:lnRef idx="2">
            <a:schemeClr val="accent3"/>
          </a:lnRef>
          <a:fillRef idx="1">
            <a:schemeClr val="lt1"/>
          </a:fillRef>
          <a:effectRef idx="0">
            <a:schemeClr val="accent3"/>
          </a:effectRef>
          <a:fontRef idx="minor">
            <a:schemeClr val="dk1"/>
          </a:fontRef>
        </p:style>
        <p:txBody>
          <a:bodyPr rtlCol="0" anchor="ctr"/>
          <a:lstStyle/>
          <a:p>
            <a:pPr algn="ctr"/>
            <a:r>
              <a:rPr lang="en-US" sz="1400" b="1" dirty="0" smtClean="0"/>
              <a:t>1 Hour Online Exam</a:t>
            </a:r>
            <a:endParaRPr lang="en-MY" sz="1400" b="1" dirty="0"/>
          </a:p>
        </p:txBody>
      </p:sp>
      <p:cxnSp>
        <p:nvCxnSpPr>
          <p:cNvPr id="89" name="Elbow Connector 88"/>
          <p:cNvCxnSpPr>
            <a:stCxn id="88" idx="1"/>
            <a:endCxn id="7" idx="6"/>
          </p:cNvCxnSpPr>
          <p:nvPr/>
        </p:nvCxnSpPr>
        <p:spPr>
          <a:xfrm rot="10800000" flipV="1">
            <a:off x="6713708" y="3197172"/>
            <a:ext cx="1211092" cy="614235"/>
          </a:xfrm>
          <a:prstGeom prst="bentConnector3">
            <a:avLst>
              <a:gd name="adj1" fmla="val 50000"/>
            </a:avLst>
          </a:prstGeom>
        </p:spPr>
        <p:style>
          <a:lnRef idx="1">
            <a:schemeClr val="accent2"/>
          </a:lnRef>
          <a:fillRef idx="0">
            <a:schemeClr val="accent2"/>
          </a:fillRef>
          <a:effectRef idx="0">
            <a:schemeClr val="accent2"/>
          </a:effectRef>
          <a:fontRef idx="minor">
            <a:schemeClr val="tx1"/>
          </a:fontRef>
        </p:style>
      </p:cxnSp>
      <p:sp>
        <p:nvSpPr>
          <p:cNvPr id="92" name="Rounded Rectangle 91"/>
          <p:cNvSpPr/>
          <p:nvPr/>
        </p:nvSpPr>
        <p:spPr>
          <a:xfrm>
            <a:off x="7924798" y="3931312"/>
            <a:ext cx="1066801" cy="920854"/>
          </a:xfrm>
          <a:prstGeom prst="roundRect">
            <a:avLst/>
          </a:prstGeom>
        </p:spPr>
        <p:style>
          <a:lnRef idx="2">
            <a:schemeClr val="accent3"/>
          </a:lnRef>
          <a:fillRef idx="1">
            <a:schemeClr val="lt1"/>
          </a:fillRef>
          <a:effectRef idx="0">
            <a:schemeClr val="accent3"/>
          </a:effectRef>
          <a:fontRef idx="minor">
            <a:schemeClr val="dk1"/>
          </a:fontRef>
        </p:style>
        <p:txBody>
          <a:bodyPr rtlCol="0" anchor="ctr"/>
          <a:lstStyle/>
          <a:p>
            <a:pPr algn="ctr"/>
            <a:r>
              <a:rPr lang="en-US" sz="1400" b="1" dirty="0"/>
              <a:t>Separate Session in Lab</a:t>
            </a:r>
            <a:endParaRPr lang="en-MY" sz="1400" b="1" dirty="0"/>
          </a:p>
        </p:txBody>
      </p:sp>
      <p:cxnSp>
        <p:nvCxnSpPr>
          <p:cNvPr id="93" name="Elbow Connector 92"/>
          <p:cNvCxnSpPr>
            <a:stCxn id="92" idx="1"/>
            <a:endCxn id="7" idx="6"/>
          </p:cNvCxnSpPr>
          <p:nvPr/>
        </p:nvCxnSpPr>
        <p:spPr>
          <a:xfrm rot="10800000">
            <a:off x="6713708" y="3811409"/>
            <a:ext cx="1211090" cy="580331"/>
          </a:xfrm>
          <a:prstGeom prst="bentConnector3">
            <a:avLst>
              <a:gd name="adj1" fmla="val 50000"/>
            </a:avLst>
          </a:prstGeom>
        </p:spPr>
        <p:style>
          <a:lnRef idx="1">
            <a:schemeClr val="accent2"/>
          </a:lnRef>
          <a:fillRef idx="0">
            <a:schemeClr val="accent2"/>
          </a:fillRef>
          <a:effectRef idx="0">
            <a:schemeClr val="accent2"/>
          </a:effectRef>
          <a:fontRef idx="minor">
            <a:schemeClr val="tx1"/>
          </a:fontRef>
        </p:style>
      </p:cxnSp>
      <p:sp>
        <p:nvSpPr>
          <p:cNvPr id="96" name="Rounded Rectangle 95"/>
          <p:cNvSpPr/>
          <p:nvPr/>
        </p:nvSpPr>
        <p:spPr>
          <a:xfrm>
            <a:off x="3429000" y="1216627"/>
            <a:ext cx="1219200" cy="920854"/>
          </a:xfrm>
          <a:prstGeom prst="roundRect">
            <a:avLst/>
          </a:prstGeom>
        </p:spPr>
        <p:style>
          <a:lnRef idx="2">
            <a:schemeClr val="accent3"/>
          </a:lnRef>
          <a:fillRef idx="1">
            <a:schemeClr val="lt1"/>
          </a:fillRef>
          <a:effectRef idx="0">
            <a:schemeClr val="accent3"/>
          </a:effectRef>
          <a:fontRef idx="minor">
            <a:schemeClr val="dk1"/>
          </a:fontRef>
        </p:style>
        <p:txBody>
          <a:bodyPr rtlCol="0" anchor="ctr"/>
          <a:lstStyle/>
          <a:p>
            <a:pPr algn="ctr"/>
            <a:r>
              <a:rPr lang="en-US" sz="1400" b="1" dirty="0" smtClean="0"/>
              <a:t>Part of </a:t>
            </a:r>
          </a:p>
          <a:p>
            <a:pPr algn="ctr"/>
            <a:r>
              <a:rPr lang="en-US" sz="1400" b="1" dirty="0" smtClean="0"/>
              <a:t>Up Scaling</a:t>
            </a:r>
            <a:endParaRPr lang="en-MY" sz="1400" b="1" dirty="0"/>
          </a:p>
        </p:txBody>
      </p:sp>
      <p:cxnSp>
        <p:nvCxnSpPr>
          <p:cNvPr id="97" name="Elbow Connector 96"/>
          <p:cNvCxnSpPr>
            <a:stCxn id="96" idx="2"/>
            <a:endCxn id="7" idx="1"/>
          </p:cNvCxnSpPr>
          <p:nvPr/>
        </p:nvCxnSpPr>
        <p:spPr>
          <a:xfrm rot="16200000" flipH="1">
            <a:off x="3948641" y="2227440"/>
            <a:ext cx="838763" cy="658844"/>
          </a:xfrm>
          <a:prstGeom prst="bentConnector3">
            <a:avLst>
              <a:gd name="adj1" fmla="val 50000"/>
            </a:avLst>
          </a:prstGeom>
        </p:spPr>
        <p:style>
          <a:lnRef idx="1">
            <a:schemeClr val="accent2"/>
          </a:lnRef>
          <a:fillRef idx="0">
            <a:schemeClr val="accent2"/>
          </a:fillRef>
          <a:effectRef idx="0">
            <a:schemeClr val="accent2"/>
          </a:effectRef>
          <a:fontRef idx="minor">
            <a:schemeClr val="tx1"/>
          </a:fontRef>
        </p:style>
      </p:cxnSp>
      <p:sp>
        <p:nvSpPr>
          <p:cNvPr id="100" name="Rounded Rectangle 99"/>
          <p:cNvSpPr/>
          <p:nvPr/>
        </p:nvSpPr>
        <p:spPr>
          <a:xfrm>
            <a:off x="3429001" y="5432813"/>
            <a:ext cx="1219200" cy="891788"/>
          </a:xfrm>
          <a:prstGeom prst="roundRect">
            <a:avLst/>
          </a:prstGeom>
        </p:spPr>
        <p:style>
          <a:lnRef idx="2">
            <a:schemeClr val="accent3"/>
          </a:lnRef>
          <a:fillRef idx="1">
            <a:schemeClr val="lt1"/>
          </a:fillRef>
          <a:effectRef idx="0">
            <a:schemeClr val="accent3"/>
          </a:effectRef>
          <a:fontRef idx="minor">
            <a:schemeClr val="dk1"/>
          </a:fontRef>
        </p:style>
        <p:txBody>
          <a:bodyPr rtlCol="0" anchor="ctr"/>
          <a:lstStyle/>
          <a:p>
            <a:pPr algn="ctr"/>
            <a:r>
              <a:rPr lang="en-US" sz="1400" b="1" dirty="0" smtClean="0"/>
              <a:t>SPS Certification</a:t>
            </a:r>
            <a:endParaRPr lang="en-MY" sz="1400" b="1" dirty="0"/>
          </a:p>
        </p:txBody>
      </p:sp>
      <p:cxnSp>
        <p:nvCxnSpPr>
          <p:cNvPr id="101" name="Elbow Connector 100"/>
          <p:cNvCxnSpPr>
            <a:stCxn id="7" idx="3"/>
            <a:endCxn id="100" idx="0"/>
          </p:cNvCxnSpPr>
          <p:nvPr/>
        </p:nvCxnSpPr>
        <p:spPr>
          <a:xfrm rot="5400000">
            <a:off x="3974903" y="4710271"/>
            <a:ext cx="786241" cy="658843"/>
          </a:xfrm>
          <a:prstGeom prst="bentConnector3">
            <a:avLst>
              <a:gd name="adj1" fmla="val 50000"/>
            </a:avLst>
          </a:prstGeom>
        </p:spPr>
        <p:style>
          <a:lnRef idx="1">
            <a:schemeClr val="accent2"/>
          </a:lnRef>
          <a:fillRef idx="0">
            <a:schemeClr val="accent2"/>
          </a:fillRef>
          <a:effectRef idx="0">
            <a:schemeClr val="accent2"/>
          </a:effectRef>
          <a:fontRef idx="minor">
            <a:schemeClr val="tx1"/>
          </a:fontRef>
        </p:style>
      </p:cxnSp>
      <p:sp>
        <p:nvSpPr>
          <p:cNvPr id="7" name="Oval 6"/>
          <p:cNvSpPr/>
          <p:nvPr/>
        </p:nvSpPr>
        <p:spPr>
          <a:xfrm>
            <a:off x="4351508" y="2630308"/>
            <a:ext cx="2362200" cy="2362200"/>
          </a:xfrm>
          <a:prstGeom prst="ellipse">
            <a:avLst/>
          </a:prstGeom>
          <a:ln>
            <a:solidFill>
              <a:schemeClr val="bg1"/>
            </a:solidFill>
          </a:ln>
        </p:spPr>
        <p:style>
          <a:lnRef idx="3">
            <a:schemeClr val="lt1"/>
          </a:lnRef>
          <a:fillRef idx="1">
            <a:schemeClr val="accent3"/>
          </a:fillRef>
          <a:effectRef idx="1">
            <a:schemeClr val="accent3"/>
          </a:effectRef>
          <a:fontRef idx="minor">
            <a:schemeClr val="lt1"/>
          </a:fontRef>
        </p:style>
        <p:txBody>
          <a:bodyPr rtlCol="0" anchor="ctr"/>
          <a:lstStyle/>
          <a:p>
            <a:pPr algn="ctr"/>
            <a:r>
              <a:rPr lang="en-US" sz="2400" b="1" dirty="0" smtClean="0">
                <a:solidFill>
                  <a:srgbClr val="C00000"/>
                </a:solidFill>
              </a:rPr>
              <a:t>SPS</a:t>
            </a:r>
            <a:r>
              <a:rPr lang="en-US" sz="2400" b="1" dirty="0" smtClean="0"/>
              <a:t> as Optional Learning Tool</a:t>
            </a:r>
            <a:endParaRPr lang="en-MY" sz="2400" b="1" dirty="0"/>
          </a:p>
        </p:txBody>
      </p:sp>
      <p:sp>
        <p:nvSpPr>
          <p:cNvPr id="25" name="TextBox 24"/>
          <p:cNvSpPr txBox="1"/>
          <p:nvPr/>
        </p:nvSpPr>
        <p:spPr>
          <a:xfrm>
            <a:off x="228601" y="1217050"/>
            <a:ext cx="3048000" cy="5262979"/>
          </a:xfrm>
          <a:prstGeom prst="rect">
            <a:avLst/>
          </a:prstGeom>
          <a:noFill/>
        </p:spPr>
        <p:txBody>
          <a:bodyPr wrap="square" rtlCol="0">
            <a:spAutoFit/>
          </a:bodyPr>
          <a:lstStyle/>
          <a:p>
            <a:pPr marL="285750" indent="-285750" algn="just">
              <a:buFont typeface="Arial" panose="020B0604020202020204" pitchFamily="34" charset="0"/>
              <a:buChar char="•"/>
            </a:pPr>
            <a:r>
              <a:rPr lang="en-US" sz="1600" dirty="0" smtClean="0">
                <a:solidFill>
                  <a:prstClr val="black"/>
                </a:solidFill>
              </a:rPr>
              <a:t>SPS is used to support the curriculum based on self initiatives by student with the assistance from lecturers.</a:t>
            </a:r>
          </a:p>
          <a:p>
            <a:pPr marL="285750" indent="-285750" algn="just">
              <a:buFont typeface="Arial" panose="020B0604020202020204" pitchFamily="34" charset="0"/>
              <a:buChar char="•"/>
            </a:pPr>
            <a:endParaRPr lang="en-US" sz="1600" dirty="0" smtClean="0">
              <a:solidFill>
                <a:prstClr val="black"/>
              </a:solidFill>
            </a:endParaRPr>
          </a:p>
          <a:p>
            <a:pPr marL="285750" indent="-285750" algn="just">
              <a:buFont typeface="Arial" panose="020B0604020202020204" pitchFamily="34" charset="0"/>
              <a:buChar char="•"/>
            </a:pPr>
            <a:r>
              <a:rPr lang="en-US" sz="1600" dirty="0" smtClean="0">
                <a:solidFill>
                  <a:prstClr val="black"/>
                </a:solidFill>
              </a:rPr>
              <a:t>Any applicable subject.</a:t>
            </a:r>
          </a:p>
          <a:p>
            <a:pPr marL="800100" lvl="1" indent="-342900" algn="just">
              <a:buFont typeface="+mj-lt"/>
              <a:buAutoNum type="arabicPeriod"/>
            </a:pPr>
            <a:endParaRPr lang="en-US" sz="1600" dirty="0" smtClean="0">
              <a:solidFill>
                <a:prstClr val="black"/>
              </a:solidFill>
            </a:endParaRPr>
          </a:p>
          <a:p>
            <a:pPr marL="342900" indent="-342900" algn="just">
              <a:buFont typeface="Arial" panose="020B0604020202020204" pitchFamily="34" charset="0"/>
              <a:buChar char="•"/>
            </a:pPr>
            <a:r>
              <a:rPr lang="en-US" sz="1600" dirty="0" smtClean="0">
                <a:solidFill>
                  <a:prstClr val="black"/>
                </a:solidFill>
              </a:rPr>
              <a:t>For better positioning of SPS,  exam will be given as an optional (to test student understanding of each particular subject)</a:t>
            </a:r>
          </a:p>
          <a:p>
            <a:pPr marL="342900" indent="-342900" algn="just">
              <a:buFont typeface="Arial" panose="020B0604020202020204" pitchFamily="34" charset="0"/>
              <a:buChar char="•"/>
            </a:pPr>
            <a:endParaRPr lang="en-US" sz="1600" dirty="0" smtClean="0">
              <a:solidFill>
                <a:prstClr val="black"/>
              </a:solidFill>
            </a:endParaRPr>
          </a:p>
          <a:p>
            <a:pPr marL="342900" indent="-342900" algn="just">
              <a:buFont typeface="Arial" panose="020B0604020202020204" pitchFamily="34" charset="0"/>
              <a:buChar char="•"/>
            </a:pPr>
            <a:r>
              <a:rPr lang="en-US" sz="1600" dirty="0" smtClean="0">
                <a:solidFill>
                  <a:prstClr val="black"/>
                </a:solidFill>
              </a:rPr>
              <a:t>Exam, Marking &amp; Certification will be provided by SALIHIN (For those who seat for exam).</a:t>
            </a:r>
          </a:p>
          <a:p>
            <a:pPr marL="342900" indent="-342900" algn="just">
              <a:buFont typeface="Arial" panose="020B0604020202020204" pitchFamily="34" charset="0"/>
              <a:buChar char="•"/>
            </a:pPr>
            <a:endParaRPr lang="en-US" sz="1600" dirty="0" smtClean="0">
              <a:solidFill>
                <a:prstClr val="black"/>
              </a:solidFill>
            </a:endParaRPr>
          </a:p>
          <a:p>
            <a:pPr marL="342900" indent="-342900" algn="just">
              <a:buFont typeface="Arial" panose="020B0604020202020204" pitchFamily="34" charset="0"/>
              <a:buChar char="•"/>
            </a:pPr>
            <a:r>
              <a:rPr lang="en-US" sz="1600" dirty="0" smtClean="0">
                <a:solidFill>
                  <a:prstClr val="black"/>
                </a:solidFill>
              </a:rPr>
              <a:t>Educational material will be provided and made available before the semester open.</a:t>
            </a:r>
            <a:endParaRPr lang="en-MY" sz="1600" dirty="0">
              <a:solidFill>
                <a:prstClr val="black"/>
              </a:solidFill>
            </a:endParaRPr>
          </a:p>
        </p:txBody>
      </p:sp>
    </p:spTree>
    <p:extLst>
      <p:ext uri="{BB962C8B-B14F-4D97-AF65-F5344CB8AC3E}">
        <p14:creationId xmlns:p14="http://schemas.microsoft.com/office/powerpoint/2010/main" val="96812817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p:cNvSpPr txBox="1"/>
          <p:nvPr/>
        </p:nvSpPr>
        <p:spPr>
          <a:xfrm>
            <a:off x="1524000" y="2715161"/>
            <a:ext cx="5994778" cy="1323439"/>
          </a:xfrm>
          <a:prstGeom prst="rect">
            <a:avLst/>
          </a:prstGeom>
          <a:noFill/>
        </p:spPr>
        <p:txBody>
          <a:bodyPr wrap="square" rtlCol="0">
            <a:spAutoFit/>
          </a:bodyPr>
          <a:lstStyle/>
          <a:p>
            <a:pPr algn="ctr"/>
            <a:r>
              <a:rPr lang="en-US" sz="4000" b="1" dirty="0" smtClean="0"/>
              <a:t>PROPOSED PROFESSIONAL CERTIFICATION</a:t>
            </a:r>
            <a:endParaRPr lang="en-MY" sz="4000" b="1" dirty="0"/>
          </a:p>
        </p:txBody>
      </p:sp>
    </p:spTree>
    <p:extLst>
      <p:ext uri="{BB962C8B-B14F-4D97-AF65-F5344CB8AC3E}">
        <p14:creationId xmlns:p14="http://schemas.microsoft.com/office/powerpoint/2010/main" val="215020082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84"/>
        <p:cNvGrpSpPr/>
        <p:nvPr/>
      </p:nvGrpSpPr>
      <p:grpSpPr>
        <a:xfrm>
          <a:off x="0" y="0"/>
          <a:ext cx="0" cy="0"/>
          <a:chOff x="0" y="0"/>
          <a:chExt cx="0" cy="0"/>
        </a:xfrm>
      </p:grpSpPr>
      <p:sp>
        <p:nvSpPr>
          <p:cNvPr id="30" name="TextBox 29"/>
          <p:cNvSpPr txBox="1"/>
          <p:nvPr/>
        </p:nvSpPr>
        <p:spPr>
          <a:xfrm>
            <a:off x="6400800" y="209642"/>
            <a:ext cx="2819399" cy="584775"/>
          </a:xfrm>
          <a:prstGeom prst="rect">
            <a:avLst/>
          </a:prstGeom>
          <a:noFill/>
        </p:spPr>
        <p:txBody>
          <a:bodyPr wrap="square" rtlCol="0">
            <a:spAutoFit/>
          </a:bodyPr>
          <a:lstStyle/>
          <a:p>
            <a:r>
              <a:rPr lang="en-MY" sz="3200" b="1" dirty="0" smtClean="0"/>
              <a:t>THE PROPOSAL</a:t>
            </a:r>
            <a:endParaRPr lang="en-MY" sz="2800" dirty="0"/>
          </a:p>
        </p:txBody>
      </p:sp>
      <p:pic>
        <p:nvPicPr>
          <p:cNvPr id="29" name="Shape 440"/>
          <p:cNvPicPr preferRelativeResize="0"/>
          <p:nvPr/>
        </p:nvPicPr>
        <p:blipFill rotWithShape="1">
          <a:blip r:embed="rId3">
            <a:alphaModFix/>
          </a:blip>
          <a:srcRect/>
          <a:stretch/>
        </p:blipFill>
        <p:spPr>
          <a:xfrm>
            <a:off x="2192124" y="5989800"/>
            <a:ext cx="1770276" cy="538626"/>
          </a:xfrm>
          <a:prstGeom prst="rect">
            <a:avLst/>
          </a:prstGeom>
          <a:noFill/>
          <a:ln>
            <a:noFill/>
          </a:ln>
        </p:spPr>
      </p:pic>
      <p:sp>
        <p:nvSpPr>
          <p:cNvPr id="34" name="TextBox 33"/>
          <p:cNvSpPr txBox="1"/>
          <p:nvPr/>
        </p:nvSpPr>
        <p:spPr>
          <a:xfrm>
            <a:off x="3980076" y="6066000"/>
            <a:ext cx="1233349" cy="261610"/>
          </a:xfrm>
          <a:prstGeom prst="rect">
            <a:avLst/>
          </a:prstGeom>
          <a:noFill/>
        </p:spPr>
        <p:txBody>
          <a:bodyPr wrap="square" rtlCol="0">
            <a:spAutoFit/>
          </a:bodyPr>
          <a:lstStyle/>
          <a:p>
            <a:r>
              <a:rPr lang="en-MY" sz="1100" dirty="0" smtClean="0">
                <a:latin typeface="Calibri" panose="020F0502020204030204" pitchFamily="34" charset="0"/>
              </a:rPr>
              <a:t>Collaboration with </a:t>
            </a:r>
            <a:endParaRPr lang="en-MY" sz="1100" dirty="0">
              <a:latin typeface="Calibri" panose="020F0502020204030204" pitchFamily="34" charset="0"/>
            </a:endParaRPr>
          </a:p>
        </p:txBody>
      </p:sp>
      <p:graphicFrame>
        <p:nvGraphicFramePr>
          <p:cNvPr id="4" name="Table 3"/>
          <p:cNvGraphicFramePr>
            <a:graphicFrameLocks noGrp="1"/>
          </p:cNvGraphicFramePr>
          <p:nvPr>
            <p:extLst>
              <p:ext uri="{D42A27DB-BD31-4B8C-83A1-F6EECF244321}">
                <p14:modId xmlns:p14="http://schemas.microsoft.com/office/powerpoint/2010/main" val="3537072372"/>
              </p:ext>
            </p:extLst>
          </p:nvPr>
        </p:nvGraphicFramePr>
        <p:xfrm>
          <a:off x="1066800" y="1219200"/>
          <a:ext cx="7391400" cy="4419600"/>
        </p:xfrm>
        <a:graphic>
          <a:graphicData uri="http://schemas.openxmlformats.org/drawingml/2006/table">
            <a:tbl>
              <a:tblPr firstRow="1" bandRow="1">
                <a:tableStyleId>{F5AB1C69-6EDB-4FF4-983F-18BD219EF322}</a:tableStyleId>
              </a:tblPr>
              <a:tblGrid>
                <a:gridCol w="2463800"/>
                <a:gridCol w="4927600"/>
              </a:tblGrid>
              <a:tr h="227015">
                <a:tc gridSpan="2">
                  <a:txBody>
                    <a:bodyPr/>
                    <a:lstStyle/>
                    <a:p>
                      <a:pPr algn="ctr"/>
                      <a:r>
                        <a:rPr lang="en-US" sz="2000" dirty="0" smtClean="0">
                          <a:solidFill>
                            <a:srgbClr val="C00000"/>
                          </a:solidFill>
                        </a:rPr>
                        <a:t>SPS</a:t>
                      </a:r>
                      <a:r>
                        <a:rPr lang="en-US" sz="2000" dirty="0" smtClean="0"/>
                        <a:t> Consultant Course </a:t>
                      </a:r>
                      <a:endParaRPr lang="en-MY" sz="2000" dirty="0"/>
                    </a:p>
                  </a:txBody>
                  <a:tcPr/>
                </a:tc>
                <a:tc hMerge="1">
                  <a:txBody>
                    <a:bodyPr/>
                    <a:lstStyle/>
                    <a:p>
                      <a:endParaRPr lang="en-MY" dirty="0"/>
                    </a:p>
                  </a:txBody>
                  <a:tcPr/>
                </a:tc>
              </a:tr>
              <a:tr h="227015">
                <a:tc>
                  <a:txBody>
                    <a:bodyPr/>
                    <a:lstStyle/>
                    <a:p>
                      <a:pPr algn="just"/>
                      <a:r>
                        <a:rPr lang="en-US" sz="1200" dirty="0" smtClean="0"/>
                        <a:t>Objective</a:t>
                      </a:r>
                      <a:endParaRPr lang="en-MY" sz="1200" dirty="0"/>
                    </a:p>
                  </a:txBody>
                  <a:tcPr>
                    <a:solidFill>
                      <a:schemeClr val="bg1">
                        <a:lumMod val="95000"/>
                      </a:schemeClr>
                    </a:solidFill>
                  </a:tcPr>
                </a:tc>
                <a:tc>
                  <a:txBody>
                    <a:bodyPr/>
                    <a:lstStyle/>
                    <a:p>
                      <a:pPr algn="just"/>
                      <a:r>
                        <a:rPr lang="en-MY" sz="1200" dirty="0" smtClean="0"/>
                        <a:t>Aim to produce consultant  specialized in the use of SPS for standard accounting function and  perform basic accounting services.</a:t>
                      </a:r>
                      <a:endParaRPr lang="en-MY" sz="1200" dirty="0"/>
                    </a:p>
                  </a:txBody>
                  <a:tcPr>
                    <a:solidFill>
                      <a:schemeClr val="bg1">
                        <a:lumMod val="95000"/>
                      </a:schemeClr>
                    </a:solidFill>
                  </a:tcPr>
                </a:tc>
              </a:tr>
              <a:tr h="373036">
                <a:tc>
                  <a:txBody>
                    <a:bodyPr/>
                    <a:lstStyle/>
                    <a:p>
                      <a:pPr algn="just"/>
                      <a:r>
                        <a:rPr lang="en-US" sz="1200" dirty="0" smtClean="0"/>
                        <a:t>Duration</a:t>
                      </a:r>
                      <a:endParaRPr lang="en-MY" sz="1200" dirty="0"/>
                    </a:p>
                  </a:txBody>
                  <a:tcPr>
                    <a:solidFill>
                      <a:schemeClr val="bg1">
                        <a:lumMod val="95000"/>
                      </a:schemeClr>
                    </a:solidFill>
                  </a:tcPr>
                </a:tc>
                <a:tc>
                  <a:txBody>
                    <a:bodyPr/>
                    <a:lstStyle/>
                    <a:p>
                      <a:pPr algn="just"/>
                      <a:r>
                        <a:rPr lang="en-US" sz="1200" dirty="0" smtClean="0"/>
                        <a:t>2 Days Workshop</a:t>
                      </a:r>
                      <a:r>
                        <a:rPr lang="en-US" sz="1200" baseline="0" dirty="0" smtClean="0"/>
                        <a:t>  (Saturday-Sunday)</a:t>
                      </a:r>
                    </a:p>
                    <a:p>
                      <a:pPr algn="just"/>
                      <a:r>
                        <a:rPr lang="en-US" sz="1200" baseline="0" dirty="0" smtClean="0"/>
                        <a:t>1 Day Exam (Online)</a:t>
                      </a:r>
                      <a:endParaRPr lang="en-MY" sz="1200" dirty="0"/>
                    </a:p>
                  </a:txBody>
                  <a:tcPr>
                    <a:solidFill>
                      <a:schemeClr val="bg1">
                        <a:lumMod val="95000"/>
                      </a:schemeClr>
                    </a:solidFill>
                  </a:tcPr>
                </a:tc>
              </a:tr>
              <a:tr h="227015">
                <a:tc>
                  <a:txBody>
                    <a:bodyPr/>
                    <a:lstStyle/>
                    <a:p>
                      <a:pPr algn="just"/>
                      <a:r>
                        <a:rPr lang="en-US" sz="1200" dirty="0" smtClean="0"/>
                        <a:t>Venue</a:t>
                      </a:r>
                      <a:endParaRPr lang="en-MY" sz="1200" dirty="0"/>
                    </a:p>
                  </a:txBody>
                  <a:tcPr>
                    <a:solidFill>
                      <a:schemeClr val="bg1">
                        <a:lumMod val="95000"/>
                      </a:schemeClr>
                    </a:solidFill>
                  </a:tcPr>
                </a:tc>
                <a:tc>
                  <a:txBody>
                    <a:bodyPr/>
                    <a:lstStyle/>
                    <a:p>
                      <a:pPr algn="just"/>
                      <a:r>
                        <a:rPr lang="en-US" sz="1200" dirty="0" err="1" smtClean="0"/>
                        <a:t>UiTM</a:t>
                      </a:r>
                      <a:r>
                        <a:rPr lang="en-US" sz="1200" dirty="0" smtClean="0"/>
                        <a:t> Accounting Lab</a:t>
                      </a:r>
                      <a:endParaRPr lang="en-MY" sz="1200" dirty="0"/>
                    </a:p>
                  </a:txBody>
                  <a:tcPr>
                    <a:solidFill>
                      <a:schemeClr val="bg1">
                        <a:lumMod val="95000"/>
                      </a:schemeClr>
                    </a:solidFill>
                  </a:tcPr>
                </a:tc>
              </a:tr>
              <a:tr h="227015">
                <a:tc>
                  <a:txBody>
                    <a:bodyPr/>
                    <a:lstStyle/>
                    <a:p>
                      <a:pPr algn="just"/>
                      <a:r>
                        <a:rPr lang="en-US" sz="1200" dirty="0" smtClean="0"/>
                        <a:t>Target Participant</a:t>
                      </a:r>
                      <a:endParaRPr lang="en-MY" sz="1200" dirty="0"/>
                    </a:p>
                  </a:txBody>
                  <a:tcPr>
                    <a:solidFill>
                      <a:schemeClr val="bg1">
                        <a:lumMod val="95000"/>
                      </a:schemeClr>
                    </a:solidFill>
                  </a:tcPr>
                </a:tc>
                <a:tc>
                  <a:txBody>
                    <a:bodyPr/>
                    <a:lstStyle/>
                    <a:p>
                      <a:pPr algn="just"/>
                      <a:r>
                        <a:rPr lang="en-US" sz="1200" dirty="0" err="1" smtClean="0"/>
                        <a:t>UiTM</a:t>
                      </a:r>
                      <a:r>
                        <a:rPr lang="en-US" sz="1200" baseline="0" dirty="0" smtClean="0"/>
                        <a:t> Undergraduates</a:t>
                      </a:r>
                      <a:endParaRPr lang="en-MY" sz="1200" dirty="0"/>
                    </a:p>
                  </a:txBody>
                  <a:tcPr>
                    <a:solidFill>
                      <a:schemeClr val="bg1">
                        <a:lumMod val="95000"/>
                      </a:schemeClr>
                    </a:solidFill>
                  </a:tcPr>
                </a:tc>
              </a:tr>
              <a:tr h="227015">
                <a:tc>
                  <a:txBody>
                    <a:bodyPr/>
                    <a:lstStyle/>
                    <a:p>
                      <a:pPr algn="just"/>
                      <a:r>
                        <a:rPr lang="en-US" sz="1200" dirty="0" smtClean="0"/>
                        <a:t>Speaker</a:t>
                      </a:r>
                      <a:endParaRPr lang="en-MY" sz="1200" dirty="0"/>
                    </a:p>
                  </a:txBody>
                  <a:tcPr>
                    <a:solidFill>
                      <a:schemeClr val="bg1">
                        <a:lumMod val="95000"/>
                      </a:schemeClr>
                    </a:solidFill>
                  </a:tcPr>
                </a:tc>
                <a:tc>
                  <a:txBody>
                    <a:bodyPr/>
                    <a:lstStyle/>
                    <a:p>
                      <a:pPr algn="just"/>
                      <a:r>
                        <a:rPr lang="en-US" sz="1200" dirty="0" err="1" smtClean="0"/>
                        <a:t>UiTM’s</a:t>
                      </a:r>
                      <a:r>
                        <a:rPr lang="en-US" sz="1200" dirty="0" smtClean="0"/>
                        <a:t> Lecturer/ SALIHIN’s Staff</a:t>
                      </a:r>
                      <a:endParaRPr lang="en-MY" sz="1200" dirty="0"/>
                    </a:p>
                  </a:txBody>
                  <a:tcPr>
                    <a:solidFill>
                      <a:schemeClr val="bg1">
                        <a:lumMod val="95000"/>
                      </a:schemeClr>
                    </a:solidFill>
                  </a:tcPr>
                </a:tc>
              </a:tr>
              <a:tr h="227015">
                <a:tc>
                  <a:txBody>
                    <a:bodyPr/>
                    <a:lstStyle/>
                    <a:p>
                      <a:pPr algn="just"/>
                      <a:r>
                        <a:rPr lang="en-US" sz="1200" dirty="0" smtClean="0"/>
                        <a:t>Minimum Participation</a:t>
                      </a:r>
                      <a:endParaRPr lang="en-MY" sz="1200" dirty="0"/>
                    </a:p>
                  </a:txBody>
                  <a:tcPr>
                    <a:solidFill>
                      <a:schemeClr val="bg1">
                        <a:lumMod val="95000"/>
                      </a:schemeClr>
                    </a:solidFill>
                  </a:tcPr>
                </a:tc>
                <a:tc>
                  <a:txBody>
                    <a:bodyPr/>
                    <a:lstStyle/>
                    <a:p>
                      <a:pPr algn="just"/>
                      <a:r>
                        <a:rPr lang="en-US" sz="1200" dirty="0" smtClean="0"/>
                        <a:t>30 </a:t>
                      </a:r>
                      <a:r>
                        <a:rPr lang="en-US" sz="1200" dirty="0" err="1" smtClean="0"/>
                        <a:t>Pax</a:t>
                      </a:r>
                      <a:endParaRPr lang="en-MY" sz="1200" dirty="0"/>
                    </a:p>
                  </a:txBody>
                  <a:tcPr>
                    <a:solidFill>
                      <a:schemeClr val="bg1">
                        <a:lumMod val="95000"/>
                      </a:schemeClr>
                    </a:solidFill>
                  </a:tcPr>
                </a:tc>
              </a:tr>
              <a:tr h="227015">
                <a:tc>
                  <a:txBody>
                    <a:bodyPr/>
                    <a:lstStyle/>
                    <a:p>
                      <a:pPr algn="just"/>
                      <a:r>
                        <a:rPr lang="en-US" sz="1200" dirty="0" smtClean="0"/>
                        <a:t>Course</a:t>
                      </a:r>
                      <a:r>
                        <a:rPr lang="en-US" sz="1200" baseline="0" dirty="0" smtClean="0"/>
                        <a:t> Materials</a:t>
                      </a:r>
                      <a:endParaRPr lang="en-MY" sz="1200" dirty="0"/>
                    </a:p>
                  </a:txBody>
                  <a:tcPr>
                    <a:solidFill>
                      <a:schemeClr val="bg1">
                        <a:lumMod val="95000"/>
                      </a:schemeClr>
                    </a:solidFill>
                  </a:tcPr>
                </a:tc>
                <a:tc>
                  <a:txBody>
                    <a:bodyPr/>
                    <a:lstStyle/>
                    <a:p>
                      <a:pPr algn="just"/>
                      <a:r>
                        <a:rPr lang="en-US" sz="1200" dirty="0" smtClean="0"/>
                        <a:t>SPS Installer, User Manual,</a:t>
                      </a:r>
                      <a:r>
                        <a:rPr lang="en-US" sz="1200" baseline="0" dirty="0" smtClean="0"/>
                        <a:t> Stationery &amp; Certificate</a:t>
                      </a:r>
                      <a:endParaRPr lang="en-MY" sz="1200" dirty="0"/>
                    </a:p>
                  </a:txBody>
                  <a:tcPr>
                    <a:solidFill>
                      <a:schemeClr val="bg1">
                        <a:lumMod val="95000"/>
                      </a:schemeClr>
                    </a:solidFill>
                  </a:tcPr>
                </a:tc>
              </a:tr>
              <a:tr h="227015">
                <a:tc>
                  <a:txBody>
                    <a:bodyPr/>
                    <a:lstStyle/>
                    <a:p>
                      <a:pPr algn="just"/>
                      <a:r>
                        <a:rPr lang="en-US" sz="1200" dirty="0" smtClean="0"/>
                        <a:t>Modules</a:t>
                      </a:r>
                      <a:endParaRPr lang="en-MY" sz="1200" dirty="0"/>
                    </a:p>
                  </a:txBody>
                  <a:tcPr>
                    <a:solidFill>
                      <a:schemeClr val="bg1">
                        <a:lumMod val="95000"/>
                      </a:schemeClr>
                    </a:solidFill>
                  </a:tcPr>
                </a:tc>
                <a:tc>
                  <a:txBody>
                    <a:bodyPr/>
                    <a:lstStyle/>
                    <a:p>
                      <a:pPr marL="342900" indent="-342900" algn="just">
                        <a:buAutoNum type="arabicPeriod"/>
                      </a:pPr>
                      <a:r>
                        <a:rPr lang="en-US" sz="1200" dirty="0" smtClean="0"/>
                        <a:t>Setup &amp; Operate Admin</a:t>
                      </a:r>
                      <a:r>
                        <a:rPr lang="en-US" sz="1200" baseline="0" dirty="0" smtClean="0"/>
                        <a:t> &amp; General Setup Module</a:t>
                      </a:r>
                    </a:p>
                    <a:p>
                      <a:pPr marL="342900" indent="-342900" algn="just">
                        <a:buAutoNum type="arabicPeriod"/>
                      </a:pPr>
                      <a:r>
                        <a:rPr lang="en-US" sz="1200" dirty="0" smtClean="0"/>
                        <a:t>Setup</a:t>
                      </a:r>
                      <a:r>
                        <a:rPr lang="en-US" sz="1200" baseline="0" dirty="0" smtClean="0"/>
                        <a:t> General Ledger Module</a:t>
                      </a:r>
                    </a:p>
                    <a:p>
                      <a:pPr marL="342900" indent="-342900" algn="just">
                        <a:buAutoNum type="arabicPeriod"/>
                      </a:pPr>
                      <a:r>
                        <a:rPr lang="en-US" sz="1200" baseline="0" dirty="0" smtClean="0"/>
                        <a:t>Setup Account Receivables Module</a:t>
                      </a:r>
                    </a:p>
                    <a:p>
                      <a:pPr marL="342900" indent="-342900" algn="just">
                        <a:buAutoNum type="arabicPeriod"/>
                      </a:pPr>
                      <a:r>
                        <a:rPr lang="en-US" sz="1200" baseline="0" dirty="0" smtClean="0"/>
                        <a:t>Setup Account Payables Module</a:t>
                      </a:r>
                    </a:p>
                    <a:p>
                      <a:pPr marL="342900" indent="-342900" algn="just">
                        <a:buAutoNum type="arabicPeriod"/>
                      </a:pPr>
                      <a:r>
                        <a:rPr lang="en-US" sz="1200" baseline="0" dirty="0" smtClean="0"/>
                        <a:t>Setup &amp; Operate Sales Order Module</a:t>
                      </a:r>
                    </a:p>
                    <a:p>
                      <a:pPr marL="342900" indent="-342900" algn="just">
                        <a:buAutoNum type="arabicPeriod"/>
                      </a:pPr>
                      <a:r>
                        <a:rPr lang="en-US" sz="1200" baseline="0" dirty="0" smtClean="0"/>
                        <a:t>Setup and Operate Purchasing Module</a:t>
                      </a:r>
                    </a:p>
                    <a:p>
                      <a:pPr marL="342900" indent="-342900" algn="just">
                        <a:buAutoNum type="arabicPeriod"/>
                      </a:pPr>
                      <a:r>
                        <a:rPr lang="en-US" sz="1200" baseline="0" dirty="0" smtClean="0"/>
                        <a:t>Setup &amp; Operate Inventory Control Module</a:t>
                      </a:r>
                    </a:p>
                    <a:p>
                      <a:pPr marL="342900" indent="-342900" algn="just">
                        <a:buAutoNum type="arabicPeriod"/>
                      </a:pPr>
                      <a:r>
                        <a:rPr lang="en-US" sz="1200" baseline="0" dirty="0" smtClean="0"/>
                        <a:t>Setup &amp; Operate GST Module</a:t>
                      </a:r>
                    </a:p>
                    <a:p>
                      <a:pPr marL="342900" indent="-342900" algn="just">
                        <a:buAutoNum type="arabicPeriod"/>
                      </a:pPr>
                      <a:r>
                        <a:rPr lang="en-US" sz="1200" baseline="0" dirty="0" smtClean="0"/>
                        <a:t>Setup &amp; Operate Zakat &amp; </a:t>
                      </a:r>
                      <a:r>
                        <a:rPr lang="en-US" sz="1200" baseline="0" dirty="0" err="1" smtClean="0"/>
                        <a:t>Waqf</a:t>
                      </a:r>
                      <a:r>
                        <a:rPr lang="en-US" sz="1200" baseline="0" dirty="0" smtClean="0"/>
                        <a:t> Modules</a:t>
                      </a:r>
                      <a:endParaRPr lang="en-MY" sz="1200" dirty="0"/>
                    </a:p>
                  </a:txBody>
                  <a:tcPr>
                    <a:solidFill>
                      <a:schemeClr val="bg1">
                        <a:lumMod val="95000"/>
                      </a:schemeClr>
                    </a:solidFill>
                  </a:tcPr>
                </a:tc>
              </a:tr>
            </a:tbl>
          </a:graphicData>
        </a:graphic>
      </p:graphicFrame>
      <p:sp>
        <p:nvSpPr>
          <p:cNvPr id="8" name="Rectangle 7"/>
          <p:cNvSpPr/>
          <p:nvPr/>
        </p:nvSpPr>
        <p:spPr>
          <a:xfrm>
            <a:off x="4876800" y="670779"/>
            <a:ext cx="4267200" cy="400110"/>
          </a:xfrm>
          <a:prstGeom prst="rect">
            <a:avLst/>
          </a:prstGeom>
        </p:spPr>
        <p:txBody>
          <a:bodyPr wrap="square">
            <a:spAutoFit/>
          </a:bodyPr>
          <a:lstStyle/>
          <a:p>
            <a:pPr lvl="0" indent="520700" algn="r">
              <a:buSzPct val="25000"/>
            </a:pPr>
            <a:r>
              <a:rPr lang="en-US" sz="2000" dirty="0" smtClean="0">
                <a:ea typeface="Calibri"/>
                <a:cs typeface="Calibri"/>
                <a:sym typeface="Calibri"/>
              </a:rPr>
              <a:t>PROFESSIONAL </a:t>
            </a:r>
            <a:r>
              <a:rPr lang="en-US" sz="2000" dirty="0">
                <a:ea typeface="Calibri"/>
                <a:cs typeface="Calibri"/>
                <a:sym typeface="Calibri"/>
              </a:rPr>
              <a:t>CERTIFICATE</a:t>
            </a:r>
          </a:p>
        </p:txBody>
      </p:sp>
      <p:pic>
        <p:nvPicPr>
          <p:cNvPr id="9" name="Picture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185276" y="5941426"/>
            <a:ext cx="1181100" cy="535574"/>
          </a:xfrm>
          <a:prstGeom prst="rect">
            <a:avLst/>
          </a:prstGeom>
        </p:spPr>
      </p:pic>
    </p:spTree>
    <p:extLst>
      <p:ext uri="{BB962C8B-B14F-4D97-AF65-F5344CB8AC3E}">
        <p14:creationId xmlns:p14="http://schemas.microsoft.com/office/powerpoint/2010/main" val="90314859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84"/>
        <p:cNvGrpSpPr/>
        <p:nvPr/>
      </p:nvGrpSpPr>
      <p:grpSpPr>
        <a:xfrm>
          <a:off x="0" y="0"/>
          <a:ext cx="0" cy="0"/>
          <a:chOff x="0" y="0"/>
          <a:chExt cx="0" cy="0"/>
        </a:xfrm>
      </p:grpSpPr>
      <p:sp>
        <p:nvSpPr>
          <p:cNvPr id="30" name="TextBox 29"/>
          <p:cNvSpPr txBox="1"/>
          <p:nvPr/>
        </p:nvSpPr>
        <p:spPr>
          <a:xfrm>
            <a:off x="6400800" y="209642"/>
            <a:ext cx="2819399" cy="584775"/>
          </a:xfrm>
          <a:prstGeom prst="rect">
            <a:avLst/>
          </a:prstGeom>
          <a:noFill/>
        </p:spPr>
        <p:txBody>
          <a:bodyPr wrap="square" rtlCol="0">
            <a:spAutoFit/>
          </a:bodyPr>
          <a:lstStyle/>
          <a:p>
            <a:r>
              <a:rPr lang="en-MY" sz="3200" b="1" dirty="0" smtClean="0"/>
              <a:t>THE PROPOSAL</a:t>
            </a:r>
            <a:endParaRPr lang="en-MY" sz="2800" dirty="0"/>
          </a:p>
        </p:txBody>
      </p:sp>
      <p:sp>
        <p:nvSpPr>
          <p:cNvPr id="31" name="Rectangle 30"/>
          <p:cNvSpPr/>
          <p:nvPr/>
        </p:nvSpPr>
        <p:spPr>
          <a:xfrm>
            <a:off x="4876800" y="670779"/>
            <a:ext cx="4267200" cy="400110"/>
          </a:xfrm>
          <a:prstGeom prst="rect">
            <a:avLst/>
          </a:prstGeom>
        </p:spPr>
        <p:txBody>
          <a:bodyPr wrap="square">
            <a:spAutoFit/>
          </a:bodyPr>
          <a:lstStyle/>
          <a:p>
            <a:pPr lvl="0" indent="520700" algn="r">
              <a:buSzPct val="25000"/>
            </a:pPr>
            <a:r>
              <a:rPr lang="en-US" sz="2000" dirty="0" smtClean="0">
                <a:ea typeface="Calibri"/>
                <a:cs typeface="Calibri"/>
                <a:sym typeface="Calibri"/>
              </a:rPr>
              <a:t>PROFESSIONAL </a:t>
            </a:r>
            <a:r>
              <a:rPr lang="en-US" sz="2000" dirty="0">
                <a:ea typeface="Calibri"/>
                <a:cs typeface="Calibri"/>
                <a:sym typeface="Calibri"/>
              </a:rPr>
              <a:t>CERTIFICATE</a:t>
            </a:r>
          </a:p>
        </p:txBody>
      </p:sp>
      <p:graphicFrame>
        <p:nvGraphicFramePr>
          <p:cNvPr id="4" name="Table 3"/>
          <p:cNvGraphicFramePr>
            <a:graphicFrameLocks noGrp="1"/>
          </p:cNvGraphicFramePr>
          <p:nvPr>
            <p:extLst>
              <p:ext uri="{D42A27DB-BD31-4B8C-83A1-F6EECF244321}">
                <p14:modId xmlns:p14="http://schemas.microsoft.com/office/powerpoint/2010/main" val="1515379031"/>
              </p:ext>
            </p:extLst>
          </p:nvPr>
        </p:nvGraphicFramePr>
        <p:xfrm>
          <a:off x="914400" y="1219200"/>
          <a:ext cx="7543800" cy="4693920"/>
        </p:xfrm>
        <a:graphic>
          <a:graphicData uri="http://schemas.openxmlformats.org/drawingml/2006/table">
            <a:tbl>
              <a:tblPr firstRow="1" bandRow="1">
                <a:effectLst/>
                <a:tableStyleId>{F5AB1C69-6EDB-4FF4-983F-18BD219EF322}</a:tableStyleId>
              </a:tblPr>
              <a:tblGrid>
                <a:gridCol w="2514600"/>
                <a:gridCol w="5029200"/>
              </a:tblGrid>
              <a:tr h="227015">
                <a:tc gridSpan="2">
                  <a:txBody>
                    <a:bodyPr/>
                    <a:lstStyle/>
                    <a:p>
                      <a:pPr algn="ctr"/>
                      <a:r>
                        <a:rPr lang="en-US" sz="2000" dirty="0" smtClean="0">
                          <a:solidFill>
                            <a:srgbClr val="C00000"/>
                          </a:solidFill>
                        </a:rPr>
                        <a:t>SPS</a:t>
                      </a:r>
                      <a:r>
                        <a:rPr lang="en-US" sz="2000" dirty="0" smtClean="0"/>
                        <a:t> Advance Course (GST) </a:t>
                      </a:r>
                      <a:endParaRPr lang="en-MY" sz="200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tcPr>
                </a:tc>
                <a:tc hMerge="1">
                  <a:txBody>
                    <a:bodyPr/>
                    <a:lstStyle/>
                    <a:p>
                      <a:endParaRPr lang="en-MY" dirty="0"/>
                    </a:p>
                  </a:txBody>
                  <a:tcPr/>
                </a:tc>
              </a:tr>
              <a:tr h="227015">
                <a:tc>
                  <a:txBody>
                    <a:bodyPr/>
                    <a:lstStyle/>
                    <a:p>
                      <a:pPr algn="just"/>
                      <a:r>
                        <a:rPr lang="en-US" sz="1200" dirty="0" smtClean="0"/>
                        <a:t>Objective</a:t>
                      </a:r>
                      <a:endParaRPr lang="en-MY" sz="1200" dirty="0"/>
                    </a:p>
                  </a:txBody>
                  <a:tcPr>
                    <a:lnL w="12700" cap="flat" cmpd="sng" algn="ctr">
                      <a:noFill/>
                      <a:prstDash val="solid"/>
                      <a:round/>
                      <a:headEnd type="none" w="med" len="med"/>
                      <a:tailEnd type="none" w="med" len="med"/>
                    </a:lnL>
                    <a:solidFill>
                      <a:schemeClr val="bg1">
                        <a:lumMod val="95000"/>
                      </a:schemeClr>
                    </a:solidFill>
                  </a:tcPr>
                </a:tc>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en-MY" sz="1200" dirty="0" smtClean="0"/>
                        <a:t>Aim to produce consultants specialized in GST Accounting. Able to operate and perform standard accounting function and GST input &amp; output tax.</a:t>
                      </a:r>
                    </a:p>
                  </a:txBody>
                  <a:tcPr>
                    <a:lnR w="12700" cap="flat" cmpd="sng" algn="ctr">
                      <a:noFill/>
                      <a:prstDash val="solid"/>
                      <a:round/>
                      <a:headEnd type="none" w="med" len="med"/>
                      <a:tailEnd type="none" w="med" len="med"/>
                    </a:lnR>
                    <a:solidFill>
                      <a:schemeClr val="bg1">
                        <a:lumMod val="95000"/>
                      </a:schemeClr>
                    </a:solidFill>
                  </a:tcPr>
                </a:tc>
              </a:tr>
              <a:tr h="227015">
                <a:tc>
                  <a:txBody>
                    <a:bodyPr/>
                    <a:lstStyle/>
                    <a:p>
                      <a:pPr algn="just"/>
                      <a:r>
                        <a:rPr lang="en-US" sz="1200" dirty="0" smtClean="0"/>
                        <a:t>Time</a:t>
                      </a:r>
                      <a:endParaRPr lang="en-MY" sz="1200" dirty="0"/>
                    </a:p>
                  </a:txBody>
                  <a:tcPr>
                    <a:lnL w="12700" cap="flat" cmpd="sng" algn="ctr">
                      <a:noFill/>
                      <a:prstDash val="solid"/>
                      <a:round/>
                      <a:headEnd type="none" w="med" len="med"/>
                      <a:tailEnd type="none" w="med" len="med"/>
                    </a:lnL>
                    <a:solidFill>
                      <a:schemeClr val="bg1">
                        <a:lumMod val="95000"/>
                      </a:schemeClr>
                    </a:solidFill>
                  </a:tcPr>
                </a:tc>
                <a:tc>
                  <a:txBody>
                    <a:bodyPr/>
                    <a:lstStyle/>
                    <a:p>
                      <a:pPr algn="just"/>
                      <a:r>
                        <a:rPr lang="en-MY" sz="1200" dirty="0" smtClean="0"/>
                        <a:t>8.30am- 4.30pm</a:t>
                      </a:r>
                      <a:endParaRPr lang="en-MY" sz="1200" dirty="0"/>
                    </a:p>
                  </a:txBody>
                  <a:tcPr>
                    <a:lnR w="12700" cap="flat" cmpd="sng" algn="ctr">
                      <a:noFill/>
                      <a:prstDash val="solid"/>
                      <a:round/>
                      <a:headEnd type="none" w="med" len="med"/>
                      <a:tailEnd type="none" w="med" len="med"/>
                    </a:lnR>
                    <a:solidFill>
                      <a:schemeClr val="bg1">
                        <a:lumMod val="95000"/>
                      </a:schemeClr>
                    </a:solidFill>
                  </a:tcPr>
                </a:tc>
              </a:tr>
              <a:tr h="373036">
                <a:tc>
                  <a:txBody>
                    <a:bodyPr/>
                    <a:lstStyle/>
                    <a:p>
                      <a:pPr algn="just"/>
                      <a:r>
                        <a:rPr lang="en-US" sz="1200" dirty="0" smtClean="0"/>
                        <a:t>Duration</a:t>
                      </a:r>
                      <a:endParaRPr lang="en-MY" sz="1200" dirty="0"/>
                    </a:p>
                  </a:txBody>
                  <a:tcPr>
                    <a:lnL w="12700" cap="flat" cmpd="sng" algn="ctr">
                      <a:noFill/>
                      <a:prstDash val="solid"/>
                      <a:round/>
                      <a:headEnd type="none" w="med" len="med"/>
                      <a:tailEnd type="none" w="med" len="med"/>
                    </a:lnL>
                    <a:solidFill>
                      <a:schemeClr val="bg1">
                        <a:lumMod val="95000"/>
                      </a:schemeClr>
                    </a:solidFill>
                  </a:tcPr>
                </a:tc>
                <a:tc>
                  <a:txBody>
                    <a:bodyPr/>
                    <a:lstStyle/>
                    <a:p>
                      <a:pPr algn="just"/>
                      <a:r>
                        <a:rPr lang="en-US" sz="1200" dirty="0" smtClean="0"/>
                        <a:t>2 Days Workshop</a:t>
                      </a:r>
                      <a:r>
                        <a:rPr lang="en-US" sz="1200" baseline="0" dirty="0" smtClean="0"/>
                        <a:t>  (Saturday-Sunday)</a:t>
                      </a:r>
                    </a:p>
                    <a:p>
                      <a:pPr algn="just"/>
                      <a:r>
                        <a:rPr lang="en-US" sz="1200" baseline="0" dirty="0" smtClean="0"/>
                        <a:t>1 Day Exam (Online)</a:t>
                      </a:r>
                      <a:endParaRPr lang="en-MY" sz="1200" dirty="0"/>
                    </a:p>
                  </a:txBody>
                  <a:tcPr>
                    <a:lnR w="12700" cap="flat" cmpd="sng" algn="ctr">
                      <a:noFill/>
                      <a:prstDash val="solid"/>
                      <a:round/>
                      <a:headEnd type="none" w="med" len="med"/>
                      <a:tailEnd type="none" w="med" len="med"/>
                    </a:lnR>
                    <a:solidFill>
                      <a:schemeClr val="bg1">
                        <a:lumMod val="95000"/>
                      </a:schemeClr>
                    </a:solidFill>
                  </a:tcPr>
                </a:tc>
              </a:tr>
              <a:tr h="227015">
                <a:tc>
                  <a:txBody>
                    <a:bodyPr/>
                    <a:lstStyle/>
                    <a:p>
                      <a:pPr algn="just"/>
                      <a:r>
                        <a:rPr lang="en-US" sz="1200" dirty="0" smtClean="0"/>
                        <a:t>Venue</a:t>
                      </a:r>
                      <a:endParaRPr lang="en-MY" sz="1200" dirty="0"/>
                    </a:p>
                  </a:txBody>
                  <a:tcPr>
                    <a:lnL w="12700" cap="flat" cmpd="sng" algn="ctr">
                      <a:noFill/>
                      <a:prstDash val="solid"/>
                      <a:round/>
                      <a:headEnd type="none" w="med" len="med"/>
                      <a:tailEnd type="none" w="med" len="med"/>
                    </a:lnL>
                    <a:solidFill>
                      <a:schemeClr val="bg1">
                        <a:lumMod val="95000"/>
                      </a:schemeClr>
                    </a:solidFill>
                  </a:tcPr>
                </a:tc>
                <a:tc>
                  <a:txBody>
                    <a:bodyPr/>
                    <a:lstStyle/>
                    <a:p>
                      <a:pPr algn="just"/>
                      <a:r>
                        <a:rPr lang="en-US" sz="1200" dirty="0" err="1" smtClean="0"/>
                        <a:t>UiTM</a:t>
                      </a:r>
                      <a:r>
                        <a:rPr lang="en-US" sz="1200" dirty="0" smtClean="0"/>
                        <a:t> Accounting Lab</a:t>
                      </a:r>
                      <a:endParaRPr lang="en-MY" sz="1200" dirty="0"/>
                    </a:p>
                  </a:txBody>
                  <a:tcPr>
                    <a:lnR w="12700" cap="flat" cmpd="sng" algn="ctr">
                      <a:noFill/>
                      <a:prstDash val="solid"/>
                      <a:round/>
                      <a:headEnd type="none" w="med" len="med"/>
                      <a:tailEnd type="none" w="med" len="med"/>
                    </a:lnR>
                    <a:solidFill>
                      <a:schemeClr val="bg1">
                        <a:lumMod val="95000"/>
                      </a:schemeClr>
                    </a:solidFill>
                  </a:tcPr>
                </a:tc>
              </a:tr>
              <a:tr h="227015">
                <a:tc>
                  <a:txBody>
                    <a:bodyPr/>
                    <a:lstStyle/>
                    <a:p>
                      <a:pPr algn="just"/>
                      <a:r>
                        <a:rPr lang="en-US" sz="1200" dirty="0" smtClean="0"/>
                        <a:t>Target Participant</a:t>
                      </a:r>
                      <a:endParaRPr lang="en-MY" sz="1200" dirty="0"/>
                    </a:p>
                  </a:txBody>
                  <a:tcPr>
                    <a:lnL w="12700" cap="flat" cmpd="sng" algn="ctr">
                      <a:noFill/>
                      <a:prstDash val="solid"/>
                      <a:round/>
                      <a:headEnd type="none" w="med" len="med"/>
                      <a:tailEnd type="none" w="med" len="med"/>
                    </a:lnL>
                    <a:solidFill>
                      <a:schemeClr val="bg1">
                        <a:lumMod val="95000"/>
                      </a:schemeClr>
                    </a:solidFill>
                  </a:tcPr>
                </a:tc>
                <a:tc>
                  <a:txBody>
                    <a:bodyPr/>
                    <a:lstStyle/>
                    <a:p>
                      <a:pPr algn="just"/>
                      <a:r>
                        <a:rPr lang="en-US" sz="1200" dirty="0" err="1" smtClean="0"/>
                        <a:t>UiTM</a:t>
                      </a:r>
                      <a:r>
                        <a:rPr lang="en-US" sz="1200" baseline="0" dirty="0" smtClean="0"/>
                        <a:t> Undergraduates</a:t>
                      </a:r>
                      <a:endParaRPr lang="en-MY" sz="1200" dirty="0"/>
                    </a:p>
                  </a:txBody>
                  <a:tcPr>
                    <a:lnR w="12700" cap="flat" cmpd="sng" algn="ctr">
                      <a:noFill/>
                      <a:prstDash val="solid"/>
                      <a:round/>
                      <a:headEnd type="none" w="med" len="med"/>
                      <a:tailEnd type="none" w="med" len="med"/>
                    </a:lnR>
                    <a:solidFill>
                      <a:schemeClr val="bg1">
                        <a:lumMod val="95000"/>
                      </a:schemeClr>
                    </a:solidFill>
                  </a:tcPr>
                </a:tc>
              </a:tr>
              <a:tr h="227015">
                <a:tc>
                  <a:txBody>
                    <a:bodyPr/>
                    <a:lstStyle/>
                    <a:p>
                      <a:pPr algn="just"/>
                      <a:r>
                        <a:rPr lang="en-US" sz="1200" dirty="0" smtClean="0"/>
                        <a:t>Speaker</a:t>
                      </a:r>
                      <a:endParaRPr lang="en-MY" sz="1200" dirty="0"/>
                    </a:p>
                  </a:txBody>
                  <a:tcPr>
                    <a:lnL w="12700" cap="flat" cmpd="sng" algn="ctr">
                      <a:noFill/>
                      <a:prstDash val="solid"/>
                      <a:round/>
                      <a:headEnd type="none" w="med" len="med"/>
                      <a:tailEnd type="none" w="med" len="med"/>
                    </a:lnL>
                    <a:solidFill>
                      <a:schemeClr val="bg1">
                        <a:lumMod val="95000"/>
                      </a:schemeClr>
                    </a:solidFill>
                  </a:tcPr>
                </a:tc>
                <a:tc>
                  <a:txBody>
                    <a:bodyPr/>
                    <a:lstStyle/>
                    <a:p>
                      <a:pPr algn="just"/>
                      <a:r>
                        <a:rPr lang="en-US" sz="1200" dirty="0" err="1" smtClean="0"/>
                        <a:t>UiTM’s</a:t>
                      </a:r>
                      <a:r>
                        <a:rPr lang="en-US" sz="1200" dirty="0" smtClean="0"/>
                        <a:t> Lecturer/ SALIHIN’s Staff</a:t>
                      </a:r>
                      <a:endParaRPr lang="en-MY" sz="1200" dirty="0"/>
                    </a:p>
                  </a:txBody>
                  <a:tcPr>
                    <a:lnR w="12700" cap="flat" cmpd="sng" algn="ctr">
                      <a:noFill/>
                      <a:prstDash val="solid"/>
                      <a:round/>
                      <a:headEnd type="none" w="med" len="med"/>
                      <a:tailEnd type="none" w="med" len="med"/>
                    </a:lnR>
                    <a:solidFill>
                      <a:schemeClr val="bg1">
                        <a:lumMod val="95000"/>
                      </a:schemeClr>
                    </a:solidFill>
                  </a:tcPr>
                </a:tc>
              </a:tr>
              <a:tr h="227015">
                <a:tc>
                  <a:txBody>
                    <a:bodyPr/>
                    <a:lstStyle/>
                    <a:p>
                      <a:pPr algn="just"/>
                      <a:r>
                        <a:rPr lang="en-US" sz="1200" dirty="0" smtClean="0"/>
                        <a:t>Minimum Participation</a:t>
                      </a:r>
                      <a:endParaRPr lang="en-MY" sz="1200" dirty="0"/>
                    </a:p>
                  </a:txBody>
                  <a:tcPr>
                    <a:lnL w="12700" cap="flat" cmpd="sng" algn="ctr">
                      <a:noFill/>
                      <a:prstDash val="solid"/>
                      <a:round/>
                      <a:headEnd type="none" w="med" len="med"/>
                      <a:tailEnd type="none" w="med" len="med"/>
                    </a:lnL>
                    <a:solidFill>
                      <a:schemeClr val="bg1">
                        <a:lumMod val="95000"/>
                      </a:schemeClr>
                    </a:solidFill>
                  </a:tcPr>
                </a:tc>
                <a:tc>
                  <a:txBody>
                    <a:bodyPr/>
                    <a:lstStyle/>
                    <a:p>
                      <a:pPr algn="just"/>
                      <a:r>
                        <a:rPr lang="en-US" sz="1200" dirty="0" smtClean="0"/>
                        <a:t>30 </a:t>
                      </a:r>
                      <a:r>
                        <a:rPr lang="en-US" sz="1200" dirty="0" err="1" smtClean="0"/>
                        <a:t>Pax</a:t>
                      </a:r>
                      <a:endParaRPr lang="en-MY" sz="1200" dirty="0"/>
                    </a:p>
                  </a:txBody>
                  <a:tcPr>
                    <a:lnR w="12700" cap="flat" cmpd="sng" algn="ctr">
                      <a:noFill/>
                      <a:prstDash val="solid"/>
                      <a:round/>
                      <a:headEnd type="none" w="med" len="med"/>
                      <a:tailEnd type="none" w="med" len="med"/>
                    </a:lnR>
                    <a:solidFill>
                      <a:schemeClr val="bg1">
                        <a:lumMod val="95000"/>
                      </a:schemeClr>
                    </a:solidFill>
                  </a:tcPr>
                </a:tc>
              </a:tr>
              <a:tr h="227015">
                <a:tc>
                  <a:txBody>
                    <a:bodyPr/>
                    <a:lstStyle/>
                    <a:p>
                      <a:pPr algn="just"/>
                      <a:r>
                        <a:rPr lang="en-US" sz="1200" dirty="0" smtClean="0"/>
                        <a:t>Course</a:t>
                      </a:r>
                      <a:r>
                        <a:rPr lang="en-US" sz="1200" baseline="0" dirty="0" smtClean="0"/>
                        <a:t> Materials</a:t>
                      </a:r>
                      <a:endParaRPr lang="en-MY" sz="1200" dirty="0"/>
                    </a:p>
                  </a:txBody>
                  <a:tcPr>
                    <a:lnL w="12700" cap="flat" cmpd="sng" algn="ctr">
                      <a:noFill/>
                      <a:prstDash val="solid"/>
                      <a:round/>
                      <a:headEnd type="none" w="med" len="med"/>
                      <a:tailEnd type="none" w="med" len="med"/>
                    </a:lnL>
                    <a:solidFill>
                      <a:schemeClr val="bg1">
                        <a:lumMod val="95000"/>
                      </a:schemeClr>
                    </a:solidFill>
                  </a:tcPr>
                </a:tc>
                <a:tc>
                  <a:txBody>
                    <a:bodyPr/>
                    <a:lstStyle/>
                    <a:p>
                      <a:pPr algn="just"/>
                      <a:r>
                        <a:rPr lang="en-US" sz="1200" dirty="0" smtClean="0"/>
                        <a:t>SPS Installer, User Manual,</a:t>
                      </a:r>
                      <a:r>
                        <a:rPr lang="en-US" sz="1200" baseline="0" dirty="0" smtClean="0"/>
                        <a:t> Stationery, SPS Certificate &amp; MATA Membership</a:t>
                      </a:r>
                      <a:endParaRPr lang="en-MY" sz="1200" dirty="0"/>
                    </a:p>
                  </a:txBody>
                  <a:tcPr>
                    <a:lnR w="12700" cap="flat" cmpd="sng" algn="ctr">
                      <a:noFill/>
                      <a:prstDash val="solid"/>
                      <a:round/>
                      <a:headEnd type="none" w="med" len="med"/>
                      <a:tailEnd type="none" w="med" len="med"/>
                    </a:lnR>
                    <a:solidFill>
                      <a:schemeClr val="bg1">
                        <a:lumMod val="95000"/>
                      </a:schemeClr>
                    </a:solidFill>
                  </a:tcPr>
                </a:tc>
              </a:tr>
              <a:tr h="227015">
                <a:tc>
                  <a:txBody>
                    <a:bodyPr/>
                    <a:lstStyle/>
                    <a:p>
                      <a:pPr algn="just"/>
                      <a:r>
                        <a:rPr lang="en-US" sz="1200" dirty="0" smtClean="0"/>
                        <a:t>Modules</a:t>
                      </a:r>
                      <a:endParaRPr lang="en-MY" sz="1200" dirty="0"/>
                    </a:p>
                  </a:txBody>
                  <a:tcPr>
                    <a:lnL w="12700" cap="flat" cmpd="sng" algn="ctr">
                      <a:noFill/>
                      <a:prstDash val="solid"/>
                      <a:round/>
                      <a:headEnd type="none" w="med" len="med"/>
                      <a:tailEnd type="none" w="med" len="med"/>
                    </a:lnL>
                    <a:solidFill>
                      <a:schemeClr val="bg1">
                        <a:lumMod val="95000"/>
                      </a:schemeClr>
                    </a:solidFill>
                  </a:tcPr>
                </a:tc>
                <a:tc>
                  <a:txBody>
                    <a:bodyPr/>
                    <a:lstStyle/>
                    <a:p>
                      <a:pPr algn="just"/>
                      <a:r>
                        <a:rPr lang="en-US" sz="1200" dirty="0" smtClean="0"/>
                        <a:t>1. </a:t>
                      </a:r>
                      <a:r>
                        <a:rPr lang="en-MY" sz="1200" dirty="0" smtClean="0"/>
                        <a:t>Overview of GST in Malaysia</a:t>
                      </a:r>
                      <a:endParaRPr lang="en-MY" sz="1200" dirty="0"/>
                    </a:p>
                  </a:txBody>
                  <a:tcPr>
                    <a:lnR w="12700" cap="flat" cmpd="sng" algn="ctr">
                      <a:noFill/>
                      <a:prstDash val="solid"/>
                      <a:round/>
                      <a:headEnd type="none" w="med" len="med"/>
                      <a:tailEnd type="none" w="med" len="med"/>
                    </a:lnR>
                    <a:solidFill>
                      <a:schemeClr val="bg1">
                        <a:lumMod val="95000"/>
                      </a:schemeClr>
                    </a:solidFill>
                  </a:tcPr>
                </a:tc>
              </a:tr>
              <a:tr h="227015">
                <a:tc>
                  <a:txBody>
                    <a:bodyPr/>
                    <a:lstStyle/>
                    <a:p>
                      <a:pPr algn="just"/>
                      <a:endParaRPr lang="en-MY" sz="1200" dirty="0"/>
                    </a:p>
                  </a:txBody>
                  <a:tcPr>
                    <a:lnL w="12700" cap="flat" cmpd="sng" algn="ctr">
                      <a:noFill/>
                      <a:prstDash val="solid"/>
                      <a:round/>
                      <a:headEnd type="none" w="med" len="med"/>
                      <a:tailEnd type="none" w="med" len="med"/>
                    </a:lnL>
                    <a:solidFill>
                      <a:schemeClr val="bg1">
                        <a:lumMod val="95000"/>
                      </a:schemeClr>
                    </a:solidFill>
                  </a:tcPr>
                </a:tc>
                <a:tc>
                  <a:txBody>
                    <a:bodyPr/>
                    <a:lstStyle/>
                    <a:p>
                      <a:pPr algn="just"/>
                      <a:r>
                        <a:rPr lang="en-US" sz="1200" dirty="0" smtClean="0"/>
                        <a:t>2. </a:t>
                      </a:r>
                      <a:r>
                        <a:rPr lang="en-MY" sz="1200" dirty="0" smtClean="0"/>
                        <a:t>Scope of GST</a:t>
                      </a:r>
                      <a:endParaRPr lang="en-MY" sz="1200" dirty="0"/>
                    </a:p>
                  </a:txBody>
                  <a:tcPr>
                    <a:lnR w="12700" cap="flat" cmpd="sng" algn="ctr">
                      <a:noFill/>
                      <a:prstDash val="solid"/>
                      <a:round/>
                      <a:headEnd type="none" w="med" len="med"/>
                      <a:tailEnd type="none" w="med" len="med"/>
                    </a:lnR>
                    <a:solidFill>
                      <a:schemeClr val="bg1">
                        <a:lumMod val="95000"/>
                      </a:schemeClr>
                    </a:solidFill>
                  </a:tcPr>
                </a:tc>
              </a:tr>
              <a:tr h="227015">
                <a:tc>
                  <a:txBody>
                    <a:bodyPr/>
                    <a:lstStyle/>
                    <a:p>
                      <a:pPr algn="just"/>
                      <a:endParaRPr lang="en-MY" sz="1200" dirty="0"/>
                    </a:p>
                  </a:txBody>
                  <a:tcPr>
                    <a:lnL w="12700" cap="flat" cmpd="sng" algn="ctr">
                      <a:noFill/>
                      <a:prstDash val="solid"/>
                      <a:round/>
                      <a:headEnd type="none" w="med" len="med"/>
                      <a:tailEnd type="none" w="med" len="med"/>
                    </a:lnL>
                    <a:solidFill>
                      <a:schemeClr val="bg1">
                        <a:lumMod val="95000"/>
                      </a:schemeClr>
                    </a:solidFill>
                  </a:tcPr>
                </a:tc>
                <a:tc>
                  <a:txBody>
                    <a:bodyPr/>
                    <a:lstStyle/>
                    <a:p>
                      <a:pPr algn="just"/>
                      <a:r>
                        <a:rPr lang="en-US" sz="1200" dirty="0" smtClean="0"/>
                        <a:t>3. </a:t>
                      </a:r>
                      <a:r>
                        <a:rPr lang="en-MY" sz="1200" dirty="0" smtClean="0"/>
                        <a:t>Types of Supply</a:t>
                      </a:r>
                      <a:endParaRPr lang="en-MY" sz="1200" dirty="0"/>
                    </a:p>
                  </a:txBody>
                  <a:tcPr>
                    <a:lnR w="12700" cap="flat" cmpd="sng" algn="ctr">
                      <a:noFill/>
                      <a:prstDash val="solid"/>
                      <a:round/>
                      <a:headEnd type="none" w="med" len="med"/>
                      <a:tailEnd type="none" w="med" len="med"/>
                    </a:lnR>
                    <a:solidFill>
                      <a:schemeClr val="bg1">
                        <a:lumMod val="95000"/>
                      </a:schemeClr>
                    </a:solidFill>
                  </a:tcPr>
                </a:tc>
              </a:tr>
              <a:tr h="227015">
                <a:tc>
                  <a:txBody>
                    <a:bodyPr/>
                    <a:lstStyle/>
                    <a:p>
                      <a:pPr algn="just"/>
                      <a:endParaRPr lang="en-MY" sz="1200" dirty="0"/>
                    </a:p>
                  </a:txBody>
                  <a:tcPr>
                    <a:lnL w="12700" cap="flat" cmpd="sng" algn="ctr">
                      <a:noFill/>
                      <a:prstDash val="solid"/>
                      <a:round/>
                      <a:headEnd type="none" w="med" len="med"/>
                      <a:tailEnd type="none" w="med" len="med"/>
                    </a:lnL>
                    <a:solidFill>
                      <a:schemeClr val="bg1">
                        <a:lumMod val="95000"/>
                      </a:schemeClr>
                    </a:solidFill>
                  </a:tcPr>
                </a:tc>
                <a:tc>
                  <a:txBody>
                    <a:bodyPr/>
                    <a:lstStyle/>
                    <a:p>
                      <a:pPr algn="just"/>
                      <a:r>
                        <a:rPr lang="en-US" sz="1200" dirty="0" smtClean="0"/>
                        <a:t>4.</a:t>
                      </a:r>
                      <a:r>
                        <a:rPr lang="en-US" sz="1200" baseline="0" dirty="0" smtClean="0"/>
                        <a:t> Setup &amp; Operate GST in SPS</a:t>
                      </a:r>
                      <a:endParaRPr lang="en-MY" sz="1200" dirty="0"/>
                    </a:p>
                  </a:txBody>
                  <a:tcPr>
                    <a:lnR w="12700" cap="flat" cmpd="sng" algn="ctr">
                      <a:noFill/>
                      <a:prstDash val="solid"/>
                      <a:round/>
                      <a:headEnd type="none" w="med" len="med"/>
                      <a:tailEnd type="none" w="med" len="med"/>
                    </a:lnR>
                    <a:solidFill>
                      <a:schemeClr val="bg1">
                        <a:lumMod val="95000"/>
                      </a:schemeClr>
                    </a:solidFill>
                  </a:tcPr>
                </a:tc>
              </a:tr>
              <a:tr h="227015">
                <a:tc>
                  <a:txBody>
                    <a:bodyPr/>
                    <a:lstStyle/>
                    <a:p>
                      <a:pPr algn="just"/>
                      <a:endParaRPr lang="en-MY" sz="1200" dirty="0"/>
                    </a:p>
                  </a:txBody>
                  <a:tcPr>
                    <a:lnL w="12700" cap="flat" cmpd="sng" algn="ctr">
                      <a:noFill/>
                      <a:prstDash val="solid"/>
                      <a:round/>
                      <a:headEnd type="none" w="med" len="med"/>
                      <a:tailEnd type="none" w="med" len="med"/>
                    </a:lnL>
                    <a:lnB w="12700" cap="flat" cmpd="sng" algn="ctr">
                      <a:noFill/>
                      <a:prstDash val="solid"/>
                      <a:round/>
                      <a:headEnd type="none" w="med" len="med"/>
                      <a:tailEnd type="none" w="med" len="med"/>
                    </a:lnB>
                    <a:solidFill>
                      <a:schemeClr val="bg1">
                        <a:lumMod val="95000"/>
                      </a:schemeClr>
                    </a:solidFill>
                  </a:tcPr>
                </a:tc>
                <a:tc>
                  <a:txBody>
                    <a:bodyPr/>
                    <a:lstStyle/>
                    <a:p>
                      <a:pPr algn="just"/>
                      <a:r>
                        <a:rPr lang="en-US" sz="1200" dirty="0" smtClean="0"/>
                        <a:t>5. Understand GST</a:t>
                      </a:r>
                      <a:r>
                        <a:rPr lang="en-US" sz="1200" baseline="0" dirty="0" smtClean="0"/>
                        <a:t> Sub Module &amp; Report (GAF Files Process, Bad Debt Relief, Bad Debt Recover, GST Journal, Supplier Bad Debt Relief, Supplier Bad Debt Recover, GST Report &amp; GST 03 Report) </a:t>
                      </a:r>
                      <a:endParaRPr lang="en-MY" sz="1200" dirty="0"/>
                    </a:p>
                  </a:txBody>
                  <a:tcPr>
                    <a:lnR w="12700" cap="flat" cmpd="sng" algn="ctr">
                      <a:noFill/>
                      <a:prstDash val="solid"/>
                      <a:round/>
                      <a:headEnd type="none" w="med" len="med"/>
                      <a:tailEnd type="none" w="med" len="med"/>
                    </a:lnR>
                    <a:lnB w="12700" cap="flat" cmpd="sng" algn="ctr">
                      <a:noFill/>
                      <a:prstDash val="solid"/>
                      <a:round/>
                      <a:headEnd type="none" w="med" len="med"/>
                      <a:tailEnd type="none" w="med" len="med"/>
                    </a:lnB>
                    <a:solidFill>
                      <a:schemeClr val="bg1">
                        <a:lumMod val="95000"/>
                      </a:schemeClr>
                    </a:solidFill>
                  </a:tcPr>
                </a:tc>
              </a:tr>
            </a:tbl>
          </a:graphicData>
        </a:graphic>
      </p:graphicFrame>
      <p:pic>
        <p:nvPicPr>
          <p:cNvPr id="27" name="Shape 440"/>
          <p:cNvPicPr preferRelativeResize="0"/>
          <p:nvPr/>
        </p:nvPicPr>
        <p:blipFill rotWithShape="1">
          <a:blip r:embed="rId3">
            <a:alphaModFix/>
          </a:blip>
          <a:srcRect/>
          <a:stretch/>
        </p:blipFill>
        <p:spPr>
          <a:xfrm>
            <a:off x="2286000" y="5989968"/>
            <a:ext cx="1617876" cy="492257"/>
          </a:xfrm>
          <a:prstGeom prst="rect">
            <a:avLst/>
          </a:prstGeom>
          <a:noFill/>
          <a:ln>
            <a:noFill/>
          </a:ln>
        </p:spPr>
      </p:pic>
      <p:sp>
        <p:nvSpPr>
          <p:cNvPr id="35" name="TextBox 34"/>
          <p:cNvSpPr txBox="1"/>
          <p:nvPr/>
        </p:nvSpPr>
        <p:spPr>
          <a:xfrm>
            <a:off x="3980076" y="6066000"/>
            <a:ext cx="1233349" cy="261610"/>
          </a:xfrm>
          <a:prstGeom prst="rect">
            <a:avLst/>
          </a:prstGeom>
          <a:noFill/>
        </p:spPr>
        <p:txBody>
          <a:bodyPr wrap="square" rtlCol="0">
            <a:spAutoFit/>
          </a:bodyPr>
          <a:lstStyle/>
          <a:p>
            <a:r>
              <a:rPr lang="en-MY" sz="1100" dirty="0" smtClean="0">
                <a:latin typeface="Calibri" panose="020F0502020204030204" pitchFamily="34" charset="0"/>
              </a:rPr>
              <a:t>Collaboration with </a:t>
            </a:r>
            <a:endParaRPr lang="en-MY" sz="1100" dirty="0">
              <a:latin typeface="Calibri" panose="020F0502020204030204" pitchFamily="34" charset="0"/>
            </a:endParaRPr>
          </a:p>
        </p:txBody>
      </p:sp>
      <p:pic>
        <p:nvPicPr>
          <p:cNvPr id="9" name="Picture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185276" y="5941426"/>
            <a:ext cx="1181100" cy="535574"/>
          </a:xfrm>
          <a:prstGeom prst="rect">
            <a:avLst/>
          </a:prstGeom>
        </p:spPr>
      </p:pic>
    </p:spTree>
    <p:extLst>
      <p:ext uri="{BB962C8B-B14F-4D97-AF65-F5344CB8AC3E}">
        <p14:creationId xmlns:p14="http://schemas.microsoft.com/office/powerpoint/2010/main" val="354743825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84"/>
        <p:cNvGrpSpPr/>
        <p:nvPr/>
      </p:nvGrpSpPr>
      <p:grpSpPr>
        <a:xfrm>
          <a:off x="0" y="0"/>
          <a:ext cx="0" cy="0"/>
          <a:chOff x="0" y="0"/>
          <a:chExt cx="0" cy="0"/>
        </a:xfrm>
      </p:grpSpPr>
      <p:sp>
        <p:nvSpPr>
          <p:cNvPr id="30" name="TextBox 29"/>
          <p:cNvSpPr txBox="1"/>
          <p:nvPr/>
        </p:nvSpPr>
        <p:spPr>
          <a:xfrm>
            <a:off x="6400800" y="209642"/>
            <a:ext cx="2819399" cy="584775"/>
          </a:xfrm>
          <a:prstGeom prst="rect">
            <a:avLst/>
          </a:prstGeom>
          <a:noFill/>
        </p:spPr>
        <p:txBody>
          <a:bodyPr wrap="square" rtlCol="0">
            <a:spAutoFit/>
          </a:bodyPr>
          <a:lstStyle/>
          <a:p>
            <a:r>
              <a:rPr lang="en-MY" sz="3200" b="1" dirty="0" smtClean="0"/>
              <a:t>THE PROPOSAL</a:t>
            </a:r>
            <a:endParaRPr lang="en-MY" sz="2800" dirty="0"/>
          </a:p>
        </p:txBody>
      </p:sp>
      <p:pic>
        <p:nvPicPr>
          <p:cNvPr id="29" name="Shape 440"/>
          <p:cNvPicPr preferRelativeResize="0"/>
          <p:nvPr/>
        </p:nvPicPr>
        <p:blipFill rotWithShape="1">
          <a:blip r:embed="rId3">
            <a:alphaModFix/>
          </a:blip>
          <a:srcRect/>
          <a:stretch/>
        </p:blipFill>
        <p:spPr>
          <a:xfrm>
            <a:off x="407496" y="5943600"/>
            <a:ext cx="1770276" cy="538626"/>
          </a:xfrm>
          <a:prstGeom prst="rect">
            <a:avLst/>
          </a:prstGeom>
          <a:noFill/>
          <a:ln>
            <a:noFill/>
          </a:ln>
        </p:spPr>
      </p:pic>
      <p:pic>
        <p:nvPicPr>
          <p:cNvPr id="32" name="Picture 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flipH="1">
            <a:off x="2316087" y="5791200"/>
            <a:ext cx="701917" cy="639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3" name="Picture 7"/>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168372" y="5791200"/>
            <a:ext cx="794028" cy="639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4" name="TextBox 33"/>
          <p:cNvSpPr txBox="1"/>
          <p:nvPr/>
        </p:nvSpPr>
        <p:spPr>
          <a:xfrm>
            <a:off x="3980076" y="6066000"/>
            <a:ext cx="1233349" cy="261610"/>
          </a:xfrm>
          <a:prstGeom prst="rect">
            <a:avLst/>
          </a:prstGeom>
          <a:noFill/>
        </p:spPr>
        <p:txBody>
          <a:bodyPr wrap="square" rtlCol="0">
            <a:spAutoFit/>
          </a:bodyPr>
          <a:lstStyle/>
          <a:p>
            <a:r>
              <a:rPr lang="en-MY" sz="1100" dirty="0" smtClean="0">
                <a:latin typeface="Calibri" panose="020F0502020204030204" pitchFamily="34" charset="0"/>
              </a:rPr>
              <a:t>Collaboration with </a:t>
            </a:r>
            <a:endParaRPr lang="en-MY" sz="1100" dirty="0">
              <a:latin typeface="Calibri" panose="020F0502020204030204" pitchFamily="34" charset="0"/>
            </a:endParaRPr>
          </a:p>
        </p:txBody>
      </p:sp>
      <p:graphicFrame>
        <p:nvGraphicFramePr>
          <p:cNvPr id="4" name="Table 3"/>
          <p:cNvGraphicFramePr>
            <a:graphicFrameLocks noGrp="1"/>
          </p:cNvGraphicFramePr>
          <p:nvPr>
            <p:extLst>
              <p:ext uri="{D42A27DB-BD31-4B8C-83A1-F6EECF244321}">
                <p14:modId xmlns:p14="http://schemas.microsoft.com/office/powerpoint/2010/main" val="200211690"/>
              </p:ext>
            </p:extLst>
          </p:nvPr>
        </p:nvGraphicFramePr>
        <p:xfrm>
          <a:off x="1066800" y="1143000"/>
          <a:ext cx="7391400" cy="4389120"/>
        </p:xfrm>
        <a:graphic>
          <a:graphicData uri="http://schemas.openxmlformats.org/drawingml/2006/table">
            <a:tbl>
              <a:tblPr firstRow="1" bandRow="1">
                <a:tableStyleId>{F5AB1C69-6EDB-4FF4-983F-18BD219EF322}</a:tableStyleId>
              </a:tblPr>
              <a:tblGrid>
                <a:gridCol w="2463800"/>
                <a:gridCol w="4927600"/>
              </a:tblGrid>
              <a:tr h="227015">
                <a:tc gridSpan="2">
                  <a:txBody>
                    <a:bodyPr/>
                    <a:lstStyle/>
                    <a:p>
                      <a:pPr algn="ctr"/>
                      <a:r>
                        <a:rPr lang="en-US" sz="1800" dirty="0" smtClean="0"/>
                        <a:t>MATA GST COURSE (In Collaboration with RMCD)</a:t>
                      </a:r>
                      <a:endParaRPr lang="en-MY" sz="1800" dirty="0"/>
                    </a:p>
                  </a:txBody>
                  <a:tcPr/>
                </a:tc>
                <a:tc hMerge="1">
                  <a:txBody>
                    <a:bodyPr/>
                    <a:lstStyle/>
                    <a:p>
                      <a:endParaRPr lang="en-MY" dirty="0"/>
                    </a:p>
                  </a:txBody>
                  <a:tcPr/>
                </a:tc>
              </a:tr>
              <a:tr h="227015">
                <a:tc>
                  <a:txBody>
                    <a:bodyPr/>
                    <a:lstStyle/>
                    <a:p>
                      <a:pPr algn="just"/>
                      <a:r>
                        <a:rPr lang="en-US" sz="1200" dirty="0" smtClean="0"/>
                        <a:t>Objective</a:t>
                      </a:r>
                      <a:endParaRPr lang="en-MY" sz="1200" dirty="0"/>
                    </a:p>
                  </a:txBody>
                  <a:tcPr>
                    <a:solidFill>
                      <a:schemeClr val="bg1">
                        <a:lumMod val="95000"/>
                      </a:schemeClr>
                    </a:solidFill>
                  </a:tcPr>
                </a:tc>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en-MY" sz="1200" dirty="0" smtClean="0"/>
                        <a:t>Aim to produce consultants specialized in GST accounting.</a:t>
                      </a:r>
                    </a:p>
                  </a:txBody>
                  <a:tcPr>
                    <a:solidFill>
                      <a:schemeClr val="bg1">
                        <a:lumMod val="95000"/>
                      </a:schemeClr>
                    </a:solidFill>
                  </a:tcPr>
                </a:tc>
              </a:tr>
              <a:tr h="227015">
                <a:tc>
                  <a:txBody>
                    <a:bodyPr/>
                    <a:lstStyle/>
                    <a:p>
                      <a:pPr algn="just"/>
                      <a:r>
                        <a:rPr lang="en-US" sz="1200" dirty="0" smtClean="0"/>
                        <a:t>TIME</a:t>
                      </a:r>
                      <a:endParaRPr lang="en-MY" sz="1200" dirty="0"/>
                    </a:p>
                  </a:txBody>
                  <a:tcPr>
                    <a:solidFill>
                      <a:schemeClr val="bg1">
                        <a:lumMod val="95000"/>
                      </a:schemeClr>
                    </a:solidFill>
                  </a:tcPr>
                </a:tc>
                <a:tc>
                  <a:txBody>
                    <a:bodyPr/>
                    <a:lstStyle/>
                    <a:p>
                      <a:pPr algn="just"/>
                      <a:r>
                        <a:rPr lang="en-MY" sz="1200" dirty="0" smtClean="0"/>
                        <a:t>8.30am- 4.30pm</a:t>
                      </a:r>
                      <a:endParaRPr lang="en-MY" sz="1200" dirty="0"/>
                    </a:p>
                  </a:txBody>
                  <a:tcPr>
                    <a:solidFill>
                      <a:schemeClr val="bg1">
                        <a:lumMod val="95000"/>
                      </a:schemeClr>
                    </a:solidFill>
                  </a:tcPr>
                </a:tc>
              </a:tr>
              <a:tr h="373036">
                <a:tc>
                  <a:txBody>
                    <a:bodyPr/>
                    <a:lstStyle/>
                    <a:p>
                      <a:pPr algn="just"/>
                      <a:r>
                        <a:rPr lang="en-US" sz="1200" dirty="0" smtClean="0"/>
                        <a:t>Duration</a:t>
                      </a:r>
                      <a:endParaRPr lang="en-MY" sz="1200" dirty="0"/>
                    </a:p>
                  </a:txBody>
                  <a:tcPr>
                    <a:solidFill>
                      <a:schemeClr val="bg1">
                        <a:lumMod val="95000"/>
                      </a:schemeClr>
                    </a:solidFill>
                  </a:tcPr>
                </a:tc>
                <a:tc>
                  <a:txBody>
                    <a:bodyPr/>
                    <a:lstStyle/>
                    <a:p>
                      <a:pPr algn="just"/>
                      <a:r>
                        <a:rPr lang="en-US" sz="1200" dirty="0" smtClean="0"/>
                        <a:t>6 Days Class Session</a:t>
                      </a:r>
                      <a:r>
                        <a:rPr lang="en-US" sz="1200" baseline="0" dirty="0" smtClean="0"/>
                        <a:t>  (Friday-Sunday)</a:t>
                      </a:r>
                    </a:p>
                    <a:p>
                      <a:pPr algn="just"/>
                      <a:r>
                        <a:rPr lang="en-US" sz="1200" baseline="0" dirty="0" smtClean="0"/>
                        <a:t>1 Day Exam</a:t>
                      </a:r>
                      <a:endParaRPr lang="en-MY" sz="1200" dirty="0"/>
                    </a:p>
                  </a:txBody>
                  <a:tcPr>
                    <a:solidFill>
                      <a:schemeClr val="bg1">
                        <a:lumMod val="95000"/>
                      </a:schemeClr>
                    </a:solidFill>
                  </a:tcPr>
                </a:tc>
              </a:tr>
              <a:tr h="227015">
                <a:tc>
                  <a:txBody>
                    <a:bodyPr/>
                    <a:lstStyle/>
                    <a:p>
                      <a:pPr algn="just"/>
                      <a:r>
                        <a:rPr lang="en-US" sz="1200" dirty="0" smtClean="0"/>
                        <a:t>Venue</a:t>
                      </a:r>
                      <a:endParaRPr lang="en-MY" sz="1200" dirty="0"/>
                    </a:p>
                  </a:txBody>
                  <a:tcPr>
                    <a:solidFill>
                      <a:schemeClr val="bg1">
                        <a:lumMod val="95000"/>
                      </a:schemeClr>
                    </a:solidFill>
                  </a:tcPr>
                </a:tc>
                <a:tc>
                  <a:txBody>
                    <a:bodyPr/>
                    <a:lstStyle/>
                    <a:p>
                      <a:pPr algn="just"/>
                      <a:r>
                        <a:rPr lang="en-US" sz="1200" dirty="0" smtClean="0"/>
                        <a:t>Seri</a:t>
                      </a:r>
                      <a:r>
                        <a:rPr lang="en-US" sz="1200" baseline="0" dirty="0" smtClean="0"/>
                        <a:t> Pacific Hotel </a:t>
                      </a:r>
                      <a:r>
                        <a:rPr lang="en-US" sz="1200" baseline="0" smtClean="0"/>
                        <a:t>@ UiTM </a:t>
                      </a:r>
                      <a:r>
                        <a:rPr lang="en-US" sz="1200" baseline="0" dirty="0" smtClean="0"/>
                        <a:t>(TBA)</a:t>
                      </a:r>
                      <a:endParaRPr lang="en-MY" sz="1200" dirty="0"/>
                    </a:p>
                  </a:txBody>
                  <a:tcPr>
                    <a:solidFill>
                      <a:schemeClr val="bg1">
                        <a:lumMod val="95000"/>
                      </a:schemeClr>
                    </a:solidFill>
                  </a:tcPr>
                </a:tc>
              </a:tr>
              <a:tr h="227015">
                <a:tc>
                  <a:txBody>
                    <a:bodyPr/>
                    <a:lstStyle/>
                    <a:p>
                      <a:pPr algn="just"/>
                      <a:r>
                        <a:rPr lang="en-US" sz="1200" dirty="0" smtClean="0"/>
                        <a:t>Target Participant</a:t>
                      </a:r>
                      <a:endParaRPr lang="en-MY" sz="1200" dirty="0"/>
                    </a:p>
                  </a:txBody>
                  <a:tcPr>
                    <a:solidFill>
                      <a:schemeClr val="bg1">
                        <a:lumMod val="95000"/>
                      </a:schemeClr>
                    </a:solidFill>
                  </a:tcPr>
                </a:tc>
                <a:tc>
                  <a:txBody>
                    <a:bodyPr/>
                    <a:lstStyle/>
                    <a:p>
                      <a:pPr algn="just"/>
                      <a:r>
                        <a:rPr lang="en-US" sz="1200" dirty="0" err="1" smtClean="0"/>
                        <a:t>UiTM</a:t>
                      </a:r>
                      <a:r>
                        <a:rPr lang="en-US" sz="1200" baseline="0" dirty="0" smtClean="0"/>
                        <a:t> Undergraduates</a:t>
                      </a:r>
                      <a:endParaRPr lang="en-MY" sz="1200" dirty="0"/>
                    </a:p>
                  </a:txBody>
                  <a:tcPr>
                    <a:solidFill>
                      <a:schemeClr val="bg1">
                        <a:lumMod val="95000"/>
                      </a:schemeClr>
                    </a:solidFill>
                  </a:tcPr>
                </a:tc>
              </a:tr>
              <a:tr h="227015">
                <a:tc>
                  <a:txBody>
                    <a:bodyPr/>
                    <a:lstStyle/>
                    <a:p>
                      <a:pPr algn="just"/>
                      <a:r>
                        <a:rPr lang="en-US" sz="1200" dirty="0" smtClean="0"/>
                        <a:t>Speaker</a:t>
                      </a:r>
                      <a:endParaRPr lang="en-MY" sz="1200" dirty="0"/>
                    </a:p>
                  </a:txBody>
                  <a:tcPr>
                    <a:solidFill>
                      <a:schemeClr val="bg1">
                        <a:lumMod val="95000"/>
                      </a:schemeClr>
                    </a:solidFill>
                  </a:tcPr>
                </a:tc>
                <a:tc>
                  <a:txBody>
                    <a:bodyPr/>
                    <a:lstStyle/>
                    <a:p>
                      <a:pPr algn="just"/>
                      <a:r>
                        <a:rPr lang="en-US" sz="1200" dirty="0" smtClean="0"/>
                        <a:t>RMCD Officer</a:t>
                      </a:r>
                      <a:endParaRPr lang="en-MY" sz="1200" dirty="0"/>
                    </a:p>
                  </a:txBody>
                  <a:tcPr>
                    <a:solidFill>
                      <a:schemeClr val="bg1">
                        <a:lumMod val="95000"/>
                      </a:schemeClr>
                    </a:solidFill>
                  </a:tcPr>
                </a:tc>
              </a:tr>
              <a:tr h="227015">
                <a:tc>
                  <a:txBody>
                    <a:bodyPr/>
                    <a:lstStyle/>
                    <a:p>
                      <a:pPr algn="just"/>
                      <a:r>
                        <a:rPr lang="en-US" sz="1200" dirty="0" smtClean="0"/>
                        <a:t>Membership</a:t>
                      </a:r>
                      <a:endParaRPr lang="en-MY" sz="1200" dirty="0"/>
                    </a:p>
                  </a:txBody>
                  <a:tcPr>
                    <a:solidFill>
                      <a:schemeClr val="bg1">
                        <a:lumMod val="95000"/>
                      </a:schemeClr>
                    </a:solidFill>
                  </a:tcPr>
                </a:tc>
                <a:tc>
                  <a:txBody>
                    <a:bodyPr/>
                    <a:lstStyle/>
                    <a:p>
                      <a:pPr algn="just"/>
                      <a:r>
                        <a:rPr lang="en-US" sz="1200" dirty="0" smtClean="0"/>
                        <a:t>MATA</a:t>
                      </a:r>
                      <a:r>
                        <a:rPr lang="en-US" sz="1200" baseline="0" dirty="0" smtClean="0"/>
                        <a:t> Membership will be provided</a:t>
                      </a:r>
                      <a:endParaRPr lang="en-MY" sz="1200" dirty="0"/>
                    </a:p>
                  </a:txBody>
                  <a:tcPr>
                    <a:solidFill>
                      <a:schemeClr val="bg1">
                        <a:lumMod val="95000"/>
                      </a:schemeClr>
                    </a:solidFill>
                  </a:tcPr>
                </a:tc>
              </a:tr>
              <a:tr h="227015">
                <a:tc rowSpan="7">
                  <a:txBody>
                    <a:bodyPr/>
                    <a:lstStyle/>
                    <a:p>
                      <a:pPr algn="just"/>
                      <a:r>
                        <a:rPr lang="en-US" sz="1200" dirty="0" smtClean="0"/>
                        <a:t>Modules</a:t>
                      </a:r>
                      <a:endParaRPr lang="en-MY" sz="1200" dirty="0"/>
                    </a:p>
                  </a:txBody>
                  <a:tcPr anchor="ctr">
                    <a:solidFill>
                      <a:schemeClr val="bg1">
                        <a:lumMod val="95000"/>
                      </a:schemeClr>
                    </a:solidFill>
                  </a:tcPr>
                </a:tc>
                <a:tc>
                  <a:txBody>
                    <a:bodyPr/>
                    <a:lstStyle/>
                    <a:p>
                      <a:pPr algn="just"/>
                      <a:r>
                        <a:rPr lang="en-US" sz="1200" dirty="0" smtClean="0"/>
                        <a:t>1. </a:t>
                      </a:r>
                      <a:r>
                        <a:rPr lang="en-MY" sz="1200" dirty="0" smtClean="0"/>
                        <a:t>Overview of GST in Malaysia</a:t>
                      </a:r>
                      <a:endParaRPr lang="en-MY" sz="1200" dirty="0"/>
                    </a:p>
                  </a:txBody>
                  <a:tcPr>
                    <a:solidFill>
                      <a:schemeClr val="bg1">
                        <a:lumMod val="95000"/>
                      </a:schemeClr>
                    </a:solidFill>
                  </a:tcPr>
                </a:tc>
              </a:tr>
              <a:tr h="227015">
                <a:tc vMerge="1">
                  <a:txBody>
                    <a:bodyPr/>
                    <a:lstStyle/>
                    <a:p>
                      <a:endParaRPr lang="en-MY" sz="1200" dirty="0"/>
                    </a:p>
                  </a:txBody>
                  <a:tcPr>
                    <a:solidFill>
                      <a:schemeClr val="accent3">
                        <a:lumMod val="40000"/>
                        <a:lumOff val="60000"/>
                      </a:schemeClr>
                    </a:solidFill>
                  </a:tcPr>
                </a:tc>
                <a:tc>
                  <a:txBody>
                    <a:bodyPr/>
                    <a:lstStyle/>
                    <a:p>
                      <a:pPr algn="just"/>
                      <a:r>
                        <a:rPr lang="en-US" sz="1200" dirty="0" smtClean="0"/>
                        <a:t>2. </a:t>
                      </a:r>
                      <a:r>
                        <a:rPr lang="en-MY" sz="1200" dirty="0" smtClean="0"/>
                        <a:t>Scope of GST</a:t>
                      </a:r>
                      <a:endParaRPr lang="en-MY" sz="1200" dirty="0"/>
                    </a:p>
                  </a:txBody>
                  <a:tcPr>
                    <a:solidFill>
                      <a:schemeClr val="bg1">
                        <a:lumMod val="95000"/>
                      </a:schemeClr>
                    </a:solidFill>
                  </a:tcPr>
                </a:tc>
              </a:tr>
              <a:tr h="227015">
                <a:tc vMerge="1">
                  <a:txBody>
                    <a:bodyPr/>
                    <a:lstStyle/>
                    <a:p>
                      <a:endParaRPr lang="en-MY" sz="1200" dirty="0"/>
                    </a:p>
                  </a:txBody>
                  <a:tcPr>
                    <a:solidFill>
                      <a:schemeClr val="accent3">
                        <a:lumMod val="40000"/>
                        <a:lumOff val="60000"/>
                      </a:schemeClr>
                    </a:solidFill>
                  </a:tcPr>
                </a:tc>
                <a:tc>
                  <a:txBody>
                    <a:bodyPr/>
                    <a:lstStyle/>
                    <a:p>
                      <a:pPr algn="just"/>
                      <a:r>
                        <a:rPr lang="en-US" sz="1200" dirty="0" smtClean="0"/>
                        <a:t>3. </a:t>
                      </a:r>
                      <a:r>
                        <a:rPr lang="en-MY" sz="1200" dirty="0" smtClean="0"/>
                        <a:t>Types of Supply</a:t>
                      </a:r>
                      <a:endParaRPr lang="en-MY" sz="1200" dirty="0"/>
                    </a:p>
                  </a:txBody>
                  <a:tcPr>
                    <a:solidFill>
                      <a:schemeClr val="bg1">
                        <a:lumMod val="95000"/>
                      </a:schemeClr>
                    </a:solidFill>
                  </a:tcPr>
                </a:tc>
              </a:tr>
              <a:tr h="227015">
                <a:tc vMerge="1">
                  <a:txBody>
                    <a:bodyPr/>
                    <a:lstStyle/>
                    <a:p>
                      <a:endParaRPr lang="en-MY" sz="1200" dirty="0"/>
                    </a:p>
                  </a:txBody>
                  <a:tcPr>
                    <a:solidFill>
                      <a:schemeClr val="accent3">
                        <a:lumMod val="40000"/>
                        <a:lumOff val="60000"/>
                      </a:schemeClr>
                    </a:solidFill>
                  </a:tcPr>
                </a:tc>
                <a:tc>
                  <a:txBody>
                    <a:bodyPr/>
                    <a:lstStyle/>
                    <a:p>
                      <a:pPr algn="just"/>
                      <a:r>
                        <a:rPr lang="en-US" sz="1200" dirty="0" smtClean="0"/>
                        <a:t>4. </a:t>
                      </a:r>
                      <a:r>
                        <a:rPr lang="en-MY" sz="1200" dirty="0" smtClean="0"/>
                        <a:t>Accounting for GST </a:t>
                      </a:r>
                      <a:endParaRPr lang="en-MY" sz="1200" dirty="0"/>
                    </a:p>
                  </a:txBody>
                  <a:tcPr>
                    <a:solidFill>
                      <a:schemeClr val="bg1">
                        <a:lumMod val="95000"/>
                      </a:schemeClr>
                    </a:solidFill>
                  </a:tcPr>
                </a:tc>
              </a:tr>
              <a:tr h="227015">
                <a:tc vMerge="1">
                  <a:txBody>
                    <a:bodyPr/>
                    <a:lstStyle/>
                    <a:p>
                      <a:endParaRPr lang="en-MY" sz="1200" dirty="0"/>
                    </a:p>
                  </a:txBody>
                  <a:tcPr>
                    <a:solidFill>
                      <a:schemeClr val="accent3">
                        <a:lumMod val="40000"/>
                        <a:lumOff val="60000"/>
                      </a:schemeClr>
                    </a:solidFill>
                  </a:tcPr>
                </a:tc>
                <a:tc>
                  <a:txBody>
                    <a:bodyPr/>
                    <a:lstStyle/>
                    <a:p>
                      <a:pPr algn="just"/>
                      <a:r>
                        <a:rPr lang="en-US" sz="1200" dirty="0" smtClean="0"/>
                        <a:t>5. </a:t>
                      </a:r>
                      <a:r>
                        <a:rPr lang="en-MY" sz="1200" dirty="0" smtClean="0"/>
                        <a:t>Input Tax Credit</a:t>
                      </a:r>
                      <a:endParaRPr lang="en-MY" sz="1200" dirty="0"/>
                    </a:p>
                  </a:txBody>
                  <a:tcPr>
                    <a:solidFill>
                      <a:schemeClr val="bg1">
                        <a:lumMod val="95000"/>
                      </a:schemeClr>
                    </a:solidFill>
                  </a:tcPr>
                </a:tc>
              </a:tr>
              <a:tr h="227015">
                <a:tc vMerge="1">
                  <a:txBody>
                    <a:bodyPr/>
                    <a:lstStyle/>
                    <a:p>
                      <a:endParaRPr lang="en-MY" sz="1200" dirty="0"/>
                    </a:p>
                  </a:txBody>
                  <a:tcPr>
                    <a:solidFill>
                      <a:schemeClr val="accent3">
                        <a:lumMod val="40000"/>
                        <a:lumOff val="60000"/>
                      </a:schemeClr>
                    </a:solidFill>
                  </a:tcPr>
                </a:tc>
                <a:tc>
                  <a:txBody>
                    <a:bodyPr/>
                    <a:lstStyle/>
                    <a:p>
                      <a:pPr algn="just"/>
                      <a:r>
                        <a:rPr lang="en-US" sz="1200" dirty="0" smtClean="0"/>
                        <a:t>6. </a:t>
                      </a:r>
                      <a:r>
                        <a:rPr lang="en-MY" sz="1200" dirty="0" smtClean="0"/>
                        <a:t>Transitional Rules</a:t>
                      </a:r>
                      <a:endParaRPr lang="en-MY" sz="1200" dirty="0"/>
                    </a:p>
                  </a:txBody>
                  <a:tcPr>
                    <a:solidFill>
                      <a:schemeClr val="bg1">
                        <a:lumMod val="95000"/>
                      </a:schemeClr>
                    </a:solidFill>
                  </a:tcPr>
                </a:tc>
              </a:tr>
              <a:tr h="227015">
                <a:tc vMerge="1">
                  <a:txBody>
                    <a:bodyPr/>
                    <a:lstStyle/>
                    <a:p>
                      <a:endParaRPr lang="en-MY" sz="1200" dirty="0"/>
                    </a:p>
                  </a:txBody>
                  <a:tcPr>
                    <a:solidFill>
                      <a:schemeClr val="accent3">
                        <a:lumMod val="40000"/>
                        <a:lumOff val="60000"/>
                      </a:schemeClr>
                    </a:solidFill>
                  </a:tcPr>
                </a:tc>
                <a:tc>
                  <a:txBody>
                    <a:bodyPr/>
                    <a:lstStyle/>
                    <a:p>
                      <a:pPr algn="just"/>
                      <a:r>
                        <a:rPr lang="en-US" sz="1200" dirty="0" smtClean="0"/>
                        <a:t>7. </a:t>
                      </a:r>
                      <a:r>
                        <a:rPr lang="en-MY" sz="1200" dirty="0" smtClean="0"/>
                        <a:t>Special Scheme Available</a:t>
                      </a:r>
                      <a:endParaRPr lang="en-MY" sz="1200" dirty="0"/>
                    </a:p>
                  </a:txBody>
                  <a:tcPr>
                    <a:solidFill>
                      <a:schemeClr val="bg1">
                        <a:lumMod val="95000"/>
                      </a:schemeClr>
                    </a:solidFill>
                  </a:tcPr>
                </a:tc>
              </a:tr>
            </a:tbl>
          </a:graphicData>
        </a:graphic>
      </p:graphicFrame>
      <p:sp>
        <p:nvSpPr>
          <p:cNvPr id="10" name="Rectangle 9"/>
          <p:cNvSpPr/>
          <p:nvPr/>
        </p:nvSpPr>
        <p:spPr>
          <a:xfrm>
            <a:off x="4876800" y="670779"/>
            <a:ext cx="4267200" cy="400110"/>
          </a:xfrm>
          <a:prstGeom prst="rect">
            <a:avLst/>
          </a:prstGeom>
        </p:spPr>
        <p:txBody>
          <a:bodyPr wrap="square">
            <a:spAutoFit/>
          </a:bodyPr>
          <a:lstStyle/>
          <a:p>
            <a:pPr lvl="0" indent="520700" algn="r">
              <a:buSzPct val="25000"/>
            </a:pPr>
            <a:r>
              <a:rPr lang="en-US" sz="2000" dirty="0" smtClean="0">
                <a:ea typeface="Calibri"/>
                <a:cs typeface="Calibri"/>
                <a:sym typeface="Calibri"/>
              </a:rPr>
              <a:t>PROFESSIONAL </a:t>
            </a:r>
            <a:r>
              <a:rPr lang="en-US" sz="2000" dirty="0">
                <a:ea typeface="Calibri"/>
                <a:cs typeface="Calibri"/>
                <a:sym typeface="Calibri"/>
              </a:rPr>
              <a:t>CERTIFICATE</a:t>
            </a:r>
          </a:p>
        </p:txBody>
      </p:sp>
      <p:pic>
        <p:nvPicPr>
          <p:cNvPr id="11" name="Picture 10"/>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185276" y="5941426"/>
            <a:ext cx="1181100" cy="535574"/>
          </a:xfrm>
          <a:prstGeom prst="rect">
            <a:avLst/>
          </a:prstGeom>
        </p:spPr>
      </p:pic>
    </p:spTree>
    <p:extLst>
      <p:ext uri="{BB962C8B-B14F-4D97-AF65-F5344CB8AC3E}">
        <p14:creationId xmlns:p14="http://schemas.microsoft.com/office/powerpoint/2010/main" val="352017611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84"/>
        <p:cNvGrpSpPr/>
        <p:nvPr/>
      </p:nvGrpSpPr>
      <p:grpSpPr>
        <a:xfrm>
          <a:off x="0" y="0"/>
          <a:ext cx="0" cy="0"/>
          <a:chOff x="0" y="0"/>
          <a:chExt cx="0" cy="0"/>
        </a:xfrm>
      </p:grpSpPr>
      <p:sp>
        <p:nvSpPr>
          <p:cNvPr id="30" name="TextBox 29"/>
          <p:cNvSpPr txBox="1"/>
          <p:nvPr/>
        </p:nvSpPr>
        <p:spPr>
          <a:xfrm>
            <a:off x="6400800" y="209642"/>
            <a:ext cx="2819399" cy="584775"/>
          </a:xfrm>
          <a:prstGeom prst="rect">
            <a:avLst/>
          </a:prstGeom>
          <a:noFill/>
        </p:spPr>
        <p:txBody>
          <a:bodyPr wrap="square" rtlCol="0">
            <a:spAutoFit/>
          </a:bodyPr>
          <a:lstStyle/>
          <a:p>
            <a:r>
              <a:rPr lang="en-MY" sz="3200" b="1" dirty="0" smtClean="0"/>
              <a:t>THE PROPOSAL</a:t>
            </a:r>
            <a:endParaRPr lang="en-MY" sz="2800" dirty="0"/>
          </a:p>
        </p:txBody>
      </p:sp>
      <p:sp>
        <p:nvSpPr>
          <p:cNvPr id="31" name="Rectangle 30"/>
          <p:cNvSpPr/>
          <p:nvPr/>
        </p:nvSpPr>
        <p:spPr>
          <a:xfrm>
            <a:off x="4495801" y="670779"/>
            <a:ext cx="4571999" cy="400110"/>
          </a:xfrm>
          <a:prstGeom prst="rect">
            <a:avLst/>
          </a:prstGeom>
        </p:spPr>
        <p:txBody>
          <a:bodyPr wrap="square">
            <a:spAutoFit/>
          </a:bodyPr>
          <a:lstStyle/>
          <a:p>
            <a:pPr lvl="0" indent="520700" algn="r">
              <a:buSzPct val="25000"/>
            </a:pPr>
            <a:r>
              <a:rPr lang="en-US" sz="2000" dirty="0" smtClean="0">
                <a:ea typeface="Calibri"/>
                <a:cs typeface="Calibri"/>
                <a:sym typeface="Calibri"/>
              </a:rPr>
              <a:t>UPSCALING FEATURE</a:t>
            </a:r>
            <a:endParaRPr lang="en-US" sz="2000" dirty="0">
              <a:ea typeface="Calibri"/>
              <a:cs typeface="Calibri"/>
              <a:sym typeface="Calibri"/>
            </a:endParaRPr>
          </a:p>
        </p:txBody>
      </p:sp>
      <p:sp>
        <p:nvSpPr>
          <p:cNvPr id="28" name="TextBox 27"/>
          <p:cNvSpPr txBox="1"/>
          <p:nvPr/>
        </p:nvSpPr>
        <p:spPr>
          <a:xfrm>
            <a:off x="597453" y="1202323"/>
            <a:ext cx="4800600" cy="338554"/>
          </a:xfrm>
          <a:prstGeom prst="rect">
            <a:avLst/>
          </a:prstGeom>
          <a:noFill/>
        </p:spPr>
        <p:txBody>
          <a:bodyPr wrap="square" rtlCol="0">
            <a:spAutoFit/>
          </a:bodyPr>
          <a:lstStyle/>
          <a:p>
            <a:r>
              <a:rPr lang="en-MY" sz="1600" b="1" dirty="0" smtClean="0">
                <a:latin typeface="Calibri" panose="020F0502020204030204" pitchFamily="34" charset="0"/>
              </a:rPr>
              <a:t>Benefits of our course and its upscaling features</a:t>
            </a:r>
            <a:r>
              <a:rPr lang="en-MY" sz="1100" b="1" dirty="0" smtClean="0">
                <a:latin typeface="Calibri" panose="020F0502020204030204" pitchFamily="34" charset="0"/>
              </a:rPr>
              <a:t> </a:t>
            </a:r>
            <a:endParaRPr lang="en-MY" sz="1100" b="1" dirty="0">
              <a:latin typeface="Calibri" panose="020F0502020204030204" pitchFamily="34" charset="0"/>
            </a:endParaRPr>
          </a:p>
        </p:txBody>
      </p:sp>
      <p:graphicFrame>
        <p:nvGraphicFramePr>
          <p:cNvPr id="4" name="Diagram 3"/>
          <p:cNvGraphicFramePr/>
          <p:nvPr>
            <p:extLst>
              <p:ext uri="{D42A27DB-BD31-4B8C-83A1-F6EECF244321}">
                <p14:modId xmlns:p14="http://schemas.microsoft.com/office/powerpoint/2010/main" val="2571381730"/>
              </p:ext>
            </p:extLst>
          </p:nvPr>
        </p:nvGraphicFramePr>
        <p:xfrm>
          <a:off x="304800" y="1955800"/>
          <a:ext cx="8610600" cy="4064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pSp>
        <p:nvGrpSpPr>
          <p:cNvPr id="8" name="Group 7"/>
          <p:cNvGrpSpPr/>
          <p:nvPr/>
        </p:nvGrpSpPr>
        <p:grpSpPr>
          <a:xfrm>
            <a:off x="609600" y="2045840"/>
            <a:ext cx="1811850" cy="1611760"/>
            <a:chOff x="4001429" y="1914024"/>
            <a:chExt cx="1811850" cy="1611760"/>
          </a:xfrm>
        </p:grpSpPr>
        <p:sp>
          <p:nvSpPr>
            <p:cNvPr id="5" name="Oval Callout 4"/>
            <p:cNvSpPr/>
            <p:nvPr/>
          </p:nvSpPr>
          <p:spPr>
            <a:xfrm rot="17104077">
              <a:off x="4101474" y="1813979"/>
              <a:ext cx="1611760" cy="1811850"/>
            </a:xfrm>
            <a:prstGeom prst="wedgeEllipseCallout">
              <a:avLst/>
            </a:prstGeom>
            <a:ln>
              <a:solidFill>
                <a:srgbClr val="C00000"/>
              </a:solidFill>
              <a:prstDash val="sysDash"/>
            </a:ln>
          </p:spPr>
          <p:style>
            <a:lnRef idx="2">
              <a:schemeClr val="accent2"/>
            </a:lnRef>
            <a:fillRef idx="1">
              <a:schemeClr val="lt1"/>
            </a:fillRef>
            <a:effectRef idx="0">
              <a:schemeClr val="accent2"/>
            </a:effectRef>
            <a:fontRef idx="minor">
              <a:schemeClr val="dk1"/>
            </a:fontRef>
          </p:style>
          <p:txBody>
            <a:bodyPr rtlCol="0" anchor="ctr"/>
            <a:lstStyle/>
            <a:p>
              <a:pPr algn="ctr"/>
              <a:endParaRPr lang="en-MY"/>
            </a:p>
          </p:txBody>
        </p:sp>
        <p:sp>
          <p:nvSpPr>
            <p:cNvPr id="7" name="Rectangle 6"/>
            <p:cNvSpPr/>
            <p:nvPr/>
          </p:nvSpPr>
          <p:spPr>
            <a:xfrm>
              <a:off x="4076168" y="2058184"/>
              <a:ext cx="1662372" cy="1077218"/>
            </a:xfrm>
            <a:prstGeom prst="rect">
              <a:avLst/>
            </a:prstGeom>
          </p:spPr>
          <p:txBody>
            <a:bodyPr wrap="square">
              <a:spAutoFit/>
            </a:bodyPr>
            <a:lstStyle/>
            <a:p>
              <a:pPr algn="ctr"/>
              <a:r>
                <a:rPr lang="en-US" sz="1600" dirty="0"/>
                <a:t>Low scoring students will take short term class to increase </a:t>
              </a:r>
              <a:r>
                <a:rPr lang="en-US" sz="1600" dirty="0" smtClean="0"/>
                <a:t>CGPA</a:t>
              </a:r>
              <a:endParaRPr lang="en-MY" sz="1600" dirty="0"/>
            </a:p>
          </p:txBody>
        </p:sp>
      </p:grpSp>
      <p:sp>
        <p:nvSpPr>
          <p:cNvPr id="38" name="Oval Callout 37"/>
          <p:cNvSpPr/>
          <p:nvPr/>
        </p:nvSpPr>
        <p:spPr>
          <a:xfrm rot="14662527">
            <a:off x="987167" y="3850738"/>
            <a:ext cx="1478819" cy="1937347"/>
          </a:xfrm>
          <a:prstGeom prst="wedgeEllipseCallout">
            <a:avLst/>
          </a:prstGeom>
          <a:ln>
            <a:solidFill>
              <a:srgbClr val="C00000"/>
            </a:solidFill>
            <a:prstDash val="sysDash"/>
          </a:ln>
        </p:spPr>
        <p:style>
          <a:lnRef idx="2">
            <a:schemeClr val="accent2"/>
          </a:lnRef>
          <a:fillRef idx="1">
            <a:schemeClr val="lt1"/>
          </a:fillRef>
          <a:effectRef idx="0">
            <a:schemeClr val="accent2"/>
          </a:effectRef>
          <a:fontRef idx="minor">
            <a:schemeClr val="dk1"/>
          </a:fontRef>
        </p:style>
        <p:txBody>
          <a:bodyPr rtlCol="0" anchor="ctr"/>
          <a:lstStyle/>
          <a:p>
            <a:pPr algn="ctr"/>
            <a:endParaRPr lang="en-MY"/>
          </a:p>
        </p:txBody>
      </p:sp>
      <p:sp>
        <p:nvSpPr>
          <p:cNvPr id="9" name="Rectangle 8"/>
          <p:cNvSpPr/>
          <p:nvPr/>
        </p:nvSpPr>
        <p:spPr>
          <a:xfrm>
            <a:off x="905397" y="4162961"/>
            <a:ext cx="1685403" cy="1077218"/>
          </a:xfrm>
          <a:prstGeom prst="rect">
            <a:avLst/>
          </a:prstGeom>
        </p:spPr>
        <p:txBody>
          <a:bodyPr wrap="square">
            <a:spAutoFit/>
          </a:bodyPr>
          <a:lstStyle/>
          <a:p>
            <a:pPr algn="ctr"/>
            <a:r>
              <a:rPr lang="en-MY" sz="1600" dirty="0"/>
              <a:t>Practical certification that suits job market </a:t>
            </a:r>
            <a:r>
              <a:rPr lang="en-MY" sz="1600" dirty="0" smtClean="0"/>
              <a:t>needs</a:t>
            </a:r>
            <a:endParaRPr lang="en-MY" sz="1600" dirty="0"/>
          </a:p>
        </p:txBody>
      </p:sp>
      <p:grpSp>
        <p:nvGrpSpPr>
          <p:cNvPr id="10" name="Group 9"/>
          <p:cNvGrpSpPr/>
          <p:nvPr/>
        </p:nvGrpSpPr>
        <p:grpSpPr>
          <a:xfrm rot="171470">
            <a:off x="6693738" y="1617150"/>
            <a:ext cx="1986981" cy="1811850"/>
            <a:chOff x="4149267" y="1808320"/>
            <a:chExt cx="1986981" cy="1811850"/>
          </a:xfrm>
        </p:grpSpPr>
        <p:sp>
          <p:nvSpPr>
            <p:cNvPr id="41" name="Oval Callout 40"/>
            <p:cNvSpPr/>
            <p:nvPr/>
          </p:nvSpPr>
          <p:spPr>
            <a:xfrm rot="1824955">
              <a:off x="4149267" y="1808320"/>
              <a:ext cx="1986981" cy="1811850"/>
            </a:xfrm>
            <a:prstGeom prst="wedgeEllipseCallout">
              <a:avLst/>
            </a:prstGeom>
            <a:ln>
              <a:solidFill>
                <a:srgbClr val="C00000"/>
              </a:solidFill>
              <a:prstDash val="sysDash"/>
            </a:ln>
          </p:spPr>
          <p:style>
            <a:lnRef idx="2">
              <a:schemeClr val="accent2"/>
            </a:lnRef>
            <a:fillRef idx="1">
              <a:schemeClr val="lt1"/>
            </a:fillRef>
            <a:effectRef idx="0">
              <a:schemeClr val="accent2"/>
            </a:effectRef>
            <a:fontRef idx="minor">
              <a:schemeClr val="dk1"/>
            </a:fontRef>
          </p:style>
          <p:txBody>
            <a:bodyPr rtlCol="0" anchor="ctr"/>
            <a:lstStyle/>
            <a:p>
              <a:pPr algn="ctr"/>
              <a:endParaRPr lang="en-MY"/>
            </a:p>
          </p:txBody>
        </p:sp>
        <p:sp>
          <p:nvSpPr>
            <p:cNvPr id="42" name="Rectangle 41"/>
            <p:cNvSpPr/>
            <p:nvPr/>
          </p:nvSpPr>
          <p:spPr>
            <a:xfrm rot="15125">
              <a:off x="4302753" y="2009437"/>
              <a:ext cx="1662372" cy="1323439"/>
            </a:xfrm>
            <a:prstGeom prst="rect">
              <a:avLst/>
            </a:prstGeom>
          </p:spPr>
          <p:txBody>
            <a:bodyPr wrap="square">
              <a:spAutoFit/>
            </a:bodyPr>
            <a:lstStyle/>
            <a:p>
              <a:pPr algn="ctr"/>
              <a:r>
                <a:rPr lang="en-US" sz="1600" dirty="0" smtClean="0"/>
                <a:t>The opportunity to kick start personal business via our dealership program/ trainer</a:t>
              </a:r>
              <a:endParaRPr lang="en-MY" sz="1600" dirty="0"/>
            </a:p>
          </p:txBody>
        </p:sp>
      </p:grpSp>
      <p:sp>
        <p:nvSpPr>
          <p:cNvPr id="45" name="Rectangle 44"/>
          <p:cNvSpPr/>
          <p:nvPr/>
        </p:nvSpPr>
        <p:spPr>
          <a:xfrm>
            <a:off x="6873372" y="4133671"/>
            <a:ext cx="1508628" cy="923330"/>
          </a:xfrm>
          <a:prstGeom prst="rect">
            <a:avLst/>
          </a:prstGeom>
        </p:spPr>
        <p:txBody>
          <a:bodyPr wrap="square">
            <a:spAutoFit/>
          </a:bodyPr>
          <a:lstStyle/>
          <a:p>
            <a:pPr algn="ctr"/>
            <a:r>
              <a:rPr lang="en-US" dirty="0" smtClean="0"/>
              <a:t>Enhance skills and marketability</a:t>
            </a:r>
            <a:endParaRPr lang="en-MY" dirty="0"/>
          </a:p>
        </p:txBody>
      </p:sp>
      <p:sp>
        <p:nvSpPr>
          <p:cNvPr id="3" name="Oval 2"/>
          <p:cNvSpPr/>
          <p:nvPr/>
        </p:nvSpPr>
        <p:spPr>
          <a:xfrm>
            <a:off x="6629400" y="3673151"/>
            <a:ext cx="1981200" cy="1813249"/>
          </a:xfrm>
          <a:prstGeom prst="ellipse">
            <a:avLst/>
          </a:prstGeom>
          <a:noFill/>
          <a:ln>
            <a:solidFill>
              <a:srgbClr val="C0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MY"/>
          </a:p>
        </p:txBody>
      </p:sp>
    </p:spTree>
    <p:extLst>
      <p:ext uri="{BB962C8B-B14F-4D97-AF65-F5344CB8AC3E}">
        <p14:creationId xmlns:p14="http://schemas.microsoft.com/office/powerpoint/2010/main" val="111937731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p:cNvSpPr txBox="1"/>
          <p:nvPr/>
        </p:nvSpPr>
        <p:spPr>
          <a:xfrm>
            <a:off x="1600200" y="2715161"/>
            <a:ext cx="5994778" cy="707886"/>
          </a:xfrm>
          <a:prstGeom prst="rect">
            <a:avLst/>
          </a:prstGeom>
          <a:noFill/>
        </p:spPr>
        <p:txBody>
          <a:bodyPr wrap="square" rtlCol="0">
            <a:spAutoFit/>
          </a:bodyPr>
          <a:lstStyle/>
          <a:p>
            <a:pPr algn="ctr"/>
            <a:r>
              <a:rPr lang="en-US" sz="4000" b="1" dirty="0" smtClean="0">
                <a:solidFill>
                  <a:prstClr val="black"/>
                </a:solidFill>
              </a:rPr>
              <a:t>INTERNSHIP PROGRAMME</a:t>
            </a:r>
            <a:endParaRPr lang="en-MY" sz="4000" b="1" dirty="0">
              <a:solidFill>
                <a:prstClr val="black"/>
              </a:solidFill>
            </a:endParaRPr>
          </a:p>
        </p:txBody>
      </p:sp>
    </p:spTree>
    <p:extLst>
      <p:ext uri="{BB962C8B-B14F-4D97-AF65-F5344CB8AC3E}">
        <p14:creationId xmlns:p14="http://schemas.microsoft.com/office/powerpoint/2010/main" val="222471369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84"/>
        <p:cNvGrpSpPr/>
        <p:nvPr/>
      </p:nvGrpSpPr>
      <p:grpSpPr>
        <a:xfrm>
          <a:off x="0" y="0"/>
          <a:ext cx="0" cy="0"/>
          <a:chOff x="0" y="0"/>
          <a:chExt cx="0" cy="0"/>
        </a:xfrm>
      </p:grpSpPr>
      <p:sp>
        <p:nvSpPr>
          <p:cNvPr id="30" name="TextBox 29"/>
          <p:cNvSpPr txBox="1"/>
          <p:nvPr/>
        </p:nvSpPr>
        <p:spPr>
          <a:xfrm>
            <a:off x="4114800" y="209642"/>
            <a:ext cx="5105399" cy="584775"/>
          </a:xfrm>
          <a:prstGeom prst="rect">
            <a:avLst/>
          </a:prstGeom>
          <a:noFill/>
        </p:spPr>
        <p:txBody>
          <a:bodyPr wrap="square" rtlCol="0">
            <a:spAutoFit/>
          </a:bodyPr>
          <a:lstStyle/>
          <a:p>
            <a:pPr algn="r"/>
            <a:r>
              <a:rPr lang="en-US" sz="3200" b="1" dirty="0" smtClean="0"/>
              <a:t>INTERNSHIP PROGRAM</a:t>
            </a:r>
            <a:endParaRPr lang="en-MY" sz="2800" dirty="0"/>
          </a:p>
        </p:txBody>
      </p:sp>
      <p:sp>
        <p:nvSpPr>
          <p:cNvPr id="31" name="Rectangle 30"/>
          <p:cNvSpPr/>
          <p:nvPr/>
        </p:nvSpPr>
        <p:spPr>
          <a:xfrm>
            <a:off x="4572001" y="670779"/>
            <a:ext cx="4571999" cy="400110"/>
          </a:xfrm>
          <a:prstGeom prst="rect">
            <a:avLst/>
          </a:prstGeom>
        </p:spPr>
        <p:txBody>
          <a:bodyPr wrap="square">
            <a:spAutoFit/>
          </a:bodyPr>
          <a:lstStyle/>
          <a:p>
            <a:pPr lvl="0" indent="520700" algn="r">
              <a:buSzPct val="25000"/>
            </a:pPr>
            <a:r>
              <a:rPr lang="en-US" sz="2000" dirty="0" smtClean="0">
                <a:ea typeface="Calibri"/>
                <a:cs typeface="Calibri"/>
                <a:sym typeface="Calibri"/>
              </a:rPr>
              <a:t>INTRODUCTION</a:t>
            </a:r>
            <a:endParaRPr lang="en-US" sz="2000" dirty="0">
              <a:ea typeface="Calibri"/>
              <a:cs typeface="Calibri"/>
              <a:sym typeface="Calibri"/>
            </a:endParaRPr>
          </a:p>
        </p:txBody>
      </p:sp>
      <p:sp>
        <p:nvSpPr>
          <p:cNvPr id="16" name="Rectangle 15"/>
          <p:cNvSpPr/>
          <p:nvPr/>
        </p:nvSpPr>
        <p:spPr>
          <a:xfrm>
            <a:off x="304800" y="1017433"/>
            <a:ext cx="4572000" cy="2862322"/>
          </a:xfrm>
          <a:prstGeom prst="rect">
            <a:avLst/>
          </a:prstGeom>
        </p:spPr>
        <p:txBody>
          <a:bodyPr>
            <a:spAutoFit/>
          </a:bodyPr>
          <a:lstStyle/>
          <a:p>
            <a:r>
              <a:rPr lang="en-MY" dirty="0"/>
              <a:t>The </a:t>
            </a:r>
            <a:r>
              <a:rPr lang="en-MY" dirty="0" smtClean="0"/>
              <a:t>26-weeks </a:t>
            </a:r>
            <a:r>
              <a:rPr lang="en-MY" dirty="0" err="1" smtClean="0"/>
              <a:t>UiTM</a:t>
            </a:r>
            <a:r>
              <a:rPr lang="en-MY" dirty="0" smtClean="0"/>
              <a:t>-SALIHIN Internship </a:t>
            </a:r>
            <a:r>
              <a:rPr lang="en-MY" dirty="0"/>
              <a:t>Programme focuses on developing the</a:t>
            </a:r>
          </a:p>
          <a:p>
            <a:r>
              <a:rPr lang="en-MY" dirty="0"/>
              <a:t>students’ skills through on-the-job training and by working together with </a:t>
            </a:r>
            <a:r>
              <a:rPr lang="en-MY" dirty="0" smtClean="0"/>
              <a:t>the university’s </a:t>
            </a:r>
            <a:r>
              <a:rPr lang="en-MY" dirty="0"/>
              <a:t>staff to conduct research and industrial studies</a:t>
            </a:r>
            <a:r>
              <a:rPr lang="en-MY" dirty="0" smtClean="0"/>
              <a:t>.</a:t>
            </a:r>
          </a:p>
          <a:p>
            <a:endParaRPr lang="en-MY" dirty="0"/>
          </a:p>
          <a:p>
            <a:r>
              <a:rPr lang="en-MY" dirty="0"/>
              <a:t>This initiative is designed to help students prepare for their role in meeting the</a:t>
            </a:r>
          </a:p>
          <a:p>
            <a:r>
              <a:rPr lang="en-MY" dirty="0"/>
              <a:t>demands of an industrialised nation, which remains one of the country’s </a:t>
            </a:r>
            <a:r>
              <a:rPr lang="en-MY" dirty="0" smtClean="0"/>
              <a:t>main aspirations</a:t>
            </a:r>
            <a:r>
              <a:rPr lang="en-MY" dirty="0"/>
              <a:t>. </a:t>
            </a:r>
          </a:p>
        </p:txBody>
      </p:sp>
      <p:sp>
        <p:nvSpPr>
          <p:cNvPr id="20" name="Pentagon 19"/>
          <p:cNvSpPr/>
          <p:nvPr/>
        </p:nvSpPr>
        <p:spPr>
          <a:xfrm>
            <a:off x="356812" y="4283459"/>
            <a:ext cx="2157788" cy="1219200"/>
          </a:xfrm>
          <a:prstGeom prst="homePlate">
            <a:avLst/>
          </a:prstGeom>
          <a:ln/>
        </p:spPr>
        <p:style>
          <a:lnRef idx="2">
            <a:schemeClr val="accent3"/>
          </a:lnRef>
          <a:fillRef idx="1">
            <a:schemeClr val="lt1"/>
          </a:fillRef>
          <a:effectRef idx="0">
            <a:schemeClr val="accent3"/>
          </a:effectRef>
          <a:fontRef idx="minor">
            <a:schemeClr val="dk1"/>
          </a:fontRef>
        </p:style>
        <p:txBody>
          <a:bodyPr rtlCol="0" anchor="ctr"/>
          <a:lstStyle/>
          <a:p>
            <a:pPr algn="ctr"/>
            <a:r>
              <a:rPr lang="en-MY" sz="1600" dirty="0" smtClean="0">
                <a:solidFill>
                  <a:schemeClr val="tx1"/>
                </a:solidFill>
              </a:rPr>
              <a:t>It is a highly effective educational strategy</a:t>
            </a:r>
            <a:endParaRPr lang="en-MY" sz="1600" dirty="0">
              <a:solidFill>
                <a:schemeClr val="tx1"/>
              </a:solidFill>
            </a:endParaRPr>
          </a:p>
        </p:txBody>
      </p:sp>
      <p:sp>
        <p:nvSpPr>
          <p:cNvPr id="21" name="Chevron 20"/>
          <p:cNvSpPr/>
          <p:nvPr/>
        </p:nvSpPr>
        <p:spPr>
          <a:xfrm>
            <a:off x="2310195" y="4283459"/>
            <a:ext cx="3328605" cy="1219200"/>
          </a:xfrm>
          <a:prstGeom prst="chevron">
            <a:avLst/>
          </a:prstGeom>
          <a:ln/>
        </p:spPr>
        <p:style>
          <a:lnRef idx="2">
            <a:schemeClr val="accent3"/>
          </a:lnRef>
          <a:fillRef idx="1">
            <a:schemeClr val="lt1"/>
          </a:fillRef>
          <a:effectRef idx="0">
            <a:schemeClr val="accent3"/>
          </a:effectRef>
          <a:fontRef idx="minor">
            <a:schemeClr val="dk1"/>
          </a:fontRef>
        </p:style>
        <p:txBody>
          <a:bodyPr rtlCol="0" anchor="ctr"/>
          <a:lstStyle/>
          <a:p>
            <a:pPr algn="ctr"/>
            <a:r>
              <a:rPr lang="en-MY" sz="1600" dirty="0" smtClean="0">
                <a:solidFill>
                  <a:schemeClr val="tx1"/>
                </a:solidFill>
              </a:rPr>
              <a:t>It is a mutually beneficial partnership between university and accounting industry</a:t>
            </a:r>
            <a:endParaRPr lang="en-MY" sz="1600" dirty="0">
              <a:solidFill>
                <a:schemeClr val="tx1"/>
              </a:solidFill>
            </a:endParaRPr>
          </a:p>
        </p:txBody>
      </p:sp>
      <p:pic>
        <p:nvPicPr>
          <p:cNvPr id="27" name="Picture 2" descr="http://cdn2.content.compendiumblog.com/uploads/user/a4d4a2f8-7487-4df7-a724-4420a7b64153/e7001d40-427c-4c47-a245-dcebc53aeaf6/Image/74bbb75759180af8c2ac63bcc0b89ac1/internship.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18229" y="1072282"/>
            <a:ext cx="4325771" cy="2771935"/>
          </a:xfrm>
          <a:prstGeom prst="rect">
            <a:avLst/>
          </a:prstGeom>
          <a:noFill/>
          <a:extLst>
            <a:ext uri="{909E8E84-426E-40DD-AFC4-6F175D3DCCD1}">
              <a14:hiddenFill xmlns:a14="http://schemas.microsoft.com/office/drawing/2010/main">
                <a:solidFill>
                  <a:srgbClr val="FFFFFF"/>
                </a:solidFill>
              </a14:hiddenFill>
            </a:ext>
          </a:extLst>
        </p:spPr>
      </p:pic>
      <p:sp>
        <p:nvSpPr>
          <p:cNvPr id="29" name="Chevron 28"/>
          <p:cNvSpPr/>
          <p:nvPr/>
        </p:nvSpPr>
        <p:spPr>
          <a:xfrm>
            <a:off x="5486400" y="4267200"/>
            <a:ext cx="3328605" cy="1219200"/>
          </a:xfrm>
          <a:prstGeom prst="chevron">
            <a:avLst/>
          </a:prstGeom>
          <a:ln/>
        </p:spPr>
        <p:style>
          <a:lnRef idx="2">
            <a:schemeClr val="accent3"/>
          </a:lnRef>
          <a:fillRef idx="1">
            <a:schemeClr val="lt1"/>
          </a:fillRef>
          <a:effectRef idx="0">
            <a:schemeClr val="accent3"/>
          </a:effectRef>
          <a:fontRef idx="minor">
            <a:schemeClr val="dk1"/>
          </a:fontRef>
        </p:style>
        <p:txBody>
          <a:bodyPr rtlCol="0" anchor="ctr"/>
          <a:lstStyle/>
          <a:p>
            <a:pPr algn="ctr"/>
            <a:r>
              <a:rPr lang="en-MY" sz="1600" dirty="0" smtClean="0">
                <a:solidFill>
                  <a:schemeClr val="tx1"/>
                </a:solidFill>
              </a:rPr>
              <a:t>It is a strong foundation for a student’s lifelong learning</a:t>
            </a:r>
            <a:endParaRPr lang="en-MY" sz="1600" dirty="0">
              <a:solidFill>
                <a:schemeClr val="tx1"/>
              </a:solidFill>
            </a:endParaRPr>
          </a:p>
        </p:txBody>
      </p:sp>
    </p:spTree>
    <p:extLst>
      <p:ext uri="{BB962C8B-B14F-4D97-AF65-F5344CB8AC3E}">
        <p14:creationId xmlns:p14="http://schemas.microsoft.com/office/powerpoint/2010/main" val="318305863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2" name="Picture 4" descr="http://thumbs.dreamstime.com/z/calendar-cartoon-train-kids-white-background-48000267.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114800" y="2895600"/>
            <a:ext cx="4876801" cy="3581400"/>
          </a:xfrm>
          <a:prstGeom prst="rect">
            <a:avLst/>
          </a:prstGeom>
          <a:noFill/>
          <a:extLst>
            <a:ext uri="{909E8E84-426E-40DD-AFC4-6F175D3DCCD1}">
              <a14:hiddenFill xmlns:a14="http://schemas.microsoft.com/office/drawing/2010/main">
                <a:solidFill>
                  <a:srgbClr val="FFFFFF"/>
                </a:solidFill>
              </a14:hiddenFill>
            </a:ext>
          </a:extLst>
        </p:spPr>
      </p:pic>
      <p:pic>
        <p:nvPicPr>
          <p:cNvPr id="2050" name="Picture 2" descr="https://math.byu.edu/wp-content/uploads/2010/02/cropped-website_banner-01.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4800" y="1212921"/>
            <a:ext cx="6934200" cy="1829449"/>
          </a:xfrm>
          <a:prstGeom prst="rect">
            <a:avLst/>
          </a:prstGeom>
          <a:noFill/>
          <a:extLst>
            <a:ext uri="{909E8E84-426E-40DD-AFC4-6F175D3DCCD1}">
              <a14:hiddenFill xmlns:a14="http://schemas.microsoft.com/office/drawing/2010/main">
                <a:solidFill>
                  <a:srgbClr val="FFFFFF"/>
                </a:solidFill>
              </a14:hiddenFill>
            </a:ext>
          </a:extLst>
        </p:spPr>
      </p:pic>
      <p:sp>
        <p:nvSpPr>
          <p:cNvPr id="2" name="Flowchart: Display 1"/>
          <p:cNvSpPr/>
          <p:nvPr/>
        </p:nvSpPr>
        <p:spPr>
          <a:xfrm>
            <a:off x="7119030" y="1212921"/>
            <a:ext cx="1872570" cy="1600200"/>
          </a:xfrm>
          <a:prstGeom prst="flowChartDisplay">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MY" sz="1400" b="1" dirty="0">
                <a:solidFill>
                  <a:prstClr val="white"/>
                </a:solidFill>
                <a:latin typeface="Century Gothic" panose="020B0502020202020204" pitchFamily="34" charset="0"/>
              </a:rPr>
              <a:t>INTERSHIP PERIOD </a:t>
            </a:r>
            <a:r>
              <a:rPr lang="en-MY" sz="1400" b="1" dirty="0" smtClean="0">
                <a:solidFill>
                  <a:prstClr val="white"/>
                </a:solidFill>
                <a:latin typeface="Century Gothic" panose="020B0502020202020204" pitchFamily="34" charset="0"/>
              </a:rPr>
              <a:t>6 MONTH</a:t>
            </a:r>
            <a:endParaRPr lang="en-MY" sz="1400" b="1" dirty="0">
              <a:solidFill>
                <a:prstClr val="white"/>
              </a:solidFill>
              <a:latin typeface="Century Gothic" panose="020B0502020202020204" pitchFamily="34" charset="0"/>
            </a:endParaRPr>
          </a:p>
        </p:txBody>
      </p:sp>
      <p:sp>
        <p:nvSpPr>
          <p:cNvPr id="3" name="Snip Same Side Corner Rectangle 2"/>
          <p:cNvSpPr/>
          <p:nvPr/>
        </p:nvSpPr>
        <p:spPr>
          <a:xfrm>
            <a:off x="304800" y="3352800"/>
            <a:ext cx="5486400" cy="1049482"/>
          </a:xfrm>
          <a:prstGeom prst="snip2Same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MY" sz="2000" b="1" dirty="0" smtClean="0">
                <a:solidFill>
                  <a:srgbClr val="1F497D">
                    <a:lumMod val="20000"/>
                    <a:lumOff val="80000"/>
                  </a:srgbClr>
                </a:solidFill>
                <a:latin typeface="Century Gothic" panose="020B0502020202020204" pitchFamily="34" charset="0"/>
              </a:rPr>
              <a:t>PEAK period of Internship – January, May, June, July and October</a:t>
            </a:r>
            <a:endParaRPr lang="en-MY" sz="2000" b="1" dirty="0">
              <a:solidFill>
                <a:srgbClr val="1F497D">
                  <a:lumMod val="20000"/>
                  <a:lumOff val="80000"/>
                </a:srgbClr>
              </a:solidFill>
              <a:latin typeface="Century Gothic" panose="020B0502020202020204" pitchFamily="34" charset="0"/>
            </a:endParaRPr>
          </a:p>
        </p:txBody>
      </p:sp>
      <p:sp>
        <p:nvSpPr>
          <p:cNvPr id="8" name="Snip Same Side Corner Rectangle 7"/>
          <p:cNvSpPr/>
          <p:nvPr/>
        </p:nvSpPr>
        <p:spPr>
          <a:xfrm>
            <a:off x="339436" y="4845215"/>
            <a:ext cx="5486400" cy="914400"/>
          </a:xfrm>
          <a:prstGeom prst="snip2SameRect">
            <a:avLst/>
          </a:prstGeom>
          <a:solidFill>
            <a:schemeClr val="accent2">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MY" sz="2000" b="1" dirty="0" smtClean="0">
                <a:solidFill>
                  <a:srgbClr val="EEECE1">
                    <a:lumMod val="25000"/>
                  </a:srgbClr>
                </a:solidFill>
                <a:latin typeface="Century Gothic" panose="020B0502020202020204" pitchFamily="34" charset="0"/>
              </a:rPr>
              <a:t>Low period of Internship – April, September, November &amp; December</a:t>
            </a:r>
            <a:endParaRPr lang="en-MY" sz="2000" b="1" dirty="0">
              <a:solidFill>
                <a:srgbClr val="EEECE1">
                  <a:lumMod val="25000"/>
                </a:srgbClr>
              </a:solidFill>
              <a:latin typeface="Century Gothic" panose="020B0502020202020204" pitchFamily="34" charset="0"/>
            </a:endParaRPr>
          </a:p>
        </p:txBody>
      </p:sp>
      <p:sp>
        <p:nvSpPr>
          <p:cNvPr id="9" name="TextBox 8"/>
          <p:cNvSpPr txBox="1"/>
          <p:nvPr/>
        </p:nvSpPr>
        <p:spPr>
          <a:xfrm>
            <a:off x="4724400" y="209642"/>
            <a:ext cx="4495799" cy="584775"/>
          </a:xfrm>
          <a:prstGeom prst="rect">
            <a:avLst/>
          </a:prstGeom>
          <a:noFill/>
        </p:spPr>
        <p:txBody>
          <a:bodyPr wrap="square" rtlCol="0">
            <a:spAutoFit/>
          </a:bodyPr>
          <a:lstStyle/>
          <a:p>
            <a:pPr algn="r"/>
            <a:r>
              <a:rPr lang="en-US" sz="3200" b="1" dirty="0" smtClean="0"/>
              <a:t>INTERNSHIP PROGRAM</a:t>
            </a:r>
            <a:endParaRPr lang="en-MY" sz="2800" dirty="0"/>
          </a:p>
        </p:txBody>
      </p:sp>
      <p:sp>
        <p:nvSpPr>
          <p:cNvPr id="11" name="Rectangle 10"/>
          <p:cNvSpPr/>
          <p:nvPr/>
        </p:nvSpPr>
        <p:spPr>
          <a:xfrm>
            <a:off x="4622042" y="670779"/>
            <a:ext cx="4571999" cy="400110"/>
          </a:xfrm>
          <a:prstGeom prst="rect">
            <a:avLst/>
          </a:prstGeom>
        </p:spPr>
        <p:txBody>
          <a:bodyPr wrap="square">
            <a:spAutoFit/>
          </a:bodyPr>
          <a:lstStyle/>
          <a:p>
            <a:pPr lvl="0" indent="520700" algn="r">
              <a:buSzPct val="25000"/>
            </a:pPr>
            <a:r>
              <a:rPr lang="en-US" sz="2000" dirty="0" smtClean="0">
                <a:ea typeface="Calibri"/>
                <a:cs typeface="Calibri"/>
                <a:sym typeface="Calibri"/>
              </a:rPr>
              <a:t>DURATION</a:t>
            </a:r>
            <a:endParaRPr lang="en-US" sz="2000" dirty="0">
              <a:ea typeface="Calibri"/>
              <a:cs typeface="Calibri"/>
              <a:sym typeface="Calibri"/>
            </a:endParaRPr>
          </a:p>
        </p:txBody>
      </p:sp>
    </p:spTree>
    <p:extLst>
      <p:ext uri="{BB962C8B-B14F-4D97-AF65-F5344CB8AC3E}">
        <p14:creationId xmlns:p14="http://schemas.microsoft.com/office/powerpoint/2010/main" val="962755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4404078" y="1219200"/>
            <a:ext cx="4572000" cy="3139321"/>
          </a:xfrm>
          <a:prstGeom prst="rect">
            <a:avLst/>
          </a:prstGeom>
        </p:spPr>
        <p:txBody>
          <a:bodyPr>
            <a:spAutoFit/>
          </a:bodyPr>
          <a:lstStyle/>
          <a:p>
            <a:pPr algn="just"/>
            <a:r>
              <a:rPr lang="en-MY" dirty="0">
                <a:solidFill>
                  <a:prstClr val="black"/>
                </a:solidFill>
              </a:rPr>
              <a:t>The training methodologies </a:t>
            </a:r>
            <a:r>
              <a:rPr lang="en-MY" dirty="0" smtClean="0">
                <a:solidFill>
                  <a:prstClr val="black"/>
                </a:solidFill>
              </a:rPr>
              <a:t>include:</a:t>
            </a:r>
          </a:p>
          <a:p>
            <a:pPr algn="just"/>
            <a:endParaRPr lang="en-MY" dirty="0" smtClean="0">
              <a:solidFill>
                <a:prstClr val="black"/>
              </a:solidFill>
            </a:endParaRPr>
          </a:p>
          <a:p>
            <a:pPr marL="285750" indent="-285750" algn="just">
              <a:buFont typeface="Arial" panose="020B0604020202020204" pitchFamily="34" charset="0"/>
              <a:buChar char="•"/>
            </a:pPr>
            <a:r>
              <a:rPr lang="en-MY" dirty="0">
                <a:solidFill>
                  <a:prstClr val="black"/>
                </a:solidFill>
              </a:rPr>
              <a:t>O</a:t>
            </a:r>
            <a:r>
              <a:rPr lang="en-MY" dirty="0" smtClean="0">
                <a:solidFill>
                  <a:prstClr val="black"/>
                </a:solidFill>
              </a:rPr>
              <a:t>n-the-job Training</a:t>
            </a:r>
          </a:p>
          <a:p>
            <a:pPr marL="285750" indent="-285750" algn="just">
              <a:buFont typeface="Arial" panose="020B0604020202020204" pitchFamily="34" charset="0"/>
              <a:buChar char="•"/>
            </a:pPr>
            <a:r>
              <a:rPr lang="en-MY" dirty="0">
                <a:solidFill>
                  <a:prstClr val="black"/>
                </a:solidFill>
              </a:rPr>
              <a:t>C</a:t>
            </a:r>
            <a:r>
              <a:rPr lang="en-MY" dirty="0" smtClean="0">
                <a:solidFill>
                  <a:prstClr val="black"/>
                </a:solidFill>
              </a:rPr>
              <a:t>lassroom </a:t>
            </a:r>
            <a:r>
              <a:rPr lang="en-MY" dirty="0">
                <a:solidFill>
                  <a:prstClr val="black"/>
                </a:solidFill>
              </a:rPr>
              <a:t>training </a:t>
            </a:r>
            <a:r>
              <a:rPr lang="en-MY" dirty="0" smtClean="0">
                <a:solidFill>
                  <a:prstClr val="black"/>
                </a:solidFill>
              </a:rPr>
              <a:t>sessions</a:t>
            </a:r>
          </a:p>
          <a:p>
            <a:pPr marL="285750" indent="-285750" algn="just">
              <a:buFont typeface="Arial" panose="020B0604020202020204" pitchFamily="34" charset="0"/>
              <a:buChar char="•"/>
            </a:pPr>
            <a:r>
              <a:rPr lang="en-US" dirty="0" smtClean="0">
                <a:solidFill>
                  <a:prstClr val="black"/>
                </a:solidFill>
              </a:rPr>
              <a:t>Assignment and Projects</a:t>
            </a:r>
          </a:p>
          <a:p>
            <a:pPr marL="285750" indent="-285750" algn="just">
              <a:buFont typeface="Arial" panose="020B0604020202020204" pitchFamily="34" charset="0"/>
              <a:buChar char="•"/>
            </a:pPr>
            <a:r>
              <a:rPr lang="en-US" dirty="0" smtClean="0">
                <a:solidFill>
                  <a:prstClr val="black"/>
                </a:solidFill>
              </a:rPr>
              <a:t>Practical accounting skill exposure</a:t>
            </a:r>
          </a:p>
          <a:p>
            <a:pPr marL="285750" indent="-285750" algn="just">
              <a:buFont typeface="Arial" panose="020B0604020202020204" pitchFamily="34" charset="0"/>
              <a:buChar char="•"/>
            </a:pPr>
            <a:r>
              <a:rPr lang="en-US" dirty="0" smtClean="0">
                <a:solidFill>
                  <a:prstClr val="black"/>
                </a:solidFill>
              </a:rPr>
              <a:t>Buddy and Mentor </a:t>
            </a:r>
            <a:r>
              <a:rPr lang="en-US" dirty="0" err="1" smtClean="0">
                <a:solidFill>
                  <a:prstClr val="black"/>
                </a:solidFill>
              </a:rPr>
              <a:t>Programme</a:t>
            </a:r>
            <a:endParaRPr lang="en-MY" dirty="0">
              <a:solidFill>
                <a:prstClr val="black"/>
              </a:solidFill>
            </a:endParaRPr>
          </a:p>
          <a:p>
            <a:pPr algn="just"/>
            <a:endParaRPr lang="en-MY" dirty="0" smtClean="0">
              <a:solidFill>
                <a:prstClr val="black"/>
              </a:solidFill>
            </a:endParaRPr>
          </a:p>
          <a:p>
            <a:pPr algn="just"/>
            <a:r>
              <a:rPr lang="en-MY" dirty="0" smtClean="0">
                <a:solidFill>
                  <a:prstClr val="black"/>
                </a:solidFill>
              </a:rPr>
              <a:t>The </a:t>
            </a:r>
            <a:r>
              <a:rPr lang="en-MY" dirty="0">
                <a:solidFill>
                  <a:prstClr val="black"/>
                </a:solidFill>
              </a:rPr>
              <a:t>students are also able to periodically receive </a:t>
            </a:r>
            <a:r>
              <a:rPr lang="en-MY" dirty="0" smtClean="0">
                <a:solidFill>
                  <a:prstClr val="black"/>
                </a:solidFill>
              </a:rPr>
              <a:t>feedback on </a:t>
            </a:r>
            <a:r>
              <a:rPr lang="en-MY" dirty="0">
                <a:solidFill>
                  <a:prstClr val="black"/>
                </a:solidFill>
              </a:rPr>
              <a:t>their progress from </a:t>
            </a:r>
            <a:r>
              <a:rPr lang="en-MY" dirty="0" smtClean="0">
                <a:solidFill>
                  <a:prstClr val="black"/>
                </a:solidFill>
              </a:rPr>
              <a:t>Mentors and relevant of Heads </a:t>
            </a:r>
            <a:r>
              <a:rPr lang="en-MY" dirty="0">
                <a:solidFill>
                  <a:prstClr val="black"/>
                </a:solidFill>
              </a:rPr>
              <a:t>of Department. </a:t>
            </a:r>
          </a:p>
        </p:txBody>
      </p:sp>
      <p:pic>
        <p:nvPicPr>
          <p:cNvPr id="3076" name="Picture 4" descr="http://www.salihin.com.my/images/logo.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 y="5216546"/>
            <a:ext cx="3049667" cy="562407"/>
          </a:xfrm>
          <a:prstGeom prst="rect">
            <a:avLst/>
          </a:prstGeom>
          <a:noFill/>
          <a:extLst>
            <a:ext uri="{909E8E84-426E-40DD-AFC4-6F175D3DCCD1}">
              <a14:hiddenFill xmlns:a14="http://schemas.microsoft.com/office/drawing/2010/main">
                <a:solidFill>
                  <a:srgbClr val="FFFFFF"/>
                </a:solidFill>
              </a14:hiddenFill>
            </a:ext>
          </a:extLst>
        </p:spPr>
      </p:pic>
      <p:pic>
        <p:nvPicPr>
          <p:cNvPr id="3078" name="Picture 6" descr="http://www.salihin.com.my/images/msc.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505200" y="5200549"/>
            <a:ext cx="898878" cy="744490"/>
          </a:xfrm>
          <a:prstGeom prst="rect">
            <a:avLst/>
          </a:prstGeom>
          <a:noFill/>
          <a:extLst>
            <a:ext uri="{909E8E84-426E-40DD-AFC4-6F175D3DCCD1}">
              <a14:hiddenFill xmlns:a14="http://schemas.microsoft.com/office/drawing/2010/main">
                <a:solidFill>
                  <a:srgbClr val="FFFFFF"/>
                </a:solidFill>
              </a14:hiddenFill>
            </a:ext>
          </a:extLst>
        </p:spPr>
      </p:pic>
      <p:pic>
        <p:nvPicPr>
          <p:cNvPr id="3080" name="Picture 8" descr="http://www.salihin.com.my/images/acca%20logo.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225762" y="5142965"/>
            <a:ext cx="990600" cy="990601"/>
          </a:xfrm>
          <a:prstGeom prst="rect">
            <a:avLst/>
          </a:prstGeom>
          <a:noFill/>
          <a:extLst>
            <a:ext uri="{909E8E84-426E-40DD-AFC4-6F175D3DCCD1}">
              <a14:hiddenFill xmlns:a14="http://schemas.microsoft.com/office/drawing/2010/main">
                <a:solidFill>
                  <a:srgbClr val="FFFFFF"/>
                </a:solidFill>
              </a14:hiddenFill>
            </a:ext>
          </a:extLst>
        </p:spPr>
      </p:pic>
      <p:pic>
        <p:nvPicPr>
          <p:cNvPr id="3082" name="Picture 10" descr="http://www.salihin.com.my/images/icaew.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781800" y="5309505"/>
            <a:ext cx="1643064" cy="938895"/>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2" name="Diagram 1"/>
          <p:cNvGraphicFramePr/>
          <p:nvPr>
            <p:extLst>
              <p:ext uri="{D42A27DB-BD31-4B8C-83A1-F6EECF244321}">
                <p14:modId xmlns:p14="http://schemas.microsoft.com/office/powerpoint/2010/main" val="1717422016"/>
              </p:ext>
            </p:extLst>
          </p:nvPr>
        </p:nvGraphicFramePr>
        <p:xfrm>
          <a:off x="-870238" y="959084"/>
          <a:ext cx="6096000" cy="4064000"/>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sp>
        <p:nvSpPr>
          <p:cNvPr id="14" name="Rectangle 13"/>
          <p:cNvSpPr/>
          <p:nvPr/>
        </p:nvSpPr>
        <p:spPr>
          <a:xfrm>
            <a:off x="4495801" y="670779"/>
            <a:ext cx="4571999" cy="400110"/>
          </a:xfrm>
          <a:prstGeom prst="rect">
            <a:avLst/>
          </a:prstGeom>
        </p:spPr>
        <p:txBody>
          <a:bodyPr wrap="square">
            <a:spAutoFit/>
          </a:bodyPr>
          <a:lstStyle/>
          <a:p>
            <a:pPr lvl="0" indent="520700" algn="r">
              <a:buSzPct val="25000"/>
            </a:pPr>
            <a:r>
              <a:rPr lang="en-US" sz="2000" dirty="0" smtClean="0">
                <a:ea typeface="Calibri"/>
                <a:cs typeface="Calibri"/>
                <a:sym typeface="Calibri"/>
              </a:rPr>
              <a:t>METHODOLOGIES</a:t>
            </a:r>
            <a:endParaRPr lang="en-US" sz="2000" dirty="0">
              <a:ea typeface="Calibri"/>
              <a:cs typeface="Calibri"/>
              <a:sym typeface="Calibri"/>
            </a:endParaRPr>
          </a:p>
        </p:txBody>
      </p:sp>
      <p:sp>
        <p:nvSpPr>
          <p:cNvPr id="15" name="TextBox 14"/>
          <p:cNvSpPr txBox="1"/>
          <p:nvPr/>
        </p:nvSpPr>
        <p:spPr>
          <a:xfrm>
            <a:off x="4724400" y="209642"/>
            <a:ext cx="4495799" cy="584775"/>
          </a:xfrm>
          <a:prstGeom prst="rect">
            <a:avLst/>
          </a:prstGeom>
          <a:noFill/>
        </p:spPr>
        <p:txBody>
          <a:bodyPr wrap="square" rtlCol="0">
            <a:spAutoFit/>
          </a:bodyPr>
          <a:lstStyle/>
          <a:p>
            <a:pPr algn="r"/>
            <a:r>
              <a:rPr lang="en-US" sz="3200" b="1" dirty="0" smtClean="0"/>
              <a:t>INTERNSHIP PROGRAM</a:t>
            </a:r>
            <a:endParaRPr lang="en-MY" sz="2800" dirty="0"/>
          </a:p>
        </p:txBody>
      </p:sp>
    </p:spTree>
    <p:extLst>
      <p:ext uri="{BB962C8B-B14F-4D97-AF65-F5344CB8AC3E}">
        <p14:creationId xmlns:p14="http://schemas.microsoft.com/office/powerpoint/2010/main" val="191598131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15"/>
        <p:cNvGrpSpPr/>
        <p:nvPr/>
      </p:nvGrpSpPr>
      <p:grpSpPr>
        <a:xfrm>
          <a:off x="0" y="0"/>
          <a:ext cx="0" cy="0"/>
          <a:chOff x="0" y="0"/>
          <a:chExt cx="0" cy="0"/>
        </a:xfrm>
      </p:grpSpPr>
      <p:sp>
        <p:nvSpPr>
          <p:cNvPr id="6" name="TextBox 5"/>
          <p:cNvSpPr txBox="1"/>
          <p:nvPr/>
        </p:nvSpPr>
        <p:spPr>
          <a:xfrm>
            <a:off x="5867400" y="96228"/>
            <a:ext cx="3276600" cy="523220"/>
          </a:xfrm>
          <a:prstGeom prst="rect">
            <a:avLst/>
          </a:prstGeom>
          <a:noFill/>
        </p:spPr>
        <p:txBody>
          <a:bodyPr wrap="square" rtlCol="0">
            <a:spAutoFit/>
          </a:bodyPr>
          <a:lstStyle/>
          <a:p>
            <a:r>
              <a:rPr lang="en-MY" sz="2800" b="1" dirty="0" smtClean="0"/>
              <a:t>TABLE OF CONTENTS</a:t>
            </a:r>
            <a:endParaRPr lang="en-MY" sz="2800" b="1" dirty="0"/>
          </a:p>
        </p:txBody>
      </p:sp>
      <p:sp>
        <p:nvSpPr>
          <p:cNvPr id="8" name="TextBox 7"/>
          <p:cNvSpPr txBox="1"/>
          <p:nvPr/>
        </p:nvSpPr>
        <p:spPr>
          <a:xfrm>
            <a:off x="457200" y="1665744"/>
            <a:ext cx="8382000" cy="2308324"/>
          </a:xfrm>
          <a:prstGeom prst="rect">
            <a:avLst/>
          </a:prstGeom>
        </p:spPr>
        <p:style>
          <a:lnRef idx="1">
            <a:schemeClr val="accent3"/>
          </a:lnRef>
          <a:fillRef idx="3">
            <a:schemeClr val="accent3"/>
          </a:fillRef>
          <a:effectRef idx="2">
            <a:schemeClr val="accent3"/>
          </a:effectRef>
          <a:fontRef idx="minor">
            <a:schemeClr val="lt1"/>
          </a:fontRef>
        </p:style>
        <p:txBody>
          <a:bodyPr wrap="square" rtlCol="0">
            <a:spAutoFit/>
          </a:bodyPr>
          <a:lstStyle/>
          <a:p>
            <a:pPr marL="316531" indent="-316531">
              <a:lnSpc>
                <a:spcPct val="150000"/>
              </a:lnSpc>
              <a:buClr>
                <a:schemeClr val="dk1"/>
              </a:buClr>
              <a:buSzPct val="25000"/>
            </a:pPr>
            <a:r>
              <a:rPr lang="en-US" sz="1600" b="1" dirty="0">
                <a:solidFill>
                  <a:schemeClr val="dk1"/>
                </a:solidFill>
                <a:latin typeface="Century Gothic" panose="020B0502020202020204" pitchFamily="34" charset="0"/>
                <a:ea typeface="Century Gothic"/>
                <a:cs typeface="Century Gothic"/>
                <a:sym typeface="Century Gothic"/>
              </a:rPr>
              <a:t>1.0	 </a:t>
            </a:r>
            <a:r>
              <a:rPr lang="en-US" sz="1600" b="1" dirty="0" smtClean="0">
                <a:solidFill>
                  <a:schemeClr val="dk1"/>
                </a:solidFill>
                <a:latin typeface="Century Gothic" panose="020B0502020202020204" pitchFamily="34" charset="0"/>
                <a:ea typeface="Century Gothic"/>
                <a:cs typeface="Century Gothic"/>
                <a:sym typeface="Century Gothic"/>
              </a:rPr>
              <a:t>EXECUTIVE SUMMARY                                                                                     04     </a:t>
            </a:r>
          </a:p>
          <a:p>
            <a:pPr marL="316531" indent="-316531">
              <a:lnSpc>
                <a:spcPct val="150000"/>
              </a:lnSpc>
              <a:buClr>
                <a:schemeClr val="dk1"/>
              </a:buClr>
              <a:buSzPct val="25000"/>
            </a:pPr>
            <a:r>
              <a:rPr lang="en-US" sz="1600" b="1" dirty="0" smtClean="0">
                <a:solidFill>
                  <a:schemeClr val="dk1"/>
                </a:solidFill>
                <a:latin typeface="Century Gothic" panose="020B0502020202020204" pitchFamily="34" charset="0"/>
                <a:ea typeface="Century Gothic"/>
                <a:cs typeface="Century Gothic"/>
                <a:sym typeface="Century Gothic"/>
              </a:rPr>
              <a:t>2.0 OUR </a:t>
            </a:r>
            <a:r>
              <a:rPr lang="en-US" sz="1600" b="1" dirty="0">
                <a:solidFill>
                  <a:schemeClr val="dk1"/>
                </a:solidFill>
                <a:latin typeface="Century Gothic" panose="020B0502020202020204" pitchFamily="34" charset="0"/>
                <a:ea typeface="Century Gothic"/>
                <a:cs typeface="Century Gothic"/>
                <a:sym typeface="Century Gothic"/>
              </a:rPr>
              <a:t>PROPOSAL 				</a:t>
            </a:r>
            <a:r>
              <a:rPr lang="en-US" sz="1600" b="1" dirty="0" smtClean="0">
                <a:solidFill>
                  <a:schemeClr val="dk1"/>
                </a:solidFill>
                <a:latin typeface="Century Gothic" panose="020B0502020202020204" pitchFamily="34" charset="0"/>
                <a:ea typeface="Century Gothic"/>
                <a:cs typeface="Century Gothic"/>
                <a:sym typeface="Century Gothic"/>
              </a:rPr>
              <a:t>		05</a:t>
            </a:r>
            <a:endParaRPr lang="en-US" sz="1600" b="1" dirty="0">
              <a:solidFill>
                <a:schemeClr val="dk1"/>
              </a:solidFill>
              <a:latin typeface="Century Gothic" panose="020B0502020202020204" pitchFamily="34" charset="0"/>
              <a:ea typeface="Century Gothic"/>
              <a:cs typeface="Century Gothic"/>
              <a:sym typeface="Century Gothic"/>
            </a:endParaRPr>
          </a:p>
          <a:p>
            <a:pPr marL="316531" indent="-316531">
              <a:lnSpc>
                <a:spcPct val="150000"/>
              </a:lnSpc>
              <a:buClr>
                <a:schemeClr val="dk1"/>
              </a:buClr>
              <a:buSzPct val="25000"/>
            </a:pPr>
            <a:r>
              <a:rPr lang="en-US" sz="1600" b="1" dirty="0">
                <a:solidFill>
                  <a:schemeClr val="dk1"/>
                </a:solidFill>
                <a:latin typeface="Century Gothic" panose="020B0502020202020204" pitchFamily="34" charset="0"/>
                <a:ea typeface="Century Gothic"/>
                <a:cs typeface="Century Gothic"/>
                <a:sym typeface="Century Gothic"/>
              </a:rPr>
              <a:t>3</a:t>
            </a:r>
            <a:r>
              <a:rPr lang="en-US" sz="1600" b="1" dirty="0" smtClean="0">
                <a:solidFill>
                  <a:schemeClr val="dk1"/>
                </a:solidFill>
                <a:latin typeface="Century Gothic" panose="020B0502020202020204" pitchFamily="34" charset="0"/>
                <a:ea typeface="Century Gothic"/>
                <a:cs typeface="Century Gothic"/>
                <a:sym typeface="Century Gothic"/>
              </a:rPr>
              <a:t>.0</a:t>
            </a:r>
            <a:r>
              <a:rPr lang="en-US" sz="1600" b="1" dirty="0">
                <a:solidFill>
                  <a:schemeClr val="dk1"/>
                </a:solidFill>
                <a:latin typeface="Century Gothic" panose="020B0502020202020204" pitchFamily="34" charset="0"/>
                <a:ea typeface="Century Gothic"/>
                <a:cs typeface="Century Gothic"/>
                <a:sym typeface="Century Gothic"/>
              </a:rPr>
              <a:t>	 ABOUT US </a:t>
            </a:r>
            <a:r>
              <a:rPr lang="en-US" sz="1600" b="1" dirty="0" smtClean="0">
                <a:solidFill>
                  <a:schemeClr val="dk1"/>
                </a:solidFill>
                <a:latin typeface="Century Gothic" panose="020B0502020202020204" pitchFamily="34" charset="0"/>
                <a:ea typeface="Century Gothic"/>
                <a:cs typeface="Century Gothic"/>
                <a:sym typeface="Century Gothic"/>
              </a:rPr>
              <a:t>			</a:t>
            </a:r>
            <a:r>
              <a:rPr lang="en-US" sz="1600" b="1" dirty="0" smtClean="0">
                <a:solidFill>
                  <a:schemeClr val="dk1"/>
                </a:solidFill>
                <a:latin typeface="Century Gothic" panose="020B0502020202020204" pitchFamily="34" charset="0"/>
                <a:ea typeface="Calibri"/>
                <a:cs typeface="Calibri"/>
                <a:sym typeface="Calibri"/>
              </a:rPr>
              <a:t>	</a:t>
            </a:r>
            <a:r>
              <a:rPr lang="en-US" sz="1600" b="1" dirty="0">
                <a:solidFill>
                  <a:schemeClr val="dk1"/>
                </a:solidFill>
                <a:latin typeface="Century Gothic" panose="020B0502020202020204" pitchFamily="34" charset="0"/>
                <a:ea typeface="Calibri"/>
                <a:cs typeface="Calibri"/>
                <a:sym typeface="Calibri"/>
              </a:rPr>
              <a:t>	</a:t>
            </a:r>
            <a:r>
              <a:rPr lang="en-US" sz="1600" b="1" dirty="0" smtClean="0">
                <a:solidFill>
                  <a:schemeClr val="dk1"/>
                </a:solidFill>
                <a:latin typeface="Century Gothic" panose="020B0502020202020204" pitchFamily="34" charset="0"/>
                <a:ea typeface="Calibri"/>
                <a:cs typeface="Calibri"/>
                <a:sym typeface="Calibri"/>
              </a:rPr>
              <a:t>		23</a:t>
            </a:r>
            <a:endParaRPr lang="en-US" sz="1600" b="1" dirty="0">
              <a:solidFill>
                <a:schemeClr val="dk1"/>
              </a:solidFill>
              <a:latin typeface="Century Gothic" panose="020B0502020202020204" pitchFamily="34" charset="0"/>
              <a:ea typeface="Century Gothic"/>
              <a:cs typeface="Century Gothic"/>
              <a:sym typeface="Century Gothic"/>
            </a:endParaRPr>
          </a:p>
          <a:p>
            <a:pPr marL="316531" indent="-316531">
              <a:lnSpc>
                <a:spcPct val="150000"/>
              </a:lnSpc>
              <a:buClr>
                <a:schemeClr val="dk1"/>
              </a:buClr>
              <a:buSzPct val="25000"/>
            </a:pPr>
            <a:r>
              <a:rPr lang="en-US" sz="1600" b="1" dirty="0">
                <a:solidFill>
                  <a:schemeClr val="dk1"/>
                </a:solidFill>
                <a:latin typeface="Century Gothic" panose="020B0502020202020204" pitchFamily="34" charset="0"/>
                <a:ea typeface="Century Gothic"/>
                <a:cs typeface="Century Gothic"/>
                <a:sym typeface="Century Gothic"/>
              </a:rPr>
              <a:t>4</a:t>
            </a:r>
            <a:r>
              <a:rPr lang="en-US" sz="1600" b="1" dirty="0" smtClean="0">
                <a:solidFill>
                  <a:schemeClr val="dk1"/>
                </a:solidFill>
                <a:latin typeface="Century Gothic" panose="020B0502020202020204" pitchFamily="34" charset="0"/>
                <a:ea typeface="Century Gothic"/>
                <a:cs typeface="Century Gothic"/>
                <a:sym typeface="Century Gothic"/>
              </a:rPr>
              <a:t>.0</a:t>
            </a:r>
            <a:r>
              <a:rPr lang="en-US" sz="1600" b="1" dirty="0">
                <a:solidFill>
                  <a:schemeClr val="dk1"/>
                </a:solidFill>
                <a:latin typeface="Century Gothic" panose="020B0502020202020204" pitchFamily="34" charset="0"/>
                <a:ea typeface="Century Gothic"/>
                <a:cs typeface="Century Gothic"/>
                <a:sym typeface="Century Gothic"/>
              </a:rPr>
              <a:t>	 </a:t>
            </a:r>
            <a:r>
              <a:rPr lang="en-US" sz="1600" b="1" dirty="0">
                <a:solidFill>
                  <a:schemeClr val="dk1"/>
                </a:solidFill>
                <a:latin typeface="Century Gothic" panose="020B0502020202020204" pitchFamily="34" charset="0"/>
                <a:ea typeface="Calibri"/>
                <a:cs typeface="Calibri"/>
                <a:sym typeface="Calibri"/>
              </a:rPr>
              <a:t>ABOUT SALIHIN PREMIER SOLUTIONS (SPS) </a:t>
            </a:r>
            <a:r>
              <a:rPr lang="en-US" sz="1600" b="1" dirty="0">
                <a:solidFill>
                  <a:schemeClr val="dk1"/>
                </a:solidFill>
                <a:latin typeface="Century Gothic" panose="020B0502020202020204" pitchFamily="34" charset="0"/>
                <a:ea typeface="Century Gothic"/>
                <a:cs typeface="Century Gothic"/>
                <a:sym typeface="Century Gothic"/>
              </a:rPr>
              <a:t>	</a:t>
            </a:r>
            <a:r>
              <a:rPr lang="en-US" sz="1600" b="1" dirty="0">
                <a:solidFill>
                  <a:schemeClr val="dk1"/>
                </a:solidFill>
                <a:latin typeface="Century Gothic" panose="020B0502020202020204" pitchFamily="34" charset="0"/>
                <a:ea typeface="Calibri"/>
                <a:cs typeface="Calibri"/>
                <a:sym typeface="Calibri"/>
              </a:rPr>
              <a:t>	</a:t>
            </a:r>
            <a:r>
              <a:rPr lang="en-US" sz="1600" b="1" dirty="0" smtClean="0">
                <a:solidFill>
                  <a:schemeClr val="dk1"/>
                </a:solidFill>
                <a:latin typeface="Century Gothic" panose="020B0502020202020204" pitchFamily="34" charset="0"/>
                <a:ea typeface="Calibri"/>
                <a:cs typeface="Calibri"/>
                <a:sym typeface="Calibri"/>
              </a:rPr>
              <a:t>		35</a:t>
            </a:r>
            <a:endParaRPr lang="en-US" sz="1600" b="1" dirty="0">
              <a:solidFill>
                <a:schemeClr val="dk1"/>
              </a:solidFill>
              <a:latin typeface="Century Gothic" panose="020B0502020202020204" pitchFamily="34" charset="0"/>
              <a:ea typeface="Calibri"/>
              <a:cs typeface="Calibri"/>
              <a:sym typeface="Calibri"/>
            </a:endParaRPr>
          </a:p>
          <a:p>
            <a:pPr marL="316531" indent="-316531">
              <a:lnSpc>
                <a:spcPct val="150000"/>
              </a:lnSpc>
              <a:buClr>
                <a:schemeClr val="dk1"/>
              </a:buClr>
              <a:buSzPct val="25000"/>
            </a:pPr>
            <a:r>
              <a:rPr lang="en-US" sz="1600" b="1" dirty="0">
                <a:solidFill>
                  <a:schemeClr val="dk1"/>
                </a:solidFill>
                <a:latin typeface="Century Gothic" panose="020B0502020202020204" pitchFamily="34" charset="0"/>
                <a:ea typeface="Century Gothic"/>
                <a:cs typeface="Century Gothic"/>
                <a:sym typeface="Calibri"/>
              </a:rPr>
              <a:t>5</a:t>
            </a:r>
            <a:r>
              <a:rPr lang="en-US" sz="1600" b="1" dirty="0" smtClean="0">
                <a:solidFill>
                  <a:schemeClr val="dk1"/>
                </a:solidFill>
                <a:latin typeface="Century Gothic" panose="020B0502020202020204" pitchFamily="34" charset="0"/>
                <a:ea typeface="Century Gothic"/>
                <a:cs typeface="Century Gothic"/>
                <a:sym typeface="Calibri"/>
              </a:rPr>
              <a:t>.0 </a:t>
            </a:r>
            <a:r>
              <a:rPr lang="en-US" sz="1600" b="1" dirty="0">
                <a:solidFill>
                  <a:schemeClr val="dk1"/>
                </a:solidFill>
                <a:latin typeface="Century Gothic" panose="020B0502020202020204" pitchFamily="34" charset="0"/>
                <a:ea typeface="Century Gothic"/>
                <a:cs typeface="Century Gothic"/>
                <a:sym typeface="Century Gothic"/>
              </a:rPr>
              <a:t>OUR CREDENTIALS						</a:t>
            </a:r>
            <a:r>
              <a:rPr lang="en-US" sz="1600" b="1" dirty="0" smtClean="0">
                <a:solidFill>
                  <a:schemeClr val="dk1"/>
                </a:solidFill>
                <a:latin typeface="Century Gothic" panose="020B0502020202020204" pitchFamily="34" charset="0"/>
                <a:ea typeface="Century Gothic"/>
                <a:cs typeface="Century Gothic"/>
                <a:sym typeface="Century Gothic"/>
              </a:rPr>
              <a:t>40</a:t>
            </a:r>
            <a:endParaRPr lang="en-US" sz="1600" b="1" dirty="0">
              <a:solidFill>
                <a:schemeClr val="dk1"/>
              </a:solidFill>
              <a:latin typeface="Century Gothic" panose="020B0502020202020204" pitchFamily="34" charset="0"/>
              <a:ea typeface="Century Gothic"/>
              <a:cs typeface="Century Gothic"/>
              <a:sym typeface="Century Gothic"/>
            </a:endParaRPr>
          </a:p>
          <a:p>
            <a:pPr marL="316531" indent="-316531">
              <a:lnSpc>
                <a:spcPct val="150000"/>
              </a:lnSpc>
              <a:buClr>
                <a:schemeClr val="dk1"/>
              </a:buClr>
              <a:buSzPct val="25000"/>
            </a:pPr>
            <a:r>
              <a:rPr lang="en-US" sz="1600" b="1" dirty="0">
                <a:solidFill>
                  <a:schemeClr val="dk1"/>
                </a:solidFill>
                <a:latin typeface="Century Gothic" panose="020B0502020202020204" pitchFamily="34" charset="0"/>
                <a:ea typeface="Century Gothic"/>
                <a:cs typeface="Century Gothic"/>
                <a:sym typeface="Century Gothic"/>
              </a:rPr>
              <a:t>6</a:t>
            </a:r>
            <a:r>
              <a:rPr lang="en-US" sz="1600" b="1" dirty="0" smtClean="0">
                <a:solidFill>
                  <a:schemeClr val="dk1"/>
                </a:solidFill>
                <a:latin typeface="Century Gothic" panose="020B0502020202020204" pitchFamily="34" charset="0"/>
                <a:ea typeface="Century Gothic"/>
                <a:cs typeface="Century Gothic"/>
                <a:sym typeface="Century Gothic"/>
              </a:rPr>
              <a:t>.0</a:t>
            </a:r>
            <a:r>
              <a:rPr lang="en-US" sz="1600" b="1" dirty="0">
                <a:solidFill>
                  <a:schemeClr val="dk1"/>
                </a:solidFill>
                <a:latin typeface="Century Gothic" panose="020B0502020202020204" pitchFamily="34" charset="0"/>
                <a:ea typeface="Century Gothic"/>
                <a:cs typeface="Century Gothic"/>
                <a:sym typeface="Century Gothic"/>
              </a:rPr>
              <a:t>	 APPENDIXES							</a:t>
            </a:r>
            <a:r>
              <a:rPr lang="en-US" sz="1600" b="1" dirty="0" smtClean="0">
                <a:solidFill>
                  <a:schemeClr val="dk1"/>
                </a:solidFill>
                <a:latin typeface="Century Gothic" panose="020B0502020202020204" pitchFamily="34" charset="0"/>
                <a:ea typeface="Century Gothic"/>
                <a:cs typeface="Century Gothic"/>
                <a:sym typeface="Century Gothic"/>
              </a:rPr>
              <a:t>44   </a:t>
            </a:r>
            <a:endParaRPr lang="en-US" sz="2000" b="1" dirty="0">
              <a:solidFill>
                <a:schemeClr val="dk1"/>
              </a:solidFill>
              <a:latin typeface="Century Gothic" panose="020B0502020202020204" pitchFamily="34" charset="0"/>
              <a:ea typeface="Century Gothic"/>
              <a:cs typeface="Century Gothic"/>
              <a:sym typeface="Century Gothic"/>
            </a:endParaRPr>
          </a:p>
        </p:txBody>
      </p:sp>
    </p:spTree>
    <p:extLst>
      <p:ext uri="{BB962C8B-B14F-4D97-AF65-F5344CB8AC3E}">
        <p14:creationId xmlns:p14="http://schemas.microsoft.com/office/powerpoint/2010/main" val="240036199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p:cNvSpPr txBox="1"/>
          <p:nvPr/>
        </p:nvSpPr>
        <p:spPr>
          <a:xfrm>
            <a:off x="1524000" y="2715161"/>
            <a:ext cx="5994778" cy="707886"/>
          </a:xfrm>
          <a:prstGeom prst="rect">
            <a:avLst/>
          </a:prstGeom>
          <a:noFill/>
        </p:spPr>
        <p:txBody>
          <a:bodyPr wrap="square" rtlCol="0">
            <a:spAutoFit/>
          </a:bodyPr>
          <a:lstStyle/>
          <a:p>
            <a:pPr algn="ctr"/>
            <a:r>
              <a:rPr lang="en-US" sz="4000" dirty="0" smtClean="0"/>
              <a:t>ROLES &amp; RESPONSIBILITY</a:t>
            </a:r>
            <a:endParaRPr lang="en-MY" sz="4000" dirty="0"/>
          </a:p>
        </p:txBody>
      </p:sp>
    </p:spTree>
    <p:extLst>
      <p:ext uri="{BB962C8B-B14F-4D97-AF65-F5344CB8AC3E}">
        <p14:creationId xmlns:p14="http://schemas.microsoft.com/office/powerpoint/2010/main" val="109714657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135"/>
        <p:cNvGrpSpPr/>
        <p:nvPr/>
      </p:nvGrpSpPr>
      <p:grpSpPr>
        <a:xfrm>
          <a:off x="0" y="0"/>
          <a:ext cx="0" cy="0"/>
          <a:chOff x="0" y="0"/>
          <a:chExt cx="0" cy="0"/>
        </a:xfrm>
      </p:grpSpPr>
      <p:sp>
        <p:nvSpPr>
          <p:cNvPr id="10" name="TextBox 9"/>
          <p:cNvSpPr txBox="1"/>
          <p:nvPr/>
        </p:nvSpPr>
        <p:spPr>
          <a:xfrm>
            <a:off x="6400800" y="209642"/>
            <a:ext cx="2819399" cy="584775"/>
          </a:xfrm>
          <a:prstGeom prst="rect">
            <a:avLst/>
          </a:prstGeom>
          <a:noFill/>
        </p:spPr>
        <p:txBody>
          <a:bodyPr wrap="square" rtlCol="0">
            <a:spAutoFit/>
          </a:bodyPr>
          <a:lstStyle/>
          <a:p>
            <a:r>
              <a:rPr lang="en-MY" sz="3200" b="1" dirty="0" smtClean="0"/>
              <a:t>THE PROPOSAL</a:t>
            </a:r>
            <a:endParaRPr lang="en-MY" sz="2800" dirty="0"/>
          </a:p>
        </p:txBody>
      </p:sp>
      <p:sp>
        <p:nvSpPr>
          <p:cNvPr id="11" name="Rectangle 10"/>
          <p:cNvSpPr/>
          <p:nvPr/>
        </p:nvSpPr>
        <p:spPr>
          <a:xfrm>
            <a:off x="5638800" y="670779"/>
            <a:ext cx="3428998" cy="400110"/>
          </a:xfrm>
          <a:prstGeom prst="rect">
            <a:avLst/>
          </a:prstGeom>
        </p:spPr>
        <p:txBody>
          <a:bodyPr wrap="square">
            <a:spAutoFit/>
          </a:bodyPr>
          <a:lstStyle/>
          <a:p>
            <a:pPr algn="r"/>
            <a:r>
              <a:rPr lang="en-MY" sz="2000" dirty="0" smtClean="0"/>
              <a:t>ROLES &amp; RESPONSIBILITY</a:t>
            </a:r>
            <a:endParaRPr lang="en-MY" sz="2800" dirty="0"/>
          </a:p>
        </p:txBody>
      </p:sp>
      <p:graphicFrame>
        <p:nvGraphicFramePr>
          <p:cNvPr id="3" name="Table 2"/>
          <p:cNvGraphicFramePr>
            <a:graphicFrameLocks noGrp="1"/>
          </p:cNvGraphicFramePr>
          <p:nvPr>
            <p:extLst>
              <p:ext uri="{D42A27DB-BD31-4B8C-83A1-F6EECF244321}">
                <p14:modId xmlns:p14="http://schemas.microsoft.com/office/powerpoint/2010/main" val="929752986"/>
              </p:ext>
            </p:extLst>
          </p:nvPr>
        </p:nvGraphicFramePr>
        <p:xfrm>
          <a:off x="1447800" y="1447800"/>
          <a:ext cx="6096000" cy="3669792"/>
        </p:xfrm>
        <a:graphic>
          <a:graphicData uri="http://schemas.openxmlformats.org/drawingml/2006/table">
            <a:tbl>
              <a:tblPr firstRow="1" bandRow="1">
                <a:tableStyleId>{F5AB1C69-6EDB-4FF4-983F-18BD219EF322}</a:tableStyleId>
              </a:tblPr>
              <a:tblGrid>
                <a:gridCol w="3048000"/>
                <a:gridCol w="3048000"/>
              </a:tblGrid>
              <a:tr h="370840">
                <a:tc gridSpan="2">
                  <a:txBody>
                    <a:bodyPr/>
                    <a:lstStyle/>
                    <a:p>
                      <a:pPr algn="ctr"/>
                      <a:r>
                        <a:rPr lang="en-US" sz="1800" dirty="0" smtClean="0"/>
                        <a:t>ROLES &amp; RESPONSIBILY</a:t>
                      </a:r>
                      <a:endParaRPr lang="en-MY" sz="1800" dirty="0"/>
                    </a:p>
                  </a:txBody>
                  <a:tcPr/>
                </a:tc>
                <a:tc hMerge="1">
                  <a:txBody>
                    <a:bodyPr/>
                    <a:lstStyle/>
                    <a:p>
                      <a:endParaRPr lang="en-MY" dirty="0"/>
                    </a:p>
                  </a:txBody>
                  <a:tcPr/>
                </a:tc>
              </a:tr>
              <a:tr h="370840">
                <a:tc>
                  <a:txBody>
                    <a:bodyPr/>
                    <a:lstStyle/>
                    <a:p>
                      <a:pPr algn="ctr"/>
                      <a:r>
                        <a:rPr lang="en-US" smtClean="0"/>
                        <a:t>UiTM</a:t>
                      </a:r>
                      <a:endParaRPr lang="en-MY" dirty="0"/>
                    </a:p>
                  </a:txBody>
                  <a:tcPr/>
                </a:tc>
                <a:tc>
                  <a:txBody>
                    <a:bodyPr/>
                    <a:lstStyle/>
                    <a:p>
                      <a:pPr algn="ctr"/>
                      <a:r>
                        <a:rPr lang="en-US" dirty="0" smtClean="0"/>
                        <a:t>SALIHIN</a:t>
                      </a:r>
                      <a:endParaRPr lang="en-MY" dirty="0"/>
                    </a:p>
                  </a:txBody>
                  <a:tcPr/>
                </a:tc>
              </a:tr>
              <a:tr h="370840">
                <a:tc>
                  <a:txBody>
                    <a:bodyPr/>
                    <a:lstStyle/>
                    <a:p>
                      <a:pPr marL="114300" lvl="1" indent="-114300" algn="just">
                        <a:lnSpc>
                          <a:spcPct val="90000"/>
                        </a:lnSpc>
                        <a:spcBef>
                          <a:spcPts val="210"/>
                        </a:spcBef>
                        <a:buClr>
                          <a:schemeClr val="dk1"/>
                        </a:buClr>
                        <a:buSzPct val="100000"/>
                        <a:buFont typeface="Calibri"/>
                        <a:buChar char="•"/>
                      </a:pPr>
                      <a:r>
                        <a:rPr lang="en-US" sz="1400" dirty="0" smtClean="0">
                          <a:sym typeface="Calibri"/>
                        </a:rPr>
                        <a:t>To fully utilize SPS as main teaching tools / software.</a:t>
                      </a:r>
                    </a:p>
                    <a:p>
                      <a:pPr marL="114300" lvl="1" indent="-114300" algn="just">
                        <a:lnSpc>
                          <a:spcPct val="90000"/>
                        </a:lnSpc>
                        <a:spcBef>
                          <a:spcPts val="210"/>
                        </a:spcBef>
                        <a:buClr>
                          <a:schemeClr val="dk1"/>
                        </a:buClr>
                        <a:buSzPct val="100000"/>
                        <a:buFont typeface="Calibri"/>
                        <a:buChar char="•"/>
                      </a:pPr>
                      <a:r>
                        <a:rPr lang="en-US" sz="1400" dirty="0" smtClean="0">
                          <a:sym typeface="Calibri"/>
                        </a:rPr>
                        <a:t>Provide facilities </a:t>
                      </a:r>
                      <a:r>
                        <a:rPr lang="en-US" sz="1400" dirty="0" err="1" smtClean="0">
                          <a:sym typeface="Calibri"/>
                        </a:rPr>
                        <a:t>i.e</a:t>
                      </a:r>
                      <a:r>
                        <a:rPr lang="en-US" sz="1400" dirty="0" smtClean="0">
                          <a:sym typeface="Calibri"/>
                        </a:rPr>
                        <a:t> classes &amp; computer lab</a:t>
                      </a:r>
                    </a:p>
                    <a:p>
                      <a:pPr marL="114300" lvl="1" indent="-114300" algn="just">
                        <a:lnSpc>
                          <a:spcPct val="90000"/>
                        </a:lnSpc>
                        <a:spcBef>
                          <a:spcPts val="210"/>
                        </a:spcBef>
                        <a:buClr>
                          <a:schemeClr val="dk1"/>
                        </a:buClr>
                        <a:buSzPct val="100000"/>
                        <a:buFont typeface="Calibri"/>
                        <a:buChar char="•"/>
                      </a:pPr>
                      <a:r>
                        <a:rPr lang="en-US" sz="1400" dirty="0" smtClean="0">
                          <a:sym typeface="Calibri"/>
                        </a:rPr>
                        <a:t>Provide trainers/ lecturers</a:t>
                      </a:r>
                    </a:p>
                    <a:p>
                      <a:pPr marL="114300" lvl="1" indent="-114300" algn="just">
                        <a:lnSpc>
                          <a:spcPct val="90000"/>
                        </a:lnSpc>
                        <a:spcBef>
                          <a:spcPts val="210"/>
                        </a:spcBef>
                        <a:buClr>
                          <a:schemeClr val="dk1"/>
                        </a:buClr>
                        <a:buSzPct val="100000"/>
                        <a:buFont typeface="Calibri"/>
                        <a:buChar char="•"/>
                      </a:pPr>
                      <a:r>
                        <a:rPr lang="en-US" sz="1400" dirty="0" smtClean="0">
                          <a:sym typeface="Calibri"/>
                        </a:rPr>
                        <a:t>Assist  SALIHIN to promote SPS to students</a:t>
                      </a:r>
                    </a:p>
                    <a:p>
                      <a:pPr marL="114300" lvl="1" indent="-114300" algn="just">
                        <a:lnSpc>
                          <a:spcPct val="90000"/>
                        </a:lnSpc>
                        <a:spcBef>
                          <a:spcPts val="210"/>
                        </a:spcBef>
                        <a:buClr>
                          <a:schemeClr val="dk1"/>
                        </a:buClr>
                        <a:buSzPct val="100000"/>
                        <a:buFont typeface="Calibri"/>
                        <a:buChar char="•"/>
                      </a:pPr>
                      <a:r>
                        <a:rPr lang="en-US" sz="1400" dirty="0" err="1" smtClean="0">
                          <a:sym typeface="Calibri"/>
                        </a:rPr>
                        <a:t>UiTM</a:t>
                      </a:r>
                      <a:r>
                        <a:rPr lang="en-US" sz="1400" dirty="0" smtClean="0">
                          <a:sym typeface="Calibri"/>
                        </a:rPr>
                        <a:t> to allow SALIHIN to use </a:t>
                      </a:r>
                      <a:r>
                        <a:rPr lang="en-US" sz="1400" dirty="0" err="1" smtClean="0">
                          <a:sym typeface="Calibri"/>
                        </a:rPr>
                        <a:t>UiTM</a:t>
                      </a:r>
                      <a:r>
                        <a:rPr lang="en-US" sz="1400" dirty="0" smtClean="0">
                          <a:sym typeface="Calibri"/>
                        </a:rPr>
                        <a:t> brand, image  recognition in promotional and advertising purposes</a:t>
                      </a:r>
                    </a:p>
                    <a:p>
                      <a:pPr marL="114300" lvl="1" indent="-114300" algn="just">
                        <a:lnSpc>
                          <a:spcPct val="90000"/>
                        </a:lnSpc>
                        <a:spcBef>
                          <a:spcPts val="210"/>
                        </a:spcBef>
                        <a:buClr>
                          <a:schemeClr val="dk1"/>
                        </a:buClr>
                        <a:buSzPct val="100000"/>
                        <a:buFont typeface="Calibri"/>
                        <a:buChar char="•"/>
                      </a:pPr>
                      <a:r>
                        <a:rPr lang="en-US" sz="1400" dirty="0" smtClean="0">
                          <a:sym typeface="Calibri"/>
                        </a:rPr>
                        <a:t>Expand new coursework program (where applicable) </a:t>
                      </a:r>
                      <a:endParaRPr lang="en-US" sz="1400" dirty="0" smtClean="0"/>
                    </a:p>
                    <a:p>
                      <a:endParaRPr lang="en-MY" sz="1400" dirty="0"/>
                    </a:p>
                  </a:txBody>
                  <a:tcPr/>
                </a:tc>
                <a:tc>
                  <a:txBody>
                    <a:bodyPr/>
                    <a:lstStyle/>
                    <a:p>
                      <a:pPr marL="114300" lvl="1" indent="-114300">
                        <a:lnSpc>
                          <a:spcPct val="90000"/>
                        </a:lnSpc>
                        <a:spcBef>
                          <a:spcPts val="700"/>
                        </a:spcBef>
                        <a:buClr>
                          <a:schemeClr val="dk1"/>
                        </a:buClr>
                        <a:buSzPct val="100000"/>
                        <a:buFont typeface="Calibri"/>
                        <a:buChar char="•"/>
                      </a:pPr>
                      <a:r>
                        <a:rPr lang="en-US" sz="1400" dirty="0" smtClean="0">
                          <a:sym typeface="Calibri"/>
                        </a:rPr>
                        <a:t>To provide education version software</a:t>
                      </a:r>
                    </a:p>
                    <a:p>
                      <a:pPr marL="114300" lvl="1" indent="-114300">
                        <a:lnSpc>
                          <a:spcPct val="90000"/>
                        </a:lnSpc>
                        <a:spcBef>
                          <a:spcPts val="180"/>
                        </a:spcBef>
                        <a:buClr>
                          <a:schemeClr val="dk1"/>
                        </a:buClr>
                        <a:buSzPct val="100000"/>
                        <a:buFont typeface="Calibri"/>
                        <a:buChar char="•"/>
                      </a:pPr>
                      <a:r>
                        <a:rPr lang="en-US" sz="1400" dirty="0" smtClean="0">
                          <a:sym typeface="Calibri"/>
                        </a:rPr>
                        <a:t>Train the trainer</a:t>
                      </a:r>
                    </a:p>
                    <a:p>
                      <a:pPr marL="571500" lvl="2" indent="-114300">
                        <a:lnSpc>
                          <a:spcPct val="90000"/>
                        </a:lnSpc>
                        <a:spcBef>
                          <a:spcPts val="180"/>
                        </a:spcBef>
                        <a:buClr>
                          <a:schemeClr val="dk1"/>
                        </a:buClr>
                        <a:buSzPct val="100000"/>
                        <a:buFont typeface="Calibri"/>
                        <a:buChar char="•"/>
                      </a:pPr>
                      <a:r>
                        <a:rPr lang="en-US" sz="1400" dirty="0" smtClean="0">
                          <a:sym typeface="Calibri"/>
                        </a:rPr>
                        <a:t>On site (2 -3 Days)</a:t>
                      </a:r>
                    </a:p>
                    <a:p>
                      <a:pPr marL="571500" lvl="2" indent="-114300">
                        <a:lnSpc>
                          <a:spcPct val="90000"/>
                        </a:lnSpc>
                        <a:spcBef>
                          <a:spcPts val="180"/>
                        </a:spcBef>
                        <a:buClr>
                          <a:schemeClr val="dk1"/>
                        </a:buClr>
                        <a:buSzPct val="100000"/>
                        <a:buFont typeface="Calibri"/>
                        <a:buChar char="•"/>
                      </a:pPr>
                      <a:r>
                        <a:rPr lang="en-US" sz="1400" dirty="0" smtClean="0">
                          <a:sym typeface="Calibri"/>
                        </a:rPr>
                        <a:t>In house (30 days)</a:t>
                      </a:r>
                    </a:p>
                    <a:p>
                      <a:pPr marL="114300" lvl="1" indent="-114300">
                        <a:lnSpc>
                          <a:spcPct val="90000"/>
                        </a:lnSpc>
                        <a:spcBef>
                          <a:spcPts val="180"/>
                        </a:spcBef>
                        <a:buClr>
                          <a:schemeClr val="dk1"/>
                        </a:buClr>
                        <a:buSzPct val="100000"/>
                        <a:buFont typeface="Calibri"/>
                        <a:buChar char="•"/>
                      </a:pPr>
                      <a:r>
                        <a:rPr lang="en-US" sz="1400" dirty="0" smtClean="0">
                          <a:sym typeface="Calibri"/>
                        </a:rPr>
                        <a:t>Provide student manual (text book), exam , scoring, marking &amp; certification. </a:t>
                      </a:r>
                    </a:p>
                    <a:p>
                      <a:pPr marL="114300" lvl="1" indent="-114300">
                        <a:lnSpc>
                          <a:spcPct val="90000"/>
                        </a:lnSpc>
                        <a:spcBef>
                          <a:spcPts val="180"/>
                        </a:spcBef>
                        <a:buClr>
                          <a:schemeClr val="dk1"/>
                        </a:buClr>
                        <a:buSzPct val="100000"/>
                        <a:buFont typeface="Calibri"/>
                        <a:buChar char="•"/>
                      </a:pPr>
                      <a:r>
                        <a:rPr lang="en-US" sz="1400" dirty="0" smtClean="0">
                          <a:sym typeface="Calibri"/>
                        </a:rPr>
                        <a:t>Provide full support &amp; hotline no</a:t>
                      </a:r>
                    </a:p>
                    <a:p>
                      <a:pPr marL="171450" indent="-171450">
                        <a:buFont typeface="Arial" panose="020B0604020202020204" pitchFamily="34" charset="0"/>
                        <a:buChar char="•"/>
                      </a:pPr>
                      <a:r>
                        <a:rPr lang="en-US" sz="1400" dirty="0" smtClean="0"/>
                        <a:t>Assist </a:t>
                      </a:r>
                      <a:r>
                        <a:rPr lang="en-US" sz="1400" dirty="0" err="1" smtClean="0"/>
                        <a:t>UiTM</a:t>
                      </a:r>
                      <a:r>
                        <a:rPr lang="en-US" sz="1400" dirty="0" smtClean="0"/>
                        <a:t> in develop new course syllabus.</a:t>
                      </a:r>
                    </a:p>
                  </a:txBody>
                  <a:tcPr/>
                </a:tc>
              </a:tr>
            </a:tbl>
          </a:graphicData>
        </a:graphic>
      </p:graphicFrame>
    </p:spTree>
    <p:extLst>
      <p:ext uri="{BB962C8B-B14F-4D97-AF65-F5344CB8AC3E}">
        <p14:creationId xmlns:p14="http://schemas.microsoft.com/office/powerpoint/2010/main" val="359206732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383"/>
        <p:cNvGrpSpPr/>
        <p:nvPr/>
      </p:nvGrpSpPr>
      <p:grpSpPr>
        <a:xfrm>
          <a:off x="0" y="0"/>
          <a:ext cx="0" cy="0"/>
          <a:chOff x="0" y="0"/>
          <a:chExt cx="0" cy="0"/>
        </a:xfrm>
      </p:grpSpPr>
      <p:pic>
        <p:nvPicPr>
          <p:cNvPr id="2" name="Picture 1"/>
          <p:cNvPicPr>
            <a:picLocks noChangeAspect="1"/>
          </p:cNvPicPr>
          <p:nvPr/>
        </p:nvPicPr>
        <p:blipFill rotWithShape="1">
          <a:blip r:embed="rId3" cstate="print">
            <a:lum bright="70000" contrast="-70000"/>
            <a:extLst>
              <a:ext uri="{28A0092B-C50C-407E-A947-70E740481C1C}">
                <a14:useLocalDpi xmlns:a14="http://schemas.microsoft.com/office/drawing/2010/main" val="0"/>
              </a:ext>
            </a:extLst>
          </a:blip>
          <a:srcRect l="20574" t="12961" r="17576" b="12512"/>
          <a:stretch/>
        </p:blipFill>
        <p:spPr>
          <a:xfrm>
            <a:off x="3588325" y="762000"/>
            <a:ext cx="5519282" cy="4701611"/>
          </a:xfrm>
          <a:prstGeom prst="rect">
            <a:avLst/>
          </a:prstGeom>
          <a:noFill/>
          <a:ln>
            <a:noFill/>
          </a:ln>
        </p:spPr>
      </p:pic>
      <p:pic>
        <p:nvPicPr>
          <p:cNvPr id="614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7297" y="4195820"/>
            <a:ext cx="3249303" cy="22938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ectangle 3"/>
          <p:cNvSpPr/>
          <p:nvPr/>
        </p:nvSpPr>
        <p:spPr>
          <a:xfrm>
            <a:off x="620973" y="1236347"/>
            <a:ext cx="8042740" cy="3066096"/>
          </a:xfrm>
          <a:prstGeom prst="rect">
            <a:avLst/>
          </a:prstGeom>
        </p:spPr>
        <p:txBody>
          <a:bodyPr wrap="square">
            <a:spAutoFit/>
          </a:bodyPr>
          <a:lstStyle/>
          <a:p>
            <a:pPr algn="just"/>
            <a:r>
              <a:rPr lang="ms-MY" sz="1662" b="1" dirty="0">
                <a:solidFill>
                  <a:srgbClr val="FF0000"/>
                </a:solidFill>
                <a:latin typeface="Calibri" panose="020F0502020204030204" pitchFamily="34" charset="0"/>
              </a:rPr>
              <a:t>SALIHIN </a:t>
            </a:r>
            <a:r>
              <a:rPr lang="ms-MY" sz="1662" dirty="0" smtClean="0">
                <a:latin typeface="Calibri" panose="020F0502020204030204" pitchFamily="34" charset="0"/>
              </a:rPr>
              <a:t>has </a:t>
            </a:r>
            <a:r>
              <a:rPr lang="ms-MY" sz="1662" dirty="0">
                <a:latin typeface="Calibri" panose="020F0502020204030204" pitchFamily="34" charset="0"/>
              </a:rPr>
              <a:t>the track record, experience, capacity and capability to implement a successful </a:t>
            </a:r>
            <a:r>
              <a:rPr lang="ms-MY" sz="1662" b="1" dirty="0">
                <a:solidFill>
                  <a:srgbClr val="FF0000"/>
                </a:solidFill>
                <a:latin typeface="Calibri" panose="020F0502020204030204" pitchFamily="34" charset="0"/>
              </a:rPr>
              <a:t>SALIHIN Premier </a:t>
            </a:r>
            <a:r>
              <a:rPr lang="ms-MY" sz="1662" b="1" dirty="0" smtClean="0">
                <a:solidFill>
                  <a:srgbClr val="FF0000"/>
                </a:solidFill>
                <a:latin typeface="Calibri" panose="020F0502020204030204" pitchFamily="34" charset="0"/>
              </a:rPr>
              <a:t>Solutions Program</a:t>
            </a:r>
            <a:r>
              <a:rPr lang="ms-MY" sz="1662" dirty="0" smtClean="0">
                <a:latin typeface="Calibri" panose="020F0502020204030204" pitchFamily="34" charset="0"/>
              </a:rPr>
              <a:t>.  </a:t>
            </a:r>
            <a:r>
              <a:rPr lang="ms-MY" sz="1662" dirty="0">
                <a:latin typeface="Calibri" panose="020F0502020204030204" pitchFamily="34" charset="0"/>
              </a:rPr>
              <a:t>The </a:t>
            </a:r>
            <a:r>
              <a:rPr lang="ms-MY" sz="1662" dirty="0" smtClean="0">
                <a:latin typeface="Calibri" panose="020F0502020204030204" pitchFamily="34" charset="0"/>
              </a:rPr>
              <a:t>goals </a:t>
            </a:r>
            <a:r>
              <a:rPr lang="ms-MY" sz="1662" dirty="0">
                <a:latin typeface="Calibri" panose="020F0502020204030204" pitchFamily="34" charset="0"/>
              </a:rPr>
              <a:t>to be attained are:</a:t>
            </a:r>
            <a:endParaRPr lang="en-US" sz="1662" dirty="0">
              <a:latin typeface="Calibri" panose="020F0502020204030204" pitchFamily="34" charset="0"/>
            </a:endParaRPr>
          </a:p>
          <a:p>
            <a:pPr algn="just"/>
            <a:r>
              <a:rPr lang="ms-MY" sz="1600" dirty="0">
                <a:latin typeface="Calibri" panose="020F0502020204030204" pitchFamily="34" charset="0"/>
              </a:rPr>
              <a:t> </a:t>
            </a:r>
            <a:endParaRPr lang="en-US" sz="1600" dirty="0">
              <a:latin typeface="Calibri" panose="020F0502020204030204" pitchFamily="34" charset="0"/>
            </a:endParaRPr>
          </a:p>
          <a:p>
            <a:pPr marL="263776" indent="-263776" algn="just">
              <a:buFont typeface="Arial" panose="020B0604020202020204" pitchFamily="34" charset="0"/>
              <a:buChar char="•"/>
            </a:pPr>
            <a:r>
              <a:rPr lang="ms-MY" sz="1600" dirty="0">
                <a:latin typeface="Calibri" panose="020F0502020204030204" pitchFamily="34" charset="0"/>
              </a:rPr>
              <a:t>With the skill and certification acquired, </a:t>
            </a:r>
            <a:r>
              <a:rPr lang="ms-MY" sz="1600" dirty="0" smtClean="0">
                <a:latin typeface="Calibri" panose="020F0502020204030204" pitchFamily="34" charset="0"/>
              </a:rPr>
              <a:t>UiTM graduates are more marketable.</a:t>
            </a:r>
            <a:endParaRPr lang="en-US" sz="1600" dirty="0">
              <a:latin typeface="Calibri" panose="020F0502020204030204" pitchFamily="34" charset="0"/>
            </a:endParaRPr>
          </a:p>
          <a:p>
            <a:pPr marL="263776" indent="-263776" algn="just">
              <a:buFont typeface="Arial" panose="020B0604020202020204" pitchFamily="34" charset="0"/>
              <a:buChar char="•"/>
            </a:pPr>
            <a:r>
              <a:rPr lang="ms-MY" sz="1600" b="1" dirty="0">
                <a:latin typeface="Calibri" panose="020F0502020204030204" pitchFamily="34" charset="0"/>
              </a:rPr>
              <a:t>SALIHIN</a:t>
            </a:r>
            <a:r>
              <a:rPr lang="ms-MY" sz="1600" dirty="0">
                <a:latin typeface="Calibri" panose="020F0502020204030204" pitchFamily="34" charset="0"/>
              </a:rPr>
              <a:t> is confident that the program will produce </a:t>
            </a:r>
            <a:r>
              <a:rPr lang="ms-MY" sz="1600" dirty="0" smtClean="0">
                <a:latin typeface="Calibri" panose="020F0502020204030204" pitchFamily="34" charset="0"/>
              </a:rPr>
              <a:t>globally benchmarked graduates that are ready to join the industries either locally or internationally.</a:t>
            </a:r>
            <a:endParaRPr lang="ms-MY" sz="1600" dirty="0">
              <a:latin typeface="Calibri" panose="020F0502020204030204" pitchFamily="34" charset="0"/>
            </a:endParaRPr>
          </a:p>
          <a:p>
            <a:pPr algn="just"/>
            <a:endParaRPr lang="ms-MY" sz="1600" dirty="0" smtClean="0">
              <a:latin typeface="Calibri" panose="020F0502020204030204" pitchFamily="34" charset="0"/>
            </a:endParaRPr>
          </a:p>
          <a:p>
            <a:pPr algn="just"/>
            <a:r>
              <a:rPr lang="ms-MY" sz="1600" dirty="0" smtClean="0">
                <a:latin typeface="Calibri" panose="020F0502020204030204" pitchFamily="34" charset="0"/>
              </a:rPr>
              <a:t>We look forward in collaborating with UITM in order to achieve our mutual goals in producing professionals in the industry.</a:t>
            </a:r>
          </a:p>
          <a:p>
            <a:pPr algn="just"/>
            <a:endParaRPr lang="ms-MY" sz="1600" dirty="0" smtClean="0">
              <a:latin typeface="Calibri" panose="020F0502020204030204" pitchFamily="34" charset="0"/>
            </a:endParaRPr>
          </a:p>
          <a:p>
            <a:pPr algn="just"/>
            <a:r>
              <a:rPr lang="ms-MY" sz="1600" dirty="0" smtClean="0">
                <a:latin typeface="Calibri" panose="020F0502020204030204" pitchFamily="34" charset="0"/>
              </a:rPr>
              <a:t>We hope that UITM will consider and accept our proposal as a way forward in building a lasting relationship between SALIHIN and UITM.  </a:t>
            </a:r>
          </a:p>
        </p:txBody>
      </p:sp>
      <p:sp>
        <p:nvSpPr>
          <p:cNvPr id="6" name="TextBox 5"/>
          <p:cNvSpPr txBox="1"/>
          <p:nvPr/>
        </p:nvSpPr>
        <p:spPr>
          <a:xfrm>
            <a:off x="6705600" y="209642"/>
            <a:ext cx="2514599" cy="584775"/>
          </a:xfrm>
          <a:prstGeom prst="rect">
            <a:avLst/>
          </a:prstGeom>
          <a:noFill/>
        </p:spPr>
        <p:txBody>
          <a:bodyPr wrap="square" rtlCol="0">
            <a:spAutoFit/>
          </a:bodyPr>
          <a:lstStyle/>
          <a:p>
            <a:r>
              <a:rPr lang="en-MY" sz="3200" b="1" dirty="0" smtClean="0"/>
              <a:t>CONCLUSION</a:t>
            </a:r>
            <a:endParaRPr lang="en-MY" sz="2800" dirty="0"/>
          </a:p>
        </p:txBody>
      </p:sp>
    </p:spTree>
    <p:extLst>
      <p:ext uri="{BB962C8B-B14F-4D97-AF65-F5344CB8AC3E}">
        <p14:creationId xmlns:p14="http://schemas.microsoft.com/office/powerpoint/2010/main" val="30783534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123"/>
        <p:cNvGrpSpPr/>
        <p:nvPr/>
      </p:nvGrpSpPr>
      <p:grpSpPr>
        <a:xfrm>
          <a:off x="0" y="0"/>
          <a:ext cx="0" cy="0"/>
          <a:chOff x="0" y="0"/>
          <a:chExt cx="0" cy="0"/>
        </a:xfrm>
      </p:grpSpPr>
      <p:sp>
        <p:nvSpPr>
          <p:cNvPr id="124" name="Shape 124"/>
          <p:cNvSpPr txBox="1"/>
          <p:nvPr/>
        </p:nvSpPr>
        <p:spPr>
          <a:xfrm>
            <a:off x="2362201" y="5710872"/>
            <a:ext cx="5867399" cy="539791"/>
          </a:xfrm>
          <a:prstGeom prst="rect">
            <a:avLst/>
          </a:prstGeom>
          <a:noFill/>
          <a:ln>
            <a:noFill/>
          </a:ln>
        </p:spPr>
        <p:txBody>
          <a:bodyPr lIns="84392" tIns="42185" rIns="84392" bIns="42185" anchor="t" anchorCtr="0">
            <a:noAutofit/>
          </a:bodyPr>
          <a:lstStyle/>
          <a:p>
            <a:pPr>
              <a:buSzPct val="25000"/>
            </a:pPr>
            <a:r>
              <a:rPr lang="en-US" sz="2800" dirty="0">
                <a:latin typeface="Calibri"/>
                <a:ea typeface="Calibri"/>
                <a:cs typeface="Calibri"/>
                <a:sym typeface="Calibri"/>
              </a:rPr>
              <a:t>3</a:t>
            </a:r>
            <a:r>
              <a:rPr lang="en-US" sz="2800" dirty="0" smtClean="0">
                <a:latin typeface="Calibri"/>
                <a:ea typeface="Calibri"/>
                <a:cs typeface="Calibri"/>
                <a:sym typeface="Calibri"/>
              </a:rPr>
              <a:t>.0 </a:t>
            </a:r>
            <a:r>
              <a:rPr lang="en-US" sz="2800" dirty="0">
                <a:latin typeface="Calibri"/>
                <a:ea typeface="Calibri"/>
                <a:cs typeface="Calibri"/>
                <a:sym typeface="Calibri"/>
              </a:rPr>
              <a:t>ABOUT US</a:t>
            </a:r>
          </a:p>
        </p:txBody>
      </p:sp>
      <p:grpSp>
        <p:nvGrpSpPr>
          <p:cNvPr id="125" name="Shape 125"/>
          <p:cNvGrpSpPr/>
          <p:nvPr/>
        </p:nvGrpSpPr>
        <p:grpSpPr>
          <a:xfrm>
            <a:off x="228600" y="4191000"/>
            <a:ext cx="8001000" cy="2266611"/>
            <a:chOff x="609600" y="3008661"/>
            <a:chExt cx="8001000" cy="2455495"/>
          </a:xfrm>
        </p:grpSpPr>
        <p:cxnSp>
          <p:nvCxnSpPr>
            <p:cNvPr id="126" name="Shape 126"/>
            <p:cNvCxnSpPr/>
            <p:nvPr/>
          </p:nvCxnSpPr>
          <p:spPr>
            <a:xfrm>
              <a:off x="609600" y="5464157"/>
              <a:ext cx="8001000" cy="0"/>
            </a:xfrm>
            <a:prstGeom prst="straightConnector1">
              <a:avLst/>
            </a:prstGeom>
            <a:noFill/>
            <a:ln w="9525" cap="flat" cmpd="sng">
              <a:solidFill>
                <a:srgbClr val="4A7DBB"/>
              </a:solidFill>
              <a:prstDash val="solid"/>
              <a:round/>
              <a:headEnd type="none" w="med" len="med"/>
              <a:tailEnd type="none" w="med" len="med"/>
            </a:ln>
          </p:spPr>
        </p:cxnSp>
        <p:grpSp>
          <p:nvGrpSpPr>
            <p:cNvPr id="127" name="Shape 127"/>
            <p:cNvGrpSpPr/>
            <p:nvPr/>
          </p:nvGrpSpPr>
          <p:grpSpPr>
            <a:xfrm>
              <a:off x="609600" y="3008661"/>
              <a:ext cx="1905000" cy="2231303"/>
              <a:chOff x="609600" y="3008661"/>
              <a:chExt cx="1905000" cy="2231303"/>
            </a:xfrm>
          </p:grpSpPr>
          <p:sp>
            <p:nvSpPr>
              <p:cNvPr id="128" name="Shape 128"/>
              <p:cNvSpPr/>
              <p:nvPr/>
            </p:nvSpPr>
            <p:spPr>
              <a:xfrm>
                <a:off x="609600" y="3564692"/>
                <a:ext cx="1676399" cy="1675271"/>
              </a:xfrm>
              <a:prstGeom prst="rect">
                <a:avLst/>
              </a:prstGeom>
              <a:solidFill>
                <a:srgbClr val="FF0000"/>
              </a:solidFill>
              <a:ln>
                <a:noFill/>
              </a:ln>
            </p:spPr>
            <p:txBody>
              <a:bodyPr lIns="84392" tIns="42185" rIns="84392" bIns="42185" anchor="ctr" anchorCtr="0">
                <a:noAutofit/>
              </a:bodyPr>
              <a:lstStyle/>
              <a:p>
                <a:pPr algn="ctr"/>
                <a:endParaRPr sz="1662">
                  <a:solidFill>
                    <a:schemeClr val="lt1"/>
                  </a:solidFill>
                  <a:latin typeface="Calibri"/>
                  <a:ea typeface="Calibri"/>
                  <a:cs typeface="Calibri"/>
                  <a:sym typeface="Calibri"/>
                </a:endParaRPr>
              </a:p>
            </p:txBody>
          </p:sp>
          <p:pic>
            <p:nvPicPr>
              <p:cNvPr id="129" name="Shape 129"/>
              <p:cNvPicPr preferRelativeResize="0"/>
              <p:nvPr/>
            </p:nvPicPr>
            <p:blipFill rotWithShape="1">
              <a:blip r:embed="rId3">
                <a:alphaModFix/>
              </a:blip>
              <a:srcRect/>
              <a:stretch/>
            </p:blipFill>
            <p:spPr>
              <a:xfrm>
                <a:off x="957111" y="3008661"/>
                <a:ext cx="1557489" cy="1987976"/>
              </a:xfrm>
              <a:prstGeom prst="rect">
                <a:avLst/>
              </a:prstGeom>
              <a:noFill/>
              <a:ln>
                <a:noFill/>
              </a:ln>
            </p:spPr>
          </p:pic>
        </p:grpSp>
      </p:grpSp>
    </p:spTree>
    <p:extLst>
      <p:ext uri="{BB962C8B-B14F-4D97-AF65-F5344CB8AC3E}">
        <p14:creationId xmlns:p14="http://schemas.microsoft.com/office/powerpoint/2010/main" val="9119267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135"/>
        <p:cNvGrpSpPr/>
        <p:nvPr/>
      </p:nvGrpSpPr>
      <p:grpSpPr>
        <a:xfrm>
          <a:off x="0" y="0"/>
          <a:ext cx="0" cy="0"/>
          <a:chOff x="0" y="0"/>
          <a:chExt cx="0" cy="0"/>
        </a:xfrm>
      </p:grpSpPr>
      <p:sp>
        <p:nvSpPr>
          <p:cNvPr id="137" name="Shape 137"/>
          <p:cNvSpPr txBox="1">
            <a:spLocks noGrp="1"/>
          </p:cNvSpPr>
          <p:nvPr>
            <p:ph type="title"/>
          </p:nvPr>
        </p:nvSpPr>
        <p:spPr>
          <a:xfrm>
            <a:off x="2570762" y="1358564"/>
            <a:ext cx="3374792" cy="698836"/>
          </a:xfrm>
          <a:prstGeom prst="rect">
            <a:avLst/>
          </a:prstGeom>
          <a:noFill/>
          <a:ln>
            <a:noFill/>
          </a:ln>
        </p:spPr>
        <p:txBody>
          <a:bodyPr vert="horz" lIns="84392" tIns="42185" rIns="84392" bIns="42185" rtlCol="0" anchor="ctr" anchorCtr="0">
            <a:noAutofit/>
          </a:bodyPr>
          <a:lstStyle/>
          <a:p>
            <a:pPr algn="l">
              <a:spcBef>
                <a:spcPts val="0"/>
              </a:spcBef>
              <a:buClr>
                <a:srgbClr val="9C08AC"/>
              </a:buClr>
              <a:buSzPct val="25000"/>
            </a:pPr>
            <a:r>
              <a:rPr lang="en-US" sz="3200" b="1" dirty="0">
                <a:solidFill>
                  <a:srgbClr val="C00000"/>
                </a:solidFill>
                <a:latin typeface="Calibri"/>
                <a:ea typeface="Calibri"/>
                <a:cs typeface="Calibri"/>
                <a:sym typeface="Calibri"/>
              </a:rPr>
              <a:t>AT A</a:t>
            </a:r>
            <a:r>
              <a:rPr lang="en-US" sz="3200" b="1" dirty="0" smtClean="0">
                <a:solidFill>
                  <a:srgbClr val="C00000"/>
                </a:solidFill>
                <a:latin typeface="Calibri"/>
                <a:ea typeface="Calibri"/>
                <a:cs typeface="Calibri"/>
                <a:sym typeface="Calibri"/>
              </a:rPr>
              <a:t> </a:t>
            </a:r>
            <a:r>
              <a:rPr lang="en-US" sz="3200" b="1" dirty="0">
                <a:solidFill>
                  <a:srgbClr val="C00000"/>
                </a:solidFill>
                <a:latin typeface="Calibri"/>
                <a:ea typeface="Calibri"/>
                <a:cs typeface="Calibri"/>
                <a:sym typeface="Calibri"/>
              </a:rPr>
              <a:t>GLANCE</a:t>
            </a:r>
          </a:p>
        </p:txBody>
      </p:sp>
      <p:pic>
        <p:nvPicPr>
          <p:cNvPr id="138" name="Shape 138"/>
          <p:cNvPicPr preferRelativeResize="0"/>
          <p:nvPr/>
        </p:nvPicPr>
        <p:blipFill rotWithShape="1">
          <a:blip r:embed="rId3">
            <a:alphaModFix/>
          </a:blip>
          <a:srcRect/>
          <a:stretch/>
        </p:blipFill>
        <p:spPr>
          <a:xfrm>
            <a:off x="432515" y="1477466"/>
            <a:ext cx="2078074" cy="407226"/>
          </a:xfrm>
          <a:prstGeom prst="rect">
            <a:avLst/>
          </a:prstGeom>
          <a:noFill/>
          <a:ln>
            <a:noFill/>
          </a:ln>
        </p:spPr>
      </p:pic>
      <p:pic>
        <p:nvPicPr>
          <p:cNvPr id="140" name="Shape 140"/>
          <p:cNvPicPr preferRelativeResize="0"/>
          <p:nvPr/>
        </p:nvPicPr>
        <p:blipFill rotWithShape="1">
          <a:blip r:embed="rId4">
            <a:alphaModFix/>
          </a:blip>
          <a:srcRect r="75074"/>
          <a:stretch/>
        </p:blipFill>
        <p:spPr>
          <a:xfrm>
            <a:off x="7926494" y="2586742"/>
            <a:ext cx="853637" cy="658188"/>
          </a:xfrm>
          <a:prstGeom prst="rect">
            <a:avLst/>
          </a:prstGeom>
          <a:noFill/>
          <a:ln>
            <a:noFill/>
          </a:ln>
        </p:spPr>
      </p:pic>
      <p:pic>
        <p:nvPicPr>
          <p:cNvPr id="141" name="Shape 141"/>
          <p:cNvPicPr preferRelativeResize="0"/>
          <p:nvPr/>
        </p:nvPicPr>
        <p:blipFill rotWithShape="1">
          <a:blip r:embed="rId4">
            <a:alphaModFix/>
          </a:blip>
          <a:srcRect l="35962" r="32018"/>
          <a:stretch/>
        </p:blipFill>
        <p:spPr>
          <a:xfrm>
            <a:off x="7805040" y="3494790"/>
            <a:ext cx="1096548" cy="658188"/>
          </a:xfrm>
          <a:prstGeom prst="rect">
            <a:avLst/>
          </a:prstGeom>
          <a:noFill/>
          <a:ln>
            <a:noFill/>
          </a:ln>
        </p:spPr>
      </p:pic>
      <p:pic>
        <p:nvPicPr>
          <p:cNvPr id="142" name="Shape 142"/>
          <p:cNvPicPr preferRelativeResize="0"/>
          <p:nvPr/>
        </p:nvPicPr>
        <p:blipFill rotWithShape="1">
          <a:blip r:embed="rId4">
            <a:alphaModFix/>
          </a:blip>
          <a:srcRect l="75322"/>
          <a:stretch/>
        </p:blipFill>
        <p:spPr>
          <a:xfrm>
            <a:off x="7846606" y="4315111"/>
            <a:ext cx="845116" cy="658188"/>
          </a:xfrm>
          <a:prstGeom prst="rect">
            <a:avLst/>
          </a:prstGeom>
          <a:noFill/>
          <a:ln>
            <a:noFill/>
          </a:ln>
        </p:spPr>
      </p:pic>
      <p:pic>
        <p:nvPicPr>
          <p:cNvPr id="145" name="Shape 145"/>
          <p:cNvPicPr preferRelativeResize="0"/>
          <p:nvPr/>
        </p:nvPicPr>
        <p:blipFill rotWithShape="1">
          <a:blip r:embed="rId5">
            <a:alphaModFix/>
          </a:blip>
          <a:srcRect/>
          <a:stretch/>
        </p:blipFill>
        <p:spPr>
          <a:xfrm>
            <a:off x="8001000" y="1707982"/>
            <a:ext cx="727650" cy="716626"/>
          </a:xfrm>
          <a:prstGeom prst="rect">
            <a:avLst/>
          </a:prstGeom>
          <a:noFill/>
          <a:ln>
            <a:noFill/>
          </a:ln>
        </p:spPr>
      </p:pic>
      <p:pic>
        <p:nvPicPr>
          <p:cNvPr id="146" name="Shape 146"/>
          <p:cNvPicPr preferRelativeResize="0"/>
          <p:nvPr/>
        </p:nvPicPr>
        <p:blipFill rotWithShape="1">
          <a:blip r:embed="rId6">
            <a:alphaModFix/>
          </a:blip>
          <a:srcRect/>
          <a:stretch/>
        </p:blipFill>
        <p:spPr>
          <a:xfrm>
            <a:off x="7974737" y="5135433"/>
            <a:ext cx="757152" cy="748773"/>
          </a:xfrm>
          <a:prstGeom prst="rect">
            <a:avLst/>
          </a:prstGeom>
          <a:noFill/>
          <a:ln>
            <a:noFill/>
          </a:ln>
        </p:spPr>
      </p:pic>
      <p:sp>
        <p:nvSpPr>
          <p:cNvPr id="13" name="Content Placeholder 2"/>
          <p:cNvSpPr txBox="1">
            <a:spLocks/>
          </p:cNvSpPr>
          <p:nvPr/>
        </p:nvSpPr>
        <p:spPr>
          <a:xfrm>
            <a:off x="432515" y="2013643"/>
            <a:ext cx="6943398" cy="1816096"/>
          </a:xfrm>
          <a:prstGeom prst="rect">
            <a:avLst/>
          </a:prstGeom>
        </p:spPr>
        <p:txBody>
          <a:bodyPr>
            <a:noAutofit/>
          </a:bodyPr>
          <a:lstStyle>
            <a:lvl1pPr marL="342900" indent="-342900" algn="l" rtl="0" eaLnBrk="1" fontAlgn="base" hangingPunct="1">
              <a:spcBef>
                <a:spcPct val="20000"/>
              </a:spcBef>
              <a:spcAft>
                <a:spcPct val="0"/>
              </a:spcAft>
              <a:buFont typeface="Arial" charset="0"/>
              <a:buChar char="•"/>
              <a:defRPr sz="3200" kern="1200">
                <a:solidFill>
                  <a:schemeClr val="tx1"/>
                </a:solidFill>
                <a:latin typeface="Arial" pitchFamily="34" charset="0"/>
                <a:ea typeface="+mn-ea"/>
                <a:cs typeface="+mn-cs"/>
              </a:defRPr>
            </a:lvl1pPr>
            <a:lvl2pPr marL="742950" indent="-285750" algn="l" rtl="0" eaLnBrk="1" fontAlgn="base" hangingPunct="1">
              <a:spcBef>
                <a:spcPct val="20000"/>
              </a:spcBef>
              <a:spcAft>
                <a:spcPct val="0"/>
              </a:spcAft>
              <a:buFont typeface="Arial" charset="0"/>
              <a:buChar char="–"/>
              <a:defRPr sz="2800" kern="1200">
                <a:solidFill>
                  <a:schemeClr val="tx1"/>
                </a:solidFill>
                <a:latin typeface="Arial" pitchFamily="34" charset="0"/>
                <a:ea typeface="+mn-ea"/>
                <a:cs typeface="+mn-cs"/>
              </a:defRPr>
            </a:lvl2pPr>
            <a:lvl3pPr marL="1143000" indent="-228600" algn="l" rtl="0" eaLnBrk="1" fontAlgn="base" hangingPunct="1">
              <a:spcBef>
                <a:spcPct val="20000"/>
              </a:spcBef>
              <a:spcAft>
                <a:spcPct val="0"/>
              </a:spcAft>
              <a:buFont typeface="Arial" charset="0"/>
              <a:buChar char="•"/>
              <a:defRPr sz="2400" kern="1200">
                <a:solidFill>
                  <a:schemeClr val="tx1"/>
                </a:solidFill>
                <a:latin typeface="Arial" pitchFamily="34" charset="0"/>
                <a:ea typeface="+mn-ea"/>
                <a:cs typeface="+mn-cs"/>
              </a:defRPr>
            </a:lvl3pPr>
            <a:lvl4pPr marL="1600200" indent="-228600" algn="l" rtl="0" eaLnBrk="1" fontAlgn="base" hangingPunct="1">
              <a:spcBef>
                <a:spcPct val="20000"/>
              </a:spcBef>
              <a:spcAft>
                <a:spcPct val="0"/>
              </a:spcAft>
              <a:buFont typeface="Arial" charset="0"/>
              <a:buChar char="–"/>
              <a:defRPr sz="2000" kern="1200">
                <a:solidFill>
                  <a:schemeClr val="tx1"/>
                </a:solidFill>
                <a:latin typeface="Arial" pitchFamily="34" charset="0"/>
                <a:ea typeface="+mn-ea"/>
                <a:cs typeface="+mn-cs"/>
              </a:defRPr>
            </a:lvl4pPr>
            <a:lvl5pPr marL="2057400" indent="-228600" algn="l" rtl="0" eaLnBrk="1" fontAlgn="base" hangingPunct="1">
              <a:spcBef>
                <a:spcPct val="20000"/>
              </a:spcBef>
              <a:spcAft>
                <a:spcPct val="0"/>
              </a:spcAft>
              <a:buFont typeface="Arial" charset="0"/>
              <a:buChar char="»"/>
              <a:defRPr sz="2000" kern="1200">
                <a:solidFill>
                  <a:schemeClr val="tx1"/>
                </a:solidFill>
                <a:latin typeface="Arial"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2931" algn="just">
              <a:buNone/>
            </a:pPr>
            <a:r>
              <a:rPr lang="en-MY" sz="1292" dirty="0">
                <a:latin typeface="Century Gothic" pitchFamily="34" charset="0"/>
                <a:cs typeface="Calibri"/>
              </a:rPr>
              <a:t>SALIHIN introduced its name to the world on January, 2002. The genesis of our 12 years’ journey began with an ardent determination to spread our wings and make our presence felt. Since then, each year that passes confirms and demonstrates our commitment to our vision. </a:t>
            </a:r>
          </a:p>
          <a:p>
            <a:pPr marL="0" indent="2931" algn="just">
              <a:buNone/>
            </a:pPr>
            <a:endParaRPr lang="en-MY" sz="554" dirty="0">
              <a:latin typeface="Century Gothic" pitchFamily="34" charset="0"/>
              <a:cs typeface="Calibri"/>
            </a:endParaRPr>
          </a:p>
          <a:p>
            <a:pPr marL="0" indent="2931" algn="just">
              <a:buNone/>
            </a:pPr>
            <a:r>
              <a:rPr lang="en-MY" sz="1292" dirty="0">
                <a:latin typeface="Century Gothic" pitchFamily="34" charset="0"/>
                <a:cs typeface="Calibri"/>
              </a:rPr>
              <a:t>The past decade spent witnessed continuing effort to build our brand, which has now become identical to our commitment to integrity and high quality services. SALIHIN is </a:t>
            </a:r>
            <a:r>
              <a:rPr lang="en-MY" sz="1292" b="1" dirty="0">
                <a:latin typeface="Century Gothic" pitchFamily="34" charset="0"/>
                <a:cs typeface="Calibri"/>
              </a:rPr>
              <a:t>MSC Status Company</a:t>
            </a:r>
            <a:r>
              <a:rPr lang="en-MY" sz="1292" dirty="0">
                <a:latin typeface="Century Gothic" pitchFamily="34" charset="0"/>
                <a:cs typeface="Calibri"/>
              </a:rPr>
              <a:t> and a </a:t>
            </a:r>
            <a:r>
              <a:rPr lang="en-MY" sz="1292" b="1" dirty="0">
                <a:latin typeface="Century Gothic" pitchFamily="34" charset="0"/>
                <a:cs typeface="Calibri"/>
              </a:rPr>
              <a:t>certified company of 1-innocert</a:t>
            </a:r>
            <a:r>
              <a:rPr lang="en-MY" sz="1292" dirty="0">
                <a:latin typeface="Century Gothic" pitchFamily="34" charset="0"/>
                <a:cs typeface="Calibri"/>
              </a:rPr>
              <a:t> and </a:t>
            </a:r>
            <a:r>
              <a:rPr lang="en-MY" sz="1292" b="1" dirty="0">
                <a:latin typeface="Century Gothic" pitchFamily="34" charset="0"/>
                <a:cs typeface="Calibri"/>
              </a:rPr>
              <a:t>Enterprise 50</a:t>
            </a:r>
            <a:r>
              <a:rPr lang="en-MY" sz="1292" dirty="0">
                <a:latin typeface="Century Gothic" pitchFamily="34" charset="0"/>
                <a:cs typeface="Calibri"/>
              </a:rPr>
              <a:t>.</a:t>
            </a:r>
          </a:p>
          <a:p>
            <a:pPr marL="0" indent="2931" algn="just">
              <a:buNone/>
            </a:pPr>
            <a:endParaRPr lang="en-MY" sz="1108" dirty="0">
              <a:solidFill>
                <a:schemeClr val="tx2">
                  <a:lumMod val="50000"/>
                </a:schemeClr>
              </a:solidFill>
              <a:latin typeface="Century Gothic" pitchFamily="34" charset="0"/>
              <a:cs typeface="Calibri"/>
            </a:endParaRPr>
          </a:p>
          <a:p>
            <a:pPr marL="0" indent="2931" algn="just">
              <a:buNone/>
            </a:pPr>
            <a:endParaRPr lang="en-MY" sz="1108" dirty="0">
              <a:solidFill>
                <a:schemeClr val="tx2">
                  <a:lumMod val="50000"/>
                </a:schemeClr>
              </a:solidFill>
              <a:latin typeface="Century Gothic" pitchFamily="34" charset="0"/>
              <a:cs typeface="Calibri"/>
            </a:endParaRPr>
          </a:p>
          <a:p>
            <a:pPr marL="0" indent="2931" algn="just">
              <a:buNone/>
            </a:pPr>
            <a:endParaRPr lang="en-MY" sz="1108" dirty="0">
              <a:solidFill>
                <a:schemeClr val="tx2">
                  <a:lumMod val="50000"/>
                </a:schemeClr>
              </a:solidFill>
              <a:latin typeface="Century Gothic" pitchFamily="34" charset="0"/>
              <a:cs typeface="Calibri"/>
            </a:endParaRPr>
          </a:p>
        </p:txBody>
      </p:sp>
      <p:sp>
        <p:nvSpPr>
          <p:cNvPr id="14" name="Content Placeholder 2"/>
          <p:cNvSpPr txBox="1">
            <a:spLocks/>
          </p:cNvSpPr>
          <p:nvPr/>
        </p:nvSpPr>
        <p:spPr>
          <a:xfrm>
            <a:off x="432515" y="3844600"/>
            <a:ext cx="7002132" cy="2316096"/>
          </a:xfrm>
          <a:prstGeom prst="rect">
            <a:avLst/>
          </a:prstGeom>
        </p:spPr>
        <p:txBody>
          <a:bodyPr>
            <a:noAutofit/>
          </a:bodyPr>
          <a:lstStyle>
            <a:lvl1pPr marL="342900" indent="-342900" algn="l" rtl="0" eaLnBrk="1" fontAlgn="base" hangingPunct="1">
              <a:spcBef>
                <a:spcPct val="20000"/>
              </a:spcBef>
              <a:spcAft>
                <a:spcPct val="0"/>
              </a:spcAft>
              <a:buFont typeface="Arial" charset="0"/>
              <a:buChar char="•"/>
              <a:defRPr sz="3200" kern="1200">
                <a:solidFill>
                  <a:schemeClr val="tx1"/>
                </a:solidFill>
                <a:latin typeface="Arial" pitchFamily="34" charset="0"/>
                <a:ea typeface="+mn-ea"/>
                <a:cs typeface="+mn-cs"/>
              </a:defRPr>
            </a:lvl1pPr>
            <a:lvl2pPr marL="742950" indent="-285750" algn="l" rtl="0" eaLnBrk="1" fontAlgn="base" hangingPunct="1">
              <a:spcBef>
                <a:spcPct val="20000"/>
              </a:spcBef>
              <a:spcAft>
                <a:spcPct val="0"/>
              </a:spcAft>
              <a:buFont typeface="Arial" charset="0"/>
              <a:buChar char="–"/>
              <a:defRPr sz="2800" kern="1200">
                <a:solidFill>
                  <a:schemeClr val="tx1"/>
                </a:solidFill>
                <a:latin typeface="Arial" pitchFamily="34" charset="0"/>
                <a:ea typeface="+mn-ea"/>
                <a:cs typeface="+mn-cs"/>
              </a:defRPr>
            </a:lvl2pPr>
            <a:lvl3pPr marL="1143000" indent="-228600" algn="l" rtl="0" eaLnBrk="1" fontAlgn="base" hangingPunct="1">
              <a:spcBef>
                <a:spcPct val="20000"/>
              </a:spcBef>
              <a:spcAft>
                <a:spcPct val="0"/>
              </a:spcAft>
              <a:buFont typeface="Arial" charset="0"/>
              <a:buChar char="•"/>
              <a:defRPr sz="2400" kern="1200">
                <a:solidFill>
                  <a:schemeClr val="tx1"/>
                </a:solidFill>
                <a:latin typeface="Arial" pitchFamily="34" charset="0"/>
                <a:ea typeface="+mn-ea"/>
                <a:cs typeface="+mn-cs"/>
              </a:defRPr>
            </a:lvl3pPr>
            <a:lvl4pPr marL="1600200" indent="-228600" algn="l" rtl="0" eaLnBrk="1" fontAlgn="base" hangingPunct="1">
              <a:spcBef>
                <a:spcPct val="20000"/>
              </a:spcBef>
              <a:spcAft>
                <a:spcPct val="0"/>
              </a:spcAft>
              <a:buFont typeface="Arial" charset="0"/>
              <a:buChar char="–"/>
              <a:defRPr sz="2000" kern="1200">
                <a:solidFill>
                  <a:schemeClr val="tx1"/>
                </a:solidFill>
                <a:latin typeface="Arial" pitchFamily="34" charset="0"/>
                <a:ea typeface="+mn-ea"/>
                <a:cs typeface="+mn-cs"/>
              </a:defRPr>
            </a:lvl4pPr>
            <a:lvl5pPr marL="2057400" indent="-228600" algn="l" rtl="0" eaLnBrk="1" fontAlgn="base" hangingPunct="1">
              <a:spcBef>
                <a:spcPct val="20000"/>
              </a:spcBef>
              <a:spcAft>
                <a:spcPct val="0"/>
              </a:spcAft>
              <a:buFont typeface="Arial" charset="0"/>
              <a:buChar char="»"/>
              <a:defRPr sz="2000" kern="1200">
                <a:solidFill>
                  <a:schemeClr val="tx1"/>
                </a:solidFill>
                <a:latin typeface="Arial"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2931" algn="just">
              <a:spcBef>
                <a:spcPts val="0"/>
              </a:spcBef>
              <a:spcAft>
                <a:spcPts val="554"/>
              </a:spcAft>
              <a:buNone/>
            </a:pPr>
            <a:r>
              <a:rPr lang="en-MY" sz="1292" dirty="0">
                <a:latin typeface="Century Gothic" pitchFamily="34" charset="0"/>
                <a:cs typeface="Calibri"/>
              </a:rPr>
              <a:t>In addition, SALIHIN is an established boutique firm specialising in all aspects of corporate finance advisory and investment management, providing services to the Government, Ministries, Multinational Companies, Public Listed Companies and Government Linked Institutions, Commercial Banks and Private Companies. </a:t>
            </a:r>
          </a:p>
          <a:p>
            <a:pPr marL="0" indent="2931" algn="just">
              <a:spcBef>
                <a:spcPts val="0"/>
              </a:spcBef>
              <a:spcAft>
                <a:spcPts val="554"/>
              </a:spcAft>
              <a:buNone/>
            </a:pPr>
            <a:r>
              <a:rPr lang="en-MY" sz="1292" dirty="0">
                <a:latin typeface="Century Gothic" pitchFamily="34" charset="0"/>
                <a:cs typeface="Calibri"/>
              </a:rPr>
              <a:t>We are </a:t>
            </a:r>
            <a:r>
              <a:rPr lang="en-MY" sz="1292" b="1" dirty="0">
                <a:latin typeface="Century Gothic" panose="020B0502020202020204" pitchFamily="34" charset="0"/>
                <a:cs typeface="Calibri"/>
              </a:rPr>
              <a:t>licensed by the Securities Commission Malaysia to advise on Corporate Finance</a:t>
            </a:r>
            <a:r>
              <a:rPr lang="en-MY" sz="1292" dirty="0">
                <a:latin typeface="Century Gothic" panose="020B0502020202020204" pitchFamily="34" charset="0"/>
                <a:cs typeface="Calibri"/>
              </a:rPr>
              <a:t> under the Capital Market and Services Act 2007. We have performed various engagements from Strategic Transaction Advisory, Fund Raising Exercise for both Debt &amp; Equity Markets, Strategic and Financial Advisory on Public Private Partnership and Corporate Restructuring. </a:t>
            </a:r>
          </a:p>
          <a:p>
            <a:pPr marL="0" indent="2931" algn="just">
              <a:spcBef>
                <a:spcPts val="0"/>
              </a:spcBef>
              <a:spcAft>
                <a:spcPts val="554"/>
              </a:spcAft>
              <a:buNone/>
            </a:pPr>
            <a:r>
              <a:rPr lang="en-MY" sz="1292" dirty="0">
                <a:latin typeface="Century Gothic" panose="020B0502020202020204" pitchFamily="34" charset="0"/>
                <a:cs typeface="Calibri"/>
              </a:rPr>
              <a:t>For further info, visit </a:t>
            </a:r>
            <a:r>
              <a:rPr lang="en-MY" sz="1292" dirty="0">
                <a:solidFill>
                  <a:srgbClr val="FF0000"/>
                </a:solidFill>
                <a:latin typeface="Century Gothic" pitchFamily="34" charset="0"/>
                <a:cs typeface="Calibri"/>
              </a:rPr>
              <a:t>www.</a:t>
            </a:r>
            <a:r>
              <a:rPr lang="en-MY" sz="1292" dirty="0">
                <a:solidFill>
                  <a:srgbClr val="FF0000"/>
                </a:solidFill>
                <a:latin typeface="Neuropol" pitchFamily="34" charset="0"/>
                <a:cs typeface="Calibri"/>
              </a:rPr>
              <a:t>SALIHIN</a:t>
            </a:r>
            <a:r>
              <a:rPr lang="en-MY" sz="1477" dirty="0">
                <a:solidFill>
                  <a:srgbClr val="FF0000"/>
                </a:solidFill>
                <a:latin typeface="Century Gothic" pitchFamily="34" charset="0"/>
                <a:cs typeface="Calibri"/>
              </a:rPr>
              <a:t>.</a:t>
            </a:r>
            <a:r>
              <a:rPr lang="en-MY" sz="1292" dirty="0">
                <a:solidFill>
                  <a:srgbClr val="FF0000"/>
                </a:solidFill>
                <a:latin typeface="Century Gothic" pitchFamily="34" charset="0"/>
                <a:cs typeface="Calibri"/>
              </a:rPr>
              <a:t>com.my</a:t>
            </a:r>
          </a:p>
        </p:txBody>
      </p:sp>
      <p:sp>
        <p:nvSpPr>
          <p:cNvPr id="15" name="TextBox 14"/>
          <p:cNvSpPr txBox="1"/>
          <p:nvPr/>
        </p:nvSpPr>
        <p:spPr>
          <a:xfrm>
            <a:off x="4800600" y="42456"/>
            <a:ext cx="4343400" cy="584775"/>
          </a:xfrm>
          <a:prstGeom prst="rect">
            <a:avLst/>
          </a:prstGeom>
          <a:noFill/>
        </p:spPr>
        <p:txBody>
          <a:bodyPr wrap="square" rtlCol="0">
            <a:spAutoFit/>
          </a:bodyPr>
          <a:lstStyle/>
          <a:p>
            <a:r>
              <a:rPr lang="en-MY" sz="3200" b="1" dirty="0" smtClean="0"/>
              <a:t>ABOUT US|</a:t>
            </a:r>
            <a:r>
              <a:rPr lang="en-MY" sz="2000" dirty="0" smtClean="0"/>
              <a:t>FIRM’S DESCRIPTION</a:t>
            </a:r>
            <a:endParaRPr lang="en-MY" sz="2400" dirty="0"/>
          </a:p>
        </p:txBody>
      </p:sp>
    </p:spTree>
    <p:extLst>
      <p:ext uri="{BB962C8B-B14F-4D97-AF65-F5344CB8AC3E}">
        <p14:creationId xmlns:p14="http://schemas.microsoft.com/office/powerpoint/2010/main" val="233160135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151"/>
        <p:cNvGrpSpPr/>
        <p:nvPr/>
      </p:nvGrpSpPr>
      <p:grpSpPr>
        <a:xfrm>
          <a:off x="0" y="0"/>
          <a:ext cx="0" cy="0"/>
          <a:chOff x="0" y="0"/>
          <a:chExt cx="0" cy="0"/>
        </a:xfrm>
      </p:grpSpPr>
      <p:sp>
        <p:nvSpPr>
          <p:cNvPr id="58" name="Shape 153"/>
          <p:cNvSpPr txBox="1"/>
          <p:nvPr/>
        </p:nvSpPr>
        <p:spPr>
          <a:xfrm>
            <a:off x="1862034" y="5784099"/>
            <a:ext cx="5562600" cy="767988"/>
          </a:xfrm>
          <a:prstGeom prst="rect">
            <a:avLst/>
          </a:prstGeom>
          <a:noFill/>
          <a:ln>
            <a:noFill/>
          </a:ln>
        </p:spPr>
        <p:style>
          <a:lnRef idx="3">
            <a:schemeClr val="lt1"/>
          </a:lnRef>
          <a:fillRef idx="1">
            <a:schemeClr val="accent3"/>
          </a:fillRef>
          <a:effectRef idx="1">
            <a:schemeClr val="accent3"/>
          </a:effectRef>
          <a:fontRef idx="minor">
            <a:schemeClr val="lt1"/>
          </a:fontRef>
        </p:style>
        <p:txBody>
          <a:bodyPr lIns="84392" tIns="42185" rIns="84392" bIns="42185" anchor="t" anchorCtr="0">
            <a:noAutofit/>
          </a:bodyPr>
          <a:lstStyle/>
          <a:p>
            <a:pPr>
              <a:buSzPct val="25000"/>
            </a:pPr>
            <a:r>
              <a:rPr lang="en-US" sz="1200" b="1" dirty="0">
                <a:solidFill>
                  <a:schemeClr val="dk1"/>
                </a:solidFill>
                <a:latin typeface="Calibri"/>
                <a:ea typeface="Calibri"/>
                <a:cs typeface="Calibri"/>
                <a:sym typeface="Calibri"/>
              </a:rPr>
              <a:t>In </a:t>
            </a:r>
            <a:r>
              <a:rPr lang="en-US" sz="1200" b="1" dirty="0" smtClean="0">
                <a:solidFill>
                  <a:schemeClr val="dk1"/>
                </a:solidFill>
                <a:latin typeface="Calibri"/>
                <a:ea typeface="Calibri"/>
                <a:cs typeface="Calibri"/>
                <a:sym typeface="Calibri"/>
              </a:rPr>
              <a:t>front</a:t>
            </a:r>
            <a:r>
              <a:rPr lang="en-US" sz="1200" b="1" dirty="0">
                <a:solidFill>
                  <a:schemeClr val="dk1"/>
                </a:solidFill>
                <a:latin typeface="Calibri"/>
                <a:ea typeface="Calibri"/>
                <a:cs typeface="Calibri"/>
                <a:sym typeface="Calibri"/>
              </a:rPr>
              <a:t>:</a:t>
            </a:r>
            <a:r>
              <a:rPr lang="en-US" sz="1200" dirty="0">
                <a:solidFill>
                  <a:schemeClr val="dk1"/>
                </a:solidFill>
                <a:latin typeface="Calibri"/>
                <a:ea typeface="Calibri"/>
                <a:cs typeface="Calibri"/>
                <a:sym typeface="Calibri"/>
              </a:rPr>
              <a:t> </a:t>
            </a:r>
            <a:r>
              <a:rPr lang="en-US" sz="1200" dirty="0" err="1">
                <a:solidFill>
                  <a:schemeClr val="dk1"/>
                </a:solidFill>
                <a:latin typeface="Calibri"/>
                <a:ea typeface="Calibri"/>
                <a:cs typeface="Calibri"/>
                <a:sym typeface="Calibri"/>
              </a:rPr>
              <a:t>Salihin</a:t>
            </a:r>
            <a:r>
              <a:rPr lang="en-US" sz="1200" dirty="0">
                <a:solidFill>
                  <a:schemeClr val="dk1"/>
                </a:solidFill>
                <a:latin typeface="Calibri"/>
                <a:ea typeface="Calibri"/>
                <a:cs typeface="Calibri"/>
                <a:sym typeface="Calibri"/>
              </a:rPr>
              <a:t> </a:t>
            </a:r>
            <a:r>
              <a:rPr lang="en-US" sz="1200" dirty="0" err="1">
                <a:solidFill>
                  <a:schemeClr val="dk1"/>
                </a:solidFill>
                <a:latin typeface="Calibri"/>
                <a:ea typeface="Calibri"/>
                <a:cs typeface="Calibri"/>
                <a:sym typeface="Calibri"/>
              </a:rPr>
              <a:t>Abang</a:t>
            </a:r>
            <a:endParaRPr lang="en-US" sz="1200" dirty="0">
              <a:solidFill>
                <a:schemeClr val="dk1"/>
              </a:solidFill>
              <a:latin typeface="Calibri"/>
              <a:ea typeface="Calibri"/>
              <a:cs typeface="Calibri"/>
              <a:sym typeface="Calibri"/>
            </a:endParaRPr>
          </a:p>
          <a:p>
            <a:pPr>
              <a:buSzPct val="25000"/>
            </a:pPr>
            <a:r>
              <a:rPr lang="en-US" sz="1200" b="1" dirty="0" smtClean="0">
                <a:solidFill>
                  <a:schemeClr val="dk1"/>
                </a:solidFill>
                <a:latin typeface="Calibri"/>
                <a:ea typeface="Calibri"/>
                <a:cs typeface="Calibri"/>
                <a:sym typeface="Calibri"/>
              </a:rPr>
              <a:t>Left to right:</a:t>
            </a:r>
            <a:r>
              <a:rPr lang="en-US" sz="1200" dirty="0" smtClean="0">
                <a:solidFill>
                  <a:schemeClr val="dk1"/>
                </a:solidFill>
                <a:latin typeface="Calibri"/>
                <a:ea typeface="Calibri"/>
                <a:cs typeface="Calibri"/>
                <a:sym typeface="Calibri"/>
              </a:rPr>
              <a:t> </a:t>
            </a:r>
            <a:r>
              <a:rPr lang="en-US" sz="1200" dirty="0">
                <a:solidFill>
                  <a:schemeClr val="dk1"/>
                </a:solidFill>
                <a:latin typeface="Calibri"/>
                <a:ea typeface="Calibri"/>
                <a:cs typeface="Calibri"/>
                <a:sym typeface="Calibri"/>
              </a:rPr>
              <a:t>Ahmad </a:t>
            </a:r>
            <a:r>
              <a:rPr lang="en-US" sz="1200" dirty="0" err="1">
                <a:solidFill>
                  <a:schemeClr val="dk1"/>
                </a:solidFill>
                <a:latin typeface="Calibri"/>
                <a:ea typeface="Calibri"/>
                <a:cs typeface="Calibri"/>
                <a:sym typeface="Calibri"/>
              </a:rPr>
              <a:t>Izwan</a:t>
            </a:r>
            <a:r>
              <a:rPr lang="en-US" sz="1200" dirty="0">
                <a:solidFill>
                  <a:schemeClr val="dk1"/>
                </a:solidFill>
                <a:latin typeface="Calibri"/>
                <a:ea typeface="Calibri"/>
                <a:cs typeface="Calibri"/>
                <a:sym typeface="Calibri"/>
              </a:rPr>
              <a:t> Adnan, </a:t>
            </a:r>
            <a:r>
              <a:rPr lang="en-US" sz="1200" dirty="0" err="1">
                <a:solidFill>
                  <a:schemeClr val="dk1"/>
                </a:solidFill>
                <a:latin typeface="Calibri"/>
                <a:ea typeface="Calibri"/>
                <a:cs typeface="Calibri"/>
                <a:sym typeface="Calibri"/>
              </a:rPr>
              <a:t>Faizul</a:t>
            </a:r>
            <a:r>
              <a:rPr lang="en-US" sz="1200" dirty="0">
                <a:solidFill>
                  <a:schemeClr val="dk1"/>
                </a:solidFill>
                <a:latin typeface="Calibri"/>
                <a:ea typeface="Calibri"/>
                <a:cs typeface="Calibri"/>
                <a:sym typeface="Calibri"/>
              </a:rPr>
              <a:t> </a:t>
            </a:r>
            <a:r>
              <a:rPr lang="en-US" sz="1200" dirty="0" err="1">
                <a:solidFill>
                  <a:schemeClr val="dk1"/>
                </a:solidFill>
                <a:latin typeface="Calibri"/>
                <a:ea typeface="Calibri"/>
                <a:cs typeface="Calibri"/>
                <a:sym typeface="Calibri"/>
              </a:rPr>
              <a:t>Nizan</a:t>
            </a:r>
            <a:r>
              <a:rPr lang="en-US" sz="1200" dirty="0">
                <a:solidFill>
                  <a:schemeClr val="dk1"/>
                </a:solidFill>
                <a:latin typeface="Calibri"/>
                <a:ea typeface="Calibri"/>
                <a:cs typeface="Calibri"/>
                <a:sym typeface="Calibri"/>
              </a:rPr>
              <a:t> </a:t>
            </a:r>
            <a:r>
              <a:rPr lang="en-US" sz="1200" dirty="0" err="1" smtClean="0">
                <a:solidFill>
                  <a:schemeClr val="dk1"/>
                </a:solidFill>
                <a:latin typeface="Calibri"/>
                <a:ea typeface="Calibri"/>
                <a:cs typeface="Calibri"/>
                <a:sym typeface="Calibri"/>
              </a:rPr>
              <a:t>Zulkefli</a:t>
            </a:r>
            <a:r>
              <a:rPr lang="en-US" sz="1200" dirty="0" smtClean="0">
                <a:solidFill>
                  <a:schemeClr val="dk1"/>
                </a:solidFill>
                <a:latin typeface="Calibri"/>
                <a:ea typeface="Calibri"/>
                <a:cs typeface="Calibri"/>
                <a:sym typeface="Calibri"/>
              </a:rPr>
              <a:t>, Tuan Haji </a:t>
            </a:r>
            <a:r>
              <a:rPr lang="en-US" sz="1200" dirty="0" err="1" smtClean="0">
                <a:solidFill>
                  <a:schemeClr val="dk1"/>
                </a:solidFill>
                <a:latin typeface="Calibri"/>
                <a:ea typeface="Calibri"/>
                <a:cs typeface="Calibri"/>
                <a:sym typeface="Calibri"/>
              </a:rPr>
              <a:t>Abd</a:t>
            </a:r>
            <a:r>
              <a:rPr lang="en-US" sz="1200" dirty="0">
                <a:solidFill>
                  <a:schemeClr val="dk1"/>
                </a:solidFill>
                <a:latin typeface="Calibri"/>
                <a:ea typeface="Calibri"/>
                <a:cs typeface="Calibri"/>
                <a:sym typeface="Calibri"/>
              </a:rPr>
              <a:t>. Aziz Abu </a:t>
            </a:r>
            <a:r>
              <a:rPr lang="en-US" sz="1200" dirty="0" err="1">
                <a:solidFill>
                  <a:schemeClr val="dk1"/>
                </a:solidFill>
                <a:latin typeface="Calibri"/>
                <a:ea typeface="Calibri"/>
                <a:cs typeface="Calibri"/>
                <a:sym typeface="Calibri"/>
              </a:rPr>
              <a:t>Bakar</a:t>
            </a:r>
            <a:r>
              <a:rPr lang="en-US" sz="1200" dirty="0">
                <a:solidFill>
                  <a:schemeClr val="dk1"/>
                </a:solidFill>
                <a:latin typeface="Calibri"/>
                <a:ea typeface="Calibri"/>
                <a:cs typeface="Calibri"/>
                <a:sym typeface="Calibri"/>
              </a:rPr>
              <a:t>, Ahmad </a:t>
            </a:r>
            <a:r>
              <a:rPr lang="en-US" sz="1200" dirty="0" err="1">
                <a:solidFill>
                  <a:schemeClr val="dk1"/>
                </a:solidFill>
                <a:latin typeface="Calibri"/>
                <a:ea typeface="Calibri"/>
                <a:cs typeface="Calibri"/>
                <a:sym typeface="Calibri"/>
              </a:rPr>
              <a:t>Aljafree</a:t>
            </a:r>
            <a:r>
              <a:rPr lang="en-US" sz="1200" dirty="0">
                <a:solidFill>
                  <a:schemeClr val="dk1"/>
                </a:solidFill>
                <a:latin typeface="Calibri"/>
                <a:ea typeface="Calibri"/>
                <a:cs typeface="Calibri"/>
                <a:sym typeface="Calibri"/>
              </a:rPr>
              <a:t> </a:t>
            </a:r>
            <a:r>
              <a:rPr lang="en-US" sz="1200" dirty="0" err="1" smtClean="0">
                <a:solidFill>
                  <a:schemeClr val="dk1"/>
                </a:solidFill>
                <a:latin typeface="Calibri"/>
                <a:ea typeface="Calibri"/>
                <a:cs typeface="Calibri"/>
                <a:sym typeface="Calibri"/>
              </a:rPr>
              <a:t>Razalli</a:t>
            </a:r>
            <a:r>
              <a:rPr lang="en-US" sz="1200" dirty="0" smtClean="0">
                <a:solidFill>
                  <a:schemeClr val="dk1"/>
                </a:solidFill>
                <a:latin typeface="Calibri"/>
                <a:ea typeface="Calibri"/>
                <a:cs typeface="Calibri"/>
                <a:sym typeface="Calibri"/>
              </a:rPr>
              <a:t>, </a:t>
            </a:r>
            <a:r>
              <a:rPr lang="en-US" sz="1200" dirty="0" err="1" smtClean="0">
                <a:solidFill>
                  <a:schemeClr val="dk1"/>
                </a:solidFill>
                <a:latin typeface="Calibri"/>
                <a:ea typeface="Calibri"/>
                <a:cs typeface="Calibri"/>
                <a:sym typeface="Calibri"/>
              </a:rPr>
              <a:t>Mohd</a:t>
            </a:r>
            <a:r>
              <a:rPr lang="en-US" sz="1200" dirty="0" smtClean="0">
                <a:solidFill>
                  <a:schemeClr val="dk1"/>
                </a:solidFill>
                <a:latin typeface="Calibri"/>
                <a:ea typeface="Calibri"/>
                <a:cs typeface="Calibri"/>
                <a:sym typeface="Calibri"/>
              </a:rPr>
              <a:t> </a:t>
            </a:r>
            <a:r>
              <a:rPr lang="en-US" sz="1200" dirty="0" err="1">
                <a:solidFill>
                  <a:schemeClr val="dk1"/>
                </a:solidFill>
                <a:latin typeface="Calibri"/>
                <a:ea typeface="Calibri"/>
                <a:cs typeface="Calibri"/>
                <a:sym typeface="Calibri"/>
              </a:rPr>
              <a:t>Faried</a:t>
            </a:r>
            <a:r>
              <a:rPr lang="en-US" sz="1200" dirty="0">
                <a:solidFill>
                  <a:schemeClr val="dk1"/>
                </a:solidFill>
                <a:latin typeface="Calibri"/>
                <a:ea typeface="Calibri"/>
                <a:cs typeface="Calibri"/>
                <a:sym typeface="Calibri"/>
              </a:rPr>
              <a:t> </a:t>
            </a:r>
            <a:r>
              <a:rPr lang="en-US" sz="1200" dirty="0" smtClean="0">
                <a:solidFill>
                  <a:schemeClr val="dk1"/>
                </a:solidFill>
                <a:latin typeface="Calibri"/>
                <a:ea typeface="Calibri"/>
                <a:cs typeface="Calibri"/>
                <a:sym typeface="Calibri"/>
              </a:rPr>
              <a:t>Jamil, </a:t>
            </a:r>
            <a:r>
              <a:rPr lang="en-US" sz="1200" dirty="0" err="1" smtClean="0">
                <a:solidFill>
                  <a:schemeClr val="dk1"/>
                </a:solidFill>
                <a:latin typeface="Calibri"/>
                <a:ea typeface="Calibri"/>
                <a:cs typeface="Calibri"/>
                <a:sym typeface="Calibri"/>
              </a:rPr>
              <a:t>Abdussalam</a:t>
            </a:r>
            <a:r>
              <a:rPr lang="en-US" sz="1200" dirty="0" smtClean="0">
                <a:solidFill>
                  <a:schemeClr val="dk1"/>
                </a:solidFill>
                <a:latin typeface="Calibri"/>
                <a:ea typeface="Calibri"/>
                <a:cs typeface="Calibri"/>
                <a:sym typeface="Calibri"/>
              </a:rPr>
              <a:t> </a:t>
            </a:r>
            <a:r>
              <a:rPr lang="en-US" sz="1200" dirty="0" err="1">
                <a:solidFill>
                  <a:schemeClr val="dk1"/>
                </a:solidFill>
                <a:latin typeface="Calibri"/>
                <a:ea typeface="Calibri"/>
                <a:cs typeface="Calibri"/>
                <a:sym typeface="Calibri"/>
              </a:rPr>
              <a:t>Shokhawi</a:t>
            </a:r>
            <a:endParaRPr lang="en-US" sz="1200" dirty="0">
              <a:solidFill>
                <a:schemeClr val="dk1"/>
              </a:solidFill>
              <a:latin typeface="Calibri"/>
              <a:ea typeface="Calibri"/>
              <a:cs typeface="Calibri"/>
              <a:sym typeface="Calibri"/>
            </a:endParaRPr>
          </a:p>
        </p:txBody>
      </p:sp>
      <p:pic>
        <p:nvPicPr>
          <p:cNvPr id="59" name="Shape 157"/>
          <p:cNvPicPr preferRelativeResize="0"/>
          <p:nvPr/>
        </p:nvPicPr>
        <p:blipFill rotWithShape="1">
          <a:blip r:embed="rId3">
            <a:alphaModFix/>
          </a:blip>
          <a:srcRect/>
          <a:stretch/>
        </p:blipFill>
        <p:spPr>
          <a:xfrm>
            <a:off x="1447800" y="1456775"/>
            <a:ext cx="6391069" cy="4333021"/>
          </a:xfrm>
          <a:prstGeom prst="rect">
            <a:avLst/>
          </a:prstGeom>
          <a:noFill/>
          <a:ln>
            <a:noFill/>
          </a:ln>
        </p:spPr>
      </p:pic>
      <p:sp>
        <p:nvSpPr>
          <p:cNvPr id="9" name="TextBox 8"/>
          <p:cNvSpPr txBox="1"/>
          <p:nvPr/>
        </p:nvSpPr>
        <p:spPr>
          <a:xfrm>
            <a:off x="5257800" y="42456"/>
            <a:ext cx="3886199" cy="584775"/>
          </a:xfrm>
          <a:prstGeom prst="rect">
            <a:avLst/>
          </a:prstGeom>
          <a:noFill/>
        </p:spPr>
        <p:txBody>
          <a:bodyPr wrap="square" rtlCol="0">
            <a:spAutoFit/>
          </a:bodyPr>
          <a:lstStyle/>
          <a:p>
            <a:r>
              <a:rPr lang="en-MY" sz="3200" b="1" dirty="0" smtClean="0"/>
              <a:t>ABOUT US|</a:t>
            </a:r>
            <a:r>
              <a:rPr lang="en-MY" sz="2000" dirty="0" smtClean="0"/>
              <a:t>KEY PERSONNEL</a:t>
            </a:r>
            <a:endParaRPr lang="en-MY" sz="2400" dirty="0"/>
          </a:p>
        </p:txBody>
      </p:sp>
    </p:spTree>
    <p:extLst>
      <p:ext uri="{BB962C8B-B14F-4D97-AF65-F5344CB8AC3E}">
        <p14:creationId xmlns:p14="http://schemas.microsoft.com/office/powerpoint/2010/main" val="15456701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161"/>
        <p:cNvGrpSpPr/>
        <p:nvPr/>
      </p:nvGrpSpPr>
      <p:grpSpPr>
        <a:xfrm>
          <a:off x="0" y="0"/>
          <a:ext cx="0" cy="0"/>
          <a:chOff x="0" y="0"/>
          <a:chExt cx="0" cy="0"/>
        </a:xfrm>
      </p:grpSpPr>
      <p:grpSp>
        <p:nvGrpSpPr>
          <p:cNvPr id="163" name="Shape 163"/>
          <p:cNvGrpSpPr/>
          <p:nvPr/>
        </p:nvGrpSpPr>
        <p:grpSpPr>
          <a:xfrm>
            <a:off x="304800" y="1158592"/>
            <a:ext cx="2482041" cy="1371624"/>
            <a:chOff x="990600" y="1371599"/>
            <a:chExt cx="2286000" cy="1539633"/>
          </a:xfrm>
        </p:grpSpPr>
        <p:sp>
          <p:nvSpPr>
            <p:cNvPr id="164" name="Shape 164"/>
            <p:cNvSpPr/>
            <p:nvPr/>
          </p:nvSpPr>
          <p:spPr>
            <a:xfrm>
              <a:off x="990600" y="1371599"/>
              <a:ext cx="2286000" cy="1539633"/>
            </a:xfrm>
            <a:prstGeom prst="roundRect">
              <a:avLst>
                <a:gd name="adj" fmla="val 9410"/>
              </a:avLst>
            </a:prstGeom>
            <a:solidFill>
              <a:schemeClr val="lt1"/>
            </a:solidFill>
            <a:ln w="38100" cap="flat" cmpd="sng">
              <a:solidFill>
                <a:srgbClr val="9C08AC"/>
              </a:solidFill>
              <a:prstDash val="solid"/>
              <a:round/>
              <a:headEnd type="none" w="med" len="med"/>
              <a:tailEnd type="none" w="med" len="med"/>
            </a:ln>
          </p:spPr>
          <p:txBody>
            <a:bodyPr lIns="84392" tIns="42185" rIns="84392" bIns="42185" anchor="ctr" anchorCtr="0">
              <a:noAutofit/>
            </a:bodyPr>
            <a:lstStyle/>
            <a:p>
              <a:pPr algn="ctr"/>
              <a:endParaRPr sz="1662">
                <a:solidFill>
                  <a:schemeClr val="dk1"/>
                </a:solidFill>
                <a:latin typeface="Calibri"/>
                <a:ea typeface="Calibri"/>
                <a:cs typeface="Calibri"/>
                <a:sym typeface="Calibri"/>
              </a:endParaRPr>
            </a:p>
          </p:txBody>
        </p:sp>
        <p:sp>
          <p:nvSpPr>
            <p:cNvPr id="165" name="Shape 165"/>
            <p:cNvSpPr/>
            <p:nvPr/>
          </p:nvSpPr>
          <p:spPr>
            <a:xfrm>
              <a:off x="990600" y="1371600"/>
              <a:ext cx="2286000" cy="381000"/>
            </a:xfrm>
            <a:prstGeom prst="round2SameRect">
              <a:avLst>
                <a:gd name="adj1" fmla="val 48698"/>
                <a:gd name="adj2" fmla="val 0"/>
              </a:avLst>
            </a:prstGeom>
            <a:solidFill>
              <a:srgbClr val="9C08AC"/>
            </a:solidFill>
            <a:ln>
              <a:noFill/>
            </a:ln>
          </p:spPr>
          <p:txBody>
            <a:bodyPr lIns="84392" tIns="42185" rIns="84392" bIns="42185" anchor="ctr" anchorCtr="0">
              <a:noAutofit/>
            </a:bodyPr>
            <a:lstStyle/>
            <a:p>
              <a:pPr algn="ctr"/>
              <a:endParaRPr sz="1662">
                <a:solidFill>
                  <a:schemeClr val="lt1"/>
                </a:solidFill>
                <a:latin typeface="Calibri"/>
                <a:ea typeface="Calibri"/>
                <a:cs typeface="Calibri"/>
                <a:sym typeface="Calibri"/>
              </a:endParaRPr>
            </a:p>
          </p:txBody>
        </p:sp>
      </p:grpSp>
      <p:sp>
        <p:nvSpPr>
          <p:cNvPr id="166" name="Shape 166"/>
          <p:cNvSpPr txBox="1"/>
          <p:nvPr/>
        </p:nvSpPr>
        <p:spPr>
          <a:xfrm>
            <a:off x="562984" y="1642739"/>
            <a:ext cx="1923956" cy="766389"/>
          </a:xfrm>
          <a:prstGeom prst="rect">
            <a:avLst/>
          </a:prstGeom>
          <a:noFill/>
          <a:ln>
            <a:noFill/>
          </a:ln>
        </p:spPr>
        <p:txBody>
          <a:bodyPr lIns="84392" tIns="42185" rIns="84392" bIns="42185" anchor="t" anchorCtr="0">
            <a:noAutofit/>
          </a:bodyPr>
          <a:lstStyle/>
          <a:p>
            <a:pPr algn="ctr">
              <a:buSzPct val="25000"/>
            </a:pPr>
            <a:r>
              <a:rPr lang="en-US" sz="1000" dirty="0">
                <a:solidFill>
                  <a:schemeClr val="dk1"/>
                </a:solidFill>
                <a:latin typeface="Century Gothic"/>
                <a:ea typeface="Century Gothic"/>
                <a:cs typeface="Century Gothic"/>
                <a:sym typeface="Century Gothic"/>
              </a:rPr>
              <a:t>Financial Statement Audit</a:t>
            </a:r>
          </a:p>
          <a:p>
            <a:pPr algn="ctr">
              <a:buSzPct val="25000"/>
            </a:pPr>
            <a:r>
              <a:rPr lang="en-US" sz="1000" dirty="0">
                <a:solidFill>
                  <a:schemeClr val="dk1"/>
                </a:solidFill>
                <a:latin typeface="Century Gothic"/>
                <a:ea typeface="Century Gothic"/>
                <a:cs typeface="Century Gothic"/>
                <a:sym typeface="Century Gothic"/>
              </a:rPr>
              <a:t>Compliance Audit</a:t>
            </a:r>
          </a:p>
          <a:p>
            <a:pPr algn="ctr">
              <a:buSzPct val="25000"/>
            </a:pPr>
            <a:r>
              <a:rPr lang="en-US" sz="1000" dirty="0">
                <a:solidFill>
                  <a:schemeClr val="dk1"/>
                </a:solidFill>
                <a:latin typeface="Century Gothic"/>
                <a:ea typeface="Century Gothic"/>
                <a:cs typeface="Century Gothic"/>
                <a:sym typeface="Century Gothic"/>
              </a:rPr>
              <a:t>Operational Audit</a:t>
            </a:r>
          </a:p>
          <a:p>
            <a:pPr algn="ctr">
              <a:buSzPct val="25000"/>
            </a:pPr>
            <a:r>
              <a:rPr lang="en-US" sz="1000" dirty="0">
                <a:solidFill>
                  <a:schemeClr val="dk1"/>
                </a:solidFill>
                <a:latin typeface="Century Gothic"/>
                <a:ea typeface="Century Gothic"/>
                <a:cs typeface="Century Gothic"/>
                <a:sym typeface="Century Gothic"/>
              </a:rPr>
              <a:t>Forensic Audit</a:t>
            </a:r>
          </a:p>
        </p:txBody>
      </p:sp>
      <p:sp>
        <p:nvSpPr>
          <p:cNvPr id="167" name="Shape 167"/>
          <p:cNvSpPr txBox="1"/>
          <p:nvPr/>
        </p:nvSpPr>
        <p:spPr>
          <a:xfrm>
            <a:off x="707938" y="1179534"/>
            <a:ext cx="1580710" cy="211820"/>
          </a:xfrm>
          <a:prstGeom prst="rect">
            <a:avLst/>
          </a:prstGeom>
          <a:noFill/>
          <a:ln>
            <a:noFill/>
          </a:ln>
        </p:spPr>
        <p:txBody>
          <a:bodyPr lIns="84392" tIns="42185" rIns="84392" bIns="42185" anchor="t" anchorCtr="0">
            <a:noAutofit/>
          </a:bodyPr>
          <a:lstStyle/>
          <a:p>
            <a:pPr algn="ctr">
              <a:buSzPct val="25000"/>
            </a:pPr>
            <a:r>
              <a:rPr lang="en-US" sz="1000" b="1" dirty="0">
                <a:solidFill>
                  <a:schemeClr val="lt1"/>
                </a:solidFill>
                <a:latin typeface="Calibri"/>
                <a:ea typeface="Calibri"/>
                <a:cs typeface="Calibri"/>
                <a:sym typeface="Calibri"/>
              </a:rPr>
              <a:t>AUDIT &amp; ASSURANCE</a:t>
            </a:r>
          </a:p>
        </p:txBody>
      </p:sp>
      <p:grpSp>
        <p:nvGrpSpPr>
          <p:cNvPr id="174" name="Shape 174"/>
          <p:cNvGrpSpPr/>
          <p:nvPr/>
        </p:nvGrpSpPr>
        <p:grpSpPr>
          <a:xfrm>
            <a:off x="3034972" y="1153864"/>
            <a:ext cx="2482041" cy="1371624"/>
            <a:chOff x="2952584" y="1329720"/>
            <a:chExt cx="2228850" cy="1231706"/>
          </a:xfrm>
        </p:grpSpPr>
        <p:grpSp>
          <p:nvGrpSpPr>
            <p:cNvPr id="175" name="Shape 175"/>
            <p:cNvGrpSpPr/>
            <p:nvPr/>
          </p:nvGrpSpPr>
          <p:grpSpPr>
            <a:xfrm>
              <a:off x="2952584" y="1329720"/>
              <a:ext cx="2228850" cy="1231706"/>
              <a:chOff x="990600" y="1371599"/>
              <a:chExt cx="2286000" cy="1539633"/>
            </a:xfrm>
          </p:grpSpPr>
          <p:sp>
            <p:nvSpPr>
              <p:cNvPr id="176" name="Shape 176"/>
              <p:cNvSpPr/>
              <p:nvPr/>
            </p:nvSpPr>
            <p:spPr>
              <a:xfrm>
                <a:off x="990600" y="1371599"/>
                <a:ext cx="2286000" cy="1539633"/>
              </a:xfrm>
              <a:prstGeom prst="roundRect">
                <a:avLst>
                  <a:gd name="adj" fmla="val 9410"/>
                </a:avLst>
              </a:prstGeom>
              <a:solidFill>
                <a:schemeClr val="lt1"/>
              </a:solidFill>
              <a:ln w="38100" cap="flat" cmpd="sng">
                <a:solidFill>
                  <a:srgbClr val="9C08AC"/>
                </a:solidFill>
                <a:prstDash val="solid"/>
                <a:round/>
                <a:headEnd type="none" w="med" len="med"/>
                <a:tailEnd type="none" w="med" len="med"/>
              </a:ln>
            </p:spPr>
            <p:txBody>
              <a:bodyPr lIns="84392" tIns="42185" rIns="84392" bIns="42185" anchor="ctr" anchorCtr="0">
                <a:noAutofit/>
              </a:bodyPr>
              <a:lstStyle/>
              <a:p>
                <a:pPr algn="ctr"/>
                <a:endParaRPr sz="1662">
                  <a:solidFill>
                    <a:schemeClr val="dk1"/>
                  </a:solidFill>
                  <a:latin typeface="Calibri"/>
                  <a:ea typeface="Calibri"/>
                  <a:cs typeface="Calibri"/>
                  <a:sym typeface="Calibri"/>
                </a:endParaRPr>
              </a:p>
            </p:txBody>
          </p:sp>
          <p:sp>
            <p:nvSpPr>
              <p:cNvPr id="177" name="Shape 177"/>
              <p:cNvSpPr/>
              <p:nvPr/>
            </p:nvSpPr>
            <p:spPr>
              <a:xfrm>
                <a:off x="990600" y="1371600"/>
                <a:ext cx="2286000" cy="381000"/>
              </a:xfrm>
              <a:prstGeom prst="round2SameRect">
                <a:avLst>
                  <a:gd name="adj1" fmla="val 48698"/>
                  <a:gd name="adj2" fmla="val 0"/>
                </a:avLst>
              </a:prstGeom>
              <a:solidFill>
                <a:srgbClr val="9C08AC"/>
              </a:solidFill>
              <a:ln>
                <a:noFill/>
              </a:ln>
            </p:spPr>
            <p:txBody>
              <a:bodyPr lIns="84392" tIns="42185" rIns="84392" bIns="42185" anchor="ctr" anchorCtr="0">
                <a:noAutofit/>
              </a:bodyPr>
              <a:lstStyle/>
              <a:p>
                <a:pPr algn="ctr"/>
                <a:endParaRPr sz="1662">
                  <a:solidFill>
                    <a:schemeClr val="lt1"/>
                  </a:solidFill>
                  <a:latin typeface="Calibri"/>
                  <a:ea typeface="Calibri"/>
                  <a:cs typeface="Calibri"/>
                  <a:sym typeface="Calibri"/>
                </a:endParaRPr>
              </a:p>
            </p:txBody>
          </p:sp>
        </p:grpSp>
        <p:sp>
          <p:nvSpPr>
            <p:cNvPr id="178" name="Shape 178"/>
            <p:cNvSpPr txBox="1"/>
            <p:nvPr/>
          </p:nvSpPr>
          <p:spPr>
            <a:xfrm>
              <a:off x="3121326" y="1749610"/>
              <a:ext cx="1887054" cy="646331"/>
            </a:xfrm>
            <a:prstGeom prst="rect">
              <a:avLst/>
            </a:prstGeom>
            <a:noFill/>
            <a:ln>
              <a:noFill/>
            </a:ln>
          </p:spPr>
          <p:txBody>
            <a:bodyPr lIns="84392" tIns="42185" rIns="84392" bIns="42185" anchor="t" anchorCtr="0">
              <a:noAutofit/>
            </a:bodyPr>
            <a:lstStyle/>
            <a:p>
              <a:pPr algn="ctr">
                <a:buSzPct val="25000"/>
              </a:pPr>
              <a:r>
                <a:rPr lang="en-US" sz="1000" dirty="0">
                  <a:solidFill>
                    <a:schemeClr val="dk1"/>
                  </a:solidFill>
                  <a:latin typeface="Century Gothic"/>
                  <a:ea typeface="Century Gothic"/>
                  <a:cs typeface="Century Gothic"/>
                  <a:sym typeface="Century Gothic"/>
                </a:rPr>
                <a:t>GST Compliance and Advisory</a:t>
              </a:r>
            </a:p>
            <a:p>
              <a:pPr algn="ctr">
                <a:buSzPct val="25000"/>
              </a:pPr>
              <a:r>
                <a:rPr lang="en-US" sz="1000" dirty="0">
                  <a:solidFill>
                    <a:schemeClr val="dk1"/>
                  </a:solidFill>
                  <a:latin typeface="Century Gothic"/>
                  <a:ea typeface="Century Gothic"/>
                  <a:cs typeface="Century Gothic"/>
                  <a:sym typeface="Century Gothic"/>
                </a:rPr>
                <a:t>GST Preparation and Filing</a:t>
              </a:r>
            </a:p>
            <a:p>
              <a:pPr algn="ctr">
                <a:buSzPct val="25000"/>
              </a:pPr>
              <a:r>
                <a:rPr lang="en-US" sz="1000" dirty="0">
                  <a:solidFill>
                    <a:schemeClr val="dk1"/>
                  </a:solidFill>
                  <a:latin typeface="Century Gothic"/>
                  <a:ea typeface="Century Gothic"/>
                  <a:cs typeface="Century Gothic"/>
                  <a:sym typeface="Century Gothic"/>
                </a:rPr>
                <a:t>GST Audit and Investigation</a:t>
              </a:r>
            </a:p>
            <a:p>
              <a:pPr algn="ctr">
                <a:buSzPct val="25000"/>
              </a:pPr>
              <a:r>
                <a:rPr lang="en-US" sz="1000" dirty="0">
                  <a:solidFill>
                    <a:schemeClr val="dk1"/>
                  </a:solidFill>
                  <a:latin typeface="Century Gothic"/>
                  <a:ea typeface="Century Gothic"/>
                  <a:cs typeface="Century Gothic"/>
                  <a:sym typeface="Century Gothic"/>
                </a:rPr>
                <a:t>GST Training</a:t>
              </a:r>
            </a:p>
          </p:txBody>
        </p:sp>
        <p:sp>
          <p:nvSpPr>
            <p:cNvPr id="179" name="Shape 179"/>
            <p:cNvSpPr txBox="1"/>
            <p:nvPr/>
          </p:nvSpPr>
          <p:spPr>
            <a:xfrm>
              <a:off x="3032597" y="1352407"/>
              <a:ext cx="2148836" cy="273019"/>
            </a:xfrm>
            <a:prstGeom prst="rect">
              <a:avLst/>
            </a:prstGeom>
            <a:noFill/>
            <a:ln>
              <a:noFill/>
            </a:ln>
          </p:spPr>
          <p:txBody>
            <a:bodyPr lIns="84392" tIns="42185" rIns="84392" bIns="42185" anchor="t" anchorCtr="0">
              <a:noAutofit/>
            </a:bodyPr>
            <a:lstStyle/>
            <a:p>
              <a:pPr algn="ctr">
                <a:buSzPct val="25000"/>
              </a:pPr>
              <a:r>
                <a:rPr lang="en-US" sz="1000" b="1" dirty="0">
                  <a:solidFill>
                    <a:schemeClr val="lt1"/>
                  </a:solidFill>
                  <a:latin typeface="Calibri"/>
                  <a:ea typeface="Calibri"/>
                  <a:cs typeface="Calibri"/>
                  <a:sym typeface="Calibri"/>
                </a:rPr>
                <a:t>GOODS AND SERVICES TAX (GST)</a:t>
              </a:r>
            </a:p>
          </p:txBody>
        </p:sp>
      </p:grpSp>
      <p:grpSp>
        <p:nvGrpSpPr>
          <p:cNvPr id="180" name="Shape 180"/>
          <p:cNvGrpSpPr/>
          <p:nvPr/>
        </p:nvGrpSpPr>
        <p:grpSpPr>
          <a:xfrm>
            <a:off x="3071538" y="4437116"/>
            <a:ext cx="2482041" cy="1371624"/>
            <a:chOff x="2952584" y="4236368"/>
            <a:chExt cx="2228850" cy="1231706"/>
          </a:xfrm>
        </p:grpSpPr>
        <p:grpSp>
          <p:nvGrpSpPr>
            <p:cNvPr id="181" name="Shape 181"/>
            <p:cNvGrpSpPr/>
            <p:nvPr/>
          </p:nvGrpSpPr>
          <p:grpSpPr>
            <a:xfrm>
              <a:off x="2952584" y="4236368"/>
              <a:ext cx="2228850" cy="1231706"/>
              <a:chOff x="990600" y="1371599"/>
              <a:chExt cx="2286000" cy="1539633"/>
            </a:xfrm>
          </p:grpSpPr>
          <p:sp>
            <p:nvSpPr>
              <p:cNvPr id="182" name="Shape 182"/>
              <p:cNvSpPr/>
              <p:nvPr/>
            </p:nvSpPr>
            <p:spPr>
              <a:xfrm>
                <a:off x="990600" y="1371599"/>
                <a:ext cx="2286000" cy="1539633"/>
              </a:xfrm>
              <a:prstGeom prst="roundRect">
                <a:avLst>
                  <a:gd name="adj" fmla="val 9410"/>
                </a:avLst>
              </a:prstGeom>
              <a:solidFill>
                <a:schemeClr val="lt1"/>
              </a:solidFill>
              <a:ln w="38100" cap="flat" cmpd="sng">
                <a:solidFill>
                  <a:srgbClr val="9C08AC"/>
                </a:solidFill>
                <a:prstDash val="solid"/>
                <a:round/>
                <a:headEnd type="none" w="med" len="med"/>
                <a:tailEnd type="none" w="med" len="med"/>
              </a:ln>
            </p:spPr>
            <p:txBody>
              <a:bodyPr lIns="84392" tIns="42185" rIns="84392" bIns="42185" anchor="ctr" anchorCtr="0">
                <a:noAutofit/>
              </a:bodyPr>
              <a:lstStyle/>
              <a:p>
                <a:pPr algn="ctr"/>
                <a:endParaRPr sz="1662">
                  <a:solidFill>
                    <a:schemeClr val="dk1"/>
                  </a:solidFill>
                  <a:latin typeface="Calibri"/>
                  <a:ea typeface="Calibri"/>
                  <a:cs typeface="Calibri"/>
                  <a:sym typeface="Calibri"/>
                </a:endParaRPr>
              </a:p>
            </p:txBody>
          </p:sp>
          <p:sp>
            <p:nvSpPr>
              <p:cNvPr id="183" name="Shape 183"/>
              <p:cNvSpPr/>
              <p:nvPr/>
            </p:nvSpPr>
            <p:spPr>
              <a:xfrm>
                <a:off x="990600" y="1371600"/>
                <a:ext cx="2286000" cy="381000"/>
              </a:xfrm>
              <a:prstGeom prst="round2SameRect">
                <a:avLst>
                  <a:gd name="adj1" fmla="val 48698"/>
                  <a:gd name="adj2" fmla="val 0"/>
                </a:avLst>
              </a:prstGeom>
              <a:solidFill>
                <a:srgbClr val="9C08AC"/>
              </a:solidFill>
              <a:ln>
                <a:noFill/>
              </a:ln>
            </p:spPr>
            <p:txBody>
              <a:bodyPr lIns="84392" tIns="42185" rIns="84392" bIns="42185" anchor="ctr" anchorCtr="0">
                <a:noAutofit/>
              </a:bodyPr>
              <a:lstStyle/>
              <a:p>
                <a:pPr algn="ctr"/>
                <a:endParaRPr sz="1662">
                  <a:solidFill>
                    <a:schemeClr val="lt1"/>
                  </a:solidFill>
                  <a:latin typeface="Calibri"/>
                  <a:ea typeface="Calibri"/>
                  <a:cs typeface="Calibri"/>
                  <a:sym typeface="Calibri"/>
                </a:endParaRPr>
              </a:p>
            </p:txBody>
          </p:sp>
        </p:grpSp>
        <p:sp>
          <p:nvSpPr>
            <p:cNvPr id="184" name="Shape 184"/>
            <p:cNvSpPr txBox="1"/>
            <p:nvPr/>
          </p:nvSpPr>
          <p:spPr>
            <a:xfrm>
              <a:off x="3227675" y="4677605"/>
              <a:ext cx="1678666" cy="646331"/>
            </a:xfrm>
            <a:prstGeom prst="rect">
              <a:avLst/>
            </a:prstGeom>
            <a:noFill/>
            <a:ln>
              <a:noFill/>
            </a:ln>
          </p:spPr>
          <p:txBody>
            <a:bodyPr lIns="84392" tIns="42185" rIns="84392" bIns="42185" anchor="t" anchorCtr="0">
              <a:noAutofit/>
            </a:bodyPr>
            <a:lstStyle/>
            <a:p>
              <a:pPr algn="ctr">
                <a:buSzPct val="25000"/>
              </a:pPr>
              <a:r>
                <a:rPr lang="en-US" sz="1000" dirty="0" err="1">
                  <a:solidFill>
                    <a:schemeClr val="dk1"/>
                  </a:solidFill>
                  <a:latin typeface="Century Gothic"/>
                  <a:ea typeface="Century Gothic"/>
                  <a:cs typeface="Century Gothic"/>
                  <a:sym typeface="Century Gothic"/>
                </a:rPr>
                <a:t>Shariah</a:t>
              </a:r>
              <a:r>
                <a:rPr lang="en-US" sz="1000" dirty="0">
                  <a:solidFill>
                    <a:schemeClr val="dk1"/>
                  </a:solidFill>
                  <a:latin typeface="Century Gothic"/>
                  <a:ea typeface="Century Gothic"/>
                  <a:cs typeface="Century Gothic"/>
                  <a:sym typeface="Century Gothic"/>
                </a:rPr>
                <a:t> Compliance Audit</a:t>
              </a:r>
            </a:p>
            <a:p>
              <a:pPr algn="ctr">
                <a:buSzPct val="25000"/>
              </a:pPr>
              <a:r>
                <a:rPr lang="en-US" sz="1000" dirty="0">
                  <a:solidFill>
                    <a:schemeClr val="dk1"/>
                  </a:solidFill>
                  <a:latin typeface="Century Gothic"/>
                  <a:ea typeface="Century Gothic"/>
                  <a:cs typeface="Century Gothic"/>
                  <a:sym typeface="Century Gothic"/>
                </a:rPr>
                <a:t>Advisory Services  </a:t>
              </a:r>
            </a:p>
            <a:p>
              <a:pPr algn="ctr">
                <a:buSzPct val="25000"/>
              </a:pPr>
              <a:r>
                <a:rPr lang="en-US" sz="1000" dirty="0">
                  <a:solidFill>
                    <a:schemeClr val="dk1"/>
                  </a:solidFill>
                  <a:latin typeface="Century Gothic"/>
                  <a:ea typeface="Century Gothic"/>
                  <a:cs typeface="Century Gothic"/>
                  <a:sym typeface="Century Gothic"/>
                </a:rPr>
                <a:t>Zakat - Alms Giving</a:t>
              </a:r>
            </a:p>
            <a:p>
              <a:pPr algn="ctr">
                <a:buSzPct val="25000"/>
              </a:pPr>
              <a:r>
                <a:rPr lang="en-US" sz="1000" dirty="0">
                  <a:solidFill>
                    <a:schemeClr val="dk1"/>
                  </a:solidFill>
                  <a:latin typeface="Century Gothic"/>
                  <a:ea typeface="Century Gothic"/>
                  <a:cs typeface="Century Gothic"/>
                  <a:sym typeface="Century Gothic"/>
                </a:rPr>
                <a:t>Waqf - Islamic Endowment</a:t>
              </a:r>
            </a:p>
          </p:txBody>
        </p:sp>
        <p:sp>
          <p:nvSpPr>
            <p:cNvPr id="185" name="Shape 185"/>
            <p:cNvSpPr txBox="1"/>
            <p:nvPr/>
          </p:nvSpPr>
          <p:spPr>
            <a:xfrm>
              <a:off x="3057901" y="4268580"/>
              <a:ext cx="2069795" cy="246220"/>
            </a:xfrm>
            <a:prstGeom prst="rect">
              <a:avLst/>
            </a:prstGeom>
            <a:noFill/>
            <a:ln>
              <a:noFill/>
            </a:ln>
          </p:spPr>
          <p:txBody>
            <a:bodyPr lIns="84392" tIns="42185" rIns="84392" bIns="42185" anchor="t" anchorCtr="0">
              <a:noAutofit/>
            </a:bodyPr>
            <a:lstStyle/>
            <a:p>
              <a:pPr algn="ctr">
                <a:buSzPct val="25000"/>
              </a:pPr>
              <a:r>
                <a:rPr lang="en-US" sz="1000" b="1" dirty="0">
                  <a:solidFill>
                    <a:schemeClr val="lt1"/>
                  </a:solidFill>
                  <a:latin typeface="Calibri"/>
                  <a:ea typeface="Calibri"/>
                  <a:cs typeface="Calibri"/>
                  <a:sym typeface="Calibri"/>
                </a:rPr>
                <a:t>ISLAMIC ACCOUNTING &amp; AUDITING</a:t>
              </a:r>
            </a:p>
          </p:txBody>
        </p:sp>
      </p:grpSp>
      <p:grpSp>
        <p:nvGrpSpPr>
          <p:cNvPr id="186" name="Shape 186"/>
          <p:cNvGrpSpPr/>
          <p:nvPr/>
        </p:nvGrpSpPr>
        <p:grpSpPr>
          <a:xfrm>
            <a:off x="5501985" y="3850378"/>
            <a:ext cx="3675014" cy="2365942"/>
            <a:chOff x="5567723" y="4661442"/>
            <a:chExt cx="3358224" cy="2161996"/>
          </a:xfrm>
        </p:grpSpPr>
        <p:pic>
          <p:nvPicPr>
            <p:cNvPr id="187" name="Shape 187"/>
            <p:cNvPicPr preferRelativeResize="0"/>
            <p:nvPr/>
          </p:nvPicPr>
          <p:blipFill rotWithShape="1">
            <a:blip r:embed="rId3">
              <a:alphaModFix/>
            </a:blip>
            <a:srcRect/>
            <a:stretch/>
          </p:blipFill>
          <p:spPr>
            <a:xfrm>
              <a:off x="6318058" y="4661442"/>
              <a:ext cx="1857554" cy="1840844"/>
            </a:xfrm>
            <a:prstGeom prst="rect">
              <a:avLst/>
            </a:prstGeom>
            <a:noFill/>
            <a:ln>
              <a:noFill/>
            </a:ln>
          </p:spPr>
        </p:pic>
        <p:sp>
          <p:nvSpPr>
            <p:cNvPr id="188" name="Shape 188"/>
            <p:cNvSpPr txBox="1"/>
            <p:nvPr/>
          </p:nvSpPr>
          <p:spPr>
            <a:xfrm>
              <a:off x="5567723" y="6344138"/>
              <a:ext cx="3358224" cy="479300"/>
            </a:xfrm>
            <a:prstGeom prst="rect">
              <a:avLst/>
            </a:prstGeom>
            <a:noFill/>
            <a:ln>
              <a:noFill/>
            </a:ln>
          </p:spPr>
          <p:txBody>
            <a:bodyPr lIns="84392" tIns="42185" rIns="84392" bIns="42185" anchor="t" anchorCtr="0">
              <a:noAutofit/>
            </a:bodyPr>
            <a:lstStyle/>
            <a:p>
              <a:pPr algn="ctr">
                <a:lnSpc>
                  <a:spcPct val="115000"/>
                </a:lnSpc>
                <a:spcAft>
                  <a:spcPts val="923"/>
                </a:spcAft>
                <a:buSzPct val="25000"/>
              </a:pPr>
              <a:r>
                <a:rPr lang="en-US" sz="1000" b="1" dirty="0">
                  <a:solidFill>
                    <a:schemeClr val="dk1"/>
                  </a:solidFill>
                  <a:latin typeface="Century Gothic"/>
                  <a:ea typeface="Century Gothic"/>
                  <a:cs typeface="Century Gothic"/>
                  <a:sym typeface="Century Gothic"/>
                </a:rPr>
                <a:t>BATU CAVES . KUALA LUMPUR . JOHOR </a:t>
              </a:r>
              <a:r>
                <a:rPr lang="en-US" sz="1000" b="1" dirty="0" smtClean="0">
                  <a:solidFill>
                    <a:schemeClr val="dk1"/>
                  </a:solidFill>
                  <a:latin typeface="Century Gothic"/>
                  <a:ea typeface="Century Gothic"/>
                  <a:cs typeface="Century Gothic"/>
                  <a:sym typeface="Century Gothic"/>
                </a:rPr>
                <a:t>BAHRU . KUCHING</a:t>
              </a:r>
              <a:endParaRPr lang="en-US" sz="1000" b="1" dirty="0">
                <a:solidFill>
                  <a:schemeClr val="dk1"/>
                </a:solidFill>
                <a:latin typeface="Century Gothic"/>
                <a:ea typeface="Century Gothic"/>
                <a:cs typeface="Century Gothic"/>
                <a:sym typeface="Century Gothic"/>
              </a:endParaRPr>
            </a:p>
          </p:txBody>
        </p:sp>
      </p:grpSp>
      <p:grpSp>
        <p:nvGrpSpPr>
          <p:cNvPr id="189" name="Shape 189"/>
          <p:cNvGrpSpPr/>
          <p:nvPr/>
        </p:nvGrpSpPr>
        <p:grpSpPr>
          <a:xfrm>
            <a:off x="304800" y="2750560"/>
            <a:ext cx="2482041" cy="1371624"/>
            <a:chOff x="488504" y="2819399"/>
            <a:chExt cx="2228850" cy="1231706"/>
          </a:xfrm>
        </p:grpSpPr>
        <p:grpSp>
          <p:nvGrpSpPr>
            <p:cNvPr id="190" name="Shape 190"/>
            <p:cNvGrpSpPr/>
            <p:nvPr/>
          </p:nvGrpSpPr>
          <p:grpSpPr>
            <a:xfrm>
              <a:off x="488504" y="2819399"/>
              <a:ext cx="2228850" cy="1231706"/>
              <a:chOff x="990600" y="1371599"/>
              <a:chExt cx="2286000" cy="1539633"/>
            </a:xfrm>
          </p:grpSpPr>
          <p:sp>
            <p:nvSpPr>
              <p:cNvPr id="191" name="Shape 191"/>
              <p:cNvSpPr/>
              <p:nvPr/>
            </p:nvSpPr>
            <p:spPr>
              <a:xfrm>
                <a:off x="990600" y="1371599"/>
                <a:ext cx="2286000" cy="1539633"/>
              </a:xfrm>
              <a:prstGeom prst="roundRect">
                <a:avLst>
                  <a:gd name="adj" fmla="val 9410"/>
                </a:avLst>
              </a:prstGeom>
              <a:solidFill>
                <a:schemeClr val="lt1"/>
              </a:solidFill>
              <a:ln w="38100" cap="flat" cmpd="sng">
                <a:solidFill>
                  <a:srgbClr val="9C08AC"/>
                </a:solidFill>
                <a:prstDash val="solid"/>
                <a:round/>
                <a:headEnd type="none" w="med" len="med"/>
                <a:tailEnd type="none" w="med" len="med"/>
              </a:ln>
            </p:spPr>
            <p:txBody>
              <a:bodyPr lIns="84392" tIns="42185" rIns="84392" bIns="42185" anchor="ctr" anchorCtr="0">
                <a:noAutofit/>
              </a:bodyPr>
              <a:lstStyle/>
              <a:p>
                <a:pPr algn="ctr"/>
                <a:endParaRPr sz="1662">
                  <a:solidFill>
                    <a:schemeClr val="dk1"/>
                  </a:solidFill>
                  <a:latin typeface="Calibri"/>
                  <a:ea typeface="Calibri"/>
                  <a:cs typeface="Calibri"/>
                  <a:sym typeface="Calibri"/>
                </a:endParaRPr>
              </a:p>
            </p:txBody>
          </p:sp>
          <p:sp>
            <p:nvSpPr>
              <p:cNvPr id="192" name="Shape 192"/>
              <p:cNvSpPr/>
              <p:nvPr/>
            </p:nvSpPr>
            <p:spPr>
              <a:xfrm>
                <a:off x="990600" y="1371600"/>
                <a:ext cx="2286000" cy="381000"/>
              </a:xfrm>
              <a:prstGeom prst="round2SameRect">
                <a:avLst>
                  <a:gd name="adj1" fmla="val 48698"/>
                  <a:gd name="adj2" fmla="val 0"/>
                </a:avLst>
              </a:prstGeom>
              <a:solidFill>
                <a:srgbClr val="9C08AC"/>
              </a:solidFill>
              <a:ln>
                <a:noFill/>
              </a:ln>
            </p:spPr>
            <p:txBody>
              <a:bodyPr lIns="84392" tIns="42185" rIns="84392" bIns="42185" anchor="ctr" anchorCtr="0">
                <a:noAutofit/>
              </a:bodyPr>
              <a:lstStyle/>
              <a:p>
                <a:pPr algn="ctr"/>
                <a:endParaRPr sz="1662">
                  <a:solidFill>
                    <a:schemeClr val="lt1"/>
                  </a:solidFill>
                  <a:latin typeface="Calibri"/>
                  <a:ea typeface="Calibri"/>
                  <a:cs typeface="Calibri"/>
                  <a:sym typeface="Calibri"/>
                </a:endParaRPr>
              </a:p>
            </p:txBody>
          </p:sp>
        </p:grpSp>
        <p:sp>
          <p:nvSpPr>
            <p:cNvPr id="193" name="Shape 193"/>
            <p:cNvSpPr txBox="1"/>
            <p:nvPr/>
          </p:nvSpPr>
          <p:spPr>
            <a:xfrm>
              <a:off x="756558" y="3195237"/>
              <a:ext cx="1691488" cy="784830"/>
            </a:xfrm>
            <a:prstGeom prst="rect">
              <a:avLst/>
            </a:prstGeom>
            <a:noFill/>
            <a:ln>
              <a:noFill/>
            </a:ln>
          </p:spPr>
          <p:txBody>
            <a:bodyPr lIns="84392" tIns="42185" rIns="84392" bIns="42185" anchor="t" anchorCtr="0">
              <a:noAutofit/>
            </a:bodyPr>
            <a:lstStyle/>
            <a:p>
              <a:pPr algn="ctr">
                <a:buSzPct val="25000"/>
              </a:pPr>
              <a:r>
                <a:rPr lang="en-US" sz="1000" dirty="0">
                  <a:solidFill>
                    <a:schemeClr val="dk1"/>
                  </a:solidFill>
                  <a:latin typeface="Century Gothic"/>
                  <a:ea typeface="Century Gothic"/>
                  <a:cs typeface="Century Gothic"/>
                  <a:sym typeface="Century Gothic"/>
                </a:rPr>
                <a:t>Tax Compliance</a:t>
              </a:r>
            </a:p>
            <a:p>
              <a:pPr algn="ctr">
                <a:buSzPct val="25000"/>
              </a:pPr>
              <a:r>
                <a:rPr lang="en-US" sz="1000" dirty="0">
                  <a:solidFill>
                    <a:schemeClr val="dk1"/>
                  </a:solidFill>
                  <a:latin typeface="Century Gothic"/>
                  <a:ea typeface="Century Gothic"/>
                  <a:cs typeface="Century Gothic"/>
                  <a:sym typeface="Century Gothic"/>
                </a:rPr>
                <a:t>Corporate Tax Advisory</a:t>
              </a:r>
            </a:p>
            <a:p>
              <a:pPr algn="ctr">
                <a:buSzPct val="25000"/>
              </a:pPr>
              <a:r>
                <a:rPr lang="en-US" sz="1000" dirty="0">
                  <a:solidFill>
                    <a:schemeClr val="dk1"/>
                  </a:solidFill>
                  <a:latin typeface="Century Gothic"/>
                  <a:ea typeface="Century Gothic"/>
                  <a:cs typeface="Century Gothic"/>
                  <a:sym typeface="Century Gothic"/>
                </a:rPr>
                <a:t>Indirect Tax Services</a:t>
              </a:r>
            </a:p>
            <a:p>
              <a:pPr algn="ctr">
                <a:buSzPct val="25000"/>
              </a:pPr>
              <a:r>
                <a:rPr lang="en-US" sz="1000" dirty="0">
                  <a:solidFill>
                    <a:schemeClr val="dk1"/>
                  </a:solidFill>
                  <a:latin typeface="Century Gothic"/>
                  <a:ea typeface="Century Gothic"/>
                  <a:cs typeface="Century Gothic"/>
                  <a:sym typeface="Century Gothic"/>
                </a:rPr>
                <a:t>Tax Audit and Investigation</a:t>
              </a:r>
            </a:p>
            <a:p>
              <a:pPr algn="ctr">
                <a:buSzPct val="25000"/>
              </a:pPr>
              <a:r>
                <a:rPr lang="en-US" sz="1000" dirty="0">
                  <a:solidFill>
                    <a:schemeClr val="dk1"/>
                  </a:solidFill>
                  <a:latin typeface="Century Gothic"/>
                  <a:ea typeface="Century Gothic"/>
                  <a:cs typeface="Century Gothic"/>
                  <a:sym typeface="Century Gothic"/>
                </a:rPr>
                <a:t>Real Property Gain Tax</a:t>
              </a:r>
            </a:p>
          </p:txBody>
        </p:sp>
        <p:sp>
          <p:nvSpPr>
            <p:cNvPr id="194" name="Shape 194"/>
            <p:cNvSpPr txBox="1"/>
            <p:nvPr/>
          </p:nvSpPr>
          <p:spPr>
            <a:xfrm>
              <a:off x="1185757" y="2851613"/>
              <a:ext cx="926420" cy="230709"/>
            </a:xfrm>
            <a:prstGeom prst="rect">
              <a:avLst/>
            </a:prstGeom>
            <a:noFill/>
            <a:ln>
              <a:noFill/>
            </a:ln>
          </p:spPr>
          <p:txBody>
            <a:bodyPr lIns="84392" tIns="42185" rIns="84392" bIns="42185" anchor="t" anchorCtr="0">
              <a:noAutofit/>
            </a:bodyPr>
            <a:lstStyle/>
            <a:p>
              <a:pPr algn="ctr">
                <a:buSzPct val="25000"/>
              </a:pPr>
              <a:r>
                <a:rPr lang="en-US" sz="1000" b="1" dirty="0">
                  <a:solidFill>
                    <a:schemeClr val="lt1"/>
                  </a:solidFill>
                  <a:ea typeface="Century Gothic"/>
                  <a:cs typeface="Century Gothic"/>
                  <a:sym typeface="Century Gothic"/>
                </a:rPr>
                <a:t>TAXATION</a:t>
              </a:r>
            </a:p>
          </p:txBody>
        </p:sp>
      </p:grpSp>
      <p:grpSp>
        <p:nvGrpSpPr>
          <p:cNvPr id="195" name="Shape 195"/>
          <p:cNvGrpSpPr/>
          <p:nvPr/>
        </p:nvGrpSpPr>
        <p:grpSpPr>
          <a:xfrm>
            <a:off x="5701707" y="1185541"/>
            <a:ext cx="2628027" cy="1371624"/>
            <a:chOff x="5339951" y="1329720"/>
            <a:chExt cx="2359945" cy="1231706"/>
          </a:xfrm>
        </p:grpSpPr>
        <p:grpSp>
          <p:nvGrpSpPr>
            <p:cNvPr id="196" name="Shape 196"/>
            <p:cNvGrpSpPr/>
            <p:nvPr/>
          </p:nvGrpSpPr>
          <p:grpSpPr>
            <a:xfrm>
              <a:off x="5406126" y="1329720"/>
              <a:ext cx="2228850" cy="1231706"/>
              <a:chOff x="990600" y="1371599"/>
              <a:chExt cx="2286000" cy="1539633"/>
            </a:xfrm>
          </p:grpSpPr>
          <p:sp>
            <p:nvSpPr>
              <p:cNvPr id="197" name="Shape 197"/>
              <p:cNvSpPr/>
              <p:nvPr/>
            </p:nvSpPr>
            <p:spPr>
              <a:xfrm>
                <a:off x="990600" y="1371599"/>
                <a:ext cx="2286000" cy="1539633"/>
              </a:xfrm>
              <a:prstGeom prst="roundRect">
                <a:avLst>
                  <a:gd name="adj" fmla="val 9410"/>
                </a:avLst>
              </a:prstGeom>
              <a:solidFill>
                <a:schemeClr val="lt1"/>
              </a:solidFill>
              <a:ln w="38100" cap="flat" cmpd="sng">
                <a:solidFill>
                  <a:srgbClr val="9C08AC"/>
                </a:solidFill>
                <a:prstDash val="solid"/>
                <a:round/>
                <a:headEnd type="none" w="med" len="med"/>
                <a:tailEnd type="none" w="med" len="med"/>
              </a:ln>
            </p:spPr>
            <p:txBody>
              <a:bodyPr lIns="84392" tIns="42185" rIns="84392" bIns="42185" anchor="ctr" anchorCtr="0">
                <a:noAutofit/>
              </a:bodyPr>
              <a:lstStyle/>
              <a:p>
                <a:pPr algn="ctr"/>
                <a:endParaRPr sz="1662">
                  <a:solidFill>
                    <a:schemeClr val="dk1"/>
                  </a:solidFill>
                  <a:latin typeface="Century Gothic"/>
                  <a:ea typeface="Century Gothic"/>
                  <a:cs typeface="Century Gothic"/>
                  <a:sym typeface="Century Gothic"/>
                </a:endParaRPr>
              </a:p>
            </p:txBody>
          </p:sp>
          <p:sp>
            <p:nvSpPr>
              <p:cNvPr id="198" name="Shape 198"/>
              <p:cNvSpPr/>
              <p:nvPr/>
            </p:nvSpPr>
            <p:spPr>
              <a:xfrm>
                <a:off x="990600" y="1371600"/>
                <a:ext cx="2286000" cy="381000"/>
              </a:xfrm>
              <a:prstGeom prst="round2SameRect">
                <a:avLst>
                  <a:gd name="adj1" fmla="val 48698"/>
                  <a:gd name="adj2" fmla="val 0"/>
                </a:avLst>
              </a:prstGeom>
              <a:solidFill>
                <a:srgbClr val="9C08AC"/>
              </a:solidFill>
              <a:ln>
                <a:noFill/>
              </a:ln>
            </p:spPr>
            <p:txBody>
              <a:bodyPr lIns="84392" tIns="42185" rIns="84392" bIns="42185" anchor="ctr" anchorCtr="0">
                <a:noAutofit/>
              </a:bodyPr>
              <a:lstStyle/>
              <a:p>
                <a:pPr algn="ctr"/>
                <a:endParaRPr sz="1662">
                  <a:solidFill>
                    <a:schemeClr val="lt1"/>
                  </a:solidFill>
                  <a:latin typeface="Century Gothic"/>
                  <a:ea typeface="Century Gothic"/>
                  <a:cs typeface="Century Gothic"/>
                  <a:sym typeface="Century Gothic"/>
                </a:endParaRPr>
              </a:p>
            </p:txBody>
          </p:sp>
        </p:grpSp>
        <p:sp>
          <p:nvSpPr>
            <p:cNvPr id="199" name="Shape 199"/>
            <p:cNvSpPr txBox="1"/>
            <p:nvPr/>
          </p:nvSpPr>
          <p:spPr>
            <a:xfrm>
              <a:off x="5339951" y="1725443"/>
              <a:ext cx="2359941" cy="646331"/>
            </a:xfrm>
            <a:prstGeom prst="rect">
              <a:avLst/>
            </a:prstGeom>
            <a:noFill/>
            <a:ln>
              <a:noFill/>
            </a:ln>
          </p:spPr>
          <p:txBody>
            <a:bodyPr lIns="84392" tIns="42185" rIns="84392" bIns="42185" anchor="t" anchorCtr="0">
              <a:noAutofit/>
            </a:bodyPr>
            <a:lstStyle/>
            <a:p>
              <a:pPr algn="ctr">
                <a:buSzPct val="25000"/>
              </a:pPr>
              <a:r>
                <a:rPr lang="en-US" sz="1000" dirty="0">
                  <a:solidFill>
                    <a:schemeClr val="dk1"/>
                  </a:solidFill>
                  <a:latin typeface="Century Gothic"/>
                  <a:ea typeface="Century Gothic"/>
                  <a:cs typeface="Century Gothic"/>
                  <a:sym typeface="Century Gothic"/>
                </a:rPr>
                <a:t>Accounting System Development and </a:t>
              </a:r>
            </a:p>
            <a:p>
              <a:pPr algn="ctr">
                <a:buSzPct val="25000"/>
              </a:pPr>
              <a:r>
                <a:rPr lang="en-US" sz="1000" dirty="0">
                  <a:solidFill>
                    <a:schemeClr val="dk1"/>
                  </a:solidFill>
                  <a:latin typeface="Century Gothic"/>
                  <a:ea typeface="Century Gothic"/>
                  <a:cs typeface="Century Gothic"/>
                  <a:sym typeface="Century Gothic"/>
                </a:rPr>
                <a:t>Implementation</a:t>
              </a:r>
            </a:p>
            <a:p>
              <a:pPr algn="ctr">
                <a:buSzPct val="25000"/>
              </a:pPr>
              <a:r>
                <a:rPr lang="en-US" sz="1000" dirty="0">
                  <a:solidFill>
                    <a:schemeClr val="dk1"/>
                  </a:solidFill>
                  <a:latin typeface="Century Gothic"/>
                  <a:ea typeface="Century Gothic"/>
                  <a:cs typeface="Century Gothic"/>
                  <a:sym typeface="Century Gothic"/>
                </a:rPr>
                <a:t>Financial Statements Review</a:t>
              </a:r>
            </a:p>
            <a:p>
              <a:pPr algn="ctr">
                <a:buSzPct val="25000"/>
              </a:pPr>
              <a:r>
                <a:rPr lang="en-US" sz="1000" dirty="0">
                  <a:solidFill>
                    <a:schemeClr val="dk1"/>
                  </a:solidFill>
                  <a:latin typeface="Century Gothic"/>
                  <a:ea typeface="Century Gothic"/>
                  <a:cs typeface="Century Gothic"/>
                  <a:sym typeface="Century Gothic"/>
                </a:rPr>
                <a:t>Business Process Outsourcing </a:t>
              </a:r>
            </a:p>
          </p:txBody>
        </p:sp>
        <p:sp>
          <p:nvSpPr>
            <p:cNvPr id="200" name="Shape 200"/>
            <p:cNvSpPr txBox="1"/>
            <p:nvPr/>
          </p:nvSpPr>
          <p:spPr>
            <a:xfrm>
              <a:off x="5351129" y="1352408"/>
              <a:ext cx="2348767" cy="190212"/>
            </a:xfrm>
            <a:prstGeom prst="rect">
              <a:avLst/>
            </a:prstGeom>
            <a:noFill/>
            <a:ln>
              <a:noFill/>
            </a:ln>
          </p:spPr>
          <p:txBody>
            <a:bodyPr lIns="84392" tIns="42185" rIns="84392" bIns="42185" anchor="t" anchorCtr="0">
              <a:noAutofit/>
            </a:bodyPr>
            <a:lstStyle/>
            <a:p>
              <a:pPr algn="ctr">
                <a:buSzPct val="25000"/>
              </a:pPr>
              <a:r>
                <a:rPr lang="en-US" sz="1000" b="1" dirty="0">
                  <a:solidFill>
                    <a:schemeClr val="lt1"/>
                  </a:solidFill>
                  <a:ea typeface="Century Gothic"/>
                  <a:cs typeface="Century Gothic"/>
                  <a:sym typeface="Century Gothic"/>
                </a:rPr>
                <a:t>FINANCIAL ACCOUNTING SERVICES</a:t>
              </a:r>
            </a:p>
          </p:txBody>
        </p:sp>
      </p:grpSp>
      <p:grpSp>
        <p:nvGrpSpPr>
          <p:cNvPr id="201" name="Shape 201"/>
          <p:cNvGrpSpPr/>
          <p:nvPr/>
        </p:nvGrpSpPr>
        <p:grpSpPr>
          <a:xfrm>
            <a:off x="2959664" y="2750437"/>
            <a:ext cx="2742046" cy="1371624"/>
            <a:chOff x="5337460" y="2777520"/>
            <a:chExt cx="2500171" cy="1231706"/>
          </a:xfrm>
        </p:grpSpPr>
        <p:grpSp>
          <p:nvGrpSpPr>
            <p:cNvPr id="202" name="Shape 202"/>
            <p:cNvGrpSpPr/>
            <p:nvPr/>
          </p:nvGrpSpPr>
          <p:grpSpPr>
            <a:xfrm>
              <a:off x="5406125" y="2777520"/>
              <a:ext cx="2228848" cy="1231706"/>
              <a:chOff x="990600" y="1371599"/>
              <a:chExt cx="2286000" cy="1539633"/>
            </a:xfrm>
          </p:grpSpPr>
          <p:sp>
            <p:nvSpPr>
              <p:cNvPr id="203" name="Shape 203"/>
              <p:cNvSpPr/>
              <p:nvPr/>
            </p:nvSpPr>
            <p:spPr>
              <a:xfrm>
                <a:off x="990600" y="1371599"/>
                <a:ext cx="2286000" cy="1539633"/>
              </a:xfrm>
              <a:prstGeom prst="roundRect">
                <a:avLst>
                  <a:gd name="adj" fmla="val 9410"/>
                </a:avLst>
              </a:prstGeom>
              <a:solidFill>
                <a:schemeClr val="lt1"/>
              </a:solidFill>
              <a:ln w="38100" cap="flat" cmpd="sng">
                <a:solidFill>
                  <a:srgbClr val="9C08AC"/>
                </a:solidFill>
                <a:prstDash val="solid"/>
                <a:round/>
                <a:headEnd type="none" w="med" len="med"/>
                <a:tailEnd type="none" w="med" len="med"/>
              </a:ln>
            </p:spPr>
            <p:txBody>
              <a:bodyPr lIns="84392" tIns="42185" rIns="84392" bIns="42185" anchor="ctr" anchorCtr="0">
                <a:noAutofit/>
              </a:bodyPr>
              <a:lstStyle/>
              <a:p>
                <a:pPr algn="ctr"/>
                <a:endParaRPr sz="1662">
                  <a:solidFill>
                    <a:schemeClr val="dk1"/>
                  </a:solidFill>
                  <a:latin typeface="Century Gothic"/>
                  <a:ea typeface="Century Gothic"/>
                  <a:cs typeface="Century Gothic"/>
                  <a:sym typeface="Century Gothic"/>
                </a:endParaRPr>
              </a:p>
            </p:txBody>
          </p:sp>
          <p:sp>
            <p:nvSpPr>
              <p:cNvPr id="204" name="Shape 204"/>
              <p:cNvSpPr/>
              <p:nvPr/>
            </p:nvSpPr>
            <p:spPr>
              <a:xfrm>
                <a:off x="990600" y="1371600"/>
                <a:ext cx="2286000" cy="381000"/>
              </a:xfrm>
              <a:prstGeom prst="round2SameRect">
                <a:avLst>
                  <a:gd name="adj1" fmla="val 48698"/>
                  <a:gd name="adj2" fmla="val 0"/>
                </a:avLst>
              </a:prstGeom>
              <a:solidFill>
                <a:srgbClr val="9C08AC"/>
              </a:solidFill>
              <a:ln>
                <a:noFill/>
              </a:ln>
            </p:spPr>
            <p:txBody>
              <a:bodyPr lIns="84392" tIns="42185" rIns="84392" bIns="42185" anchor="ctr" anchorCtr="0">
                <a:noAutofit/>
              </a:bodyPr>
              <a:lstStyle/>
              <a:p>
                <a:pPr algn="ctr"/>
                <a:endParaRPr sz="1662">
                  <a:solidFill>
                    <a:schemeClr val="lt1"/>
                  </a:solidFill>
                  <a:latin typeface="Century Gothic"/>
                  <a:ea typeface="Century Gothic"/>
                  <a:cs typeface="Century Gothic"/>
                  <a:sym typeface="Century Gothic"/>
                </a:endParaRPr>
              </a:p>
            </p:txBody>
          </p:sp>
        </p:grpSp>
        <p:sp>
          <p:nvSpPr>
            <p:cNvPr id="205" name="Shape 205"/>
            <p:cNvSpPr txBox="1"/>
            <p:nvPr/>
          </p:nvSpPr>
          <p:spPr>
            <a:xfrm>
              <a:off x="5433467" y="3219165"/>
              <a:ext cx="2185213" cy="646331"/>
            </a:xfrm>
            <a:prstGeom prst="rect">
              <a:avLst/>
            </a:prstGeom>
            <a:noFill/>
            <a:ln>
              <a:noFill/>
            </a:ln>
          </p:spPr>
          <p:txBody>
            <a:bodyPr lIns="84392" tIns="42185" rIns="84392" bIns="42185" anchor="t" anchorCtr="0">
              <a:noAutofit/>
            </a:bodyPr>
            <a:lstStyle/>
            <a:p>
              <a:pPr algn="ctr">
                <a:buSzPct val="25000"/>
              </a:pPr>
              <a:r>
                <a:rPr lang="en-US" sz="1000" dirty="0">
                  <a:solidFill>
                    <a:schemeClr val="dk1"/>
                  </a:solidFill>
                  <a:latin typeface="Century Gothic"/>
                  <a:ea typeface="Century Gothic"/>
                  <a:cs typeface="Century Gothic"/>
                  <a:sym typeface="Century Gothic"/>
                </a:rPr>
                <a:t>Company Incorporation</a:t>
              </a:r>
            </a:p>
            <a:p>
              <a:pPr algn="ctr">
                <a:buSzPct val="25000"/>
              </a:pPr>
              <a:r>
                <a:rPr lang="en-US" sz="1000" dirty="0">
                  <a:solidFill>
                    <a:schemeClr val="dk1"/>
                  </a:solidFill>
                  <a:latin typeface="Century Gothic"/>
                  <a:ea typeface="Century Gothic"/>
                  <a:cs typeface="Century Gothic"/>
                  <a:sym typeface="Century Gothic"/>
                </a:rPr>
                <a:t>Other valuable Secretarial Services</a:t>
              </a:r>
            </a:p>
            <a:p>
              <a:pPr algn="ctr">
                <a:buSzPct val="25000"/>
              </a:pPr>
              <a:r>
                <a:rPr lang="en-US" sz="1000" dirty="0">
                  <a:solidFill>
                    <a:schemeClr val="dk1"/>
                  </a:solidFill>
                  <a:latin typeface="Century Gothic"/>
                  <a:ea typeface="Century Gothic"/>
                  <a:cs typeface="Century Gothic"/>
                  <a:sym typeface="Century Gothic"/>
                </a:rPr>
                <a:t>Registration with Ministry of Finance </a:t>
              </a:r>
            </a:p>
            <a:p>
              <a:pPr algn="ctr">
                <a:buSzPct val="25000"/>
              </a:pPr>
              <a:r>
                <a:rPr lang="en-US" sz="1000" dirty="0">
                  <a:solidFill>
                    <a:schemeClr val="dk1"/>
                  </a:solidFill>
                  <a:latin typeface="Century Gothic"/>
                  <a:ea typeface="Century Gothic"/>
                  <a:cs typeface="Century Gothic"/>
                  <a:sym typeface="Century Gothic"/>
                </a:rPr>
                <a:t>and other Government Agencies</a:t>
              </a:r>
            </a:p>
          </p:txBody>
        </p:sp>
        <p:sp>
          <p:nvSpPr>
            <p:cNvPr id="206" name="Shape 206"/>
            <p:cNvSpPr txBox="1"/>
            <p:nvPr/>
          </p:nvSpPr>
          <p:spPr>
            <a:xfrm>
              <a:off x="5337460" y="2800208"/>
              <a:ext cx="2500171" cy="246220"/>
            </a:xfrm>
            <a:prstGeom prst="rect">
              <a:avLst/>
            </a:prstGeom>
            <a:noFill/>
            <a:ln>
              <a:noFill/>
            </a:ln>
          </p:spPr>
          <p:txBody>
            <a:bodyPr lIns="84392" tIns="42185" rIns="84392" bIns="42185" anchor="t" anchorCtr="0">
              <a:noAutofit/>
            </a:bodyPr>
            <a:lstStyle/>
            <a:p>
              <a:pPr algn="ctr">
                <a:buSzPct val="25000"/>
              </a:pPr>
              <a:r>
                <a:rPr lang="en-US" sz="1000" b="1" dirty="0">
                  <a:solidFill>
                    <a:schemeClr val="lt1"/>
                  </a:solidFill>
                  <a:ea typeface="Century Gothic"/>
                  <a:cs typeface="Century Gothic"/>
                  <a:sym typeface="Century Gothic"/>
                </a:rPr>
                <a:t>CORPORATE SECRETARIAL SERVICES</a:t>
              </a:r>
            </a:p>
          </p:txBody>
        </p:sp>
      </p:grpSp>
      <p:grpSp>
        <p:nvGrpSpPr>
          <p:cNvPr id="50" name="Shape 168"/>
          <p:cNvGrpSpPr/>
          <p:nvPr/>
        </p:nvGrpSpPr>
        <p:grpSpPr>
          <a:xfrm>
            <a:off x="187236" y="4384013"/>
            <a:ext cx="2733017" cy="1449251"/>
            <a:chOff x="382933" y="4219516"/>
            <a:chExt cx="2454223" cy="1301414"/>
          </a:xfrm>
        </p:grpSpPr>
        <p:grpSp>
          <p:nvGrpSpPr>
            <p:cNvPr id="51" name="Shape 169"/>
            <p:cNvGrpSpPr/>
            <p:nvPr/>
          </p:nvGrpSpPr>
          <p:grpSpPr>
            <a:xfrm>
              <a:off x="488505" y="4267201"/>
              <a:ext cx="2228850" cy="1231706"/>
              <a:chOff x="990600" y="1371599"/>
              <a:chExt cx="2286000" cy="1539633"/>
            </a:xfrm>
          </p:grpSpPr>
          <p:sp>
            <p:nvSpPr>
              <p:cNvPr id="54" name="Shape 170"/>
              <p:cNvSpPr/>
              <p:nvPr/>
            </p:nvSpPr>
            <p:spPr>
              <a:xfrm>
                <a:off x="990600" y="1371599"/>
                <a:ext cx="2286000" cy="1539633"/>
              </a:xfrm>
              <a:prstGeom prst="roundRect">
                <a:avLst>
                  <a:gd name="adj" fmla="val 9410"/>
                </a:avLst>
              </a:prstGeom>
              <a:solidFill>
                <a:schemeClr val="lt1"/>
              </a:solidFill>
              <a:ln w="38100" cap="flat" cmpd="sng">
                <a:solidFill>
                  <a:srgbClr val="9C08AC"/>
                </a:solidFill>
                <a:prstDash val="solid"/>
                <a:round/>
                <a:headEnd type="none" w="med" len="med"/>
                <a:tailEnd type="none" w="med" len="med"/>
              </a:ln>
            </p:spPr>
            <p:txBody>
              <a:bodyPr lIns="84392" tIns="42185" rIns="84392" bIns="42185" anchor="ctr" anchorCtr="0">
                <a:noAutofit/>
              </a:bodyPr>
              <a:lstStyle/>
              <a:p>
                <a:pPr algn="ctr"/>
                <a:endParaRPr sz="1662">
                  <a:solidFill>
                    <a:schemeClr val="dk1"/>
                  </a:solidFill>
                  <a:latin typeface="Calibri"/>
                  <a:ea typeface="Calibri"/>
                  <a:cs typeface="Calibri"/>
                  <a:sym typeface="Calibri"/>
                </a:endParaRPr>
              </a:p>
            </p:txBody>
          </p:sp>
          <p:sp>
            <p:nvSpPr>
              <p:cNvPr id="55" name="Shape 171"/>
              <p:cNvSpPr/>
              <p:nvPr/>
            </p:nvSpPr>
            <p:spPr>
              <a:xfrm>
                <a:off x="990600" y="1371600"/>
                <a:ext cx="2286000" cy="381000"/>
              </a:xfrm>
              <a:prstGeom prst="round2SameRect">
                <a:avLst>
                  <a:gd name="adj1" fmla="val 48698"/>
                  <a:gd name="adj2" fmla="val 0"/>
                </a:avLst>
              </a:prstGeom>
              <a:solidFill>
                <a:srgbClr val="9C08AC"/>
              </a:solidFill>
              <a:ln>
                <a:noFill/>
              </a:ln>
            </p:spPr>
            <p:txBody>
              <a:bodyPr lIns="84392" tIns="42185" rIns="84392" bIns="42185" anchor="ctr" anchorCtr="0">
                <a:noAutofit/>
              </a:bodyPr>
              <a:lstStyle/>
              <a:p>
                <a:pPr algn="ctr"/>
                <a:endParaRPr sz="1662">
                  <a:solidFill>
                    <a:schemeClr val="lt1"/>
                  </a:solidFill>
                  <a:latin typeface="Calibri"/>
                  <a:ea typeface="Calibri"/>
                  <a:cs typeface="Calibri"/>
                  <a:sym typeface="Calibri"/>
                </a:endParaRPr>
              </a:p>
            </p:txBody>
          </p:sp>
        </p:grpSp>
        <p:sp>
          <p:nvSpPr>
            <p:cNvPr id="52" name="Shape 172"/>
            <p:cNvSpPr txBox="1"/>
            <p:nvPr/>
          </p:nvSpPr>
          <p:spPr>
            <a:xfrm>
              <a:off x="382933" y="4597601"/>
              <a:ext cx="2454223" cy="923329"/>
            </a:xfrm>
            <a:prstGeom prst="rect">
              <a:avLst/>
            </a:prstGeom>
            <a:noFill/>
            <a:ln>
              <a:noFill/>
            </a:ln>
          </p:spPr>
          <p:txBody>
            <a:bodyPr lIns="84392" tIns="42185" rIns="84392" bIns="42185" anchor="t" anchorCtr="0">
              <a:noAutofit/>
            </a:bodyPr>
            <a:lstStyle/>
            <a:p>
              <a:pPr algn="ctr">
                <a:buSzPct val="25000"/>
              </a:pPr>
              <a:r>
                <a:rPr lang="en-US" sz="1000" dirty="0">
                  <a:solidFill>
                    <a:schemeClr val="dk1"/>
                  </a:solidFill>
                  <a:latin typeface="Century Gothic"/>
                  <a:ea typeface="Century Gothic"/>
                  <a:cs typeface="Century Gothic"/>
                  <a:sym typeface="Century Gothic"/>
                </a:rPr>
                <a:t>Due </a:t>
              </a:r>
              <a:r>
                <a:rPr lang="en-US" sz="1000" dirty="0" smtClean="0">
                  <a:solidFill>
                    <a:schemeClr val="dk1"/>
                  </a:solidFill>
                  <a:latin typeface="Century Gothic"/>
                  <a:ea typeface="Century Gothic"/>
                  <a:cs typeface="Century Gothic"/>
                  <a:sym typeface="Century Gothic"/>
                </a:rPr>
                <a:t>Diligence</a:t>
              </a:r>
            </a:p>
            <a:p>
              <a:pPr algn="ctr">
                <a:buSzPct val="25000"/>
              </a:pPr>
              <a:r>
                <a:rPr lang="en-US" sz="1000" dirty="0" smtClean="0">
                  <a:solidFill>
                    <a:schemeClr val="dk1"/>
                  </a:solidFill>
                  <a:latin typeface="Century Gothic"/>
                  <a:ea typeface="Century Gothic"/>
                  <a:cs typeface="Century Gothic"/>
                  <a:sym typeface="Century Gothic"/>
                </a:rPr>
                <a:t>Internal </a:t>
              </a:r>
              <a:r>
                <a:rPr lang="en-US" sz="1000" dirty="0">
                  <a:solidFill>
                    <a:schemeClr val="dk1"/>
                  </a:solidFill>
                  <a:latin typeface="Century Gothic"/>
                  <a:ea typeface="Century Gothic"/>
                  <a:cs typeface="Century Gothic"/>
                  <a:sym typeface="Century Gothic"/>
                </a:rPr>
                <a:t>Audit and Forensic Accounting</a:t>
              </a:r>
            </a:p>
            <a:p>
              <a:pPr algn="ctr">
                <a:buSzPct val="25000"/>
              </a:pPr>
              <a:r>
                <a:rPr lang="en-US" sz="1000" dirty="0">
                  <a:solidFill>
                    <a:schemeClr val="dk1"/>
                  </a:solidFill>
                  <a:latin typeface="Century Gothic"/>
                  <a:ea typeface="Century Gothic"/>
                  <a:cs typeface="Century Gothic"/>
                  <a:sym typeface="Century Gothic"/>
                </a:rPr>
                <a:t>Valuation</a:t>
              </a:r>
            </a:p>
            <a:p>
              <a:pPr algn="ctr">
                <a:buSzPct val="25000"/>
              </a:pPr>
              <a:r>
                <a:rPr lang="en-US" sz="1000" dirty="0">
                  <a:solidFill>
                    <a:schemeClr val="dk1"/>
                  </a:solidFill>
                  <a:latin typeface="Century Gothic"/>
                  <a:ea typeface="Century Gothic"/>
                  <a:cs typeface="Century Gothic"/>
                  <a:sym typeface="Century Gothic"/>
                </a:rPr>
                <a:t>Capital Market</a:t>
              </a:r>
            </a:p>
            <a:p>
              <a:pPr algn="ctr">
                <a:buSzPct val="25000"/>
              </a:pPr>
              <a:r>
                <a:rPr lang="en-US" sz="1000" dirty="0">
                  <a:solidFill>
                    <a:schemeClr val="dk1"/>
                  </a:solidFill>
                  <a:latin typeface="Century Gothic"/>
                  <a:ea typeface="Century Gothic"/>
                  <a:cs typeface="Century Gothic"/>
                  <a:sym typeface="Century Gothic"/>
                </a:rPr>
                <a:t>Managerial Finance</a:t>
              </a:r>
            </a:p>
            <a:p>
              <a:pPr algn="ctr">
                <a:buSzPct val="25000"/>
              </a:pPr>
              <a:r>
                <a:rPr lang="en-US" sz="1000" dirty="0">
                  <a:solidFill>
                    <a:schemeClr val="dk1"/>
                  </a:solidFill>
                  <a:latin typeface="Century Gothic"/>
                  <a:ea typeface="Century Gothic"/>
                  <a:cs typeface="Century Gothic"/>
                  <a:sym typeface="Century Gothic"/>
                </a:rPr>
                <a:t>Mergers &amp; Acquisitions</a:t>
              </a:r>
            </a:p>
          </p:txBody>
        </p:sp>
        <p:sp>
          <p:nvSpPr>
            <p:cNvPr id="53" name="Shape 173"/>
            <p:cNvSpPr txBox="1"/>
            <p:nvPr/>
          </p:nvSpPr>
          <p:spPr>
            <a:xfrm>
              <a:off x="870023" y="4219516"/>
              <a:ext cx="1487908" cy="400109"/>
            </a:xfrm>
            <a:prstGeom prst="rect">
              <a:avLst/>
            </a:prstGeom>
            <a:noFill/>
            <a:ln>
              <a:noFill/>
            </a:ln>
          </p:spPr>
          <p:txBody>
            <a:bodyPr lIns="84392" tIns="42185" rIns="84392" bIns="42185" anchor="t" anchorCtr="0">
              <a:noAutofit/>
            </a:bodyPr>
            <a:lstStyle/>
            <a:p>
              <a:pPr algn="ctr">
                <a:buSzPct val="25000"/>
              </a:pPr>
              <a:r>
                <a:rPr lang="en-US" sz="1000" b="1" dirty="0">
                  <a:solidFill>
                    <a:schemeClr val="lt1"/>
                  </a:solidFill>
                  <a:latin typeface="Calibri"/>
                  <a:ea typeface="Calibri"/>
                  <a:cs typeface="Calibri"/>
                  <a:sym typeface="Calibri"/>
                </a:rPr>
                <a:t>CORPORATE FINANCE &amp; </a:t>
              </a:r>
            </a:p>
            <a:p>
              <a:pPr algn="ctr">
                <a:buSzPct val="25000"/>
              </a:pPr>
              <a:r>
                <a:rPr lang="en-US" sz="1000" b="1" dirty="0">
                  <a:solidFill>
                    <a:schemeClr val="lt1"/>
                  </a:solidFill>
                  <a:latin typeface="Calibri"/>
                  <a:ea typeface="Calibri"/>
                  <a:cs typeface="Calibri"/>
                  <a:sym typeface="Calibri"/>
                </a:rPr>
                <a:t>TRANSACTION SERVICES</a:t>
              </a:r>
            </a:p>
          </p:txBody>
        </p:sp>
      </p:grpSp>
      <p:pic>
        <p:nvPicPr>
          <p:cNvPr id="56" name="Picture 5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045637" y="3062358"/>
            <a:ext cx="1940167" cy="749498"/>
          </a:xfrm>
          <a:prstGeom prst="rect">
            <a:avLst/>
          </a:prstGeom>
        </p:spPr>
      </p:pic>
      <p:sp>
        <p:nvSpPr>
          <p:cNvPr id="57" name="TextBox 56"/>
          <p:cNvSpPr txBox="1"/>
          <p:nvPr/>
        </p:nvSpPr>
        <p:spPr>
          <a:xfrm>
            <a:off x="5029200" y="42456"/>
            <a:ext cx="4114799" cy="584775"/>
          </a:xfrm>
          <a:prstGeom prst="rect">
            <a:avLst/>
          </a:prstGeom>
          <a:noFill/>
        </p:spPr>
        <p:txBody>
          <a:bodyPr wrap="square" rtlCol="0">
            <a:spAutoFit/>
          </a:bodyPr>
          <a:lstStyle/>
          <a:p>
            <a:r>
              <a:rPr lang="en-MY" sz="3200" b="1" dirty="0" smtClean="0"/>
              <a:t>ABOUT US|</a:t>
            </a:r>
            <a:r>
              <a:rPr lang="en-MY" sz="2000" dirty="0" smtClean="0"/>
              <a:t>SERVICE &amp; OFFICES</a:t>
            </a:r>
            <a:endParaRPr lang="en-MY" sz="2400" dirty="0"/>
          </a:p>
        </p:txBody>
      </p:sp>
    </p:spTree>
    <p:extLst>
      <p:ext uri="{BB962C8B-B14F-4D97-AF65-F5344CB8AC3E}">
        <p14:creationId xmlns:p14="http://schemas.microsoft.com/office/powerpoint/2010/main" val="56592984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213"/>
        <p:cNvGrpSpPr/>
        <p:nvPr/>
      </p:nvGrpSpPr>
      <p:grpSpPr>
        <a:xfrm>
          <a:off x="0" y="0"/>
          <a:ext cx="0" cy="0"/>
          <a:chOff x="0" y="0"/>
          <a:chExt cx="0" cy="0"/>
        </a:xfrm>
      </p:grpSpPr>
      <p:grpSp>
        <p:nvGrpSpPr>
          <p:cNvPr id="2" name="Group 1"/>
          <p:cNvGrpSpPr/>
          <p:nvPr/>
        </p:nvGrpSpPr>
        <p:grpSpPr>
          <a:xfrm>
            <a:off x="583865" y="1600201"/>
            <a:ext cx="7909802" cy="4149970"/>
            <a:chOff x="632521" y="1447800"/>
            <a:chExt cx="8568952" cy="4495800"/>
          </a:xfrm>
        </p:grpSpPr>
        <p:sp>
          <p:nvSpPr>
            <p:cNvPr id="24" name="Freeform 23"/>
            <p:cNvSpPr/>
            <p:nvPr/>
          </p:nvSpPr>
          <p:spPr bwMode="auto">
            <a:xfrm>
              <a:off x="632521" y="1447800"/>
              <a:ext cx="4413522" cy="648802"/>
            </a:xfrm>
            <a:custGeom>
              <a:avLst/>
              <a:gdLst>
                <a:gd name="connsiteX0" fmla="*/ 0 w 4042638"/>
                <a:gd name="connsiteY0" fmla="*/ 127923 h 767520"/>
                <a:gd name="connsiteX1" fmla="*/ 127923 w 4042638"/>
                <a:gd name="connsiteY1" fmla="*/ 0 h 767520"/>
                <a:gd name="connsiteX2" fmla="*/ 3914715 w 4042638"/>
                <a:gd name="connsiteY2" fmla="*/ 0 h 767520"/>
                <a:gd name="connsiteX3" fmla="*/ 4042638 w 4042638"/>
                <a:gd name="connsiteY3" fmla="*/ 127923 h 767520"/>
                <a:gd name="connsiteX4" fmla="*/ 4042638 w 4042638"/>
                <a:gd name="connsiteY4" fmla="*/ 639597 h 767520"/>
                <a:gd name="connsiteX5" fmla="*/ 3914715 w 4042638"/>
                <a:gd name="connsiteY5" fmla="*/ 767520 h 767520"/>
                <a:gd name="connsiteX6" fmla="*/ 127923 w 4042638"/>
                <a:gd name="connsiteY6" fmla="*/ 767520 h 767520"/>
                <a:gd name="connsiteX7" fmla="*/ 0 w 4042638"/>
                <a:gd name="connsiteY7" fmla="*/ 639597 h 767520"/>
                <a:gd name="connsiteX8" fmla="*/ 0 w 4042638"/>
                <a:gd name="connsiteY8" fmla="*/ 127923 h 767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2638" h="767520">
                  <a:moveTo>
                    <a:pt x="0" y="127923"/>
                  </a:moveTo>
                  <a:cubicBezTo>
                    <a:pt x="0" y="57273"/>
                    <a:pt x="57273" y="0"/>
                    <a:pt x="127923" y="0"/>
                  </a:cubicBezTo>
                  <a:lnTo>
                    <a:pt x="3914715" y="0"/>
                  </a:lnTo>
                  <a:cubicBezTo>
                    <a:pt x="3985365" y="0"/>
                    <a:pt x="4042638" y="57273"/>
                    <a:pt x="4042638" y="127923"/>
                  </a:cubicBezTo>
                  <a:lnTo>
                    <a:pt x="4042638" y="639597"/>
                  </a:lnTo>
                  <a:cubicBezTo>
                    <a:pt x="4042638" y="710247"/>
                    <a:pt x="3985365" y="767520"/>
                    <a:pt x="3914715" y="767520"/>
                  </a:cubicBezTo>
                  <a:lnTo>
                    <a:pt x="127923" y="767520"/>
                  </a:lnTo>
                  <a:cubicBezTo>
                    <a:pt x="57273" y="767520"/>
                    <a:pt x="0" y="710247"/>
                    <a:pt x="0" y="639597"/>
                  </a:cubicBezTo>
                  <a:lnTo>
                    <a:pt x="0" y="127923"/>
                  </a:lnTo>
                  <a:close/>
                </a:path>
              </a:pathLst>
            </a:custGeom>
            <a:ln/>
          </p:spPr>
          <p:style>
            <a:lnRef idx="1">
              <a:schemeClr val="accent3"/>
            </a:lnRef>
            <a:fillRef idx="3">
              <a:schemeClr val="accent3"/>
            </a:fillRef>
            <a:effectRef idx="2">
              <a:schemeClr val="accent3"/>
            </a:effectRef>
            <a:fontRef idx="minor">
              <a:schemeClr val="lt1"/>
            </a:fontRef>
          </p:style>
          <p:txBody>
            <a:bodyPr lIns="199385" tIns="147126" rIns="147126" bIns="147126" spcCol="1270" anchor="ctr"/>
            <a:lstStyle/>
            <a:p>
              <a:pPr defTabSz="1313017">
                <a:lnSpc>
                  <a:spcPct val="90000"/>
                </a:lnSpc>
                <a:spcAft>
                  <a:spcPct val="35000"/>
                </a:spcAft>
                <a:defRPr/>
              </a:pPr>
              <a:r>
                <a:rPr lang="en-US" sz="2954" b="1" dirty="0">
                  <a:solidFill>
                    <a:schemeClr val="bg1"/>
                  </a:solidFill>
                </a:rPr>
                <a:t>VISION</a:t>
              </a:r>
            </a:p>
          </p:txBody>
        </p:sp>
        <p:sp>
          <p:nvSpPr>
            <p:cNvPr id="25" name="Freeform 24"/>
            <p:cNvSpPr/>
            <p:nvPr/>
          </p:nvSpPr>
          <p:spPr bwMode="auto">
            <a:xfrm>
              <a:off x="1250894" y="2279649"/>
              <a:ext cx="7950578" cy="895350"/>
            </a:xfrm>
            <a:custGeom>
              <a:avLst/>
              <a:gdLst>
                <a:gd name="connsiteX0" fmla="*/ 0 w 8507414"/>
                <a:gd name="connsiteY0" fmla="*/ 0 h 794880"/>
                <a:gd name="connsiteX1" fmla="*/ 8507414 w 8507414"/>
                <a:gd name="connsiteY1" fmla="*/ 0 h 794880"/>
                <a:gd name="connsiteX2" fmla="*/ 8507414 w 8507414"/>
                <a:gd name="connsiteY2" fmla="*/ 794880 h 794880"/>
                <a:gd name="connsiteX3" fmla="*/ 0 w 8507414"/>
                <a:gd name="connsiteY3" fmla="*/ 794880 h 794880"/>
                <a:gd name="connsiteX4" fmla="*/ 0 w 8507414"/>
                <a:gd name="connsiteY4" fmla="*/ 0 h 7948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507414" h="794880">
                  <a:moveTo>
                    <a:pt x="0" y="0"/>
                  </a:moveTo>
                  <a:lnTo>
                    <a:pt x="8507414" y="0"/>
                  </a:lnTo>
                  <a:lnTo>
                    <a:pt x="8507414" y="794880"/>
                  </a:lnTo>
                  <a:lnTo>
                    <a:pt x="0" y="794880"/>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lIns="249332" tIns="37514" rIns="210078" bIns="37514" spcCol="1270"/>
            <a:lstStyle/>
            <a:p>
              <a:pPr marL="0" lvl="1" algn="just" defTabSz="1025795">
                <a:lnSpc>
                  <a:spcPct val="90000"/>
                </a:lnSpc>
                <a:spcAft>
                  <a:spcPct val="20000"/>
                </a:spcAft>
                <a:defRPr/>
              </a:pPr>
              <a:r>
                <a:rPr lang="en-US" sz="1477" dirty="0">
                  <a:solidFill>
                    <a:schemeClr val="tx1"/>
                  </a:solidFill>
                  <a:latin typeface="Century Gothic" pitchFamily="34" charset="0"/>
                </a:rPr>
                <a:t>SALIHIN aspires to become a ‘</a:t>
              </a:r>
              <a:r>
                <a:rPr lang="en-US" sz="1477" dirty="0" err="1">
                  <a:solidFill>
                    <a:schemeClr val="tx1"/>
                  </a:solidFill>
                  <a:latin typeface="Century Gothic" pitchFamily="34" charset="0"/>
                </a:rPr>
                <a:t>glocal</a:t>
              </a:r>
              <a:r>
                <a:rPr lang="en-US" sz="1477" dirty="0">
                  <a:solidFill>
                    <a:schemeClr val="tx1"/>
                  </a:solidFill>
                  <a:latin typeface="Century Gothic" pitchFamily="34" charset="0"/>
                </a:rPr>
                <a:t>’ consulting firm serving both local and international clients. Its </a:t>
              </a:r>
              <a:r>
                <a:rPr lang="en-US" sz="1477" dirty="0" err="1">
                  <a:solidFill>
                    <a:schemeClr val="tx1"/>
                  </a:solidFill>
                  <a:latin typeface="Century Gothic" pitchFamily="34" charset="0"/>
                </a:rPr>
                <a:t>glocal</a:t>
              </a:r>
              <a:r>
                <a:rPr lang="en-US" sz="1477" dirty="0">
                  <a:solidFill>
                    <a:schemeClr val="tx1"/>
                  </a:solidFill>
                  <a:latin typeface="Century Gothic" pitchFamily="34" charset="0"/>
                </a:rPr>
                <a:t> strategic move is not just to spread its wings but to make its presence felt as the preferred and leading global national firm of Malaysian origin in business consultation and other non-traditional services.</a:t>
              </a:r>
            </a:p>
          </p:txBody>
        </p:sp>
        <p:sp>
          <p:nvSpPr>
            <p:cNvPr id="26" name="Freeform 25"/>
            <p:cNvSpPr/>
            <p:nvPr/>
          </p:nvSpPr>
          <p:spPr bwMode="auto">
            <a:xfrm>
              <a:off x="634846" y="3831503"/>
              <a:ext cx="4413522" cy="648802"/>
            </a:xfrm>
            <a:custGeom>
              <a:avLst/>
              <a:gdLst>
                <a:gd name="connsiteX0" fmla="*/ 0 w 4042638"/>
                <a:gd name="connsiteY0" fmla="*/ 127923 h 767520"/>
                <a:gd name="connsiteX1" fmla="*/ 127923 w 4042638"/>
                <a:gd name="connsiteY1" fmla="*/ 0 h 767520"/>
                <a:gd name="connsiteX2" fmla="*/ 3914715 w 4042638"/>
                <a:gd name="connsiteY2" fmla="*/ 0 h 767520"/>
                <a:gd name="connsiteX3" fmla="*/ 4042638 w 4042638"/>
                <a:gd name="connsiteY3" fmla="*/ 127923 h 767520"/>
                <a:gd name="connsiteX4" fmla="*/ 4042638 w 4042638"/>
                <a:gd name="connsiteY4" fmla="*/ 639597 h 767520"/>
                <a:gd name="connsiteX5" fmla="*/ 3914715 w 4042638"/>
                <a:gd name="connsiteY5" fmla="*/ 767520 h 767520"/>
                <a:gd name="connsiteX6" fmla="*/ 127923 w 4042638"/>
                <a:gd name="connsiteY6" fmla="*/ 767520 h 767520"/>
                <a:gd name="connsiteX7" fmla="*/ 0 w 4042638"/>
                <a:gd name="connsiteY7" fmla="*/ 639597 h 767520"/>
                <a:gd name="connsiteX8" fmla="*/ 0 w 4042638"/>
                <a:gd name="connsiteY8" fmla="*/ 127923 h 767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2638" h="767520">
                  <a:moveTo>
                    <a:pt x="0" y="127923"/>
                  </a:moveTo>
                  <a:cubicBezTo>
                    <a:pt x="0" y="57273"/>
                    <a:pt x="57273" y="0"/>
                    <a:pt x="127923" y="0"/>
                  </a:cubicBezTo>
                  <a:lnTo>
                    <a:pt x="3914715" y="0"/>
                  </a:lnTo>
                  <a:cubicBezTo>
                    <a:pt x="3985365" y="0"/>
                    <a:pt x="4042638" y="57273"/>
                    <a:pt x="4042638" y="127923"/>
                  </a:cubicBezTo>
                  <a:lnTo>
                    <a:pt x="4042638" y="639597"/>
                  </a:lnTo>
                  <a:cubicBezTo>
                    <a:pt x="4042638" y="710247"/>
                    <a:pt x="3985365" y="767520"/>
                    <a:pt x="3914715" y="767520"/>
                  </a:cubicBezTo>
                  <a:lnTo>
                    <a:pt x="127923" y="767520"/>
                  </a:lnTo>
                  <a:cubicBezTo>
                    <a:pt x="57273" y="767520"/>
                    <a:pt x="0" y="710247"/>
                    <a:pt x="0" y="639597"/>
                  </a:cubicBezTo>
                  <a:lnTo>
                    <a:pt x="0" y="127923"/>
                  </a:lnTo>
                  <a:close/>
                </a:path>
              </a:pathLst>
            </a:custGeom>
            <a:ln/>
          </p:spPr>
          <p:style>
            <a:lnRef idx="1">
              <a:schemeClr val="accent3"/>
            </a:lnRef>
            <a:fillRef idx="3">
              <a:schemeClr val="accent3"/>
            </a:fillRef>
            <a:effectRef idx="2">
              <a:schemeClr val="accent3"/>
            </a:effectRef>
            <a:fontRef idx="minor">
              <a:schemeClr val="lt1"/>
            </a:fontRef>
          </p:style>
          <p:txBody>
            <a:bodyPr lIns="199385" tIns="147126" rIns="147126" bIns="147126" spcCol="1270" anchor="ctr"/>
            <a:lstStyle/>
            <a:p>
              <a:pPr defTabSz="1313017">
                <a:lnSpc>
                  <a:spcPct val="90000"/>
                </a:lnSpc>
                <a:spcAft>
                  <a:spcPct val="35000"/>
                </a:spcAft>
                <a:defRPr/>
              </a:pPr>
              <a:r>
                <a:rPr lang="en-US" sz="2954" b="1" dirty="0">
                  <a:solidFill>
                    <a:schemeClr val="bg1"/>
                  </a:solidFill>
                </a:rPr>
                <a:t>MISSION</a:t>
              </a:r>
            </a:p>
          </p:txBody>
        </p:sp>
        <p:sp>
          <p:nvSpPr>
            <p:cNvPr id="27" name="Freeform 26"/>
            <p:cNvSpPr/>
            <p:nvPr/>
          </p:nvSpPr>
          <p:spPr bwMode="auto">
            <a:xfrm>
              <a:off x="1250895" y="4480305"/>
              <a:ext cx="7950578" cy="1463295"/>
            </a:xfrm>
            <a:custGeom>
              <a:avLst/>
              <a:gdLst>
                <a:gd name="connsiteX0" fmla="*/ 0 w 8507414"/>
                <a:gd name="connsiteY0" fmla="*/ 0 h 1490400"/>
                <a:gd name="connsiteX1" fmla="*/ 8507414 w 8507414"/>
                <a:gd name="connsiteY1" fmla="*/ 0 h 1490400"/>
                <a:gd name="connsiteX2" fmla="*/ 8507414 w 8507414"/>
                <a:gd name="connsiteY2" fmla="*/ 1490400 h 1490400"/>
                <a:gd name="connsiteX3" fmla="*/ 0 w 8507414"/>
                <a:gd name="connsiteY3" fmla="*/ 1490400 h 1490400"/>
                <a:gd name="connsiteX4" fmla="*/ 0 w 8507414"/>
                <a:gd name="connsiteY4" fmla="*/ 0 h 1490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507414" h="1490400">
                  <a:moveTo>
                    <a:pt x="0" y="0"/>
                  </a:moveTo>
                  <a:lnTo>
                    <a:pt x="8507414" y="0"/>
                  </a:lnTo>
                  <a:lnTo>
                    <a:pt x="8507414" y="1490400"/>
                  </a:lnTo>
                  <a:lnTo>
                    <a:pt x="0" y="1490400"/>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lIns="249332" tIns="37514" rIns="210078" bIns="37514" spcCol="1270"/>
            <a:lstStyle/>
            <a:p>
              <a:pPr marL="0" lvl="1" algn="just" defTabSz="1025795">
                <a:lnSpc>
                  <a:spcPct val="90000"/>
                </a:lnSpc>
                <a:spcAft>
                  <a:spcPct val="20000"/>
                </a:spcAft>
                <a:defRPr/>
              </a:pPr>
              <a:endParaRPr lang="en-US" sz="2215" dirty="0">
                <a:solidFill>
                  <a:schemeClr val="tx2">
                    <a:lumMod val="50000"/>
                  </a:schemeClr>
                </a:solidFill>
              </a:endParaRPr>
            </a:p>
          </p:txBody>
        </p:sp>
        <p:sp>
          <p:nvSpPr>
            <p:cNvPr id="28" name="Rectangle 27"/>
            <p:cNvSpPr/>
            <p:nvPr/>
          </p:nvSpPr>
          <p:spPr>
            <a:xfrm>
              <a:off x="1448088" y="4614106"/>
              <a:ext cx="7560840" cy="1208317"/>
            </a:xfrm>
            <a:prstGeom prst="rect">
              <a:avLst/>
            </a:prstGeom>
          </p:spPr>
          <p:txBody>
            <a:bodyPr wrap="square">
              <a:spAutoFit/>
            </a:bodyPr>
            <a:lstStyle/>
            <a:p>
              <a:pPr marL="0" lvl="1" algn="just" defTabSz="1025795">
                <a:lnSpc>
                  <a:spcPct val="90000"/>
                </a:lnSpc>
                <a:spcAft>
                  <a:spcPct val="20000"/>
                </a:spcAft>
                <a:defRPr/>
              </a:pPr>
              <a:r>
                <a:rPr lang="en-US" sz="1477" dirty="0">
                  <a:latin typeface="Century Gothic" pitchFamily="34" charset="0"/>
                </a:rPr>
                <a:t>SALIHIN is dedicated to create value by focusing on customer satisfaction and growth, excellent internal business processes and superior human resource development. Without compromising our professional integrity and independence, we strive to offer the highest quality and value added services to our clients. </a:t>
              </a:r>
            </a:p>
          </p:txBody>
        </p:sp>
      </p:grpSp>
      <p:sp>
        <p:nvSpPr>
          <p:cNvPr id="11" name="TextBox 10"/>
          <p:cNvSpPr txBox="1"/>
          <p:nvPr/>
        </p:nvSpPr>
        <p:spPr>
          <a:xfrm>
            <a:off x="5029200" y="42456"/>
            <a:ext cx="4114799" cy="584775"/>
          </a:xfrm>
          <a:prstGeom prst="rect">
            <a:avLst/>
          </a:prstGeom>
          <a:noFill/>
        </p:spPr>
        <p:txBody>
          <a:bodyPr wrap="square" rtlCol="0">
            <a:spAutoFit/>
          </a:bodyPr>
          <a:lstStyle/>
          <a:p>
            <a:r>
              <a:rPr lang="en-MY" sz="3200" b="1" dirty="0" smtClean="0"/>
              <a:t>ABOUT US|</a:t>
            </a:r>
            <a:r>
              <a:rPr lang="en-MY" sz="2000" dirty="0" smtClean="0"/>
              <a:t>VISION &amp; MISSION</a:t>
            </a:r>
            <a:endParaRPr lang="en-MY" sz="2400" dirty="0"/>
          </a:p>
        </p:txBody>
      </p:sp>
    </p:spTree>
    <p:extLst>
      <p:ext uri="{BB962C8B-B14F-4D97-AF65-F5344CB8AC3E}">
        <p14:creationId xmlns:p14="http://schemas.microsoft.com/office/powerpoint/2010/main" val="137658438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239"/>
        <p:cNvGrpSpPr/>
        <p:nvPr/>
      </p:nvGrpSpPr>
      <p:grpSpPr>
        <a:xfrm>
          <a:off x="0" y="0"/>
          <a:ext cx="0" cy="0"/>
          <a:chOff x="0" y="0"/>
          <a:chExt cx="0" cy="0"/>
        </a:xfrm>
      </p:grpSpPr>
      <p:cxnSp>
        <p:nvCxnSpPr>
          <p:cNvPr id="240" name="Shape 240"/>
          <p:cNvCxnSpPr/>
          <p:nvPr/>
        </p:nvCxnSpPr>
        <p:spPr>
          <a:xfrm flipH="1">
            <a:off x="-21121" y="4680302"/>
            <a:ext cx="4622607" cy="0"/>
          </a:xfrm>
          <a:prstGeom prst="straightConnector1">
            <a:avLst/>
          </a:prstGeom>
          <a:noFill/>
          <a:ln w="9525" cap="flat" cmpd="sng">
            <a:solidFill>
              <a:schemeClr val="lt1"/>
            </a:solidFill>
            <a:prstDash val="solid"/>
            <a:round/>
            <a:headEnd type="none" w="med" len="med"/>
            <a:tailEnd type="none" w="med" len="med"/>
          </a:ln>
        </p:spPr>
      </p:cxnSp>
      <p:graphicFrame>
        <p:nvGraphicFramePr>
          <p:cNvPr id="8" name="Diagram 7"/>
          <p:cNvGraphicFramePr/>
          <p:nvPr>
            <p:extLst>
              <p:ext uri="{D42A27DB-BD31-4B8C-83A1-F6EECF244321}">
                <p14:modId xmlns:p14="http://schemas.microsoft.com/office/powerpoint/2010/main" val="2511081870"/>
              </p:ext>
            </p:extLst>
          </p:nvPr>
        </p:nvGraphicFramePr>
        <p:xfrm>
          <a:off x="381000" y="1600200"/>
          <a:ext cx="8161322" cy="384100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9" name="TextBox 8"/>
          <p:cNvSpPr txBox="1"/>
          <p:nvPr/>
        </p:nvSpPr>
        <p:spPr>
          <a:xfrm>
            <a:off x="5562600" y="42456"/>
            <a:ext cx="3581399" cy="584775"/>
          </a:xfrm>
          <a:prstGeom prst="rect">
            <a:avLst/>
          </a:prstGeom>
          <a:noFill/>
        </p:spPr>
        <p:txBody>
          <a:bodyPr wrap="square" rtlCol="0">
            <a:spAutoFit/>
          </a:bodyPr>
          <a:lstStyle/>
          <a:p>
            <a:r>
              <a:rPr lang="en-MY" sz="3200" b="1" dirty="0" smtClean="0"/>
              <a:t>ABOUT US|</a:t>
            </a:r>
            <a:r>
              <a:rPr lang="en-MY" sz="2000" dirty="0" smtClean="0"/>
              <a:t>CORE VALUES</a:t>
            </a:r>
            <a:endParaRPr lang="en-MY" sz="2800" dirty="0"/>
          </a:p>
        </p:txBody>
      </p:sp>
    </p:spTree>
    <p:extLst>
      <p:ext uri="{BB962C8B-B14F-4D97-AF65-F5344CB8AC3E}">
        <p14:creationId xmlns:p14="http://schemas.microsoft.com/office/powerpoint/2010/main" val="20082285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239"/>
        <p:cNvGrpSpPr/>
        <p:nvPr/>
      </p:nvGrpSpPr>
      <p:grpSpPr>
        <a:xfrm>
          <a:off x="0" y="0"/>
          <a:ext cx="0" cy="0"/>
          <a:chOff x="0" y="0"/>
          <a:chExt cx="0" cy="0"/>
        </a:xfrm>
      </p:grpSpPr>
      <p:cxnSp>
        <p:nvCxnSpPr>
          <p:cNvPr id="240" name="Shape 240"/>
          <p:cNvCxnSpPr/>
          <p:nvPr/>
        </p:nvCxnSpPr>
        <p:spPr>
          <a:xfrm flipH="1">
            <a:off x="-3308" y="5046786"/>
            <a:ext cx="4622607" cy="0"/>
          </a:xfrm>
          <a:prstGeom prst="straightConnector1">
            <a:avLst/>
          </a:prstGeom>
          <a:noFill/>
          <a:ln w="9525" cap="flat" cmpd="sng">
            <a:solidFill>
              <a:schemeClr val="lt1"/>
            </a:solidFill>
            <a:prstDash val="solid"/>
            <a:round/>
            <a:headEnd type="none" w="med" len="med"/>
            <a:tailEnd type="none" w="med" len="med"/>
          </a:ln>
        </p:spPr>
      </p:cxnSp>
      <p:sp>
        <p:nvSpPr>
          <p:cNvPr id="9" name="Subtitle 2"/>
          <p:cNvSpPr txBox="1">
            <a:spLocks/>
          </p:cNvSpPr>
          <p:nvPr/>
        </p:nvSpPr>
        <p:spPr>
          <a:xfrm>
            <a:off x="563329" y="1371600"/>
            <a:ext cx="7913311" cy="731226"/>
          </a:xfrm>
          <a:prstGeom prst="rect">
            <a:avLst/>
          </a:prstGeom>
          <a:noFill/>
          <a:ln>
            <a:noFill/>
          </a:ln>
        </p:spPr>
        <p:txBody>
          <a:bodyPr lIns="84392" tIns="84392" rIns="84392" bIns="84392" anchor="t" anchorCtr="0"/>
          <a:lstStyle>
            <a:defPPr marR="0" algn="l" rtl="0">
              <a:lnSpc>
                <a:spcPct val="100000"/>
              </a:lnSpc>
              <a:spcBef>
                <a:spcPts val="0"/>
              </a:spcBef>
              <a:spcAft>
                <a:spcPts val="0"/>
              </a:spcAft>
            </a:defPPr>
            <a:lvl1pPr marL="342900" marR="0" indent="-139700" algn="l" rtl="0">
              <a:lnSpc>
                <a:spcPct val="100000"/>
              </a:lnSpc>
              <a:spcBef>
                <a:spcPts val="640"/>
              </a:spcBef>
              <a:spcAft>
                <a:spcPts val="0"/>
              </a:spcAft>
              <a:buClr>
                <a:schemeClr val="dk1"/>
              </a:buClr>
              <a:buFont typeface="Arial"/>
              <a:buChar char="•"/>
              <a:defRPr sz="1400" b="0" i="0" u="none" strike="noStrike" cap="none" baseline="0">
                <a:solidFill>
                  <a:srgbClr val="000000"/>
                </a:solidFill>
                <a:latin typeface="Arial"/>
                <a:ea typeface="Arial"/>
                <a:cs typeface="Arial"/>
                <a:sym typeface="Arial"/>
                <a:rtl val="0"/>
              </a:defRPr>
            </a:lvl1pPr>
            <a:lvl2pPr marL="742950" marR="0" indent="-107950" algn="l" rtl="0">
              <a:lnSpc>
                <a:spcPct val="100000"/>
              </a:lnSpc>
              <a:spcBef>
                <a:spcPts val="560"/>
              </a:spcBef>
              <a:spcAft>
                <a:spcPts val="0"/>
              </a:spcAft>
              <a:buClr>
                <a:schemeClr val="dk1"/>
              </a:buClr>
              <a:buFont typeface="Arial"/>
              <a:buChar char="–"/>
              <a:defRPr sz="1400" b="0" i="0" u="none" strike="noStrike" cap="none" baseline="0">
                <a:solidFill>
                  <a:srgbClr val="000000"/>
                </a:solidFill>
                <a:latin typeface="Arial"/>
                <a:ea typeface="Arial"/>
                <a:cs typeface="Arial"/>
                <a:sym typeface="Arial"/>
                <a:rtl val="0"/>
              </a:defRPr>
            </a:lvl2pPr>
            <a:lvl3pPr marL="1143000" marR="0" indent="-76200" algn="l" rtl="0">
              <a:lnSpc>
                <a:spcPct val="100000"/>
              </a:lnSpc>
              <a:spcBef>
                <a:spcPts val="480"/>
              </a:spcBef>
              <a:spcAft>
                <a:spcPts val="0"/>
              </a:spcAft>
              <a:buClr>
                <a:schemeClr val="dk1"/>
              </a:buClr>
              <a:buFont typeface="Arial"/>
              <a:buChar char="•"/>
              <a:defRPr sz="1400" b="0" i="0" u="none" strike="noStrike" cap="none" baseline="0">
                <a:solidFill>
                  <a:srgbClr val="000000"/>
                </a:solidFill>
                <a:latin typeface="Arial"/>
                <a:ea typeface="Arial"/>
                <a:cs typeface="Arial"/>
                <a:sym typeface="Arial"/>
                <a:rtl val="0"/>
              </a:defRPr>
            </a:lvl3pPr>
            <a:lvl4pPr marL="1600200" marR="0" indent="-101600" algn="l" rtl="0">
              <a:lnSpc>
                <a:spcPct val="100000"/>
              </a:lnSpc>
              <a:spcBef>
                <a:spcPts val="400"/>
              </a:spcBef>
              <a:spcAft>
                <a:spcPts val="0"/>
              </a:spcAft>
              <a:buClr>
                <a:schemeClr val="dk1"/>
              </a:buClr>
              <a:buFont typeface="Arial"/>
              <a:buChar char="–"/>
              <a:defRPr sz="1400" b="0" i="0" u="none" strike="noStrike" cap="none" baseline="0">
                <a:solidFill>
                  <a:srgbClr val="000000"/>
                </a:solidFill>
                <a:latin typeface="Arial"/>
                <a:ea typeface="Arial"/>
                <a:cs typeface="Arial"/>
                <a:sym typeface="Arial"/>
                <a:rtl val="0"/>
              </a:defRPr>
            </a:lvl4pPr>
            <a:lvl5pPr marL="2057400" marR="0" indent="-101600" algn="l" rtl="0">
              <a:lnSpc>
                <a:spcPct val="100000"/>
              </a:lnSpc>
              <a:spcBef>
                <a:spcPts val="400"/>
              </a:spcBef>
              <a:spcAft>
                <a:spcPts val="0"/>
              </a:spcAft>
              <a:buClr>
                <a:schemeClr val="dk1"/>
              </a:buClr>
              <a:buFont typeface="Arial"/>
              <a:buChar char="»"/>
              <a:defRPr sz="1400" b="0" i="0" u="none" strike="noStrike" cap="none" baseline="0">
                <a:solidFill>
                  <a:srgbClr val="000000"/>
                </a:solidFill>
                <a:latin typeface="Arial"/>
                <a:ea typeface="Arial"/>
                <a:cs typeface="Arial"/>
                <a:sym typeface="Arial"/>
                <a:rtl val="0"/>
              </a:defRPr>
            </a:lvl5pPr>
            <a:lvl6pPr marL="2514600" marR="0" indent="-101600" algn="l" rtl="0">
              <a:lnSpc>
                <a:spcPct val="100000"/>
              </a:lnSpc>
              <a:spcBef>
                <a:spcPts val="400"/>
              </a:spcBef>
              <a:spcAft>
                <a:spcPts val="0"/>
              </a:spcAft>
              <a:buClr>
                <a:schemeClr val="dk1"/>
              </a:buClr>
              <a:buFont typeface="Arial"/>
              <a:buChar char="•"/>
              <a:defRPr sz="1400" b="0" i="0" u="none" strike="noStrike" cap="none" baseline="0">
                <a:solidFill>
                  <a:srgbClr val="000000"/>
                </a:solidFill>
                <a:latin typeface="Arial"/>
                <a:ea typeface="Arial"/>
                <a:cs typeface="Arial"/>
                <a:sym typeface="Arial"/>
                <a:rtl val="0"/>
              </a:defRPr>
            </a:lvl6pPr>
            <a:lvl7pPr marL="2971800" marR="0" indent="-101600" algn="l" rtl="0">
              <a:lnSpc>
                <a:spcPct val="100000"/>
              </a:lnSpc>
              <a:spcBef>
                <a:spcPts val="400"/>
              </a:spcBef>
              <a:spcAft>
                <a:spcPts val="0"/>
              </a:spcAft>
              <a:buClr>
                <a:schemeClr val="dk1"/>
              </a:buClr>
              <a:buFont typeface="Arial"/>
              <a:buChar char="•"/>
              <a:defRPr sz="1400" b="0" i="0" u="none" strike="noStrike" cap="none" baseline="0">
                <a:solidFill>
                  <a:srgbClr val="000000"/>
                </a:solidFill>
                <a:latin typeface="Arial"/>
                <a:ea typeface="Arial"/>
                <a:cs typeface="Arial"/>
                <a:sym typeface="Arial"/>
                <a:rtl val="0"/>
              </a:defRPr>
            </a:lvl7pPr>
            <a:lvl8pPr marL="3429000" marR="0" indent="-101600" algn="l" rtl="0">
              <a:lnSpc>
                <a:spcPct val="100000"/>
              </a:lnSpc>
              <a:spcBef>
                <a:spcPts val="400"/>
              </a:spcBef>
              <a:spcAft>
                <a:spcPts val="0"/>
              </a:spcAft>
              <a:buClr>
                <a:schemeClr val="dk1"/>
              </a:buClr>
              <a:buFont typeface="Arial"/>
              <a:buChar char="•"/>
              <a:defRPr sz="1400" b="0" i="0" u="none" strike="noStrike" cap="none" baseline="0">
                <a:solidFill>
                  <a:srgbClr val="000000"/>
                </a:solidFill>
                <a:latin typeface="Arial"/>
                <a:ea typeface="Arial"/>
                <a:cs typeface="Arial"/>
                <a:sym typeface="Arial"/>
                <a:rtl val="0"/>
              </a:defRPr>
            </a:lvl8pPr>
            <a:lvl9pPr marL="3886200" marR="0" indent="-101600" algn="l" rtl="0">
              <a:lnSpc>
                <a:spcPct val="100000"/>
              </a:lnSpc>
              <a:spcBef>
                <a:spcPts val="400"/>
              </a:spcBef>
              <a:spcAft>
                <a:spcPts val="0"/>
              </a:spcAft>
              <a:buClr>
                <a:schemeClr val="dk1"/>
              </a:buClr>
              <a:buFont typeface="Arial"/>
              <a:buChar char="•"/>
              <a:defRPr sz="1400" b="0" i="0" u="none" strike="noStrike" cap="none" baseline="0">
                <a:solidFill>
                  <a:srgbClr val="000000"/>
                </a:solidFill>
                <a:latin typeface="Arial"/>
                <a:ea typeface="Arial"/>
                <a:cs typeface="Arial"/>
                <a:sym typeface="Arial"/>
                <a:rtl val="0"/>
              </a:defRPr>
            </a:lvl9pPr>
          </a:lstStyle>
          <a:p>
            <a:pPr marL="0" indent="0" algn="just">
              <a:buNone/>
            </a:pPr>
            <a:r>
              <a:rPr lang="en-US" sz="1662" dirty="0">
                <a:latin typeface="Century Gothic" pitchFamily="34" charset="0"/>
                <a:cs typeface="Calibri" pitchFamily="34" charset="0"/>
              </a:rPr>
              <a:t>The following are key reasons why we should be your organization’s preferred choice</a:t>
            </a:r>
            <a:r>
              <a:rPr lang="en-US" sz="1662" dirty="0" smtClean="0">
                <a:latin typeface="Century Gothic" pitchFamily="34" charset="0"/>
                <a:cs typeface="Calibri" pitchFamily="34" charset="0"/>
              </a:rPr>
              <a:t>:</a:t>
            </a:r>
            <a:endParaRPr lang="en-US" sz="1662" dirty="0">
              <a:solidFill>
                <a:schemeClr val="tx1"/>
              </a:solidFill>
              <a:latin typeface="Century Gothic" pitchFamily="34" charset="0"/>
              <a:cs typeface="Calibri" pitchFamily="34" charset="0"/>
            </a:endParaRPr>
          </a:p>
          <a:p>
            <a:endParaRPr lang="en-US" sz="1662" dirty="0">
              <a:solidFill>
                <a:schemeClr val="tx1"/>
              </a:solidFill>
              <a:latin typeface="Century Gothic" pitchFamily="34" charset="0"/>
              <a:cs typeface="Calibri" pitchFamily="34" charset="0"/>
            </a:endParaRPr>
          </a:p>
          <a:p>
            <a:endParaRPr lang="en-US" sz="1662" dirty="0">
              <a:solidFill>
                <a:schemeClr val="tx1"/>
              </a:solidFill>
              <a:latin typeface="Century Gothic" pitchFamily="34" charset="0"/>
              <a:cs typeface="Calibri" pitchFamily="34" charset="0"/>
            </a:endParaRPr>
          </a:p>
          <a:p>
            <a:endParaRPr lang="en-US" sz="1662" dirty="0">
              <a:solidFill>
                <a:schemeClr val="tx1"/>
              </a:solidFill>
              <a:latin typeface="Century Gothic" pitchFamily="34" charset="0"/>
              <a:cs typeface="Calibri" pitchFamily="34" charset="0"/>
            </a:endParaRPr>
          </a:p>
          <a:p>
            <a:endParaRPr lang="en-US" sz="1662" dirty="0">
              <a:solidFill>
                <a:schemeClr val="tx1"/>
              </a:solidFill>
              <a:latin typeface="Century Gothic" pitchFamily="34" charset="0"/>
              <a:cs typeface="Calibri" pitchFamily="34" charset="0"/>
            </a:endParaRPr>
          </a:p>
        </p:txBody>
      </p:sp>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072513" y="5222796"/>
            <a:ext cx="894944" cy="826102"/>
          </a:xfrm>
          <a:prstGeom prst="rect">
            <a:avLst/>
          </a:prstGeom>
        </p:spPr>
      </p:pic>
      <p:pic>
        <p:nvPicPr>
          <p:cNvPr id="11" name="Picture 1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448855" y="5187583"/>
            <a:ext cx="915836" cy="845387"/>
          </a:xfrm>
          <a:prstGeom prst="rect">
            <a:avLst/>
          </a:prstGeom>
        </p:spPr>
      </p:pic>
      <p:pic>
        <p:nvPicPr>
          <p:cNvPr id="12" name="Picture 1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80100" y="5273071"/>
            <a:ext cx="965954" cy="725555"/>
          </a:xfrm>
          <a:prstGeom prst="rect">
            <a:avLst/>
          </a:prstGeom>
        </p:spPr>
      </p:pic>
      <p:pic>
        <p:nvPicPr>
          <p:cNvPr id="13" name="Picture 12"/>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505698" y="5284155"/>
            <a:ext cx="762000" cy="703385"/>
          </a:xfrm>
          <a:prstGeom prst="rect">
            <a:avLst/>
          </a:prstGeom>
        </p:spPr>
      </p:pic>
      <p:pic>
        <p:nvPicPr>
          <p:cNvPr id="14" name="Picture 13"/>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5749720" y="5202554"/>
            <a:ext cx="916872" cy="846344"/>
          </a:xfrm>
          <a:prstGeom prst="rect">
            <a:avLst/>
          </a:prstGeom>
        </p:spPr>
      </p:pic>
      <p:graphicFrame>
        <p:nvGraphicFramePr>
          <p:cNvPr id="15" name="Diagram 14"/>
          <p:cNvGraphicFramePr/>
          <p:nvPr>
            <p:extLst>
              <p:ext uri="{D42A27DB-BD31-4B8C-83A1-F6EECF244321}">
                <p14:modId xmlns:p14="http://schemas.microsoft.com/office/powerpoint/2010/main" val="1339714591"/>
              </p:ext>
            </p:extLst>
          </p:nvPr>
        </p:nvGraphicFramePr>
        <p:xfrm>
          <a:off x="685854" y="2290661"/>
          <a:ext cx="7776864" cy="2932863"/>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
        <p:nvSpPr>
          <p:cNvPr id="16" name="TextBox 15"/>
          <p:cNvSpPr txBox="1"/>
          <p:nvPr/>
        </p:nvSpPr>
        <p:spPr>
          <a:xfrm>
            <a:off x="5562600" y="42456"/>
            <a:ext cx="3581399" cy="584775"/>
          </a:xfrm>
          <a:prstGeom prst="rect">
            <a:avLst/>
          </a:prstGeom>
          <a:noFill/>
        </p:spPr>
        <p:txBody>
          <a:bodyPr wrap="square" rtlCol="0">
            <a:spAutoFit/>
          </a:bodyPr>
          <a:lstStyle/>
          <a:p>
            <a:r>
              <a:rPr lang="en-MY" sz="3200" b="1" dirty="0" smtClean="0"/>
              <a:t>ABOUT US|</a:t>
            </a:r>
            <a:r>
              <a:rPr lang="en-MY" sz="2000" dirty="0" smtClean="0"/>
              <a:t>CORE VALUES</a:t>
            </a:r>
            <a:endParaRPr lang="en-MY" sz="2800" dirty="0"/>
          </a:p>
        </p:txBody>
      </p:sp>
    </p:spTree>
    <p:extLst>
      <p:ext uri="{BB962C8B-B14F-4D97-AF65-F5344CB8AC3E}">
        <p14:creationId xmlns:p14="http://schemas.microsoft.com/office/powerpoint/2010/main" val="154415078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272"/>
        <p:cNvGrpSpPr/>
        <p:nvPr/>
      </p:nvGrpSpPr>
      <p:grpSpPr>
        <a:xfrm>
          <a:off x="0" y="0"/>
          <a:ext cx="0" cy="0"/>
          <a:chOff x="0" y="0"/>
          <a:chExt cx="0" cy="0"/>
        </a:xfrm>
      </p:grpSpPr>
      <p:sp>
        <p:nvSpPr>
          <p:cNvPr id="273" name="Shape 273"/>
          <p:cNvSpPr txBox="1"/>
          <p:nvPr/>
        </p:nvSpPr>
        <p:spPr>
          <a:xfrm>
            <a:off x="2362201" y="5165231"/>
            <a:ext cx="6629399" cy="1006969"/>
          </a:xfrm>
          <a:prstGeom prst="rect">
            <a:avLst/>
          </a:prstGeom>
          <a:noFill/>
          <a:ln>
            <a:noFill/>
          </a:ln>
        </p:spPr>
        <p:txBody>
          <a:bodyPr lIns="84392" tIns="42185" rIns="84392" bIns="42185" anchor="t" anchorCtr="0">
            <a:noAutofit/>
          </a:bodyPr>
          <a:lstStyle/>
          <a:p>
            <a:pPr algn="just">
              <a:buSzPct val="25000"/>
            </a:pPr>
            <a:r>
              <a:rPr lang="en-US" sz="2300" dirty="0">
                <a:solidFill>
                  <a:schemeClr val="dk1"/>
                </a:solidFill>
                <a:latin typeface="Calibri"/>
                <a:ea typeface="Calibri"/>
                <a:cs typeface="Calibri"/>
                <a:sym typeface="Calibri"/>
              </a:rPr>
              <a:t>1</a:t>
            </a:r>
            <a:r>
              <a:rPr lang="en-US" sz="2300" dirty="0" smtClean="0">
                <a:solidFill>
                  <a:schemeClr val="dk1"/>
                </a:solidFill>
                <a:latin typeface="Calibri"/>
                <a:ea typeface="Calibri"/>
                <a:cs typeface="Calibri"/>
                <a:sym typeface="Calibri"/>
              </a:rPr>
              <a:t>.0 EXECUTIVE SUMMARY</a:t>
            </a:r>
            <a:endParaRPr lang="en-US" sz="2300" dirty="0">
              <a:solidFill>
                <a:schemeClr val="dk1"/>
              </a:solidFill>
              <a:latin typeface="Calibri"/>
              <a:ea typeface="Calibri"/>
              <a:cs typeface="Calibri"/>
              <a:sym typeface="Calibri"/>
            </a:endParaRPr>
          </a:p>
        </p:txBody>
      </p:sp>
      <p:grpSp>
        <p:nvGrpSpPr>
          <p:cNvPr id="274" name="Shape 274"/>
          <p:cNvGrpSpPr/>
          <p:nvPr/>
        </p:nvGrpSpPr>
        <p:grpSpPr>
          <a:xfrm>
            <a:off x="228600" y="4114800"/>
            <a:ext cx="8001000" cy="2266611"/>
            <a:chOff x="609600" y="3008661"/>
            <a:chExt cx="8001000" cy="2455495"/>
          </a:xfrm>
        </p:grpSpPr>
        <p:cxnSp>
          <p:nvCxnSpPr>
            <p:cNvPr id="275" name="Shape 275"/>
            <p:cNvCxnSpPr/>
            <p:nvPr/>
          </p:nvCxnSpPr>
          <p:spPr>
            <a:xfrm>
              <a:off x="609600" y="5464157"/>
              <a:ext cx="8001000" cy="0"/>
            </a:xfrm>
            <a:prstGeom prst="straightConnector1">
              <a:avLst/>
            </a:prstGeom>
            <a:noFill/>
            <a:ln w="9525" cap="flat" cmpd="sng">
              <a:solidFill>
                <a:srgbClr val="4A7DBB"/>
              </a:solidFill>
              <a:prstDash val="solid"/>
              <a:round/>
              <a:headEnd type="none" w="med" len="med"/>
              <a:tailEnd type="none" w="med" len="med"/>
            </a:ln>
          </p:spPr>
        </p:cxnSp>
        <p:grpSp>
          <p:nvGrpSpPr>
            <p:cNvPr id="276" name="Shape 276"/>
            <p:cNvGrpSpPr/>
            <p:nvPr/>
          </p:nvGrpSpPr>
          <p:grpSpPr>
            <a:xfrm>
              <a:off x="609600" y="3008661"/>
              <a:ext cx="1905000" cy="2231303"/>
              <a:chOff x="609600" y="3008661"/>
              <a:chExt cx="1905000" cy="2231303"/>
            </a:xfrm>
          </p:grpSpPr>
          <p:sp>
            <p:nvSpPr>
              <p:cNvPr id="277" name="Shape 277"/>
              <p:cNvSpPr/>
              <p:nvPr/>
            </p:nvSpPr>
            <p:spPr>
              <a:xfrm>
                <a:off x="609600" y="3564692"/>
                <a:ext cx="1676399" cy="1675271"/>
              </a:xfrm>
              <a:prstGeom prst="rect">
                <a:avLst/>
              </a:prstGeom>
              <a:solidFill>
                <a:srgbClr val="FF0000"/>
              </a:solidFill>
              <a:ln>
                <a:noFill/>
              </a:ln>
            </p:spPr>
            <p:txBody>
              <a:bodyPr lIns="84392" tIns="42185" rIns="84392" bIns="42185" anchor="ctr" anchorCtr="0">
                <a:noAutofit/>
              </a:bodyPr>
              <a:lstStyle/>
              <a:p>
                <a:pPr algn="ctr"/>
                <a:endParaRPr sz="1662">
                  <a:solidFill>
                    <a:schemeClr val="lt1"/>
                  </a:solidFill>
                  <a:latin typeface="Calibri"/>
                  <a:ea typeface="Calibri"/>
                  <a:cs typeface="Calibri"/>
                  <a:sym typeface="Calibri"/>
                </a:endParaRPr>
              </a:p>
            </p:txBody>
          </p:sp>
          <p:pic>
            <p:nvPicPr>
              <p:cNvPr id="278" name="Shape 278"/>
              <p:cNvPicPr preferRelativeResize="0"/>
              <p:nvPr/>
            </p:nvPicPr>
            <p:blipFill rotWithShape="1">
              <a:blip r:embed="rId3">
                <a:alphaModFix/>
              </a:blip>
              <a:srcRect/>
              <a:stretch/>
            </p:blipFill>
            <p:spPr>
              <a:xfrm>
                <a:off x="957111" y="3008661"/>
                <a:ext cx="1557489" cy="1987976"/>
              </a:xfrm>
              <a:prstGeom prst="rect">
                <a:avLst/>
              </a:prstGeom>
              <a:noFill/>
              <a:ln>
                <a:noFill/>
              </a:ln>
            </p:spPr>
          </p:pic>
        </p:grpSp>
      </p:grpSp>
    </p:spTree>
    <p:extLst>
      <p:ext uri="{BB962C8B-B14F-4D97-AF65-F5344CB8AC3E}">
        <p14:creationId xmlns:p14="http://schemas.microsoft.com/office/powerpoint/2010/main" val="222633088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258"/>
        <p:cNvGrpSpPr/>
        <p:nvPr/>
      </p:nvGrpSpPr>
      <p:grpSpPr>
        <a:xfrm>
          <a:off x="0" y="0"/>
          <a:ext cx="0" cy="0"/>
          <a:chOff x="0" y="0"/>
          <a:chExt cx="0" cy="0"/>
        </a:xfrm>
      </p:grpSpPr>
      <p:sp>
        <p:nvSpPr>
          <p:cNvPr id="260" name="Shape 260"/>
          <p:cNvSpPr/>
          <p:nvPr/>
        </p:nvSpPr>
        <p:spPr>
          <a:xfrm>
            <a:off x="658424" y="4542355"/>
            <a:ext cx="7835241" cy="1107990"/>
          </a:xfrm>
          <a:prstGeom prst="rect">
            <a:avLst/>
          </a:prstGeom>
          <a:noFill/>
          <a:ln>
            <a:noFill/>
          </a:ln>
        </p:spPr>
        <p:txBody>
          <a:bodyPr lIns="84392" tIns="42185" rIns="84392" bIns="42185" anchor="t" anchorCtr="0">
            <a:noAutofit/>
          </a:bodyPr>
          <a:lstStyle/>
          <a:p>
            <a:pPr algn="just">
              <a:buSzPct val="25000"/>
            </a:pPr>
            <a:r>
              <a:rPr lang="en-US" dirty="0">
                <a:solidFill>
                  <a:schemeClr val="dk1"/>
                </a:solidFill>
                <a:latin typeface="Century Gothic"/>
                <a:ea typeface="Century Gothic"/>
                <a:cs typeface="Century Gothic"/>
                <a:sym typeface="Century Gothic"/>
              </a:rPr>
              <a:t>Eying international reach, </a:t>
            </a:r>
            <a:r>
              <a:rPr lang="en-MY" dirty="0">
                <a:solidFill>
                  <a:srgbClr val="FF0000"/>
                </a:solidFill>
                <a:latin typeface="Neuropol" pitchFamily="34" charset="0"/>
                <a:cs typeface="Calibri"/>
              </a:rPr>
              <a:t>SALIHIN</a:t>
            </a:r>
            <a:r>
              <a:rPr lang="en-US" dirty="0" smtClean="0">
                <a:solidFill>
                  <a:schemeClr val="dk1"/>
                </a:solidFill>
                <a:latin typeface="Century Gothic"/>
                <a:ea typeface="Century Gothic"/>
                <a:cs typeface="Century Gothic"/>
                <a:sym typeface="Century Gothic"/>
              </a:rPr>
              <a:t> </a:t>
            </a:r>
            <a:r>
              <a:rPr lang="en-US" dirty="0">
                <a:solidFill>
                  <a:schemeClr val="dk1"/>
                </a:solidFill>
                <a:latin typeface="Century Gothic"/>
                <a:ea typeface="Century Gothic"/>
                <a:cs typeface="Century Gothic"/>
                <a:sym typeface="Century Gothic"/>
              </a:rPr>
              <a:t>is a member firm of </a:t>
            </a:r>
            <a:r>
              <a:rPr lang="en-US" b="1" dirty="0">
                <a:solidFill>
                  <a:schemeClr val="dk1"/>
                </a:solidFill>
                <a:latin typeface="Century Gothic"/>
                <a:ea typeface="Century Gothic"/>
                <a:cs typeface="Century Gothic"/>
                <a:sym typeface="Century Gothic"/>
              </a:rPr>
              <a:t>i2an</a:t>
            </a:r>
            <a:r>
              <a:rPr lang="en-US" dirty="0">
                <a:solidFill>
                  <a:schemeClr val="dk1"/>
                </a:solidFill>
                <a:latin typeface="Century Gothic"/>
                <a:ea typeface="Century Gothic"/>
                <a:cs typeface="Century Gothic"/>
                <a:sym typeface="Century Gothic"/>
              </a:rPr>
              <a:t>, a reputable global network of financial professionals which currently has over 500 professionals present in the major financial </a:t>
            </a:r>
            <a:r>
              <a:rPr lang="en-US" dirty="0" err="1">
                <a:solidFill>
                  <a:schemeClr val="dk1"/>
                </a:solidFill>
                <a:latin typeface="Century Gothic"/>
                <a:ea typeface="Century Gothic"/>
                <a:cs typeface="Century Gothic"/>
                <a:sym typeface="Century Gothic"/>
              </a:rPr>
              <a:t>centres</a:t>
            </a:r>
            <a:r>
              <a:rPr lang="en-US" dirty="0">
                <a:solidFill>
                  <a:schemeClr val="dk1"/>
                </a:solidFill>
                <a:latin typeface="Century Gothic"/>
                <a:ea typeface="Century Gothic"/>
                <a:cs typeface="Century Gothic"/>
                <a:sym typeface="Century Gothic"/>
              </a:rPr>
              <a:t> in Europe, the United States and Asia.</a:t>
            </a:r>
          </a:p>
        </p:txBody>
      </p:sp>
      <p:sp>
        <p:nvSpPr>
          <p:cNvPr id="261" name="Shape 261"/>
          <p:cNvSpPr/>
          <p:nvPr/>
        </p:nvSpPr>
        <p:spPr>
          <a:xfrm>
            <a:off x="658424" y="1586799"/>
            <a:ext cx="3522853" cy="2386446"/>
          </a:xfrm>
          <a:prstGeom prst="rect">
            <a:avLst/>
          </a:prstGeom>
          <a:noFill/>
          <a:ln>
            <a:noFill/>
          </a:ln>
        </p:spPr>
        <p:txBody>
          <a:bodyPr lIns="84392" tIns="42185" rIns="84392" bIns="42185" anchor="t" anchorCtr="0">
            <a:noAutofit/>
          </a:bodyPr>
          <a:lstStyle/>
          <a:p>
            <a:pPr algn="just">
              <a:buSzPct val="25000"/>
            </a:pPr>
            <a:r>
              <a:rPr lang="en-US" dirty="0">
                <a:solidFill>
                  <a:srgbClr val="231F20"/>
                </a:solidFill>
                <a:latin typeface="Century Gothic"/>
                <a:ea typeface="Century Gothic"/>
                <a:cs typeface="Century Gothic"/>
                <a:sym typeface="Century Gothic"/>
              </a:rPr>
              <a:t>Today’s globalization and increasing complexity in the business environment call for strategic alliances. While providing firms with flexibility, they also allow firms to leverage resources and capabilities to achieve objectives that might otherwise beyond their reach.</a:t>
            </a:r>
          </a:p>
        </p:txBody>
      </p:sp>
      <p:pic>
        <p:nvPicPr>
          <p:cNvPr id="262" name="Shape 262"/>
          <p:cNvPicPr preferRelativeResize="0"/>
          <p:nvPr/>
        </p:nvPicPr>
        <p:blipFill rotWithShape="1">
          <a:blip r:embed="rId3">
            <a:alphaModFix/>
          </a:blip>
          <a:srcRect/>
          <a:stretch/>
        </p:blipFill>
        <p:spPr>
          <a:xfrm>
            <a:off x="4267200" y="2979203"/>
            <a:ext cx="4226465" cy="1156511"/>
          </a:xfrm>
          <a:prstGeom prst="rect">
            <a:avLst/>
          </a:prstGeom>
          <a:noFill/>
          <a:ln>
            <a:noFill/>
          </a:ln>
        </p:spPr>
      </p:pic>
      <p:sp>
        <p:nvSpPr>
          <p:cNvPr id="263" name="Shape 263"/>
          <p:cNvSpPr/>
          <p:nvPr/>
        </p:nvSpPr>
        <p:spPr>
          <a:xfrm>
            <a:off x="5715000" y="3907114"/>
            <a:ext cx="1727856" cy="262751"/>
          </a:xfrm>
          <a:prstGeom prst="rect">
            <a:avLst/>
          </a:prstGeom>
          <a:noFill/>
          <a:ln>
            <a:noFill/>
          </a:ln>
        </p:spPr>
        <p:txBody>
          <a:bodyPr lIns="84392" tIns="42185" rIns="84392" bIns="42185" anchor="t" anchorCtr="0">
            <a:noAutofit/>
          </a:bodyPr>
          <a:lstStyle/>
          <a:p>
            <a:pPr>
              <a:buSzPct val="25000"/>
            </a:pPr>
            <a:r>
              <a:rPr lang="en-US" sz="1015" b="1" dirty="0">
                <a:solidFill>
                  <a:schemeClr val="dk1"/>
                </a:solidFill>
                <a:latin typeface="Century Gothic"/>
                <a:ea typeface="Century Gothic"/>
                <a:cs typeface="Century Gothic"/>
                <a:sym typeface="Century Gothic"/>
              </a:rPr>
              <a:t>http://www.i2an.com/</a:t>
            </a:r>
          </a:p>
        </p:txBody>
      </p:sp>
      <p:grpSp>
        <p:nvGrpSpPr>
          <p:cNvPr id="266" name="Shape 266"/>
          <p:cNvGrpSpPr/>
          <p:nvPr/>
        </p:nvGrpSpPr>
        <p:grpSpPr>
          <a:xfrm>
            <a:off x="4285927" y="1674941"/>
            <a:ext cx="4334948" cy="1144459"/>
            <a:chOff x="4793078" y="1699758"/>
            <a:chExt cx="4316098" cy="1139482"/>
          </a:xfrm>
        </p:grpSpPr>
        <p:pic>
          <p:nvPicPr>
            <p:cNvPr id="267" name="Shape 267"/>
            <p:cNvPicPr preferRelativeResize="0"/>
            <p:nvPr/>
          </p:nvPicPr>
          <p:blipFill rotWithShape="1">
            <a:blip r:embed="rId4">
              <a:alphaModFix/>
            </a:blip>
            <a:srcRect l="2572" t="26556" r="10981" b="46888"/>
            <a:stretch/>
          </p:blipFill>
          <p:spPr>
            <a:xfrm>
              <a:off x="4793078" y="1844824"/>
              <a:ext cx="4316098" cy="994416"/>
            </a:xfrm>
            <a:prstGeom prst="rect">
              <a:avLst/>
            </a:prstGeom>
            <a:noFill/>
            <a:ln>
              <a:noFill/>
            </a:ln>
          </p:spPr>
        </p:pic>
        <p:pic>
          <p:nvPicPr>
            <p:cNvPr id="268" name="Shape 268"/>
            <p:cNvPicPr preferRelativeResize="0"/>
            <p:nvPr/>
          </p:nvPicPr>
          <p:blipFill rotWithShape="1">
            <a:blip r:embed="rId5">
              <a:alphaModFix/>
            </a:blip>
            <a:srcRect/>
            <a:stretch/>
          </p:blipFill>
          <p:spPr>
            <a:xfrm>
              <a:off x="6275246" y="1699758"/>
              <a:ext cx="1494260" cy="408882"/>
            </a:xfrm>
            <a:prstGeom prst="rect">
              <a:avLst/>
            </a:prstGeom>
            <a:noFill/>
            <a:ln>
              <a:noFill/>
            </a:ln>
          </p:spPr>
        </p:pic>
      </p:grpSp>
      <p:sp>
        <p:nvSpPr>
          <p:cNvPr id="12" name="TextBox 11"/>
          <p:cNvSpPr txBox="1"/>
          <p:nvPr/>
        </p:nvSpPr>
        <p:spPr>
          <a:xfrm>
            <a:off x="3581400" y="42456"/>
            <a:ext cx="5562599" cy="584775"/>
          </a:xfrm>
          <a:prstGeom prst="rect">
            <a:avLst/>
          </a:prstGeom>
          <a:noFill/>
        </p:spPr>
        <p:txBody>
          <a:bodyPr wrap="square" rtlCol="0">
            <a:spAutoFit/>
          </a:bodyPr>
          <a:lstStyle/>
          <a:p>
            <a:r>
              <a:rPr lang="en-MY" sz="3200" b="1" dirty="0" smtClean="0"/>
              <a:t>ABOUT US|</a:t>
            </a:r>
            <a:r>
              <a:rPr lang="en-MY" sz="2000" dirty="0" smtClean="0"/>
              <a:t>INTERNATIONA LINKS/NETWORK</a:t>
            </a:r>
            <a:endParaRPr lang="en-MY" sz="2800" dirty="0"/>
          </a:p>
        </p:txBody>
      </p:sp>
    </p:spTree>
    <p:extLst>
      <p:ext uri="{BB962C8B-B14F-4D97-AF65-F5344CB8AC3E}">
        <p14:creationId xmlns:p14="http://schemas.microsoft.com/office/powerpoint/2010/main" val="239655097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239"/>
        <p:cNvGrpSpPr/>
        <p:nvPr/>
      </p:nvGrpSpPr>
      <p:grpSpPr>
        <a:xfrm>
          <a:off x="0" y="0"/>
          <a:ext cx="0" cy="0"/>
          <a:chOff x="0" y="0"/>
          <a:chExt cx="0" cy="0"/>
        </a:xfrm>
      </p:grpSpPr>
      <p:cxnSp>
        <p:nvCxnSpPr>
          <p:cNvPr id="34" name="Straight Connector 33"/>
          <p:cNvCxnSpPr/>
          <p:nvPr/>
        </p:nvCxnSpPr>
        <p:spPr>
          <a:xfrm>
            <a:off x="4453050" y="1454011"/>
            <a:ext cx="0" cy="4349154"/>
          </a:xfrm>
          <a:prstGeom prst="line">
            <a:avLst/>
          </a:prstGeom>
        </p:spPr>
        <p:style>
          <a:lnRef idx="3">
            <a:schemeClr val="accent3"/>
          </a:lnRef>
          <a:fillRef idx="0">
            <a:schemeClr val="accent3"/>
          </a:fillRef>
          <a:effectRef idx="2">
            <a:schemeClr val="accent3"/>
          </a:effectRef>
          <a:fontRef idx="minor">
            <a:schemeClr val="tx1"/>
          </a:fontRef>
        </p:style>
      </p:cxnSp>
      <p:grpSp>
        <p:nvGrpSpPr>
          <p:cNvPr id="3" name="Group 2"/>
          <p:cNvGrpSpPr/>
          <p:nvPr/>
        </p:nvGrpSpPr>
        <p:grpSpPr>
          <a:xfrm>
            <a:off x="-107510" y="1752600"/>
            <a:ext cx="8749420" cy="4078560"/>
            <a:chOff x="-3584" y="1910459"/>
            <a:chExt cx="9478538" cy="4418440"/>
          </a:xfrm>
        </p:grpSpPr>
        <p:cxnSp>
          <p:nvCxnSpPr>
            <p:cNvPr id="240" name="Shape 240"/>
            <p:cNvCxnSpPr/>
            <p:nvPr/>
          </p:nvCxnSpPr>
          <p:spPr>
            <a:xfrm flipH="1">
              <a:off x="-3584" y="5181601"/>
              <a:ext cx="5007824" cy="0"/>
            </a:xfrm>
            <a:prstGeom prst="straightConnector1">
              <a:avLst/>
            </a:prstGeom>
            <a:noFill/>
            <a:ln w="9525" cap="flat" cmpd="sng">
              <a:solidFill>
                <a:schemeClr val="lt1"/>
              </a:solidFill>
              <a:prstDash val="solid"/>
              <a:round/>
              <a:headEnd type="none" w="med" len="med"/>
              <a:tailEnd type="none" w="med" len="med"/>
            </a:ln>
          </p:spPr>
        </p:cxnSp>
        <p:grpSp>
          <p:nvGrpSpPr>
            <p:cNvPr id="41" name="Group 1"/>
            <p:cNvGrpSpPr/>
            <p:nvPr/>
          </p:nvGrpSpPr>
          <p:grpSpPr>
            <a:xfrm rot="20575923">
              <a:off x="1050001" y="4226581"/>
              <a:ext cx="3181396" cy="2102318"/>
              <a:chOff x="1208864" y="2186941"/>
              <a:chExt cx="6587890" cy="4541179"/>
            </a:xfrm>
          </p:grpSpPr>
          <p:pic>
            <p:nvPicPr>
              <p:cNvPr id="42" name="Picture 41" descr="\\sna-server1\SNA RESOURCE CENTRE\1-innoCERT 2012\newspaper\thestar 5 May 11.jp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b="31665"/>
              <a:stretch/>
            </p:blipFill>
            <p:spPr bwMode="auto">
              <a:xfrm>
                <a:off x="4929738" y="2513734"/>
                <a:ext cx="2867016" cy="2770908"/>
              </a:xfrm>
              <a:prstGeom prst="rect">
                <a:avLst/>
              </a:prstGeom>
              <a:ln>
                <a:noFill/>
              </a:ln>
              <a:effectLst>
                <a:outerShdw blurRad="292100" dist="139700" dir="2700000" algn="tl" rotWithShape="0">
                  <a:srgbClr val="333333">
                    <a:alpha val="65000"/>
                  </a:srgbClr>
                </a:outerShdw>
              </a:effectLst>
              <a:extLst/>
            </p:spPr>
          </p:pic>
          <p:pic>
            <p:nvPicPr>
              <p:cNvPr id="43" name="Picture 3" descr="\\sna-server1\SNA RESOURCE CENTRE\1-innoCERT 2012\newspaper\BT.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208864" y="2186941"/>
                <a:ext cx="4034974" cy="2427279"/>
              </a:xfrm>
              <a:prstGeom prst="rect">
                <a:avLst/>
              </a:prstGeom>
              <a:ln>
                <a:noFill/>
              </a:ln>
              <a:effectLst>
                <a:outerShdw blurRad="292100" dist="139700" dir="2700000" algn="tl" rotWithShape="0">
                  <a:srgbClr val="333333">
                    <a:alpha val="65000"/>
                  </a:srgbClr>
                </a:outerShdw>
              </a:effectLst>
              <a:extLst/>
            </p:spPr>
          </p:pic>
          <p:pic>
            <p:nvPicPr>
              <p:cNvPr id="44" name="Picture 4" descr="\\sna-server1\SNA RESOURCE CENTRE\1-innoCERT 2012\newspaper\Tax Article by En.jpg"/>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b="50000"/>
              <a:stretch/>
            </p:blipFill>
            <p:spPr bwMode="auto">
              <a:xfrm>
                <a:off x="2076969" y="4322670"/>
                <a:ext cx="2664760" cy="1884694"/>
              </a:xfrm>
              <a:prstGeom prst="rect">
                <a:avLst/>
              </a:prstGeom>
              <a:ln>
                <a:noFill/>
              </a:ln>
              <a:effectLst>
                <a:outerShdw blurRad="292100" dist="139700" dir="2700000" algn="tl" rotWithShape="0">
                  <a:srgbClr val="333333">
                    <a:alpha val="65000"/>
                  </a:srgbClr>
                </a:outerShdw>
              </a:effectLst>
              <a:extLst/>
            </p:spPr>
          </p:pic>
          <p:pic>
            <p:nvPicPr>
              <p:cNvPr id="45" name="Picture 2" descr="C:\Users\Account\Desktop\HARIAN METRO 26 JUNE 2012 (2).jpg"/>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b="24918"/>
              <a:stretch/>
            </p:blipFill>
            <p:spPr bwMode="auto">
              <a:xfrm>
                <a:off x="4238828" y="4443838"/>
                <a:ext cx="3269420" cy="2284282"/>
              </a:xfrm>
              <a:prstGeom prst="rect">
                <a:avLst/>
              </a:prstGeom>
              <a:ln>
                <a:noFill/>
              </a:ln>
              <a:effectLst>
                <a:outerShdw blurRad="292100" dist="139700" dir="2700000" algn="tl" rotWithShape="0">
                  <a:srgbClr val="333333">
                    <a:alpha val="65000"/>
                  </a:srgbClr>
                </a:outerShdw>
              </a:effectLst>
              <a:extLst/>
            </p:spPr>
          </p:pic>
        </p:grpSp>
        <p:grpSp>
          <p:nvGrpSpPr>
            <p:cNvPr id="10" name="Group 3"/>
            <p:cNvGrpSpPr/>
            <p:nvPr/>
          </p:nvGrpSpPr>
          <p:grpSpPr>
            <a:xfrm>
              <a:off x="5261718" y="4325128"/>
              <a:ext cx="3424798" cy="1908572"/>
              <a:chOff x="896475" y="1828800"/>
              <a:chExt cx="8085294" cy="4023026"/>
            </a:xfrm>
          </p:grpSpPr>
          <p:pic>
            <p:nvPicPr>
              <p:cNvPr id="11" name="Picture 10"/>
              <p:cNvPicPr>
                <a:picLocks noChangeAspect="1"/>
              </p:cNvPicPr>
              <p:nvPr/>
            </p:nvPicPr>
            <p:blipFill rotWithShape="1">
              <a:blip r:embed="rId7" cstate="print">
                <a:extLst>
                  <a:ext uri="{28A0092B-C50C-407E-A947-70E740481C1C}">
                    <a14:useLocalDpi xmlns:a14="http://schemas.microsoft.com/office/drawing/2010/main" val="0"/>
                  </a:ext>
                </a:extLst>
              </a:blip>
              <a:srcRect l="22840" t="13928" r="29879" b="13928"/>
              <a:stretch/>
            </p:blipFill>
            <p:spPr>
              <a:xfrm>
                <a:off x="1491406" y="3480620"/>
                <a:ext cx="4195143" cy="956552"/>
              </a:xfrm>
              <a:prstGeom prst="rect">
                <a:avLst/>
              </a:prstGeom>
              <a:ln>
                <a:noFill/>
              </a:ln>
              <a:effectLst>
                <a:outerShdw blurRad="292100" dist="139700" dir="2700000" algn="tl" rotWithShape="0">
                  <a:srgbClr val="333333">
                    <a:alpha val="65000"/>
                  </a:srgbClr>
                </a:outerShdw>
              </a:effectLst>
            </p:spPr>
          </p:pic>
          <p:pic>
            <p:nvPicPr>
              <p:cNvPr id="12" name="Picture 11"/>
              <p:cNvPicPr>
                <a:picLocks noChangeAspect="1"/>
              </p:cNvPicPr>
              <p:nvPr/>
            </p:nvPicPr>
            <p:blipFill rotWithShape="1">
              <a:blip r:embed="rId8" cstate="print">
                <a:extLst>
                  <a:ext uri="{28A0092B-C50C-407E-A947-70E740481C1C}">
                    <a14:useLocalDpi xmlns:a14="http://schemas.microsoft.com/office/drawing/2010/main" val="0"/>
                  </a:ext>
                </a:extLst>
              </a:blip>
              <a:srcRect l="74165" t="12842" b="14012"/>
              <a:stretch/>
            </p:blipFill>
            <p:spPr>
              <a:xfrm>
                <a:off x="1524000" y="4882008"/>
                <a:ext cx="2292281" cy="969818"/>
              </a:xfrm>
              <a:prstGeom prst="rect">
                <a:avLst/>
              </a:prstGeom>
              <a:ln>
                <a:noFill/>
              </a:ln>
              <a:effectLst>
                <a:outerShdw blurRad="292100" dist="139700" dir="2700000" algn="tl" rotWithShape="0">
                  <a:srgbClr val="333333">
                    <a:alpha val="65000"/>
                  </a:srgbClr>
                </a:outerShdw>
              </a:effectLst>
            </p:spPr>
          </p:pic>
          <p:pic>
            <p:nvPicPr>
              <p:cNvPr id="13" name="Picture 2" descr="Z:\IT\IT FOLDER\LOGO\rc 2009.png"/>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6425114" y="2280659"/>
                <a:ext cx="1447800" cy="676275"/>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14" name="TextBox 13"/>
              <p:cNvSpPr txBox="1"/>
              <p:nvPr/>
            </p:nvSpPr>
            <p:spPr>
              <a:xfrm>
                <a:off x="1271605" y="3125657"/>
                <a:ext cx="2819402" cy="502805"/>
              </a:xfrm>
              <a:prstGeom prst="rect">
                <a:avLst/>
              </a:prstGeom>
              <a:noFill/>
            </p:spPr>
            <p:txBody>
              <a:bodyPr wrap="square" rtlCol="0">
                <a:spAutoFit/>
              </a:bodyPr>
              <a:lstStyle/>
              <a:p>
                <a:r>
                  <a:rPr lang="en-US" sz="831" dirty="0"/>
                  <a:t>SILVER SPONSOR</a:t>
                </a:r>
                <a:endParaRPr lang="en-MY" sz="831" dirty="0"/>
              </a:p>
            </p:txBody>
          </p:sp>
          <p:sp>
            <p:nvSpPr>
              <p:cNvPr id="15" name="TextBox 14"/>
              <p:cNvSpPr txBox="1"/>
              <p:nvPr/>
            </p:nvSpPr>
            <p:spPr>
              <a:xfrm>
                <a:off x="1289820" y="4521109"/>
                <a:ext cx="2819402" cy="502805"/>
              </a:xfrm>
              <a:prstGeom prst="rect">
                <a:avLst/>
              </a:prstGeom>
              <a:noFill/>
            </p:spPr>
            <p:txBody>
              <a:bodyPr wrap="square" rtlCol="0">
                <a:spAutoFit/>
              </a:bodyPr>
              <a:lstStyle/>
              <a:p>
                <a:r>
                  <a:rPr lang="en-US" sz="831" dirty="0"/>
                  <a:t>CO- SPONSOR</a:t>
                </a:r>
                <a:endParaRPr lang="en-MY" sz="831" dirty="0"/>
              </a:p>
            </p:txBody>
          </p:sp>
          <p:pic>
            <p:nvPicPr>
              <p:cNvPr id="16" name="Picture 3" descr="C:\Users\Account\Desktop\miaconference2012.png"/>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896475" y="2220186"/>
                <a:ext cx="2882935" cy="700141"/>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17" name="TextBox 16"/>
              <p:cNvSpPr txBox="1"/>
              <p:nvPr/>
            </p:nvSpPr>
            <p:spPr>
              <a:xfrm>
                <a:off x="6162367" y="1850854"/>
                <a:ext cx="2819402" cy="502805"/>
              </a:xfrm>
              <a:prstGeom prst="rect">
                <a:avLst/>
              </a:prstGeom>
              <a:noFill/>
            </p:spPr>
            <p:txBody>
              <a:bodyPr wrap="square" rtlCol="0">
                <a:spAutoFit/>
              </a:bodyPr>
              <a:lstStyle/>
              <a:p>
                <a:r>
                  <a:rPr lang="en-US" sz="831" dirty="0"/>
                  <a:t>MAIN SPONSOR</a:t>
                </a:r>
                <a:endParaRPr lang="en-MY" sz="831" dirty="0"/>
              </a:p>
            </p:txBody>
          </p:sp>
          <p:sp>
            <p:nvSpPr>
              <p:cNvPr id="18" name="TextBox 17"/>
              <p:cNvSpPr txBox="1"/>
              <p:nvPr/>
            </p:nvSpPr>
            <p:spPr>
              <a:xfrm>
                <a:off x="1326252" y="1828800"/>
                <a:ext cx="2819402" cy="502805"/>
              </a:xfrm>
              <a:prstGeom prst="rect">
                <a:avLst/>
              </a:prstGeom>
              <a:noFill/>
            </p:spPr>
            <p:txBody>
              <a:bodyPr wrap="square" rtlCol="0">
                <a:spAutoFit/>
              </a:bodyPr>
              <a:lstStyle/>
              <a:p>
                <a:r>
                  <a:rPr lang="en-US" sz="831" dirty="0"/>
                  <a:t>GOLD SPONSOR</a:t>
                </a:r>
                <a:endParaRPr lang="en-MY" sz="831" dirty="0"/>
              </a:p>
            </p:txBody>
          </p:sp>
          <p:pic>
            <p:nvPicPr>
              <p:cNvPr id="19" name="Picture 2" descr="C:\Users\Account\Desktop\Untitled-1.jpg"/>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3766973" y="2317267"/>
                <a:ext cx="1442319" cy="60306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cxnSp>
            <p:nvCxnSpPr>
              <p:cNvPr id="20" name="Straight Connector 19"/>
              <p:cNvCxnSpPr/>
              <p:nvPr/>
            </p:nvCxnSpPr>
            <p:spPr>
              <a:xfrm>
                <a:off x="1243777" y="3023706"/>
                <a:ext cx="7239000" cy="0"/>
              </a:xfrm>
              <a:prstGeom prst="line">
                <a:avLst/>
              </a:prstGeom>
            </p:spPr>
            <p:style>
              <a:lnRef idx="1">
                <a:schemeClr val="accent4"/>
              </a:lnRef>
              <a:fillRef idx="0">
                <a:schemeClr val="accent4"/>
              </a:fillRef>
              <a:effectRef idx="0">
                <a:schemeClr val="accent4"/>
              </a:effectRef>
              <a:fontRef idx="minor">
                <a:schemeClr val="tx1"/>
              </a:fontRef>
            </p:style>
          </p:cxnSp>
          <p:cxnSp>
            <p:nvCxnSpPr>
              <p:cNvPr id="21" name="Straight Connector 20"/>
              <p:cNvCxnSpPr/>
              <p:nvPr/>
            </p:nvCxnSpPr>
            <p:spPr>
              <a:xfrm>
                <a:off x="1233948" y="4427263"/>
                <a:ext cx="7239000" cy="0"/>
              </a:xfrm>
              <a:prstGeom prst="line">
                <a:avLst/>
              </a:prstGeom>
            </p:spPr>
            <p:style>
              <a:lnRef idx="1">
                <a:schemeClr val="accent4"/>
              </a:lnRef>
              <a:fillRef idx="0">
                <a:schemeClr val="accent4"/>
              </a:fillRef>
              <a:effectRef idx="0">
                <a:schemeClr val="accent4"/>
              </a:effectRef>
              <a:fontRef idx="minor">
                <a:schemeClr val="tx1"/>
              </a:fontRef>
            </p:style>
          </p:cxnSp>
        </p:grpSp>
        <p:pic>
          <p:nvPicPr>
            <p:cNvPr id="22" name="Picture 2" descr="C:\Users\Account\Desktop\award.png"/>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5443764" y="1974727"/>
              <a:ext cx="2254287" cy="101281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grpSp>
          <p:nvGrpSpPr>
            <p:cNvPr id="23" name="Group 30"/>
            <p:cNvGrpSpPr/>
            <p:nvPr/>
          </p:nvGrpSpPr>
          <p:grpSpPr>
            <a:xfrm>
              <a:off x="761326" y="1910459"/>
              <a:ext cx="3607657" cy="1870966"/>
              <a:chOff x="4724400" y="1462758"/>
              <a:chExt cx="3581400" cy="2004969"/>
            </a:xfrm>
          </p:grpSpPr>
          <p:sp>
            <p:nvSpPr>
              <p:cNvPr id="24" name="Rounded Rectangle 23"/>
              <p:cNvSpPr/>
              <p:nvPr/>
            </p:nvSpPr>
            <p:spPr>
              <a:xfrm>
                <a:off x="4724400" y="1462758"/>
                <a:ext cx="3581400" cy="2004969"/>
              </a:xfrm>
              <a:prstGeom prst="roundRect">
                <a:avLst/>
              </a:prstGeom>
            </p:spPr>
            <p:style>
              <a:lnRef idx="2">
                <a:schemeClr val="accent3"/>
              </a:lnRef>
              <a:fillRef idx="1">
                <a:schemeClr val="lt1"/>
              </a:fillRef>
              <a:effectRef idx="0">
                <a:schemeClr val="accent3"/>
              </a:effectRef>
              <a:fontRef idx="minor">
                <a:schemeClr val="dk1"/>
              </a:fontRef>
            </p:style>
            <p:txBody>
              <a:bodyPr rtlCol="0" anchor="ctr"/>
              <a:lstStyle/>
              <a:p>
                <a:pPr algn="ctr"/>
                <a:endParaRPr lang="en-MY" sz="1662"/>
              </a:p>
            </p:txBody>
          </p:sp>
          <p:pic>
            <p:nvPicPr>
              <p:cNvPr id="25" name="Picture 2" descr="C:\Users\Account\Desktop\Afif's Portal\Bahan\1.bmp"/>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6953815" y="2557317"/>
                <a:ext cx="1141051" cy="634757"/>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pic>
            <p:nvPicPr>
              <p:cNvPr id="26" name="Picture 4" descr="C:\Users\Account\Desktop\Afif's Portal\Bahan\3.bmp"/>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6953815" y="1763801"/>
                <a:ext cx="1141051" cy="610729"/>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pic>
            <p:nvPicPr>
              <p:cNvPr id="27" name="Picture 3" descr="C:\Users\Account\Desktop\tv-al-hijrah3.jpg"/>
              <p:cNvPicPr>
                <a:picLocks noChangeAspect="1" noChangeArrowheads="1"/>
              </p:cNvPicPr>
              <p:nvPr/>
            </p:nvPicPr>
            <p:blipFill>
              <a:blip r:embed="rId15" cstate="print">
                <a:extLst>
                  <a:ext uri="{28A0092B-C50C-407E-A947-70E740481C1C}">
                    <a14:useLocalDpi xmlns:a14="http://schemas.microsoft.com/office/drawing/2010/main" val="0"/>
                  </a:ext>
                </a:extLst>
              </a:blip>
              <a:srcRect/>
              <a:stretch>
                <a:fillRect/>
              </a:stretch>
            </p:blipFill>
            <p:spPr bwMode="auto">
              <a:xfrm>
                <a:off x="5576205" y="1682235"/>
                <a:ext cx="435874" cy="564822"/>
              </a:xfrm>
              <a:prstGeom prst="rect">
                <a:avLst/>
              </a:prstGeom>
              <a:noFill/>
              <a:extLst>
                <a:ext uri="{909E8E84-426E-40DD-AFC4-6F175D3DCCD1}">
                  <a14:hiddenFill xmlns:a14="http://schemas.microsoft.com/office/drawing/2010/main">
                    <a:solidFill>
                      <a:srgbClr val="FFFFFF"/>
                    </a:solidFill>
                  </a14:hiddenFill>
                </a:ext>
              </a:extLst>
            </p:spPr>
          </p:pic>
          <p:pic>
            <p:nvPicPr>
              <p:cNvPr id="28" name="Picture 4" descr="C:\Users\Account\Desktop\big_Harian-Metro01.gif"/>
              <p:cNvPicPr>
                <a:picLocks noChangeAspect="1" noChangeArrowheads="1"/>
              </p:cNvPicPr>
              <p:nvPr/>
            </p:nvPicPr>
            <p:blipFill>
              <a:blip r:embed="rId16" cstate="print">
                <a:extLst>
                  <a:ext uri="{28A0092B-C50C-407E-A947-70E740481C1C}">
                    <a14:useLocalDpi xmlns:a14="http://schemas.microsoft.com/office/drawing/2010/main" val="0"/>
                  </a:ext>
                </a:extLst>
              </a:blip>
              <a:srcRect/>
              <a:stretch>
                <a:fillRect/>
              </a:stretch>
            </p:blipFill>
            <p:spPr bwMode="auto">
              <a:xfrm>
                <a:off x="6247351" y="2324781"/>
                <a:ext cx="584395" cy="584395"/>
              </a:xfrm>
              <a:prstGeom prst="rect">
                <a:avLst/>
              </a:prstGeom>
              <a:noFill/>
              <a:extLst>
                <a:ext uri="{909E8E84-426E-40DD-AFC4-6F175D3DCCD1}">
                  <a14:hiddenFill xmlns:a14="http://schemas.microsoft.com/office/drawing/2010/main">
                    <a:solidFill>
                      <a:srgbClr val="FFFFFF"/>
                    </a:solidFill>
                  </a14:hiddenFill>
                </a:ext>
              </a:extLst>
            </p:spPr>
          </p:pic>
          <p:pic>
            <p:nvPicPr>
              <p:cNvPr id="29" name="Picture 4" descr="C:\Users\Account\Desktop\SCACSC.jpg"/>
              <p:cNvPicPr>
                <a:picLocks noChangeAspect="1" noChangeArrowheads="1"/>
              </p:cNvPicPr>
              <p:nvPr/>
            </p:nvPicPr>
            <p:blipFill>
              <a:blip r:embed="rId17" cstate="print">
                <a:extLst>
                  <a:ext uri="{28A0092B-C50C-407E-A947-70E740481C1C}">
                    <a14:useLocalDpi xmlns:a14="http://schemas.microsoft.com/office/drawing/2010/main" val="0"/>
                  </a:ext>
                </a:extLst>
              </a:blip>
              <a:srcRect/>
              <a:stretch>
                <a:fillRect/>
              </a:stretch>
            </p:blipFill>
            <p:spPr bwMode="auto">
              <a:xfrm>
                <a:off x="4907289" y="2444114"/>
                <a:ext cx="478114" cy="345664"/>
              </a:xfrm>
              <a:prstGeom prst="rect">
                <a:avLst/>
              </a:prstGeom>
              <a:noFill/>
              <a:extLst>
                <a:ext uri="{909E8E84-426E-40DD-AFC4-6F175D3DCCD1}">
                  <a14:hiddenFill xmlns:a14="http://schemas.microsoft.com/office/drawing/2010/main">
                    <a:solidFill>
                      <a:srgbClr val="FFFFFF"/>
                    </a:solidFill>
                  </a14:hiddenFill>
                </a:ext>
              </a:extLst>
            </p:spPr>
          </p:pic>
          <p:pic>
            <p:nvPicPr>
              <p:cNvPr id="30" name="Picture 2" descr="C:\Users\Account\Desktop\rtm1.jpg"/>
              <p:cNvPicPr>
                <a:picLocks noChangeAspect="1" noChangeArrowheads="1"/>
              </p:cNvPicPr>
              <p:nvPr/>
            </p:nvPicPr>
            <p:blipFill>
              <a:blip r:embed="rId18" cstate="print">
                <a:extLst>
                  <a:ext uri="{28A0092B-C50C-407E-A947-70E740481C1C}">
                    <a14:useLocalDpi xmlns:a14="http://schemas.microsoft.com/office/drawing/2010/main" val="0"/>
                  </a:ext>
                </a:extLst>
              </a:blip>
              <a:srcRect/>
              <a:stretch>
                <a:fillRect/>
              </a:stretch>
            </p:blipFill>
            <p:spPr bwMode="auto">
              <a:xfrm>
                <a:off x="4956343" y="1732882"/>
                <a:ext cx="458491" cy="463529"/>
              </a:xfrm>
              <a:prstGeom prst="rect">
                <a:avLst/>
              </a:prstGeom>
              <a:noFill/>
              <a:extLst>
                <a:ext uri="{909E8E84-426E-40DD-AFC4-6F175D3DCCD1}">
                  <a14:hiddenFill xmlns:a14="http://schemas.microsoft.com/office/drawing/2010/main">
                    <a:solidFill>
                      <a:srgbClr val="FFFFFF"/>
                    </a:solidFill>
                  </a14:hiddenFill>
                </a:ext>
              </a:extLst>
            </p:spPr>
          </p:pic>
          <p:pic>
            <p:nvPicPr>
              <p:cNvPr id="31" name="Picture 5" descr="C:\Users\Account\Desktop\bernama_tv_logo1.jpg"/>
              <p:cNvPicPr>
                <a:picLocks noChangeAspect="1" noChangeArrowheads="1"/>
              </p:cNvPicPr>
              <p:nvPr/>
            </p:nvPicPr>
            <p:blipFill>
              <a:blip r:embed="rId19" cstate="print">
                <a:extLst>
                  <a:ext uri="{28A0092B-C50C-407E-A947-70E740481C1C}">
                    <a14:useLocalDpi xmlns:a14="http://schemas.microsoft.com/office/drawing/2010/main" val="0"/>
                  </a:ext>
                </a:extLst>
              </a:blip>
              <a:srcRect/>
              <a:stretch>
                <a:fillRect/>
              </a:stretch>
            </p:blipFill>
            <p:spPr bwMode="auto">
              <a:xfrm>
                <a:off x="6223628" y="1658003"/>
                <a:ext cx="582944" cy="643249"/>
              </a:xfrm>
              <a:prstGeom prst="rect">
                <a:avLst/>
              </a:prstGeom>
              <a:noFill/>
              <a:extLst>
                <a:ext uri="{909E8E84-426E-40DD-AFC4-6F175D3DCCD1}">
                  <a14:hiddenFill xmlns:a14="http://schemas.microsoft.com/office/drawing/2010/main">
                    <a:solidFill>
                      <a:srgbClr val="FFFFFF"/>
                    </a:solidFill>
                  </a14:hiddenFill>
                </a:ext>
              </a:extLst>
            </p:spPr>
          </p:pic>
          <p:pic>
            <p:nvPicPr>
              <p:cNvPr id="32" name="Picture 6" descr="C:\Users\Account\Desktop\EWW.jpg"/>
              <p:cNvPicPr>
                <a:picLocks noChangeAspect="1" noChangeArrowheads="1"/>
              </p:cNvPicPr>
              <p:nvPr/>
            </p:nvPicPr>
            <p:blipFill>
              <a:blip r:embed="rId20" cstate="print">
                <a:extLst>
                  <a:ext uri="{28A0092B-C50C-407E-A947-70E740481C1C}">
                    <a14:useLocalDpi xmlns:a14="http://schemas.microsoft.com/office/drawing/2010/main" val="0"/>
                  </a:ext>
                </a:extLst>
              </a:blip>
              <a:srcRect/>
              <a:stretch>
                <a:fillRect/>
              </a:stretch>
            </p:blipFill>
            <p:spPr bwMode="auto">
              <a:xfrm>
                <a:off x="5516378" y="2444114"/>
                <a:ext cx="603729" cy="345664"/>
              </a:xfrm>
              <a:prstGeom prst="rect">
                <a:avLst/>
              </a:prstGeom>
              <a:noFill/>
              <a:extLst>
                <a:ext uri="{909E8E84-426E-40DD-AFC4-6F175D3DCCD1}">
                  <a14:hiddenFill xmlns:a14="http://schemas.microsoft.com/office/drawing/2010/main">
                    <a:solidFill>
                      <a:srgbClr val="FFFFFF"/>
                    </a:solidFill>
                  </a14:hiddenFill>
                </a:ext>
              </a:extLst>
            </p:spPr>
          </p:pic>
          <p:pic>
            <p:nvPicPr>
              <p:cNvPr id="33" name="Picture 7" descr="C:\Users\Account\Desktop\images.jpg"/>
              <p:cNvPicPr>
                <a:picLocks noChangeAspect="1" noChangeArrowheads="1"/>
              </p:cNvPicPr>
              <p:nvPr/>
            </p:nvPicPr>
            <p:blipFill>
              <a:blip r:embed="rId21" cstate="print">
                <a:extLst>
                  <a:ext uri="{28A0092B-C50C-407E-A947-70E740481C1C}">
                    <a14:useLocalDpi xmlns:a14="http://schemas.microsoft.com/office/drawing/2010/main" val="0"/>
                  </a:ext>
                </a:extLst>
              </a:blip>
              <a:srcRect/>
              <a:stretch>
                <a:fillRect/>
              </a:stretch>
            </p:blipFill>
            <p:spPr bwMode="auto">
              <a:xfrm>
                <a:off x="4840097" y="3024389"/>
                <a:ext cx="801558" cy="179660"/>
              </a:xfrm>
              <a:prstGeom prst="rect">
                <a:avLst/>
              </a:prstGeom>
              <a:noFill/>
              <a:extLst>
                <a:ext uri="{909E8E84-426E-40DD-AFC4-6F175D3DCCD1}">
                  <a14:hiddenFill xmlns:a14="http://schemas.microsoft.com/office/drawing/2010/main">
                    <a:solidFill>
                      <a:srgbClr val="FFFFFF"/>
                    </a:solidFill>
                  </a14:hiddenFill>
                </a:ext>
              </a:extLst>
            </p:spPr>
          </p:pic>
        </p:grpSp>
        <p:pic>
          <p:nvPicPr>
            <p:cNvPr id="35" name="Picture 3" descr="C:\Users\Acchead\Pictures\USAHAWAN SUKSES.jpg"/>
            <p:cNvPicPr>
              <a:picLocks noChangeAspect="1" noChangeArrowheads="1"/>
            </p:cNvPicPr>
            <p:nvPr/>
          </p:nvPicPr>
          <p:blipFill>
            <a:blip r:embed="rId22" cstate="print">
              <a:extLst>
                <a:ext uri="{28A0092B-C50C-407E-A947-70E740481C1C}">
                  <a14:useLocalDpi xmlns:a14="http://schemas.microsoft.com/office/drawing/2010/main" val="0"/>
                </a:ext>
              </a:extLst>
            </a:blip>
            <a:srcRect/>
            <a:stretch>
              <a:fillRect/>
            </a:stretch>
          </p:blipFill>
          <p:spPr bwMode="auto">
            <a:xfrm>
              <a:off x="1810762" y="3326055"/>
              <a:ext cx="1021556" cy="245174"/>
            </a:xfrm>
            <a:prstGeom prst="rect">
              <a:avLst/>
            </a:prstGeom>
            <a:noFill/>
            <a:extLst>
              <a:ext uri="{909E8E84-426E-40DD-AFC4-6F175D3DCCD1}">
                <a14:hiddenFill xmlns:a14="http://schemas.microsoft.com/office/drawing/2010/main">
                  <a:solidFill>
                    <a:srgbClr val="FFFFFF"/>
                  </a:solidFill>
                </a14:hiddenFill>
              </a:ext>
            </a:extLst>
          </p:spPr>
        </p:pic>
        <p:pic>
          <p:nvPicPr>
            <p:cNvPr id="36" name="Picture 35"/>
            <p:cNvPicPr>
              <a:picLocks noChangeAspect="1"/>
            </p:cNvPicPr>
            <p:nvPr/>
          </p:nvPicPr>
          <p:blipFill>
            <a:blip r:embed="rId23" cstate="print">
              <a:extLst>
                <a:ext uri="{28A0092B-C50C-407E-A947-70E740481C1C}">
                  <a14:useLocalDpi xmlns:a14="http://schemas.microsoft.com/office/drawing/2010/main" val="0"/>
                </a:ext>
              </a:extLst>
            </a:blip>
            <a:stretch>
              <a:fillRect/>
            </a:stretch>
          </p:blipFill>
          <p:spPr>
            <a:xfrm>
              <a:off x="8216822" y="2987506"/>
              <a:ext cx="1212469" cy="905224"/>
            </a:xfrm>
            <a:prstGeom prst="rect">
              <a:avLst/>
            </a:prstGeom>
            <a:ln>
              <a:noFill/>
            </a:ln>
            <a:effectLst>
              <a:outerShdw blurRad="50800" dist="38100" dir="5400000" algn="t" rotWithShape="0">
                <a:prstClr val="black">
                  <a:alpha val="40000"/>
                </a:prstClr>
              </a:outerShdw>
            </a:effectLst>
          </p:spPr>
        </p:pic>
        <p:pic>
          <p:nvPicPr>
            <p:cNvPr id="37" name="Picture 2" descr="W:\GST Administration Centre\Admin\Logo\1inno2010.png"/>
            <p:cNvPicPr>
              <a:picLocks noChangeAspect="1" noChangeArrowheads="1"/>
            </p:cNvPicPr>
            <p:nvPr/>
          </p:nvPicPr>
          <p:blipFill>
            <a:blip r:embed="rId24" cstate="print">
              <a:extLst>
                <a:ext uri="{28A0092B-C50C-407E-A947-70E740481C1C}">
                  <a14:useLocalDpi xmlns:a14="http://schemas.microsoft.com/office/drawing/2010/main" val="0"/>
                </a:ext>
              </a:extLst>
            </a:blip>
            <a:srcRect/>
            <a:stretch>
              <a:fillRect/>
            </a:stretch>
          </p:blipFill>
          <p:spPr bwMode="auto">
            <a:xfrm>
              <a:off x="5437243" y="3263738"/>
              <a:ext cx="1095348" cy="758073"/>
            </a:xfrm>
            <a:prstGeom prst="rect">
              <a:avLst/>
            </a:prstGeom>
            <a:noFill/>
            <a:effectLst>
              <a:outerShdw blurRad="50800" dist="38100" dir="5400000" algn="t" rotWithShape="0">
                <a:prstClr val="black">
                  <a:alpha val="40000"/>
                </a:prstClr>
              </a:outerShdw>
            </a:effectLst>
            <a:extLst>
              <a:ext uri="{909E8E84-426E-40DD-AFC4-6F175D3DCCD1}">
                <a14:hiddenFill xmlns:a14="http://schemas.microsoft.com/office/drawing/2010/main">
                  <a:solidFill>
                    <a:srgbClr val="FFFFFF"/>
                  </a:solidFill>
                </a14:hiddenFill>
              </a:ext>
            </a:extLst>
          </p:spPr>
        </p:pic>
        <p:pic>
          <p:nvPicPr>
            <p:cNvPr id="38" name="Picture 3" descr="W:\GST Administration Centre\Admin\Logo\1inno2012.png"/>
            <p:cNvPicPr>
              <a:picLocks noChangeAspect="1" noChangeArrowheads="1"/>
            </p:cNvPicPr>
            <p:nvPr/>
          </p:nvPicPr>
          <p:blipFill>
            <a:blip r:embed="rId25" cstate="print">
              <a:extLst>
                <a:ext uri="{28A0092B-C50C-407E-A947-70E740481C1C}">
                  <a14:useLocalDpi xmlns:a14="http://schemas.microsoft.com/office/drawing/2010/main" val="0"/>
                </a:ext>
              </a:extLst>
            </a:blip>
            <a:srcRect/>
            <a:stretch>
              <a:fillRect/>
            </a:stretch>
          </p:blipFill>
          <p:spPr bwMode="auto">
            <a:xfrm>
              <a:off x="6638016" y="3248781"/>
              <a:ext cx="1088827" cy="773031"/>
            </a:xfrm>
            <a:prstGeom prst="rect">
              <a:avLst/>
            </a:prstGeom>
            <a:noFill/>
            <a:effectLst>
              <a:outerShdw blurRad="50800" dist="38100" dir="5400000" algn="t" rotWithShape="0">
                <a:prstClr val="black">
                  <a:alpha val="40000"/>
                </a:prstClr>
              </a:outerShdw>
            </a:effectLst>
            <a:extLst>
              <a:ext uri="{909E8E84-426E-40DD-AFC4-6F175D3DCCD1}">
                <a14:hiddenFill xmlns:a14="http://schemas.microsoft.com/office/drawing/2010/main">
                  <a:solidFill>
                    <a:srgbClr val="FFFFFF"/>
                  </a:solidFill>
                </a14:hiddenFill>
              </a:ext>
            </a:extLst>
          </p:spPr>
        </p:pic>
        <p:pic>
          <p:nvPicPr>
            <p:cNvPr id="39" name="Picture 4" descr="W:\GST Administration Centre\Admin\Logo\MSC.png"/>
            <p:cNvPicPr>
              <a:picLocks noChangeAspect="1" noChangeArrowheads="1"/>
            </p:cNvPicPr>
            <p:nvPr/>
          </p:nvPicPr>
          <p:blipFill>
            <a:blip r:embed="rId26" cstate="print">
              <a:extLst>
                <a:ext uri="{28A0092B-C50C-407E-A947-70E740481C1C}">
                  <a14:useLocalDpi xmlns:a14="http://schemas.microsoft.com/office/drawing/2010/main" val="0"/>
                </a:ext>
              </a:extLst>
            </a:blip>
            <a:srcRect/>
            <a:stretch>
              <a:fillRect/>
            </a:stretch>
          </p:blipFill>
          <p:spPr bwMode="auto">
            <a:xfrm>
              <a:off x="8171159" y="1976245"/>
              <a:ext cx="1303795" cy="871215"/>
            </a:xfrm>
            <a:prstGeom prst="rect">
              <a:avLst/>
            </a:prstGeom>
            <a:noFill/>
            <a:effectLst>
              <a:outerShdw blurRad="50800" dist="38100" dir="5400000" algn="t" rotWithShape="0">
                <a:prstClr val="black">
                  <a:alpha val="40000"/>
                </a:prstClr>
              </a:outerShdw>
            </a:effectLst>
            <a:extLst>
              <a:ext uri="{909E8E84-426E-40DD-AFC4-6F175D3DCCD1}">
                <a14:hiddenFill xmlns:a14="http://schemas.microsoft.com/office/drawing/2010/main">
                  <a:solidFill>
                    <a:srgbClr val="FFFFFF"/>
                  </a:solidFill>
                </a14:hiddenFill>
              </a:ext>
            </a:extLst>
          </p:spPr>
        </p:pic>
      </p:grpSp>
      <p:sp>
        <p:nvSpPr>
          <p:cNvPr id="46" name="TextBox 45"/>
          <p:cNvSpPr txBox="1"/>
          <p:nvPr/>
        </p:nvSpPr>
        <p:spPr>
          <a:xfrm>
            <a:off x="4267200" y="42456"/>
            <a:ext cx="4876799" cy="584775"/>
          </a:xfrm>
          <a:prstGeom prst="rect">
            <a:avLst/>
          </a:prstGeom>
          <a:noFill/>
        </p:spPr>
        <p:txBody>
          <a:bodyPr wrap="square" rtlCol="0">
            <a:spAutoFit/>
          </a:bodyPr>
          <a:lstStyle/>
          <a:p>
            <a:r>
              <a:rPr lang="en-MY" sz="3200" b="1" dirty="0" smtClean="0"/>
              <a:t>ABOUT US|</a:t>
            </a:r>
            <a:r>
              <a:rPr lang="en-MY" sz="2000" dirty="0" smtClean="0"/>
              <a:t>AWARDS &amp; RECOGNITION</a:t>
            </a:r>
            <a:endParaRPr lang="en-MY" sz="2800" dirty="0"/>
          </a:p>
        </p:txBody>
      </p:sp>
    </p:spTree>
    <p:extLst>
      <p:ext uri="{BB962C8B-B14F-4D97-AF65-F5344CB8AC3E}">
        <p14:creationId xmlns:p14="http://schemas.microsoft.com/office/powerpoint/2010/main" val="13007561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239"/>
        <p:cNvGrpSpPr/>
        <p:nvPr/>
      </p:nvGrpSpPr>
      <p:grpSpPr>
        <a:xfrm>
          <a:off x="0" y="0"/>
          <a:ext cx="0" cy="0"/>
          <a:chOff x="0" y="0"/>
          <a:chExt cx="0" cy="0"/>
        </a:xfrm>
      </p:grpSpPr>
      <p:cxnSp>
        <p:nvCxnSpPr>
          <p:cNvPr id="240" name="Shape 240"/>
          <p:cNvCxnSpPr/>
          <p:nvPr/>
        </p:nvCxnSpPr>
        <p:spPr>
          <a:xfrm flipH="1">
            <a:off x="-3308" y="5046786"/>
            <a:ext cx="4622607" cy="0"/>
          </a:xfrm>
          <a:prstGeom prst="straightConnector1">
            <a:avLst/>
          </a:prstGeom>
          <a:noFill/>
          <a:ln w="9525" cap="flat" cmpd="sng">
            <a:solidFill>
              <a:schemeClr val="lt1"/>
            </a:solidFill>
            <a:prstDash val="solid"/>
            <a:round/>
            <a:headEnd type="none" w="med" len="med"/>
            <a:tailEnd type="none" w="med" len="med"/>
          </a:ln>
        </p:spPr>
      </p:cxnSp>
      <p:sp>
        <p:nvSpPr>
          <p:cNvPr id="243" name="Shape 243"/>
          <p:cNvSpPr/>
          <p:nvPr/>
        </p:nvSpPr>
        <p:spPr>
          <a:xfrm>
            <a:off x="872224" y="2286000"/>
            <a:ext cx="7494149" cy="2579246"/>
          </a:xfrm>
          <a:prstGeom prst="rect">
            <a:avLst/>
          </a:prstGeom>
          <a:noFill/>
          <a:ln>
            <a:noFill/>
          </a:ln>
        </p:spPr>
        <p:txBody>
          <a:bodyPr lIns="84392" tIns="42185" rIns="84392" bIns="42185" anchor="t" anchorCtr="0">
            <a:noAutofit/>
          </a:bodyPr>
          <a:lstStyle/>
          <a:p>
            <a:pPr algn="just">
              <a:buSzPct val="25000"/>
            </a:pPr>
            <a:r>
              <a:rPr lang="en-US" sz="2800" dirty="0" smtClean="0">
                <a:solidFill>
                  <a:schemeClr val="dk1"/>
                </a:solidFill>
                <a:latin typeface="Century Gothic"/>
                <a:ea typeface="Century Gothic"/>
                <a:cs typeface="Century Gothic"/>
                <a:sym typeface="Century Gothic"/>
              </a:rPr>
              <a:t>		 serves </a:t>
            </a:r>
            <a:r>
              <a:rPr lang="en-US" sz="2800" dirty="0">
                <a:solidFill>
                  <a:schemeClr val="dk1"/>
                </a:solidFill>
                <a:latin typeface="Century Gothic"/>
                <a:ea typeface="Century Gothic"/>
                <a:cs typeface="Century Gothic"/>
                <a:sym typeface="Century Gothic"/>
              </a:rPr>
              <a:t>diverse clients including corporate companies, foundations/non-profit </a:t>
            </a:r>
            <a:r>
              <a:rPr lang="en-US" sz="2800" dirty="0" err="1">
                <a:solidFill>
                  <a:schemeClr val="dk1"/>
                </a:solidFill>
                <a:latin typeface="Century Gothic"/>
                <a:ea typeface="Century Gothic"/>
                <a:cs typeface="Century Gothic"/>
                <a:sym typeface="Century Gothic"/>
              </a:rPr>
              <a:t>organisations</a:t>
            </a:r>
            <a:r>
              <a:rPr lang="en-US" sz="2800" dirty="0">
                <a:solidFill>
                  <a:schemeClr val="dk1"/>
                </a:solidFill>
                <a:latin typeface="Century Gothic"/>
                <a:ea typeface="Century Gothic"/>
                <a:cs typeface="Century Gothic"/>
                <a:sym typeface="Century Gothic"/>
              </a:rPr>
              <a:t>, government bodies and government-linked companies. Their diversity spans across different sectors of the economy.</a:t>
            </a:r>
          </a:p>
        </p:txBody>
      </p:sp>
      <p:sp>
        <p:nvSpPr>
          <p:cNvPr id="8" name="TextBox 7"/>
          <p:cNvSpPr txBox="1"/>
          <p:nvPr/>
        </p:nvSpPr>
        <p:spPr>
          <a:xfrm>
            <a:off x="4619299" y="42456"/>
            <a:ext cx="4524700" cy="584775"/>
          </a:xfrm>
          <a:prstGeom prst="rect">
            <a:avLst/>
          </a:prstGeom>
          <a:noFill/>
        </p:spPr>
        <p:txBody>
          <a:bodyPr wrap="square" rtlCol="0">
            <a:spAutoFit/>
          </a:bodyPr>
          <a:lstStyle/>
          <a:p>
            <a:r>
              <a:rPr lang="en-MY" sz="3200" b="1" dirty="0" smtClean="0"/>
              <a:t>ABOUT US|</a:t>
            </a:r>
            <a:r>
              <a:rPr lang="en-MY" sz="2000" dirty="0" smtClean="0"/>
              <a:t>CLIENTELE OVERVIEW</a:t>
            </a:r>
            <a:endParaRPr lang="en-MY" sz="2800" dirty="0"/>
          </a:p>
        </p:txBody>
      </p:sp>
      <p:pic>
        <p:nvPicPr>
          <p:cNvPr id="9" name="Shape 109"/>
          <p:cNvPicPr preferRelativeResize="0"/>
          <p:nvPr/>
        </p:nvPicPr>
        <p:blipFill rotWithShape="1">
          <a:blip r:embed="rId3">
            <a:alphaModFix/>
          </a:blip>
          <a:srcRect/>
          <a:stretch/>
        </p:blipFill>
        <p:spPr>
          <a:xfrm>
            <a:off x="974495" y="2362200"/>
            <a:ext cx="1768705" cy="347235"/>
          </a:xfrm>
          <a:prstGeom prst="rect">
            <a:avLst/>
          </a:prstGeom>
          <a:noFill/>
          <a:ln>
            <a:noFill/>
          </a:ln>
        </p:spPr>
      </p:pic>
    </p:spTree>
    <p:extLst>
      <p:ext uri="{BB962C8B-B14F-4D97-AF65-F5344CB8AC3E}">
        <p14:creationId xmlns:p14="http://schemas.microsoft.com/office/powerpoint/2010/main" val="186380041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249"/>
        <p:cNvGrpSpPr/>
        <p:nvPr/>
      </p:nvGrpSpPr>
      <p:grpSpPr>
        <a:xfrm>
          <a:off x="0" y="0"/>
          <a:ext cx="0" cy="0"/>
          <a:chOff x="0" y="0"/>
          <a:chExt cx="0" cy="0"/>
        </a:xfrm>
      </p:grpSpPr>
      <p:cxnSp>
        <p:nvCxnSpPr>
          <p:cNvPr id="250" name="Shape 250"/>
          <p:cNvCxnSpPr/>
          <p:nvPr/>
        </p:nvCxnSpPr>
        <p:spPr>
          <a:xfrm rot="10800000">
            <a:off x="-3174" y="5046785"/>
            <a:ext cx="4622799" cy="0"/>
          </a:xfrm>
          <a:prstGeom prst="straightConnector1">
            <a:avLst/>
          </a:prstGeom>
          <a:noFill/>
          <a:ln w="9525" cap="flat" cmpd="sng">
            <a:solidFill>
              <a:schemeClr val="lt1"/>
            </a:solidFill>
            <a:prstDash val="solid"/>
            <a:round/>
            <a:headEnd type="none" w="med" len="med"/>
            <a:tailEnd type="none" w="med" len="med"/>
          </a:ln>
        </p:spPr>
      </p:cxnSp>
      <p:pic>
        <p:nvPicPr>
          <p:cNvPr id="254" name="Shape 254"/>
          <p:cNvPicPr preferRelativeResize="0"/>
          <p:nvPr/>
        </p:nvPicPr>
        <p:blipFill rotWithShape="1">
          <a:blip r:embed="rId3">
            <a:alphaModFix/>
          </a:blip>
          <a:srcRect/>
          <a:stretch/>
        </p:blipFill>
        <p:spPr>
          <a:xfrm>
            <a:off x="650333" y="1434931"/>
            <a:ext cx="7088086" cy="4450490"/>
          </a:xfrm>
          <a:prstGeom prst="rect">
            <a:avLst/>
          </a:prstGeom>
          <a:noFill/>
          <a:ln>
            <a:noFill/>
          </a:ln>
        </p:spPr>
      </p:pic>
      <p:sp>
        <p:nvSpPr>
          <p:cNvPr id="7" name="TextBox 6"/>
          <p:cNvSpPr txBox="1"/>
          <p:nvPr/>
        </p:nvSpPr>
        <p:spPr>
          <a:xfrm>
            <a:off x="3810000" y="42456"/>
            <a:ext cx="5333999" cy="584775"/>
          </a:xfrm>
          <a:prstGeom prst="rect">
            <a:avLst/>
          </a:prstGeom>
          <a:noFill/>
        </p:spPr>
        <p:txBody>
          <a:bodyPr wrap="square" rtlCol="0">
            <a:spAutoFit/>
          </a:bodyPr>
          <a:lstStyle/>
          <a:p>
            <a:r>
              <a:rPr lang="en-MY" sz="3200" b="1" dirty="0" smtClean="0"/>
              <a:t>ABOUT US|</a:t>
            </a:r>
            <a:r>
              <a:rPr lang="en-MY" sz="2000" dirty="0" smtClean="0"/>
              <a:t>SALIHIN CLIENTELE OVERVIEW</a:t>
            </a:r>
            <a:endParaRPr lang="en-MY" sz="2800" dirty="0"/>
          </a:p>
        </p:txBody>
      </p:sp>
    </p:spTree>
    <p:extLst>
      <p:ext uri="{BB962C8B-B14F-4D97-AF65-F5344CB8AC3E}">
        <p14:creationId xmlns:p14="http://schemas.microsoft.com/office/powerpoint/2010/main" val="269154668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4" descr="http://salihinpremier.com/templates/clientblock/images/7.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42659" y="3155760"/>
            <a:ext cx="1430128" cy="920614"/>
          </a:xfrm>
          <a:prstGeom prst="rect">
            <a:avLst/>
          </a:prstGeom>
          <a:noFill/>
          <a:ln>
            <a:noFill/>
          </a:ln>
          <a:extLst/>
        </p:spPr>
      </p:pic>
      <p:pic>
        <p:nvPicPr>
          <p:cNvPr id="13" name="Picture 6" descr="http://salihinpremier.com/templates/clientblock/images/6.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4341" y="1930779"/>
            <a:ext cx="1228505" cy="921379"/>
          </a:xfrm>
          <a:prstGeom prst="rect">
            <a:avLst/>
          </a:prstGeom>
          <a:noFill/>
          <a:ln>
            <a:noFill/>
          </a:ln>
          <a:extLst/>
        </p:spPr>
      </p:pic>
      <p:pic>
        <p:nvPicPr>
          <p:cNvPr id="14" name="Picture 8" descr="http://salihinpremier.com/templates/clientblock/images/8.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104458" y="4550387"/>
            <a:ext cx="1309894" cy="982420"/>
          </a:xfrm>
          <a:prstGeom prst="rect">
            <a:avLst/>
          </a:prstGeom>
          <a:noFill/>
          <a:ln>
            <a:noFill/>
          </a:ln>
          <a:extLst/>
        </p:spPr>
      </p:pic>
      <p:pic>
        <p:nvPicPr>
          <p:cNvPr id="15" name="Picture 10" descr="http://salihinpremier.com/templates/clientblock/images/2.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783732" y="4536532"/>
            <a:ext cx="1341649" cy="1006238"/>
          </a:xfrm>
          <a:prstGeom prst="rect">
            <a:avLst/>
          </a:prstGeom>
          <a:noFill/>
          <a:ln>
            <a:noFill/>
          </a:ln>
          <a:extLst/>
        </p:spPr>
      </p:pic>
      <p:pic>
        <p:nvPicPr>
          <p:cNvPr id="16" name="Picture 15"/>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22759" y="3200400"/>
            <a:ext cx="1066800" cy="927202"/>
          </a:xfrm>
          <a:prstGeom prst="rect">
            <a:avLst/>
          </a:prstGeom>
          <a:noFill/>
          <a:ln>
            <a:noFill/>
          </a:ln>
        </p:spPr>
      </p:pic>
      <p:pic>
        <p:nvPicPr>
          <p:cNvPr id="17" name="Picture 16"/>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5557340" y="1447800"/>
            <a:ext cx="3129460" cy="4340292"/>
          </a:xfrm>
          <a:prstGeom prst="rect">
            <a:avLst/>
          </a:prstGeom>
        </p:spPr>
      </p:pic>
      <p:pic>
        <p:nvPicPr>
          <p:cNvPr id="18" name="Picture 2" descr="http://salihinpremier.com/templates/clientblock/images/3.pn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774166" y="1930779"/>
            <a:ext cx="1360782" cy="1020588"/>
          </a:xfrm>
          <a:prstGeom prst="rect">
            <a:avLst/>
          </a:prstGeom>
          <a:noFill/>
          <a:ln>
            <a:noFill/>
          </a:ln>
          <a:extLst/>
        </p:spPr>
      </p:pic>
      <p:pic>
        <p:nvPicPr>
          <p:cNvPr id="19" name="Picture 18"/>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2163978" y="3155760"/>
            <a:ext cx="1250373" cy="937780"/>
          </a:xfrm>
          <a:prstGeom prst="rect">
            <a:avLst/>
          </a:prstGeom>
          <a:noFill/>
          <a:ln>
            <a:noFill/>
          </a:ln>
        </p:spPr>
      </p:pic>
      <p:pic>
        <p:nvPicPr>
          <p:cNvPr id="20" name="Picture 19"/>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451517" y="4475844"/>
            <a:ext cx="1550608" cy="1162956"/>
          </a:xfrm>
          <a:prstGeom prst="rect">
            <a:avLst/>
          </a:prstGeom>
          <a:noFill/>
          <a:ln>
            <a:noFill/>
          </a:ln>
        </p:spPr>
      </p:pic>
      <p:pic>
        <p:nvPicPr>
          <p:cNvPr id="2" name="Picture 1"/>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1772846" y="2202014"/>
            <a:ext cx="2133600" cy="478118"/>
          </a:xfrm>
          <a:prstGeom prst="rect">
            <a:avLst/>
          </a:prstGeom>
          <a:noFill/>
          <a:ln>
            <a:noFill/>
          </a:ln>
        </p:spPr>
      </p:pic>
      <p:sp>
        <p:nvSpPr>
          <p:cNvPr id="22" name="TextBox 21"/>
          <p:cNvSpPr txBox="1"/>
          <p:nvPr/>
        </p:nvSpPr>
        <p:spPr>
          <a:xfrm>
            <a:off x="4267200" y="42456"/>
            <a:ext cx="4876799" cy="584775"/>
          </a:xfrm>
          <a:prstGeom prst="rect">
            <a:avLst/>
          </a:prstGeom>
          <a:noFill/>
        </p:spPr>
        <p:txBody>
          <a:bodyPr wrap="square" rtlCol="0">
            <a:spAutoFit/>
          </a:bodyPr>
          <a:lstStyle/>
          <a:p>
            <a:r>
              <a:rPr lang="en-MY" sz="3200" b="1" dirty="0" smtClean="0"/>
              <a:t>ABOUT US|</a:t>
            </a:r>
            <a:r>
              <a:rPr lang="en-MY" sz="2000" dirty="0" smtClean="0"/>
              <a:t>SPS CLIENTELE OVERVIEW</a:t>
            </a:r>
            <a:endParaRPr lang="en-MY" sz="2800" dirty="0"/>
          </a:p>
        </p:txBody>
      </p:sp>
    </p:spTree>
    <p:extLst>
      <p:ext uri="{BB962C8B-B14F-4D97-AF65-F5344CB8AC3E}">
        <p14:creationId xmlns:p14="http://schemas.microsoft.com/office/powerpoint/2010/main" val="180230889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272"/>
        <p:cNvGrpSpPr/>
        <p:nvPr/>
      </p:nvGrpSpPr>
      <p:grpSpPr>
        <a:xfrm>
          <a:off x="0" y="0"/>
          <a:ext cx="0" cy="0"/>
          <a:chOff x="0" y="0"/>
          <a:chExt cx="0" cy="0"/>
        </a:xfrm>
      </p:grpSpPr>
      <p:sp>
        <p:nvSpPr>
          <p:cNvPr id="273" name="Shape 273"/>
          <p:cNvSpPr txBox="1"/>
          <p:nvPr/>
        </p:nvSpPr>
        <p:spPr>
          <a:xfrm>
            <a:off x="2362201" y="5710872"/>
            <a:ext cx="5867399" cy="746740"/>
          </a:xfrm>
          <a:prstGeom prst="rect">
            <a:avLst/>
          </a:prstGeom>
          <a:noFill/>
          <a:ln>
            <a:noFill/>
          </a:ln>
        </p:spPr>
        <p:txBody>
          <a:bodyPr lIns="84392" tIns="42185" rIns="84392" bIns="42185" anchor="t" anchorCtr="0">
            <a:noAutofit/>
          </a:bodyPr>
          <a:lstStyle/>
          <a:p>
            <a:pPr>
              <a:buSzPct val="25000"/>
            </a:pPr>
            <a:r>
              <a:rPr lang="en-US" sz="2800" dirty="0">
                <a:solidFill>
                  <a:schemeClr val="dk1"/>
                </a:solidFill>
                <a:latin typeface="Calibri"/>
                <a:ea typeface="Calibri"/>
                <a:cs typeface="Calibri"/>
                <a:sym typeface="Calibri"/>
              </a:rPr>
              <a:t>4</a:t>
            </a:r>
            <a:r>
              <a:rPr lang="en-US" sz="2800" dirty="0" smtClean="0">
                <a:solidFill>
                  <a:schemeClr val="dk1"/>
                </a:solidFill>
                <a:latin typeface="Calibri"/>
                <a:ea typeface="Calibri"/>
                <a:cs typeface="Calibri"/>
                <a:sym typeface="Calibri"/>
              </a:rPr>
              <a:t>.0 </a:t>
            </a:r>
            <a:r>
              <a:rPr lang="en-US" sz="2800" dirty="0">
                <a:solidFill>
                  <a:schemeClr val="dk1"/>
                </a:solidFill>
                <a:latin typeface="Calibri"/>
                <a:ea typeface="Calibri"/>
                <a:cs typeface="Calibri"/>
                <a:sym typeface="Calibri"/>
              </a:rPr>
              <a:t>SALIHIN PREMIER SOLUTIONS (SPS)</a:t>
            </a:r>
          </a:p>
        </p:txBody>
      </p:sp>
      <p:grpSp>
        <p:nvGrpSpPr>
          <p:cNvPr id="274" name="Shape 274"/>
          <p:cNvGrpSpPr/>
          <p:nvPr/>
        </p:nvGrpSpPr>
        <p:grpSpPr>
          <a:xfrm>
            <a:off x="228600" y="4191000"/>
            <a:ext cx="8001000" cy="2266611"/>
            <a:chOff x="609600" y="3008661"/>
            <a:chExt cx="8001000" cy="2455495"/>
          </a:xfrm>
        </p:grpSpPr>
        <p:cxnSp>
          <p:nvCxnSpPr>
            <p:cNvPr id="275" name="Shape 275"/>
            <p:cNvCxnSpPr/>
            <p:nvPr/>
          </p:nvCxnSpPr>
          <p:spPr>
            <a:xfrm>
              <a:off x="609600" y="5464157"/>
              <a:ext cx="8001000" cy="0"/>
            </a:xfrm>
            <a:prstGeom prst="straightConnector1">
              <a:avLst/>
            </a:prstGeom>
            <a:noFill/>
            <a:ln w="9525" cap="flat" cmpd="sng">
              <a:solidFill>
                <a:srgbClr val="4A7DBB"/>
              </a:solidFill>
              <a:prstDash val="solid"/>
              <a:round/>
              <a:headEnd type="none" w="med" len="med"/>
              <a:tailEnd type="none" w="med" len="med"/>
            </a:ln>
          </p:spPr>
        </p:cxnSp>
        <p:grpSp>
          <p:nvGrpSpPr>
            <p:cNvPr id="276" name="Shape 276"/>
            <p:cNvGrpSpPr/>
            <p:nvPr/>
          </p:nvGrpSpPr>
          <p:grpSpPr>
            <a:xfrm>
              <a:off x="609600" y="3008661"/>
              <a:ext cx="1905000" cy="2231303"/>
              <a:chOff x="609600" y="3008661"/>
              <a:chExt cx="1905000" cy="2231303"/>
            </a:xfrm>
          </p:grpSpPr>
          <p:sp>
            <p:nvSpPr>
              <p:cNvPr id="277" name="Shape 277"/>
              <p:cNvSpPr/>
              <p:nvPr/>
            </p:nvSpPr>
            <p:spPr>
              <a:xfrm>
                <a:off x="609600" y="3564692"/>
                <a:ext cx="1676399" cy="1675271"/>
              </a:xfrm>
              <a:prstGeom prst="rect">
                <a:avLst/>
              </a:prstGeom>
              <a:solidFill>
                <a:srgbClr val="FF0000"/>
              </a:solidFill>
              <a:ln>
                <a:noFill/>
              </a:ln>
            </p:spPr>
            <p:txBody>
              <a:bodyPr lIns="84392" tIns="42185" rIns="84392" bIns="42185" anchor="ctr" anchorCtr="0">
                <a:noAutofit/>
              </a:bodyPr>
              <a:lstStyle/>
              <a:p>
                <a:pPr algn="ctr"/>
                <a:endParaRPr sz="1662">
                  <a:solidFill>
                    <a:schemeClr val="lt1"/>
                  </a:solidFill>
                  <a:latin typeface="Calibri"/>
                  <a:ea typeface="Calibri"/>
                  <a:cs typeface="Calibri"/>
                  <a:sym typeface="Calibri"/>
                </a:endParaRPr>
              </a:p>
            </p:txBody>
          </p:sp>
          <p:pic>
            <p:nvPicPr>
              <p:cNvPr id="278" name="Shape 278"/>
              <p:cNvPicPr preferRelativeResize="0"/>
              <p:nvPr/>
            </p:nvPicPr>
            <p:blipFill rotWithShape="1">
              <a:blip r:embed="rId3">
                <a:alphaModFix/>
              </a:blip>
              <a:srcRect/>
              <a:stretch/>
            </p:blipFill>
            <p:spPr>
              <a:xfrm>
                <a:off x="957111" y="3008661"/>
                <a:ext cx="1557489" cy="1987976"/>
              </a:xfrm>
              <a:prstGeom prst="rect">
                <a:avLst/>
              </a:prstGeom>
              <a:noFill/>
              <a:ln>
                <a:noFill/>
              </a:ln>
            </p:spPr>
          </p:pic>
        </p:grpSp>
      </p:grpSp>
    </p:spTree>
    <p:extLst>
      <p:ext uri="{BB962C8B-B14F-4D97-AF65-F5344CB8AC3E}">
        <p14:creationId xmlns:p14="http://schemas.microsoft.com/office/powerpoint/2010/main" val="153194063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284"/>
        <p:cNvGrpSpPr/>
        <p:nvPr/>
      </p:nvGrpSpPr>
      <p:grpSpPr>
        <a:xfrm>
          <a:off x="0" y="0"/>
          <a:ext cx="0" cy="0"/>
          <a:chOff x="0" y="0"/>
          <a:chExt cx="0" cy="0"/>
        </a:xfrm>
      </p:grpSpPr>
      <p:sp>
        <p:nvSpPr>
          <p:cNvPr id="288" name="Shape 288"/>
          <p:cNvSpPr txBox="1"/>
          <p:nvPr/>
        </p:nvSpPr>
        <p:spPr>
          <a:xfrm>
            <a:off x="502265" y="1390099"/>
            <a:ext cx="8088923" cy="3920599"/>
          </a:xfrm>
          <a:prstGeom prst="rect">
            <a:avLst/>
          </a:prstGeom>
          <a:noFill/>
          <a:ln>
            <a:noFill/>
          </a:ln>
        </p:spPr>
        <p:txBody>
          <a:bodyPr lIns="84392" tIns="42185" rIns="84392" bIns="42185" anchor="t" anchorCtr="0">
            <a:noAutofit/>
          </a:bodyPr>
          <a:lstStyle/>
          <a:p>
            <a:pPr algn="just">
              <a:buSzPct val="25000"/>
            </a:pPr>
            <a:r>
              <a:rPr lang="en-US" dirty="0">
                <a:solidFill>
                  <a:schemeClr val="dk1"/>
                </a:solidFill>
                <a:latin typeface="Calibri"/>
                <a:ea typeface="Calibri"/>
                <a:cs typeface="Calibri"/>
                <a:sym typeface="Calibri"/>
              </a:rPr>
              <a:t>The </a:t>
            </a:r>
            <a:r>
              <a:rPr lang="en-US" b="1" dirty="0">
                <a:solidFill>
                  <a:srgbClr val="FF0000"/>
                </a:solidFill>
                <a:latin typeface="Calibri"/>
                <a:ea typeface="Calibri"/>
                <a:cs typeface="Calibri"/>
                <a:sym typeface="Calibri"/>
              </a:rPr>
              <a:t>SALIHIN PREMIER SOLUTIONS</a:t>
            </a:r>
            <a:r>
              <a:rPr lang="en-US" dirty="0">
                <a:solidFill>
                  <a:srgbClr val="FF0000"/>
                </a:solidFill>
                <a:latin typeface="Calibri"/>
                <a:ea typeface="Calibri"/>
                <a:cs typeface="Calibri"/>
                <a:sym typeface="Calibri"/>
              </a:rPr>
              <a:t> </a:t>
            </a:r>
            <a:r>
              <a:rPr lang="en-US" dirty="0">
                <a:solidFill>
                  <a:schemeClr val="dk1"/>
                </a:solidFill>
                <a:latin typeface="Calibri"/>
                <a:ea typeface="Calibri"/>
                <a:cs typeface="Calibri"/>
                <a:sym typeface="Calibri"/>
              </a:rPr>
              <a:t>also know as </a:t>
            </a:r>
            <a:r>
              <a:rPr lang="en-US" b="1" dirty="0" smtClean="0">
                <a:solidFill>
                  <a:srgbClr val="FF0000"/>
                </a:solidFill>
                <a:latin typeface="Calibri"/>
                <a:ea typeface="Calibri"/>
                <a:cs typeface="Calibri"/>
                <a:sym typeface="Calibri"/>
              </a:rPr>
              <a:t>SPS</a:t>
            </a:r>
            <a:r>
              <a:rPr lang="en-US" dirty="0" smtClean="0">
                <a:solidFill>
                  <a:schemeClr val="dk1"/>
                </a:solidFill>
                <a:latin typeface="Calibri"/>
                <a:ea typeface="Calibri"/>
                <a:cs typeface="Calibri"/>
                <a:sym typeface="Calibri"/>
              </a:rPr>
              <a:t>, </a:t>
            </a:r>
            <a:r>
              <a:rPr lang="en-US" dirty="0">
                <a:solidFill>
                  <a:schemeClr val="dk1"/>
                </a:solidFill>
                <a:latin typeface="Calibri"/>
                <a:ea typeface="Calibri"/>
                <a:cs typeface="Calibri"/>
                <a:sym typeface="Calibri"/>
              </a:rPr>
              <a:t>the intelligent software in the world that can manage numerous aspects of financial accounting including Goods and Services Tax (GST) and Zakat calculation, customized specially for Small and Medium Enterprises (SMEs). </a:t>
            </a:r>
          </a:p>
          <a:p>
            <a:pPr algn="just"/>
            <a:endParaRPr dirty="0">
              <a:solidFill>
                <a:schemeClr val="dk1"/>
              </a:solidFill>
              <a:latin typeface="Calibri"/>
              <a:ea typeface="Calibri"/>
              <a:cs typeface="Calibri"/>
              <a:sym typeface="Calibri"/>
            </a:endParaRPr>
          </a:p>
          <a:p>
            <a:pPr algn="just">
              <a:buSzPct val="25000"/>
            </a:pPr>
            <a:r>
              <a:rPr lang="en-US" b="1" dirty="0" smtClean="0">
                <a:solidFill>
                  <a:srgbClr val="FF0000"/>
                </a:solidFill>
                <a:latin typeface="Calibri"/>
                <a:ea typeface="Calibri"/>
                <a:cs typeface="Calibri"/>
                <a:sym typeface="Calibri"/>
              </a:rPr>
              <a:t>SPS </a:t>
            </a:r>
            <a:r>
              <a:rPr lang="en-US" dirty="0" smtClean="0">
                <a:solidFill>
                  <a:schemeClr val="dk1"/>
                </a:solidFill>
                <a:latin typeface="Calibri"/>
                <a:ea typeface="Calibri"/>
                <a:cs typeface="Calibri"/>
                <a:sym typeface="Calibri"/>
              </a:rPr>
              <a:t>is </a:t>
            </a:r>
            <a:r>
              <a:rPr lang="en-US" dirty="0">
                <a:solidFill>
                  <a:schemeClr val="dk1"/>
                </a:solidFill>
                <a:latin typeface="Calibri"/>
                <a:ea typeface="Calibri"/>
                <a:cs typeface="Calibri"/>
                <a:sym typeface="Calibri"/>
              </a:rPr>
              <a:t>an efficient and effective accounting software that accommodates changes affecting invoicing and billing system of the business process. The software is powered by the latest security features to secure data or information for optimal integrity and confidentiality. It is tailor made for small and medium industries by professional accountants. </a:t>
            </a:r>
          </a:p>
          <a:p>
            <a:pPr algn="just"/>
            <a:endParaRPr dirty="0">
              <a:solidFill>
                <a:schemeClr val="dk1"/>
              </a:solidFill>
              <a:latin typeface="Calibri"/>
              <a:ea typeface="Calibri"/>
              <a:cs typeface="Calibri"/>
              <a:sym typeface="Calibri"/>
            </a:endParaRPr>
          </a:p>
          <a:p>
            <a:pPr algn="just">
              <a:buSzPct val="25000"/>
            </a:pPr>
            <a:r>
              <a:rPr lang="en-US" dirty="0">
                <a:solidFill>
                  <a:schemeClr val="dk1"/>
                </a:solidFill>
                <a:latin typeface="Calibri"/>
                <a:ea typeface="Calibri"/>
                <a:cs typeface="Calibri"/>
                <a:sym typeface="Calibri"/>
              </a:rPr>
              <a:t>The Zakat module makes </a:t>
            </a:r>
            <a:r>
              <a:rPr lang="en-US" b="1" dirty="0" smtClean="0">
                <a:solidFill>
                  <a:srgbClr val="FF0000"/>
                </a:solidFill>
                <a:latin typeface="Calibri"/>
                <a:ea typeface="Calibri"/>
                <a:cs typeface="Calibri"/>
                <a:sym typeface="Calibri"/>
              </a:rPr>
              <a:t>SPS </a:t>
            </a:r>
            <a:r>
              <a:rPr lang="en-US" dirty="0" smtClean="0">
                <a:solidFill>
                  <a:schemeClr val="dk1"/>
                </a:solidFill>
                <a:latin typeface="Calibri"/>
                <a:ea typeface="Calibri"/>
                <a:cs typeface="Calibri"/>
                <a:sym typeface="Calibri"/>
              </a:rPr>
              <a:t>the </a:t>
            </a:r>
            <a:r>
              <a:rPr lang="en-US" dirty="0">
                <a:solidFill>
                  <a:schemeClr val="dk1"/>
                </a:solidFill>
                <a:latin typeface="Calibri"/>
                <a:ea typeface="Calibri"/>
                <a:cs typeface="Calibri"/>
                <a:sym typeface="Calibri"/>
              </a:rPr>
              <a:t>first comprehensive accounting software with Zakat solution. It will make it easier than ever for Muslim businesses, corporations and organizations to determine the amount payable as Zakat. With Zakat feature built in, it is simply the best accounting software yet. </a:t>
            </a:r>
          </a:p>
        </p:txBody>
      </p:sp>
      <p:sp>
        <p:nvSpPr>
          <p:cNvPr id="6" name="TextBox 5"/>
          <p:cNvSpPr txBox="1"/>
          <p:nvPr/>
        </p:nvSpPr>
        <p:spPr>
          <a:xfrm>
            <a:off x="5029200" y="42456"/>
            <a:ext cx="4114799" cy="584775"/>
          </a:xfrm>
          <a:prstGeom prst="rect">
            <a:avLst/>
          </a:prstGeom>
          <a:noFill/>
        </p:spPr>
        <p:txBody>
          <a:bodyPr wrap="square" rtlCol="0">
            <a:spAutoFit/>
          </a:bodyPr>
          <a:lstStyle/>
          <a:p>
            <a:r>
              <a:rPr lang="en-MY" sz="3200" b="1" dirty="0" smtClean="0"/>
              <a:t>ABOUT US|</a:t>
            </a:r>
            <a:r>
              <a:rPr lang="en-MY" sz="2000" dirty="0" smtClean="0"/>
              <a:t>SPS BACKGROUND</a:t>
            </a:r>
            <a:endParaRPr lang="en-MY" sz="2800" dirty="0"/>
          </a:p>
        </p:txBody>
      </p:sp>
    </p:spTree>
    <p:extLst>
      <p:ext uri="{BB962C8B-B14F-4D97-AF65-F5344CB8AC3E}">
        <p14:creationId xmlns:p14="http://schemas.microsoft.com/office/powerpoint/2010/main" val="216632366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292"/>
        <p:cNvGrpSpPr/>
        <p:nvPr/>
      </p:nvGrpSpPr>
      <p:grpSpPr>
        <a:xfrm>
          <a:off x="0" y="0"/>
          <a:ext cx="0" cy="0"/>
          <a:chOff x="0" y="0"/>
          <a:chExt cx="0" cy="0"/>
        </a:xfrm>
      </p:grpSpPr>
      <p:sp>
        <p:nvSpPr>
          <p:cNvPr id="296" name="Shape 296"/>
          <p:cNvSpPr txBox="1"/>
          <p:nvPr/>
        </p:nvSpPr>
        <p:spPr>
          <a:xfrm>
            <a:off x="2209799" y="990600"/>
            <a:ext cx="4501661" cy="596491"/>
          </a:xfrm>
          <a:prstGeom prst="rect">
            <a:avLst/>
          </a:prstGeom>
          <a:noFill/>
          <a:ln>
            <a:noFill/>
          </a:ln>
        </p:spPr>
        <p:txBody>
          <a:bodyPr lIns="84392" tIns="42185" rIns="84392" bIns="42185" anchor="t" anchorCtr="0">
            <a:noAutofit/>
          </a:bodyPr>
          <a:lstStyle/>
          <a:p>
            <a:pPr algn="ctr">
              <a:buSzPct val="25000"/>
            </a:pPr>
            <a:r>
              <a:rPr lang="en-US" b="1" dirty="0">
                <a:solidFill>
                  <a:schemeClr val="dk1"/>
                </a:solidFill>
                <a:latin typeface="Calibri"/>
                <a:ea typeface="Calibri"/>
                <a:cs typeface="Calibri"/>
                <a:sym typeface="Calibri"/>
              </a:rPr>
              <a:t>There is 5 main modules that makes the SPS Accounting software like no other’s.</a:t>
            </a:r>
          </a:p>
        </p:txBody>
      </p:sp>
      <p:graphicFrame>
        <p:nvGraphicFramePr>
          <p:cNvPr id="2" name="Diagram 1"/>
          <p:cNvGraphicFramePr/>
          <p:nvPr>
            <p:extLst>
              <p:ext uri="{D42A27DB-BD31-4B8C-83A1-F6EECF244321}">
                <p14:modId xmlns:p14="http://schemas.microsoft.com/office/powerpoint/2010/main" val="284853354"/>
              </p:ext>
            </p:extLst>
          </p:nvPr>
        </p:nvGraphicFramePr>
        <p:xfrm>
          <a:off x="1145930" y="1755413"/>
          <a:ext cx="6629399" cy="44196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TextBox 6"/>
          <p:cNvSpPr txBox="1"/>
          <p:nvPr/>
        </p:nvSpPr>
        <p:spPr>
          <a:xfrm>
            <a:off x="6348435" y="42456"/>
            <a:ext cx="2795564" cy="584775"/>
          </a:xfrm>
          <a:prstGeom prst="rect">
            <a:avLst/>
          </a:prstGeom>
          <a:noFill/>
        </p:spPr>
        <p:txBody>
          <a:bodyPr wrap="square" rtlCol="0">
            <a:spAutoFit/>
          </a:bodyPr>
          <a:lstStyle/>
          <a:p>
            <a:r>
              <a:rPr lang="en-MY" sz="3200" b="1" dirty="0" smtClean="0"/>
              <a:t>SPS|</a:t>
            </a:r>
            <a:r>
              <a:rPr lang="en-MY" sz="2000" dirty="0" smtClean="0"/>
              <a:t>MODULES IN SPS</a:t>
            </a:r>
            <a:endParaRPr lang="en-MY" sz="2800" dirty="0"/>
          </a:p>
        </p:txBody>
      </p:sp>
    </p:spTree>
    <p:extLst>
      <p:ext uri="{BB962C8B-B14F-4D97-AF65-F5344CB8AC3E}">
        <p14:creationId xmlns:p14="http://schemas.microsoft.com/office/powerpoint/2010/main" val="329647490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309"/>
        <p:cNvGrpSpPr/>
        <p:nvPr/>
      </p:nvGrpSpPr>
      <p:grpSpPr>
        <a:xfrm>
          <a:off x="0" y="0"/>
          <a:ext cx="0" cy="0"/>
          <a:chOff x="0" y="0"/>
          <a:chExt cx="0" cy="0"/>
        </a:xfrm>
      </p:grpSpPr>
      <p:sp>
        <p:nvSpPr>
          <p:cNvPr id="6" name="TextBox 5"/>
          <p:cNvSpPr txBox="1"/>
          <p:nvPr/>
        </p:nvSpPr>
        <p:spPr>
          <a:xfrm>
            <a:off x="6476999" y="42456"/>
            <a:ext cx="2666999" cy="584775"/>
          </a:xfrm>
          <a:prstGeom prst="rect">
            <a:avLst/>
          </a:prstGeom>
          <a:noFill/>
        </p:spPr>
        <p:txBody>
          <a:bodyPr wrap="square" rtlCol="0">
            <a:spAutoFit/>
          </a:bodyPr>
          <a:lstStyle/>
          <a:p>
            <a:r>
              <a:rPr lang="en-MY" sz="3200" b="1" dirty="0" smtClean="0"/>
              <a:t>SPS|</a:t>
            </a:r>
            <a:r>
              <a:rPr lang="en-MY" sz="2000" dirty="0" smtClean="0"/>
              <a:t>CORE FEATURES</a:t>
            </a:r>
            <a:endParaRPr lang="en-MY" sz="2800" dirty="0"/>
          </a:p>
        </p:txBody>
      </p:sp>
      <p:pic>
        <p:nvPicPr>
          <p:cNvPr id="35" name="Picture 3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6732" y="1447800"/>
            <a:ext cx="4262633" cy="3967417"/>
          </a:xfrm>
          <a:prstGeom prst="rect">
            <a:avLst/>
          </a:prstGeom>
        </p:spPr>
      </p:pic>
      <p:sp>
        <p:nvSpPr>
          <p:cNvPr id="36" name="Pentagon 35"/>
          <p:cNvSpPr/>
          <p:nvPr/>
        </p:nvSpPr>
        <p:spPr>
          <a:xfrm>
            <a:off x="4417649" y="2134668"/>
            <a:ext cx="2106278" cy="513833"/>
          </a:xfrm>
          <a:prstGeom prst="homePlate">
            <a:avLst/>
          </a:prstGeom>
          <a:solidFill>
            <a:srgbClr val="C00000"/>
          </a:solidFill>
        </p:spPr>
        <p:style>
          <a:lnRef idx="3">
            <a:schemeClr val="lt1"/>
          </a:lnRef>
          <a:fillRef idx="1">
            <a:schemeClr val="accent4"/>
          </a:fillRef>
          <a:effectRef idx="1">
            <a:schemeClr val="accent4"/>
          </a:effectRef>
          <a:fontRef idx="minor">
            <a:schemeClr val="lt1"/>
          </a:fontRef>
        </p:style>
        <p:txBody>
          <a:bodyPr rtlCol="0" anchor="ctr"/>
          <a:lstStyle/>
          <a:p>
            <a:pPr algn="r"/>
            <a:endParaRPr lang="en-MY" b="1" dirty="0">
              <a:ln w="22225">
                <a:solidFill>
                  <a:schemeClr val="accent2"/>
                </a:solidFill>
                <a:prstDash val="solid"/>
              </a:ln>
              <a:solidFill>
                <a:schemeClr val="accent2">
                  <a:lumMod val="40000"/>
                  <a:lumOff val="60000"/>
                </a:schemeClr>
              </a:solidFill>
            </a:endParaRPr>
          </a:p>
        </p:txBody>
      </p:sp>
      <p:sp>
        <p:nvSpPr>
          <p:cNvPr id="37" name="Pentagon 36"/>
          <p:cNvSpPr/>
          <p:nvPr/>
        </p:nvSpPr>
        <p:spPr>
          <a:xfrm>
            <a:off x="4417649" y="2710340"/>
            <a:ext cx="2121546" cy="513833"/>
          </a:xfrm>
          <a:prstGeom prst="homePlate">
            <a:avLst/>
          </a:prstGeom>
          <a:solidFill>
            <a:srgbClr val="C00000"/>
          </a:solidFill>
        </p:spPr>
        <p:style>
          <a:lnRef idx="3">
            <a:schemeClr val="lt1"/>
          </a:lnRef>
          <a:fillRef idx="1">
            <a:schemeClr val="accent4"/>
          </a:fillRef>
          <a:effectRef idx="1">
            <a:schemeClr val="accent4"/>
          </a:effectRef>
          <a:fontRef idx="minor">
            <a:schemeClr val="lt1"/>
          </a:fontRef>
        </p:style>
        <p:txBody>
          <a:bodyPr rtlCol="0" anchor="ctr"/>
          <a:lstStyle/>
          <a:p>
            <a:pPr algn="r"/>
            <a:endParaRPr lang="en-MY" sz="1400" b="1" dirty="0">
              <a:ln w="22225">
                <a:solidFill>
                  <a:schemeClr val="accent2"/>
                </a:solidFill>
                <a:prstDash val="solid"/>
              </a:ln>
              <a:solidFill>
                <a:schemeClr val="accent2">
                  <a:lumMod val="40000"/>
                  <a:lumOff val="60000"/>
                </a:schemeClr>
              </a:solidFill>
            </a:endParaRPr>
          </a:p>
        </p:txBody>
      </p:sp>
      <p:sp>
        <p:nvSpPr>
          <p:cNvPr id="38" name="Rectangle 37"/>
          <p:cNvSpPr/>
          <p:nvPr/>
        </p:nvSpPr>
        <p:spPr>
          <a:xfrm>
            <a:off x="4417647" y="2795585"/>
            <a:ext cx="1840449" cy="307777"/>
          </a:xfrm>
          <a:prstGeom prst="rect">
            <a:avLst/>
          </a:prstGeom>
          <a:noFill/>
        </p:spPr>
        <p:txBody>
          <a:bodyPr wrap="square" lIns="91440" tIns="45720" rIns="91440" bIns="45720">
            <a:spAutoFit/>
          </a:bodyPr>
          <a:lstStyle/>
          <a:p>
            <a:pPr algn="ctr"/>
            <a:r>
              <a:rPr lang="en-US" sz="1400" b="1" spc="50" dirty="0" smtClean="0">
                <a:ln w="0"/>
                <a:solidFill>
                  <a:schemeClr val="bg2"/>
                </a:solidFill>
                <a:effectLst>
                  <a:innerShdw blurRad="63500" dist="50800" dir="13500000">
                    <a:srgbClr val="000000">
                      <a:alpha val="50000"/>
                    </a:srgbClr>
                  </a:innerShdw>
                </a:effectLst>
              </a:rPr>
              <a:t>Biz Dashboard</a:t>
            </a:r>
          </a:p>
        </p:txBody>
      </p:sp>
      <p:sp>
        <p:nvSpPr>
          <p:cNvPr id="39" name="Rectangle 38"/>
          <p:cNvSpPr/>
          <p:nvPr/>
        </p:nvSpPr>
        <p:spPr>
          <a:xfrm>
            <a:off x="4417648" y="2134668"/>
            <a:ext cx="1840448" cy="523220"/>
          </a:xfrm>
          <a:prstGeom prst="rect">
            <a:avLst/>
          </a:prstGeom>
          <a:noFill/>
        </p:spPr>
        <p:txBody>
          <a:bodyPr wrap="square" lIns="91440" tIns="45720" rIns="91440" bIns="45720">
            <a:spAutoFit/>
          </a:bodyPr>
          <a:lstStyle/>
          <a:p>
            <a:pPr algn="ctr"/>
            <a:r>
              <a:rPr lang="en-US" sz="1400" b="1" spc="50" dirty="0" smtClean="0">
                <a:ln w="0"/>
                <a:solidFill>
                  <a:schemeClr val="bg2"/>
                </a:solidFill>
                <a:effectLst>
                  <a:innerShdw blurRad="63500" dist="50800" dir="13500000">
                    <a:srgbClr val="000000">
                      <a:alpha val="50000"/>
                    </a:srgbClr>
                  </a:innerShdw>
                </a:effectLst>
              </a:rPr>
              <a:t>Predefined Accounting Chart</a:t>
            </a:r>
          </a:p>
        </p:txBody>
      </p:sp>
      <p:sp>
        <p:nvSpPr>
          <p:cNvPr id="40" name="Pentagon 39"/>
          <p:cNvSpPr/>
          <p:nvPr/>
        </p:nvSpPr>
        <p:spPr>
          <a:xfrm>
            <a:off x="4417650" y="3326573"/>
            <a:ext cx="2106276" cy="512020"/>
          </a:xfrm>
          <a:prstGeom prst="homePlate">
            <a:avLst/>
          </a:prstGeom>
          <a:solidFill>
            <a:srgbClr val="C00000"/>
          </a:solidFill>
        </p:spPr>
        <p:style>
          <a:lnRef idx="3">
            <a:schemeClr val="lt1"/>
          </a:lnRef>
          <a:fillRef idx="1">
            <a:schemeClr val="accent4"/>
          </a:fillRef>
          <a:effectRef idx="1">
            <a:schemeClr val="accent4"/>
          </a:effectRef>
          <a:fontRef idx="minor">
            <a:schemeClr val="lt1"/>
          </a:fontRef>
        </p:style>
        <p:txBody>
          <a:bodyPr rtlCol="0" anchor="ctr"/>
          <a:lstStyle/>
          <a:p>
            <a:pPr algn="r"/>
            <a:endParaRPr lang="en-MY" b="1" dirty="0">
              <a:ln w="22225">
                <a:solidFill>
                  <a:schemeClr val="accent2"/>
                </a:solidFill>
                <a:prstDash val="solid"/>
              </a:ln>
              <a:solidFill>
                <a:schemeClr val="accent2">
                  <a:lumMod val="40000"/>
                  <a:lumOff val="60000"/>
                </a:schemeClr>
              </a:solidFill>
            </a:endParaRPr>
          </a:p>
        </p:txBody>
      </p:sp>
      <p:sp>
        <p:nvSpPr>
          <p:cNvPr id="41" name="Rectangle 40"/>
          <p:cNvSpPr/>
          <p:nvPr/>
        </p:nvSpPr>
        <p:spPr>
          <a:xfrm>
            <a:off x="4399365" y="3311596"/>
            <a:ext cx="2087366" cy="523220"/>
          </a:xfrm>
          <a:prstGeom prst="rect">
            <a:avLst/>
          </a:prstGeom>
          <a:noFill/>
        </p:spPr>
        <p:txBody>
          <a:bodyPr wrap="square" lIns="91440" tIns="45720" rIns="91440" bIns="45720">
            <a:spAutoFit/>
          </a:bodyPr>
          <a:lstStyle/>
          <a:p>
            <a:pPr algn="ctr"/>
            <a:r>
              <a:rPr lang="en-US" sz="1400" b="1" spc="50" dirty="0" smtClean="0">
                <a:ln w="0"/>
                <a:solidFill>
                  <a:schemeClr val="bg2"/>
                </a:solidFill>
                <a:effectLst>
                  <a:innerShdw blurRad="63500" dist="50800" dir="13500000">
                    <a:srgbClr val="000000">
                      <a:alpha val="50000"/>
                    </a:srgbClr>
                  </a:innerShdw>
                </a:effectLst>
              </a:rPr>
              <a:t>GST-03 Online Submission</a:t>
            </a:r>
            <a:endParaRPr lang="en-MY" sz="1400" b="1" spc="50" dirty="0">
              <a:ln w="0"/>
              <a:solidFill>
                <a:schemeClr val="bg2"/>
              </a:solidFill>
              <a:effectLst>
                <a:innerShdw blurRad="63500" dist="50800" dir="13500000">
                  <a:srgbClr val="000000">
                    <a:alpha val="50000"/>
                  </a:srgbClr>
                </a:innerShdw>
              </a:effectLst>
            </a:endParaRPr>
          </a:p>
        </p:txBody>
      </p:sp>
      <p:sp>
        <p:nvSpPr>
          <p:cNvPr id="42" name="Pentagon 41"/>
          <p:cNvSpPr/>
          <p:nvPr/>
        </p:nvSpPr>
        <p:spPr>
          <a:xfrm rot="10800000">
            <a:off x="6535882" y="2112339"/>
            <a:ext cx="2183106" cy="513833"/>
          </a:xfrm>
          <a:prstGeom prst="homePlate">
            <a:avLst/>
          </a:prstGeom>
          <a:solidFill>
            <a:srgbClr val="C00000"/>
          </a:solidFill>
        </p:spPr>
        <p:style>
          <a:lnRef idx="3">
            <a:schemeClr val="lt1"/>
          </a:lnRef>
          <a:fillRef idx="1">
            <a:schemeClr val="accent4"/>
          </a:fillRef>
          <a:effectRef idx="1">
            <a:schemeClr val="accent4"/>
          </a:effectRef>
          <a:fontRef idx="minor">
            <a:schemeClr val="lt1"/>
          </a:fontRef>
        </p:style>
        <p:txBody>
          <a:bodyPr rtlCol="0" anchor="ctr"/>
          <a:lstStyle/>
          <a:p>
            <a:pPr algn="r"/>
            <a:endParaRPr lang="en-MY" b="1" dirty="0">
              <a:ln w="22225">
                <a:solidFill>
                  <a:schemeClr val="accent2"/>
                </a:solidFill>
                <a:prstDash val="solid"/>
              </a:ln>
              <a:solidFill>
                <a:schemeClr val="accent2">
                  <a:lumMod val="40000"/>
                  <a:lumOff val="60000"/>
                </a:schemeClr>
              </a:solidFill>
            </a:endParaRPr>
          </a:p>
        </p:txBody>
      </p:sp>
      <p:sp>
        <p:nvSpPr>
          <p:cNvPr id="43" name="Rectangle 42"/>
          <p:cNvSpPr/>
          <p:nvPr/>
        </p:nvSpPr>
        <p:spPr>
          <a:xfrm>
            <a:off x="6568515" y="2196303"/>
            <a:ext cx="2183104" cy="307777"/>
          </a:xfrm>
          <a:prstGeom prst="rect">
            <a:avLst/>
          </a:prstGeom>
          <a:noFill/>
        </p:spPr>
        <p:txBody>
          <a:bodyPr wrap="square" lIns="91440" tIns="45720" rIns="91440" bIns="45720">
            <a:spAutoFit/>
          </a:bodyPr>
          <a:lstStyle/>
          <a:p>
            <a:pPr algn="ctr"/>
            <a:r>
              <a:rPr lang="en-US" sz="1400" b="1" spc="50" dirty="0" smtClean="0">
                <a:ln w="0"/>
                <a:solidFill>
                  <a:schemeClr val="bg2"/>
                </a:solidFill>
                <a:effectLst>
                  <a:innerShdw blurRad="63500" dist="50800" dir="13500000">
                    <a:srgbClr val="000000">
                      <a:alpha val="50000"/>
                    </a:srgbClr>
                  </a:innerShdw>
                </a:effectLst>
              </a:rPr>
              <a:t>Default GST Setup</a:t>
            </a:r>
          </a:p>
        </p:txBody>
      </p:sp>
      <p:sp>
        <p:nvSpPr>
          <p:cNvPr id="44" name="Pentagon 43"/>
          <p:cNvSpPr/>
          <p:nvPr/>
        </p:nvSpPr>
        <p:spPr>
          <a:xfrm rot="10800000">
            <a:off x="6535882" y="2707672"/>
            <a:ext cx="2183106" cy="513833"/>
          </a:xfrm>
          <a:prstGeom prst="homePlate">
            <a:avLst/>
          </a:prstGeom>
          <a:solidFill>
            <a:srgbClr val="C00000"/>
          </a:solidFill>
        </p:spPr>
        <p:style>
          <a:lnRef idx="3">
            <a:schemeClr val="lt1"/>
          </a:lnRef>
          <a:fillRef idx="1">
            <a:schemeClr val="accent4"/>
          </a:fillRef>
          <a:effectRef idx="1">
            <a:schemeClr val="accent4"/>
          </a:effectRef>
          <a:fontRef idx="minor">
            <a:schemeClr val="lt1"/>
          </a:fontRef>
        </p:style>
        <p:txBody>
          <a:bodyPr rtlCol="0" anchor="ctr"/>
          <a:lstStyle/>
          <a:p>
            <a:pPr algn="r"/>
            <a:endParaRPr lang="en-MY" sz="1400" b="1" dirty="0">
              <a:ln w="22225">
                <a:solidFill>
                  <a:schemeClr val="accent2"/>
                </a:solidFill>
                <a:prstDash val="solid"/>
              </a:ln>
              <a:solidFill>
                <a:schemeClr val="accent2">
                  <a:lumMod val="40000"/>
                  <a:lumOff val="60000"/>
                </a:schemeClr>
              </a:solidFill>
            </a:endParaRPr>
          </a:p>
        </p:txBody>
      </p:sp>
      <p:sp>
        <p:nvSpPr>
          <p:cNvPr id="45" name="Rectangle 44"/>
          <p:cNvSpPr/>
          <p:nvPr/>
        </p:nvSpPr>
        <p:spPr>
          <a:xfrm>
            <a:off x="6411781" y="2794786"/>
            <a:ext cx="2718267" cy="307777"/>
          </a:xfrm>
          <a:prstGeom prst="rect">
            <a:avLst/>
          </a:prstGeom>
          <a:noFill/>
        </p:spPr>
        <p:txBody>
          <a:bodyPr wrap="square" lIns="91440" tIns="45720" rIns="91440" bIns="45720">
            <a:spAutoFit/>
          </a:bodyPr>
          <a:lstStyle/>
          <a:p>
            <a:pPr algn="ctr"/>
            <a:r>
              <a:rPr lang="en-US" sz="1400" b="1" spc="50" dirty="0" smtClean="0">
                <a:ln w="0"/>
                <a:solidFill>
                  <a:schemeClr val="bg2"/>
                </a:solidFill>
                <a:effectLst>
                  <a:innerShdw blurRad="63500" dist="50800" dir="13500000">
                    <a:srgbClr val="000000">
                      <a:alpha val="50000"/>
                    </a:srgbClr>
                  </a:innerShdw>
                </a:effectLst>
              </a:rPr>
              <a:t>Regulate User Access</a:t>
            </a:r>
          </a:p>
        </p:txBody>
      </p:sp>
      <p:sp>
        <p:nvSpPr>
          <p:cNvPr id="46" name="Pentagon 45"/>
          <p:cNvSpPr/>
          <p:nvPr/>
        </p:nvSpPr>
        <p:spPr>
          <a:xfrm rot="10800000">
            <a:off x="6540749" y="3331163"/>
            <a:ext cx="2183106" cy="513833"/>
          </a:xfrm>
          <a:prstGeom prst="homePlate">
            <a:avLst/>
          </a:prstGeom>
          <a:solidFill>
            <a:srgbClr val="C00000"/>
          </a:solidFill>
        </p:spPr>
        <p:style>
          <a:lnRef idx="3">
            <a:schemeClr val="lt1"/>
          </a:lnRef>
          <a:fillRef idx="1">
            <a:schemeClr val="accent4"/>
          </a:fillRef>
          <a:effectRef idx="1">
            <a:schemeClr val="accent4"/>
          </a:effectRef>
          <a:fontRef idx="minor">
            <a:schemeClr val="lt1"/>
          </a:fontRef>
        </p:style>
        <p:txBody>
          <a:bodyPr rtlCol="0" anchor="ctr"/>
          <a:lstStyle/>
          <a:p>
            <a:pPr algn="r"/>
            <a:endParaRPr lang="en-MY" sz="1400" b="1" dirty="0">
              <a:ln w="22225">
                <a:solidFill>
                  <a:schemeClr val="accent2"/>
                </a:solidFill>
                <a:prstDash val="solid"/>
              </a:ln>
              <a:solidFill>
                <a:schemeClr val="accent2">
                  <a:lumMod val="40000"/>
                  <a:lumOff val="60000"/>
                </a:schemeClr>
              </a:solidFill>
            </a:endParaRPr>
          </a:p>
        </p:txBody>
      </p:sp>
      <p:sp>
        <p:nvSpPr>
          <p:cNvPr id="47" name="Rectangle 46"/>
          <p:cNvSpPr/>
          <p:nvPr/>
        </p:nvSpPr>
        <p:spPr>
          <a:xfrm>
            <a:off x="6523925" y="3331163"/>
            <a:ext cx="2227693" cy="523220"/>
          </a:xfrm>
          <a:prstGeom prst="rect">
            <a:avLst/>
          </a:prstGeom>
          <a:noFill/>
        </p:spPr>
        <p:txBody>
          <a:bodyPr wrap="square" lIns="91440" tIns="45720" rIns="91440" bIns="45720">
            <a:spAutoFit/>
          </a:bodyPr>
          <a:lstStyle/>
          <a:p>
            <a:pPr algn="ctr"/>
            <a:r>
              <a:rPr lang="en-US" sz="1400" b="1" spc="50" dirty="0" smtClean="0">
                <a:ln w="0"/>
                <a:solidFill>
                  <a:schemeClr val="bg2"/>
                </a:solidFill>
                <a:effectLst>
                  <a:innerShdw blurRad="63500" dist="50800" dir="13500000">
                    <a:srgbClr val="000000">
                      <a:alpha val="50000"/>
                    </a:srgbClr>
                  </a:innerShdw>
                </a:effectLst>
              </a:rPr>
              <a:t>Dynamic Graph Propagation</a:t>
            </a:r>
          </a:p>
        </p:txBody>
      </p:sp>
      <p:sp>
        <p:nvSpPr>
          <p:cNvPr id="48" name="Pentagon 47"/>
          <p:cNvSpPr/>
          <p:nvPr/>
        </p:nvSpPr>
        <p:spPr>
          <a:xfrm>
            <a:off x="4407777" y="3954707"/>
            <a:ext cx="2106278" cy="513833"/>
          </a:xfrm>
          <a:prstGeom prst="homePlate">
            <a:avLst/>
          </a:prstGeom>
          <a:solidFill>
            <a:srgbClr val="C00000"/>
          </a:solidFill>
        </p:spPr>
        <p:style>
          <a:lnRef idx="3">
            <a:schemeClr val="lt1"/>
          </a:lnRef>
          <a:fillRef idx="1">
            <a:schemeClr val="accent4"/>
          </a:fillRef>
          <a:effectRef idx="1">
            <a:schemeClr val="accent4"/>
          </a:effectRef>
          <a:fontRef idx="minor">
            <a:schemeClr val="lt1"/>
          </a:fontRef>
        </p:style>
        <p:txBody>
          <a:bodyPr rtlCol="0" anchor="ctr"/>
          <a:lstStyle/>
          <a:p>
            <a:pPr algn="r"/>
            <a:endParaRPr lang="en-MY" b="1" dirty="0">
              <a:ln w="22225">
                <a:solidFill>
                  <a:schemeClr val="accent2"/>
                </a:solidFill>
                <a:prstDash val="solid"/>
              </a:ln>
              <a:solidFill>
                <a:schemeClr val="accent2">
                  <a:lumMod val="40000"/>
                  <a:lumOff val="60000"/>
                </a:schemeClr>
              </a:solidFill>
            </a:endParaRPr>
          </a:p>
        </p:txBody>
      </p:sp>
      <p:sp>
        <p:nvSpPr>
          <p:cNvPr id="49" name="Pentagon 48"/>
          <p:cNvSpPr/>
          <p:nvPr/>
        </p:nvSpPr>
        <p:spPr>
          <a:xfrm>
            <a:off x="4380455" y="4530379"/>
            <a:ext cx="2121546" cy="513833"/>
          </a:xfrm>
          <a:prstGeom prst="homePlate">
            <a:avLst/>
          </a:prstGeom>
          <a:solidFill>
            <a:srgbClr val="C00000"/>
          </a:solidFill>
        </p:spPr>
        <p:style>
          <a:lnRef idx="3">
            <a:schemeClr val="lt1"/>
          </a:lnRef>
          <a:fillRef idx="1">
            <a:schemeClr val="accent4"/>
          </a:fillRef>
          <a:effectRef idx="1">
            <a:schemeClr val="accent4"/>
          </a:effectRef>
          <a:fontRef idx="minor">
            <a:schemeClr val="lt1"/>
          </a:fontRef>
        </p:style>
        <p:txBody>
          <a:bodyPr rtlCol="0" anchor="ctr"/>
          <a:lstStyle/>
          <a:p>
            <a:pPr algn="r"/>
            <a:r>
              <a:rPr lang="en-MY" b="1" dirty="0" smtClean="0">
                <a:ln w="22225">
                  <a:solidFill>
                    <a:schemeClr val="accent2"/>
                  </a:solidFill>
                  <a:prstDash val="solid"/>
                </a:ln>
                <a:solidFill>
                  <a:schemeClr val="accent2">
                    <a:lumMod val="40000"/>
                    <a:lumOff val="60000"/>
                  </a:schemeClr>
                </a:solidFill>
              </a:rPr>
              <a:t> </a:t>
            </a:r>
            <a:endParaRPr lang="en-MY" b="1" dirty="0">
              <a:ln w="22225">
                <a:solidFill>
                  <a:schemeClr val="accent2"/>
                </a:solidFill>
                <a:prstDash val="solid"/>
              </a:ln>
              <a:solidFill>
                <a:schemeClr val="accent2">
                  <a:lumMod val="40000"/>
                  <a:lumOff val="60000"/>
                </a:schemeClr>
              </a:solidFill>
            </a:endParaRPr>
          </a:p>
        </p:txBody>
      </p:sp>
      <p:sp>
        <p:nvSpPr>
          <p:cNvPr id="50" name="Pentagon 49"/>
          <p:cNvSpPr/>
          <p:nvPr/>
        </p:nvSpPr>
        <p:spPr>
          <a:xfrm>
            <a:off x="4380455" y="5146612"/>
            <a:ext cx="2106276" cy="512020"/>
          </a:xfrm>
          <a:prstGeom prst="homePlate">
            <a:avLst/>
          </a:prstGeom>
          <a:solidFill>
            <a:srgbClr val="C00000"/>
          </a:solidFill>
        </p:spPr>
        <p:style>
          <a:lnRef idx="3">
            <a:schemeClr val="lt1"/>
          </a:lnRef>
          <a:fillRef idx="1">
            <a:schemeClr val="accent4"/>
          </a:fillRef>
          <a:effectRef idx="1">
            <a:schemeClr val="accent4"/>
          </a:effectRef>
          <a:fontRef idx="minor">
            <a:schemeClr val="lt1"/>
          </a:fontRef>
        </p:style>
        <p:txBody>
          <a:bodyPr rtlCol="0" anchor="ctr"/>
          <a:lstStyle/>
          <a:p>
            <a:pPr algn="ctr"/>
            <a:r>
              <a:rPr lang="en-US" sz="1400" b="1" spc="50" dirty="0" smtClean="0">
                <a:ln w="0"/>
                <a:solidFill>
                  <a:schemeClr val="bg2"/>
                </a:solidFill>
                <a:effectLst>
                  <a:innerShdw blurRad="63500" dist="50800" dir="13500000">
                    <a:srgbClr val="000000">
                      <a:alpha val="50000"/>
                    </a:srgbClr>
                  </a:innerShdw>
                </a:effectLst>
              </a:rPr>
              <a:t>Auto Calculation </a:t>
            </a:r>
            <a:r>
              <a:rPr lang="en-US" sz="1400" b="1" spc="50" dirty="0" err="1" smtClean="0">
                <a:ln w="0"/>
                <a:solidFill>
                  <a:schemeClr val="bg2"/>
                </a:solidFill>
                <a:effectLst>
                  <a:innerShdw blurRad="63500" dist="50800" dir="13500000">
                    <a:srgbClr val="000000">
                      <a:alpha val="50000"/>
                    </a:srgbClr>
                  </a:innerShdw>
                </a:effectLst>
              </a:rPr>
              <a:t>Wakaf</a:t>
            </a:r>
            <a:endParaRPr lang="en-MY" sz="1400" b="1" spc="50" dirty="0">
              <a:ln w="0"/>
              <a:solidFill>
                <a:schemeClr val="bg2"/>
              </a:solidFill>
              <a:effectLst>
                <a:innerShdw blurRad="63500" dist="50800" dir="13500000">
                  <a:srgbClr val="000000">
                    <a:alpha val="50000"/>
                  </a:srgbClr>
                </a:innerShdw>
              </a:effectLst>
            </a:endParaRPr>
          </a:p>
        </p:txBody>
      </p:sp>
      <p:sp>
        <p:nvSpPr>
          <p:cNvPr id="51" name="Pentagon 50"/>
          <p:cNvSpPr/>
          <p:nvPr/>
        </p:nvSpPr>
        <p:spPr>
          <a:xfrm rot="10800000">
            <a:off x="6568514" y="3932002"/>
            <a:ext cx="2183106" cy="513833"/>
          </a:xfrm>
          <a:prstGeom prst="homePlate">
            <a:avLst/>
          </a:prstGeom>
          <a:solidFill>
            <a:srgbClr val="C00000"/>
          </a:solidFill>
        </p:spPr>
        <p:style>
          <a:lnRef idx="3">
            <a:schemeClr val="lt1"/>
          </a:lnRef>
          <a:fillRef idx="1">
            <a:schemeClr val="accent4"/>
          </a:fillRef>
          <a:effectRef idx="1">
            <a:schemeClr val="accent4"/>
          </a:effectRef>
          <a:fontRef idx="minor">
            <a:schemeClr val="lt1"/>
          </a:fontRef>
        </p:style>
        <p:txBody>
          <a:bodyPr rtlCol="0" anchor="ctr"/>
          <a:lstStyle/>
          <a:p>
            <a:pPr algn="r"/>
            <a:endParaRPr lang="en-MY" b="1" dirty="0">
              <a:ln w="22225">
                <a:solidFill>
                  <a:schemeClr val="accent2"/>
                </a:solidFill>
                <a:prstDash val="solid"/>
              </a:ln>
              <a:solidFill>
                <a:schemeClr val="accent2">
                  <a:lumMod val="40000"/>
                  <a:lumOff val="60000"/>
                </a:schemeClr>
              </a:solidFill>
            </a:endParaRPr>
          </a:p>
        </p:txBody>
      </p:sp>
      <p:sp>
        <p:nvSpPr>
          <p:cNvPr id="52" name="Rectangle 51"/>
          <p:cNvSpPr/>
          <p:nvPr/>
        </p:nvSpPr>
        <p:spPr>
          <a:xfrm>
            <a:off x="6695316" y="3918498"/>
            <a:ext cx="2128647" cy="523220"/>
          </a:xfrm>
          <a:prstGeom prst="rect">
            <a:avLst/>
          </a:prstGeom>
          <a:noFill/>
        </p:spPr>
        <p:txBody>
          <a:bodyPr wrap="square" lIns="91440" tIns="45720" rIns="91440" bIns="45720">
            <a:spAutoFit/>
          </a:bodyPr>
          <a:lstStyle/>
          <a:p>
            <a:pPr algn="ctr"/>
            <a:r>
              <a:rPr lang="en-US" sz="1400" b="1" spc="50" dirty="0" smtClean="0">
                <a:ln w="0"/>
                <a:solidFill>
                  <a:schemeClr val="bg2"/>
                </a:solidFill>
                <a:effectLst>
                  <a:innerShdw blurRad="63500" dist="50800" dir="13500000">
                    <a:srgbClr val="000000">
                      <a:alpha val="50000"/>
                    </a:srgbClr>
                  </a:innerShdw>
                </a:effectLst>
              </a:rPr>
              <a:t>Auto Notification of</a:t>
            </a:r>
          </a:p>
          <a:p>
            <a:pPr algn="ctr"/>
            <a:r>
              <a:rPr lang="en-US" sz="1400" b="1" spc="50" dirty="0" smtClean="0">
                <a:ln w="0"/>
                <a:solidFill>
                  <a:schemeClr val="bg2"/>
                </a:solidFill>
                <a:effectLst>
                  <a:innerShdw blurRad="63500" dist="50800" dir="13500000">
                    <a:srgbClr val="000000">
                      <a:alpha val="50000"/>
                    </a:srgbClr>
                  </a:innerShdw>
                </a:effectLst>
              </a:rPr>
              <a:t>any New Update</a:t>
            </a:r>
          </a:p>
        </p:txBody>
      </p:sp>
      <p:sp>
        <p:nvSpPr>
          <p:cNvPr id="53" name="Pentagon 52"/>
          <p:cNvSpPr/>
          <p:nvPr/>
        </p:nvSpPr>
        <p:spPr>
          <a:xfrm rot="10800000">
            <a:off x="6593654" y="4510755"/>
            <a:ext cx="2183106" cy="513833"/>
          </a:xfrm>
          <a:prstGeom prst="homePlate">
            <a:avLst/>
          </a:prstGeom>
          <a:solidFill>
            <a:srgbClr val="C00000"/>
          </a:solidFill>
        </p:spPr>
        <p:style>
          <a:lnRef idx="3">
            <a:schemeClr val="lt1"/>
          </a:lnRef>
          <a:fillRef idx="1">
            <a:schemeClr val="accent4"/>
          </a:fillRef>
          <a:effectRef idx="1">
            <a:schemeClr val="accent4"/>
          </a:effectRef>
          <a:fontRef idx="minor">
            <a:schemeClr val="lt1"/>
          </a:fontRef>
        </p:style>
        <p:txBody>
          <a:bodyPr rtlCol="0" anchor="ctr"/>
          <a:lstStyle/>
          <a:p>
            <a:pPr algn="r"/>
            <a:endParaRPr lang="en-MY" b="1" dirty="0">
              <a:ln w="22225">
                <a:solidFill>
                  <a:schemeClr val="accent2"/>
                </a:solidFill>
                <a:prstDash val="solid"/>
              </a:ln>
              <a:solidFill>
                <a:schemeClr val="accent2">
                  <a:lumMod val="40000"/>
                  <a:lumOff val="60000"/>
                </a:schemeClr>
              </a:solidFill>
            </a:endParaRPr>
          </a:p>
        </p:txBody>
      </p:sp>
      <p:sp>
        <p:nvSpPr>
          <p:cNvPr id="54" name="Pentagon 53"/>
          <p:cNvSpPr/>
          <p:nvPr/>
        </p:nvSpPr>
        <p:spPr>
          <a:xfrm rot="10800000">
            <a:off x="6595208" y="5151202"/>
            <a:ext cx="2183106" cy="513833"/>
          </a:xfrm>
          <a:prstGeom prst="homePlate">
            <a:avLst/>
          </a:prstGeom>
          <a:solidFill>
            <a:srgbClr val="C00000"/>
          </a:solidFill>
        </p:spPr>
        <p:style>
          <a:lnRef idx="3">
            <a:schemeClr val="lt1"/>
          </a:lnRef>
          <a:fillRef idx="1">
            <a:schemeClr val="accent4"/>
          </a:fillRef>
          <a:effectRef idx="1">
            <a:schemeClr val="accent4"/>
          </a:effectRef>
          <a:fontRef idx="minor">
            <a:schemeClr val="lt1"/>
          </a:fontRef>
        </p:style>
        <p:txBody>
          <a:bodyPr rtlCol="0" anchor="ctr"/>
          <a:lstStyle/>
          <a:p>
            <a:pPr algn="r"/>
            <a:endParaRPr lang="en-MY" b="1" dirty="0">
              <a:ln w="22225">
                <a:solidFill>
                  <a:schemeClr val="accent2"/>
                </a:solidFill>
                <a:prstDash val="solid"/>
              </a:ln>
              <a:solidFill>
                <a:schemeClr val="accent2">
                  <a:lumMod val="40000"/>
                  <a:lumOff val="60000"/>
                </a:schemeClr>
              </a:solidFill>
            </a:endParaRPr>
          </a:p>
        </p:txBody>
      </p:sp>
      <p:sp>
        <p:nvSpPr>
          <p:cNvPr id="55" name="Rectangle 54"/>
          <p:cNvSpPr/>
          <p:nvPr/>
        </p:nvSpPr>
        <p:spPr>
          <a:xfrm>
            <a:off x="4380455" y="3950943"/>
            <a:ext cx="2155427" cy="523220"/>
          </a:xfrm>
          <a:prstGeom prst="rect">
            <a:avLst/>
          </a:prstGeom>
          <a:noFill/>
        </p:spPr>
        <p:txBody>
          <a:bodyPr wrap="square" lIns="91440" tIns="45720" rIns="91440" bIns="45720">
            <a:spAutoFit/>
          </a:bodyPr>
          <a:lstStyle/>
          <a:p>
            <a:pPr algn="ctr"/>
            <a:r>
              <a:rPr lang="en-US" sz="1400" b="1" spc="50" dirty="0" smtClean="0">
                <a:ln w="0"/>
                <a:solidFill>
                  <a:schemeClr val="bg2"/>
                </a:solidFill>
                <a:effectLst>
                  <a:innerShdw blurRad="63500" dist="50800" dir="13500000">
                    <a:srgbClr val="000000">
                      <a:alpha val="50000"/>
                    </a:srgbClr>
                  </a:innerShdw>
                </a:effectLst>
              </a:rPr>
              <a:t>Void Unconfirmed Transaction</a:t>
            </a:r>
            <a:endParaRPr lang="en-MY" sz="1400" b="1" spc="50" dirty="0">
              <a:ln w="0"/>
              <a:solidFill>
                <a:schemeClr val="bg2"/>
              </a:solidFill>
              <a:effectLst>
                <a:innerShdw blurRad="63500" dist="50800" dir="13500000">
                  <a:srgbClr val="000000">
                    <a:alpha val="50000"/>
                  </a:srgbClr>
                </a:innerShdw>
              </a:effectLst>
            </a:endParaRPr>
          </a:p>
        </p:txBody>
      </p:sp>
      <p:sp>
        <p:nvSpPr>
          <p:cNvPr id="56" name="Pentagon 55"/>
          <p:cNvSpPr/>
          <p:nvPr/>
        </p:nvSpPr>
        <p:spPr>
          <a:xfrm>
            <a:off x="4417648" y="1445730"/>
            <a:ext cx="4333971" cy="513833"/>
          </a:xfrm>
          <a:prstGeom prst="homePlate">
            <a:avLst/>
          </a:prstGeom>
          <a:solidFill>
            <a:srgbClr val="C00000"/>
          </a:solidFill>
        </p:spPr>
        <p:style>
          <a:lnRef idx="3">
            <a:schemeClr val="lt1"/>
          </a:lnRef>
          <a:fillRef idx="1">
            <a:schemeClr val="accent4"/>
          </a:fillRef>
          <a:effectRef idx="1">
            <a:schemeClr val="accent4"/>
          </a:effectRef>
          <a:fontRef idx="minor">
            <a:schemeClr val="lt1"/>
          </a:fontRef>
        </p:style>
        <p:txBody>
          <a:bodyPr rtlCol="0" anchor="ctr"/>
          <a:lstStyle/>
          <a:p>
            <a:pPr algn="r"/>
            <a:r>
              <a:rPr lang="en-MY" sz="1400" b="1" dirty="0" smtClean="0">
                <a:ln w="22225">
                  <a:solidFill>
                    <a:schemeClr val="accent2"/>
                  </a:solidFill>
                  <a:prstDash val="solid"/>
                </a:ln>
                <a:solidFill>
                  <a:schemeClr val="accent2">
                    <a:lumMod val="40000"/>
                    <a:lumOff val="60000"/>
                  </a:schemeClr>
                </a:solidFill>
              </a:rPr>
              <a:t> </a:t>
            </a:r>
            <a:endParaRPr lang="en-MY" sz="1400" b="1" dirty="0">
              <a:ln w="22225">
                <a:solidFill>
                  <a:schemeClr val="accent2"/>
                </a:solidFill>
                <a:prstDash val="solid"/>
              </a:ln>
              <a:solidFill>
                <a:schemeClr val="accent2">
                  <a:lumMod val="40000"/>
                  <a:lumOff val="60000"/>
                </a:schemeClr>
              </a:solidFill>
            </a:endParaRPr>
          </a:p>
        </p:txBody>
      </p:sp>
      <p:sp>
        <p:nvSpPr>
          <p:cNvPr id="57" name="Rectangle 56"/>
          <p:cNvSpPr/>
          <p:nvPr/>
        </p:nvSpPr>
        <p:spPr>
          <a:xfrm>
            <a:off x="5089636" y="1508989"/>
            <a:ext cx="2718267" cy="338554"/>
          </a:xfrm>
          <a:prstGeom prst="rect">
            <a:avLst/>
          </a:prstGeom>
          <a:noFill/>
        </p:spPr>
        <p:txBody>
          <a:bodyPr wrap="square" lIns="91440" tIns="45720" rIns="91440" bIns="45720">
            <a:spAutoFit/>
          </a:bodyPr>
          <a:lstStyle/>
          <a:p>
            <a:pPr algn="ctr"/>
            <a:r>
              <a:rPr lang="en-US" sz="1600" b="1" spc="50" dirty="0" smtClean="0">
                <a:ln w="0"/>
                <a:solidFill>
                  <a:schemeClr val="bg2"/>
                </a:solidFill>
                <a:effectLst>
                  <a:innerShdw blurRad="63500" dist="50800" dir="13500000">
                    <a:srgbClr val="000000">
                      <a:alpha val="50000"/>
                    </a:srgbClr>
                  </a:innerShdw>
                </a:effectLst>
              </a:rPr>
              <a:t>SPS Installer Faster &amp; Easier</a:t>
            </a:r>
          </a:p>
        </p:txBody>
      </p:sp>
      <p:sp>
        <p:nvSpPr>
          <p:cNvPr id="58" name="Rectangle 57"/>
          <p:cNvSpPr/>
          <p:nvPr/>
        </p:nvSpPr>
        <p:spPr>
          <a:xfrm>
            <a:off x="4380455" y="4536149"/>
            <a:ext cx="2143471" cy="523220"/>
          </a:xfrm>
          <a:prstGeom prst="rect">
            <a:avLst/>
          </a:prstGeom>
          <a:noFill/>
        </p:spPr>
        <p:txBody>
          <a:bodyPr wrap="square" lIns="91440" tIns="45720" rIns="91440" bIns="45720">
            <a:spAutoFit/>
          </a:bodyPr>
          <a:lstStyle/>
          <a:p>
            <a:pPr algn="ctr"/>
            <a:r>
              <a:rPr lang="en-US" sz="1400" b="1" spc="50" dirty="0" smtClean="0">
                <a:ln w="0"/>
                <a:solidFill>
                  <a:schemeClr val="bg2"/>
                </a:solidFill>
                <a:effectLst>
                  <a:innerShdw blurRad="63500" dist="50800" dir="13500000">
                    <a:srgbClr val="000000">
                      <a:alpha val="50000"/>
                    </a:srgbClr>
                  </a:innerShdw>
                </a:effectLst>
              </a:rPr>
              <a:t>Zakat Calculation Enhancement</a:t>
            </a:r>
            <a:endParaRPr lang="en-MY" sz="1400" b="1" spc="50" dirty="0">
              <a:ln w="0"/>
              <a:solidFill>
                <a:schemeClr val="bg2"/>
              </a:solidFill>
              <a:effectLst>
                <a:innerShdw blurRad="63500" dist="50800" dir="13500000">
                  <a:srgbClr val="000000">
                    <a:alpha val="50000"/>
                  </a:srgbClr>
                </a:innerShdw>
              </a:effectLst>
            </a:endParaRPr>
          </a:p>
        </p:txBody>
      </p:sp>
      <p:sp>
        <p:nvSpPr>
          <p:cNvPr id="59" name="Rectangle 58"/>
          <p:cNvSpPr/>
          <p:nvPr/>
        </p:nvSpPr>
        <p:spPr>
          <a:xfrm>
            <a:off x="6690363" y="4606545"/>
            <a:ext cx="2157965" cy="307777"/>
          </a:xfrm>
          <a:prstGeom prst="rect">
            <a:avLst/>
          </a:prstGeom>
          <a:noFill/>
        </p:spPr>
        <p:txBody>
          <a:bodyPr wrap="square" lIns="91440" tIns="45720" rIns="91440" bIns="45720">
            <a:spAutoFit/>
          </a:bodyPr>
          <a:lstStyle/>
          <a:p>
            <a:pPr algn="ctr"/>
            <a:r>
              <a:rPr lang="en-US" sz="1400" b="1" spc="50" dirty="0" smtClean="0">
                <a:ln w="0"/>
                <a:solidFill>
                  <a:schemeClr val="bg2"/>
                </a:solidFill>
                <a:effectLst>
                  <a:innerShdw blurRad="63500" dist="50800" dir="13500000">
                    <a:srgbClr val="000000">
                      <a:alpha val="50000"/>
                    </a:srgbClr>
                  </a:innerShdw>
                </a:effectLst>
              </a:rPr>
              <a:t>Simplified Tax Invoice</a:t>
            </a:r>
            <a:endParaRPr lang="en-MY" sz="1400" b="1" spc="50" dirty="0">
              <a:ln w="0"/>
              <a:solidFill>
                <a:schemeClr val="bg2"/>
              </a:solidFill>
              <a:effectLst>
                <a:innerShdw blurRad="63500" dist="50800" dir="13500000">
                  <a:srgbClr val="000000">
                    <a:alpha val="50000"/>
                  </a:srgbClr>
                </a:innerShdw>
              </a:effectLst>
            </a:endParaRPr>
          </a:p>
        </p:txBody>
      </p:sp>
      <p:sp>
        <p:nvSpPr>
          <p:cNvPr id="60" name="Rectangle 59"/>
          <p:cNvSpPr/>
          <p:nvPr/>
        </p:nvSpPr>
        <p:spPr>
          <a:xfrm>
            <a:off x="6690363" y="5261329"/>
            <a:ext cx="2157965" cy="307777"/>
          </a:xfrm>
          <a:prstGeom prst="rect">
            <a:avLst/>
          </a:prstGeom>
          <a:noFill/>
        </p:spPr>
        <p:txBody>
          <a:bodyPr wrap="square" lIns="91440" tIns="45720" rIns="91440" bIns="45720">
            <a:spAutoFit/>
          </a:bodyPr>
          <a:lstStyle/>
          <a:p>
            <a:pPr algn="ctr"/>
            <a:r>
              <a:rPr lang="en-US" sz="1400" b="1" spc="50" dirty="0" smtClean="0">
                <a:ln w="0"/>
                <a:solidFill>
                  <a:schemeClr val="bg2"/>
                </a:solidFill>
                <a:effectLst>
                  <a:innerShdw blurRad="63500" dist="50800" dir="13500000">
                    <a:srgbClr val="000000">
                      <a:alpha val="50000"/>
                    </a:srgbClr>
                  </a:innerShdw>
                </a:effectLst>
              </a:rPr>
              <a:t>Self Billed Tax Invoice</a:t>
            </a:r>
            <a:endParaRPr lang="en-MY" sz="1400" b="1" spc="50" dirty="0">
              <a:ln w="0"/>
              <a:solidFill>
                <a:schemeClr val="bg2"/>
              </a:solidFill>
              <a:effectLst>
                <a:innerShdw blurRad="63500" dist="50800" dir="13500000">
                  <a:srgbClr val="000000">
                    <a:alpha val="50000"/>
                  </a:srgbClr>
                </a:innerShdw>
              </a:effectLst>
            </a:endParaRPr>
          </a:p>
        </p:txBody>
      </p:sp>
    </p:spTree>
    <p:extLst>
      <p:ext uri="{BB962C8B-B14F-4D97-AF65-F5344CB8AC3E}">
        <p14:creationId xmlns:p14="http://schemas.microsoft.com/office/powerpoint/2010/main" val="424500197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315"/>
        <p:cNvGrpSpPr/>
        <p:nvPr/>
      </p:nvGrpSpPr>
      <p:grpSpPr>
        <a:xfrm>
          <a:off x="0" y="0"/>
          <a:ext cx="0" cy="0"/>
          <a:chOff x="0" y="0"/>
          <a:chExt cx="0" cy="0"/>
        </a:xfrm>
      </p:grpSpPr>
      <p:graphicFrame>
        <p:nvGraphicFramePr>
          <p:cNvPr id="5" name="Content Placeholder 2"/>
          <p:cNvGraphicFramePr>
            <a:graphicFrameLocks noGrp="1"/>
          </p:cNvGraphicFramePr>
          <p:nvPr>
            <p:ph idx="1"/>
            <p:extLst>
              <p:ext uri="{D42A27DB-BD31-4B8C-83A1-F6EECF244321}">
                <p14:modId xmlns:p14="http://schemas.microsoft.com/office/powerpoint/2010/main" val="639906628"/>
              </p:ext>
            </p:extLst>
          </p:nvPr>
        </p:nvGraphicFramePr>
        <p:xfrm>
          <a:off x="3011498" y="1714500"/>
          <a:ext cx="6101795" cy="31242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6" name="Picture 5"/>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228600" y="3276600"/>
            <a:ext cx="2857500" cy="2695575"/>
          </a:xfrm>
          <a:prstGeom prst="rect">
            <a:avLst/>
          </a:prstGeom>
        </p:spPr>
      </p:pic>
      <p:sp>
        <p:nvSpPr>
          <p:cNvPr id="7" name="TextBox 6"/>
          <p:cNvSpPr txBox="1"/>
          <p:nvPr/>
        </p:nvSpPr>
        <p:spPr>
          <a:xfrm>
            <a:off x="5334000" y="96228"/>
            <a:ext cx="3810000" cy="584775"/>
          </a:xfrm>
          <a:prstGeom prst="rect">
            <a:avLst/>
          </a:prstGeom>
          <a:noFill/>
        </p:spPr>
        <p:txBody>
          <a:bodyPr wrap="square" rtlCol="0">
            <a:spAutoFit/>
          </a:bodyPr>
          <a:lstStyle/>
          <a:p>
            <a:r>
              <a:rPr lang="en-MY" sz="3200" b="1" dirty="0"/>
              <a:t>SPS| </a:t>
            </a:r>
            <a:r>
              <a:rPr lang="en-MY" sz="2000" dirty="0" smtClean="0"/>
              <a:t>FUTURE ENHANCEMENT</a:t>
            </a:r>
            <a:endParaRPr lang="en-MY" sz="2000" dirty="0"/>
          </a:p>
        </p:txBody>
      </p:sp>
    </p:spTree>
    <p:extLst>
      <p:ext uri="{BB962C8B-B14F-4D97-AF65-F5344CB8AC3E}">
        <p14:creationId xmlns:p14="http://schemas.microsoft.com/office/powerpoint/2010/main" val="224534858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284"/>
        <p:cNvGrpSpPr/>
        <p:nvPr/>
      </p:nvGrpSpPr>
      <p:grpSpPr>
        <a:xfrm>
          <a:off x="0" y="0"/>
          <a:ext cx="0" cy="0"/>
          <a:chOff x="0" y="0"/>
          <a:chExt cx="0" cy="0"/>
        </a:xfrm>
      </p:grpSpPr>
      <p:sp>
        <p:nvSpPr>
          <p:cNvPr id="13" name="TextBox 12"/>
          <p:cNvSpPr txBox="1"/>
          <p:nvPr/>
        </p:nvSpPr>
        <p:spPr>
          <a:xfrm>
            <a:off x="5638799" y="209642"/>
            <a:ext cx="3581399" cy="523220"/>
          </a:xfrm>
          <a:prstGeom prst="rect">
            <a:avLst/>
          </a:prstGeom>
          <a:noFill/>
        </p:spPr>
        <p:txBody>
          <a:bodyPr wrap="square" rtlCol="0">
            <a:spAutoFit/>
          </a:bodyPr>
          <a:lstStyle/>
          <a:p>
            <a:r>
              <a:rPr lang="en-US" sz="2800" b="1" dirty="0" smtClean="0"/>
              <a:t>EXECUTIVE SUMMARY</a:t>
            </a:r>
            <a:endParaRPr lang="en-MY" sz="2800" b="1" dirty="0"/>
          </a:p>
        </p:txBody>
      </p:sp>
      <p:sp>
        <p:nvSpPr>
          <p:cNvPr id="14" name="Rectangle 13"/>
          <p:cNvSpPr/>
          <p:nvPr/>
        </p:nvSpPr>
        <p:spPr>
          <a:xfrm>
            <a:off x="4648200" y="670779"/>
            <a:ext cx="4419601" cy="400110"/>
          </a:xfrm>
          <a:prstGeom prst="rect">
            <a:avLst/>
          </a:prstGeom>
        </p:spPr>
        <p:txBody>
          <a:bodyPr wrap="square">
            <a:spAutoFit/>
          </a:bodyPr>
          <a:lstStyle/>
          <a:p>
            <a:pPr algn="r"/>
            <a:r>
              <a:rPr lang="en-US" sz="2000" dirty="0" smtClean="0"/>
              <a:t>Enhancing learning experience with SPS</a:t>
            </a:r>
            <a:endParaRPr lang="en-MY" sz="2000" dirty="0"/>
          </a:p>
        </p:txBody>
      </p:sp>
      <p:sp>
        <p:nvSpPr>
          <p:cNvPr id="5" name="TextBox 4"/>
          <p:cNvSpPr txBox="1"/>
          <p:nvPr/>
        </p:nvSpPr>
        <p:spPr>
          <a:xfrm>
            <a:off x="838200" y="1322487"/>
            <a:ext cx="7772400" cy="5355312"/>
          </a:xfrm>
          <a:prstGeom prst="rect">
            <a:avLst/>
          </a:prstGeom>
          <a:noFill/>
        </p:spPr>
        <p:txBody>
          <a:bodyPr wrap="square" rtlCol="0">
            <a:spAutoFit/>
          </a:bodyPr>
          <a:lstStyle/>
          <a:p>
            <a:pPr algn="just"/>
            <a:r>
              <a:rPr lang="en-US" dirty="0" smtClean="0"/>
              <a:t>With the current shift towards efficient governance, the implementation of GST resulted in the requirement of further understanding of the tax structure in accounting. As one of the prestigious university in Malaysia, </a:t>
            </a:r>
            <a:r>
              <a:rPr lang="en-US" dirty="0" err="1" smtClean="0"/>
              <a:t>UiTM</a:t>
            </a:r>
            <a:r>
              <a:rPr lang="en-US" dirty="0" smtClean="0"/>
              <a:t> </a:t>
            </a:r>
            <a:r>
              <a:rPr lang="en-US" dirty="0" smtClean="0"/>
              <a:t>can lead the shift through utilization of accounting information system(AIS) as a practical tool in demonstrating tax structure in accounting. </a:t>
            </a:r>
          </a:p>
          <a:p>
            <a:pPr algn="just"/>
            <a:endParaRPr lang="en-US" dirty="0" smtClean="0"/>
          </a:p>
          <a:p>
            <a:pPr algn="just"/>
            <a:r>
              <a:rPr lang="en-US" dirty="0" smtClean="0"/>
              <a:t>This requires certified accounting software, developed with direct input from the </a:t>
            </a:r>
            <a:r>
              <a:rPr lang="en-US" dirty="0" smtClean="0"/>
              <a:t>Royal Malaysian Customs </a:t>
            </a:r>
            <a:r>
              <a:rPr lang="en-US" dirty="0" smtClean="0"/>
              <a:t>D</a:t>
            </a:r>
            <a:r>
              <a:rPr lang="en-US" dirty="0" smtClean="0"/>
              <a:t>epartment (RMCD), </a:t>
            </a:r>
            <a:r>
              <a:rPr lang="en-US" dirty="0" smtClean="0"/>
              <a:t>the </a:t>
            </a:r>
            <a:r>
              <a:rPr lang="en-US" dirty="0" err="1" smtClean="0"/>
              <a:t>Salihin</a:t>
            </a:r>
            <a:r>
              <a:rPr lang="en-US" dirty="0" smtClean="0"/>
              <a:t> Premier Solution (SPS) will provide the competitive edge for </a:t>
            </a:r>
            <a:r>
              <a:rPr lang="en-US" dirty="0" err="1" smtClean="0"/>
              <a:t>UiTM</a:t>
            </a:r>
            <a:r>
              <a:rPr lang="en-US" dirty="0" smtClean="0"/>
              <a:t> </a:t>
            </a:r>
            <a:r>
              <a:rPr lang="en-US" dirty="0" smtClean="0"/>
              <a:t>to enhance the learning experience of its accounting students in gaining the practical understanding on GST implementations and its impacts in financial reports. It can be implemented as a learning tool in Accounting Information System subject OR as a stand alone subject. </a:t>
            </a:r>
          </a:p>
          <a:p>
            <a:pPr algn="just"/>
            <a:endParaRPr lang="en-US" dirty="0" smtClean="0"/>
          </a:p>
          <a:p>
            <a:pPr algn="just"/>
            <a:r>
              <a:rPr lang="en-US" dirty="0" smtClean="0"/>
              <a:t>It can also be positioned as an elective professional course complete certification by SALIHIN. Our combined efforts in enhancing the graduates can be taken to the next level through specialized GST training, headed by MATA as certified tax advisor in GST.</a:t>
            </a:r>
          </a:p>
          <a:p>
            <a:pPr algn="just"/>
            <a:endParaRPr lang="en-MY" dirty="0"/>
          </a:p>
        </p:txBody>
      </p:sp>
    </p:spTree>
    <p:extLst>
      <p:ext uri="{BB962C8B-B14F-4D97-AF65-F5344CB8AC3E}">
        <p14:creationId xmlns:p14="http://schemas.microsoft.com/office/powerpoint/2010/main" val="89287252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400"/>
        <p:cNvGrpSpPr/>
        <p:nvPr/>
      </p:nvGrpSpPr>
      <p:grpSpPr>
        <a:xfrm>
          <a:off x="0" y="0"/>
          <a:ext cx="0" cy="0"/>
          <a:chOff x="0" y="0"/>
          <a:chExt cx="0" cy="0"/>
        </a:xfrm>
      </p:grpSpPr>
      <p:sp>
        <p:nvSpPr>
          <p:cNvPr id="401" name="Shape 401"/>
          <p:cNvSpPr txBox="1"/>
          <p:nvPr/>
        </p:nvSpPr>
        <p:spPr>
          <a:xfrm>
            <a:off x="2311736" y="5708976"/>
            <a:ext cx="5867399" cy="539791"/>
          </a:xfrm>
          <a:prstGeom prst="rect">
            <a:avLst/>
          </a:prstGeom>
          <a:noFill/>
          <a:ln>
            <a:noFill/>
          </a:ln>
        </p:spPr>
        <p:txBody>
          <a:bodyPr lIns="84392" tIns="42185" rIns="84392" bIns="42185" anchor="t" anchorCtr="0">
            <a:noAutofit/>
          </a:bodyPr>
          <a:lstStyle/>
          <a:p>
            <a:pPr>
              <a:buSzPct val="25000"/>
            </a:pPr>
            <a:r>
              <a:rPr lang="en-US" sz="2954" dirty="0">
                <a:latin typeface="Calibri"/>
                <a:ea typeface="Calibri"/>
                <a:cs typeface="Calibri"/>
                <a:sym typeface="Calibri"/>
              </a:rPr>
              <a:t>5</a:t>
            </a:r>
            <a:r>
              <a:rPr lang="en-US" sz="2954" dirty="0" smtClean="0">
                <a:latin typeface="Calibri"/>
                <a:ea typeface="Calibri"/>
                <a:cs typeface="Calibri"/>
                <a:sym typeface="Calibri"/>
              </a:rPr>
              <a:t>.0 </a:t>
            </a:r>
            <a:r>
              <a:rPr lang="en-US" sz="2954" dirty="0">
                <a:latin typeface="Calibri"/>
                <a:ea typeface="Calibri"/>
                <a:cs typeface="Calibri"/>
                <a:sym typeface="Calibri"/>
              </a:rPr>
              <a:t>OUR CREDENTIALS</a:t>
            </a:r>
          </a:p>
        </p:txBody>
      </p:sp>
      <p:grpSp>
        <p:nvGrpSpPr>
          <p:cNvPr id="402" name="Shape 402"/>
          <p:cNvGrpSpPr/>
          <p:nvPr/>
        </p:nvGrpSpPr>
        <p:grpSpPr>
          <a:xfrm>
            <a:off x="228600" y="4191000"/>
            <a:ext cx="8001000" cy="2266611"/>
            <a:chOff x="609600" y="3008661"/>
            <a:chExt cx="8001000" cy="2455495"/>
          </a:xfrm>
        </p:grpSpPr>
        <p:cxnSp>
          <p:nvCxnSpPr>
            <p:cNvPr id="403" name="Shape 403"/>
            <p:cNvCxnSpPr/>
            <p:nvPr/>
          </p:nvCxnSpPr>
          <p:spPr>
            <a:xfrm>
              <a:off x="609600" y="5464157"/>
              <a:ext cx="8001000" cy="0"/>
            </a:xfrm>
            <a:prstGeom prst="straightConnector1">
              <a:avLst/>
            </a:prstGeom>
            <a:noFill/>
            <a:ln w="9525" cap="flat" cmpd="sng">
              <a:solidFill>
                <a:srgbClr val="4A7DBB"/>
              </a:solidFill>
              <a:prstDash val="solid"/>
              <a:round/>
              <a:headEnd type="none" w="med" len="med"/>
              <a:tailEnd type="none" w="med" len="med"/>
            </a:ln>
          </p:spPr>
        </p:cxnSp>
        <p:grpSp>
          <p:nvGrpSpPr>
            <p:cNvPr id="404" name="Shape 404"/>
            <p:cNvGrpSpPr/>
            <p:nvPr/>
          </p:nvGrpSpPr>
          <p:grpSpPr>
            <a:xfrm>
              <a:off x="609600" y="3008661"/>
              <a:ext cx="1905000" cy="2231303"/>
              <a:chOff x="609600" y="3008661"/>
              <a:chExt cx="1905000" cy="2231303"/>
            </a:xfrm>
          </p:grpSpPr>
          <p:sp>
            <p:nvSpPr>
              <p:cNvPr id="405" name="Shape 405"/>
              <p:cNvSpPr/>
              <p:nvPr/>
            </p:nvSpPr>
            <p:spPr>
              <a:xfrm>
                <a:off x="609600" y="3564692"/>
                <a:ext cx="1676399" cy="1675271"/>
              </a:xfrm>
              <a:prstGeom prst="rect">
                <a:avLst/>
              </a:prstGeom>
              <a:solidFill>
                <a:srgbClr val="FF0000"/>
              </a:solidFill>
              <a:ln>
                <a:noFill/>
              </a:ln>
            </p:spPr>
            <p:txBody>
              <a:bodyPr lIns="84392" tIns="42185" rIns="84392" bIns="42185" anchor="ctr" anchorCtr="0">
                <a:noAutofit/>
              </a:bodyPr>
              <a:lstStyle/>
              <a:p>
                <a:pPr algn="ctr"/>
                <a:endParaRPr sz="1662">
                  <a:solidFill>
                    <a:schemeClr val="lt1"/>
                  </a:solidFill>
                  <a:latin typeface="Calibri"/>
                  <a:ea typeface="Calibri"/>
                  <a:cs typeface="Calibri"/>
                  <a:sym typeface="Calibri"/>
                </a:endParaRPr>
              </a:p>
            </p:txBody>
          </p:sp>
          <p:pic>
            <p:nvPicPr>
              <p:cNvPr id="406" name="Shape 406"/>
              <p:cNvPicPr preferRelativeResize="0"/>
              <p:nvPr/>
            </p:nvPicPr>
            <p:blipFill rotWithShape="1">
              <a:blip r:embed="rId3">
                <a:alphaModFix/>
              </a:blip>
              <a:srcRect/>
              <a:stretch/>
            </p:blipFill>
            <p:spPr>
              <a:xfrm>
                <a:off x="957111" y="3008661"/>
                <a:ext cx="1557489" cy="1987976"/>
              </a:xfrm>
              <a:prstGeom prst="rect">
                <a:avLst/>
              </a:prstGeom>
              <a:noFill/>
              <a:ln>
                <a:noFill/>
              </a:ln>
            </p:spPr>
          </p:pic>
        </p:grpSp>
      </p:grpSp>
    </p:spTree>
    <p:extLst>
      <p:ext uri="{BB962C8B-B14F-4D97-AF65-F5344CB8AC3E}">
        <p14:creationId xmlns:p14="http://schemas.microsoft.com/office/powerpoint/2010/main" val="168176166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Shape 412"/>
        <p:cNvGrpSpPr/>
        <p:nvPr/>
      </p:nvGrpSpPr>
      <p:grpSpPr>
        <a:xfrm>
          <a:off x="0" y="0"/>
          <a:ext cx="0" cy="0"/>
          <a:chOff x="0" y="0"/>
          <a:chExt cx="0" cy="0"/>
        </a:xfrm>
      </p:grpSpPr>
      <p:sp>
        <p:nvSpPr>
          <p:cNvPr id="413" name="Shape 413"/>
          <p:cNvSpPr/>
          <p:nvPr/>
        </p:nvSpPr>
        <p:spPr>
          <a:xfrm>
            <a:off x="264119" y="1574381"/>
            <a:ext cx="5238446" cy="1448910"/>
          </a:xfrm>
          <a:prstGeom prst="rect">
            <a:avLst/>
          </a:prstGeom>
          <a:noFill/>
          <a:ln>
            <a:noFill/>
          </a:ln>
        </p:spPr>
        <p:txBody>
          <a:bodyPr lIns="84392" tIns="42185" rIns="84392" bIns="42185" anchor="t" anchorCtr="0">
            <a:noAutofit/>
          </a:bodyPr>
          <a:lstStyle/>
          <a:p>
            <a:pPr marL="263756" indent="-263756" algn="just">
              <a:buClr>
                <a:srgbClr val="191919"/>
              </a:buClr>
              <a:buSzPct val="100000"/>
              <a:buFont typeface="Arial"/>
              <a:buChar char="•"/>
            </a:pPr>
            <a:r>
              <a:rPr lang="en-US" sz="1600" dirty="0">
                <a:solidFill>
                  <a:srgbClr val="191919"/>
                </a:solidFill>
                <a:ea typeface="Century Gothic"/>
                <a:cs typeface="Century Gothic"/>
                <a:sym typeface="Century Gothic"/>
              </a:rPr>
              <a:t>A structured approach with approved HRDF training modules approved by HRDF.</a:t>
            </a:r>
          </a:p>
          <a:p>
            <a:pPr marL="263756" indent="-169969" algn="just">
              <a:buClr>
                <a:schemeClr val="dk1"/>
              </a:buClr>
            </a:pPr>
            <a:endParaRPr sz="1600" dirty="0">
              <a:solidFill>
                <a:srgbClr val="191919"/>
              </a:solidFill>
              <a:ea typeface="Century Gothic"/>
              <a:cs typeface="Century Gothic"/>
              <a:sym typeface="Century Gothic"/>
            </a:endParaRPr>
          </a:p>
          <a:p>
            <a:pPr marL="263756" indent="-263756" algn="just">
              <a:buClr>
                <a:srgbClr val="191919"/>
              </a:buClr>
              <a:buSzPct val="100000"/>
              <a:buFont typeface="Arial"/>
              <a:buChar char="•"/>
            </a:pPr>
            <a:r>
              <a:rPr lang="en-US" sz="1600" dirty="0">
                <a:solidFill>
                  <a:srgbClr val="191919"/>
                </a:solidFill>
                <a:ea typeface="Century Gothic"/>
                <a:cs typeface="Century Gothic"/>
                <a:sym typeface="Century Gothic"/>
              </a:rPr>
              <a:t>Approved </a:t>
            </a:r>
            <a:r>
              <a:rPr lang="en-US" sz="1600" b="1" dirty="0">
                <a:solidFill>
                  <a:srgbClr val="191919"/>
                </a:solidFill>
                <a:ea typeface="Century Gothic"/>
                <a:cs typeface="Century Gothic"/>
                <a:sym typeface="Century Gothic"/>
              </a:rPr>
              <a:t>GST Agents </a:t>
            </a:r>
            <a:r>
              <a:rPr lang="en-US" sz="1600" dirty="0">
                <a:solidFill>
                  <a:srgbClr val="191919"/>
                </a:solidFill>
                <a:ea typeface="Century Gothic"/>
                <a:cs typeface="Century Gothic"/>
                <a:sym typeface="Century Gothic"/>
              </a:rPr>
              <a:t>and </a:t>
            </a:r>
            <a:r>
              <a:rPr lang="en-US" sz="1600" b="1" dirty="0">
                <a:solidFill>
                  <a:srgbClr val="191919"/>
                </a:solidFill>
                <a:ea typeface="Century Gothic"/>
                <a:cs typeface="Century Gothic"/>
                <a:sym typeface="Century Gothic"/>
              </a:rPr>
              <a:t>Qualified GST Trainers </a:t>
            </a:r>
            <a:r>
              <a:rPr lang="en-US" sz="1600" dirty="0">
                <a:solidFill>
                  <a:srgbClr val="191919"/>
                </a:solidFill>
                <a:ea typeface="Century Gothic"/>
                <a:cs typeface="Century Gothic"/>
                <a:sym typeface="Century Gothic"/>
              </a:rPr>
              <a:t>that have vast GST knowledge and experience of various industries.</a:t>
            </a:r>
          </a:p>
        </p:txBody>
      </p:sp>
      <p:pic>
        <p:nvPicPr>
          <p:cNvPr id="417" name="Shape 417"/>
          <p:cNvPicPr preferRelativeResize="0"/>
          <p:nvPr/>
        </p:nvPicPr>
        <p:blipFill rotWithShape="1">
          <a:blip r:embed="rId3">
            <a:alphaModFix/>
          </a:blip>
          <a:srcRect/>
          <a:stretch/>
        </p:blipFill>
        <p:spPr>
          <a:xfrm>
            <a:off x="5872356" y="1501400"/>
            <a:ext cx="2073432" cy="2795670"/>
          </a:xfrm>
          <a:prstGeom prst="rect">
            <a:avLst/>
          </a:prstGeom>
          <a:noFill/>
          <a:ln w="190500" cap="sq" cmpd="sng">
            <a:solidFill>
              <a:srgbClr val="C8C6BD"/>
            </a:solidFill>
            <a:prstDash val="solid"/>
            <a:miter/>
            <a:headEnd type="none" w="med" len="med"/>
            <a:tailEnd type="none" w="med" len="med"/>
          </a:ln>
        </p:spPr>
      </p:pic>
      <p:sp>
        <p:nvSpPr>
          <p:cNvPr id="418" name="Shape 418"/>
          <p:cNvSpPr/>
          <p:nvPr/>
        </p:nvSpPr>
        <p:spPr>
          <a:xfrm>
            <a:off x="260099" y="3277899"/>
            <a:ext cx="3576723" cy="994354"/>
          </a:xfrm>
          <a:prstGeom prst="rect">
            <a:avLst/>
          </a:prstGeom>
          <a:noFill/>
          <a:ln>
            <a:noFill/>
          </a:ln>
        </p:spPr>
        <p:txBody>
          <a:bodyPr lIns="84392" tIns="42185" rIns="84392" bIns="42185" anchor="t" anchorCtr="0">
            <a:noAutofit/>
          </a:bodyPr>
          <a:lstStyle/>
          <a:p>
            <a:pPr marL="263756" indent="-263756" algn="just">
              <a:buClr>
                <a:srgbClr val="191919"/>
              </a:buClr>
              <a:buSzPct val="100000"/>
              <a:buFont typeface="Arial"/>
              <a:buChar char="•"/>
            </a:pPr>
            <a:r>
              <a:rPr lang="en-US" sz="1600" dirty="0">
                <a:solidFill>
                  <a:srgbClr val="191919"/>
                </a:solidFill>
                <a:ea typeface="Century Gothic"/>
                <a:cs typeface="Century Gothic"/>
                <a:sym typeface="Century Gothic"/>
              </a:rPr>
              <a:t>Experienced IT consultants that can review and provide technical assistance for GST system compliance; accounting for GST.</a:t>
            </a:r>
          </a:p>
        </p:txBody>
      </p:sp>
      <p:pic>
        <p:nvPicPr>
          <p:cNvPr id="419" name="Shape 419"/>
          <p:cNvPicPr preferRelativeResize="0"/>
          <p:nvPr/>
        </p:nvPicPr>
        <p:blipFill rotWithShape="1">
          <a:blip r:embed="rId4">
            <a:alphaModFix/>
          </a:blip>
          <a:srcRect/>
          <a:stretch/>
        </p:blipFill>
        <p:spPr>
          <a:xfrm>
            <a:off x="4144496" y="3141126"/>
            <a:ext cx="1956288" cy="2768394"/>
          </a:xfrm>
          <a:prstGeom prst="rect">
            <a:avLst/>
          </a:prstGeom>
          <a:noFill/>
          <a:ln w="228600" cap="sq" cmpd="sng">
            <a:solidFill>
              <a:srgbClr val="7030A0"/>
            </a:solidFill>
            <a:prstDash val="solid"/>
            <a:miter/>
            <a:headEnd type="none" w="med" len="med"/>
            <a:tailEnd type="none" w="med" len="med"/>
          </a:ln>
        </p:spPr>
      </p:pic>
      <p:pic>
        <p:nvPicPr>
          <p:cNvPr id="420" name="Shape 420"/>
          <p:cNvPicPr preferRelativeResize="0"/>
          <p:nvPr/>
        </p:nvPicPr>
        <p:blipFill rotWithShape="1">
          <a:blip r:embed="rId5">
            <a:alphaModFix/>
          </a:blip>
          <a:srcRect/>
          <a:stretch/>
        </p:blipFill>
        <p:spPr>
          <a:xfrm>
            <a:off x="1751456" y="4343416"/>
            <a:ext cx="1823509" cy="1744340"/>
          </a:xfrm>
          <a:prstGeom prst="rect">
            <a:avLst/>
          </a:prstGeom>
          <a:noFill/>
          <a:ln>
            <a:noFill/>
          </a:ln>
        </p:spPr>
      </p:pic>
      <p:pic>
        <p:nvPicPr>
          <p:cNvPr id="421" name="Shape 421"/>
          <p:cNvPicPr preferRelativeResize="0"/>
          <p:nvPr/>
        </p:nvPicPr>
        <p:blipFill rotWithShape="1">
          <a:blip r:embed="rId6">
            <a:alphaModFix/>
          </a:blip>
          <a:srcRect/>
          <a:stretch/>
        </p:blipFill>
        <p:spPr>
          <a:xfrm>
            <a:off x="6603846" y="3124200"/>
            <a:ext cx="1956288" cy="2779101"/>
          </a:xfrm>
          <a:prstGeom prst="rect">
            <a:avLst/>
          </a:prstGeom>
          <a:noFill/>
          <a:ln w="228600" cap="sq" cmpd="sng">
            <a:solidFill>
              <a:srgbClr val="31859B"/>
            </a:solidFill>
            <a:prstDash val="solid"/>
            <a:miter/>
            <a:headEnd type="none" w="med" len="med"/>
            <a:tailEnd type="none" w="med" len="med"/>
          </a:ln>
        </p:spPr>
      </p:pic>
      <p:sp>
        <p:nvSpPr>
          <p:cNvPr id="12" name="TextBox 11"/>
          <p:cNvSpPr txBox="1"/>
          <p:nvPr/>
        </p:nvSpPr>
        <p:spPr>
          <a:xfrm>
            <a:off x="5791200" y="209642"/>
            <a:ext cx="3428999" cy="584775"/>
          </a:xfrm>
          <a:prstGeom prst="rect">
            <a:avLst/>
          </a:prstGeom>
          <a:noFill/>
        </p:spPr>
        <p:txBody>
          <a:bodyPr wrap="square" rtlCol="0">
            <a:spAutoFit/>
          </a:bodyPr>
          <a:lstStyle/>
          <a:p>
            <a:r>
              <a:rPr lang="en-MY" sz="3200" b="1" dirty="0" smtClean="0"/>
              <a:t>OUR CREDENTIALS</a:t>
            </a:r>
            <a:endParaRPr lang="en-MY" sz="2800" dirty="0"/>
          </a:p>
        </p:txBody>
      </p:sp>
    </p:spTree>
    <p:extLst>
      <p:ext uri="{BB962C8B-B14F-4D97-AF65-F5344CB8AC3E}">
        <p14:creationId xmlns:p14="http://schemas.microsoft.com/office/powerpoint/2010/main" val="178254371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Shape 425"/>
        <p:cNvGrpSpPr/>
        <p:nvPr/>
      </p:nvGrpSpPr>
      <p:grpSpPr>
        <a:xfrm>
          <a:off x="0" y="0"/>
          <a:ext cx="0" cy="0"/>
          <a:chOff x="0" y="0"/>
          <a:chExt cx="0" cy="0"/>
        </a:xfrm>
      </p:grpSpPr>
      <p:sp>
        <p:nvSpPr>
          <p:cNvPr id="427" name="Shape 427"/>
          <p:cNvSpPr/>
          <p:nvPr/>
        </p:nvSpPr>
        <p:spPr>
          <a:xfrm>
            <a:off x="2773547" y="5690611"/>
            <a:ext cx="3618153" cy="284102"/>
          </a:xfrm>
          <a:prstGeom prst="rect">
            <a:avLst/>
          </a:prstGeom>
          <a:noFill/>
          <a:ln>
            <a:noFill/>
          </a:ln>
        </p:spPr>
        <p:txBody>
          <a:bodyPr lIns="84392" tIns="42185" rIns="84392" bIns="42185" anchor="t" anchorCtr="0">
            <a:noAutofit/>
          </a:bodyPr>
          <a:lstStyle/>
          <a:p>
            <a:pPr algn="ctr">
              <a:buSzPct val="25000"/>
            </a:pPr>
            <a:r>
              <a:rPr lang="en-US" sz="1292" b="1">
                <a:solidFill>
                  <a:srgbClr val="FF0000"/>
                </a:solidFill>
                <a:latin typeface="Calibri"/>
                <a:ea typeface="Calibri"/>
                <a:cs typeface="Calibri"/>
                <a:sym typeface="Calibri"/>
              </a:rPr>
              <a:t>Careline : 1 300 88 5678</a:t>
            </a:r>
          </a:p>
        </p:txBody>
      </p:sp>
      <p:sp>
        <p:nvSpPr>
          <p:cNvPr id="428" name="Shape 428"/>
          <p:cNvSpPr/>
          <p:nvPr/>
        </p:nvSpPr>
        <p:spPr>
          <a:xfrm>
            <a:off x="2362200" y="4891316"/>
            <a:ext cx="4385431" cy="681844"/>
          </a:xfrm>
          <a:prstGeom prst="rect">
            <a:avLst/>
          </a:prstGeom>
          <a:noFill/>
          <a:ln>
            <a:noFill/>
          </a:ln>
        </p:spPr>
        <p:txBody>
          <a:bodyPr lIns="84392" tIns="42185" rIns="84392" bIns="42185" anchor="t" anchorCtr="0">
            <a:noAutofit/>
          </a:bodyPr>
          <a:lstStyle/>
          <a:p>
            <a:pPr algn="ctr">
              <a:buSzPct val="25000"/>
            </a:pPr>
            <a:r>
              <a:rPr lang="en-US" sz="1292" b="1" dirty="0">
                <a:latin typeface="Calibri"/>
                <a:ea typeface="Calibri"/>
                <a:cs typeface="Calibri"/>
                <a:sym typeface="Calibri"/>
              </a:rPr>
              <a:t>Official Website : </a:t>
            </a:r>
            <a:r>
              <a:rPr lang="en-US" sz="1292" b="1" dirty="0" smtClean="0">
                <a:latin typeface="Calibri"/>
                <a:ea typeface="Calibri"/>
                <a:cs typeface="Calibri"/>
                <a:sym typeface="Calibri"/>
              </a:rPr>
              <a:t>www.</a:t>
            </a:r>
            <a:r>
              <a:rPr lang="en-US" sz="1292" dirty="0" smtClean="0">
                <a:latin typeface="Arial"/>
                <a:ea typeface="Arial"/>
                <a:cs typeface="Arial"/>
                <a:sym typeface="Arial"/>
              </a:rPr>
              <a:t>salihin</a:t>
            </a:r>
            <a:r>
              <a:rPr lang="en-US" sz="1292" b="1" dirty="0" smtClean="0">
                <a:latin typeface="Calibri"/>
                <a:ea typeface="Calibri"/>
                <a:cs typeface="Calibri"/>
                <a:sym typeface="Calibri"/>
              </a:rPr>
              <a:t>.com.my</a:t>
            </a:r>
            <a:endParaRPr lang="en-US" sz="1292" b="1" dirty="0">
              <a:latin typeface="Calibri"/>
              <a:ea typeface="Calibri"/>
              <a:cs typeface="Calibri"/>
              <a:sym typeface="Calibri"/>
            </a:endParaRPr>
          </a:p>
          <a:p>
            <a:pPr algn="ctr">
              <a:buSzPct val="25000"/>
            </a:pPr>
            <a:r>
              <a:rPr lang="en-US" sz="1292" b="1" dirty="0">
                <a:latin typeface="Calibri"/>
                <a:ea typeface="Calibri"/>
                <a:cs typeface="Calibri"/>
                <a:sym typeface="Calibri"/>
              </a:rPr>
              <a:t>Customer Service : </a:t>
            </a:r>
            <a:r>
              <a:rPr lang="en-US" sz="1292" b="1" dirty="0" smtClean="0">
                <a:latin typeface="Calibri"/>
                <a:ea typeface="Calibri"/>
                <a:cs typeface="Calibri"/>
                <a:sym typeface="Calibri"/>
              </a:rPr>
              <a:t>www.salihinpremier.com</a:t>
            </a:r>
            <a:endParaRPr lang="en-US" sz="1292" b="1" dirty="0">
              <a:latin typeface="Calibri"/>
              <a:ea typeface="Calibri"/>
              <a:cs typeface="Calibri"/>
              <a:sym typeface="Calibri"/>
            </a:endParaRPr>
          </a:p>
          <a:p>
            <a:pPr algn="ctr">
              <a:buSzPct val="25000"/>
            </a:pPr>
            <a:r>
              <a:rPr lang="en-US" sz="1292" b="1" dirty="0">
                <a:latin typeface="Calibri"/>
                <a:ea typeface="Calibri"/>
                <a:cs typeface="Calibri"/>
                <a:sym typeface="Calibri"/>
              </a:rPr>
              <a:t>E-mail : </a:t>
            </a:r>
            <a:r>
              <a:rPr lang="en-US" sz="1292" b="1" dirty="0" smtClean="0">
                <a:latin typeface="Calibri"/>
                <a:ea typeface="Calibri"/>
                <a:cs typeface="Calibri"/>
                <a:sym typeface="Calibri"/>
              </a:rPr>
              <a:t>info@</a:t>
            </a:r>
            <a:r>
              <a:rPr lang="en-US" sz="1292" dirty="0" smtClean="0">
                <a:latin typeface="Arial"/>
                <a:ea typeface="Arial"/>
                <a:cs typeface="Arial"/>
                <a:sym typeface="Arial"/>
              </a:rPr>
              <a:t>salihin</a:t>
            </a:r>
            <a:r>
              <a:rPr lang="en-US" sz="1292" b="1" dirty="0" smtClean="0">
                <a:latin typeface="Calibri"/>
                <a:ea typeface="Calibri"/>
                <a:cs typeface="Calibri"/>
                <a:sym typeface="Calibri"/>
              </a:rPr>
              <a:t>.com.my</a:t>
            </a:r>
            <a:endParaRPr lang="en-US" sz="1292" b="1" dirty="0">
              <a:latin typeface="Calibri"/>
              <a:ea typeface="Calibri"/>
              <a:cs typeface="Calibri"/>
              <a:sym typeface="Calibri"/>
            </a:endParaRPr>
          </a:p>
        </p:txBody>
      </p:sp>
      <p:cxnSp>
        <p:nvCxnSpPr>
          <p:cNvPr id="429" name="Shape 429"/>
          <p:cNvCxnSpPr/>
          <p:nvPr/>
        </p:nvCxnSpPr>
        <p:spPr>
          <a:xfrm>
            <a:off x="838200" y="4791263"/>
            <a:ext cx="7620000" cy="0"/>
          </a:xfrm>
          <a:prstGeom prst="straightConnector1">
            <a:avLst/>
          </a:prstGeom>
          <a:noFill/>
          <a:ln w="38100" cap="flat" cmpd="sng">
            <a:solidFill>
              <a:schemeClr val="accent2"/>
            </a:solidFill>
            <a:prstDash val="solid"/>
            <a:round/>
            <a:headEnd type="none" w="med" len="med"/>
            <a:tailEnd type="none" w="med" len="med"/>
          </a:ln>
        </p:spPr>
      </p:cxnSp>
      <p:pic>
        <p:nvPicPr>
          <p:cNvPr id="430" name="Shape 430"/>
          <p:cNvPicPr preferRelativeResize="0"/>
          <p:nvPr/>
        </p:nvPicPr>
        <p:blipFill rotWithShape="1">
          <a:blip r:embed="rId3">
            <a:alphaModFix/>
          </a:blip>
          <a:srcRect/>
          <a:stretch/>
        </p:blipFill>
        <p:spPr>
          <a:xfrm>
            <a:off x="5618017" y="1899987"/>
            <a:ext cx="2209800" cy="2039814"/>
          </a:xfrm>
          <a:prstGeom prst="rect">
            <a:avLst/>
          </a:prstGeom>
          <a:noFill/>
          <a:ln>
            <a:noFill/>
          </a:ln>
        </p:spPr>
      </p:pic>
      <p:sp>
        <p:nvSpPr>
          <p:cNvPr id="433" name="Shape 433"/>
          <p:cNvSpPr/>
          <p:nvPr/>
        </p:nvSpPr>
        <p:spPr>
          <a:xfrm>
            <a:off x="1045713" y="1567869"/>
            <a:ext cx="5701919" cy="3210345"/>
          </a:xfrm>
          <a:prstGeom prst="rect">
            <a:avLst/>
          </a:prstGeom>
          <a:noFill/>
          <a:ln>
            <a:noFill/>
          </a:ln>
        </p:spPr>
        <p:txBody>
          <a:bodyPr lIns="84392" tIns="42185" rIns="84392" bIns="42185" anchor="t" anchorCtr="0">
            <a:noAutofit/>
          </a:bodyPr>
          <a:lstStyle/>
          <a:p>
            <a:pPr>
              <a:buSzPct val="25000"/>
            </a:pPr>
            <a:r>
              <a:rPr lang="en-US" sz="1400" b="1" dirty="0">
                <a:solidFill>
                  <a:srgbClr val="0F243E"/>
                </a:solidFill>
                <a:ea typeface="Century Gothic"/>
                <a:cs typeface="Century Gothic"/>
                <a:sym typeface="Century Gothic"/>
              </a:rPr>
              <a:t>CORPORATE CENTRE:</a:t>
            </a:r>
          </a:p>
          <a:p>
            <a:endParaRPr sz="1400" dirty="0">
              <a:solidFill>
                <a:srgbClr val="0F243E"/>
              </a:solidFill>
              <a:ea typeface="Century Gothic"/>
              <a:cs typeface="Century Gothic"/>
              <a:sym typeface="Century Gothic"/>
            </a:endParaRPr>
          </a:p>
          <a:p>
            <a:pPr>
              <a:buSzPct val="25000"/>
            </a:pPr>
            <a:r>
              <a:rPr lang="en-US" sz="1400" dirty="0">
                <a:solidFill>
                  <a:srgbClr val="0F243E"/>
                </a:solidFill>
                <a:ea typeface="Century Gothic"/>
                <a:cs typeface="Century Gothic"/>
                <a:sym typeface="Century Gothic"/>
              </a:rPr>
              <a:t>KL </a:t>
            </a:r>
            <a:r>
              <a:rPr lang="en-US" sz="1400" dirty="0" err="1">
                <a:solidFill>
                  <a:srgbClr val="0F243E"/>
                </a:solidFill>
                <a:ea typeface="Century Gothic"/>
                <a:cs typeface="Century Gothic"/>
                <a:sym typeface="Century Gothic"/>
              </a:rPr>
              <a:t>Sentral</a:t>
            </a:r>
            <a:r>
              <a:rPr lang="en-US" sz="1400" dirty="0">
                <a:solidFill>
                  <a:srgbClr val="0F243E"/>
                </a:solidFill>
                <a:ea typeface="Century Gothic"/>
                <a:cs typeface="Century Gothic"/>
                <a:sym typeface="Century Gothic"/>
              </a:rPr>
              <a:t> Office</a:t>
            </a:r>
          </a:p>
          <a:p>
            <a:pPr>
              <a:buSzPct val="25000"/>
            </a:pPr>
            <a:r>
              <a:rPr lang="en-US" sz="1400" dirty="0">
                <a:solidFill>
                  <a:srgbClr val="0F243E"/>
                </a:solidFill>
                <a:ea typeface="Century Gothic"/>
                <a:cs typeface="Century Gothic"/>
                <a:sym typeface="Century Gothic"/>
              </a:rPr>
              <a:t>Unit 2A-1, Level 1</a:t>
            </a:r>
          </a:p>
          <a:p>
            <a:pPr>
              <a:buSzPct val="25000"/>
            </a:pPr>
            <a:r>
              <a:rPr lang="en-US" sz="1400" dirty="0">
                <a:solidFill>
                  <a:srgbClr val="0F243E"/>
                </a:solidFill>
                <a:ea typeface="Century Gothic"/>
                <a:cs typeface="Century Gothic"/>
                <a:sym typeface="Century Gothic"/>
              </a:rPr>
              <a:t>Tower 2A, Plaza </a:t>
            </a:r>
            <a:r>
              <a:rPr lang="en-US" sz="1400" dirty="0" err="1">
                <a:solidFill>
                  <a:srgbClr val="0F243E"/>
                </a:solidFill>
                <a:ea typeface="Century Gothic"/>
                <a:cs typeface="Century Gothic"/>
                <a:sym typeface="Century Gothic"/>
              </a:rPr>
              <a:t>Sentral</a:t>
            </a:r>
            <a:endParaRPr lang="en-US" sz="1400" dirty="0">
              <a:solidFill>
                <a:srgbClr val="0F243E"/>
              </a:solidFill>
              <a:ea typeface="Century Gothic"/>
              <a:cs typeface="Century Gothic"/>
              <a:sym typeface="Century Gothic"/>
            </a:endParaRPr>
          </a:p>
          <a:p>
            <a:pPr>
              <a:buSzPct val="25000"/>
            </a:pPr>
            <a:r>
              <a:rPr lang="en-US" sz="1400" dirty="0" err="1">
                <a:solidFill>
                  <a:srgbClr val="0F243E"/>
                </a:solidFill>
                <a:ea typeface="Century Gothic"/>
                <a:cs typeface="Century Gothic"/>
                <a:sym typeface="Century Gothic"/>
              </a:rPr>
              <a:t>Jalan</a:t>
            </a:r>
            <a:r>
              <a:rPr lang="en-US" sz="1400" dirty="0">
                <a:solidFill>
                  <a:srgbClr val="0F243E"/>
                </a:solidFill>
                <a:ea typeface="Century Gothic"/>
                <a:cs typeface="Century Gothic"/>
                <a:sym typeface="Century Gothic"/>
              </a:rPr>
              <a:t> </a:t>
            </a:r>
            <a:r>
              <a:rPr lang="en-US" sz="1400" dirty="0" err="1">
                <a:solidFill>
                  <a:srgbClr val="0F243E"/>
                </a:solidFill>
                <a:ea typeface="Century Gothic"/>
                <a:cs typeface="Century Gothic"/>
                <a:sym typeface="Century Gothic"/>
              </a:rPr>
              <a:t>Stesen</a:t>
            </a:r>
            <a:r>
              <a:rPr lang="en-US" sz="1400" dirty="0">
                <a:solidFill>
                  <a:srgbClr val="0F243E"/>
                </a:solidFill>
                <a:ea typeface="Century Gothic"/>
                <a:cs typeface="Century Gothic"/>
                <a:sym typeface="Century Gothic"/>
              </a:rPr>
              <a:t> </a:t>
            </a:r>
            <a:r>
              <a:rPr lang="en-US" sz="1400" dirty="0" err="1">
                <a:solidFill>
                  <a:srgbClr val="0F243E"/>
                </a:solidFill>
                <a:ea typeface="Century Gothic"/>
                <a:cs typeface="Century Gothic"/>
                <a:sym typeface="Century Gothic"/>
              </a:rPr>
              <a:t>Sentral</a:t>
            </a:r>
            <a:r>
              <a:rPr lang="en-US" sz="1400" dirty="0">
                <a:solidFill>
                  <a:srgbClr val="0F243E"/>
                </a:solidFill>
                <a:ea typeface="Century Gothic"/>
                <a:cs typeface="Century Gothic"/>
                <a:sym typeface="Century Gothic"/>
              </a:rPr>
              <a:t> 5</a:t>
            </a:r>
          </a:p>
          <a:p>
            <a:pPr>
              <a:buSzPct val="25000"/>
            </a:pPr>
            <a:r>
              <a:rPr lang="en-US" sz="1400" dirty="0">
                <a:solidFill>
                  <a:srgbClr val="0F243E"/>
                </a:solidFill>
                <a:ea typeface="Century Gothic"/>
                <a:cs typeface="Century Gothic"/>
                <a:sym typeface="Century Gothic"/>
              </a:rPr>
              <a:t>KL </a:t>
            </a:r>
            <a:r>
              <a:rPr lang="en-US" sz="1400" dirty="0" err="1">
                <a:solidFill>
                  <a:srgbClr val="0F243E"/>
                </a:solidFill>
                <a:ea typeface="Century Gothic"/>
                <a:cs typeface="Century Gothic"/>
                <a:sym typeface="Century Gothic"/>
              </a:rPr>
              <a:t>Sentral</a:t>
            </a:r>
            <a:endParaRPr lang="en-US" sz="1400" dirty="0">
              <a:solidFill>
                <a:srgbClr val="0F243E"/>
              </a:solidFill>
              <a:ea typeface="Century Gothic"/>
              <a:cs typeface="Century Gothic"/>
              <a:sym typeface="Century Gothic"/>
            </a:endParaRPr>
          </a:p>
          <a:p>
            <a:pPr>
              <a:buSzPct val="25000"/>
            </a:pPr>
            <a:r>
              <a:rPr lang="en-US" sz="1400" dirty="0">
                <a:solidFill>
                  <a:srgbClr val="0F243E"/>
                </a:solidFill>
                <a:ea typeface="Century Gothic"/>
                <a:cs typeface="Century Gothic"/>
                <a:sym typeface="Century Gothic"/>
              </a:rPr>
              <a:t>50470, Kuala Lumpur</a:t>
            </a:r>
          </a:p>
          <a:p>
            <a:endParaRPr sz="1400" dirty="0">
              <a:solidFill>
                <a:srgbClr val="0F243E"/>
              </a:solidFill>
              <a:ea typeface="Century Gothic"/>
              <a:cs typeface="Century Gothic"/>
              <a:sym typeface="Century Gothic"/>
            </a:endParaRPr>
          </a:p>
          <a:p>
            <a:pPr>
              <a:buSzPct val="25000"/>
            </a:pPr>
            <a:r>
              <a:rPr lang="en-US" sz="1400" dirty="0">
                <a:solidFill>
                  <a:srgbClr val="0F243E"/>
                </a:solidFill>
                <a:ea typeface="Century Gothic"/>
                <a:cs typeface="Century Gothic"/>
                <a:sym typeface="Century Gothic"/>
              </a:rPr>
              <a:t>Tel: +603 2261 4180</a:t>
            </a:r>
          </a:p>
          <a:p>
            <a:pPr>
              <a:buSzPct val="25000"/>
            </a:pPr>
            <a:r>
              <a:rPr lang="en-US" sz="1400" dirty="0">
                <a:solidFill>
                  <a:srgbClr val="0F243E"/>
                </a:solidFill>
                <a:ea typeface="Century Gothic"/>
                <a:cs typeface="Century Gothic"/>
                <a:sym typeface="Century Gothic"/>
              </a:rPr>
              <a:t>Fax: +603 2261 4182</a:t>
            </a:r>
          </a:p>
          <a:p>
            <a:endParaRPr sz="1400" dirty="0">
              <a:solidFill>
                <a:srgbClr val="0F243E"/>
              </a:solidFill>
              <a:ea typeface="Century Gothic"/>
              <a:cs typeface="Century Gothic"/>
              <a:sym typeface="Century Gothic"/>
            </a:endParaRPr>
          </a:p>
          <a:p>
            <a:pPr>
              <a:buSzPct val="25000"/>
            </a:pPr>
            <a:r>
              <a:rPr lang="en-US" sz="1400" b="1" dirty="0">
                <a:solidFill>
                  <a:srgbClr val="FF0000"/>
                </a:solidFill>
                <a:ea typeface="Century Gothic"/>
                <a:cs typeface="Century Gothic"/>
                <a:sym typeface="Century Gothic"/>
              </a:rPr>
              <a:t>CONSULTANT: </a:t>
            </a:r>
            <a:r>
              <a:rPr lang="en-US" sz="1400" dirty="0">
                <a:solidFill>
                  <a:srgbClr val="FF0000"/>
                </a:solidFill>
                <a:ea typeface="Century Gothic"/>
                <a:cs typeface="Century Gothic"/>
                <a:sym typeface="Century Gothic"/>
              </a:rPr>
              <a:t>WAN MOHD ISKANDAR B. WAN OMAR 	</a:t>
            </a:r>
          </a:p>
          <a:p>
            <a:pPr>
              <a:buSzPct val="25000"/>
            </a:pPr>
            <a:r>
              <a:rPr lang="en-US" sz="1400" b="1" dirty="0">
                <a:solidFill>
                  <a:srgbClr val="FF0000"/>
                </a:solidFill>
                <a:ea typeface="Century Gothic"/>
                <a:cs typeface="Century Gothic"/>
                <a:sym typeface="Century Gothic"/>
              </a:rPr>
              <a:t>EMAIL: </a:t>
            </a:r>
            <a:r>
              <a:rPr lang="en-US" sz="1400" dirty="0" smtClean="0">
                <a:solidFill>
                  <a:srgbClr val="FF0000"/>
                </a:solidFill>
                <a:ea typeface="Century Gothic"/>
                <a:cs typeface="Century Gothic"/>
                <a:sym typeface="Century Gothic"/>
              </a:rPr>
              <a:t>wanmohdiskandar@salihin.com.my</a:t>
            </a:r>
            <a:r>
              <a:rPr lang="en-US" sz="1400" dirty="0">
                <a:solidFill>
                  <a:srgbClr val="FF0000"/>
                </a:solidFill>
                <a:ea typeface="Century Gothic"/>
                <a:cs typeface="Century Gothic"/>
                <a:sym typeface="Century Gothic"/>
              </a:rPr>
              <a:t>	</a:t>
            </a:r>
          </a:p>
        </p:txBody>
      </p:sp>
      <p:sp>
        <p:nvSpPr>
          <p:cNvPr id="10" name="Rectangle 9"/>
          <p:cNvSpPr/>
          <p:nvPr/>
        </p:nvSpPr>
        <p:spPr>
          <a:xfrm>
            <a:off x="4343400" y="670779"/>
            <a:ext cx="4876799" cy="400110"/>
          </a:xfrm>
          <a:prstGeom prst="rect">
            <a:avLst/>
          </a:prstGeom>
        </p:spPr>
        <p:txBody>
          <a:bodyPr wrap="square">
            <a:spAutoFit/>
          </a:bodyPr>
          <a:lstStyle/>
          <a:p>
            <a:pPr indent="480658">
              <a:buSzPct val="25000"/>
            </a:pPr>
            <a:r>
              <a:rPr lang="en-US" sz="2000" dirty="0" smtClean="0">
                <a:ea typeface="Calibri"/>
                <a:cs typeface="Calibri"/>
                <a:sym typeface="Calibri"/>
              </a:rPr>
              <a:t>OFFICIAL ADDRESS &amp; CONTACT PERSON</a:t>
            </a:r>
            <a:endParaRPr lang="en-US" sz="2000" dirty="0">
              <a:ea typeface="Calibri"/>
              <a:cs typeface="Calibri"/>
              <a:sym typeface="Calibri"/>
            </a:endParaRPr>
          </a:p>
        </p:txBody>
      </p:sp>
      <p:sp>
        <p:nvSpPr>
          <p:cNvPr id="11" name="TextBox 10"/>
          <p:cNvSpPr txBox="1"/>
          <p:nvPr/>
        </p:nvSpPr>
        <p:spPr>
          <a:xfrm>
            <a:off x="6747631" y="209642"/>
            <a:ext cx="2472568" cy="584775"/>
          </a:xfrm>
          <a:prstGeom prst="rect">
            <a:avLst/>
          </a:prstGeom>
          <a:noFill/>
        </p:spPr>
        <p:txBody>
          <a:bodyPr wrap="square" rtlCol="0">
            <a:spAutoFit/>
          </a:bodyPr>
          <a:lstStyle/>
          <a:p>
            <a:r>
              <a:rPr lang="en-MY" sz="3200" b="1" dirty="0" smtClean="0"/>
              <a:t>CONTACT US</a:t>
            </a:r>
            <a:endParaRPr lang="en-MY" sz="2800" dirty="0"/>
          </a:p>
        </p:txBody>
      </p:sp>
    </p:spTree>
    <p:extLst>
      <p:ext uri="{BB962C8B-B14F-4D97-AF65-F5344CB8AC3E}">
        <p14:creationId xmlns:p14="http://schemas.microsoft.com/office/powerpoint/2010/main" val="44795053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a:blip r:embed="rId3"/>
          <a:tile tx="0" ty="0" sx="100000" sy="100000" flip="none" algn="tl"/>
        </a:blipFill>
        <a:effectLst/>
      </p:bgPr>
    </p:bg>
    <p:spTree>
      <p:nvGrpSpPr>
        <p:cNvPr id="1" name="Shape 437"/>
        <p:cNvGrpSpPr/>
        <p:nvPr/>
      </p:nvGrpSpPr>
      <p:grpSpPr>
        <a:xfrm>
          <a:off x="0" y="0"/>
          <a:ext cx="0" cy="0"/>
          <a:chOff x="0" y="0"/>
          <a:chExt cx="0" cy="0"/>
        </a:xfrm>
      </p:grpSpPr>
      <p:sp>
        <p:nvSpPr>
          <p:cNvPr id="439" name="Shape 439"/>
          <p:cNvSpPr txBox="1"/>
          <p:nvPr/>
        </p:nvSpPr>
        <p:spPr>
          <a:xfrm>
            <a:off x="2170502" y="4889787"/>
            <a:ext cx="4565600" cy="596613"/>
          </a:xfrm>
          <a:prstGeom prst="rect">
            <a:avLst/>
          </a:prstGeom>
          <a:noFill/>
          <a:ln>
            <a:noFill/>
          </a:ln>
        </p:spPr>
        <p:txBody>
          <a:bodyPr lIns="84392" tIns="42185" rIns="84392" bIns="42185" anchor="t" anchorCtr="0">
            <a:noAutofit/>
          </a:bodyPr>
          <a:lstStyle/>
          <a:p>
            <a:pPr algn="ctr">
              <a:buSzPct val="25000"/>
            </a:pPr>
            <a:r>
              <a:rPr lang="en-US" sz="1108" b="1" dirty="0">
                <a:solidFill>
                  <a:schemeClr val="dk1"/>
                </a:solidFill>
                <a:latin typeface="Century Gothic"/>
                <a:ea typeface="Century Gothic"/>
                <a:cs typeface="Century Gothic"/>
                <a:sym typeface="Century Gothic"/>
              </a:rPr>
              <a:t>www.</a:t>
            </a:r>
            <a:r>
              <a:rPr lang="en-US" sz="1108" b="1" dirty="0">
                <a:solidFill>
                  <a:srgbClr val="FF0000"/>
                </a:solidFill>
                <a:latin typeface="Arial"/>
                <a:ea typeface="Arial"/>
                <a:cs typeface="Arial"/>
                <a:sym typeface="Arial"/>
              </a:rPr>
              <a:t>SALIHIN</a:t>
            </a:r>
            <a:r>
              <a:rPr lang="en-US" sz="1108" b="1" dirty="0">
                <a:solidFill>
                  <a:schemeClr val="dk1"/>
                </a:solidFill>
                <a:latin typeface="Century Gothic"/>
                <a:ea typeface="Century Gothic"/>
                <a:cs typeface="Century Gothic"/>
                <a:sym typeface="Century Gothic"/>
              </a:rPr>
              <a:t>.com.my   |   www.SALIHINpremier.com</a:t>
            </a:r>
          </a:p>
          <a:p>
            <a:pPr algn="ctr"/>
            <a:endParaRPr sz="1108" b="1" dirty="0">
              <a:solidFill>
                <a:srgbClr val="FF0000"/>
              </a:solidFill>
              <a:latin typeface="Arial"/>
              <a:ea typeface="Arial"/>
              <a:cs typeface="Arial"/>
              <a:sym typeface="Arial"/>
            </a:endParaRPr>
          </a:p>
          <a:p>
            <a:pPr algn="ctr">
              <a:buSzPct val="25000"/>
            </a:pPr>
            <a:r>
              <a:rPr lang="en-US" sz="1108" b="1" dirty="0">
                <a:solidFill>
                  <a:srgbClr val="FF0000"/>
                </a:solidFill>
                <a:latin typeface="Arial"/>
                <a:ea typeface="Arial"/>
                <a:cs typeface="Arial"/>
                <a:sym typeface="Arial"/>
              </a:rPr>
              <a:t>1 300 88 5678</a:t>
            </a:r>
          </a:p>
        </p:txBody>
      </p:sp>
      <p:pic>
        <p:nvPicPr>
          <p:cNvPr id="440" name="Shape 440"/>
          <p:cNvPicPr preferRelativeResize="0"/>
          <p:nvPr/>
        </p:nvPicPr>
        <p:blipFill rotWithShape="1">
          <a:blip r:embed="rId4">
            <a:alphaModFix/>
          </a:blip>
          <a:srcRect/>
          <a:stretch/>
        </p:blipFill>
        <p:spPr>
          <a:xfrm>
            <a:off x="2514599" y="3137187"/>
            <a:ext cx="3877407" cy="949569"/>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09052653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Shape 400"/>
        <p:cNvGrpSpPr/>
        <p:nvPr/>
      </p:nvGrpSpPr>
      <p:grpSpPr>
        <a:xfrm>
          <a:off x="0" y="0"/>
          <a:ext cx="0" cy="0"/>
          <a:chOff x="0" y="0"/>
          <a:chExt cx="0" cy="0"/>
        </a:xfrm>
      </p:grpSpPr>
      <p:sp>
        <p:nvSpPr>
          <p:cNvPr id="401" name="Shape 401"/>
          <p:cNvSpPr txBox="1"/>
          <p:nvPr/>
        </p:nvSpPr>
        <p:spPr>
          <a:xfrm>
            <a:off x="2311736" y="5708976"/>
            <a:ext cx="5867399" cy="539791"/>
          </a:xfrm>
          <a:prstGeom prst="rect">
            <a:avLst/>
          </a:prstGeom>
          <a:noFill/>
          <a:ln>
            <a:noFill/>
          </a:ln>
        </p:spPr>
        <p:txBody>
          <a:bodyPr lIns="84392" tIns="42185" rIns="84392" bIns="42185" anchor="t" anchorCtr="0">
            <a:noAutofit/>
          </a:bodyPr>
          <a:lstStyle/>
          <a:p>
            <a:pPr>
              <a:buSzPct val="25000"/>
            </a:pPr>
            <a:r>
              <a:rPr lang="en-US" sz="2954" dirty="0">
                <a:solidFill>
                  <a:schemeClr val="dk1"/>
                </a:solidFill>
                <a:latin typeface="Calibri"/>
                <a:ea typeface="Calibri"/>
                <a:cs typeface="Calibri"/>
                <a:sym typeface="Calibri"/>
              </a:rPr>
              <a:t>6</a:t>
            </a:r>
            <a:r>
              <a:rPr lang="en-US" sz="2954" dirty="0" smtClean="0">
                <a:solidFill>
                  <a:schemeClr val="dk1"/>
                </a:solidFill>
                <a:latin typeface="Calibri"/>
                <a:ea typeface="Calibri"/>
                <a:cs typeface="Calibri"/>
                <a:sym typeface="Calibri"/>
              </a:rPr>
              <a:t>.0 </a:t>
            </a:r>
            <a:r>
              <a:rPr lang="en-US" sz="2954" dirty="0">
                <a:solidFill>
                  <a:schemeClr val="dk1"/>
                </a:solidFill>
                <a:latin typeface="Calibri"/>
                <a:ea typeface="Calibri"/>
                <a:cs typeface="Calibri"/>
                <a:sym typeface="Calibri"/>
              </a:rPr>
              <a:t>APPENDIXES</a:t>
            </a:r>
          </a:p>
        </p:txBody>
      </p:sp>
      <p:grpSp>
        <p:nvGrpSpPr>
          <p:cNvPr id="402" name="Shape 402"/>
          <p:cNvGrpSpPr/>
          <p:nvPr/>
        </p:nvGrpSpPr>
        <p:grpSpPr>
          <a:xfrm>
            <a:off x="228600" y="4191000"/>
            <a:ext cx="8001000" cy="2266611"/>
            <a:chOff x="609600" y="3008661"/>
            <a:chExt cx="8001000" cy="2455495"/>
          </a:xfrm>
        </p:grpSpPr>
        <p:cxnSp>
          <p:nvCxnSpPr>
            <p:cNvPr id="403" name="Shape 403"/>
            <p:cNvCxnSpPr/>
            <p:nvPr/>
          </p:nvCxnSpPr>
          <p:spPr>
            <a:xfrm>
              <a:off x="609600" y="5464157"/>
              <a:ext cx="8001000" cy="0"/>
            </a:xfrm>
            <a:prstGeom prst="straightConnector1">
              <a:avLst/>
            </a:prstGeom>
            <a:noFill/>
            <a:ln w="9525" cap="flat" cmpd="sng">
              <a:solidFill>
                <a:srgbClr val="4A7DBB"/>
              </a:solidFill>
              <a:prstDash val="solid"/>
              <a:round/>
              <a:headEnd type="none" w="med" len="med"/>
              <a:tailEnd type="none" w="med" len="med"/>
            </a:ln>
          </p:spPr>
        </p:cxnSp>
        <p:grpSp>
          <p:nvGrpSpPr>
            <p:cNvPr id="404" name="Shape 404"/>
            <p:cNvGrpSpPr/>
            <p:nvPr/>
          </p:nvGrpSpPr>
          <p:grpSpPr>
            <a:xfrm>
              <a:off x="609600" y="3008661"/>
              <a:ext cx="1905000" cy="2231303"/>
              <a:chOff x="609600" y="3008661"/>
              <a:chExt cx="1905000" cy="2231303"/>
            </a:xfrm>
          </p:grpSpPr>
          <p:sp>
            <p:nvSpPr>
              <p:cNvPr id="405" name="Shape 405"/>
              <p:cNvSpPr/>
              <p:nvPr/>
            </p:nvSpPr>
            <p:spPr>
              <a:xfrm>
                <a:off x="609600" y="3564692"/>
                <a:ext cx="1676399" cy="1675271"/>
              </a:xfrm>
              <a:prstGeom prst="rect">
                <a:avLst/>
              </a:prstGeom>
              <a:solidFill>
                <a:srgbClr val="FF0000"/>
              </a:solidFill>
              <a:ln>
                <a:noFill/>
              </a:ln>
            </p:spPr>
            <p:txBody>
              <a:bodyPr lIns="84392" tIns="42185" rIns="84392" bIns="42185" anchor="ctr" anchorCtr="0">
                <a:noAutofit/>
              </a:bodyPr>
              <a:lstStyle/>
              <a:p>
                <a:pPr algn="ctr"/>
                <a:endParaRPr sz="1662">
                  <a:solidFill>
                    <a:schemeClr val="lt1"/>
                  </a:solidFill>
                  <a:latin typeface="Calibri"/>
                  <a:ea typeface="Calibri"/>
                  <a:cs typeface="Calibri"/>
                  <a:sym typeface="Calibri"/>
                </a:endParaRPr>
              </a:p>
            </p:txBody>
          </p:sp>
          <p:pic>
            <p:nvPicPr>
              <p:cNvPr id="406" name="Shape 406"/>
              <p:cNvPicPr preferRelativeResize="0"/>
              <p:nvPr/>
            </p:nvPicPr>
            <p:blipFill rotWithShape="1">
              <a:blip r:embed="rId3">
                <a:alphaModFix/>
              </a:blip>
              <a:srcRect/>
              <a:stretch/>
            </p:blipFill>
            <p:spPr>
              <a:xfrm>
                <a:off x="957111" y="3008661"/>
                <a:ext cx="1557489" cy="1987976"/>
              </a:xfrm>
              <a:prstGeom prst="rect">
                <a:avLst/>
              </a:prstGeom>
              <a:noFill/>
              <a:ln>
                <a:noFill/>
              </a:ln>
            </p:spPr>
          </p:pic>
        </p:grpSp>
      </p:grpSp>
    </p:spTree>
    <p:extLst>
      <p:ext uri="{BB962C8B-B14F-4D97-AF65-F5344CB8AC3E}">
        <p14:creationId xmlns:p14="http://schemas.microsoft.com/office/powerpoint/2010/main" val="384296228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272"/>
        <p:cNvGrpSpPr/>
        <p:nvPr/>
      </p:nvGrpSpPr>
      <p:grpSpPr>
        <a:xfrm>
          <a:off x="0" y="0"/>
          <a:ext cx="0" cy="0"/>
          <a:chOff x="0" y="0"/>
          <a:chExt cx="0" cy="0"/>
        </a:xfrm>
      </p:grpSpPr>
      <p:sp>
        <p:nvSpPr>
          <p:cNvPr id="273" name="Shape 273"/>
          <p:cNvSpPr txBox="1"/>
          <p:nvPr/>
        </p:nvSpPr>
        <p:spPr>
          <a:xfrm>
            <a:off x="2362201" y="5165231"/>
            <a:ext cx="6629399" cy="1006969"/>
          </a:xfrm>
          <a:prstGeom prst="rect">
            <a:avLst/>
          </a:prstGeom>
          <a:noFill/>
          <a:ln>
            <a:noFill/>
          </a:ln>
        </p:spPr>
        <p:txBody>
          <a:bodyPr lIns="84392" tIns="42185" rIns="84392" bIns="42185" anchor="t" anchorCtr="0">
            <a:noAutofit/>
          </a:bodyPr>
          <a:lstStyle/>
          <a:p>
            <a:pPr algn="just">
              <a:buSzPct val="25000"/>
            </a:pPr>
            <a:r>
              <a:rPr lang="en-US" sz="2300" dirty="0">
                <a:solidFill>
                  <a:schemeClr val="dk1"/>
                </a:solidFill>
                <a:latin typeface="Calibri"/>
                <a:ea typeface="Calibri"/>
                <a:cs typeface="Calibri"/>
                <a:sym typeface="Calibri"/>
              </a:rPr>
              <a:t>2</a:t>
            </a:r>
            <a:r>
              <a:rPr lang="en-US" sz="2300" dirty="0" smtClean="0">
                <a:solidFill>
                  <a:schemeClr val="dk1"/>
                </a:solidFill>
                <a:latin typeface="Calibri"/>
                <a:ea typeface="Calibri"/>
                <a:cs typeface="Calibri"/>
                <a:sym typeface="Calibri"/>
              </a:rPr>
              <a:t>.0 </a:t>
            </a:r>
            <a:r>
              <a:rPr lang="en-US" sz="2300" dirty="0">
                <a:solidFill>
                  <a:schemeClr val="dk1"/>
                </a:solidFill>
                <a:latin typeface="Calibri"/>
                <a:ea typeface="Calibri"/>
                <a:cs typeface="Calibri"/>
                <a:sym typeface="Calibri"/>
              </a:rPr>
              <a:t>OUR </a:t>
            </a:r>
            <a:r>
              <a:rPr lang="en-US" sz="2300" dirty="0" smtClean="0">
                <a:solidFill>
                  <a:schemeClr val="dk1"/>
                </a:solidFill>
                <a:latin typeface="Calibri"/>
                <a:ea typeface="Calibri"/>
                <a:cs typeface="Calibri"/>
                <a:sym typeface="Calibri"/>
              </a:rPr>
              <a:t>PROPOSAL</a:t>
            </a:r>
            <a:endParaRPr lang="en-US" sz="2300" dirty="0">
              <a:solidFill>
                <a:schemeClr val="dk1"/>
              </a:solidFill>
              <a:latin typeface="Calibri"/>
              <a:ea typeface="Calibri"/>
              <a:cs typeface="Calibri"/>
              <a:sym typeface="Calibri"/>
            </a:endParaRPr>
          </a:p>
        </p:txBody>
      </p:sp>
      <p:grpSp>
        <p:nvGrpSpPr>
          <p:cNvPr id="274" name="Shape 274"/>
          <p:cNvGrpSpPr/>
          <p:nvPr/>
        </p:nvGrpSpPr>
        <p:grpSpPr>
          <a:xfrm>
            <a:off x="228600" y="4114800"/>
            <a:ext cx="8001000" cy="2266611"/>
            <a:chOff x="609600" y="3008661"/>
            <a:chExt cx="8001000" cy="2455495"/>
          </a:xfrm>
        </p:grpSpPr>
        <p:cxnSp>
          <p:nvCxnSpPr>
            <p:cNvPr id="275" name="Shape 275"/>
            <p:cNvCxnSpPr/>
            <p:nvPr/>
          </p:nvCxnSpPr>
          <p:spPr>
            <a:xfrm>
              <a:off x="609600" y="5464157"/>
              <a:ext cx="8001000" cy="0"/>
            </a:xfrm>
            <a:prstGeom prst="straightConnector1">
              <a:avLst/>
            </a:prstGeom>
            <a:noFill/>
            <a:ln w="9525" cap="flat" cmpd="sng">
              <a:solidFill>
                <a:srgbClr val="4A7DBB"/>
              </a:solidFill>
              <a:prstDash val="solid"/>
              <a:round/>
              <a:headEnd type="none" w="med" len="med"/>
              <a:tailEnd type="none" w="med" len="med"/>
            </a:ln>
          </p:spPr>
        </p:cxnSp>
        <p:grpSp>
          <p:nvGrpSpPr>
            <p:cNvPr id="276" name="Shape 276"/>
            <p:cNvGrpSpPr/>
            <p:nvPr/>
          </p:nvGrpSpPr>
          <p:grpSpPr>
            <a:xfrm>
              <a:off x="609600" y="3008661"/>
              <a:ext cx="1905000" cy="2231303"/>
              <a:chOff x="609600" y="3008661"/>
              <a:chExt cx="1905000" cy="2231303"/>
            </a:xfrm>
          </p:grpSpPr>
          <p:sp>
            <p:nvSpPr>
              <p:cNvPr id="277" name="Shape 277"/>
              <p:cNvSpPr/>
              <p:nvPr/>
            </p:nvSpPr>
            <p:spPr>
              <a:xfrm>
                <a:off x="609600" y="3564692"/>
                <a:ext cx="1676399" cy="1675271"/>
              </a:xfrm>
              <a:prstGeom prst="rect">
                <a:avLst/>
              </a:prstGeom>
              <a:solidFill>
                <a:srgbClr val="FF0000"/>
              </a:solidFill>
              <a:ln>
                <a:noFill/>
              </a:ln>
            </p:spPr>
            <p:txBody>
              <a:bodyPr lIns="84392" tIns="42185" rIns="84392" bIns="42185" anchor="ctr" anchorCtr="0">
                <a:noAutofit/>
              </a:bodyPr>
              <a:lstStyle/>
              <a:p>
                <a:pPr algn="ctr"/>
                <a:endParaRPr sz="1662">
                  <a:solidFill>
                    <a:schemeClr val="lt1"/>
                  </a:solidFill>
                  <a:latin typeface="Calibri"/>
                  <a:ea typeface="Calibri"/>
                  <a:cs typeface="Calibri"/>
                  <a:sym typeface="Calibri"/>
                </a:endParaRPr>
              </a:p>
            </p:txBody>
          </p:sp>
          <p:pic>
            <p:nvPicPr>
              <p:cNvPr id="278" name="Shape 278"/>
              <p:cNvPicPr preferRelativeResize="0"/>
              <p:nvPr/>
            </p:nvPicPr>
            <p:blipFill rotWithShape="1">
              <a:blip r:embed="rId3">
                <a:alphaModFix/>
              </a:blip>
              <a:srcRect/>
              <a:stretch/>
            </p:blipFill>
            <p:spPr>
              <a:xfrm>
                <a:off x="957111" y="3008661"/>
                <a:ext cx="1557489" cy="1987976"/>
              </a:xfrm>
              <a:prstGeom prst="rect">
                <a:avLst/>
              </a:prstGeom>
              <a:noFill/>
              <a:ln>
                <a:noFill/>
              </a:ln>
            </p:spPr>
          </p:pic>
        </p:grpSp>
      </p:grpSp>
    </p:spTree>
    <p:extLst>
      <p:ext uri="{BB962C8B-B14F-4D97-AF65-F5344CB8AC3E}">
        <p14:creationId xmlns:p14="http://schemas.microsoft.com/office/powerpoint/2010/main" val="218513556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284"/>
        <p:cNvGrpSpPr/>
        <p:nvPr/>
      </p:nvGrpSpPr>
      <p:grpSpPr>
        <a:xfrm>
          <a:off x="0" y="0"/>
          <a:ext cx="0" cy="0"/>
          <a:chOff x="0" y="0"/>
          <a:chExt cx="0" cy="0"/>
        </a:xfrm>
      </p:grpSpPr>
      <p:sp>
        <p:nvSpPr>
          <p:cNvPr id="13" name="TextBox 12"/>
          <p:cNvSpPr txBox="1"/>
          <p:nvPr/>
        </p:nvSpPr>
        <p:spPr>
          <a:xfrm>
            <a:off x="6400800" y="209642"/>
            <a:ext cx="2819399" cy="584775"/>
          </a:xfrm>
          <a:prstGeom prst="rect">
            <a:avLst/>
          </a:prstGeom>
          <a:noFill/>
        </p:spPr>
        <p:txBody>
          <a:bodyPr wrap="square" rtlCol="0">
            <a:spAutoFit/>
          </a:bodyPr>
          <a:lstStyle/>
          <a:p>
            <a:r>
              <a:rPr lang="en-MY" sz="3200" b="1" dirty="0" smtClean="0"/>
              <a:t>THE PROPOSAL</a:t>
            </a:r>
            <a:endParaRPr lang="en-MY" sz="2800" dirty="0"/>
          </a:p>
        </p:txBody>
      </p:sp>
      <p:sp>
        <p:nvSpPr>
          <p:cNvPr id="15" name="Rectangle 14"/>
          <p:cNvSpPr/>
          <p:nvPr/>
        </p:nvSpPr>
        <p:spPr>
          <a:xfrm>
            <a:off x="3581400" y="670779"/>
            <a:ext cx="5562600" cy="400110"/>
          </a:xfrm>
          <a:prstGeom prst="rect">
            <a:avLst/>
          </a:prstGeom>
        </p:spPr>
        <p:txBody>
          <a:bodyPr wrap="square">
            <a:spAutoFit/>
          </a:bodyPr>
          <a:lstStyle/>
          <a:p>
            <a:pPr algn="r"/>
            <a:r>
              <a:rPr lang="en-MY" sz="2000" dirty="0" smtClean="0">
                <a:solidFill>
                  <a:prstClr val="black"/>
                </a:solidFill>
              </a:rPr>
              <a:t>MAIN OBJECTIVE: ENHANCING UITM GRADUATES</a:t>
            </a:r>
            <a:endParaRPr lang="en-MY" sz="2800" dirty="0">
              <a:solidFill>
                <a:prstClr val="black"/>
              </a:solidFill>
            </a:endParaRPr>
          </a:p>
        </p:txBody>
      </p:sp>
      <p:graphicFrame>
        <p:nvGraphicFramePr>
          <p:cNvPr id="16" name="Diagram 15"/>
          <p:cNvGraphicFramePr/>
          <p:nvPr>
            <p:extLst>
              <p:ext uri="{D42A27DB-BD31-4B8C-83A1-F6EECF244321}">
                <p14:modId xmlns:p14="http://schemas.microsoft.com/office/powerpoint/2010/main" val="1367893488"/>
              </p:ext>
            </p:extLst>
          </p:nvPr>
        </p:nvGraphicFramePr>
        <p:xfrm>
          <a:off x="-496278" y="1249065"/>
          <a:ext cx="8421078" cy="4064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TextBox 1"/>
          <p:cNvSpPr txBox="1"/>
          <p:nvPr/>
        </p:nvSpPr>
        <p:spPr>
          <a:xfrm>
            <a:off x="2514600" y="1639669"/>
            <a:ext cx="4495800" cy="646331"/>
          </a:xfrm>
          <a:prstGeom prst="rect">
            <a:avLst/>
          </a:prstGeom>
          <a:noFill/>
        </p:spPr>
        <p:txBody>
          <a:bodyPr wrap="square" rtlCol="0">
            <a:spAutoFit/>
          </a:bodyPr>
          <a:lstStyle/>
          <a:p>
            <a:r>
              <a:rPr lang="en-MY" dirty="0"/>
              <a:t>To </a:t>
            </a:r>
            <a:r>
              <a:rPr lang="en-MY"/>
              <a:t>equip </a:t>
            </a:r>
            <a:r>
              <a:rPr lang="en-MY" smtClean="0"/>
              <a:t>UiTM </a:t>
            </a:r>
            <a:r>
              <a:rPr lang="en-MY" dirty="0"/>
              <a:t>graduate student with </a:t>
            </a:r>
            <a:r>
              <a:rPr lang="en-MY" b="1" dirty="0"/>
              <a:t>value added </a:t>
            </a:r>
            <a:r>
              <a:rPr lang="en-MY" dirty="0"/>
              <a:t>accounting software skills</a:t>
            </a:r>
          </a:p>
        </p:txBody>
      </p:sp>
      <p:sp>
        <p:nvSpPr>
          <p:cNvPr id="3" name="TextBox 2"/>
          <p:cNvSpPr txBox="1"/>
          <p:nvPr/>
        </p:nvSpPr>
        <p:spPr>
          <a:xfrm>
            <a:off x="4495800" y="2895600"/>
            <a:ext cx="3886200" cy="646331"/>
          </a:xfrm>
          <a:prstGeom prst="rect">
            <a:avLst/>
          </a:prstGeom>
          <a:noFill/>
        </p:spPr>
        <p:txBody>
          <a:bodyPr wrap="square" rtlCol="0">
            <a:spAutoFit/>
          </a:bodyPr>
          <a:lstStyle/>
          <a:p>
            <a:r>
              <a:rPr lang="en-MY" dirty="0"/>
              <a:t>To </a:t>
            </a:r>
            <a:r>
              <a:rPr lang="en-MY" dirty="0" smtClean="0"/>
              <a:t>provide avenue for </a:t>
            </a:r>
            <a:r>
              <a:rPr lang="en-MY" dirty="0" err="1" smtClean="0"/>
              <a:t>UiTM</a:t>
            </a:r>
            <a:r>
              <a:rPr lang="en-MY" dirty="0" smtClean="0"/>
              <a:t> to </a:t>
            </a:r>
            <a:r>
              <a:rPr lang="en-MY" b="1" dirty="0" smtClean="0"/>
              <a:t>enhance</a:t>
            </a:r>
            <a:r>
              <a:rPr lang="en-MY" dirty="0" smtClean="0"/>
              <a:t> graduate skills and accreditations</a:t>
            </a:r>
            <a:endParaRPr lang="en-MY" dirty="0"/>
          </a:p>
        </p:txBody>
      </p:sp>
      <p:sp>
        <p:nvSpPr>
          <p:cNvPr id="7" name="TextBox 6"/>
          <p:cNvSpPr txBox="1"/>
          <p:nvPr/>
        </p:nvSpPr>
        <p:spPr>
          <a:xfrm>
            <a:off x="6248400" y="4009072"/>
            <a:ext cx="2781300" cy="1754326"/>
          </a:xfrm>
          <a:prstGeom prst="rect">
            <a:avLst/>
          </a:prstGeom>
          <a:noFill/>
        </p:spPr>
        <p:txBody>
          <a:bodyPr wrap="square" rtlCol="0">
            <a:spAutoFit/>
          </a:bodyPr>
          <a:lstStyle/>
          <a:p>
            <a:pPr algn="just"/>
            <a:r>
              <a:rPr lang="en-US" dirty="0" smtClean="0"/>
              <a:t>To provide practical expertise and experience for </a:t>
            </a:r>
            <a:r>
              <a:rPr lang="en-US" dirty="0" err="1" smtClean="0"/>
              <a:t>UiTM</a:t>
            </a:r>
            <a:r>
              <a:rPr lang="en-US" dirty="0" smtClean="0"/>
              <a:t> in delivering courses </a:t>
            </a:r>
            <a:r>
              <a:rPr lang="en-US" b="1" dirty="0" smtClean="0"/>
              <a:t>relevant</a:t>
            </a:r>
            <a:r>
              <a:rPr lang="en-US" dirty="0" smtClean="0"/>
              <a:t> to </a:t>
            </a:r>
            <a:r>
              <a:rPr lang="en-US" b="1" dirty="0" smtClean="0"/>
              <a:t>current</a:t>
            </a:r>
            <a:r>
              <a:rPr lang="en-US" dirty="0" smtClean="0"/>
              <a:t> and </a:t>
            </a:r>
            <a:r>
              <a:rPr lang="en-US" b="1" dirty="0" smtClean="0"/>
              <a:t>future </a:t>
            </a:r>
            <a:r>
              <a:rPr lang="en-US" dirty="0" smtClean="0"/>
              <a:t>industrial practices.</a:t>
            </a:r>
          </a:p>
        </p:txBody>
      </p:sp>
    </p:spTree>
    <p:extLst>
      <p:ext uri="{BB962C8B-B14F-4D97-AF65-F5344CB8AC3E}">
        <p14:creationId xmlns:p14="http://schemas.microsoft.com/office/powerpoint/2010/main" val="87759714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332"/>
        <p:cNvGrpSpPr/>
        <p:nvPr/>
      </p:nvGrpSpPr>
      <p:grpSpPr>
        <a:xfrm>
          <a:off x="0" y="0"/>
          <a:ext cx="0" cy="0"/>
          <a:chOff x="0" y="0"/>
          <a:chExt cx="0" cy="0"/>
        </a:xfrm>
      </p:grpSpPr>
      <p:sp>
        <p:nvSpPr>
          <p:cNvPr id="14" name="TextBox 13"/>
          <p:cNvSpPr txBox="1"/>
          <p:nvPr/>
        </p:nvSpPr>
        <p:spPr>
          <a:xfrm>
            <a:off x="6400800" y="209642"/>
            <a:ext cx="2819399" cy="584775"/>
          </a:xfrm>
          <a:prstGeom prst="rect">
            <a:avLst/>
          </a:prstGeom>
          <a:noFill/>
        </p:spPr>
        <p:txBody>
          <a:bodyPr wrap="square" rtlCol="0">
            <a:spAutoFit/>
          </a:bodyPr>
          <a:lstStyle/>
          <a:p>
            <a:r>
              <a:rPr lang="en-MY" sz="3200" b="1" dirty="0" smtClean="0"/>
              <a:t>THE PROPOSAL</a:t>
            </a:r>
            <a:endParaRPr lang="en-MY" sz="2800" dirty="0"/>
          </a:p>
        </p:txBody>
      </p:sp>
      <p:graphicFrame>
        <p:nvGraphicFramePr>
          <p:cNvPr id="6" name="Content Placeholder 8"/>
          <p:cNvGraphicFramePr>
            <a:graphicFrameLocks noGrp="1"/>
          </p:cNvGraphicFramePr>
          <p:nvPr>
            <p:ph idx="1"/>
            <p:extLst>
              <p:ext uri="{D42A27DB-BD31-4B8C-83A1-F6EECF244321}">
                <p14:modId xmlns:p14="http://schemas.microsoft.com/office/powerpoint/2010/main" val="43504898"/>
              </p:ext>
            </p:extLst>
          </p:nvPr>
        </p:nvGraphicFramePr>
        <p:xfrm>
          <a:off x="381000" y="1219200"/>
          <a:ext cx="8229600" cy="47545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Rectangle 6"/>
          <p:cNvSpPr/>
          <p:nvPr/>
        </p:nvSpPr>
        <p:spPr>
          <a:xfrm>
            <a:off x="5410200" y="670779"/>
            <a:ext cx="3733800" cy="400110"/>
          </a:xfrm>
          <a:prstGeom prst="rect">
            <a:avLst/>
          </a:prstGeom>
        </p:spPr>
        <p:txBody>
          <a:bodyPr wrap="square">
            <a:spAutoFit/>
          </a:bodyPr>
          <a:lstStyle/>
          <a:p>
            <a:pPr algn="r"/>
            <a:r>
              <a:rPr lang="en-US" sz="2000" dirty="0" smtClean="0">
                <a:solidFill>
                  <a:prstClr val="black"/>
                </a:solidFill>
              </a:rPr>
              <a:t>SPS IN BIGGER PICTURE</a:t>
            </a:r>
            <a:endParaRPr lang="en-MY" sz="2800" dirty="0">
              <a:solidFill>
                <a:prstClr val="black"/>
              </a:solidFill>
            </a:endParaRPr>
          </a:p>
        </p:txBody>
      </p:sp>
      <p:sp>
        <p:nvSpPr>
          <p:cNvPr id="2" name="Rounded Rectangle 1"/>
          <p:cNvSpPr/>
          <p:nvPr/>
        </p:nvSpPr>
        <p:spPr>
          <a:xfrm>
            <a:off x="7772400" y="2514600"/>
            <a:ext cx="723901" cy="3434118"/>
          </a:xfrm>
          <a:prstGeom prst="roundRect">
            <a:avLst/>
          </a:prstGeom>
          <a:ln>
            <a:prstDash val="sysDash"/>
          </a:ln>
        </p:spPr>
        <p:style>
          <a:lnRef idx="2">
            <a:schemeClr val="accent3"/>
          </a:lnRef>
          <a:fillRef idx="1">
            <a:schemeClr val="lt1"/>
          </a:fillRef>
          <a:effectRef idx="0">
            <a:schemeClr val="accent3"/>
          </a:effectRef>
          <a:fontRef idx="minor">
            <a:schemeClr val="dk1"/>
          </a:fontRef>
        </p:style>
        <p:txBody>
          <a:bodyPr vert="vert270" rtlCol="0" anchor="ctr"/>
          <a:lstStyle/>
          <a:p>
            <a:pPr algn="ctr"/>
            <a:r>
              <a:rPr lang="en-US" sz="2000" dirty="0" smtClean="0"/>
              <a:t>Student Up Scaling Initiatives </a:t>
            </a:r>
            <a:endParaRPr lang="en-MY" sz="2000" dirty="0"/>
          </a:p>
        </p:txBody>
      </p:sp>
      <p:sp>
        <p:nvSpPr>
          <p:cNvPr id="3" name="Left-Right Arrow 2"/>
          <p:cNvSpPr/>
          <p:nvPr/>
        </p:nvSpPr>
        <p:spPr>
          <a:xfrm>
            <a:off x="7162800" y="4267200"/>
            <a:ext cx="533399" cy="111741"/>
          </a:xfrm>
          <a:prstGeom prst="leftRightArrow">
            <a:avLst/>
          </a:prstGeom>
        </p:spPr>
        <p:style>
          <a:lnRef idx="2">
            <a:schemeClr val="accent3"/>
          </a:lnRef>
          <a:fillRef idx="1">
            <a:schemeClr val="lt1"/>
          </a:fillRef>
          <a:effectRef idx="0">
            <a:schemeClr val="accent3"/>
          </a:effectRef>
          <a:fontRef idx="minor">
            <a:schemeClr val="dk1"/>
          </a:fontRef>
        </p:style>
        <p:txBody>
          <a:bodyPr rtlCol="0" anchor="ctr"/>
          <a:lstStyle/>
          <a:p>
            <a:pPr algn="ctr"/>
            <a:endParaRPr lang="en-MY"/>
          </a:p>
        </p:txBody>
      </p:sp>
      <p:sp>
        <p:nvSpPr>
          <p:cNvPr id="8" name="Left-Right Arrow 7"/>
          <p:cNvSpPr/>
          <p:nvPr/>
        </p:nvSpPr>
        <p:spPr>
          <a:xfrm>
            <a:off x="7162800" y="5450859"/>
            <a:ext cx="533399" cy="111741"/>
          </a:xfrm>
          <a:prstGeom prst="leftRightArrow">
            <a:avLst/>
          </a:prstGeom>
        </p:spPr>
        <p:style>
          <a:lnRef idx="2">
            <a:schemeClr val="accent3"/>
          </a:lnRef>
          <a:fillRef idx="1">
            <a:schemeClr val="lt1"/>
          </a:fillRef>
          <a:effectRef idx="0">
            <a:schemeClr val="accent3"/>
          </a:effectRef>
          <a:fontRef idx="minor">
            <a:schemeClr val="dk1"/>
          </a:fontRef>
        </p:style>
        <p:txBody>
          <a:bodyPr rtlCol="0" anchor="ctr"/>
          <a:lstStyle/>
          <a:p>
            <a:pPr algn="ctr"/>
            <a:endParaRPr lang="en-MY"/>
          </a:p>
        </p:txBody>
      </p:sp>
      <p:sp>
        <p:nvSpPr>
          <p:cNvPr id="9" name="Left-Right Arrow 8"/>
          <p:cNvSpPr/>
          <p:nvPr/>
        </p:nvSpPr>
        <p:spPr>
          <a:xfrm>
            <a:off x="7162800" y="3124200"/>
            <a:ext cx="533399" cy="111741"/>
          </a:xfrm>
          <a:prstGeom prst="leftRightArrow">
            <a:avLst/>
          </a:prstGeom>
        </p:spPr>
        <p:style>
          <a:lnRef idx="2">
            <a:schemeClr val="accent3"/>
          </a:lnRef>
          <a:fillRef idx="1">
            <a:schemeClr val="lt1"/>
          </a:fillRef>
          <a:effectRef idx="0">
            <a:schemeClr val="accent3"/>
          </a:effectRef>
          <a:fontRef idx="minor">
            <a:schemeClr val="dk1"/>
          </a:fontRef>
        </p:style>
        <p:txBody>
          <a:bodyPr rtlCol="0" anchor="ctr"/>
          <a:lstStyle/>
          <a:p>
            <a:pPr algn="ctr"/>
            <a:endParaRPr lang="en-MY"/>
          </a:p>
        </p:txBody>
      </p:sp>
    </p:spTree>
    <p:extLst>
      <p:ext uri="{BB962C8B-B14F-4D97-AF65-F5344CB8AC3E}">
        <p14:creationId xmlns:p14="http://schemas.microsoft.com/office/powerpoint/2010/main" val="266347975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081284" y="2357497"/>
            <a:ext cx="4876800" cy="2062103"/>
          </a:xfrm>
          <a:prstGeom prst="rect">
            <a:avLst/>
          </a:prstGeom>
          <a:noFill/>
        </p:spPr>
        <p:txBody>
          <a:bodyPr wrap="square" rtlCol="0">
            <a:spAutoFit/>
          </a:bodyPr>
          <a:lstStyle/>
          <a:p>
            <a:pPr algn="ctr"/>
            <a:r>
              <a:rPr lang="en-US" sz="3200" b="1" dirty="0" smtClean="0"/>
              <a:t>POSITIONING </a:t>
            </a:r>
            <a:r>
              <a:rPr lang="en-US" sz="3200" b="1" dirty="0" smtClean="0">
                <a:solidFill>
                  <a:srgbClr val="C00000"/>
                </a:solidFill>
              </a:rPr>
              <a:t>SPS</a:t>
            </a:r>
            <a:r>
              <a:rPr lang="en-US" sz="3200" b="1" dirty="0" smtClean="0"/>
              <a:t> IN ACCOUNTING SUBJECT </a:t>
            </a:r>
          </a:p>
          <a:p>
            <a:pPr algn="ctr"/>
            <a:endParaRPr lang="en-US" sz="3200" dirty="0"/>
          </a:p>
          <a:p>
            <a:pPr algn="ctr"/>
            <a:endParaRPr lang="en-US" sz="3200" dirty="0" smtClean="0"/>
          </a:p>
        </p:txBody>
      </p:sp>
    </p:spTree>
    <p:extLst>
      <p:ext uri="{BB962C8B-B14F-4D97-AF65-F5344CB8AC3E}">
        <p14:creationId xmlns:p14="http://schemas.microsoft.com/office/powerpoint/2010/main" val="114802331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84"/>
        <p:cNvGrpSpPr/>
        <p:nvPr/>
      </p:nvGrpSpPr>
      <p:grpSpPr>
        <a:xfrm>
          <a:off x="0" y="0"/>
          <a:ext cx="0" cy="0"/>
          <a:chOff x="0" y="0"/>
          <a:chExt cx="0" cy="0"/>
        </a:xfrm>
      </p:grpSpPr>
      <p:sp>
        <p:nvSpPr>
          <p:cNvPr id="33" name="TextBox 32"/>
          <p:cNvSpPr txBox="1"/>
          <p:nvPr/>
        </p:nvSpPr>
        <p:spPr>
          <a:xfrm>
            <a:off x="6400800" y="209642"/>
            <a:ext cx="2819399" cy="584775"/>
          </a:xfrm>
          <a:prstGeom prst="rect">
            <a:avLst/>
          </a:prstGeom>
          <a:noFill/>
        </p:spPr>
        <p:txBody>
          <a:bodyPr wrap="square" rtlCol="0">
            <a:spAutoFit/>
          </a:bodyPr>
          <a:lstStyle/>
          <a:p>
            <a:r>
              <a:rPr lang="en-MY" sz="3200" b="1" dirty="0" smtClean="0"/>
              <a:t>THE PROPOSAL</a:t>
            </a:r>
            <a:endParaRPr lang="en-MY" sz="2800" dirty="0"/>
          </a:p>
        </p:txBody>
      </p:sp>
      <p:cxnSp>
        <p:nvCxnSpPr>
          <p:cNvPr id="47" name="Straight Connector 46"/>
          <p:cNvCxnSpPr/>
          <p:nvPr/>
        </p:nvCxnSpPr>
        <p:spPr>
          <a:xfrm flipH="1">
            <a:off x="1371601" y="4265800"/>
            <a:ext cx="990600" cy="379306"/>
          </a:xfrm>
          <a:prstGeom prst="line">
            <a:avLst/>
          </a:prstGeom>
        </p:spPr>
        <p:style>
          <a:lnRef idx="2">
            <a:schemeClr val="accent3"/>
          </a:lnRef>
          <a:fillRef idx="0">
            <a:schemeClr val="accent3"/>
          </a:fillRef>
          <a:effectRef idx="1">
            <a:schemeClr val="accent3"/>
          </a:effectRef>
          <a:fontRef idx="minor">
            <a:schemeClr val="tx1"/>
          </a:fontRef>
        </p:style>
      </p:cxnSp>
      <p:cxnSp>
        <p:nvCxnSpPr>
          <p:cNvPr id="48" name="Straight Connector 47"/>
          <p:cNvCxnSpPr/>
          <p:nvPr/>
        </p:nvCxnSpPr>
        <p:spPr>
          <a:xfrm flipV="1">
            <a:off x="3192418" y="2549121"/>
            <a:ext cx="731882" cy="263123"/>
          </a:xfrm>
          <a:prstGeom prst="line">
            <a:avLst/>
          </a:prstGeom>
        </p:spPr>
        <p:style>
          <a:lnRef idx="2">
            <a:schemeClr val="accent3"/>
          </a:lnRef>
          <a:fillRef idx="0">
            <a:schemeClr val="accent3"/>
          </a:fillRef>
          <a:effectRef idx="1">
            <a:schemeClr val="accent3"/>
          </a:effectRef>
          <a:fontRef idx="minor">
            <a:schemeClr val="tx1"/>
          </a:fontRef>
        </p:style>
      </p:cxnSp>
      <p:sp>
        <p:nvSpPr>
          <p:cNvPr id="51" name="Content Placeholder 4"/>
          <p:cNvSpPr txBox="1">
            <a:spLocks/>
          </p:cNvSpPr>
          <p:nvPr/>
        </p:nvSpPr>
        <p:spPr>
          <a:xfrm>
            <a:off x="3849806" y="1924831"/>
            <a:ext cx="950794" cy="856044"/>
          </a:xfrm>
          <a:prstGeom prst="roundRect">
            <a:avLst/>
          </a:prstGeom>
          <a:ln/>
        </p:spPr>
        <p:style>
          <a:lnRef idx="2">
            <a:schemeClr val="accent2"/>
          </a:lnRef>
          <a:fillRef idx="1">
            <a:schemeClr val="lt1"/>
          </a:fillRef>
          <a:effectRef idx="0">
            <a:schemeClr val="accent2"/>
          </a:effectRef>
          <a:fontRef idx="minor">
            <a:schemeClr val="dk1"/>
          </a:fontRef>
        </p:style>
        <p:txBody>
          <a:bodyPr vert="horz" lIns="91440" tIns="45720" rIns="91440" bIns="45720" rtlCol="0" anchor="ctr">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dk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dk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dk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dk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dk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dk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dk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dk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dk1"/>
                </a:solidFill>
                <a:latin typeface="+mn-lt"/>
                <a:ea typeface="+mn-ea"/>
                <a:cs typeface="+mn-cs"/>
              </a:defRPr>
            </a:lvl9pPr>
          </a:lstStyle>
          <a:p>
            <a:pPr marL="0" indent="0" algn="ctr">
              <a:buFont typeface="Arial" panose="020B0604020202020204" pitchFamily="34" charset="0"/>
              <a:buNone/>
            </a:pPr>
            <a:r>
              <a:rPr lang="en-US" sz="1000" b="1" dirty="0" smtClean="0">
                <a:solidFill>
                  <a:prstClr val="black"/>
                </a:solidFill>
              </a:rPr>
              <a:t>SPS as single topic</a:t>
            </a:r>
            <a:endParaRPr lang="en-US" sz="1000" dirty="0">
              <a:solidFill>
                <a:prstClr val="black"/>
              </a:solidFill>
            </a:endParaRPr>
          </a:p>
        </p:txBody>
      </p:sp>
      <p:cxnSp>
        <p:nvCxnSpPr>
          <p:cNvPr id="58" name="Straight Connector 57"/>
          <p:cNvCxnSpPr>
            <a:stCxn id="69" idx="2"/>
          </p:cNvCxnSpPr>
          <p:nvPr/>
        </p:nvCxnSpPr>
        <p:spPr>
          <a:xfrm flipH="1">
            <a:off x="2209800" y="2209800"/>
            <a:ext cx="136626" cy="914400"/>
          </a:xfrm>
          <a:prstGeom prst="line">
            <a:avLst/>
          </a:prstGeom>
        </p:spPr>
        <p:style>
          <a:lnRef idx="2">
            <a:schemeClr val="accent3"/>
          </a:lnRef>
          <a:fillRef idx="0">
            <a:schemeClr val="accent3"/>
          </a:fillRef>
          <a:effectRef idx="1">
            <a:schemeClr val="accent3"/>
          </a:effectRef>
          <a:fontRef idx="minor">
            <a:schemeClr val="tx1"/>
          </a:fontRef>
        </p:style>
      </p:cxnSp>
      <p:cxnSp>
        <p:nvCxnSpPr>
          <p:cNvPr id="59" name="Straight Connector 58"/>
          <p:cNvCxnSpPr>
            <a:endCxn id="45" idx="2"/>
          </p:cNvCxnSpPr>
          <p:nvPr/>
        </p:nvCxnSpPr>
        <p:spPr>
          <a:xfrm>
            <a:off x="1295400" y="3320646"/>
            <a:ext cx="525418" cy="310747"/>
          </a:xfrm>
          <a:prstGeom prst="line">
            <a:avLst/>
          </a:prstGeom>
        </p:spPr>
        <p:style>
          <a:lnRef idx="2">
            <a:schemeClr val="accent3"/>
          </a:lnRef>
          <a:fillRef idx="0">
            <a:schemeClr val="accent3"/>
          </a:fillRef>
          <a:effectRef idx="1">
            <a:schemeClr val="accent3"/>
          </a:effectRef>
          <a:fontRef idx="minor">
            <a:schemeClr val="tx1"/>
          </a:fontRef>
        </p:style>
      </p:cxnSp>
      <p:sp>
        <p:nvSpPr>
          <p:cNvPr id="68" name="Rectangle 67"/>
          <p:cNvSpPr/>
          <p:nvPr/>
        </p:nvSpPr>
        <p:spPr>
          <a:xfrm>
            <a:off x="4463686" y="685800"/>
            <a:ext cx="4680314" cy="400110"/>
          </a:xfrm>
          <a:prstGeom prst="rect">
            <a:avLst/>
          </a:prstGeom>
        </p:spPr>
        <p:txBody>
          <a:bodyPr wrap="square">
            <a:spAutoFit/>
          </a:bodyPr>
          <a:lstStyle/>
          <a:p>
            <a:pPr algn="r"/>
            <a:r>
              <a:rPr lang="en-US" sz="2000" dirty="0" smtClean="0">
                <a:solidFill>
                  <a:prstClr val="black"/>
                </a:solidFill>
              </a:rPr>
              <a:t>INTEGRATED: EMBEDDED IN CURRICULUM</a:t>
            </a:r>
            <a:endParaRPr lang="en-MY" sz="2800" dirty="0">
              <a:solidFill>
                <a:prstClr val="black"/>
              </a:solidFill>
            </a:endParaRPr>
          </a:p>
        </p:txBody>
      </p:sp>
      <p:sp>
        <p:nvSpPr>
          <p:cNvPr id="69" name="Content Placeholder 4"/>
          <p:cNvSpPr txBox="1">
            <a:spLocks/>
          </p:cNvSpPr>
          <p:nvPr/>
        </p:nvSpPr>
        <p:spPr>
          <a:xfrm>
            <a:off x="1797251" y="1458754"/>
            <a:ext cx="1098349" cy="751046"/>
          </a:xfrm>
          <a:prstGeom prst="roundRect">
            <a:avLst/>
          </a:prstGeom>
          <a:ln/>
        </p:spPr>
        <p:style>
          <a:lnRef idx="2">
            <a:schemeClr val="accent2"/>
          </a:lnRef>
          <a:fillRef idx="1">
            <a:schemeClr val="lt1"/>
          </a:fillRef>
          <a:effectRef idx="0">
            <a:schemeClr val="accent2"/>
          </a:effectRef>
          <a:fontRef idx="minor">
            <a:schemeClr val="dk1"/>
          </a:fontRef>
        </p:style>
        <p:txBody>
          <a:bodyPr vert="horz" lIns="91440" tIns="45720" rIns="91440" bIns="45720" rtlCol="0" anchor="ctr">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dk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dk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dk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dk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dk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dk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dk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dk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dk1"/>
                </a:solidFill>
                <a:latin typeface="+mn-lt"/>
                <a:ea typeface="+mn-ea"/>
                <a:cs typeface="+mn-cs"/>
              </a:defRPr>
            </a:lvl9pPr>
          </a:lstStyle>
          <a:p>
            <a:pPr marL="0" indent="0" algn="ctr">
              <a:buFont typeface="Arial" panose="020B0604020202020204" pitchFamily="34" charset="0"/>
              <a:buNone/>
            </a:pPr>
            <a:r>
              <a:rPr lang="en-US" sz="1000" b="1" dirty="0" smtClean="0">
                <a:solidFill>
                  <a:prstClr val="black"/>
                </a:solidFill>
              </a:rPr>
              <a:t> SPS Student Manual Book</a:t>
            </a:r>
            <a:endParaRPr lang="en-US" sz="1000" b="1" dirty="0">
              <a:solidFill>
                <a:prstClr val="black"/>
              </a:solidFill>
            </a:endParaRPr>
          </a:p>
        </p:txBody>
      </p:sp>
      <p:sp>
        <p:nvSpPr>
          <p:cNvPr id="71" name="Content Placeholder 4"/>
          <p:cNvSpPr txBox="1">
            <a:spLocks/>
          </p:cNvSpPr>
          <p:nvPr/>
        </p:nvSpPr>
        <p:spPr>
          <a:xfrm>
            <a:off x="381000" y="2590800"/>
            <a:ext cx="990600" cy="838200"/>
          </a:xfrm>
          <a:prstGeom prst="roundRect">
            <a:avLst/>
          </a:prstGeom>
          <a:ln/>
        </p:spPr>
        <p:style>
          <a:lnRef idx="2">
            <a:schemeClr val="accent2"/>
          </a:lnRef>
          <a:fillRef idx="1">
            <a:schemeClr val="lt1"/>
          </a:fillRef>
          <a:effectRef idx="0">
            <a:schemeClr val="accent2"/>
          </a:effectRef>
          <a:fontRef idx="minor">
            <a:schemeClr val="dk1"/>
          </a:fontRef>
        </p:style>
        <p:txBody>
          <a:bodyPr vert="horz" lIns="91440" tIns="45720" rIns="91440" bIns="45720" rtlCol="0" anchor="ctr">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dk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dk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dk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dk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dk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dk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dk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dk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dk1"/>
                </a:solidFill>
                <a:latin typeface="+mn-lt"/>
                <a:ea typeface="+mn-ea"/>
                <a:cs typeface="+mn-cs"/>
              </a:defRPr>
            </a:lvl9pPr>
          </a:lstStyle>
          <a:p>
            <a:pPr marL="0" indent="0" algn="ctr">
              <a:buFont typeface="Arial" panose="020B0604020202020204" pitchFamily="34" charset="0"/>
              <a:buNone/>
            </a:pPr>
            <a:r>
              <a:rPr lang="en-US" sz="1000" b="1" dirty="0" smtClean="0">
                <a:solidFill>
                  <a:prstClr val="black"/>
                </a:solidFill>
              </a:rPr>
              <a:t>SPS Student  Version Installer</a:t>
            </a:r>
            <a:endParaRPr lang="en-US" sz="1000" b="1" dirty="0">
              <a:solidFill>
                <a:prstClr val="black"/>
              </a:solidFill>
            </a:endParaRPr>
          </a:p>
        </p:txBody>
      </p:sp>
      <p:sp>
        <p:nvSpPr>
          <p:cNvPr id="73" name="Content Placeholder 4"/>
          <p:cNvSpPr txBox="1">
            <a:spLocks/>
          </p:cNvSpPr>
          <p:nvPr/>
        </p:nvSpPr>
        <p:spPr>
          <a:xfrm>
            <a:off x="609600" y="4343400"/>
            <a:ext cx="990600" cy="911601"/>
          </a:xfrm>
          <a:prstGeom prst="roundRect">
            <a:avLst/>
          </a:prstGeom>
          <a:ln/>
        </p:spPr>
        <p:style>
          <a:lnRef idx="2">
            <a:schemeClr val="accent2"/>
          </a:lnRef>
          <a:fillRef idx="1">
            <a:schemeClr val="lt1"/>
          </a:fillRef>
          <a:effectRef idx="0">
            <a:schemeClr val="accent2"/>
          </a:effectRef>
          <a:fontRef idx="minor">
            <a:schemeClr val="dk1"/>
          </a:fontRef>
        </p:style>
        <p:txBody>
          <a:bodyPr vert="horz" lIns="91440" tIns="45720" rIns="91440" bIns="45720" rtlCol="0" anchor="ctr">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dk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dk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dk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dk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dk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dk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dk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dk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dk1"/>
                </a:solidFill>
                <a:latin typeface="+mn-lt"/>
                <a:ea typeface="+mn-ea"/>
                <a:cs typeface="+mn-cs"/>
              </a:defRPr>
            </a:lvl9pPr>
          </a:lstStyle>
          <a:p>
            <a:pPr marL="0" indent="0" algn="ctr">
              <a:buFont typeface="Arial" panose="020B0604020202020204" pitchFamily="34" charset="0"/>
              <a:buNone/>
            </a:pPr>
            <a:r>
              <a:rPr lang="en-US" sz="1000" b="1" dirty="0" smtClean="0">
                <a:solidFill>
                  <a:prstClr val="black"/>
                </a:solidFill>
              </a:rPr>
              <a:t>Exam &amp; Marking by University </a:t>
            </a:r>
            <a:endParaRPr lang="en-US" sz="1000" b="1" dirty="0">
              <a:solidFill>
                <a:prstClr val="black"/>
              </a:solidFill>
            </a:endParaRPr>
          </a:p>
        </p:txBody>
      </p:sp>
      <p:cxnSp>
        <p:nvCxnSpPr>
          <p:cNvPr id="77" name="Straight Connector 76"/>
          <p:cNvCxnSpPr/>
          <p:nvPr/>
        </p:nvCxnSpPr>
        <p:spPr>
          <a:xfrm flipH="1">
            <a:off x="2975760" y="4166118"/>
            <a:ext cx="216658" cy="957976"/>
          </a:xfrm>
          <a:prstGeom prst="line">
            <a:avLst/>
          </a:prstGeom>
        </p:spPr>
        <p:style>
          <a:lnRef idx="2">
            <a:schemeClr val="accent3"/>
          </a:lnRef>
          <a:fillRef idx="0">
            <a:schemeClr val="accent3"/>
          </a:fillRef>
          <a:effectRef idx="1">
            <a:schemeClr val="accent3"/>
          </a:effectRef>
          <a:fontRef idx="minor">
            <a:schemeClr val="tx1"/>
          </a:fontRef>
        </p:style>
      </p:cxnSp>
      <p:sp>
        <p:nvSpPr>
          <p:cNvPr id="80" name="TextBox 79"/>
          <p:cNvSpPr txBox="1"/>
          <p:nvPr/>
        </p:nvSpPr>
        <p:spPr>
          <a:xfrm>
            <a:off x="5181600" y="1458754"/>
            <a:ext cx="3505200" cy="5324535"/>
          </a:xfrm>
          <a:prstGeom prst="rect">
            <a:avLst/>
          </a:prstGeom>
          <a:noFill/>
        </p:spPr>
        <p:txBody>
          <a:bodyPr wrap="square" rtlCol="0">
            <a:spAutoFit/>
          </a:bodyPr>
          <a:lstStyle/>
          <a:p>
            <a:pPr marL="285750" indent="-285750" algn="just">
              <a:buFont typeface="Arial" panose="020B0604020202020204" pitchFamily="34" charset="0"/>
              <a:buChar char="•"/>
            </a:pPr>
            <a:r>
              <a:rPr lang="en-US" dirty="0" smtClean="0">
                <a:solidFill>
                  <a:prstClr val="black"/>
                </a:solidFill>
              </a:rPr>
              <a:t>SPS subject is embedded in course curriculum.</a:t>
            </a:r>
          </a:p>
          <a:p>
            <a:pPr marL="285750" indent="-285750" algn="just">
              <a:buFont typeface="Arial" panose="020B0604020202020204" pitchFamily="34" charset="0"/>
              <a:buChar char="•"/>
            </a:pPr>
            <a:r>
              <a:rPr lang="en-US" dirty="0">
                <a:solidFill>
                  <a:prstClr val="black"/>
                </a:solidFill>
              </a:rPr>
              <a:t>SPS is used to support the curriculum based on self initiatives by student with the assistance from lecturers.</a:t>
            </a:r>
          </a:p>
          <a:p>
            <a:pPr marL="342900" indent="-342900" algn="just">
              <a:buFont typeface="Arial" panose="020B0604020202020204" pitchFamily="34" charset="0"/>
              <a:buChar char="•"/>
            </a:pPr>
            <a:r>
              <a:rPr lang="en-US" dirty="0" smtClean="0">
                <a:solidFill>
                  <a:prstClr val="black"/>
                </a:solidFill>
              </a:rPr>
              <a:t>Proposed Subject to be embedded:</a:t>
            </a:r>
          </a:p>
          <a:p>
            <a:pPr marL="342900" indent="-342900" algn="just">
              <a:buFont typeface="Arial" panose="020B0604020202020204" pitchFamily="34" charset="0"/>
              <a:buChar char="•"/>
            </a:pPr>
            <a:endParaRPr lang="en-US" sz="300" dirty="0" smtClean="0">
              <a:solidFill>
                <a:prstClr val="black"/>
              </a:solidFill>
            </a:endParaRPr>
          </a:p>
          <a:p>
            <a:pPr marL="742950" lvl="1" indent="-285750">
              <a:buFont typeface="Arial" panose="020B0604020202020204" pitchFamily="34" charset="0"/>
              <a:buChar char="•"/>
            </a:pPr>
            <a:r>
              <a:rPr lang="en-US" sz="1600" dirty="0" smtClean="0">
                <a:solidFill>
                  <a:prstClr val="black"/>
                </a:solidFill>
              </a:rPr>
              <a:t>AIS 130 </a:t>
            </a:r>
            <a:r>
              <a:rPr lang="en-US" sz="1600" i="1" dirty="0" smtClean="0">
                <a:solidFill>
                  <a:prstClr val="black"/>
                </a:solidFill>
              </a:rPr>
              <a:t>( Computers Applications &amp; Communications in Accounting).</a:t>
            </a:r>
          </a:p>
          <a:p>
            <a:pPr marL="742950" lvl="1" indent="-285750">
              <a:buFont typeface="Arial" panose="020B0604020202020204" pitchFamily="34" charset="0"/>
              <a:buChar char="•"/>
            </a:pPr>
            <a:r>
              <a:rPr lang="en-US" sz="1600" dirty="0" smtClean="0">
                <a:solidFill>
                  <a:prstClr val="black"/>
                </a:solidFill>
              </a:rPr>
              <a:t>AIS 210 </a:t>
            </a:r>
            <a:r>
              <a:rPr lang="en-US" sz="1600" i="1" dirty="0" smtClean="0">
                <a:solidFill>
                  <a:prstClr val="black"/>
                </a:solidFill>
              </a:rPr>
              <a:t>(Computerized Accounting).</a:t>
            </a:r>
          </a:p>
          <a:p>
            <a:pPr marL="742950" lvl="1" indent="-285750">
              <a:buFont typeface="Arial" panose="020B0604020202020204" pitchFamily="34" charset="0"/>
              <a:buChar char="•"/>
            </a:pPr>
            <a:r>
              <a:rPr lang="en-US" sz="1600" i="1" dirty="0" smtClean="0">
                <a:solidFill>
                  <a:prstClr val="black"/>
                </a:solidFill>
              </a:rPr>
              <a:t>AIS </a:t>
            </a:r>
            <a:r>
              <a:rPr lang="en-US" sz="1600" i="1" dirty="0">
                <a:solidFill>
                  <a:prstClr val="black"/>
                </a:solidFill>
              </a:rPr>
              <a:t>510 (Accounting Information System</a:t>
            </a:r>
            <a:r>
              <a:rPr lang="en-US" sz="1600" i="1" dirty="0" smtClean="0">
                <a:solidFill>
                  <a:prstClr val="black"/>
                </a:solidFill>
              </a:rPr>
              <a:t>).</a:t>
            </a:r>
            <a:endParaRPr lang="en-US" sz="1600" i="1" dirty="0">
              <a:solidFill>
                <a:prstClr val="black"/>
              </a:solidFill>
            </a:endParaRPr>
          </a:p>
          <a:p>
            <a:pPr marL="742950" lvl="1" indent="-285750">
              <a:buFont typeface="Arial" panose="020B0604020202020204" pitchFamily="34" charset="0"/>
              <a:buChar char="•"/>
            </a:pPr>
            <a:r>
              <a:rPr lang="en-US" sz="1600" dirty="0" smtClean="0">
                <a:solidFill>
                  <a:prstClr val="black"/>
                </a:solidFill>
              </a:rPr>
              <a:t>AIS630 </a:t>
            </a:r>
            <a:r>
              <a:rPr lang="en-US" sz="1600" i="1" dirty="0" smtClean="0">
                <a:solidFill>
                  <a:prstClr val="black"/>
                </a:solidFill>
              </a:rPr>
              <a:t>(Accounting System Analysis  &amp; Design).</a:t>
            </a:r>
          </a:p>
          <a:p>
            <a:pPr marL="342900" indent="-342900">
              <a:buFont typeface="Arial" panose="020B0604020202020204" pitchFamily="34" charset="0"/>
              <a:buChar char="•"/>
            </a:pPr>
            <a:endParaRPr lang="en-US" sz="1600" dirty="0" smtClean="0">
              <a:solidFill>
                <a:prstClr val="black"/>
              </a:solidFill>
            </a:endParaRPr>
          </a:p>
          <a:p>
            <a:pPr marL="742950" lvl="1" indent="-285750">
              <a:buFont typeface="Arial" panose="020B0604020202020204" pitchFamily="34" charset="0"/>
              <a:buChar char="•"/>
            </a:pPr>
            <a:endParaRPr lang="en-MY" sz="1600" dirty="0">
              <a:solidFill>
                <a:prstClr val="black"/>
              </a:solidFill>
            </a:endParaRPr>
          </a:p>
        </p:txBody>
      </p:sp>
      <p:cxnSp>
        <p:nvCxnSpPr>
          <p:cNvPr id="62" name="Straight Connector 61"/>
          <p:cNvCxnSpPr>
            <a:stCxn id="45" idx="6"/>
          </p:cNvCxnSpPr>
          <p:nvPr/>
        </p:nvCxnSpPr>
        <p:spPr>
          <a:xfrm>
            <a:off x="3725818" y="3631393"/>
            <a:ext cx="617582" cy="254807"/>
          </a:xfrm>
          <a:prstGeom prst="line">
            <a:avLst/>
          </a:prstGeom>
        </p:spPr>
        <p:style>
          <a:lnRef idx="2">
            <a:schemeClr val="accent3"/>
          </a:lnRef>
          <a:fillRef idx="0">
            <a:schemeClr val="accent3"/>
          </a:fillRef>
          <a:effectRef idx="1">
            <a:schemeClr val="accent3"/>
          </a:effectRef>
          <a:fontRef idx="minor">
            <a:schemeClr val="tx1"/>
          </a:fontRef>
        </p:style>
      </p:cxnSp>
      <p:sp>
        <p:nvSpPr>
          <p:cNvPr id="75" name="Content Placeholder 4"/>
          <p:cNvSpPr txBox="1">
            <a:spLocks/>
          </p:cNvSpPr>
          <p:nvPr/>
        </p:nvSpPr>
        <p:spPr>
          <a:xfrm>
            <a:off x="2232841" y="4925596"/>
            <a:ext cx="1348559" cy="941804"/>
          </a:xfrm>
          <a:prstGeom prst="roundRect">
            <a:avLst/>
          </a:prstGeom>
          <a:ln/>
        </p:spPr>
        <p:style>
          <a:lnRef idx="2">
            <a:schemeClr val="accent2"/>
          </a:lnRef>
          <a:fillRef idx="1">
            <a:schemeClr val="lt1"/>
          </a:fillRef>
          <a:effectRef idx="0">
            <a:schemeClr val="accent2"/>
          </a:effectRef>
          <a:fontRef idx="minor">
            <a:schemeClr val="dk1"/>
          </a:fontRef>
        </p:style>
        <p:txBody>
          <a:bodyPr vert="horz" lIns="91440" tIns="45720" rIns="91440" bIns="45720" rtlCol="0" anchor="ctr">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dk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dk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dk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dk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dk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dk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dk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dk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dk1"/>
                </a:solidFill>
                <a:latin typeface="+mn-lt"/>
                <a:ea typeface="+mn-ea"/>
                <a:cs typeface="+mn-cs"/>
              </a:defRPr>
            </a:lvl9pPr>
          </a:lstStyle>
          <a:p>
            <a:pPr marL="0" indent="0" algn="ctr">
              <a:buNone/>
            </a:pPr>
            <a:r>
              <a:rPr lang="en-US" sz="1000" b="1" dirty="0">
                <a:solidFill>
                  <a:prstClr val="black"/>
                </a:solidFill>
              </a:rPr>
              <a:t>Optional for student to seat for Exam </a:t>
            </a:r>
          </a:p>
          <a:p>
            <a:pPr marL="0" indent="0" algn="ctr">
              <a:buNone/>
            </a:pPr>
            <a:r>
              <a:rPr lang="en-US" sz="1000" b="1" dirty="0">
                <a:solidFill>
                  <a:prstClr val="black"/>
                </a:solidFill>
              </a:rPr>
              <a:t>(SPS Certification)</a:t>
            </a:r>
          </a:p>
        </p:txBody>
      </p:sp>
      <p:sp>
        <p:nvSpPr>
          <p:cNvPr id="60" name="Content Placeholder 4"/>
          <p:cNvSpPr txBox="1">
            <a:spLocks/>
          </p:cNvSpPr>
          <p:nvPr/>
        </p:nvSpPr>
        <p:spPr>
          <a:xfrm>
            <a:off x="4075826" y="3610637"/>
            <a:ext cx="953374" cy="1034470"/>
          </a:xfrm>
          <a:prstGeom prst="roundRect">
            <a:avLst/>
          </a:prstGeom>
          <a:ln/>
        </p:spPr>
        <p:style>
          <a:lnRef idx="2">
            <a:schemeClr val="accent2"/>
          </a:lnRef>
          <a:fillRef idx="1">
            <a:schemeClr val="lt1"/>
          </a:fillRef>
          <a:effectRef idx="0">
            <a:schemeClr val="accent2"/>
          </a:effectRef>
          <a:fontRef idx="minor">
            <a:schemeClr val="dk1"/>
          </a:fontRef>
        </p:style>
        <p:txBody>
          <a:bodyPr vert="horz" lIns="91440" tIns="45720" rIns="91440" bIns="45720" rtlCol="0" anchor="ctr">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dk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dk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dk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dk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dk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dk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dk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dk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dk1"/>
                </a:solidFill>
                <a:latin typeface="+mn-lt"/>
                <a:ea typeface="+mn-ea"/>
                <a:cs typeface="+mn-cs"/>
              </a:defRPr>
            </a:lvl9pPr>
          </a:lstStyle>
          <a:p>
            <a:pPr marL="0" indent="0" algn="ctr">
              <a:buNone/>
            </a:pPr>
            <a:r>
              <a:rPr lang="en-US" sz="1000" b="1" dirty="0">
                <a:solidFill>
                  <a:prstClr val="black"/>
                </a:solidFill>
              </a:rPr>
              <a:t>SPS as part of AIS teaching chapter </a:t>
            </a:r>
          </a:p>
        </p:txBody>
      </p:sp>
      <p:sp>
        <p:nvSpPr>
          <p:cNvPr id="45" name="Content Placeholder 4"/>
          <p:cNvSpPr>
            <a:spLocks noGrp="1"/>
          </p:cNvSpPr>
          <p:nvPr>
            <p:ph idx="1"/>
          </p:nvPr>
        </p:nvSpPr>
        <p:spPr>
          <a:xfrm>
            <a:off x="1820818" y="2736043"/>
            <a:ext cx="1905000" cy="1790700"/>
          </a:xfrm>
          <a:prstGeom prst="ellipse">
            <a:avLst/>
          </a:prstGeom>
          <a:gradFill flip="none" rotWithShape="1">
            <a:gsLst>
              <a:gs pos="0">
                <a:srgbClr val="92D050">
                  <a:shade val="30000"/>
                  <a:satMod val="115000"/>
                </a:srgbClr>
              </a:gs>
              <a:gs pos="50000">
                <a:srgbClr val="92D050">
                  <a:shade val="67500"/>
                  <a:satMod val="115000"/>
                </a:srgbClr>
              </a:gs>
              <a:gs pos="100000">
                <a:srgbClr val="92D050">
                  <a:shade val="100000"/>
                  <a:satMod val="115000"/>
                </a:srgbClr>
              </a:gs>
            </a:gsLst>
            <a:lin ang="18900000" scaled="1"/>
            <a:tileRect/>
          </a:gradFill>
          <a:ln/>
          <a:effectLst/>
        </p:spPr>
        <p:style>
          <a:lnRef idx="2">
            <a:schemeClr val="accent3"/>
          </a:lnRef>
          <a:fillRef idx="1">
            <a:schemeClr val="lt1"/>
          </a:fillRef>
          <a:effectRef idx="0">
            <a:schemeClr val="accent3"/>
          </a:effectRef>
          <a:fontRef idx="minor">
            <a:schemeClr val="dk1"/>
          </a:fontRef>
        </p:style>
        <p:txBody>
          <a:bodyPr rtlCol="0" anchor="ctr">
            <a:normAutofit/>
          </a:bodyPr>
          <a:lstStyle/>
          <a:p>
            <a:pPr marL="0" indent="0" algn="ctr">
              <a:buNone/>
            </a:pPr>
            <a:r>
              <a:rPr lang="en-US" sz="2000" b="1" dirty="0" smtClean="0">
                <a:solidFill>
                  <a:srgbClr val="C00000"/>
                </a:solidFill>
              </a:rPr>
              <a:t>Embedded in curriculum </a:t>
            </a:r>
            <a:endParaRPr lang="en-US" sz="2000" dirty="0">
              <a:solidFill>
                <a:srgbClr val="C00000"/>
              </a:solidFill>
              <a:latin typeface="Calibri" panose="020F0502020204030204" pitchFamily="34" charset="0"/>
            </a:endParaRPr>
          </a:p>
        </p:txBody>
      </p:sp>
    </p:spTree>
    <p:extLst>
      <p:ext uri="{BB962C8B-B14F-4D97-AF65-F5344CB8AC3E}">
        <p14:creationId xmlns:p14="http://schemas.microsoft.com/office/powerpoint/2010/main" val="51141686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3418</TotalTime>
  <Words>2449</Words>
  <Application>Microsoft Office PowerPoint</Application>
  <PresentationFormat>On-screen Show (4:3)</PresentationFormat>
  <Paragraphs>398</Paragraphs>
  <Slides>44</Slides>
  <Notes>37</Notes>
  <HiddenSlides>0</HiddenSlides>
  <MMClips>0</MMClips>
  <ScaleCrop>false</ScaleCrop>
  <HeadingPairs>
    <vt:vector size="4" baseType="variant">
      <vt:variant>
        <vt:lpstr>Theme</vt:lpstr>
      </vt:variant>
      <vt:variant>
        <vt:i4>2</vt:i4>
      </vt:variant>
      <vt:variant>
        <vt:lpstr>Slide Titles</vt:lpstr>
      </vt:variant>
      <vt:variant>
        <vt:i4>44</vt:i4>
      </vt:variant>
    </vt:vector>
  </HeadingPairs>
  <TitlesOfParts>
    <vt:vector size="46" baseType="lpstr">
      <vt:lpstr>Office Theme</vt:lpstr>
      <vt:lpstr>1_Office Theme</vt:lpstr>
      <vt:lpstr>PROPOSAL FOR STRATEGIC COLLABORATION IN LEARNING &amp; GRADUATE SKILLS ENHANCEMENT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AT A GLANCE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SCG-IT</dc:creator>
  <cp:lastModifiedBy>User</cp:lastModifiedBy>
  <cp:revision>494</cp:revision>
  <dcterms:created xsi:type="dcterms:W3CDTF">2015-09-02T03:54:44Z</dcterms:created>
  <dcterms:modified xsi:type="dcterms:W3CDTF">2016-01-12T04:31:54Z</dcterms:modified>
</cp:coreProperties>
</file>