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81" r:id="rId5"/>
    <p:sldId id="280" r:id="rId6"/>
    <p:sldId id="278" r:id="rId7"/>
    <p:sldId id="279" r:id="rId8"/>
    <p:sldId id="263" r:id="rId9"/>
    <p:sldId id="258" r:id="rId10"/>
    <p:sldId id="267" r:id="rId11"/>
    <p:sldId id="282" r:id="rId12"/>
    <p:sldId id="261" r:id="rId13"/>
    <p:sldId id="283" r:id="rId14"/>
    <p:sldId id="269" r:id="rId15"/>
    <p:sldId id="268" r:id="rId16"/>
    <p:sldId id="270" r:id="rId17"/>
    <p:sldId id="262" r:id="rId18"/>
    <p:sldId id="271" r:id="rId19"/>
    <p:sldId id="259" r:id="rId20"/>
    <p:sldId id="272" r:id="rId21"/>
    <p:sldId id="284" r:id="rId22"/>
    <p:sldId id="274" r:id="rId23"/>
    <p:sldId id="285" r:id="rId24"/>
    <p:sldId id="275" r:id="rId25"/>
    <p:sldId id="276" r:id="rId26"/>
    <p:sldId id="277" r:id="rId27"/>
    <p:sldId id="273" r:id="rId28"/>
    <p:sldId id="264" r:id="rId29"/>
    <p:sldId id="286" r:id="rId30"/>
    <p:sldId id="265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39" autoAdjust="0"/>
  </p:normalViewPr>
  <p:slideViewPr>
    <p:cSldViewPr>
      <p:cViewPr varScale="1">
        <p:scale>
          <a:sx n="70" d="100"/>
          <a:sy n="70" d="100"/>
        </p:scale>
        <p:origin x="-8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362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671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047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794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0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551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538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60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520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382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72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FBFE-B924-48A0-A29B-6EEC0DE5989F}" type="datetimeFigureOut">
              <a:rPr lang="en-MY" smtClean="0"/>
              <a:t>18/11/2015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959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SPS Micro Software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06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349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INV 3322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633268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5273"/>
                <a:gridCol w="3062515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Kos </a:t>
                      </a:r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Kos </a:t>
                      </a:r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5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Kos </a:t>
                      </a:r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771802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771801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771802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030550" y="6556702"/>
                <a:ext cx="934013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 &amp; Save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956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Abu Enterprise 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893851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JL_Perbelanjaan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2721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AP201602010001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15191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558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Petty Cash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184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555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018940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dirty="0" smtClean="0"/>
                        <a:t> Telephone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Maxis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Tapak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Elektrik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TNB-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125.37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500.87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302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General 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842018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JL_Perbelanjaan</a:t>
            </a:r>
            <a:r>
              <a:rPr lang="en-US" dirty="0" smtClean="0"/>
              <a:t>(S2)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500.87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146058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8100-000-00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Telehpone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8200-000-00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Sewa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Tapak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8300-000-00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Elektrik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22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500.87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AP201602010002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52035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(S3)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06/01/2016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558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Petty Cash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184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001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287396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Upah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Upah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Ahmad-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Dec’15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Upah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 Ali-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Nov-Dec’15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1,800.00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Gaji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Upah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Timah-Bulan</a:t>
                      </a:r>
                      <a:r>
                        <a:rPr lang="en-US" baseline="0" dirty="0" smtClean="0"/>
                        <a:t> Dec’15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3,700.00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1876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</a:t>
            </a:r>
            <a:r>
              <a:rPr lang="en-US" dirty="0" err="1" smtClean="0"/>
              <a:t>Gaji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101425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(S4)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08/01/2016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256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Doc 333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480774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Pinjaman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Dec/15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064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</a:t>
            </a:r>
            <a:r>
              <a:rPr lang="en-US" dirty="0" err="1" smtClean="0"/>
              <a:t>Tekun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740537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(S5)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23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INV 455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74741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Payung,Khemah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Signboard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  <a:r>
              <a:rPr lang="en-US" dirty="0" smtClean="0"/>
              <a:t>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Tan Furniture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4096832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737673"/>
              </p:ext>
            </p:extLst>
          </p:nvPr>
        </p:nvGraphicFramePr>
        <p:xfrm>
          <a:off x="467544" y="3407400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INV3322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Abu Enterprise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500.87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3,700.00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INV445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Tan Furniture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26" name="Rectangle 25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606923" y="544522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22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Pembelanjaan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62696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lain-lain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cash/Bank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cash/Bank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lain-lain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782856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34046"/>
              </p:ext>
            </p:extLst>
          </p:nvPr>
        </p:nvGraphicFramePr>
        <p:xfrm>
          <a:off x="406989" y="3141017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25685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71708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07712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43716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481880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1788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1900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Pendapatan</a:t>
            </a:r>
            <a:r>
              <a:rPr lang="en-US" sz="2800" dirty="0" smtClean="0"/>
              <a:t> per customer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Pendapatan</a:t>
            </a:r>
            <a:r>
              <a:rPr lang="en-US" sz="2800" dirty="0" smtClean="0"/>
              <a:t> per day</a:t>
            </a:r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14497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7171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47742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22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Bank</a:t>
            </a:r>
            <a:endParaRPr lang="en-MY" dirty="0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150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3,000.00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14500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3,000.00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TR201602010001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12943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6666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299140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54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</a:t>
            </a:r>
            <a:r>
              <a:rPr lang="en-US" dirty="0" err="1" smtClean="0"/>
              <a:t>ke</a:t>
            </a:r>
            <a:r>
              <a:rPr lang="en-US" dirty="0" smtClean="0"/>
              <a:t> Petty cash</a:t>
            </a:r>
            <a:endParaRPr lang="en-MY" dirty="0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0857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80189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TR201602010002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00096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(S3)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5555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148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39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1 </a:t>
            </a:r>
            <a:r>
              <a:rPr lang="en-US" dirty="0" err="1" smtClean="0"/>
              <a:t>ke</a:t>
            </a:r>
            <a:r>
              <a:rPr lang="en-US" dirty="0" smtClean="0"/>
              <a:t> Bank 2</a:t>
            </a:r>
            <a:endParaRPr lang="en-MY" dirty="0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5894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(S4)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7777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258351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546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Others </a:t>
            </a:r>
            <a:r>
              <a:rPr lang="en-US" dirty="0" err="1" smtClean="0"/>
              <a:t>ke</a:t>
            </a:r>
            <a:r>
              <a:rPr lang="en-US" dirty="0" smtClean="0"/>
              <a:t> Bank 1/Petty Cash</a:t>
            </a:r>
            <a:endParaRPr lang="en-MY" dirty="0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22/01/2016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5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(S5)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8888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9039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98180" y="5498647"/>
            <a:ext cx="579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u="sng" dirty="0" err="1" smtClean="0"/>
              <a:t>Pindahan</a:t>
            </a:r>
            <a:r>
              <a:rPr lang="en-US" u="sng" dirty="0" smtClean="0"/>
              <a:t> </a:t>
            </a:r>
            <a:r>
              <a:rPr lang="en-US" u="sng" dirty="0" err="1" smtClean="0"/>
              <a:t>dari</a:t>
            </a:r>
            <a:r>
              <a:rPr lang="en-US" u="sng" dirty="0" smtClean="0"/>
              <a:t> Bank</a:t>
            </a:r>
            <a:r>
              <a:rPr lang="en-US" u="sng" baseline="0" dirty="0" smtClean="0"/>
              <a:t> / Petty Cash</a:t>
            </a:r>
            <a:r>
              <a:rPr lang="en-US" u="sng" dirty="0" smtClean="0"/>
              <a:t> </a:t>
            </a:r>
            <a:r>
              <a:rPr lang="en-US" u="sng" dirty="0" err="1" smtClean="0"/>
              <a:t>ke</a:t>
            </a:r>
            <a:r>
              <a:rPr lang="en-US" u="sng" dirty="0" smtClean="0"/>
              <a:t> Others</a:t>
            </a:r>
            <a:endParaRPr lang="en-MY" u="sng" dirty="0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24/01/2016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54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17201"/>
              </p:ext>
            </p:extLst>
          </p:nvPr>
        </p:nvGraphicFramePr>
        <p:xfrm>
          <a:off x="406989" y="3141017"/>
          <a:ext cx="8485490" cy="2483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4"/>
                <a:gridCol w="1316714"/>
                <a:gridCol w="1153489"/>
                <a:gridCol w="1257046"/>
                <a:gridCol w="1656184"/>
                <a:gridCol w="1728192"/>
                <a:gridCol w="1008111"/>
              </a:tblGrid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Tarikh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Form No.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No.Rujukan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Dari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Kepada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MY" sz="16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7171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6666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5555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22/01/2016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7777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8888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40087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9330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29309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503477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3948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776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r>
                <a:rPr lang="en-US" dirty="0" err="1" smtClean="0"/>
                <a:t>Duit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5470852" y="2292458"/>
            <a:ext cx="1649613" cy="8485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Detail </a:t>
            </a:r>
            <a:r>
              <a:rPr lang="en-US" dirty="0" err="1" smtClean="0"/>
              <a:t>Pendapatan</a:t>
            </a:r>
            <a:r>
              <a:rPr lang="en-US" dirty="0" smtClean="0"/>
              <a:t> &amp;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5470851" y="3140968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Untung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5470851" y="3565223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Kunci</a:t>
            </a:r>
            <a:r>
              <a:rPr lang="en-US" dirty="0" smtClean="0"/>
              <a:t> Kira-Kira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r>
                <a:rPr lang="en-US" dirty="0" err="1" smtClean="0"/>
                <a:t>Duit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6329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740137"/>
              </p:ext>
            </p:extLst>
          </p:nvPr>
        </p:nvGraphicFramePr>
        <p:xfrm>
          <a:off x="406989" y="3529816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Pelanggan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550832" y="36456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550832" y="41058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546368" y="44659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546368" y="48259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550832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546368" y="55676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9" name="TextBox 38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01/02/2016</a:t>
            </a:r>
            <a:endParaRPr lang="en-MY" dirty="0"/>
          </a:p>
        </p:txBody>
      </p:sp>
      <p:sp>
        <p:nvSpPr>
          <p:cNvPr id="40" name="TextBox 39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28/02/2016</a:t>
            </a:r>
            <a:endParaRPr lang="en-MY" dirty="0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95535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95536" y="3160221"/>
            <a:ext cx="237626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96878" y="3592269"/>
            <a:ext cx="2374922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2733182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Tekun</a:t>
            </a:r>
            <a:r>
              <a:rPr lang="en-US" dirty="0" smtClean="0"/>
              <a:t> Corp Report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Untng</a:t>
              </a:r>
              <a:r>
                <a:rPr lang="en-US" dirty="0" smtClean="0"/>
                <a:t> </a:t>
              </a:r>
              <a:r>
                <a:rPr lang="en-US" dirty="0" err="1" smtClean="0"/>
                <a:t>Rugi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Kunci</a:t>
              </a:r>
              <a:r>
                <a:rPr lang="en-US" dirty="0" smtClean="0"/>
                <a:t> Kira-Kira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Senarai</a:t>
              </a:r>
              <a:r>
                <a:rPr lang="en-US" dirty="0" smtClean="0"/>
                <a:t> </a:t>
              </a:r>
              <a:r>
                <a:rPr lang="en-US" dirty="0" err="1" smtClean="0"/>
                <a:t>Peminjam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42509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327585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6372200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91322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17210" y="33029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39167" y="34168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Pendapatan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13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Pembayaran</a:t>
            </a:r>
            <a:r>
              <a:rPr lang="en-US" dirty="0" smtClean="0"/>
              <a:t>:    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 9000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242561"/>
              </p:ext>
            </p:extLst>
          </p:nvPr>
        </p:nvGraphicFramePr>
        <p:xfrm>
          <a:off x="564559" y="4114627"/>
          <a:ext cx="8255912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261"/>
                <a:gridCol w="3105597"/>
                <a:gridCol w="569839"/>
                <a:gridCol w="1080120"/>
                <a:gridCol w="8640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Pendapatan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QTY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771802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771801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771802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1,800.00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030550" y="6556702"/>
                <a:ext cx="934013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 &amp; Save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927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Pelanggan</a:t>
            </a:r>
            <a:r>
              <a:rPr lang="en-US" dirty="0" smtClean="0"/>
              <a:t>      : Syarikat </a:t>
            </a:r>
            <a:r>
              <a:rPr lang="en-US" dirty="0" err="1" smtClean="0"/>
              <a:t>Almar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24138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JL_Pendapatan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3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1,800.00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751629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3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4000-000-00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3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600.00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4000-000-00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600.00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1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4000-000-00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1 bundles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1,800.00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AR201602010001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3061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Pendapatan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05/02/2016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558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Petty Cash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075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00011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623835"/>
              </p:ext>
            </p:extLst>
          </p:nvPr>
        </p:nvGraphicFramePr>
        <p:xfrm>
          <a:off x="564559" y="4114627"/>
          <a:ext cx="8255912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261"/>
                <a:gridCol w="3105597"/>
                <a:gridCol w="569839"/>
                <a:gridCol w="1080120"/>
                <a:gridCol w="8640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Pendapatan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QTY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20 </a:t>
                      </a:r>
                      <a:r>
                        <a:rPr lang="en-US" baseline="0" dirty="0" err="1" smtClean="0"/>
                        <a:t>helai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20 </a:t>
                      </a:r>
                      <a:r>
                        <a:rPr lang="en-US" baseline="0" dirty="0" err="1" smtClean="0"/>
                        <a:t>helai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Jualan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50 </a:t>
                      </a:r>
                      <a:r>
                        <a:rPr lang="en-US" baseline="0" dirty="0" err="1" smtClean="0"/>
                        <a:t>helai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771802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771801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771802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6,600.00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030550" y="6556702"/>
                <a:ext cx="934013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 &amp; Save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571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Pelanggan</a:t>
            </a:r>
            <a:r>
              <a:rPr lang="en-US" dirty="0" smtClean="0"/>
              <a:t>      : Daily Sales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4" name="Group 33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4" name="Rectangle 3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4889640" y="6512796"/>
            <a:ext cx="957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Journal Entry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57873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Pendapatan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685665"/>
              </p:ext>
            </p:extLst>
          </p:nvPr>
        </p:nvGraphicFramePr>
        <p:xfrm>
          <a:off x="406989" y="3529816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Pelanggan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01/02/2016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Syarikat </a:t>
                      </a:r>
                      <a:r>
                        <a:rPr lang="en-US" dirty="0" err="1" smtClean="0"/>
                        <a:t>Almar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1,800.00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05/02/2016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CS00002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00011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Daily sales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6,600.00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550832" y="36456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550832" y="41058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546368" y="44659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546368" y="48259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550832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546368" y="55676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9" name="TextBox 38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01/02/2016</a:t>
            </a:r>
            <a:endParaRPr lang="en-MY" dirty="0"/>
          </a:p>
        </p:txBody>
      </p:sp>
      <p:sp>
        <p:nvSpPr>
          <p:cNvPr id="40" name="TextBox 39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28/02/2016</a:t>
            </a:r>
            <a:endParaRPr lang="en-MY" dirty="0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205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0124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mentah</a:t>
            </a:r>
            <a:r>
              <a:rPr lang="en-US" sz="2800" dirty="0" smtClean="0"/>
              <a:t> (cost of goods sold)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harian</a:t>
            </a:r>
            <a:r>
              <a:rPr lang="en-US" sz="2800" dirty="0" smtClean="0"/>
              <a:t> (General Expenses)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gaji</a:t>
            </a:r>
            <a:r>
              <a:rPr lang="en-US" sz="2800" dirty="0" smtClean="0"/>
              <a:t>/allowance/</a:t>
            </a:r>
            <a:r>
              <a:rPr lang="en-US" sz="2800" dirty="0" err="1" smtClean="0"/>
              <a:t>Upah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 ( </a:t>
            </a:r>
            <a:r>
              <a:rPr lang="en-US" sz="2800" dirty="0" err="1" smtClean="0"/>
              <a:t>Tekun</a:t>
            </a:r>
            <a:r>
              <a:rPr lang="en-US" sz="2800" dirty="0" smtClean="0"/>
              <a:t>/Mara/Bank)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Aset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8651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24" name="Rectangle 2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32" name="Rectangle 31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611560" y="2492896"/>
            <a:ext cx="22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725638"/>
              </p:ext>
            </p:extLst>
          </p:nvPr>
        </p:nvGraphicFramePr>
        <p:xfrm>
          <a:off x="406989" y="3529816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550832" y="36456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ectangle 39"/>
          <p:cNvSpPr/>
          <p:nvPr/>
        </p:nvSpPr>
        <p:spPr>
          <a:xfrm>
            <a:off x="550832" y="41058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Rectangle 40"/>
          <p:cNvSpPr/>
          <p:nvPr/>
        </p:nvSpPr>
        <p:spPr>
          <a:xfrm>
            <a:off x="546368" y="44659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Rectangle 41"/>
          <p:cNvSpPr/>
          <p:nvPr/>
        </p:nvSpPr>
        <p:spPr>
          <a:xfrm>
            <a:off x="546368" y="48259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" name="Rectangle 42"/>
          <p:cNvSpPr/>
          <p:nvPr/>
        </p:nvSpPr>
        <p:spPr>
          <a:xfrm>
            <a:off x="550832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Rectangle 43"/>
          <p:cNvSpPr/>
          <p:nvPr/>
        </p:nvSpPr>
        <p:spPr>
          <a:xfrm>
            <a:off x="546368" y="55676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TextBox 44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1492</Words>
  <Application>Microsoft Office PowerPoint</Application>
  <PresentationFormat>On-screen Show (4:3)</PresentationFormat>
  <Paragraphs>775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SPS Micro Software </vt:lpstr>
      <vt:lpstr>Pendapatan</vt:lpstr>
      <vt:lpstr>Pendapatan</vt:lpstr>
      <vt:lpstr>Pendapatan(S1)</vt:lpstr>
      <vt:lpstr>JL_Pendapatan(S1) </vt:lpstr>
      <vt:lpstr>Pendapatan(S2)</vt:lpstr>
      <vt:lpstr>Pendapatan</vt:lpstr>
      <vt:lpstr>Perbelanjaan</vt:lpstr>
      <vt:lpstr>Perbelanjaan</vt:lpstr>
      <vt:lpstr>Perbelanjaan(S1)</vt:lpstr>
      <vt:lpstr>JL_Perbelanjaan(S1) </vt:lpstr>
      <vt:lpstr>Perbelanjaan(S2)</vt:lpstr>
      <vt:lpstr>JL_Perbelanjaan(S2) </vt:lpstr>
      <vt:lpstr>Perbelanjaan(S3)</vt:lpstr>
      <vt:lpstr>Perbelanjaan(S4)</vt:lpstr>
      <vt:lpstr>Perbelanjaan(S5)</vt:lpstr>
      <vt:lpstr>Perbelanjaan</vt:lpstr>
      <vt:lpstr>Pemindahan</vt:lpstr>
      <vt:lpstr>PowerPoint Presentation</vt:lpstr>
      <vt:lpstr>Pemindahan(S1)</vt:lpstr>
      <vt:lpstr>JL_Pemindahan(S1)</vt:lpstr>
      <vt:lpstr>Pemindahan(S2)</vt:lpstr>
      <vt:lpstr>JL_Pemindahan(S2)</vt:lpstr>
      <vt:lpstr>Pemindahan(S3)</vt:lpstr>
      <vt:lpstr>Pemindahan(S4)</vt:lpstr>
      <vt:lpstr>Pemindahan(S5)</vt:lpstr>
      <vt:lpstr>Pemindahan</vt:lpstr>
      <vt:lpstr>Laporan</vt:lpstr>
      <vt:lpstr>Laporan</vt:lpstr>
      <vt:lpstr>Tetapan</vt:lpstr>
      <vt:lpstr>Tekun Corp Report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Micro Software</dc:title>
  <dc:creator>User</dc:creator>
  <cp:lastModifiedBy>User</cp:lastModifiedBy>
  <cp:revision>45</cp:revision>
  <dcterms:created xsi:type="dcterms:W3CDTF">2015-11-17T02:35:49Z</dcterms:created>
  <dcterms:modified xsi:type="dcterms:W3CDTF">2015-11-18T02:51:07Z</dcterms:modified>
</cp:coreProperties>
</file>