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4" r:id="rId2"/>
    <p:sldId id="351" r:id="rId3"/>
    <p:sldId id="404" r:id="rId4"/>
    <p:sldId id="409" r:id="rId5"/>
    <p:sldId id="407" r:id="rId6"/>
    <p:sldId id="400" r:id="rId7"/>
    <p:sldId id="398" r:id="rId8"/>
    <p:sldId id="377" r:id="rId9"/>
    <p:sldId id="389" r:id="rId10"/>
    <p:sldId id="380" r:id="rId11"/>
    <p:sldId id="412" r:id="rId12"/>
    <p:sldId id="402" r:id="rId13"/>
    <p:sldId id="401" r:id="rId14"/>
    <p:sldId id="403" r:id="rId15"/>
    <p:sldId id="411" r:id="rId16"/>
    <p:sldId id="362" r:id="rId17"/>
  </p:sldIdLst>
  <p:sldSz cx="24387175" cy="13716000"/>
  <p:notesSz cx="6735763" cy="9866313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2">
          <p15:clr>
            <a:srgbClr val="A4A3A4"/>
          </p15:clr>
        </p15:guide>
        <p15:guide id="2" pos="7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172"/>
    <a:srgbClr val="B04210"/>
    <a:srgbClr val="A80000"/>
    <a:srgbClr val="22C299"/>
    <a:srgbClr val="212F3F"/>
    <a:srgbClr val="F88B00"/>
    <a:srgbClr val="C7A927"/>
    <a:srgbClr val="6929A2"/>
    <a:srgbClr val="F8D00B"/>
    <a:srgbClr val="4D7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9" autoAdjust="0"/>
    <p:restoredTop sz="88277" autoAdjust="0"/>
  </p:normalViewPr>
  <p:slideViewPr>
    <p:cSldViewPr snapToGrid="0" snapToObjects="1">
      <p:cViewPr>
        <p:scale>
          <a:sx n="30" d="100"/>
          <a:sy n="30" d="100"/>
        </p:scale>
        <p:origin x="-1416" y="-186"/>
      </p:cViewPr>
      <p:guideLst>
        <p:guide orient="horz" pos="4312"/>
        <p:guide pos="7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7/5/2017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 Open Sans</a:t>
            </a:r>
          </a:p>
          <a:p>
            <a:r>
              <a:rPr lang="en-US" dirty="0" smtClean="0"/>
              <a:t>Font Size: Proposal Title (60),</a:t>
            </a:r>
            <a:r>
              <a:rPr lang="en-US" baseline="0" dirty="0" smtClean="0"/>
              <a:t> Proposal Details (40)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Business unit &amp; Client logo: Small size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4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US" dirty="0" smtClean="0"/>
          </a:p>
          <a:p>
            <a:r>
              <a:rPr lang="en-US" dirty="0" smtClean="0"/>
              <a:t>Content suggestion:</a:t>
            </a:r>
            <a:r>
              <a:rPr lang="en-US" baseline="0" dirty="0" smtClean="0"/>
              <a:t> Client and proposal background.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3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US" dirty="0" smtClean="0"/>
          </a:p>
          <a:p>
            <a:r>
              <a:rPr lang="en-US" dirty="0" smtClean="0"/>
              <a:t>Content suggestion:</a:t>
            </a:r>
            <a:r>
              <a:rPr lang="en-US" baseline="0" dirty="0" smtClean="0"/>
              <a:t> Client and proposal background.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3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2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Please insert the details (in red) accordingly.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5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(36)</a:t>
            </a:r>
            <a:endParaRPr lang="en-US" sz="1200" baseline="0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8076" y="5414843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Proposal Details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8076" y="3567460"/>
            <a:ext cx="17071023" cy="1825542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PROPOSAL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93588" y="6858000"/>
            <a:ext cx="1219358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7175" cy="4876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43799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4379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45092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50923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22450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39534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22450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639534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3" r:id="rId3"/>
    <p:sldLayoutId id="2147483661" r:id="rId4"/>
    <p:sldLayoutId id="2147483663" r:id="rId5"/>
    <p:sldLayoutId id="2147483665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29.png"/><Relationship Id="rId5" Type="http://schemas.openxmlformats.org/officeDocument/2006/relationships/image" Target="../media/image51.png"/><Relationship Id="rId10" Type="http://schemas.openxmlformats.org/officeDocument/2006/relationships/image" Target="../media/image28.png"/><Relationship Id="rId4" Type="http://schemas.openxmlformats.org/officeDocument/2006/relationships/image" Target="../media/image50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77537" y="3630519"/>
            <a:ext cx="17071023" cy="3054059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MARA’s </a:t>
            </a:r>
            <a:r>
              <a:rPr lang="en-US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Entrepreneurs Big Data </a:t>
            </a:r>
            <a:r>
              <a:rPr lang="en-US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Pre-Implementation Proposal</a:t>
            </a:r>
            <a:br>
              <a:rPr lang="en-US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Utilizing </a:t>
            </a:r>
            <a:r>
              <a:rPr lang="en-US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SPS Total Solutions</a:t>
            </a:r>
            <a:endParaRPr lang="en-US" b="0" dirty="0">
              <a:solidFill>
                <a:schemeClr val="tx1"/>
              </a:solidFill>
              <a:latin typeface="Open Sans Light"/>
              <a:cs typeface="Open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962467"/>
            <a:ext cx="7432431" cy="1545195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3658076" y="9695791"/>
            <a:ext cx="4876323" cy="35052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PREPARED BY: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5966830" y="9680025"/>
            <a:ext cx="4876323" cy="35052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SUBMITTED TO: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46" y="11288247"/>
            <a:ext cx="3753103" cy="7802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48213" y="3567458"/>
            <a:ext cx="609601" cy="5371635"/>
          </a:xfrm>
          <a:prstGeom prst="rect">
            <a:avLst/>
          </a:prstGeom>
          <a:solidFill>
            <a:srgbClr val="A8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98" y="7217585"/>
            <a:ext cx="2637955" cy="1051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980" y="7116894"/>
            <a:ext cx="3094815" cy="1183312"/>
          </a:xfrm>
          <a:prstGeom prst="rect">
            <a:avLst/>
          </a:prstGeom>
        </p:spPr>
      </p:pic>
      <p:pic>
        <p:nvPicPr>
          <p:cNvPr id="11" name="Picture 2" descr="Image result for ma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944" y="10260741"/>
            <a:ext cx="2234094" cy="2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6178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europol" panose="020F06070302010108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SALIHIN</a:t>
            </a:r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Deliverables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963917" y="2585637"/>
            <a:ext cx="18634842" cy="10615436"/>
            <a:chOff x="2963917" y="2837885"/>
            <a:chExt cx="18634842" cy="1061543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917" y="2837885"/>
              <a:ext cx="18634842" cy="1061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3306" y="3453168"/>
              <a:ext cx="6010267" cy="1665794"/>
            </a:xfrm>
            <a:prstGeom prst="rect">
              <a:avLst/>
            </a:prstGeom>
          </p:spPr>
        </p:pic>
        <p:sp>
          <p:nvSpPr>
            <p:cNvPr id="34" name="Pentagon 33"/>
            <p:cNvSpPr/>
            <p:nvPr/>
          </p:nvSpPr>
          <p:spPr>
            <a:xfrm>
              <a:off x="3783724" y="8918452"/>
              <a:ext cx="5759825" cy="2763894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04441" y="9247107"/>
              <a:ext cx="43920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Powered By </a:t>
              </a:r>
              <a:r>
                <a:rPr lang="en-US" sz="4000" b="1" dirty="0" err="1" smtClean="0">
                  <a:solidFill>
                    <a:schemeClr val="bg1"/>
                  </a:solidFill>
                </a:rPr>
                <a:t>Salihin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Accounting 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Solutions </a:t>
              </a:r>
              <a:endParaRPr lang="en-MY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 rot="10800000">
              <a:off x="14715918" y="8918452"/>
              <a:ext cx="5818155" cy="2763894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377026" y="9341700"/>
              <a:ext cx="496786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>
                  <a:solidFill>
                    <a:schemeClr val="bg1"/>
                  </a:solidFill>
                </a:rPr>
                <a:t>Total Solutions</a:t>
              </a:r>
            </a:p>
            <a:p>
              <a:pPr algn="r"/>
              <a:r>
                <a:rPr lang="en-US" sz="4000" b="1" dirty="0" smtClean="0">
                  <a:solidFill>
                    <a:schemeClr val="bg1"/>
                  </a:solidFill>
                </a:rPr>
                <a:t>Holistic Approach</a:t>
              </a:r>
            </a:p>
            <a:p>
              <a:pPr algn="r"/>
              <a:r>
                <a:rPr lang="en-US" sz="4000" b="1" dirty="0" smtClean="0">
                  <a:solidFill>
                    <a:schemeClr val="bg1"/>
                  </a:solidFill>
                </a:rPr>
                <a:t>Continuation</a:t>
              </a:r>
              <a:endParaRPr lang="en-MY" sz="4000" b="1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3183" y="5141790"/>
              <a:ext cx="1972534" cy="83289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959" y="5141790"/>
              <a:ext cx="1892855" cy="83289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023144" y="5138973"/>
              <a:ext cx="21505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Supported By</a:t>
              </a:r>
              <a:endParaRPr lang="en-MY" dirty="0"/>
            </a:p>
          </p:txBody>
        </p:sp>
        <p:pic>
          <p:nvPicPr>
            <p:cNvPr id="3074" name="Picture 2" descr="Image result for mimos technology solutions sdn bh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992" y="5617123"/>
              <a:ext cx="2827810" cy="89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1610594" y="5617123"/>
              <a:ext cx="561372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&amp;</a:t>
              </a:r>
              <a:endParaRPr lang="en-MY" dirty="0"/>
            </a:p>
          </p:txBody>
        </p:sp>
        <p:pic>
          <p:nvPicPr>
            <p:cNvPr id="38" name="Picture 2" descr="C:\Users\User\Downloads\taflogo\signboard-outline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4737" y="6082930"/>
              <a:ext cx="1620217" cy="48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C:\Users\User\Downloads\taflogo\TAF UiTM 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4736" y="5624093"/>
              <a:ext cx="1620218" cy="482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C:\Users\User\Downloads\taflogo\TAF UMT 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7412" y="5579023"/>
              <a:ext cx="1303042" cy="52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C:\Users\User\Downloads\taflogo\TAF UPM 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7413" y="6142690"/>
              <a:ext cx="1303042" cy="42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94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15620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War Room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31" y="2185988"/>
            <a:ext cx="19717407" cy="110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Business Analytical Data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26" name="Picture 2" descr="Image result for return on equit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066" y="3024962"/>
            <a:ext cx="1105666" cy="11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03658" y="3200768"/>
            <a:ext cx="500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SME’s Return on Equity</a:t>
            </a:r>
            <a:endParaRPr lang="en-MY" sz="4000" dirty="0"/>
          </a:p>
        </p:txBody>
      </p:sp>
      <p:pic>
        <p:nvPicPr>
          <p:cNvPr id="1028" name="Picture 4" descr="Image result for return on ass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814" y="4257632"/>
            <a:ext cx="1035918" cy="1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703658" y="4398564"/>
            <a:ext cx="48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SME’s Return on Asset</a:t>
            </a:r>
            <a:endParaRPr lang="en-MY" sz="4000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815" y="5394437"/>
            <a:ext cx="1035917" cy="10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6703658" y="5535368"/>
            <a:ext cx="5146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SME’s Net Profit Margin</a:t>
            </a:r>
            <a:endParaRPr lang="en-MY" sz="4000" dirty="0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816" y="6560385"/>
            <a:ext cx="1035916" cy="10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6703658" y="6701316"/>
            <a:ext cx="6464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SME’s Operating Profit Margin</a:t>
            </a:r>
            <a:endParaRPr lang="en-MY" sz="4000" dirty="0"/>
          </a:p>
        </p:txBody>
      </p:sp>
      <p:pic>
        <p:nvPicPr>
          <p:cNvPr id="1036" name="Picture 12" descr="Image result for return on asse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848" y="7707050"/>
            <a:ext cx="1035916" cy="10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703658" y="7869262"/>
            <a:ext cx="5696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SME’s Debt to Equity Ratio</a:t>
            </a:r>
            <a:endParaRPr lang="en-MY" sz="4000" dirty="0"/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879" y="8858384"/>
            <a:ext cx="1035916" cy="10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6703658" y="8999315"/>
            <a:ext cx="549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SME’s Inventory </a:t>
            </a:r>
            <a:r>
              <a:rPr lang="en-US" sz="4000" dirty="0" smtClean="0"/>
              <a:t>Turnover</a:t>
            </a:r>
            <a:endParaRPr lang="en-MY" sz="4000" dirty="0"/>
          </a:p>
        </p:txBody>
      </p:sp>
      <p:pic>
        <p:nvPicPr>
          <p:cNvPr id="1041" name="Picture 17" descr="Image result for payable turnover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879" y="10047428"/>
            <a:ext cx="1011854" cy="10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6683279" y="10226919"/>
            <a:ext cx="5105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SME’s Payable </a:t>
            </a:r>
            <a:r>
              <a:rPr lang="en-US" sz="4000" dirty="0" smtClean="0"/>
              <a:t>Turnover</a:t>
            </a:r>
            <a:endParaRPr lang="en-MY" sz="4000" dirty="0"/>
          </a:p>
        </p:txBody>
      </p:sp>
      <p:pic>
        <p:nvPicPr>
          <p:cNvPr id="1043" name="Picture 19" descr="Image result for return on equity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569" y="11217205"/>
            <a:ext cx="1011853" cy="10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683279" y="11289363"/>
            <a:ext cx="5729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SME’s Receivable </a:t>
            </a:r>
            <a:r>
              <a:rPr lang="en-US" sz="4000" dirty="0" smtClean="0"/>
              <a:t>Turnover</a:t>
            </a:r>
            <a:endParaRPr lang="en-MY" sz="4000" dirty="0"/>
          </a:p>
        </p:txBody>
      </p:sp>
      <p:pic>
        <p:nvPicPr>
          <p:cNvPr id="1045" name="Picture 21" descr="Image result for industries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2" y="3017593"/>
            <a:ext cx="1113036" cy="11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861979" y="3197084"/>
            <a:ext cx="4438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Industries Relevancy</a:t>
            </a:r>
            <a:endParaRPr lang="en-MY" sz="4000" dirty="0"/>
          </a:p>
        </p:txBody>
      </p:sp>
      <p:pic>
        <p:nvPicPr>
          <p:cNvPr id="1049" name="Picture 25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2" y="4196516"/>
            <a:ext cx="1113036" cy="10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284467" y="4368006"/>
            <a:ext cx="4015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Product Relevancy</a:t>
            </a:r>
            <a:endParaRPr lang="en-MY" sz="4000" dirty="0"/>
          </a:p>
        </p:txBody>
      </p:sp>
      <p:pic>
        <p:nvPicPr>
          <p:cNvPr id="1051" name="Picture 27" descr="Related 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2" y="5346311"/>
            <a:ext cx="1113036" cy="11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242945" y="5525802"/>
            <a:ext cx="6057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Business Location Relevancy</a:t>
            </a:r>
            <a:endParaRPr lang="en-MY" sz="4000" dirty="0"/>
          </a:p>
        </p:txBody>
      </p:sp>
      <p:pic>
        <p:nvPicPr>
          <p:cNvPr id="1053" name="Picture 29" descr="Image result for trend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2" y="6521825"/>
            <a:ext cx="1113036" cy="11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886746" y="6701316"/>
            <a:ext cx="3413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Trending Factor</a:t>
            </a:r>
            <a:endParaRPr lang="en-MY" sz="4000" dirty="0"/>
          </a:p>
        </p:txBody>
      </p:sp>
      <p:pic>
        <p:nvPicPr>
          <p:cNvPr id="1055" name="Picture 31" descr="Image result for supplier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2" y="7689771"/>
            <a:ext cx="1113036" cy="11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294469" y="7869262"/>
            <a:ext cx="4005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Supplier’s Analysis</a:t>
            </a:r>
            <a:endParaRPr lang="en-MY" sz="4000" dirty="0"/>
          </a:p>
        </p:txBody>
      </p:sp>
      <p:pic>
        <p:nvPicPr>
          <p:cNvPr id="1057" name="Picture 33" descr="Image result for customer 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2" y="8858384"/>
            <a:ext cx="1113036" cy="11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986243" y="9037875"/>
            <a:ext cx="4314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Customer’s Analysis</a:t>
            </a:r>
            <a:endParaRPr lang="en-MY" sz="4000" dirty="0"/>
          </a:p>
        </p:txBody>
      </p:sp>
      <p:pic>
        <p:nvPicPr>
          <p:cNvPr id="1059" name="Picture 35" descr="Related im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2" y="10047428"/>
            <a:ext cx="1113036" cy="11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580124" y="10226919"/>
            <a:ext cx="3720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Purchase Pattern</a:t>
            </a:r>
            <a:endParaRPr lang="en-MY" sz="4000" dirty="0"/>
          </a:p>
        </p:txBody>
      </p:sp>
      <p:pic>
        <p:nvPicPr>
          <p:cNvPr id="1061" name="Picture 37" descr="Related imag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82" y="11202987"/>
            <a:ext cx="1113035" cy="11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036753" y="11382477"/>
            <a:ext cx="526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Loan Repayment History</a:t>
            </a:r>
            <a:endParaRPr lang="en-MY" sz="4000" dirty="0"/>
          </a:p>
        </p:txBody>
      </p:sp>
      <p:cxnSp>
        <p:nvCxnSpPr>
          <p:cNvPr id="29" name="Elbow Connector 28"/>
          <p:cNvCxnSpPr>
            <a:stCxn id="1061" idx="3"/>
          </p:cNvCxnSpPr>
          <p:nvPr/>
        </p:nvCxnSpPr>
        <p:spPr>
          <a:xfrm flipV="1">
            <a:off x="8593817" y="7751790"/>
            <a:ext cx="1527498" cy="400771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8" name="Elbow Connector 2047"/>
          <p:cNvCxnSpPr>
            <a:stCxn id="1059" idx="3"/>
          </p:cNvCxnSpPr>
          <p:nvPr/>
        </p:nvCxnSpPr>
        <p:spPr>
          <a:xfrm flipV="1">
            <a:off x="8593818" y="7751790"/>
            <a:ext cx="1527497" cy="285215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1" name="Elbow Connector 2050"/>
          <p:cNvCxnSpPr>
            <a:stCxn id="1057" idx="3"/>
          </p:cNvCxnSpPr>
          <p:nvPr/>
        </p:nvCxnSpPr>
        <p:spPr>
          <a:xfrm flipV="1">
            <a:off x="8593818" y="7751790"/>
            <a:ext cx="1527497" cy="166311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3" name="Elbow Connector 2052"/>
          <p:cNvCxnSpPr>
            <a:stCxn id="1055" idx="3"/>
          </p:cNvCxnSpPr>
          <p:nvPr/>
        </p:nvCxnSpPr>
        <p:spPr>
          <a:xfrm flipV="1">
            <a:off x="8593818" y="7751790"/>
            <a:ext cx="1527497" cy="49449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5" name="Elbow Connector 2054"/>
          <p:cNvCxnSpPr>
            <a:stCxn id="1053" idx="3"/>
          </p:cNvCxnSpPr>
          <p:nvPr/>
        </p:nvCxnSpPr>
        <p:spPr>
          <a:xfrm>
            <a:off x="8593818" y="7078343"/>
            <a:ext cx="1527497" cy="67344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7" name="Elbow Connector 2056"/>
          <p:cNvCxnSpPr>
            <a:stCxn id="1051" idx="3"/>
          </p:cNvCxnSpPr>
          <p:nvPr/>
        </p:nvCxnSpPr>
        <p:spPr>
          <a:xfrm>
            <a:off x="8593818" y="5902829"/>
            <a:ext cx="1527497" cy="184896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9" name="Elbow Connector 2058"/>
          <p:cNvCxnSpPr>
            <a:stCxn id="1049" idx="3"/>
          </p:cNvCxnSpPr>
          <p:nvPr/>
        </p:nvCxnSpPr>
        <p:spPr>
          <a:xfrm>
            <a:off x="8593818" y="4745033"/>
            <a:ext cx="1527497" cy="300675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Elbow Connector 2060"/>
          <p:cNvCxnSpPr>
            <a:stCxn id="1045" idx="3"/>
          </p:cNvCxnSpPr>
          <p:nvPr/>
        </p:nvCxnSpPr>
        <p:spPr>
          <a:xfrm>
            <a:off x="8593818" y="3574111"/>
            <a:ext cx="1527497" cy="41776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3" name="Elbow Connector 2062"/>
          <p:cNvCxnSpPr>
            <a:stCxn id="1026" idx="1"/>
          </p:cNvCxnSpPr>
          <p:nvPr/>
        </p:nvCxnSpPr>
        <p:spPr>
          <a:xfrm rot="10800000" flipV="1">
            <a:off x="14674266" y="3577794"/>
            <a:ext cx="710801" cy="41739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6" name="Elbow Connector 2065"/>
          <p:cNvCxnSpPr>
            <a:stCxn id="1028" idx="1"/>
          </p:cNvCxnSpPr>
          <p:nvPr/>
        </p:nvCxnSpPr>
        <p:spPr>
          <a:xfrm rot="10800000" flipV="1">
            <a:off x="14674266" y="4775590"/>
            <a:ext cx="780549" cy="297619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8" name="Elbow Connector 2067"/>
          <p:cNvCxnSpPr>
            <a:stCxn id="1032" idx="1"/>
          </p:cNvCxnSpPr>
          <p:nvPr/>
        </p:nvCxnSpPr>
        <p:spPr>
          <a:xfrm rot="10800000" flipV="1">
            <a:off x="14674265" y="5912396"/>
            <a:ext cx="780550" cy="183939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0" name="Elbow Connector 2069"/>
          <p:cNvCxnSpPr>
            <a:stCxn id="1043" idx="1"/>
          </p:cNvCxnSpPr>
          <p:nvPr/>
        </p:nvCxnSpPr>
        <p:spPr>
          <a:xfrm rot="10800000">
            <a:off x="14674265" y="7751790"/>
            <a:ext cx="825304" cy="397134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2" name="Elbow Connector 2071"/>
          <p:cNvCxnSpPr>
            <a:stCxn id="1041" idx="1"/>
          </p:cNvCxnSpPr>
          <p:nvPr/>
        </p:nvCxnSpPr>
        <p:spPr>
          <a:xfrm rot="10800000">
            <a:off x="14674265" y="7751791"/>
            <a:ext cx="804614" cy="28015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4" name="Elbow Connector 2073"/>
          <p:cNvCxnSpPr>
            <a:stCxn id="1038" idx="1"/>
          </p:cNvCxnSpPr>
          <p:nvPr/>
        </p:nvCxnSpPr>
        <p:spPr>
          <a:xfrm rot="10800000">
            <a:off x="14674265" y="7751790"/>
            <a:ext cx="804614" cy="162455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6" name="Elbow Connector 2075"/>
          <p:cNvCxnSpPr>
            <a:stCxn id="1036" idx="1"/>
          </p:cNvCxnSpPr>
          <p:nvPr/>
        </p:nvCxnSpPr>
        <p:spPr>
          <a:xfrm rot="10800000">
            <a:off x="14674266" y="7751790"/>
            <a:ext cx="792583" cy="47321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" name="Elbow Connector 2077"/>
          <p:cNvCxnSpPr>
            <a:stCxn id="1034" idx="1"/>
          </p:cNvCxnSpPr>
          <p:nvPr/>
        </p:nvCxnSpPr>
        <p:spPr>
          <a:xfrm rot="10800000" flipV="1">
            <a:off x="14674266" y="7078342"/>
            <a:ext cx="780551" cy="67344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Image result for mar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18" y="5472235"/>
            <a:ext cx="3752340" cy="45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Expected Improvement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76" y="3451137"/>
            <a:ext cx="11033782" cy="90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395465" y="9863242"/>
            <a:ext cx="6078522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ENTRY POINT TO BIG DATA..MINING DATA BUSINESS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55148" y="8279955"/>
            <a:ext cx="6781856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CRITICAL BUSINESS &amp; FINANCIAL’S INFORMATION IN FINGERTIPS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81317" y="6409045"/>
            <a:ext cx="6592672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INSIGHTS FROM INFORMATION IN MAKING BETTER, SMARTER, REAL TIME AND FACT BASED DECISION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945931" y="9836510"/>
            <a:ext cx="1212801" cy="1103950"/>
          </a:xfrm>
          <a:prstGeom prst="cube">
            <a:avLst/>
          </a:prstGeom>
          <a:solidFill>
            <a:srgbClr val="0D95B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1993423" y="6703403"/>
            <a:ext cx="1063467" cy="888411"/>
          </a:xfrm>
          <a:prstGeom prst="cube">
            <a:avLst/>
          </a:prstGeom>
          <a:solidFill>
            <a:srgbClr val="A2B96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1298575" y="8374358"/>
            <a:ext cx="1096890" cy="888411"/>
          </a:xfrm>
          <a:prstGeom prst="cube">
            <a:avLst/>
          </a:prstGeom>
          <a:solidFill>
            <a:srgbClr val="EBCB3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34219" y="11654441"/>
            <a:ext cx="1212801" cy="1103950"/>
          </a:xfrm>
          <a:prstGeom prst="cub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93423" y="11580516"/>
            <a:ext cx="6078522" cy="117570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STEER ENTREPRENEURS TO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DISTINCTIVE TARGET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875395" y="9934667"/>
            <a:ext cx="6531448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INCREASE BUSINESS PRESENCE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099655" y="7007039"/>
            <a:ext cx="5333786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FINANCIALLY LITERATE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012628" y="8532763"/>
            <a:ext cx="621889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IMPROVE DECISION MAKING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5875395" y="11095031"/>
            <a:ext cx="6760787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INCREASE BUSINESS COLLABORATION, CONFIDENCE AND PRODUCTIVITY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21898931" y="9589589"/>
            <a:ext cx="1015823" cy="998168"/>
          </a:xfrm>
          <a:prstGeom prst="cube">
            <a:avLst/>
          </a:prstGeom>
          <a:solidFill>
            <a:srgbClr val="F36F1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19417617" y="6860427"/>
            <a:ext cx="1015824" cy="877998"/>
          </a:xfrm>
          <a:prstGeom prst="cube">
            <a:avLst/>
          </a:prstGeom>
          <a:solidFill>
            <a:srgbClr val="355E7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ube 25"/>
          <p:cNvSpPr/>
          <p:nvPr/>
        </p:nvSpPr>
        <p:spPr>
          <a:xfrm>
            <a:off x="22775253" y="10709147"/>
            <a:ext cx="886381" cy="984204"/>
          </a:xfrm>
          <a:prstGeom prst="cub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20267157" y="8298475"/>
            <a:ext cx="1015824" cy="1053350"/>
          </a:xfrm>
          <a:prstGeom prst="cube">
            <a:avLst/>
          </a:prstGeom>
          <a:solidFill>
            <a:srgbClr val="C1301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655" y="3212761"/>
            <a:ext cx="5797910" cy="319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Image result for ma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97" y="2786924"/>
            <a:ext cx="2991169" cy="3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/>
          <p:cNvCxnSpPr/>
          <p:nvPr/>
        </p:nvCxnSpPr>
        <p:spPr>
          <a:xfrm>
            <a:off x="16969839" y="10987181"/>
            <a:ext cx="7934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Benefits </a:t>
            </a:r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to </a:t>
            </a:r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MARA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688904" y="3072184"/>
            <a:ext cx="735809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6114898" y="3017592"/>
            <a:ext cx="57530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1945249" y="3017592"/>
            <a:ext cx="57436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2929476" y="4555157"/>
            <a:ext cx="47594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8452008" y="3072184"/>
            <a:ext cx="4535093" cy="14452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en Sans Light"/>
              </a:rPr>
              <a:t>Comply with </a:t>
            </a:r>
            <a:r>
              <a:rPr lang="en-US" sz="2400" dirty="0" err="1" smtClean="0">
                <a:latin typeface="Open Sans Light"/>
              </a:rPr>
              <a:t>Bumiputera</a:t>
            </a:r>
            <a:r>
              <a:rPr lang="en-US" sz="2400" dirty="0" smtClean="0">
                <a:latin typeface="Open Sans Light"/>
              </a:rPr>
              <a:t> Agenda as set out in Government Transformation Program </a:t>
            </a:r>
            <a:endParaRPr lang="en-MY" sz="2400" dirty="0">
              <a:latin typeface="Open Sans Ligh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09481" y="3072184"/>
            <a:ext cx="170832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59409" y="3072184"/>
            <a:ext cx="4354537" cy="144522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latin typeface="Open Sans Light"/>
              </a:rPr>
              <a:t> </a:t>
            </a:r>
            <a:r>
              <a:rPr lang="en-US" sz="4000" b="1" dirty="0" smtClean="0">
                <a:latin typeface="Open Sans Light"/>
              </a:rPr>
              <a:t>GTP KPI</a:t>
            </a:r>
            <a:endParaRPr lang="en-MY" sz="2400" b="1" dirty="0">
              <a:latin typeface="Open Sans Light"/>
            </a:endParaRPr>
          </a:p>
        </p:txBody>
      </p:sp>
      <p:pic>
        <p:nvPicPr>
          <p:cNvPr id="87" name="Picture 2" descr="GTP - Government Transformation Progra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59" y="3146095"/>
            <a:ext cx="1535259" cy="12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/>
          <p:cNvCxnSpPr>
            <a:stCxn id="85" idx="2"/>
          </p:cNvCxnSpPr>
          <p:nvPr/>
        </p:nvCxnSpPr>
        <p:spPr>
          <a:xfrm>
            <a:off x="5994897" y="4517410"/>
            <a:ext cx="4923275" cy="40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7715180" y="4643479"/>
            <a:ext cx="735809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13919151" y="6126452"/>
            <a:ext cx="3796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18478285" y="4643479"/>
            <a:ext cx="4508816" cy="14452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en Sans Light"/>
              </a:rPr>
              <a:t>Active participations and support from industries </a:t>
            </a:r>
          </a:p>
          <a:p>
            <a:pPr algn="ctr"/>
            <a:r>
              <a:rPr lang="en-US" sz="2400" dirty="0" smtClean="0">
                <a:latin typeface="Open Sans Light"/>
              </a:rPr>
              <a:t>(UMT/ </a:t>
            </a:r>
            <a:r>
              <a:rPr lang="en-US" sz="2400" dirty="0" err="1" smtClean="0">
                <a:latin typeface="Open Sans Light"/>
              </a:rPr>
              <a:t>UiTM</a:t>
            </a:r>
            <a:r>
              <a:rPr lang="en-US" sz="2400" dirty="0" smtClean="0">
                <a:latin typeface="Open Sans Light"/>
              </a:rPr>
              <a:t>/ </a:t>
            </a:r>
            <a:r>
              <a:rPr lang="en-US" sz="2400" dirty="0" err="1" smtClean="0">
                <a:latin typeface="Open Sans Light"/>
              </a:rPr>
              <a:t>UniKL</a:t>
            </a:r>
            <a:r>
              <a:rPr lang="en-US" sz="2400" dirty="0" smtClean="0">
                <a:latin typeface="Open Sans Light"/>
              </a:rPr>
              <a:t>/ UPM TAF)</a:t>
            </a:r>
            <a:endParaRPr lang="en-MY" sz="2400" dirty="0">
              <a:latin typeface="Open Sans Ligh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917503" y="4668364"/>
            <a:ext cx="170832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467431" y="4668364"/>
            <a:ext cx="4354537" cy="144522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latin typeface="Open Sans Light"/>
              </a:rPr>
              <a:t> </a:t>
            </a:r>
            <a:r>
              <a:rPr lang="en-US" sz="4000" b="1" dirty="0" smtClean="0">
                <a:latin typeface="Open Sans Light"/>
              </a:rPr>
              <a:t>NBOS KPI</a:t>
            </a:r>
            <a:endParaRPr lang="en-MY" sz="2400" b="1" dirty="0">
              <a:latin typeface="Open Sans Light"/>
            </a:endParaRPr>
          </a:p>
        </p:txBody>
      </p:sp>
      <p:cxnSp>
        <p:nvCxnSpPr>
          <p:cNvPr id="104" name="Straight Connector 103"/>
          <p:cNvCxnSpPr>
            <a:stCxn id="102" idx="2"/>
          </p:cNvCxnSpPr>
          <p:nvPr/>
        </p:nvCxnSpPr>
        <p:spPr>
          <a:xfrm>
            <a:off x="6002919" y="6113590"/>
            <a:ext cx="4923275" cy="40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17723202" y="6215596"/>
            <a:ext cx="735809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3927173" y="7698569"/>
            <a:ext cx="3796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8486307" y="6215596"/>
            <a:ext cx="4500794" cy="14452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en Sans Light"/>
              </a:rPr>
              <a:t>New technology adoption as outlined in TN50</a:t>
            </a:r>
            <a:endParaRPr lang="en-MY" sz="2400" dirty="0">
              <a:latin typeface="Open Sans Ligh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7731224" y="7811776"/>
            <a:ext cx="735809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8494329" y="7811776"/>
            <a:ext cx="4492772" cy="14452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en Sans Light"/>
              </a:rPr>
              <a:t>New employment and job creation for </a:t>
            </a:r>
            <a:r>
              <a:rPr lang="en-US" sz="2400" dirty="0" err="1" smtClean="0">
                <a:latin typeface="Open Sans Light"/>
              </a:rPr>
              <a:t>Bumiputera’s</a:t>
            </a:r>
            <a:r>
              <a:rPr lang="en-US" sz="2400" dirty="0" smtClean="0">
                <a:latin typeface="Open Sans Light"/>
              </a:rPr>
              <a:t> graduates, mostly in rural area</a:t>
            </a:r>
            <a:endParaRPr lang="en-MY" sz="2400" dirty="0">
              <a:latin typeface="Open Sans Light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15928495" y="9342875"/>
            <a:ext cx="18267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7739246" y="9456082"/>
            <a:ext cx="735809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8502351" y="9456082"/>
            <a:ext cx="4484750" cy="14452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pen Sans Light"/>
              </a:rPr>
              <a:t>Foster and empower </a:t>
            </a:r>
            <a:r>
              <a:rPr lang="en-US" sz="2400" dirty="0" err="1" smtClean="0">
                <a:latin typeface="Open Sans Light"/>
              </a:rPr>
              <a:t>Bumi</a:t>
            </a:r>
            <a:r>
              <a:rPr lang="en-US" sz="2400" dirty="0" smtClean="0">
                <a:latin typeface="Open Sans Light"/>
              </a:rPr>
              <a:t> SME business  via good financial governance and best business practice.</a:t>
            </a:r>
            <a:endParaRPr lang="en-MY" sz="2400" dirty="0">
              <a:latin typeface="Open Sans Ligh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9588" y="6288607"/>
            <a:ext cx="170832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99516" y="6288607"/>
            <a:ext cx="4354537" cy="144522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latin typeface="Open Sans Light"/>
              </a:rPr>
              <a:t> </a:t>
            </a:r>
            <a:r>
              <a:rPr lang="en-US" sz="2800" b="1" dirty="0" smtClean="0">
                <a:latin typeface="Open Sans Light"/>
              </a:rPr>
              <a:t>TECHNOLOGY</a:t>
            </a:r>
          </a:p>
          <a:p>
            <a:pPr algn="r"/>
            <a:r>
              <a:rPr lang="en-US" sz="2800" b="1" dirty="0" smtClean="0">
                <a:latin typeface="Open Sans Light"/>
              </a:rPr>
              <a:t>ADOPTION</a:t>
            </a:r>
          </a:p>
          <a:p>
            <a:pPr algn="r"/>
            <a:endParaRPr lang="en-MY" sz="1600" b="1" dirty="0">
              <a:latin typeface="Open Sans Light"/>
            </a:endParaRPr>
          </a:p>
        </p:txBody>
      </p:sp>
      <p:cxnSp>
        <p:nvCxnSpPr>
          <p:cNvPr id="122" name="Straight Connector 121"/>
          <p:cNvCxnSpPr>
            <a:stCxn id="120" idx="2"/>
          </p:cNvCxnSpPr>
          <p:nvPr/>
        </p:nvCxnSpPr>
        <p:spPr>
          <a:xfrm>
            <a:off x="6035004" y="7733833"/>
            <a:ext cx="2956433" cy="20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5949588" y="7924891"/>
            <a:ext cx="170832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99516" y="7924891"/>
            <a:ext cx="4354537" cy="144522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latin typeface="Open Sans Light"/>
              </a:rPr>
              <a:t> </a:t>
            </a:r>
            <a:r>
              <a:rPr lang="en-US" sz="2800" b="1" dirty="0" smtClean="0">
                <a:latin typeface="Open Sans Light"/>
              </a:rPr>
              <a:t>EMPLOYMENT</a:t>
            </a:r>
          </a:p>
          <a:p>
            <a:pPr algn="r"/>
            <a:r>
              <a:rPr lang="en-US" sz="2800" b="1" dirty="0" smtClean="0">
                <a:latin typeface="Open Sans Light"/>
              </a:rPr>
              <a:t>OPPORTUNITIES</a:t>
            </a:r>
          </a:p>
          <a:p>
            <a:pPr algn="r"/>
            <a:endParaRPr lang="en-MY" sz="2400" b="1" dirty="0">
              <a:latin typeface="Open Sans Light"/>
            </a:endParaRPr>
          </a:p>
        </p:txBody>
      </p:sp>
      <p:cxnSp>
        <p:nvCxnSpPr>
          <p:cNvPr id="125" name="Straight Connector 124"/>
          <p:cNvCxnSpPr>
            <a:stCxn id="123" idx="2"/>
          </p:cNvCxnSpPr>
          <p:nvPr/>
        </p:nvCxnSpPr>
        <p:spPr>
          <a:xfrm>
            <a:off x="6035004" y="9370117"/>
            <a:ext cx="2140971" cy="20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5949588" y="9561175"/>
            <a:ext cx="170832" cy="1445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499516" y="9561175"/>
            <a:ext cx="4354537" cy="144522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latin typeface="Open Sans Light"/>
              </a:rPr>
              <a:t> </a:t>
            </a:r>
            <a:r>
              <a:rPr lang="en-US" sz="2800" b="1" dirty="0" smtClean="0">
                <a:latin typeface="Open Sans Light"/>
              </a:rPr>
              <a:t>BUSINESS</a:t>
            </a:r>
          </a:p>
          <a:p>
            <a:pPr algn="r"/>
            <a:r>
              <a:rPr lang="en-US" sz="2800" b="1" dirty="0" smtClean="0">
                <a:latin typeface="Open Sans Light"/>
              </a:rPr>
              <a:t>EMPOWERMENT</a:t>
            </a:r>
          </a:p>
          <a:p>
            <a:pPr algn="r"/>
            <a:endParaRPr lang="en-MY" sz="2800" b="1" dirty="0">
              <a:latin typeface="Open Sans Light"/>
            </a:endParaRPr>
          </a:p>
        </p:txBody>
      </p:sp>
      <p:cxnSp>
        <p:nvCxnSpPr>
          <p:cNvPr id="128" name="Straight Connector 127"/>
          <p:cNvCxnSpPr>
            <a:stCxn id="126" idx="2"/>
          </p:cNvCxnSpPr>
          <p:nvPr/>
        </p:nvCxnSpPr>
        <p:spPr>
          <a:xfrm>
            <a:off x="6035004" y="11006401"/>
            <a:ext cx="1070485" cy="200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678594" y="3017592"/>
            <a:ext cx="10558680" cy="9994295"/>
            <a:chOff x="441146" y="1500186"/>
            <a:chExt cx="5188504" cy="4335464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10800000">
              <a:off x="3035397" y="2816781"/>
              <a:ext cx="1285914" cy="807827"/>
            </a:xfrm>
            <a:custGeom>
              <a:avLst/>
              <a:gdLst>
                <a:gd name="T0" fmla="*/ 2601 w 11008"/>
                <a:gd name="T1" fmla="*/ 7085 h 7085"/>
                <a:gd name="T2" fmla="*/ 11008 w 11008"/>
                <a:gd name="T3" fmla="*/ 4404 h 7085"/>
                <a:gd name="T4" fmla="*/ 11008 w 11008"/>
                <a:gd name="T5" fmla="*/ 0 h 7085"/>
                <a:gd name="T6" fmla="*/ 1503 w 11008"/>
                <a:gd name="T7" fmla="*/ 3032 h 7085"/>
                <a:gd name="T8" fmla="*/ 0 w 11008"/>
                <a:gd name="T9" fmla="*/ 3511 h 7085"/>
                <a:gd name="T10" fmla="*/ 2601 w 11008"/>
                <a:gd name="T11" fmla="*/ 7085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08" h="7085">
                  <a:moveTo>
                    <a:pt x="2601" y="7085"/>
                  </a:moveTo>
                  <a:lnTo>
                    <a:pt x="11008" y="4404"/>
                  </a:lnTo>
                  <a:lnTo>
                    <a:pt x="11008" y="0"/>
                  </a:lnTo>
                  <a:lnTo>
                    <a:pt x="1503" y="3032"/>
                  </a:lnTo>
                  <a:lnTo>
                    <a:pt x="0" y="3511"/>
                  </a:lnTo>
                  <a:lnTo>
                    <a:pt x="2601" y="70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3035398" y="2729251"/>
              <a:ext cx="981779" cy="393885"/>
            </a:xfrm>
            <a:custGeom>
              <a:avLst/>
              <a:gdLst>
                <a:gd name="T0" fmla="*/ 8407 w 8407"/>
                <a:gd name="T1" fmla="*/ 1425 h 3452"/>
                <a:gd name="T2" fmla="*/ 8407 w 8407"/>
                <a:gd name="T3" fmla="*/ 0 h 3452"/>
                <a:gd name="T4" fmla="*/ 0 w 8407"/>
                <a:gd name="T5" fmla="*/ 2681 h 3452"/>
                <a:gd name="T6" fmla="*/ 75 w 8407"/>
                <a:gd name="T7" fmla="*/ 2785 h 3452"/>
                <a:gd name="T8" fmla="*/ 2051 w 8407"/>
                <a:gd name="T9" fmla="*/ 3452 h 3452"/>
                <a:gd name="T10" fmla="*/ 8407 w 8407"/>
                <a:gd name="T11" fmla="*/ 1425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07" h="3452">
                  <a:moveTo>
                    <a:pt x="8407" y="1425"/>
                  </a:moveTo>
                  <a:lnTo>
                    <a:pt x="8407" y="0"/>
                  </a:lnTo>
                  <a:lnTo>
                    <a:pt x="0" y="2681"/>
                  </a:lnTo>
                  <a:lnTo>
                    <a:pt x="75" y="2785"/>
                  </a:lnTo>
                  <a:lnTo>
                    <a:pt x="2051" y="3452"/>
                  </a:lnTo>
                  <a:lnTo>
                    <a:pt x="8407" y="1425"/>
                  </a:lnTo>
                  <a:close/>
                </a:path>
              </a:pathLst>
            </a:custGeom>
            <a:solidFill>
              <a:srgbClr val="A682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035398" y="3370225"/>
              <a:ext cx="1854238" cy="1194418"/>
            </a:xfrm>
            <a:custGeom>
              <a:avLst/>
              <a:gdLst>
                <a:gd name="T0" fmla="*/ 3918 w 15876"/>
                <a:gd name="T1" fmla="*/ 10447 h 10481"/>
                <a:gd name="T2" fmla="*/ 4018 w 15876"/>
                <a:gd name="T3" fmla="*/ 10481 h 10481"/>
                <a:gd name="T4" fmla="*/ 15876 w 15876"/>
                <a:gd name="T5" fmla="*/ 6700 h 10481"/>
                <a:gd name="T6" fmla="*/ 15876 w 15876"/>
                <a:gd name="T7" fmla="*/ 0 h 10481"/>
                <a:gd name="T8" fmla="*/ 1592 w 15876"/>
                <a:gd name="T9" fmla="*/ 4555 h 10481"/>
                <a:gd name="T10" fmla="*/ 0 w 15876"/>
                <a:gd name="T11" fmla="*/ 5063 h 10481"/>
                <a:gd name="T12" fmla="*/ 3918 w 15876"/>
                <a:gd name="T13" fmla="*/ 10447 h 10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76" h="10481">
                  <a:moveTo>
                    <a:pt x="3918" y="10447"/>
                  </a:moveTo>
                  <a:lnTo>
                    <a:pt x="4018" y="10481"/>
                  </a:lnTo>
                  <a:lnTo>
                    <a:pt x="15876" y="6700"/>
                  </a:lnTo>
                  <a:lnTo>
                    <a:pt x="15876" y="0"/>
                  </a:lnTo>
                  <a:lnTo>
                    <a:pt x="1592" y="4555"/>
                  </a:lnTo>
                  <a:lnTo>
                    <a:pt x="0" y="5063"/>
                  </a:lnTo>
                  <a:lnTo>
                    <a:pt x="3918" y="10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BDC9">
                    <a:shade val="30000"/>
                    <a:satMod val="115000"/>
                  </a:srgbClr>
                </a:gs>
                <a:gs pos="50000">
                  <a:srgbClr val="1DBDC9">
                    <a:shade val="67500"/>
                    <a:satMod val="115000"/>
                  </a:srgbClr>
                </a:gs>
                <a:gs pos="100000">
                  <a:srgbClr val="1DBDC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800000">
              <a:off x="1652778" y="3284519"/>
              <a:ext cx="1382620" cy="516062"/>
            </a:xfrm>
            <a:custGeom>
              <a:avLst/>
              <a:gdLst>
                <a:gd name="T0" fmla="*/ 9472 w 11839"/>
                <a:gd name="T1" fmla="*/ 4525 h 4525"/>
                <a:gd name="T2" fmla="*/ 11839 w 11839"/>
                <a:gd name="T3" fmla="*/ 3725 h 4525"/>
                <a:gd name="T4" fmla="*/ 0 w 11839"/>
                <a:gd name="T5" fmla="*/ 0 h 4525"/>
                <a:gd name="T6" fmla="*/ 0 w 11839"/>
                <a:gd name="T7" fmla="*/ 1544 h 4525"/>
                <a:gd name="T8" fmla="*/ 9472 w 11839"/>
                <a:gd name="T9" fmla="*/ 4525 h 4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39" h="4525">
                  <a:moveTo>
                    <a:pt x="9472" y="4525"/>
                  </a:moveTo>
                  <a:lnTo>
                    <a:pt x="11839" y="3725"/>
                  </a:lnTo>
                  <a:lnTo>
                    <a:pt x="0" y="0"/>
                  </a:lnTo>
                  <a:lnTo>
                    <a:pt x="0" y="1544"/>
                  </a:lnTo>
                  <a:lnTo>
                    <a:pt x="9472" y="4525"/>
                  </a:lnTo>
                  <a:close/>
                </a:path>
              </a:pathLst>
            </a:custGeom>
            <a:solidFill>
              <a:srgbClr val="0578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10800000">
              <a:off x="3035397" y="3279048"/>
              <a:ext cx="1384722" cy="521533"/>
            </a:xfrm>
            <a:custGeom>
              <a:avLst/>
              <a:gdLst>
                <a:gd name="T0" fmla="*/ 2353 w 11858"/>
                <a:gd name="T1" fmla="*/ 4576 h 4576"/>
                <a:gd name="T2" fmla="*/ 11858 w 11858"/>
                <a:gd name="T3" fmla="*/ 1544 h 4576"/>
                <a:gd name="T4" fmla="*/ 11858 w 11858"/>
                <a:gd name="T5" fmla="*/ 0 h 4576"/>
                <a:gd name="T6" fmla="*/ 0 w 11858"/>
                <a:gd name="T7" fmla="*/ 3781 h 4576"/>
                <a:gd name="T8" fmla="*/ 2353 w 11858"/>
                <a:gd name="T9" fmla="*/ 457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8" h="4576">
                  <a:moveTo>
                    <a:pt x="2353" y="4576"/>
                  </a:moveTo>
                  <a:lnTo>
                    <a:pt x="11858" y="1544"/>
                  </a:lnTo>
                  <a:lnTo>
                    <a:pt x="11858" y="0"/>
                  </a:lnTo>
                  <a:lnTo>
                    <a:pt x="0" y="3781"/>
                  </a:lnTo>
                  <a:lnTo>
                    <a:pt x="2353" y="4576"/>
                  </a:lnTo>
                  <a:close/>
                </a:path>
              </a:pathLst>
            </a:custGeom>
            <a:solidFill>
              <a:srgbClr val="0578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10800000">
              <a:off x="3035398" y="4044935"/>
              <a:ext cx="1974771" cy="718474"/>
            </a:xfrm>
            <a:custGeom>
              <a:avLst/>
              <a:gdLst>
                <a:gd name="T0" fmla="*/ 16909 w 16909"/>
                <a:gd name="T1" fmla="*/ 1750 h 6305"/>
                <a:gd name="T2" fmla="*/ 16909 w 16909"/>
                <a:gd name="T3" fmla="*/ 0 h 6305"/>
                <a:gd name="T4" fmla="*/ 0 w 16909"/>
                <a:gd name="T5" fmla="*/ 5393 h 6305"/>
                <a:gd name="T6" fmla="*/ 26 w 16909"/>
                <a:gd name="T7" fmla="*/ 5428 h 6305"/>
                <a:gd name="T8" fmla="*/ 2625 w 16909"/>
                <a:gd name="T9" fmla="*/ 6305 h 6305"/>
                <a:gd name="T10" fmla="*/ 16909 w 16909"/>
                <a:gd name="T11" fmla="*/ 1750 h 6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09" h="6305">
                  <a:moveTo>
                    <a:pt x="16909" y="1750"/>
                  </a:moveTo>
                  <a:lnTo>
                    <a:pt x="16909" y="0"/>
                  </a:lnTo>
                  <a:lnTo>
                    <a:pt x="0" y="5393"/>
                  </a:lnTo>
                  <a:lnTo>
                    <a:pt x="26" y="5428"/>
                  </a:lnTo>
                  <a:lnTo>
                    <a:pt x="2625" y="6305"/>
                  </a:lnTo>
                  <a:lnTo>
                    <a:pt x="16909" y="1750"/>
                  </a:lnTo>
                  <a:close/>
                </a:path>
              </a:pathLst>
            </a:custGeom>
            <a:solidFill>
              <a:srgbClr val="1B24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0800000">
              <a:off x="3035398" y="2277925"/>
              <a:ext cx="883672" cy="682003"/>
            </a:xfrm>
            <a:custGeom>
              <a:avLst/>
              <a:gdLst>
                <a:gd name="T0" fmla="*/ 2601 w 7565"/>
                <a:gd name="T1" fmla="*/ 5988 h 5988"/>
                <a:gd name="T2" fmla="*/ 7565 w 7565"/>
                <a:gd name="T3" fmla="*/ 4405 h 5988"/>
                <a:gd name="T4" fmla="*/ 7565 w 7565"/>
                <a:gd name="T5" fmla="*/ 0 h 5988"/>
                <a:gd name="T6" fmla="*/ 1209 w 7565"/>
                <a:gd name="T7" fmla="*/ 2027 h 5988"/>
                <a:gd name="T8" fmla="*/ 0 w 7565"/>
                <a:gd name="T9" fmla="*/ 2413 h 5988"/>
                <a:gd name="T10" fmla="*/ 2601 w 7565"/>
                <a:gd name="T11" fmla="*/ 5988 h 5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65" h="5988">
                  <a:moveTo>
                    <a:pt x="2601" y="5988"/>
                  </a:moveTo>
                  <a:lnTo>
                    <a:pt x="7565" y="4405"/>
                  </a:lnTo>
                  <a:lnTo>
                    <a:pt x="7565" y="0"/>
                  </a:lnTo>
                  <a:lnTo>
                    <a:pt x="1209" y="2027"/>
                  </a:lnTo>
                  <a:lnTo>
                    <a:pt x="0" y="2413"/>
                  </a:lnTo>
                  <a:lnTo>
                    <a:pt x="2601" y="59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CC00">
                    <a:shade val="30000"/>
                    <a:satMod val="115000"/>
                  </a:srgbClr>
                </a:gs>
                <a:gs pos="50000">
                  <a:srgbClr val="99CC00">
                    <a:shade val="67500"/>
                    <a:satMod val="115000"/>
                  </a:srgbClr>
                </a:gs>
                <a:gs pos="100000">
                  <a:srgbClr val="99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10800000">
              <a:off x="1176955" y="3375696"/>
              <a:ext cx="1858443" cy="1188947"/>
            </a:xfrm>
            <a:custGeom>
              <a:avLst/>
              <a:gdLst>
                <a:gd name="T0" fmla="*/ 11839 w 15915"/>
                <a:gd name="T1" fmla="*/ 10425 h 10425"/>
                <a:gd name="T2" fmla="*/ 12018 w 15915"/>
                <a:gd name="T3" fmla="*/ 10365 h 10425"/>
                <a:gd name="T4" fmla="*/ 15915 w 15915"/>
                <a:gd name="T5" fmla="*/ 5008 h 10425"/>
                <a:gd name="T6" fmla="*/ 14281 w 15915"/>
                <a:gd name="T7" fmla="*/ 4494 h 10425"/>
                <a:gd name="T8" fmla="*/ 0 w 15915"/>
                <a:gd name="T9" fmla="*/ 0 h 10425"/>
                <a:gd name="T10" fmla="*/ 0 w 15915"/>
                <a:gd name="T11" fmla="*/ 6700 h 10425"/>
                <a:gd name="T12" fmla="*/ 11839 w 15915"/>
                <a:gd name="T13" fmla="*/ 10425 h 1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15" h="10425">
                  <a:moveTo>
                    <a:pt x="11839" y="10425"/>
                  </a:moveTo>
                  <a:lnTo>
                    <a:pt x="12018" y="10365"/>
                  </a:lnTo>
                  <a:lnTo>
                    <a:pt x="15915" y="5008"/>
                  </a:lnTo>
                  <a:lnTo>
                    <a:pt x="14281" y="4494"/>
                  </a:lnTo>
                  <a:lnTo>
                    <a:pt x="0" y="0"/>
                  </a:lnTo>
                  <a:lnTo>
                    <a:pt x="0" y="6700"/>
                  </a:lnTo>
                  <a:lnTo>
                    <a:pt x="11839" y="10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BDC9">
                    <a:shade val="30000"/>
                    <a:satMod val="115000"/>
                  </a:srgbClr>
                </a:gs>
                <a:gs pos="50000">
                  <a:srgbClr val="1DBDC9">
                    <a:shade val="67500"/>
                    <a:satMod val="115000"/>
                  </a:srgbClr>
                </a:gs>
                <a:gs pos="100000">
                  <a:srgbClr val="1DBDC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rot="10800000">
              <a:off x="1746681" y="2820428"/>
              <a:ext cx="1288717" cy="804180"/>
            </a:xfrm>
            <a:custGeom>
              <a:avLst/>
              <a:gdLst>
                <a:gd name="T0" fmla="*/ 8427 w 11034"/>
                <a:gd name="T1" fmla="*/ 7056 h 7056"/>
                <a:gd name="T2" fmla="*/ 11034 w 11034"/>
                <a:gd name="T3" fmla="*/ 3473 h 7056"/>
                <a:gd name="T4" fmla="*/ 9472 w 11034"/>
                <a:gd name="T5" fmla="*/ 2981 h 7056"/>
                <a:gd name="T6" fmla="*/ 0 w 11034"/>
                <a:gd name="T7" fmla="*/ 0 h 7056"/>
                <a:gd name="T8" fmla="*/ 0 w 11034"/>
                <a:gd name="T9" fmla="*/ 4404 h 7056"/>
                <a:gd name="T10" fmla="*/ 8427 w 11034"/>
                <a:gd name="T11" fmla="*/ 7056 h 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34" h="7056">
                  <a:moveTo>
                    <a:pt x="8427" y="7056"/>
                  </a:moveTo>
                  <a:lnTo>
                    <a:pt x="11034" y="3473"/>
                  </a:lnTo>
                  <a:lnTo>
                    <a:pt x="9472" y="2981"/>
                  </a:lnTo>
                  <a:lnTo>
                    <a:pt x="0" y="0"/>
                  </a:lnTo>
                  <a:lnTo>
                    <a:pt x="0" y="4404"/>
                  </a:lnTo>
                  <a:lnTo>
                    <a:pt x="8427" y="70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10800000">
              <a:off x="1055721" y="4052229"/>
              <a:ext cx="1979676" cy="711180"/>
            </a:xfrm>
            <a:custGeom>
              <a:avLst/>
              <a:gdLst>
                <a:gd name="T0" fmla="*/ 0 w 16950"/>
                <a:gd name="T1" fmla="*/ 1750 h 6244"/>
                <a:gd name="T2" fmla="*/ 14281 w 16950"/>
                <a:gd name="T3" fmla="*/ 6244 h 6244"/>
                <a:gd name="T4" fmla="*/ 16942 w 16950"/>
                <a:gd name="T5" fmla="*/ 5346 h 6244"/>
                <a:gd name="T6" fmla="*/ 16950 w 16950"/>
                <a:gd name="T7" fmla="*/ 5334 h 6244"/>
                <a:gd name="T8" fmla="*/ 0 w 16950"/>
                <a:gd name="T9" fmla="*/ 0 h 6244"/>
                <a:gd name="T10" fmla="*/ 0 w 16950"/>
                <a:gd name="T11" fmla="*/ 1750 h 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50" h="6244">
                  <a:moveTo>
                    <a:pt x="0" y="1750"/>
                  </a:moveTo>
                  <a:lnTo>
                    <a:pt x="14281" y="6244"/>
                  </a:lnTo>
                  <a:lnTo>
                    <a:pt x="16942" y="5346"/>
                  </a:lnTo>
                  <a:lnTo>
                    <a:pt x="16950" y="5334"/>
                  </a:lnTo>
                  <a:lnTo>
                    <a:pt x="0" y="0"/>
                  </a:lnTo>
                  <a:lnTo>
                    <a:pt x="0" y="1750"/>
                  </a:lnTo>
                  <a:close/>
                </a:path>
              </a:pathLst>
            </a:custGeom>
            <a:solidFill>
              <a:srgbClr val="1B24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10800000">
              <a:off x="3035398" y="4148877"/>
              <a:ext cx="2594252" cy="1686773"/>
            </a:xfrm>
            <a:custGeom>
              <a:avLst/>
              <a:gdLst>
                <a:gd name="T0" fmla="*/ 5304 w 22213"/>
                <a:gd name="T1" fmla="*/ 14794 h 14794"/>
                <a:gd name="T2" fmla="*/ 22213 w 22213"/>
                <a:gd name="T3" fmla="*/ 9401 h 14794"/>
                <a:gd name="T4" fmla="*/ 22213 w 22213"/>
                <a:gd name="T5" fmla="*/ 0 h 14794"/>
                <a:gd name="T6" fmla="*/ 0 w 22213"/>
                <a:gd name="T7" fmla="*/ 7501 h 14794"/>
                <a:gd name="T8" fmla="*/ 5304 w 22213"/>
                <a:gd name="T9" fmla="*/ 14794 h 14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13" h="14794">
                  <a:moveTo>
                    <a:pt x="5304" y="14794"/>
                  </a:moveTo>
                  <a:lnTo>
                    <a:pt x="22213" y="9401"/>
                  </a:lnTo>
                  <a:lnTo>
                    <a:pt x="22213" y="0"/>
                  </a:lnTo>
                  <a:lnTo>
                    <a:pt x="0" y="7501"/>
                  </a:lnTo>
                  <a:lnTo>
                    <a:pt x="5304" y="147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6433C">
                    <a:shade val="30000"/>
                    <a:satMod val="115000"/>
                  </a:srgbClr>
                </a:gs>
                <a:gs pos="50000">
                  <a:srgbClr val="36433C">
                    <a:shade val="67500"/>
                    <a:satMod val="115000"/>
                  </a:srgbClr>
                </a:gs>
                <a:gs pos="100000">
                  <a:srgbClr val="36433C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rot="10800000">
              <a:off x="3035397" y="2204985"/>
              <a:ext cx="579537" cy="253472"/>
            </a:xfrm>
            <a:custGeom>
              <a:avLst/>
              <a:gdLst>
                <a:gd name="T0" fmla="*/ 4964 w 4964"/>
                <a:gd name="T1" fmla="*/ 1177 h 2225"/>
                <a:gd name="T2" fmla="*/ 4964 w 4964"/>
                <a:gd name="T3" fmla="*/ 0 h 2225"/>
                <a:gd name="T4" fmla="*/ 0 w 4964"/>
                <a:gd name="T5" fmla="*/ 1583 h 2225"/>
                <a:gd name="T6" fmla="*/ 73 w 4964"/>
                <a:gd name="T7" fmla="*/ 1683 h 2225"/>
                <a:gd name="T8" fmla="*/ 1676 w 4964"/>
                <a:gd name="T9" fmla="*/ 2225 h 2225"/>
                <a:gd name="T10" fmla="*/ 4964 w 4964"/>
                <a:gd name="T11" fmla="*/ 1177 h 2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4" h="2225">
                  <a:moveTo>
                    <a:pt x="4964" y="1177"/>
                  </a:moveTo>
                  <a:lnTo>
                    <a:pt x="4964" y="0"/>
                  </a:lnTo>
                  <a:lnTo>
                    <a:pt x="0" y="1583"/>
                  </a:lnTo>
                  <a:lnTo>
                    <a:pt x="73" y="1683"/>
                  </a:lnTo>
                  <a:lnTo>
                    <a:pt x="1676" y="2225"/>
                  </a:lnTo>
                  <a:lnTo>
                    <a:pt x="4964" y="1177"/>
                  </a:lnTo>
                  <a:close/>
                </a:path>
              </a:pathLst>
            </a:custGeom>
            <a:solidFill>
              <a:srgbClr val="5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rot="10800000">
              <a:off x="2051516" y="2734722"/>
              <a:ext cx="983881" cy="388414"/>
            </a:xfrm>
            <a:custGeom>
              <a:avLst/>
              <a:gdLst>
                <a:gd name="T0" fmla="*/ 0 w 8427"/>
                <a:gd name="T1" fmla="*/ 1425 h 3409"/>
                <a:gd name="T2" fmla="*/ 6302 w 8427"/>
                <a:gd name="T3" fmla="*/ 3409 h 3409"/>
                <a:gd name="T4" fmla="*/ 8391 w 8427"/>
                <a:gd name="T5" fmla="*/ 2703 h 3409"/>
                <a:gd name="T6" fmla="*/ 8427 w 8427"/>
                <a:gd name="T7" fmla="*/ 2652 h 3409"/>
                <a:gd name="T8" fmla="*/ 0 w 8427"/>
                <a:gd name="T9" fmla="*/ 0 h 3409"/>
                <a:gd name="T10" fmla="*/ 0 w 8427"/>
                <a:gd name="T11" fmla="*/ 1425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27" h="3409">
                  <a:moveTo>
                    <a:pt x="0" y="1425"/>
                  </a:moveTo>
                  <a:lnTo>
                    <a:pt x="6302" y="3409"/>
                  </a:lnTo>
                  <a:lnTo>
                    <a:pt x="8391" y="2703"/>
                  </a:lnTo>
                  <a:lnTo>
                    <a:pt x="8427" y="2652"/>
                  </a:lnTo>
                  <a:lnTo>
                    <a:pt x="0" y="0"/>
                  </a:lnTo>
                  <a:lnTo>
                    <a:pt x="0" y="1425"/>
                  </a:lnTo>
                  <a:close/>
                </a:path>
              </a:pathLst>
            </a:custGeom>
            <a:solidFill>
              <a:srgbClr val="A682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rot="10800000">
              <a:off x="441146" y="4156171"/>
              <a:ext cx="2594252" cy="1679479"/>
            </a:xfrm>
            <a:custGeom>
              <a:avLst/>
              <a:gdLst>
                <a:gd name="T0" fmla="*/ 16950 w 22213"/>
                <a:gd name="T1" fmla="*/ 14735 h 14735"/>
                <a:gd name="T2" fmla="*/ 22213 w 22213"/>
                <a:gd name="T3" fmla="*/ 7501 h 14735"/>
                <a:gd name="T4" fmla="*/ 0 w 22213"/>
                <a:gd name="T5" fmla="*/ 0 h 14735"/>
                <a:gd name="T6" fmla="*/ 0 w 22213"/>
                <a:gd name="T7" fmla="*/ 9401 h 14735"/>
                <a:gd name="T8" fmla="*/ 16950 w 22213"/>
                <a:gd name="T9" fmla="*/ 14735 h 1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13" h="14735">
                  <a:moveTo>
                    <a:pt x="16950" y="14735"/>
                  </a:moveTo>
                  <a:lnTo>
                    <a:pt x="22213" y="7501"/>
                  </a:lnTo>
                  <a:lnTo>
                    <a:pt x="0" y="0"/>
                  </a:lnTo>
                  <a:lnTo>
                    <a:pt x="0" y="9401"/>
                  </a:lnTo>
                  <a:lnTo>
                    <a:pt x="16950" y="147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6433C">
                    <a:shade val="30000"/>
                    <a:satMod val="115000"/>
                  </a:srgbClr>
                </a:gs>
                <a:gs pos="50000">
                  <a:srgbClr val="36433C">
                    <a:shade val="67500"/>
                    <a:satMod val="115000"/>
                  </a:srgbClr>
                </a:gs>
                <a:gs pos="100000">
                  <a:srgbClr val="36433C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rot="10800000">
              <a:off x="3035398" y="1500186"/>
              <a:ext cx="498948" cy="824239"/>
            </a:xfrm>
            <a:custGeom>
              <a:avLst/>
              <a:gdLst>
                <a:gd name="T0" fmla="*/ 4270 w 4270"/>
                <a:gd name="T1" fmla="*/ 7230 h 7230"/>
                <a:gd name="T2" fmla="*/ 4270 w 4270"/>
                <a:gd name="T3" fmla="*/ 0 h 7230"/>
                <a:gd name="T4" fmla="*/ 982 w 4270"/>
                <a:gd name="T5" fmla="*/ 1048 h 7230"/>
                <a:gd name="T6" fmla="*/ 0 w 4270"/>
                <a:gd name="T7" fmla="*/ 1361 h 7230"/>
                <a:gd name="T8" fmla="*/ 4270 w 4270"/>
                <a:gd name="T9" fmla="*/ 7230 h 7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0" h="7230">
                  <a:moveTo>
                    <a:pt x="4270" y="7230"/>
                  </a:moveTo>
                  <a:lnTo>
                    <a:pt x="4270" y="0"/>
                  </a:lnTo>
                  <a:lnTo>
                    <a:pt x="982" y="1048"/>
                  </a:lnTo>
                  <a:lnTo>
                    <a:pt x="0" y="1361"/>
                  </a:lnTo>
                  <a:lnTo>
                    <a:pt x="4270" y="72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2E30">
                    <a:shade val="30000"/>
                    <a:satMod val="115000"/>
                  </a:srgbClr>
                </a:gs>
                <a:gs pos="50000">
                  <a:srgbClr val="DC2E30">
                    <a:shade val="67500"/>
                    <a:satMod val="115000"/>
                  </a:srgbClr>
                </a:gs>
                <a:gs pos="100000">
                  <a:srgbClr val="DC2E3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rot="10800000">
              <a:off x="2535748" y="1500186"/>
              <a:ext cx="499649" cy="824239"/>
            </a:xfrm>
            <a:custGeom>
              <a:avLst/>
              <a:gdLst>
                <a:gd name="T0" fmla="*/ 4281 w 4281"/>
                <a:gd name="T1" fmla="*/ 1347 h 7230"/>
                <a:gd name="T2" fmla="*/ 3214 w 4281"/>
                <a:gd name="T3" fmla="*/ 1011 h 7230"/>
                <a:gd name="T4" fmla="*/ 0 w 4281"/>
                <a:gd name="T5" fmla="*/ 0 h 7230"/>
                <a:gd name="T6" fmla="*/ 0 w 4281"/>
                <a:gd name="T7" fmla="*/ 7230 h 7230"/>
                <a:gd name="T8" fmla="*/ 4281 w 4281"/>
                <a:gd name="T9" fmla="*/ 1347 h 7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1" h="7230">
                  <a:moveTo>
                    <a:pt x="4281" y="1347"/>
                  </a:moveTo>
                  <a:lnTo>
                    <a:pt x="3214" y="1011"/>
                  </a:lnTo>
                  <a:lnTo>
                    <a:pt x="0" y="0"/>
                  </a:lnTo>
                  <a:lnTo>
                    <a:pt x="0" y="7230"/>
                  </a:lnTo>
                  <a:lnTo>
                    <a:pt x="4281" y="13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2E30">
                    <a:shade val="30000"/>
                    <a:satMod val="115000"/>
                  </a:srgbClr>
                </a:gs>
                <a:gs pos="50000">
                  <a:srgbClr val="DC2E30">
                    <a:shade val="67500"/>
                    <a:satMod val="115000"/>
                  </a:srgbClr>
                </a:gs>
                <a:gs pos="100000">
                  <a:srgbClr val="DC2E3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rot="10800000">
              <a:off x="2149624" y="2279749"/>
              <a:ext cx="885774" cy="680180"/>
            </a:xfrm>
            <a:custGeom>
              <a:avLst/>
              <a:gdLst>
                <a:gd name="T0" fmla="*/ 4976 w 7584"/>
                <a:gd name="T1" fmla="*/ 5972 h 5972"/>
                <a:gd name="T2" fmla="*/ 7584 w 7584"/>
                <a:gd name="T3" fmla="*/ 2387 h 5972"/>
                <a:gd name="T4" fmla="*/ 6302 w 7584"/>
                <a:gd name="T5" fmla="*/ 1984 h 5972"/>
                <a:gd name="T6" fmla="*/ 0 w 7584"/>
                <a:gd name="T7" fmla="*/ 0 h 5972"/>
                <a:gd name="T8" fmla="*/ 0 w 7584"/>
                <a:gd name="T9" fmla="*/ 4405 h 5972"/>
                <a:gd name="T10" fmla="*/ 4976 w 7584"/>
                <a:gd name="T11" fmla="*/ 5972 h 5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4" h="5972">
                  <a:moveTo>
                    <a:pt x="4976" y="5972"/>
                  </a:moveTo>
                  <a:lnTo>
                    <a:pt x="7584" y="2387"/>
                  </a:lnTo>
                  <a:lnTo>
                    <a:pt x="6302" y="1984"/>
                  </a:lnTo>
                  <a:lnTo>
                    <a:pt x="0" y="0"/>
                  </a:lnTo>
                  <a:lnTo>
                    <a:pt x="0" y="4405"/>
                  </a:lnTo>
                  <a:lnTo>
                    <a:pt x="4976" y="597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CC00">
                    <a:shade val="30000"/>
                    <a:satMod val="115000"/>
                  </a:srgbClr>
                </a:gs>
                <a:gs pos="50000">
                  <a:srgbClr val="99CC00">
                    <a:shade val="67500"/>
                    <a:satMod val="115000"/>
                  </a:srgbClr>
                </a:gs>
                <a:gs pos="100000">
                  <a:srgbClr val="99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rot="10800000">
              <a:off x="2454459" y="2208631"/>
              <a:ext cx="580939" cy="249825"/>
            </a:xfrm>
            <a:custGeom>
              <a:avLst/>
              <a:gdLst>
                <a:gd name="T0" fmla="*/ 0 w 4976"/>
                <a:gd name="T1" fmla="*/ 1177 h 2188"/>
                <a:gd name="T2" fmla="*/ 3214 w 4976"/>
                <a:gd name="T3" fmla="*/ 2188 h 2188"/>
                <a:gd name="T4" fmla="*/ 4951 w 4976"/>
                <a:gd name="T5" fmla="*/ 1601 h 2188"/>
                <a:gd name="T6" fmla="*/ 4976 w 4976"/>
                <a:gd name="T7" fmla="*/ 1567 h 2188"/>
                <a:gd name="T8" fmla="*/ 0 w 4976"/>
                <a:gd name="T9" fmla="*/ 0 h 2188"/>
                <a:gd name="T10" fmla="*/ 0 w 4976"/>
                <a:gd name="T11" fmla="*/ 1177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6" h="2188">
                  <a:moveTo>
                    <a:pt x="0" y="1177"/>
                  </a:moveTo>
                  <a:lnTo>
                    <a:pt x="3214" y="2188"/>
                  </a:lnTo>
                  <a:lnTo>
                    <a:pt x="4951" y="1601"/>
                  </a:lnTo>
                  <a:lnTo>
                    <a:pt x="4976" y="1567"/>
                  </a:lnTo>
                  <a:lnTo>
                    <a:pt x="0" y="0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5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79" y="6496870"/>
            <a:ext cx="11096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corporate governanc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89" y="9776267"/>
            <a:ext cx="1015041" cy="10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6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71" y="4349173"/>
            <a:ext cx="1780352" cy="11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job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48" y="8138909"/>
            <a:ext cx="1001372" cy="10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wnloads\taflogo\signboard-outlin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33" y="5699970"/>
            <a:ext cx="888728" cy="1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wnloads\taflogo\TAF UiTM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33" y="5438862"/>
            <a:ext cx="888733" cy="2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wnloads\taflogo\TAF UMT 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28" y="5188573"/>
            <a:ext cx="888733" cy="2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wnloads\taflogo\TAF UPM 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33" y="5884226"/>
            <a:ext cx="888733" cy="2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Conclusion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640056" y="2800313"/>
            <a:ext cx="15539807" cy="10463821"/>
            <a:chOff x="1037227" y="954789"/>
            <a:chExt cx="7369006" cy="5352007"/>
          </a:xfrm>
        </p:grpSpPr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connsiteX0" fmla="*/ 4437063 w 4437063"/>
                <a:gd name="connsiteY0" fmla="*/ 1081703 h 4810125"/>
                <a:gd name="connsiteX1" fmla="*/ 4429592 w 4437063"/>
                <a:gd name="connsiteY1" fmla="*/ 1082685 h 4810125"/>
                <a:gd name="connsiteX2" fmla="*/ 4431507 w 4437063"/>
                <a:gd name="connsiteY2" fmla="*/ 1082099 h 4810125"/>
                <a:gd name="connsiteX3" fmla="*/ 717614 w 4437063"/>
                <a:gd name="connsiteY3" fmla="*/ 207531 h 4810125"/>
                <a:gd name="connsiteX4" fmla="*/ 721403 w 4437063"/>
                <a:gd name="connsiteY4" fmla="*/ 232026 h 4810125"/>
                <a:gd name="connsiteX5" fmla="*/ 718408 w 4437063"/>
                <a:gd name="connsiteY5" fmla="*/ 217055 h 4810125"/>
                <a:gd name="connsiteX6" fmla="*/ 1031570 w 4437063"/>
                <a:gd name="connsiteY6" fmla="*/ 111900 h 4810125"/>
                <a:gd name="connsiteX7" fmla="*/ 1043178 w 4437063"/>
                <a:gd name="connsiteY7" fmla="*/ 113447 h 4810125"/>
                <a:gd name="connsiteX8" fmla="*/ 1020457 w 4437063"/>
                <a:gd name="connsiteY8" fmla="*/ 113884 h 4810125"/>
                <a:gd name="connsiteX9" fmla="*/ 1016885 w 4437063"/>
                <a:gd name="connsiteY9" fmla="*/ 113884 h 4810125"/>
                <a:gd name="connsiteX10" fmla="*/ 1018075 w 4437063"/>
                <a:gd name="connsiteY10" fmla="*/ 113091 h 4810125"/>
                <a:gd name="connsiteX11" fmla="*/ 2559676 w 4437063"/>
                <a:gd name="connsiteY11" fmla="*/ 0 h 4810125"/>
                <a:gd name="connsiteX12" fmla="*/ 2574759 w 4437063"/>
                <a:gd name="connsiteY12" fmla="*/ 1190 h 4810125"/>
                <a:gd name="connsiteX13" fmla="*/ 2563248 w 4437063"/>
                <a:gd name="connsiteY13" fmla="*/ 1587 h 4810125"/>
                <a:gd name="connsiteX14" fmla="*/ 2494583 w 4437063"/>
                <a:gd name="connsiteY14" fmla="*/ 11904 h 4810125"/>
                <a:gd name="connsiteX15" fmla="*/ 2435443 w 4437063"/>
                <a:gd name="connsiteY15" fmla="*/ 27380 h 4810125"/>
                <a:gd name="connsiteX16" fmla="*/ 2404484 w 4437063"/>
                <a:gd name="connsiteY16" fmla="*/ 39681 h 4810125"/>
                <a:gd name="connsiteX17" fmla="*/ 2387020 w 4437063"/>
                <a:gd name="connsiteY17" fmla="*/ 47617 h 4810125"/>
                <a:gd name="connsiteX18" fmla="*/ 2351298 w 4437063"/>
                <a:gd name="connsiteY18" fmla="*/ 68648 h 4810125"/>
                <a:gd name="connsiteX19" fmla="*/ 2315576 w 4437063"/>
                <a:gd name="connsiteY19" fmla="*/ 95631 h 4810125"/>
                <a:gd name="connsiteX20" fmla="*/ 2279854 w 4437063"/>
                <a:gd name="connsiteY20" fmla="*/ 128169 h 4810125"/>
                <a:gd name="connsiteX21" fmla="*/ 2246514 w 4437063"/>
                <a:gd name="connsiteY21" fmla="*/ 165866 h 4810125"/>
                <a:gd name="connsiteX22" fmla="*/ 2215555 w 4437063"/>
                <a:gd name="connsiteY22" fmla="*/ 207928 h 4810125"/>
                <a:gd name="connsiteX23" fmla="*/ 2188962 w 4437063"/>
                <a:gd name="connsiteY23" fmla="*/ 253561 h 4810125"/>
                <a:gd name="connsiteX24" fmla="*/ 2167131 w 4437063"/>
                <a:gd name="connsiteY24" fmla="*/ 303559 h 4810125"/>
                <a:gd name="connsiteX25" fmla="*/ 2158399 w 4437063"/>
                <a:gd name="connsiteY25" fmla="*/ 329352 h 4810125"/>
                <a:gd name="connsiteX26" fmla="*/ 2151652 w 4437063"/>
                <a:gd name="connsiteY26" fmla="*/ 355144 h 4810125"/>
                <a:gd name="connsiteX27" fmla="*/ 2144111 w 4437063"/>
                <a:gd name="connsiteY27" fmla="*/ 411491 h 4810125"/>
                <a:gd name="connsiteX28" fmla="*/ 2140538 w 4437063"/>
                <a:gd name="connsiteY28" fmla="*/ 506726 h 4810125"/>
                <a:gd name="connsiteX29" fmla="*/ 2140935 w 4437063"/>
                <a:gd name="connsiteY29" fmla="*/ 610690 h 4810125"/>
                <a:gd name="connsiteX30" fmla="*/ 2139348 w 4437063"/>
                <a:gd name="connsiteY30" fmla="*/ 681719 h 4810125"/>
                <a:gd name="connsiteX31" fmla="*/ 2134982 w 4437063"/>
                <a:gd name="connsiteY31" fmla="*/ 751954 h 4810125"/>
                <a:gd name="connsiteX32" fmla="*/ 2124662 w 4437063"/>
                <a:gd name="connsiteY32" fmla="*/ 820999 h 4810125"/>
                <a:gd name="connsiteX33" fmla="*/ 2115930 w 4437063"/>
                <a:gd name="connsiteY33" fmla="*/ 853934 h 4810125"/>
                <a:gd name="connsiteX34" fmla="*/ 2104023 w 4437063"/>
                <a:gd name="connsiteY34" fmla="*/ 895996 h 4810125"/>
                <a:gd name="connsiteX35" fmla="*/ 2081796 w 4437063"/>
                <a:gd name="connsiteY35" fmla="*/ 965041 h 4810125"/>
                <a:gd name="connsiteX36" fmla="*/ 2060759 w 4437063"/>
                <a:gd name="connsiteY36" fmla="*/ 1020197 h 4810125"/>
                <a:gd name="connsiteX37" fmla="*/ 2039326 w 4437063"/>
                <a:gd name="connsiteY37" fmla="*/ 1067417 h 4810125"/>
                <a:gd name="connsiteX38" fmla="*/ 2003207 w 4437063"/>
                <a:gd name="connsiteY38" fmla="*/ 1132494 h 4810125"/>
                <a:gd name="connsiteX39" fmla="*/ 1941289 w 4437063"/>
                <a:gd name="connsiteY39" fmla="*/ 1237649 h 4810125"/>
                <a:gd name="connsiteX40" fmla="*/ 1900804 w 4437063"/>
                <a:gd name="connsiteY40" fmla="*/ 1312249 h 4810125"/>
                <a:gd name="connsiteX41" fmla="*/ 1880562 w 4437063"/>
                <a:gd name="connsiteY41" fmla="*/ 1349549 h 4810125"/>
                <a:gd name="connsiteX42" fmla="*/ 1847618 w 4437063"/>
                <a:gd name="connsiteY42" fmla="*/ 1420578 h 4810125"/>
                <a:gd name="connsiteX43" fmla="*/ 1822613 w 4437063"/>
                <a:gd name="connsiteY43" fmla="*/ 1485258 h 4810125"/>
                <a:gd name="connsiteX44" fmla="*/ 1804752 w 4437063"/>
                <a:gd name="connsiteY44" fmla="*/ 1544779 h 4810125"/>
                <a:gd name="connsiteX45" fmla="*/ 1792845 w 4437063"/>
                <a:gd name="connsiteY45" fmla="*/ 1599142 h 4810125"/>
                <a:gd name="connsiteX46" fmla="*/ 1787288 w 4437063"/>
                <a:gd name="connsiteY46" fmla="*/ 1649537 h 4810125"/>
                <a:gd name="connsiteX47" fmla="*/ 1786097 w 4437063"/>
                <a:gd name="connsiteY47" fmla="*/ 1696361 h 4810125"/>
                <a:gd name="connsiteX48" fmla="*/ 1789273 w 4437063"/>
                <a:gd name="connsiteY48" fmla="*/ 1739613 h 4810125"/>
                <a:gd name="connsiteX49" fmla="*/ 1796417 w 4437063"/>
                <a:gd name="connsiteY49" fmla="*/ 1780484 h 4810125"/>
                <a:gd name="connsiteX50" fmla="*/ 1806737 w 4437063"/>
                <a:gd name="connsiteY50" fmla="*/ 1819371 h 4810125"/>
                <a:gd name="connsiteX51" fmla="*/ 1826185 w 4437063"/>
                <a:gd name="connsiteY51" fmla="*/ 1874925 h 4810125"/>
                <a:gd name="connsiteX52" fmla="*/ 1856747 w 4437063"/>
                <a:gd name="connsiteY52" fmla="*/ 1946747 h 4810125"/>
                <a:gd name="connsiteX53" fmla="*/ 1888103 w 4437063"/>
                <a:gd name="connsiteY53" fmla="*/ 2020157 h 4810125"/>
                <a:gd name="connsiteX54" fmla="*/ 1901201 w 4437063"/>
                <a:gd name="connsiteY54" fmla="*/ 2059044 h 4810125"/>
                <a:gd name="connsiteX55" fmla="*/ 1907949 w 4437063"/>
                <a:gd name="connsiteY55" fmla="*/ 2078488 h 4810125"/>
                <a:gd name="connsiteX56" fmla="*/ 1922238 w 4437063"/>
                <a:gd name="connsiteY56" fmla="*/ 2113804 h 4810125"/>
                <a:gd name="connsiteX57" fmla="*/ 1937320 w 4437063"/>
                <a:gd name="connsiteY57" fmla="*/ 2146343 h 4810125"/>
                <a:gd name="connsiteX58" fmla="*/ 1953594 w 4437063"/>
                <a:gd name="connsiteY58" fmla="*/ 2175310 h 4810125"/>
                <a:gd name="connsiteX59" fmla="*/ 1971454 w 4437063"/>
                <a:gd name="connsiteY59" fmla="*/ 2200705 h 4810125"/>
                <a:gd name="connsiteX60" fmla="*/ 1989315 w 4437063"/>
                <a:gd name="connsiteY60" fmla="*/ 2222927 h 4810125"/>
                <a:gd name="connsiteX61" fmla="*/ 2007970 w 4437063"/>
                <a:gd name="connsiteY61" fmla="*/ 2241974 h 4810125"/>
                <a:gd name="connsiteX62" fmla="*/ 2026228 w 4437063"/>
                <a:gd name="connsiteY62" fmla="*/ 2257449 h 4810125"/>
                <a:gd name="connsiteX63" fmla="*/ 2045280 w 4437063"/>
                <a:gd name="connsiteY63" fmla="*/ 2269750 h 4810125"/>
                <a:gd name="connsiteX64" fmla="*/ 2063935 w 4437063"/>
                <a:gd name="connsiteY64" fmla="*/ 2278480 h 4810125"/>
                <a:gd name="connsiteX65" fmla="*/ 2082589 w 4437063"/>
                <a:gd name="connsiteY65" fmla="*/ 2283639 h 4810125"/>
                <a:gd name="connsiteX66" fmla="*/ 2100847 w 4437063"/>
                <a:gd name="connsiteY66" fmla="*/ 2285623 h 4810125"/>
                <a:gd name="connsiteX67" fmla="*/ 2117915 w 4437063"/>
                <a:gd name="connsiteY67" fmla="*/ 2284035 h 4810125"/>
                <a:gd name="connsiteX68" fmla="*/ 2134982 w 4437063"/>
                <a:gd name="connsiteY68" fmla="*/ 2278877 h 4810125"/>
                <a:gd name="connsiteX69" fmla="*/ 2150461 w 4437063"/>
                <a:gd name="connsiteY69" fmla="*/ 2270147 h 4810125"/>
                <a:gd name="connsiteX70" fmla="*/ 2165147 w 4437063"/>
                <a:gd name="connsiteY70" fmla="*/ 2258640 h 4810125"/>
                <a:gd name="connsiteX71" fmla="*/ 2171894 w 4437063"/>
                <a:gd name="connsiteY71" fmla="*/ 2250703 h 4810125"/>
                <a:gd name="connsiteX72" fmla="*/ 2195709 w 4437063"/>
                <a:gd name="connsiteY72" fmla="*/ 2221340 h 4810125"/>
                <a:gd name="connsiteX73" fmla="*/ 2227462 w 4437063"/>
                <a:gd name="connsiteY73" fmla="*/ 2170548 h 4810125"/>
                <a:gd name="connsiteX74" fmla="*/ 2260009 w 4437063"/>
                <a:gd name="connsiteY74" fmla="*/ 2089599 h 4810125"/>
                <a:gd name="connsiteX75" fmla="*/ 2286602 w 4437063"/>
                <a:gd name="connsiteY75" fmla="*/ 2008650 h 4810125"/>
                <a:gd name="connsiteX76" fmla="*/ 2305256 w 4437063"/>
                <a:gd name="connsiteY76" fmla="*/ 1951509 h 4810125"/>
                <a:gd name="connsiteX77" fmla="*/ 2330262 w 4437063"/>
                <a:gd name="connsiteY77" fmla="*/ 1866195 h 4810125"/>
                <a:gd name="connsiteX78" fmla="*/ 2352489 w 4437063"/>
                <a:gd name="connsiteY78" fmla="*/ 1790404 h 4810125"/>
                <a:gd name="connsiteX79" fmla="*/ 2385829 w 4437063"/>
                <a:gd name="connsiteY79" fmla="*/ 1696757 h 4810125"/>
                <a:gd name="connsiteX80" fmla="*/ 2412819 w 4437063"/>
                <a:gd name="connsiteY80" fmla="*/ 1632077 h 4810125"/>
                <a:gd name="connsiteX81" fmla="*/ 2440603 w 4437063"/>
                <a:gd name="connsiteY81" fmla="*/ 1566207 h 4810125"/>
                <a:gd name="connsiteX82" fmla="*/ 2475531 w 4437063"/>
                <a:gd name="connsiteY82" fmla="*/ 1492797 h 4810125"/>
                <a:gd name="connsiteX83" fmla="*/ 2497361 w 4437063"/>
                <a:gd name="connsiteY83" fmla="*/ 1453116 h 4810125"/>
                <a:gd name="connsiteX84" fmla="*/ 2519191 w 4437063"/>
                <a:gd name="connsiteY84" fmla="*/ 1418991 h 4810125"/>
                <a:gd name="connsiteX85" fmla="*/ 2542212 w 4437063"/>
                <a:gd name="connsiteY85" fmla="*/ 1388833 h 4810125"/>
                <a:gd name="connsiteX86" fmla="*/ 2581506 w 4437063"/>
                <a:gd name="connsiteY86" fmla="*/ 1344390 h 4810125"/>
                <a:gd name="connsiteX87" fmla="*/ 2613656 w 4437063"/>
                <a:gd name="connsiteY87" fmla="*/ 1312646 h 4810125"/>
                <a:gd name="connsiteX88" fmla="*/ 2635883 w 4437063"/>
                <a:gd name="connsiteY88" fmla="*/ 1291615 h 4810125"/>
                <a:gd name="connsiteX89" fmla="*/ 2682321 w 4437063"/>
                <a:gd name="connsiteY89" fmla="*/ 1254712 h 4810125"/>
                <a:gd name="connsiteX90" fmla="*/ 2730744 w 4437063"/>
                <a:gd name="connsiteY90" fmla="*/ 1221776 h 4810125"/>
                <a:gd name="connsiteX91" fmla="*/ 2781152 w 4437063"/>
                <a:gd name="connsiteY91" fmla="*/ 1191619 h 4810125"/>
                <a:gd name="connsiteX92" fmla="*/ 2858550 w 4437063"/>
                <a:gd name="connsiteY92" fmla="*/ 1148763 h 4810125"/>
                <a:gd name="connsiteX93" fmla="*/ 2939520 w 4437063"/>
                <a:gd name="connsiteY93" fmla="*/ 1102337 h 4810125"/>
                <a:gd name="connsiteX94" fmla="*/ 2993896 w 4437063"/>
                <a:gd name="connsiteY94" fmla="*/ 1066624 h 4810125"/>
                <a:gd name="connsiteX95" fmla="*/ 3021680 w 4437063"/>
                <a:gd name="connsiteY95" fmla="*/ 1047180 h 4810125"/>
                <a:gd name="connsiteX96" fmla="*/ 3049067 w 4437063"/>
                <a:gd name="connsiteY96" fmla="*/ 1026546 h 4810125"/>
                <a:gd name="connsiteX97" fmla="*/ 3100665 w 4437063"/>
                <a:gd name="connsiteY97" fmla="*/ 984485 h 4810125"/>
                <a:gd name="connsiteX98" fmla="*/ 3147898 w 4437063"/>
                <a:gd name="connsiteY98" fmla="*/ 940438 h 4810125"/>
                <a:gd name="connsiteX99" fmla="*/ 3191161 w 4437063"/>
                <a:gd name="connsiteY99" fmla="*/ 894012 h 4810125"/>
                <a:gd name="connsiteX100" fmla="*/ 3230455 w 4437063"/>
                <a:gd name="connsiteY100" fmla="*/ 846791 h 4810125"/>
                <a:gd name="connsiteX101" fmla="*/ 3266177 w 4437063"/>
                <a:gd name="connsiteY101" fmla="*/ 798381 h 4810125"/>
                <a:gd name="connsiteX102" fmla="*/ 3297930 w 4437063"/>
                <a:gd name="connsiteY102" fmla="*/ 748383 h 4810125"/>
                <a:gd name="connsiteX103" fmla="*/ 3325714 w 4437063"/>
                <a:gd name="connsiteY103" fmla="*/ 697591 h 4810125"/>
                <a:gd name="connsiteX104" fmla="*/ 3337621 w 4437063"/>
                <a:gd name="connsiteY104" fmla="*/ 671799 h 4810125"/>
                <a:gd name="connsiteX105" fmla="*/ 3343971 w 4437063"/>
                <a:gd name="connsiteY105" fmla="*/ 658307 h 4810125"/>
                <a:gd name="connsiteX106" fmla="*/ 3354291 w 4437063"/>
                <a:gd name="connsiteY106" fmla="*/ 628943 h 4810125"/>
                <a:gd name="connsiteX107" fmla="*/ 3366992 w 4437063"/>
                <a:gd name="connsiteY107" fmla="*/ 579739 h 4810125"/>
                <a:gd name="connsiteX108" fmla="*/ 3379693 w 4437063"/>
                <a:gd name="connsiteY108" fmla="*/ 506726 h 4810125"/>
                <a:gd name="connsiteX109" fmla="*/ 3388029 w 4437063"/>
                <a:gd name="connsiteY109" fmla="*/ 431729 h 4810125"/>
                <a:gd name="connsiteX110" fmla="*/ 3394379 w 4437063"/>
                <a:gd name="connsiteY110" fmla="*/ 326177 h 4810125"/>
                <a:gd name="connsiteX111" fmla="*/ 3395173 w 4437063"/>
                <a:gd name="connsiteY111" fmla="*/ 231737 h 4810125"/>
                <a:gd name="connsiteX112" fmla="*/ 3395173 w 4437063"/>
                <a:gd name="connsiteY112" fmla="*/ 221816 h 4810125"/>
                <a:gd name="connsiteX113" fmla="*/ 3396364 w 4437063"/>
                <a:gd name="connsiteY113" fmla="*/ 230943 h 4810125"/>
                <a:gd name="connsiteX114" fmla="*/ 3403905 w 4437063"/>
                <a:gd name="connsiteY114" fmla="*/ 321019 h 4810125"/>
                <a:gd name="connsiteX115" fmla="*/ 3407080 w 4437063"/>
                <a:gd name="connsiteY115" fmla="*/ 423396 h 4810125"/>
                <a:gd name="connsiteX116" fmla="*/ 3405493 w 4437063"/>
                <a:gd name="connsiteY116" fmla="*/ 497599 h 4810125"/>
                <a:gd name="connsiteX117" fmla="*/ 3399539 w 4437063"/>
                <a:gd name="connsiteY117" fmla="*/ 571009 h 4810125"/>
                <a:gd name="connsiteX118" fmla="*/ 3390013 w 4437063"/>
                <a:gd name="connsiteY118" fmla="*/ 622594 h 4810125"/>
                <a:gd name="connsiteX119" fmla="*/ 3382075 w 4437063"/>
                <a:gd name="connsiteY119" fmla="*/ 653942 h 4810125"/>
                <a:gd name="connsiteX120" fmla="*/ 3377312 w 4437063"/>
                <a:gd name="connsiteY120" fmla="*/ 668624 h 4810125"/>
                <a:gd name="connsiteX121" fmla="*/ 3366992 w 4437063"/>
                <a:gd name="connsiteY121" fmla="*/ 697194 h 4810125"/>
                <a:gd name="connsiteX122" fmla="*/ 3344765 w 4437063"/>
                <a:gd name="connsiteY122" fmla="*/ 749970 h 4810125"/>
                <a:gd name="connsiteX123" fmla="*/ 3320157 w 4437063"/>
                <a:gd name="connsiteY123" fmla="*/ 800365 h 4810125"/>
                <a:gd name="connsiteX124" fmla="*/ 3292770 w 4437063"/>
                <a:gd name="connsiteY124" fmla="*/ 848379 h 4810125"/>
                <a:gd name="connsiteX125" fmla="*/ 3263002 w 4437063"/>
                <a:gd name="connsiteY125" fmla="*/ 894012 h 4810125"/>
                <a:gd name="connsiteX126" fmla="*/ 3230058 w 4437063"/>
                <a:gd name="connsiteY126" fmla="*/ 939248 h 4810125"/>
                <a:gd name="connsiteX127" fmla="*/ 3193542 w 4437063"/>
                <a:gd name="connsiteY127" fmla="*/ 984088 h 4810125"/>
                <a:gd name="connsiteX128" fmla="*/ 3153454 w 4437063"/>
                <a:gd name="connsiteY128" fmla="*/ 1028927 h 4810125"/>
                <a:gd name="connsiteX129" fmla="*/ 3131227 w 4437063"/>
                <a:gd name="connsiteY129" fmla="*/ 1051942 h 4810125"/>
                <a:gd name="connsiteX130" fmla="*/ 3109397 w 4437063"/>
                <a:gd name="connsiteY130" fmla="*/ 1074163 h 4810125"/>
                <a:gd name="connsiteX131" fmla="*/ 3062959 w 4437063"/>
                <a:gd name="connsiteY131" fmla="*/ 1113051 h 4810125"/>
                <a:gd name="connsiteX132" fmla="*/ 3014933 w 4437063"/>
                <a:gd name="connsiteY132" fmla="*/ 1147176 h 4810125"/>
                <a:gd name="connsiteX133" fmla="*/ 2964128 w 4437063"/>
                <a:gd name="connsiteY133" fmla="*/ 1178921 h 4810125"/>
                <a:gd name="connsiteX134" fmla="*/ 2882761 w 4437063"/>
                <a:gd name="connsiteY134" fmla="*/ 1226935 h 4810125"/>
                <a:gd name="connsiteX135" fmla="*/ 2793456 w 4437063"/>
                <a:gd name="connsiteY135" fmla="*/ 1283679 h 4810125"/>
                <a:gd name="connsiteX136" fmla="*/ 2729554 w 4437063"/>
                <a:gd name="connsiteY136" fmla="*/ 1329709 h 4810125"/>
                <a:gd name="connsiteX137" fmla="*/ 2695816 w 4437063"/>
                <a:gd name="connsiteY137" fmla="*/ 1356295 h 4810125"/>
                <a:gd name="connsiteX138" fmla="*/ 2679146 w 4437063"/>
                <a:gd name="connsiteY138" fmla="*/ 1370580 h 4810125"/>
                <a:gd name="connsiteX139" fmla="*/ 2646599 w 4437063"/>
                <a:gd name="connsiteY139" fmla="*/ 1404706 h 4810125"/>
                <a:gd name="connsiteX140" fmla="*/ 2616434 w 4437063"/>
                <a:gd name="connsiteY140" fmla="*/ 1443990 h 4810125"/>
                <a:gd name="connsiteX141" fmla="*/ 2588650 w 4437063"/>
                <a:gd name="connsiteY141" fmla="*/ 1486845 h 4810125"/>
                <a:gd name="connsiteX142" fmla="*/ 2562454 w 4437063"/>
                <a:gd name="connsiteY142" fmla="*/ 1533272 h 4810125"/>
                <a:gd name="connsiteX143" fmla="*/ 2538243 w 4437063"/>
                <a:gd name="connsiteY143" fmla="*/ 1582079 h 4810125"/>
                <a:gd name="connsiteX144" fmla="*/ 2505299 w 4437063"/>
                <a:gd name="connsiteY144" fmla="*/ 1656283 h 4810125"/>
                <a:gd name="connsiteX145" fmla="*/ 2469974 w 4437063"/>
                <a:gd name="connsiteY145" fmla="*/ 1752311 h 4810125"/>
                <a:gd name="connsiteX146" fmla="*/ 2442587 w 4437063"/>
                <a:gd name="connsiteY146" fmla="*/ 1837228 h 4810125"/>
                <a:gd name="connsiteX147" fmla="*/ 2417185 w 4437063"/>
                <a:gd name="connsiteY147" fmla="*/ 1928891 h 4810125"/>
                <a:gd name="connsiteX148" fmla="*/ 2414407 w 4437063"/>
                <a:gd name="connsiteY148" fmla="*/ 1942779 h 4810125"/>
                <a:gd name="connsiteX149" fmla="*/ 2409247 w 4437063"/>
                <a:gd name="connsiteY149" fmla="*/ 1973730 h 4810125"/>
                <a:gd name="connsiteX150" fmla="*/ 2396546 w 4437063"/>
                <a:gd name="connsiteY150" fmla="*/ 2032061 h 4810125"/>
                <a:gd name="connsiteX151" fmla="*/ 2380669 w 4437063"/>
                <a:gd name="connsiteY151" fmla="*/ 2087218 h 4810125"/>
                <a:gd name="connsiteX152" fmla="*/ 2361618 w 4437063"/>
                <a:gd name="connsiteY152" fmla="*/ 2139597 h 4810125"/>
                <a:gd name="connsiteX153" fmla="*/ 2338994 w 4437063"/>
                <a:gd name="connsiteY153" fmla="*/ 2191182 h 4810125"/>
                <a:gd name="connsiteX154" fmla="*/ 2313195 w 4437063"/>
                <a:gd name="connsiteY154" fmla="*/ 2241974 h 4810125"/>
                <a:gd name="connsiteX155" fmla="*/ 2269534 w 4437063"/>
                <a:gd name="connsiteY155" fmla="*/ 2319352 h 4810125"/>
                <a:gd name="connsiteX156" fmla="*/ 2235797 w 4437063"/>
                <a:gd name="connsiteY156" fmla="*/ 2373714 h 4810125"/>
                <a:gd name="connsiteX157" fmla="*/ 2219127 w 4437063"/>
                <a:gd name="connsiteY157" fmla="*/ 2400301 h 4810125"/>
                <a:gd name="connsiteX158" fmla="*/ 2195709 w 4437063"/>
                <a:gd name="connsiteY158" fmla="*/ 2450299 h 4810125"/>
                <a:gd name="connsiteX159" fmla="*/ 2181817 w 4437063"/>
                <a:gd name="connsiteY159" fmla="*/ 2493551 h 4810125"/>
                <a:gd name="connsiteX160" fmla="*/ 2174673 w 4437063"/>
                <a:gd name="connsiteY160" fmla="*/ 2531248 h 4810125"/>
                <a:gd name="connsiteX161" fmla="*/ 2173482 w 4437063"/>
                <a:gd name="connsiteY161" fmla="*/ 2561405 h 4810125"/>
                <a:gd name="connsiteX162" fmla="*/ 2175070 w 4437063"/>
                <a:gd name="connsiteY162" fmla="*/ 2584420 h 4810125"/>
                <a:gd name="connsiteX163" fmla="*/ 2180230 w 4437063"/>
                <a:gd name="connsiteY163" fmla="*/ 2606642 h 4810125"/>
                <a:gd name="connsiteX164" fmla="*/ 2181817 w 4437063"/>
                <a:gd name="connsiteY164" fmla="*/ 2609419 h 4810125"/>
                <a:gd name="connsiteX165" fmla="*/ 2201266 w 4437063"/>
                <a:gd name="connsiteY165" fmla="*/ 2585611 h 4810125"/>
                <a:gd name="connsiteX166" fmla="*/ 2314385 w 4437063"/>
                <a:gd name="connsiteY166" fmla="*/ 2441172 h 4810125"/>
                <a:gd name="connsiteX167" fmla="*/ 2401706 w 4437063"/>
                <a:gd name="connsiteY167" fmla="*/ 2320542 h 4810125"/>
                <a:gd name="connsiteX168" fmla="*/ 2442190 w 4437063"/>
                <a:gd name="connsiteY168" fmla="*/ 2260624 h 4810125"/>
                <a:gd name="connsiteX169" fmla="*/ 2472356 w 4437063"/>
                <a:gd name="connsiteY169" fmla="*/ 2212610 h 4810125"/>
                <a:gd name="connsiteX170" fmla="*/ 2516016 w 4437063"/>
                <a:gd name="connsiteY170" fmla="*/ 2137613 h 4810125"/>
                <a:gd name="connsiteX171" fmla="*/ 2562454 w 4437063"/>
                <a:gd name="connsiteY171" fmla="*/ 2045156 h 4810125"/>
                <a:gd name="connsiteX172" fmla="*/ 2594207 w 4437063"/>
                <a:gd name="connsiteY172" fmla="*/ 1975714 h 4810125"/>
                <a:gd name="connsiteX173" fmla="*/ 2606115 w 4437063"/>
                <a:gd name="connsiteY173" fmla="*/ 1951509 h 4810125"/>
                <a:gd name="connsiteX174" fmla="*/ 2631914 w 4437063"/>
                <a:gd name="connsiteY174" fmla="*/ 1905082 h 4810125"/>
                <a:gd name="connsiteX175" fmla="*/ 2659697 w 4437063"/>
                <a:gd name="connsiteY175" fmla="*/ 1861433 h 4810125"/>
                <a:gd name="connsiteX176" fmla="*/ 2689466 w 4437063"/>
                <a:gd name="connsiteY176" fmla="*/ 1820165 h 4810125"/>
                <a:gd name="connsiteX177" fmla="*/ 2720425 w 4437063"/>
                <a:gd name="connsiteY177" fmla="*/ 1783262 h 4810125"/>
                <a:gd name="connsiteX178" fmla="*/ 2750987 w 4437063"/>
                <a:gd name="connsiteY178" fmla="*/ 1750327 h 4810125"/>
                <a:gd name="connsiteX179" fmla="*/ 2781549 w 4437063"/>
                <a:gd name="connsiteY179" fmla="*/ 1722153 h 4810125"/>
                <a:gd name="connsiteX180" fmla="*/ 2811317 w 4437063"/>
                <a:gd name="connsiteY180" fmla="*/ 1699535 h 4810125"/>
                <a:gd name="connsiteX181" fmla="*/ 2825209 w 4437063"/>
                <a:gd name="connsiteY181" fmla="*/ 1690805 h 4810125"/>
                <a:gd name="connsiteX182" fmla="*/ 2840292 w 4437063"/>
                <a:gd name="connsiteY182" fmla="*/ 1682869 h 4810125"/>
                <a:gd name="connsiteX183" fmla="*/ 2881968 w 4437063"/>
                <a:gd name="connsiteY183" fmla="*/ 1670568 h 4810125"/>
                <a:gd name="connsiteX184" fmla="*/ 2934757 w 4437063"/>
                <a:gd name="connsiteY184" fmla="*/ 1662235 h 4810125"/>
                <a:gd name="connsiteX185" fmla="*/ 2995087 w 4437063"/>
                <a:gd name="connsiteY185" fmla="*/ 1656680 h 4810125"/>
                <a:gd name="connsiteX186" fmla="*/ 3161393 w 4437063"/>
                <a:gd name="connsiteY186" fmla="*/ 1651521 h 4810125"/>
                <a:gd name="connsiteX187" fmla="*/ 3277291 w 4437063"/>
                <a:gd name="connsiteY187" fmla="*/ 1651521 h 4810125"/>
                <a:gd name="connsiteX188" fmla="*/ 3375724 w 4437063"/>
                <a:gd name="connsiteY188" fmla="*/ 1651124 h 4810125"/>
                <a:gd name="connsiteX189" fmla="*/ 3522184 w 4437063"/>
                <a:gd name="connsiteY189" fmla="*/ 1646363 h 4810125"/>
                <a:gd name="connsiteX190" fmla="*/ 3641257 w 4437063"/>
                <a:gd name="connsiteY190" fmla="*/ 1633665 h 4810125"/>
                <a:gd name="connsiteX191" fmla="*/ 3714686 w 4437063"/>
                <a:gd name="connsiteY191" fmla="*/ 1621760 h 4810125"/>
                <a:gd name="connsiteX192" fmla="*/ 3727784 w 4437063"/>
                <a:gd name="connsiteY192" fmla="*/ 1619776 h 4810125"/>
                <a:gd name="connsiteX193" fmla="*/ 3754774 w 4437063"/>
                <a:gd name="connsiteY193" fmla="*/ 1611840 h 4810125"/>
                <a:gd name="connsiteX194" fmla="*/ 3800022 w 4437063"/>
                <a:gd name="connsiteY194" fmla="*/ 1594380 h 4810125"/>
                <a:gd name="connsiteX195" fmla="*/ 3865909 w 4437063"/>
                <a:gd name="connsiteY195" fmla="*/ 1559461 h 4810125"/>
                <a:gd name="connsiteX196" fmla="*/ 3934971 w 4437063"/>
                <a:gd name="connsiteY196" fmla="*/ 1512241 h 4810125"/>
                <a:gd name="connsiteX197" fmla="*/ 3969899 w 4437063"/>
                <a:gd name="connsiteY197" fmla="*/ 1484464 h 4810125"/>
                <a:gd name="connsiteX198" fmla="*/ 3991333 w 4437063"/>
                <a:gd name="connsiteY198" fmla="*/ 1465814 h 4810125"/>
                <a:gd name="connsiteX199" fmla="*/ 4034199 w 4437063"/>
                <a:gd name="connsiteY199" fmla="*/ 1424149 h 4810125"/>
                <a:gd name="connsiteX200" fmla="*/ 4095323 w 4437063"/>
                <a:gd name="connsiteY200" fmla="*/ 1356692 h 4810125"/>
                <a:gd name="connsiteX201" fmla="*/ 4169149 w 4437063"/>
                <a:gd name="connsiteY201" fmla="*/ 1266219 h 4810125"/>
                <a:gd name="connsiteX202" fmla="*/ 4231067 w 4437063"/>
                <a:gd name="connsiteY202" fmla="*/ 1189238 h 4810125"/>
                <a:gd name="connsiteX203" fmla="*/ 4256469 w 4437063"/>
                <a:gd name="connsiteY203" fmla="*/ 1161858 h 4810125"/>
                <a:gd name="connsiteX204" fmla="*/ 4268773 w 4437063"/>
                <a:gd name="connsiteY204" fmla="*/ 1150747 h 4810125"/>
                <a:gd name="connsiteX205" fmla="*/ 4296953 w 4437063"/>
                <a:gd name="connsiteY205" fmla="*/ 1130510 h 4810125"/>
                <a:gd name="connsiteX206" fmla="*/ 4327119 w 4437063"/>
                <a:gd name="connsiteY206" fmla="*/ 1115035 h 4810125"/>
                <a:gd name="connsiteX207" fmla="*/ 4356887 w 4437063"/>
                <a:gd name="connsiteY207" fmla="*/ 1102733 h 4810125"/>
                <a:gd name="connsiteX208" fmla="*/ 4421981 w 4437063"/>
                <a:gd name="connsiteY208" fmla="*/ 1083687 h 4810125"/>
                <a:gd name="connsiteX209" fmla="*/ 4429592 w 4437063"/>
                <a:gd name="connsiteY209" fmla="*/ 1082685 h 4810125"/>
                <a:gd name="connsiteX210" fmla="*/ 4392609 w 4437063"/>
                <a:gd name="connsiteY210" fmla="*/ 1094004 h 4810125"/>
                <a:gd name="connsiteX211" fmla="*/ 4355299 w 4437063"/>
                <a:gd name="connsiteY211" fmla="*/ 1112257 h 4810125"/>
                <a:gd name="connsiteX212" fmla="*/ 4333469 w 4437063"/>
                <a:gd name="connsiteY212" fmla="*/ 1126145 h 4810125"/>
                <a:gd name="connsiteX213" fmla="*/ 4322356 w 4437063"/>
                <a:gd name="connsiteY213" fmla="*/ 1134081 h 4810125"/>
                <a:gd name="connsiteX214" fmla="*/ 4297747 w 4437063"/>
                <a:gd name="connsiteY214" fmla="*/ 1157890 h 4810125"/>
                <a:gd name="connsiteX215" fmla="*/ 4256469 w 4437063"/>
                <a:gd name="connsiteY215" fmla="*/ 1206698 h 4810125"/>
                <a:gd name="connsiteX216" fmla="*/ 4199314 w 4437063"/>
                <a:gd name="connsiteY216" fmla="*/ 1287250 h 4810125"/>
                <a:gd name="connsiteX217" fmla="*/ 4145334 w 4437063"/>
                <a:gd name="connsiteY217" fmla="*/ 1372167 h 4810125"/>
                <a:gd name="connsiteX218" fmla="*/ 4122313 w 4437063"/>
                <a:gd name="connsiteY218" fmla="*/ 1411054 h 4810125"/>
                <a:gd name="connsiteX219" fmla="*/ 4100086 w 4437063"/>
                <a:gd name="connsiteY219" fmla="*/ 1446371 h 4810125"/>
                <a:gd name="connsiteX220" fmla="*/ 4054838 w 4437063"/>
                <a:gd name="connsiteY220" fmla="*/ 1508273 h 4810125"/>
                <a:gd name="connsiteX221" fmla="*/ 4008400 w 4437063"/>
                <a:gd name="connsiteY221" fmla="*/ 1559461 h 4810125"/>
                <a:gd name="connsiteX222" fmla="*/ 3959580 w 4437063"/>
                <a:gd name="connsiteY222" fmla="*/ 1604698 h 4810125"/>
                <a:gd name="connsiteX223" fmla="*/ 3933781 w 4437063"/>
                <a:gd name="connsiteY223" fmla="*/ 1625332 h 4810125"/>
                <a:gd name="connsiteX224" fmla="*/ 3919889 w 4437063"/>
                <a:gd name="connsiteY224" fmla="*/ 1635649 h 4810125"/>
                <a:gd name="connsiteX225" fmla="*/ 3882976 w 4437063"/>
                <a:gd name="connsiteY225" fmla="*/ 1657076 h 4810125"/>
                <a:gd name="connsiteX226" fmla="*/ 3834950 w 4437063"/>
                <a:gd name="connsiteY226" fmla="*/ 1679298 h 4810125"/>
                <a:gd name="connsiteX227" fmla="*/ 3775810 w 4437063"/>
                <a:gd name="connsiteY227" fmla="*/ 1701122 h 4810125"/>
                <a:gd name="connsiteX228" fmla="*/ 3705954 w 4437063"/>
                <a:gd name="connsiteY228" fmla="*/ 1720963 h 4810125"/>
                <a:gd name="connsiteX229" fmla="*/ 3626175 w 4437063"/>
                <a:gd name="connsiteY229" fmla="*/ 1738819 h 4810125"/>
                <a:gd name="connsiteX230" fmla="*/ 3535679 w 4437063"/>
                <a:gd name="connsiteY230" fmla="*/ 1752707 h 4810125"/>
                <a:gd name="connsiteX231" fmla="*/ 3434864 w 4437063"/>
                <a:gd name="connsiteY231" fmla="*/ 1762231 h 4810125"/>
                <a:gd name="connsiteX232" fmla="*/ 3380487 w 4437063"/>
                <a:gd name="connsiteY232" fmla="*/ 1764215 h 4810125"/>
                <a:gd name="connsiteX233" fmla="*/ 3278084 w 4437063"/>
                <a:gd name="connsiteY233" fmla="*/ 1766596 h 4810125"/>
                <a:gd name="connsiteX234" fmla="*/ 3137975 w 4437063"/>
                <a:gd name="connsiteY234" fmla="*/ 1765802 h 4810125"/>
                <a:gd name="connsiteX235" fmla="*/ 3064546 w 4437063"/>
                <a:gd name="connsiteY235" fmla="*/ 1767786 h 4810125"/>
                <a:gd name="connsiteX236" fmla="*/ 3020886 w 4437063"/>
                <a:gd name="connsiteY236" fmla="*/ 1773342 h 4810125"/>
                <a:gd name="connsiteX237" fmla="*/ 2976432 w 4437063"/>
                <a:gd name="connsiteY237" fmla="*/ 1784452 h 4810125"/>
                <a:gd name="connsiteX238" fmla="*/ 2927612 w 4437063"/>
                <a:gd name="connsiteY238" fmla="*/ 1801118 h 4810125"/>
                <a:gd name="connsiteX239" fmla="*/ 2898638 w 4437063"/>
                <a:gd name="connsiteY239" fmla="*/ 1813419 h 4810125"/>
                <a:gd name="connsiteX240" fmla="*/ 2884349 w 4437063"/>
                <a:gd name="connsiteY240" fmla="*/ 1820165 h 4810125"/>
                <a:gd name="connsiteX241" fmla="*/ 2856565 w 4437063"/>
                <a:gd name="connsiteY241" fmla="*/ 1837625 h 4810125"/>
                <a:gd name="connsiteX242" fmla="*/ 2830766 w 4437063"/>
                <a:gd name="connsiteY242" fmla="*/ 1858656 h 4810125"/>
                <a:gd name="connsiteX243" fmla="*/ 2806554 w 4437063"/>
                <a:gd name="connsiteY243" fmla="*/ 1884051 h 4810125"/>
                <a:gd name="connsiteX244" fmla="*/ 2773214 w 4437063"/>
                <a:gd name="connsiteY244" fmla="*/ 1926113 h 4810125"/>
                <a:gd name="connsiteX245" fmla="*/ 2732729 w 4437063"/>
                <a:gd name="connsiteY245" fmla="*/ 1991984 h 4810125"/>
                <a:gd name="connsiteX246" fmla="*/ 2678749 w 4437063"/>
                <a:gd name="connsiteY246" fmla="*/ 2099916 h 4810125"/>
                <a:gd name="connsiteX247" fmla="*/ 2628738 w 4437063"/>
                <a:gd name="connsiteY247" fmla="*/ 2210229 h 4810125"/>
                <a:gd name="connsiteX248" fmla="*/ 2596192 w 4437063"/>
                <a:gd name="connsiteY248" fmla="*/ 2278480 h 4810125"/>
                <a:gd name="connsiteX249" fmla="*/ 2579522 w 4437063"/>
                <a:gd name="connsiteY249" fmla="*/ 2309828 h 4810125"/>
                <a:gd name="connsiteX250" fmla="*/ 2532686 w 4437063"/>
                <a:gd name="connsiteY250" fmla="*/ 2393158 h 4810125"/>
                <a:gd name="connsiteX251" fmla="*/ 2461639 w 4437063"/>
                <a:gd name="connsiteY251" fmla="*/ 2515772 h 4810125"/>
                <a:gd name="connsiteX252" fmla="*/ 2401706 w 4437063"/>
                <a:gd name="connsiteY252" fmla="*/ 2610213 h 4810125"/>
                <a:gd name="connsiteX253" fmla="*/ 2335025 w 4437063"/>
                <a:gd name="connsiteY253" fmla="*/ 2709019 h 4810125"/>
                <a:gd name="connsiteX254" fmla="*/ 2291364 w 4437063"/>
                <a:gd name="connsiteY254" fmla="*/ 2771318 h 4810125"/>
                <a:gd name="connsiteX255" fmla="*/ 2312004 w 4437063"/>
                <a:gd name="connsiteY255" fmla="*/ 2766953 h 4810125"/>
                <a:gd name="connsiteX256" fmla="*/ 2447747 w 4437063"/>
                <a:gd name="connsiteY256" fmla="*/ 2726082 h 4810125"/>
                <a:gd name="connsiteX257" fmla="*/ 2540227 w 4437063"/>
                <a:gd name="connsiteY257" fmla="*/ 2690369 h 4810125"/>
                <a:gd name="connsiteX258" fmla="*/ 2607305 w 4437063"/>
                <a:gd name="connsiteY258" fmla="*/ 2660608 h 4810125"/>
                <a:gd name="connsiteX259" fmla="*/ 2641440 w 4437063"/>
                <a:gd name="connsiteY259" fmla="*/ 2643545 h 4810125"/>
                <a:gd name="connsiteX260" fmla="*/ 2681131 w 4437063"/>
                <a:gd name="connsiteY260" fmla="*/ 2624101 h 4810125"/>
                <a:gd name="connsiteX261" fmla="*/ 2752178 w 4437063"/>
                <a:gd name="connsiteY261" fmla="*/ 2591563 h 4810125"/>
                <a:gd name="connsiteX262" fmla="*/ 2842673 w 4437063"/>
                <a:gd name="connsiteY262" fmla="*/ 2554263 h 4810125"/>
                <a:gd name="connsiteX263" fmla="*/ 2941107 w 4437063"/>
                <a:gd name="connsiteY263" fmla="*/ 2516566 h 4810125"/>
                <a:gd name="connsiteX264" fmla="*/ 3006201 w 4437063"/>
                <a:gd name="connsiteY264" fmla="*/ 2487996 h 4810125"/>
                <a:gd name="connsiteX265" fmla="*/ 3049067 w 4437063"/>
                <a:gd name="connsiteY265" fmla="*/ 2465377 h 4810125"/>
                <a:gd name="connsiteX266" fmla="*/ 3070500 w 4437063"/>
                <a:gd name="connsiteY266" fmla="*/ 2451886 h 4810125"/>
                <a:gd name="connsiteX267" fmla="*/ 3096696 w 4437063"/>
                <a:gd name="connsiteY267" fmla="*/ 2435220 h 4810125"/>
                <a:gd name="connsiteX268" fmla="*/ 3139563 w 4437063"/>
                <a:gd name="connsiteY268" fmla="*/ 2403872 h 4810125"/>
                <a:gd name="connsiteX269" fmla="*/ 3173697 w 4437063"/>
                <a:gd name="connsiteY269" fmla="*/ 2374905 h 4810125"/>
                <a:gd name="connsiteX270" fmla="*/ 3199893 w 4437063"/>
                <a:gd name="connsiteY270" fmla="*/ 2347922 h 4810125"/>
                <a:gd name="connsiteX271" fmla="*/ 3231249 w 4437063"/>
                <a:gd name="connsiteY271" fmla="*/ 2309431 h 4810125"/>
                <a:gd name="connsiteX272" fmla="*/ 3266574 w 4437063"/>
                <a:gd name="connsiteY272" fmla="*/ 2263005 h 4810125"/>
                <a:gd name="connsiteX273" fmla="*/ 3287213 w 4437063"/>
                <a:gd name="connsiteY273" fmla="*/ 2241180 h 4810125"/>
                <a:gd name="connsiteX274" fmla="*/ 3298724 w 4437063"/>
                <a:gd name="connsiteY274" fmla="*/ 2229673 h 4810125"/>
                <a:gd name="connsiteX275" fmla="*/ 3324920 w 4437063"/>
                <a:gd name="connsiteY275" fmla="*/ 2207054 h 4810125"/>
                <a:gd name="connsiteX276" fmla="*/ 3356276 w 4437063"/>
                <a:gd name="connsiteY276" fmla="*/ 2184833 h 4810125"/>
                <a:gd name="connsiteX277" fmla="*/ 3391998 w 4437063"/>
                <a:gd name="connsiteY277" fmla="*/ 2163802 h 4810125"/>
                <a:gd name="connsiteX278" fmla="*/ 3433276 w 4437063"/>
                <a:gd name="connsiteY278" fmla="*/ 2144755 h 4810125"/>
                <a:gd name="connsiteX279" fmla="*/ 3481303 w 4437063"/>
                <a:gd name="connsiteY279" fmla="*/ 2128883 h 4810125"/>
                <a:gd name="connsiteX280" fmla="*/ 3534489 w 4437063"/>
                <a:gd name="connsiteY280" fmla="*/ 2116582 h 4810125"/>
                <a:gd name="connsiteX281" fmla="*/ 3594819 w 4437063"/>
                <a:gd name="connsiteY281" fmla="*/ 2108249 h 4810125"/>
                <a:gd name="connsiteX282" fmla="*/ 3627763 w 4437063"/>
                <a:gd name="connsiteY282" fmla="*/ 2106662 h 4810125"/>
                <a:gd name="connsiteX283" fmla="*/ 3658722 w 4437063"/>
                <a:gd name="connsiteY283" fmla="*/ 2105868 h 4810125"/>
                <a:gd name="connsiteX284" fmla="*/ 3713098 w 4437063"/>
                <a:gd name="connsiteY284" fmla="*/ 2107852 h 4810125"/>
                <a:gd name="connsiteX285" fmla="*/ 3757949 w 4437063"/>
                <a:gd name="connsiteY285" fmla="*/ 2113011 h 4810125"/>
                <a:gd name="connsiteX286" fmla="*/ 3794068 w 4437063"/>
                <a:gd name="connsiteY286" fmla="*/ 2120550 h 4810125"/>
                <a:gd name="connsiteX287" fmla="*/ 3834156 w 4437063"/>
                <a:gd name="connsiteY287" fmla="*/ 2132851 h 4810125"/>
                <a:gd name="connsiteX288" fmla="*/ 3859955 w 4437063"/>
                <a:gd name="connsiteY288" fmla="*/ 2145946 h 4810125"/>
                <a:gd name="connsiteX289" fmla="*/ 3861940 w 4437063"/>
                <a:gd name="connsiteY289" fmla="*/ 2147533 h 4810125"/>
                <a:gd name="connsiteX290" fmla="*/ 3853208 w 4437063"/>
                <a:gd name="connsiteY290" fmla="*/ 2146343 h 4810125"/>
                <a:gd name="connsiteX291" fmla="*/ 3765490 w 4437063"/>
                <a:gd name="connsiteY291" fmla="*/ 2141184 h 4810125"/>
                <a:gd name="connsiteX292" fmla="*/ 3667454 w 4437063"/>
                <a:gd name="connsiteY292" fmla="*/ 2141184 h 4810125"/>
                <a:gd name="connsiteX293" fmla="*/ 3597597 w 4437063"/>
                <a:gd name="connsiteY293" fmla="*/ 2145946 h 4810125"/>
                <a:gd name="connsiteX294" fmla="*/ 3528932 w 4437063"/>
                <a:gd name="connsiteY294" fmla="*/ 2156263 h 4810125"/>
                <a:gd name="connsiteX295" fmla="*/ 3482096 w 4437063"/>
                <a:gd name="connsiteY295" fmla="*/ 2168564 h 4810125"/>
                <a:gd name="connsiteX296" fmla="*/ 3453916 w 4437063"/>
                <a:gd name="connsiteY296" fmla="*/ 2178881 h 4810125"/>
                <a:gd name="connsiteX297" fmla="*/ 3441215 w 4437063"/>
                <a:gd name="connsiteY297" fmla="*/ 2185627 h 4810125"/>
                <a:gd name="connsiteX298" fmla="*/ 3417003 w 4437063"/>
                <a:gd name="connsiteY298" fmla="*/ 2198325 h 4810125"/>
                <a:gd name="connsiteX299" fmla="*/ 3376121 w 4437063"/>
                <a:gd name="connsiteY299" fmla="*/ 2228482 h 4810125"/>
                <a:gd name="connsiteX300" fmla="*/ 3342781 w 4437063"/>
                <a:gd name="connsiteY300" fmla="*/ 2261417 h 4810125"/>
                <a:gd name="connsiteX301" fmla="*/ 3313806 w 4437063"/>
                <a:gd name="connsiteY301" fmla="*/ 2296337 h 4810125"/>
                <a:gd name="connsiteX302" fmla="*/ 3276894 w 4437063"/>
                <a:gd name="connsiteY302" fmla="*/ 2351096 h 4810125"/>
                <a:gd name="connsiteX303" fmla="*/ 3240775 w 4437063"/>
                <a:gd name="connsiteY303" fmla="*/ 2403872 h 4810125"/>
                <a:gd name="connsiteX304" fmla="*/ 3213785 w 4437063"/>
                <a:gd name="connsiteY304" fmla="*/ 2436807 h 4810125"/>
                <a:gd name="connsiteX305" fmla="*/ 3198702 w 4437063"/>
                <a:gd name="connsiteY305" fmla="*/ 2451886 h 4810125"/>
                <a:gd name="connsiteX306" fmla="*/ 3180047 w 4437063"/>
                <a:gd name="connsiteY306" fmla="*/ 2469346 h 4810125"/>
                <a:gd name="connsiteX307" fmla="*/ 3141150 w 4437063"/>
                <a:gd name="connsiteY307" fmla="*/ 2501090 h 4810125"/>
                <a:gd name="connsiteX308" fmla="*/ 3080026 w 4437063"/>
                <a:gd name="connsiteY308" fmla="*/ 2543946 h 4810125"/>
                <a:gd name="connsiteX309" fmla="*/ 2949839 w 4437063"/>
                <a:gd name="connsiteY309" fmla="*/ 2618943 h 4810125"/>
                <a:gd name="connsiteX310" fmla="*/ 2888932 w 4437063"/>
                <a:gd name="connsiteY310" fmla="*/ 2652474 h 4810125"/>
                <a:gd name="connsiteX311" fmla="*/ 2891235 w 4437063"/>
                <a:gd name="connsiteY311" fmla="*/ 2657078 h 4810125"/>
                <a:gd name="connsiteX312" fmla="*/ 2896791 w 4437063"/>
                <a:gd name="connsiteY312" fmla="*/ 2664619 h 4810125"/>
                <a:gd name="connsiteX313" fmla="*/ 2915047 w 4437063"/>
                <a:gd name="connsiteY313" fmla="*/ 2681685 h 4810125"/>
                <a:gd name="connsiteX314" fmla="*/ 2940447 w 4437063"/>
                <a:gd name="connsiteY314" fmla="*/ 2697957 h 4810125"/>
                <a:gd name="connsiteX315" fmla="*/ 2973388 w 4437063"/>
                <a:gd name="connsiteY315" fmla="*/ 2713435 h 4810125"/>
                <a:gd name="connsiteX316" fmla="*/ 2992438 w 4437063"/>
                <a:gd name="connsiteY316" fmla="*/ 2720182 h 4810125"/>
                <a:gd name="connsiteX317" fmla="*/ 3012678 w 4437063"/>
                <a:gd name="connsiteY317" fmla="*/ 2725738 h 4810125"/>
                <a:gd name="connsiteX318" fmla="*/ 3056731 w 4437063"/>
                <a:gd name="connsiteY318" fmla="*/ 2736057 h 4810125"/>
                <a:gd name="connsiteX319" fmla="*/ 3105150 w 4437063"/>
                <a:gd name="connsiteY319" fmla="*/ 2744391 h 4810125"/>
                <a:gd name="connsiteX320" fmla="*/ 3156347 w 4437063"/>
                <a:gd name="connsiteY320" fmla="*/ 2749550 h 4810125"/>
                <a:gd name="connsiteX321" fmla="*/ 3182938 w 4437063"/>
                <a:gd name="connsiteY321" fmla="*/ 2751535 h 4810125"/>
                <a:gd name="connsiteX322" fmla="*/ 3209528 w 4437063"/>
                <a:gd name="connsiteY322" fmla="*/ 2752725 h 4810125"/>
                <a:gd name="connsiteX323" fmla="*/ 3264694 w 4437063"/>
                <a:gd name="connsiteY323" fmla="*/ 2751535 h 4810125"/>
                <a:gd name="connsiteX324" fmla="*/ 3292872 w 4437063"/>
                <a:gd name="connsiteY324" fmla="*/ 2749154 h 4810125"/>
                <a:gd name="connsiteX325" fmla="*/ 3350022 w 4437063"/>
                <a:gd name="connsiteY325" fmla="*/ 2744788 h 4810125"/>
                <a:gd name="connsiteX326" fmla="*/ 3408363 w 4437063"/>
                <a:gd name="connsiteY326" fmla="*/ 2737644 h 4810125"/>
                <a:gd name="connsiteX327" fmla="*/ 3465910 w 4437063"/>
                <a:gd name="connsiteY327" fmla="*/ 2730897 h 4810125"/>
                <a:gd name="connsiteX328" fmla="*/ 3581003 w 4437063"/>
                <a:gd name="connsiteY328" fmla="*/ 2719388 h 4810125"/>
                <a:gd name="connsiteX329" fmla="*/ 3636566 w 4437063"/>
                <a:gd name="connsiteY329" fmla="*/ 2716610 h 4810125"/>
                <a:gd name="connsiteX330" fmla="*/ 3664347 w 4437063"/>
                <a:gd name="connsiteY330" fmla="*/ 2715419 h 4810125"/>
                <a:gd name="connsiteX331" fmla="*/ 3717528 w 4437063"/>
                <a:gd name="connsiteY331" fmla="*/ 2718594 h 4810125"/>
                <a:gd name="connsiteX332" fmla="*/ 3767931 w 4437063"/>
                <a:gd name="connsiteY332" fmla="*/ 2726928 h 4810125"/>
                <a:gd name="connsiteX333" fmla="*/ 3813572 w 4437063"/>
                <a:gd name="connsiteY333" fmla="*/ 2739628 h 4810125"/>
                <a:gd name="connsiteX334" fmla="*/ 3834210 w 4437063"/>
                <a:gd name="connsiteY334" fmla="*/ 2748360 h 4810125"/>
                <a:gd name="connsiteX335" fmla="*/ 3854053 w 4437063"/>
                <a:gd name="connsiteY335" fmla="*/ 2757885 h 4810125"/>
                <a:gd name="connsiteX336" fmla="*/ 3888581 w 4437063"/>
                <a:gd name="connsiteY336" fmla="*/ 2777729 h 4810125"/>
                <a:gd name="connsiteX337" fmla="*/ 3931047 w 4437063"/>
                <a:gd name="connsiteY337" fmla="*/ 2808685 h 4810125"/>
                <a:gd name="connsiteX338" fmla="*/ 3952081 w 4437063"/>
                <a:gd name="connsiteY338" fmla="*/ 2826147 h 4810125"/>
                <a:gd name="connsiteX339" fmla="*/ 3984228 w 4437063"/>
                <a:gd name="connsiteY339" fmla="*/ 2855516 h 4810125"/>
                <a:gd name="connsiteX340" fmla="*/ 3990975 w 4437063"/>
                <a:gd name="connsiteY340" fmla="*/ 2862263 h 4810125"/>
                <a:gd name="connsiteX341" fmla="*/ 3983831 w 4437063"/>
                <a:gd name="connsiteY341" fmla="*/ 2855913 h 4810125"/>
                <a:gd name="connsiteX342" fmla="*/ 3949700 w 4437063"/>
                <a:gd name="connsiteY342" fmla="*/ 2828132 h 4810125"/>
                <a:gd name="connsiteX343" fmla="*/ 3928269 w 4437063"/>
                <a:gd name="connsiteY343" fmla="*/ 2811860 h 4810125"/>
                <a:gd name="connsiteX344" fmla="*/ 3885010 w 4437063"/>
                <a:gd name="connsiteY344" fmla="*/ 2783682 h 4810125"/>
                <a:gd name="connsiteX345" fmla="*/ 3850085 w 4437063"/>
                <a:gd name="connsiteY345" fmla="*/ 2765425 h 4810125"/>
                <a:gd name="connsiteX346" fmla="*/ 3830638 w 4437063"/>
                <a:gd name="connsiteY346" fmla="*/ 2757885 h 4810125"/>
                <a:gd name="connsiteX347" fmla="*/ 3810000 w 4437063"/>
                <a:gd name="connsiteY347" fmla="*/ 2750741 h 4810125"/>
                <a:gd name="connsiteX348" fmla="*/ 3765153 w 4437063"/>
                <a:gd name="connsiteY348" fmla="*/ 2740422 h 4810125"/>
                <a:gd name="connsiteX349" fmla="*/ 3716338 w 4437063"/>
                <a:gd name="connsiteY349" fmla="*/ 2734469 h 4810125"/>
                <a:gd name="connsiteX350" fmla="*/ 3664347 w 4437063"/>
                <a:gd name="connsiteY350" fmla="*/ 2734469 h 4810125"/>
                <a:gd name="connsiteX351" fmla="*/ 3637756 w 4437063"/>
                <a:gd name="connsiteY351" fmla="*/ 2737247 h 4810125"/>
                <a:gd name="connsiteX352" fmla="*/ 3582988 w 4437063"/>
                <a:gd name="connsiteY352" fmla="*/ 2742407 h 4810125"/>
                <a:gd name="connsiteX353" fmla="*/ 3469878 w 4437063"/>
                <a:gd name="connsiteY353" fmla="*/ 2759869 h 4810125"/>
                <a:gd name="connsiteX354" fmla="*/ 3412331 w 4437063"/>
                <a:gd name="connsiteY354" fmla="*/ 2769791 h 4810125"/>
                <a:gd name="connsiteX355" fmla="*/ 3354785 w 4437063"/>
                <a:gd name="connsiteY355" fmla="*/ 2779316 h 4810125"/>
                <a:gd name="connsiteX356" fmla="*/ 3296444 w 4437063"/>
                <a:gd name="connsiteY356" fmla="*/ 2786460 h 4810125"/>
                <a:gd name="connsiteX357" fmla="*/ 3267869 w 4437063"/>
                <a:gd name="connsiteY357" fmla="*/ 2790825 h 4810125"/>
                <a:gd name="connsiteX358" fmla="*/ 3210322 w 4437063"/>
                <a:gd name="connsiteY358" fmla="*/ 2795191 h 4810125"/>
                <a:gd name="connsiteX359" fmla="*/ 3181747 w 4437063"/>
                <a:gd name="connsiteY359" fmla="*/ 2794794 h 4810125"/>
                <a:gd name="connsiteX360" fmla="*/ 3153966 w 4437063"/>
                <a:gd name="connsiteY360" fmla="*/ 2794794 h 4810125"/>
                <a:gd name="connsiteX361" fmla="*/ 3099991 w 4437063"/>
                <a:gd name="connsiteY361" fmla="*/ 2791619 h 4810125"/>
                <a:gd name="connsiteX362" fmla="*/ 3048794 w 4437063"/>
                <a:gd name="connsiteY362" fmla="*/ 2786063 h 4810125"/>
                <a:gd name="connsiteX363" fmla="*/ 3000375 w 4437063"/>
                <a:gd name="connsiteY363" fmla="*/ 2777332 h 4810125"/>
                <a:gd name="connsiteX364" fmla="*/ 2977753 w 4437063"/>
                <a:gd name="connsiteY364" fmla="*/ 2771775 h 4810125"/>
                <a:gd name="connsiteX365" fmla="*/ 2955528 w 4437063"/>
                <a:gd name="connsiteY365" fmla="*/ 2765425 h 4810125"/>
                <a:gd name="connsiteX366" fmla="*/ 2915047 w 4437063"/>
                <a:gd name="connsiteY366" fmla="*/ 2749154 h 4810125"/>
                <a:gd name="connsiteX367" fmla="*/ 2880122 w 4437063"/>
                <a:gd name="connsiteY367" fmla="*/ 2728913 h 4810125"/>
                <a:gd name="connsiteX368" fmla="*/ 2851547 w 4437063"/>
                <a:gd name="connsiteY368" fmla="*/ 2705497 h 4810125"/>
                <a:gd name="connsiteX369" fmla="*/ 2841228 w 4437063"/>
                <a:gd name="connsiteY369" fmla="*/ 2692003 h 4810125"/>
                <a:gd name="connsiteX370" fmla="*/ 2834672 w 4437063"/>
                <a:gd name="connsiteY370" fmla="*/ 2681871 h 4810125"/>
                <a:gd name="connsiteX371" fmla="*/ 2809730 w 4437063"/>
                <a:gd name="connsiteY371" fmla="*/ 2695130 h 4810125"/>
                <a:gd name="connsiteX372" fmla="*/ 2726378 w 4437063"/>
                <a:gd name="connsiteY372" fmla="*/ 2736399 h 4810125"/>
                <a:gd name="connsiteX373" fmla="*/ 2668826 w 4437063"/>
                <a:gd name="connsiteY373" fmla="*/ 2766953 h 4810125"/>
                <a:gd name="connsiteX374" fmla="*/ 2609687 w 4437063"/>
                <a:gd name="connsiteY374" fmla="*/ 2804253 h 4810125"/>
                <a:gd name="connsiteX375" fmla="*/ 2550150 w 4437063"/>
                <a:gd name="connsiteY375" fmla="*/ 2849092 h 4810125"/>
                <a:gd name="connsiteX376" fmla="*/ 2506490 w 4437063"/>
                <a:gd name="connsiteY376" fmla="*/ 2889567 h 4810125"/>
                <a:gd name="connsiteX377" fmla="*/ 2477516 w 4437063"/>
                <a:gd name="connsiteY377" fmla="*/ 2920518 h 4810125"/>
                <a:gd name="connsiteX378" fmla="*/ 2448541 w 4437063"/>
                <a:gd name="connsiteY378" fmla="*/ 2954247 h 4810125"/>
                <a:gd name="connsiteX379" fmla="*/ 2421551 w 4437063"/>
                <a:gd name="connsiteY379" fmla="*/ 2991944 h 4810125"/>
                <a:gd name="connsiteX380" fmla="*/ 2407659 w 4437063"/>
                <a:gd name="connsiteY380" fmla="*/ 3011784 h 4810125"/>
                <a:gd name="connsiteX381" fmla="*/ 2393767 w 4437063"/>
                <a:gd name="connsiteY381" fmla="*/ 3034006 h 4810125"/>
                <a:gd name="connsiteX382" fmla="*/ 2368762 w 4437063"/>
                <a:gd name="connsiteY382" fmla="*/ 3079242 h 4810125"/>
                <a:gd name="connsiteX383" fmla="*/ 2347726 w 4437063"/>
                <a:gd name="connsiteY383" fmla="*/ 3126066 h 4810125"/>
                <a:gd name="connsiteX384" fmla="*/ 2329865 w 4437063"/>
                <a:gd name="connsiteY384" fmla="*/ 3174079 h 4810125"/>
                <a:gd name="connsiteX385" fmla="*/ 2315576 w 4437063"/>
                <a:gd name="connsiteY385" fmla="*/ 3222887 h 4810125"/>
                <a:gd name="connsiteX386" fmla="*/ 2303669 w 4437063"/>
                <a:gd name="connsiteY386" fmla="*/ 3272885 h 4810125"/>
                <a:gd name="connsiteX387" fmla="*/ 2290571 w 4437063"/>
                <a:gd name="connsiteY387" fmla="*/ 3348676 h 4810125"/>
                <a:gd name="connsiteX388" fmla="*/ 2281839 w 4437063"/>
                <a:gd name="connsiteY388" fmla="*/ 3452243 h 4810125"/>
                <a:gd name="connsiteX389" fmla="*/ 2279457 w 4437063"/>
                <a:gd name="connsiteY389" fmla="*/ 3557794 h 4810125"/>
                <a:gd name="connsiteX390" fmla="*/ 2284220 w 4437063"/>
                <a:gd name="connsiteY390" fmla="*/ 3716915 h 4810125"/>
                <a:gd name="connsiteX391" fmla="*/ 2289777 w 4437063"/>
                <a:gd name="connsiteY391" fmla="*/ 3822466 h 4810125"/>
                <a:gd name="connsiteX392" fmla="*/ 2293349 w 4437063"/>
                <a:gd name="connsiteY392" fmla="*/ 3878416 h 4810125"/>
                <a:gd name="connsiteX393" fmla="*/ 2307241 w 4437063"/>
                <a:gd name="connsiteY393" fmla="*/ 4016903 h 4810125"/>
                <a:gd name="connsiteX394" fmla="*/ 2337406 w 4437063"/>
                <a:gd name="connsiteY394" fmla="*/ 4258163 h 4810125"/>
                <a:gd name="connsiteX395" fmla="*/ 2407659 w 4437063"/>
                <a:gd name="connsiteY395" fmla="*/ 4721637 h 4810125"/>
                <a:gd name="connsiteX396" fmla="*/ 2422345 w 4437063"/>
                <a:gd name="connsiteY396" fmla="*/ 4810125 h 4810125"/>
                <a:gd name="connsiteX397" fmla="*/ 1739262 w 4437063"/>
                <a:gd name="connsiteY397" fmla="*/ 4810125 h 4810125"/>
                <a:gd name="connsiteX398" fmla="*/ 1857144 w 4437063"/>
                <a:gd name="connsiteY398" fmla="*/ 4274432 h 4810125"/>
                <a:gd name="connsiteX399" fmla="*/ 1866273 w 4437063"/>
                <a:gd name="connsiteY399" fmla="*/ 4218085 h 4810125"/>
                <a:gd name="connsiteX400" fmla="*/ 1908346 w 4437063"/>
                <a:gd name="connsiteY400" fmla="*/ 3914129 h 4810125"/>
                <a:gd name="connsiteX401" fmla="*/ 1926604 w 4437063"/>
                <a:gd name="connsiteY401" fmla="*/ 3748263 h 4810125"/>
                <a:gd name="connsiteX402" fmla="*/ 1934145 w 4437063"/>
                <a:gd name="connsiteY402" fmla="*/ 3649060 h 4810125"/>
                <a:gd name="connsiteX403" fmla="*/ 1935733 w 4437063"/>
                <a:gd name="connsiteY403" fmla="*/ 3606602 h 4810125"/>
                <a:gd name="connsiteX404" fmla="*/ 1936923 w 4437063"/>
                <a:gd name="connsiteY404" fmla="*/ 3565730 h 4810125"/>
                <a:gd name="connsiteX405" fmla="*/ 1933351 w 4437063"/>
                <a:gd name="connsiteY405" fmla="*/ 3491924 h 4810125"/>
                <a:gd name="connsiteX406" fmla="*/ 1923825 w 4437063"/>
                <a:gd name="connsiteY406" fmla="*/ 3424863 h 4810125"/>
                <a:gd name="connsiteX407" fmla="*/ 1909933 w 4437063"/>
                <a:gd name="connsiteY407" fmla="*/ 3365342 h 4810125"/>
                <a:gd name="connsiteX408" fmla="*/ 1891675 w 4437063"/>
                <a:gd name="connsiteY408" fmla="*/ 3312169 h 4810125"/>
                <a:gd name="connsiteX409" fmla="*/ 1869448 w 4437063"/>
                <a:gd name="connsiteY409" fmla="*/ 3264552 h 4810125"/>
                <a:gd name="connsiteX410" fmla="*/ 1843252 w 4437063"/>
                <a:gd name="connsiteY410" fmla="*/ 3222490 h 4810125"/>
                <a:gd name="connsiteX411" fmla="*/ 1814278 w 4437063"/>
                <a:gd name="connsiteY411" fmla="*/ 3184397 h 4810125"/>
                <a:gd name="connsiteX412" fmla="*/ 1782525 w 4437063"/>
                <a:gd name="connsiteY412" fmla="*/ 3149080 h 4810125"/>
                <a:gd name="connsiteX413" fmla="*/ 1749185 w 4437063"/>
                <a:gd name="connsiteY413" fmla="*/ 3117733 h 4810125"/>
                <a:gd name="connsiteX414" fmla="*/ 1695602 w 4437063"/>
                <a:gd name="connsiteY414" fmla="*/ 3074877 h 4810125"/>
                <a:gd name="connsiteX415" fmla="*/ 1621776 w 4437063"/>
                <a:gd name="connsiteY415" fmla="*/ 3021705 h 4810125"/>
                <a:gd name="connsiteX416" fmla="*/ 1548348 w 4437063"/>
                <a:gd name="connsiteY416" fmla="*/ 2968929 h 4810125"/>
                <a:gd name="connsiteX417" fmla="*/ 1513420 w 4437063"/>
                <a:gd name="connsiteY417" fmla="*/ 2940359 h 4810125"/>
                <a:gd name="connsiteX418" fmla="*/ 1448723 w 4437063"/>
                <a:gd name="connsiteY418" fmla="*/ 2884409 h 4810125"/>
                <a:gd name="connsiteX419" fmla="*/ 1346320 w 4437063"/>
                <a:gd name="connsiteY419" fmla="*/ 2793936 h 4810125"/>
                <a:gd name="connsiteX420" fmla="*/ 1275273 w 4437063"/>
                <a:gd name="connsiteY420" fmla="*/ 2733224 h 4810125"/>
                <a:gd name="connsiteX421" fmla="*/ 1200654 w 4437063"/>
                <a:gd name="connsiteY421" fmla="*/ 2674496 h 4810125"/>
                <a:gd name="connsiteX422" fmla="*/ 1123654 w 4437063"/>
                <a:gd name="connsiteY422" fmla="*/ 2620927 h 4810125"/>
                <a:gd name="connsiteX423" fmla="*/ 1062926 w 4437063"/>
                <a:gd name="connsiteY423" fmla="*/ 2585611 h 4810125"/>
                <a:gd name="connsiteX424" fmla="*/ 1021648 w 4437063"/>
                <a:gd name="connsiteY424" fmla="*/ 2563786 h 4810125"/>
                <a:gd name="connsiteX425" fmla="*/ 979575 w 4437063"/>
                <a:gd name="connsiteY425" fmla="*/ 2545533 h 4810125"/>
                <a:gd name="connsiteX426" fmla="*/ 935518 w 4437063"/>
                <a:gd name="connsiteY426" fmla="*/ 2529661 h 4810125"/>
                <a:gd name="connsiteX427" fmla="*/ 914085 w 4437063"/>
                <a:gd name="connsiteY427" fmla="*/ 2522915 h 4810125"/>
                <a:gd name="connsiteX428" fmla="*/ 871218 w 4437063"/>
                <a:gd name="connsiteY428" fmla="*/ 2511011 h 4810125"/>
                <a:gd name="connsiteX429" fmla="*/ 797790 w 4437063"/>
                <a:gd name="connsiteY429" fmla="*/ 2495932 h 4810125"/>
                <a:gd name="connsiteX430" fmla="*/ 735475 w 4437063"/>
                <a:gd name="connsiteY430" fmla="*/ 2489583 h 4810125"/>
                <a:gd name="connsiteX431" fmla="*/ 679908 w 4437063"/>
                <a:gd name="connsiteY431" fmla="*/ 2487996 h 4810125"/>
                <a:gd name="connsiteX432" fmla="*/ 601716 w 4437063"/>
                <a:gd name="connsiteY432" fmla="*/ 2488789 h 4810125"/>
                <a:gd name="connsiteX433" fmla="*/ 514793 w 4437063"/>
                <a:gd name="connsiteY433" fmla="*/ 2484821 h 4810125"/>
                <a:gd name="connsiteX434" fmla="*/ 446127 w 4437063"/>
                <a:gd name="connsiteY434" fmla="*/ 2474504 h 4810125"/>
                <a:gd name="connsiteX435" fmla="*/ 406436 w 4437063"/>
                <a:gd name="connsiteY435" fmla="*/ 2465377 h 4810125"/>
                <a:gd name="connsiteX436" fmla="*/ 369920 w 4437063"/>
                <a:gd name="connsiteY436" fmla="*/ 2455854 h 4810125"/>
                <a:gd name="connsiteX437" fmla="*/ 306415 w 4437063"/>
                <a:gd name="connsiteY437" fmla="*/ 2436410 h 4810125"/>
                <a:gd name="connsiteX438" fmla="*/ 252832 w 4437063"/>
                <a:gd name="connsiteY438" fmla="*/ 2414983 h 4810125"/>
                <a:gd name="connsiteX439" fmla="*/ 207584 w 4437063"/>
                <a:gd name="connsiteY439" fmla="*/ 2390777 h 4810125"/>
                <a:gd name="connsiteX440" fmla="*/ 170274 w 4437063"/>
                <a:gd name="connsiteY440" fmla="*/ 2364588 h 4810125"/>
                <a:gd name="connsiteX441" fmla="*/ 138125 w 4437063"/>
                <a:gd name="connsiteY441" fmla="*/ 2335224 h 4810125"/>
                <a:gd name="connsiteX442" fmla="*/ 111135 w 4437063"/>
                <a:gd name="connsiteY442" fmla="*/ 2303082 h 4810125"/>
                <a:gd name="connsiteX443" fmla="*/ 86923 w 4437063"/>
                <a:gd name="connsiteY443" fmla="*/ 2268163 h 4810125"/>
                <a:gd name="connsiteX444" fmla="*/ 75413 w 4437063"/>
                <a:gd name="connsiteY444" fmla="*/ 2249116 h 4810125"/>
                <a:gd name="connsiteX445" fmla="*/ 66681 w 4437063"/>
                <a:gd name="connsiteY445" fmla="*/ 2233244 h 4810125"/>
                <a:gd name="connsiteX446" fmla="*/ 53980 w 4437063"/>
                <a:gd name="connsiteY446" fmla="*/ 2201896 h 4810125"/>
                <a:gd name="connsiteX447" fmla="*/ 46835 w 4437063"/>
                <a:gd name="connsiteY447" fmla="*/ 2171738 h 4810125"/>
                <a:gd name="connsiteX448" fmla="*/ 43660 w 4437063"/>
                <a:gd name="connsiteY448" fmla="*/ 2143962 h 4810125"/>
                <a:gd name="connsiteX449" fmla="*/ 44057 w 4437063"/>
                <a:gd name="connsiteY449" fmla="*/ 2108646 h 4810125"/>
                <a:gd name="connsiteX450" fmla="*/ 48423 w 4437063"/>
                <a:gd name="connsiteY450" fmla="*/ 2080472 h 4810125"/>
                <a:gd name="connsiteX451" fmla="*/ 49217 w 4437063"/>
                <a:gd name="connsiteY451" fmla="*/ 2077298 h 4810125"/>
                <a:gd name="connsiteX452" fmla="*/ 50408 w 4437063"/>
                <a:gd name="connsiteY452" fmla="*/ 2091186 h 4810125"/>
                <a:gd name="connsiteX453" fmla="*/ 65093 w 4437063"/>
                <a:gd name="connsiteY453" fmla="*/ 2153088 h 4810125"/>
                <a:gd name="connsiteX454" fmla="*/ 75016 w 4437063"/>
                <a:gd name="connsiteY454" fmla="*/ 2180865 h 4810125"/>
                <a:gd name="connsiteX455" fmla="*/ 87717 w 4437063"/>
                <a:gd name="connsiteY455" fmla="*/ 2208642 h 4810125"/>
                <a:gd name="connsiteX456" fmla="*/ 104784 w 4437063"/>
                <a:gd name="connsiteY456" fmla="*/ 2234434 h 4810125"/>
                <a:gd name="connsiteX457" fmla="*/ 114707 w 4437063"/>
                <a:gd name="connsiteY457" fmla="*/ 2245545 h 4810125"/>
                <a:gd name="connsiteX458" fmla="*/ 124233 w 4437063"/>
                <a:gd name="connsiteY458" fmla="*/ 2255862 h 4810125"/>
                <a:gd name="connsiteX459" fmla="*/ 151620 w 4437063"/>
                <a:gd name="connsiteY459" fmla="*/ 2278877 h 4810125"/>
                <a:gd name="connsiteX460" fmla="*/ 186548 w 4437063"/>
                <a:gd name="connsiteY460" fmla="*/ 2304273 h 4810125"/>
                <a:gd name="connsiteX461" fmla="*/ 229811 w 4437063"/>
                <a:gd name="connsiteY461" fmla="*/ 2329272 h 4810125"/>
                <a:gd name="connsiteX462" fmla="*/ 280616 w 4437063"/>
                <a:gd name="connsiteY462" fmla="*/ 2354271 h 4810125"/>
                <a:gd name="connsiteX463" fmla="*/ 339358 w 4437063"/>
                <a:gd name="connsiteY463" fmla="*/ 2375698 h 4810125"/>
                <a:gd name="connsiteX464" fmla="*/ 405245 w 4437063"/>
                <a:gd name="connsiteY464" fmla="*/ 2393555 h 4810125"/>
                <a:gd name="connsiteX465" fmla="*/ 478277 w 4437063"/>
                <a:gd name="connsiteY465" fmla="*/ 2406253 h 4810125"/>
                <a:gd name="connsiteX466" fmla="*/ 517571 w 4437063"/>
                <a:gd name="connsiteY466" fmla="*/ 2409824 h 4810125"/>
                <a:gd name="connsiteX467" fmla="*/ 553293 w 4437063"/>
                <a:gd name="connsiteY467" fmla="*/ 2411411 h 4810125"/>
                <a:gd name="connsiteX468" fmla="*/ 658077 w 4437063"/>
                <a:gd name="connsiteY468" fmla="*/ 2410618 h 4810125"/>
                <a:gd name="connsiteX469" fmla="*/ 789058 w 4437063"/>
                <a:gd name="connsiteY469" fmla="*/ 2412205 h 4810125"/>
                <a:gd name="connsiteX470" fmla="*/ 895430 w 4437063"/>
                <a:gd name="connsiteY470" fmla="*/ 2420538 h 4810125"/>
                <a:gd name="connsiteX471" fmla="*/ 967271 w 4437063"/>
                <a:gd name="connsiteY471" fmla="*/ 2430061 h 4810125"/>
                <a:gd name="connsiteX472" fmla="*/ 1002596 w 4437063"/>
                <a:gd name="connsiteY472" fmla="*/ 2437601 h 4810125"/>
                <a:gd name="connsiteX473" fmla="*/ 1037524 w 4437063"/>
                <a:gd name="connsiteY473" fmla="*/ 2445537 h 4810125"/>
                <a:gd name="connsiteX474" fmla="*/ 1109762 w 4437063"/>
                <a:gd name="connsiteY474" fmla="*/ 2470536 h 4810125"/>
                <a:gd name="connsiteX475" fmla="*/ 1183190 w 4437063"/>
                <a:gd name="connsiteY475" fmla="*/ 2503471 h 4810125"/>
                <a:gd name="connsiteX476" fmla="*/ 1257809 w 4437063"/>
                <a:gd name="connsiteY476" fmla="*/ 2544343 h 4810125"/>
                <a:gd name="connsiteX477" fmla="*/ 1332825 w 4437063"/>
                <a:gd name="connsiteY477" fmla="*/ 2591563 h 4810125"/>
                <a:gd name="connsiteX478" fmla="*/ 1407842 w 4437063"/>
                <a:gd name="connsiteY478" fmla="*/ 2643545 h 4810125"/>
                <a:gd name="connsiteX479" fmla="*/ 1482461 w 4437063"/>
                <a:gd name="connsiteY479" fmla="*/ 2700289 h 4810125"/>
                <a:gd name="connsiteX480" fmla="*/ 1555492 w 4437063"/>
                <a:gd name="connsiteY480" fmla="*/ 2759414 h 4810125"/>
                <a:gd name="connsiteX481" fmla="*/ 1592008 w 4437063"/>
                <a:gd name="connsiteY481" fmla="*/ 2789571 h 4810125"/>
                <a:gd name="connsiteX482" fmla="*/ 1626936 w 4437063"/>
                <a:gd name="connsiteY482" fmla="*/ 2818935 h 4810125"/>
                <a:gd name="connsiteX483" fmla="*/ 1687267 w 4437063"/>
                <a:gd name="connsiteY483" fmla="*/ 2866552 h 4810125"/>
                <a:gd name="connsiteX484" fmla="*/ 1758710 w 4437063"/>
                <a:gd name="connsiteY484" fmla="*/ 2917344 h 4810125"/>
                <a:gd name="connsiteX485" fmla="*/ 1818644 w 4437063"/>
                <a:gd name="connsiteY485" fmla="*/ 2951866 h 4810125"/>
                <a:gd name="connsiteX486" fmla="*/ 1845237 w 4437063"/>
                <a:gd name="connsiteY486" fmla="*/ 2962580 h 4810125"/>
                <a:gd name="connsiteX487" fmla="*/ 1847221 w 4437063"/>
                <a:gd name="connsiteY487" fmla="*/ 2962977 h 4810125"/>
                <a:gd name="connsiteX488" fmla="*/ 1789669 w 4437063"/>
                <a:gd name="connsiteY488" fmla="*/ 2876869 h 4810125"/>
                <a:gd name="connsiteX489" fmla="*/ 1692426 w 4437063"/>
                <a:gd name="connsiteY489" fmla="*/ 2740367 h 4810125"/>
                <a:gd name="connsiteX490" fmla="*/ 1612647 w 4437063"/>
                <a:gd name="connsiteY490" fmla="*/ 2639974 h 4810125"/>
                <a:gd name="connsiteX491" fmla="*/ 1547951 w 4437063"/>
                <a:gd name="connsiteY491" fmla="*/ 2568548 h 4810125"/>
                <a:gd name="connsiteX492" fmla="*/ 1494368 w 4437063"/>
                <a:gd name="connsiteY492" fmla="*/ 2518550 h 4810125"/>
                <a:gd name="connsiteX493" fmla="*/ 1448723 w 4437063"/>
                <a:gd name="connsiteY493" fmla="*/ 2483234 h 4810125"/>
                <a:gd name="connsiteX494" fmla="*/ 1407445 w 4437063"/>
                <a:gd name="connsiteY494" fmla="*/ 2454267 h 4810125"/>
                <a:gd name="connsiteX495" fmla="*/ 1367357 w 4437063"/>
                <a:gd name="connsiteY495" fmla="*/ 2425300 h 4810125"/>
                <a:gd name="connsiteX496" fmla="*/ 1346320 w 4437063"/>
                <a:gd name="connsiteY496" fmla="*/ 2408237 h 4810125"/>
                <a:gd name="connsiteX497" fmla="*/ 1326078 w 4437063"/>
                <a:gd name="connsiteY497" fmla="*/ 2391571 h 4810125"/>
                <a:gd name="connsiteX498" fmla="*/ 1260191 w 4437063"/>
                <a:gd name="connsiteY498" fmla="*/ 2349509 h 4810125"/>
                <a:gd name="connsiteX499" fmla="*/ 1169695 w 4437063"/>
                <a:gd name="connsiteY499" fmla="*/ 2299511 h 4810125"/>
                <a:gd name="connsiteX500" fmla="*/ 1059751 w 4437063"/>
                <a:gd name="connsiteY500" fmla="*/ 2247529 h 4810125"/>
                <a:gd name="connsiteX501" fmla="*/ 936312 w 4437063"/>
                <a:gd name="connsiteY501" fmla="*/ 2197134 h 4810125"/>
                <a:gd name="connsiteX502" fmla="*/ 837481 w 4437063"/>
                <a:gd name="connsiteY502" fmla="*/ 2164199 h 4810125"/>
                <a:gd name="connsiteX503" fmla="*/ 770403 w 4437063"/>
                <a:gd name="connsiteY503" fmla="*/ 2145152 h 4810125"/>
                <a:gd name="connsiteX504" fmla="*/ 703325 w 4437063"/>
                <a:gd name="connsiteY504" fmla="*/ 2129280 h 4810125"/>
                <a:gd name="connsiteX505" fmla="*/ 636644 w 4437063"/>
                <a:gd name="connsiteY505" fmla="*/ 2117375 h 4810125"/>
                <a:gd name="connsiteX506" fmla="*/ 570757 w 4437063"/>
                <a:gd name="connsiteY506" fmla="*/ 2109836 h 4810125"/>
                <a:gd name="connsiteX507" fmla="*/ 507648 w 4437063"/>
                <a:gd name="connsiteY507" fmla="*/ 2107455 h 4810125"/>
                <a:gd name="connsiteX508" fmla="*/ 476689 w 4437063"/>
                <a:gd name="connsiteY508" fmla="*/ 2108249 h 4810125"/>
                <a:gd name="connsiteX509" fmla="*/ 401673 w 4437063"/>
                <a:gd name="connsiteY509" fmla="*/ 2111820 h 4810125"/>
                <a:gd name="connsiteX510" fmla="*/ 315147 w 4437063"/>
                <a:gd name="connsiteY510" fmla="*/ 2111027 h 4810125"/>
                <a:gd name="connsiteX511" fmla="*/ 268311 w 4437063"/>
                <a:gd name="connsiteY511" fmla="*/ 2105074 h 4810125"/>
                <a:gd name="connsiteX512" fmla="*/ 227826 w 4437063"/>
                <a:gd name="connsiteY512" fmla="*/ 2093964 h 4810125"/>
                <a:gd name="connsiteX513" fmla="*/ 192501 w 4437063"/>
                <a:gd name="connsiteY513" fmla="*/ 2075710 h 4810125"/>
                <a:gd name="connsiteX514" fmla="*/ 158367 w 4437063"/>
                <a:gd name="connsiteY514" fmla="*/ 2049521 h 4810125"/>
                <a:gd name="connsiteX515" fmla="*/ 125423 w 4437063"/>
                <a:gd name="connsiteY515" fmla="*/ 2013808 h 4810125"/>
                <a:gd name="connsiteX516" fmla="*/ 107959 w 4437063"/>
                <a:gd name="connsiteY516" fmla="*/ 1991587 h 4810125"/>
                <a:gd name="connsiteX517" fmla="*/ 77794 w 4437063"/>
                <a:gd name="connsiteY517" fmla="*/ 1949922 h 4810125"/>
                <a:gd name="connsiteX518" fmla="*/ 35325 w 4437063"/>
                <a:gd name="connsiteY518" fmla="*/ 1884051 h 4810125"/>
                <a:gd name="connsiteX519" fmla="*/ 3175 w 4437063"/>
                <a:gd name="connsiteY519" fmla="*/ 1822149 h 4810125"/>
                <a:gd name="connsiteX520" fmla="*/ 0 w 4437063"/>
                <a:gd name="connsiteY520" fmla="*/ 1814610 h 4810125"/>
                <a:gd name="connsiteX521" fmla="*/ 11907 w 4437063"/>
                <a:gd name="connsiteY521" fmla="*/ 1832069 h 4810125"/>
                <a:gd name="connsiteX522" fmla="*/ 82160 w 4437063"/>
                <a:gd name="connsiteY522" fmla="*/ 1926113 h 4810125"/>
                <a:gd name="connsiteX523" fmla="*/ 127408 w 4437063"/>
                <a:gd name="connsiteY523" fmla="*/ 1976111 h 4810125"/>
                <a:gd name="connsiteX524" fmla="*/ 158367 w 4437063"/>
                <a:gd name="connsiteY524" fmla="*/ 2005475 h 4810125"/>
                <a:gd name="connsiteX525" fmla="*/ 173847 w 4437063"/>
                <a:gd name="connsiteY525" fmla="*/ 2017776 h 4810125"/>
                <a:gd name="connsiteX526" fmla="*/ 188135 w 4437063"/>
                <a:gd name="connsiteY526" fmla="*/ 2028093 h 4810125"/>
                <a:gd name="connsiteX527" fmla="*/ 217904 w 4437063"/>
                <a:gd name="connsiteY527" fmla="*/ 2041982 h 4810125"/>
                <a:gd name="connsiteX528" fmla="*/ 248069 w 4437063"/>
                <a:gd name="connsiteY528" fmla="*/ 2049521 h 4810125"/>
                <a:gd name="connsiteX529" fmla="*/ 278234 w 4437063"/>
                <a:gd name="connsiteY529" fmla="*/ 2051902 h 4810125"/>
                <a:gd name="connsiteX530" fmla="*/ 323879 w 4437063"/>
                <a:gd name="connsiteY530" fmla="*/ 2047537 h 4810125"/>
                <a:gd name="connsiteX531" fmla="*/ 388972 w 4437063"/>
                <a:gd name="connsiteY531" fmla="*/ 2035633 h 4810125"/>
                <a:gd name="connsiteX532" fmla="*/ 422709 w 4437063"/>
                <a:gd name="connsiteY532" fmla="*/ 2030474 h 4810125"/>
                <a:gd name="connsiteX533" fmla="*/ 461210 w 4437063"/>
                <a:gd name="connsiteY533" fmla="*/ 2026109 h 4810125"/>
                <a:gd name="connsiteX534" fmla="*/ 538607 w 4437063"/>
                <a:gd name="connsiteY534" fmla="*/ 2021348 h 4810125"/>
                <a:gd name="connsiteX535" fmla="*/ 613623 w 4437063"/>
                <a:gd name="connsiteY535" fmla="*/ 2021744 h 4810125"/>
                <a:gd name="connsiteX536" fmla="*/ 687846 w 4437063"/>
                <a:gd name="connsiteY536" fmla="*/ 2026903 h 4810125"/>
                <a:gd name="connsiteX537" fmla="*/ 759290 w 4437063"/>
                <a:gd name="connsiteY537" fmla="*/ 2036426 h 4810125"/>
                <a:gd name="connsiteX538" fmla="*/ 829146 w 4437063"/>
                <a:gd name="connsiteY538" fmla="*/ 2048727 h 4810125"/>
                <a:gd name="connsiteX539" fmla="*/ 896224 w 4437063"/>
                <a:gd name="connsiteY539" fmla="*/ 2064600 h 4810125"/>
                <a:gd name="connsiteX540" fmla="*/ 960523 w 4437063"/>
                <a:gd name="connsiteY540" fmla="*/ 2082456 h 4810125"/>
                <a:gd name="connsiteX541" fmla="*/ 1051019 w 4437063"/>
                <a:gd name="connsiteY541" fmla="*/ 2113011 h 4810125"/>
                <a:gd name="connsiteX542" fmla="*/ 1158979 w 4437063"/>
                <a:gd name="connsiteY542" fmla="*/ 2157056 h 4810125"/>
                <a:gd name="connsiteX543" fmla="*/ 1250665 w 4437063"/>
                <a:gd name="connsiteY543" fmla="*/ 2200705 h 4810125"/>
                <a:gd name="connsiteX544" fmla="*/ 1323696 w 4437063"/>
                <a:gd name="connsiteY544" fmla="*/ 2239990 h 4810125"/>
                <a:gd name="connsiteX545" fmla="*/ 1351480 w 4437063"/>
                <a:gd name="connsiteY545" fmla="*/ 2255465 h 4810125"/>
                <a:gd name="connsiteX546" fmla="*/ 1442770 w 4437063"/>
                <a:gd name="connsiteY546" fmla="*/ 2307844 h 4810125"/>
                <a:gd name="connsiteX547" fmla="*/ 1529296 w 4437063"/>
                <a:gd name="connsiteY547" fmla="*/ 2358636 h 4810125"/>
                <a:gd name="connsiteX548" fmla="*/ 1599946 w 4437063"/>
                <a:gd name="connsiteY548" fmla="*/ 2405459 h 4810125"/>
                <a:gd name="connsiteX549" fmla="*/ 1650751 w 4437063"/>
                <a:gd name="connsiteY549" fmla="*/ 2440378 h 4810125"/>
                <a:gd name="connsiteX550" fmla="*/ 1705921 w 4437063"/>
                <a:gd name="connsiteY550" fmla="*/ 2479266 h 4810125"/>
                <a:gd name="connsiteX551" fmla="*/ 1795226 w 4437063"/>
                <a:gd name="connsiteY551" fmla="*/ 2545533 h 4810125"/>
                <a:gd name="connsiteX552" fmla="*/ 1880562 w 4437063"/>
                <a:gd name="connsiteY552" fmla="*/ 2614578 h 4810125"/>
                <a:gd name="connsiteX553" fmla="*/ 1891675 w 4437063"/>
                <a:gd name="connsiteY553" fmla="*/ 2624101 h 4810125"/>
                <a:gd name="connsiteX554" fmla="*/ 1879768 w 4437063"/>
                <a:gd name="connsiteY554" fmla="*/ 2601086 h 4810125"/>
                <a:gd name="connsiteX555" fmla="*/ 1820628 w 4437063"/>
                <a:gd name="connsiteY555" fmla="*/ 2481647 h 4810125"/>
                <a:gd name="connsiteX556" fmla="*/ 1783319 w 4437063"/>
                <a:gd name="connsiteY556" fmla="*/ 2402285 h 4810125"/>
                <a:gd name="connsiteX557" fmla="*/ 1772205 w 4437063"/>
                <a:gd name="connsiteY557" fmla="*/ 2374111 h 4810125"/>
                <a:gd name="connsiteX558" fmla="*/ 1760695 w 4437063"/>
                <a:gd name="connsiteY558" fmla="*/ 2341970 h 4810125"/>
                <a:gd name="connsiteX559" fmla="*/ 1734102 w 4437063"/>
                <a:gd name="connsiteY559" fmla="*/ 2245148 h 4810125"/>
                <a:gd name="connsiteX560" fmla="*/ 1697189 w 4437063"/>
                <a:gd name="connsiteY560" fmla="*/ 2097932 h 4810125"/>
                <a:gd name="connsiteX561" fmla="*/ 1690442 w 4437063"/>
                <a:gd name="connsiteY561" fmla="*/ 2069361 h 4810125"/>
                <a:gd name="connsiteX562" fmla="*/ 1655514 w 4437063"/>
                <a:gd name="connsiteY562" fmla="*/ 2056664 h 4810125"/>
                <a:gd name="connsiteX563" fmla="*/ 1499131 w 4437063"/>
                <a:gd name="connsiteY563" fmla="*/ 1991587 h 4810125"/>
                <a:gd name="connsiteX564" fmla="*/ 1428878 w 4437063"/>
                <a:gd name="connsiteY564" fmla="*/ 1958652 h 4810125"/>
                <a:gd name="connsiteX565" fmla="*/ 1359418 w 4437063"/>
                <a:gd name="connsiteY565" fmla="*/ 1922145 h 4810125"/>
                <a:gd name="connsiteX566" fmla="*/ 1295119 w 4437063"/>
                <a:gd name="connsiteY566" fmla="*/ 1882861 h 4810125"/>
                <a:gd name="connsiteX567" fmla="*/ 1267335 w 4437063"/>
                <a:gd name="connsiteY567" fmla="*/ 1863021 h 4810125"/>
                <a:gd name="connsiteX568" fmla="*/ 1239155 w 4437063"/>
                <a:gd name="connsiteY568" fmla="*/ 1842386 h 4810125"/>
                <a:gd name="connsiteX569" fmla="*/ 1167314 w 4437063"/>
                <a:gd name="connsiteY569" fmla="*/ 1801118 h 4810125"/>
                <a:gd name="connsiteX570" fmla="*/ 1081184 w 4437063"/>
                <a:gd name="connsiteY570" fmla="*/ 1761834 h 4810125"/>
                <a:gd name="connsiteX571" fmla="*/ 986719 w 4437063"/>
                <a:gd name="connsiteY571" fmla="*/ 1724931 h 4810125"/>
                <a:gd name="connsiteX572" fmla="*/ 887492 w 4437063"/>
                <a:gd name="connsiteY572" fmla="*/ 1693186 h 4810125"/>
                <a:gd name="connsiteX573" fmla="*/ 787867 w 4437063"/>
                <a:gd name="connsiteY573" fmla="*/ 1668584 h 4810125"/>
                <a:gd name="connsiteX574" fmla="*/ 693799 w 4437063"/>
                <a:gd name="connsiteY574" fmla="*/ 1652711 h 4810125"/>
                <a:gd name="connsiteX575" fmla="*/ 630294 w 4437063"/>
                <a:gd name="connsiteY575" fmla="*/ 1647950 h 4810125"/>
                <a:gd name="connsiteX576" fmla="*/ 591000 w 4437063"/>
                <a:gd name="connsiteY576" fmla="*/ 1648347 h 4810125"/>
                <a:gd name="connsiteX577" fmla="*/ 573536 w 4437063"/>
                <a:gd name="connsiteY577" fmla="*/ 1649934 h 4810125"/>
                <a:gd name="connsiteX578" fmla="*/ 556071 w 4437063"/>
                <a:gd name="connsiteY578" fmla="*/ 1651918 h 4810125"/>
                <a:gd name="connsiteX579" fmla="*/ 522731 w 4437063"/>
                <a:gd name="connsiteY579" fmla="*/ 1658267 h 4810125"/>
                <a:gd name="connsiteX580" fmla="*/ 476292 w 4437063"/>
                <a:gd name="connsiteY580" fmla="*/ 1672155 h 4810125"/>
                <a:gd name="connsiteX581" fmla="*/ 421122 w 4437063"/>
                <a:gd name="connsiteY581" fmla="*/ 1696361 h 4810125"/>
                <a:gd name="connsiteX582" fmla="*/ 373890 w 4437063"/>
                <a:gd name="connsiteY582" fmla="*/ 1724534 h 4810125"/>
                <a:gd name="connsiteX583" fmla="*/ 335786 w 4437063"/>
                <a:gd name="connsiteY583" fmla="*/ 1753501 h 4810125"/>
                <a:gd name="connsiteX584" fmla="*/ 306415 w 4437063"/>
                <a:gd name="connsiteY584" fmla="*/ 1779691 h 4810125"/>
                <a:gd name="connsiteX585" fmla="*/ 278631 w 4437063"/>
                <a:gd name="connsiteY585" fmla="*/ 1809054 h 4810125"/>
                <a:gd name="connsiteX586" fmla="*/ 275059 w 4437063"/>
                <a:gd name="connsiteY586" fmla="*/ 1813419 h 4810125"/>
                <a:gd name="connsiteX587" fmla="*/ 285378 w 4437063"/>
                <a:gd name="connsiteY587" fmla="*/ 1799134 h 4810125"/>
                <a:gd name="connsiteX588" fmla="*/ 349281 w 4437063"/>
                <a:gd name="connsiteY588" fmla="*/ 1722947 h 4810125"/>
                <a:gd name="connsiteX589" fmla="*/ 389766 w 4437063"/>
                <a:gd name="connsiteY589" fmla="*/ 1684456 h 4810125"/>
                <a:gd name="connsiteX590" fmla="*/ 418343 w 4437063"/>
                <a:gd name="connsiteY590" fmla="*/ 1662235 h 4810125"/>
                <a:gd name="connsiteX591" fmla="*/ 432632 w 4437063"/>
                <a:gd name="connsiteY591" fmla="*/ 1653505 h 4810125"/>
                <a:gd name="connsiteX592" fmla="*/ 458828 w 4437063"/>
                <a:gd name="connsiteY592" fmla="*/ 1639220 h 4810125"/>
                <a:gd name="connsiteX593" fmla="*/ 500504 w 4437063"/>
                <a:gd name="connsiteY593" fmla="*/ 1621760 h 4810125"/>
                <a:gd name="connsiteX594" fmla="*/ 530669 w 4437063"/>
                <a:gd name="connsiteY594" fmla="*/ 1611840 h 4810125"/>
                <a:gd name="connsiteX595" fmla="*/ 563613 w 4437063"/>
                <a:gd name="connsiteY595" fmla="*/ 1604301 h 4810125"/>
                <a:gd name="connsiteX596" fmla="*/ 600129 w 4437063"/>
                <a:gd name="connsiteY596" fmla="*/ 1598745 h 4810125"/>
                <a:gd name="connsiteX597" fmla="*/ 662840 w 4437063"/>
                <a:gd name="connsiteY597" fmla="*/ 1592793 h 4810125"/>
                <a:gd name="connsiteX598" fmla="*/ 712454 w 4437063"/>
                <a:gd name="connsiteY598" fmla="*/ 1592396 h 4810125"/>
                <a:gd name="connsiteX599" fmla="*/ 764053 w 4437063"/>
                <a:gd name="connsiteY599" fmla="*/ 1592793 h 4810125"/>
                <a:gd name="connsiteX600" fmla="*/ 865662 w 4437063"/>
                <a:gd name="connsiteY600" fmla="*/ 1599539 h 4810125"/>
                <a:gd name="connsiteX601" fmla="*/ 943853 w 4437063"/>
                <a:gd name="connsiteY601" fmla="*/ 1611443 h 4810125"/>
                <a:gd name="connsiteX602" fmla="*/ 997833 w 4437063"/>
                <a:gd name="connsiteY602" fmla="*/ 1622951 h 4810125"/>
                <a:gd name="connsiteX603" fmla="*/ 1054591 w 4437063"/>
                <a:gd name="connsiteY603" fmla="*/ 1637236 h 4810125"/>
                <a:gd name="connsiteX604" fmla="*/ 1113731 w 4437063"/>
                <a:gd name="connsiteY604" fmla="*/ 1655886 h 4810125"/>
                <a:gd name="connsiteX605" fmla="*/ 1145087 w 4437063"/>
                <a:gd name="connsiteY605" fmla="*/ 1665806 h 4810125"/>
                <a:gd name="connsiteX606" fmla="*/ 1174061 w 4437063"/>
                <a:gd name="connsiteY606" fmla="*/ 1675726 h 4810125"/>
                <a:gd name="connsiteX607" fmla="*/ 1204226 w 4437063"/>
                <a:gd name="connsiteY607" fmla="*/ 1680885 h 4810125"/>
                <a:gd name="connsiteX608" fmla="*/ 1218118 w 4437063"/>
                <a:gd name="connsiteY608" fmla="*/ 1680488 h 4810125"/>
                <a:gd name="connsiteX609" fmla="*/ 1228041 w 4437063"/>
                <a:gd name="connsiteY609" fmla="*/ 1676123 h 4810125"/>
                <a:gd name="connsiteX610" fmla="*/ 1233201 w 4437063"/>
                <a:gd name="connsiteY610" fmla="*/ 1669774 h 4810125"/>
                <a:gd name="connsiteX611" fmla="*/ 1234392 w 4437063"/>
                <a:gd name="connsiteY611" fmla="*/ 1659854 h 4810125"/>
                <a:gd name="connsiteX612" fmla="*/ 1233598 w 4437063"/>
                <a:gd name="connsiteY612" fmla="*/ 1647950 h 4810125"/>
                <a:gd name="connsiteX613" fmla="*/ 1221294 w 4437063"/>
                <a:gd name="connsiteY613" fmla="*/ 1610253 h 4810125"/>
                <a:gd name="connsiteX614" fmla="*/ 1195891 w 4437063"/>
                <a:gd name="connsiteY614" fmla="*/ 1552715 h 4810125"/>
                <a:gd name="connsiteX615" fmla="*/ 1181206 w 4437063"/>
                <a:gd name="connsiteY615" fmla="*/ 1512638 h 4810125"/>
                <a:gd name="connsiteX616" fmla="*/ 1176046 w 4437063"/>
                <a:gd name="connsiteY616" fmla="*/ 1493194 h 4810125"/>
                <a:gd name="connsiteX617" fmla="*/ 1172870 w 4437063"/>
                <a:gd name="connsiteY617" fmla="*/ 1475734 h 4810125"/>
                <a:gd name="connsiteX618" fmla="*/ 1171283 w 4437063"/>
                <a:gd name="connsiteY618" fmla="*/ 1432879 h 4810125"/>
                <a:gd name="connsiteX619" fmla="*/ 1174061 w 4437063"/>
                <a:gd name="connsiteY619" fmla="*/ 1354311 h 4810125"/>
                <a:gd name="connsiteX620" fmla="*/ 1178030 w 4437063"/>
                <a:gd name="connsiteY620" fmla="*/ 1264235 h 4810125"/>
                <a:gd name="connsiteX621" fmla="*/ 1178030 w 4437063"/>
                <a:gd name="connsiteY621" fmla="*/ 1202729 h 4810125"/>
                <a:gd name="connsiteX622" fmla="*/ 1173267 w 4437063"/>
                <a:gd name="connsiteY622" fmla="*/ 1142811 h 4810125"/>
                <a:gd name="connsiteX623" fmla="*/ 1162948 w 4437063"/>
                <a:gd name="connsiteY623" fmla="*/ 1086861 h 4810125"/>
                <a:gd name="connsiteX624" fmla="*/ 1155010 w 4437063"/>
                <a:gd name="connsiteY624" fmla="*/ 1061068 h 4810125"/>
                <a:gd name="connsiteX625" fmla="*/ 1136752 w 4437063"/>
                <a:gd name="connsiteY625" fmla="*/ 1013451 h 4810125"/>
                <a:gd name="connsiteX626" fmla="*/ 1109762 w 4437063"/>
                <a:gd name="connsiteY626" fmla="*/ 953137 h 4810125"/>
                <a:gd name="connsiteX627" fmla="*/ 1089519 w 4437063"/>
                <a:gd name="connsiteY627" fmla="*/ 916630 h 4810125"/>
                <a:gd name="connsiteX628" fmla="*/ 1066895 w 4437063"/>
                <a:gd name="connsiteY628" fmla="*/ 881314 h 4810125"/>
                <a:gd name="connsiteX629" fmla="*/ 1039112 w 4437063"/>
                <a:gd name="connsiteY629" fmla="*/ 845998 h 4810125"/>
                <a:gd name="connsiteX630" fmla="*/ 1006168 w 4437063"/>
                <a:gd name="connsiteY630" fmla="*/ 809095 h 4810125"/>
                <a:gd name="connsiteX631" fmla="*/ 966477 w 4437063"/>
                <a:gd name="connsiteY631" fmla="*/ 769414 h 4810125"/>
                <a:gd name="connsiteX632" fmla="*/ 943456 w 4437063"/>
                <a:gd name="connsiteY632" fmla="*/ 747589 h 4810125"/>
                <a:gd name="connsiteX633" fmla="*/ 920435 w 4437063"/>
                <a:gd name="connsiteY633" fmla="*/ 725765 h 4810125"/>
                <a:gd name="connsiteX634" fmla="*/ 880744 w 4437063"/>
                <a:gd name="connsiteY634" fmla="*/ 684497 h 4810125"/>
                <a:gd name="connsiteX635" fmla="*/ 848595 w 4437063"/>
                <a:gd name="connsiteY635" fmla="*/ 645609 h 4810125"/>
                <a:gd name="connsiteX636" fmla="*/ 823192 w 4437063"/>
                <a:gd name="connsiteY636" fmla="*/ 606325 h 4810125"/>
                <a:gd name="connsiteX637" fmla="*/ 801759 w 4437063"/>
                <a:gd name="connsiteY637" fmla="*/ 565850 h 4810125"/>
                <a:gd name="connsiteX638" fmla="*/ 785089 w 4437063"/>
                <a:gd name="connsiteY638" fmla="*/ 522598 h 4810125"/>
                <a:gd name="connsiteX639" fmla="*/ 770403 w 4437063"/>
                <a:gd name="connsiteY639" fmla="*/ 475378 h 4810125"/>
                <a:gd name="connsiteX640" fmla="*/ 758099 w 4437063"/>
                <a:gd name="connsiteY640" fmla="*/ 422205 h 4810125"/>
                <a:gd name="connsiteX641" fmla="*/ 752145 w 4437063"/>
                <a:gd name="connsiteY641" fmla="*/ 393238 h 4810125"/>
                <a:gd name="connsiteX642" fmla="*/ 723568 w 4437063"/>
                <a:gd name="connsiteY642" fmla="*/ 246022 h 4810125"/>
                <a:gd name="connsiteX643" fmla="*/ 721403 w 4437063"/>
                <a:gd name="connsiteY643" fmla="*/ 232026 h 4810125"/>
                <a:gd name="connsiteX644" fmla="*/ 731903 w 4437063"/>
                <a:gd name="connsiteY644" fmla="*/ 284512 h 4810125"/>
                <a:gd name="connsiteX645" fmla="*/ 748970 w 4437063"/>
                <a:gd name="connsiteY645" fmla="*/ 348399 h 4810125"/>
                <a:gd name="connsiteX646" fmla="*/ 773975 w 4437063"/>
                <a:gd name="connsiteY646" fmla="*/ 421808 h 4810125"/>
                <a:gd name="connsiteX647" fmla="*/ 798981 w 4437063"/>
                <a:gd name="connsiteY647" fmla="*/ 480139 h 4810125"/>
                <a:gd name="connsiteX648" fmla="*/ 818429 w 4437063"/>
                <a:gd name="connsiteY648" fmla="*/ 519027 h 4810125"/>
                <a:gd name="connsiteX649" fmla="*/ 840656 w 4437063"/>
                <a:gd name="connsiteY649" fmla="*/ 557121 h 4810125"/>
                <a:gd name="connsiteX650" fmla="*/ 865662 w 4437063"/>
                <a:gd name="connsiteY650" fmla="*/ 593627 h 4810125"/>
                <a:gd name="connsiteX651" fmla="*/ 893445 w 4437063"/>
                <a:gd name="connsiteY651" fmla="*/ 628546 h 4810125"/>
                <a:gd name="connsiteX652" fmla="*/ 924801 w 4437063"/>
                <a:gd name="connsiteY652" fmla="*/ 659894 h 4810125"/>
                <a:gd name="connsiteX653" fmla="*/ 941869 w 4437063"/>
                <a:gd name="connsiteY653" fmla="*/ 674973 h 4810125"/>
                <a:gd name="connsiteX654" fmla="*/ 1004977 w 4437063"/>
                <a:gd name="connsiteY654" fmla="*/ 726162 h 4810125"/>
                <a:gd name="connsiteX655" fmla="*/ 1075230 w 4437063"/>
                <a:gd name="connsiteY655" fmla="*/ 786477 h 4810125"/>
                <a:gd name="connsiteX656" fmla="*/ 1111746 w 4437063"/>
                <a:gd name="connsiteY656" fmla="*/ 821793 h 4810125"/>
                <a:gd name="connsiteX657" fmla="*/ 1141118 w 4437063"/>
                <a:gd name="connsiteY657" fmla="*/ 857109 h 4810125"/>
                <a:gd name="connsiteX658" fmla="*/ 1165329 w 4437063"/>
                <a:gd name="connsiteY658" fmla="*/ 894409 h 4810125"/>
                <a:gd name="connsiteX659" fmla="*/ 1184778 w 4437063"/>
                <a:gd name="connsiteY659" fmla="*/ 937264 h 4810125"/>
                <a:gd name="connsiteX660" fmla="*/ 1202242 w 4437063"/>
                <a:gd name="connsiteY660" fmla="*/ 988056 h 4810125"/>
                <a:gd name="connsiteX661" fmla="*/ 1210577 w 4437063"/>
                <a:gd name="connsiteY661" fmla="*/ 1018610 h 4810125"/>
                <a:gd name="connsiteX662" fmla="*/ 1225660 w 4437063"/>
                <a:gd name="connsiteY662" fmla="*/ 1078528 h 4810125"/>
                <a:gd name="connsiteX663" fmla="*/ 1249871 w 4437063"/>
                <a:gd name="connsiteY663" fmla="*/ 1181302 h 4810125"/>
                <a:gd name="connsiteX664" fmla="*/ 1266144 w 4437063"/>
                <a:gd name="connsiteY664" fmla="*/ 1272568 h 4810125"/>
                <a:gd name="connsiteX665" fmla="*/ 1276861 w 4437063"/>
                <a:gd name="connsiteY665" fmla="*/ 1364231 h 4810125"/>
                <a:gd name="connsiteX666" fmla="*/ 1280830 w 4437063"/>
                <a:gd name="connsiteY666" fmla="*/ 1413832 h 4810125"/>
                <a:gd name="connsiteX667" fmla="*/ 1283609 w 4437063"/>
                <a:gd name="connsiteY667" fmla="*/ 1440022 h 4810125"/>
                <a:gd name="connsiteX668" fmla="*/ 1295913 w 4437063"/>
                <a:gd name="connsiteY668" fmla="*/ 1496369 h 4810125"/>
                <a:gd name="connsiteX669" fmla="*/ 1315758 w 4437063"/>
                <a:gd name="connsiteY669" fmla="*/ 1553906 h 4810125"/>
                <a:gd name="connsiteX670" fmla="*/ 1341557 w 4437063"/>
                <a:gd name="connsiteY670" fmla="*/ 1611840 h 4810125"/>
                <a:gd name="connsiteX671" fmla="*/ 1372516 w 4437063"/>
                <a:gd name="connsiteY671" fmla="*/ 1668187 h 4810125"/>
                <a:gd name="connsiteX672" fmla="*/ 1406254 w 4437063"/>
                <a:gd name="connsiteY672" fmla="*/ 1720169 h 4810125"/>
                <a:gd name="connsiteX673" fmla="*/ 1442770 w 4437063"/>
                <a:gd name="connsiteY673" fmla="*/ 1765802 h 4810125"/>
                <a:gd name="connsiteX674" fmla="*/ 1480079 w 4437063"/>
                <a:gd name="connsiteY674" fmla="*/ 1803896 h 4810125"/>
                <a:gd name="connsiteX675" fmla="*/ 1498337 w 4437063"/>
                <a:gd name="connsiteY675" fmla="*/ 1818181 h 4810125"/>
                <a:gd name="connsiteX676" fmla="*/ 1516595 w 4437063"/>
                <a:gd name="connsiteY676" fmla="*/ 1831673 h 4810125"/>
                <a:gd name="connsiteX677" fmla="*/ 1549935 w 4437063"/>
                <a:gd name="connsiteY677" fmla="*/ 1851116 h 4810125"/>
                <a:gd name="connsiteX678" fmla="*/ 1578910 w 4437063"/>
                <a:gd name="connsiteY678" fmla="*/ 1863814 h 4810125"/>
                <a:gd name="connsiteX679" fmla="*/ 1603518 w 4437063"/>
                <a:gd name="connsiteY679" fmla="*/ 1871354 h 4810125"/>
                <a:gd name="connsiteX680" fmla="*/ 1632890 w 4437063"/>
                <a:gd name="connsiteY680" fmla="*/ 1875322 h 4810125"/>
                <a:gd name="connsiteX681" fmla="*/ 1653926 w 4437063"/>
                <a:gd name="connsiteY681" fmla="*/ 1873338 h 4810125"/>
                <a:gd name="connsiteX682" fmla="*/ 1655911 w 4437063"/>
                <a:gd name="connsiteY682" fmla="*/ 1872544 h 4810125"/>
                <a:gd name="connsiteX683" fmla="*/ 1653529 w 4437063"/>
                <a:gd name="connsiteY683" fmla="*/ 1856275 h 4810125"/>
                <a:gd name="connsiteX684" fmla="*/ 1633287 w 4437063"/>
                <a:gd name="connsiteY684" fmla="*/ 1764215 h 4810125"/>
                <a:gd name="connsiteX685" fmla="*/ 1611060 w 4437063"/>
                <a:gd name="connsiteY685" fmla="*/ 1690805 h 4810125"/>
                <a:gd name="connsiteX686" fmla="*/ 1596771 w 4437063"/>
                <a:gd name="connsiteY686" fmla="*/ 1656283 h 4810125"/>
                <a:gd name="connsiteX687" fmla="*/ 1582482 w 4437063"/>
                <a:gd name="connsiteY687" fmla="*/ 1623744 h 4810125"/>
                <a:gd name="connsiteX688" fmla="*/ 1556286 w 4437063"/>
                <a:gd name="connsiteY688" fmla="*/ 1563033 h 4810125"/>
                <a:gd name="connsiteX689" fmla="*/ 1532868 w 4437063"/>
                <a:gd name="connsiteY689" fmla="*/ 1497956 h 4810125"/>
                <a:gd name="connsiteX690" fmla="*/ 1513817 w 4437063"/>
                <a:gd name="connsiteY690" fmla="*/ 1418197 h 4810125"/>
                <a:gd name="connsiteX691" fmla="*/ 1506275 w 4437063"/>
                <a:gd name="connsiteY691" fmla="*/ 1369389 h 4810125"/>
                <a:gd name="connsiteX692" fmla="*/ 1503100 w 4437063"/>
                <a:gd name="connsiteY692" fmla="*/ 1343597 h 4810125"/>
                <a:gd name="connsiteX693" fmla="*/ 1503100 w 4437063"/>
                <a:gd name="connsiteY693" fmla="*/ 1293202 h 4810125"/>
                <a:gd name="connsiteX694" fmla="*/ 1510244 w 4437063"/>
                <a:gd name="connsiteY694" fmla="*/ 1242014 h 4810125"/>
                <a:gd name="connsiteX695" fmla="*/ 1522549 w 4437063"/>
                <a:gd name="connsiteY695" fmla="*/ 1189238 h 4810125"/>
                <a:gd name="connsiteX696" fmla="*/ 1547951 w 4437063"/>
                <a:gd name="connsiteY696" fmla="*/ 1104321 h 4810125"/>
                <a:gd name="connsiteX697" fmla="*/ 1590023 w 4437063"/>
                <a:gd name="connsiteY697" fmla="*/ 970596 h 4810125"/>
                <a:gd name="connsiteX698" fmla="*/ 1611854 w 4437063"/>
                <a:gd name="connsiteY698" fmla="*/ 890044 h 4810125"/>
                <a:gd name="connsiteX699" fmla="*/ 1617410 w 4437063"/>
                <a:gd name="connsiteY699" fmla="*/ 865045 h 4810125"/>
                <a:gd name="connsiteX700" fmla="*/ 1624555 w 4437063"/>
                <a:gd name="connsiteY700" fmla="*/ 814650 h 4810125"/>
                <a:gd name="connsiteX701" fmla="*/ 1626936 w 4437063"/>
                <a:gd name="connsiteY701" fmla="*/ 765049 h 4810125"/>
                <a:gd name="connsiteX702" fmla="*/ 1624555 w 4437063"/>
                <a:gd name="connsiteY702" fmla="*/ 714654 h 4810125"/>
                <a:gd name="connsiteX703" fmla="*/ 1617807 w 4437063"/>
                <a:gd name="connsiteY703" fmla="*/ 664656 h 4810125"/>
                <a:gd name="connsiteX704" fmla="*/ 1607091 w 4437063"/>
                <a:gd name="connsiteY704" fmla="*/ 615848 h 4810125"/>
                <a:gd name="connsiteX705" fmla="*/ 1591611 w 4437063"/>
                <a:gd name="connsiteY705" fmla="*/ 567438 h 4810125"/>
                <a:gd name="connsiteX706" fmla="*/ 1572559 w 4437063"/>
                <a:gd name="connsiteY706" fmla="*/ 520614 h 4810125"/>
                <a:gd name="connsiteX707" fmla="*/ 1549935 w 4437063"/>
                <a:gd name="connsiteY707" fmla="*/ 475378 h 4810125"/>
                <a:gd name="connsiteX708" fmla="*/ 1523739 w 4437063"/>
                <a:gd name="connsiteY708" fmla="*/ 431729 h 4810125"/>
                <a:gd name="connsiteX709" fmla="*/ 1494368 w 4437063"/>
                <a:gd name="connsiteY709" fmla="*/ 390064 h 4810125"/>
                <a:gd name="connsiteX710" fmla="*/ 1461821 w 4437063"/>
                <a:gd name="connsiteY710" fmla="*/ 350780 h 4810125"/>
                <a:gd name="connsiteX711" fmla="*/ 1426893 w 4437063"/>
                <a:gd name="connsiteY711" fmla="*/ 315067 h 4810125"/>
                <a:gd name="connsiteX712" fmla="*/ 1389584 w 4437063"/>
                <a:gd name="connsiteY712" fmla="*/ 280941 h 4810125"/>
                <a:gd name="connsiteX713" fmla="*/ 1349496 w 4437063"/>
                <a:gd name="connsiteY713" fmla="*/ 250387 h 4810125"/>
                <a:gd name="connsiteX714" fmla="*/ 1306629 w 4437063"/>
                <a:gd name="connsiteY714" fmla="*/ 223800 h 4810125"/>
                <a:gd name="connsiteX715" fmla="*/ 1285196 w 4437063"/>
                <a:gd name="connsiteY715" fmla="*/ 211896 h 4810125"/>
                <a:gd name="connsiteX716" fmla="*/ 1242330 w 4437063"/>
                <a:gd name="connsiteY716" fmla="*/ 190468 h 4810125"/>
                <a:gd name="connsiteX717" fmla="*/ 1171680 w 4437063"/>
                <a:gd name="connsiteY717" fmla="*/ 157136 h 4810125"/>
                <a:gd name="connsiteX718" fmla="*/ 1117700 w 4437063"/>
                <a:gd name="connsiteY718" fmla="*/ 134915 h 4810125"/>
                <a:gd name="connsiteX719" fmla="*/ 1077612 w 4437063"/>
                <a:gd name="connsiteY719" fmla="*/ 121027 h 4810125"/>
                <a:gd name="connsiteX720" fmla="*/ 1049431 w 4437063"/>
                <a:gd name="connsiteY720" fmla="*/ 114281 h 4810125"/>
                <a:gd name="connsiteX721" fmla="*/ 1043178 w 4437063"/>
                <a:gd name="connsiteY721" fmla="*/ 113447 h 4810125"/>
                <a:gd name="connsiteX722" fmla="*/ 1061736 w 4437063"/>
                <a:gd name="connsiteY722" fmla="*/ 113091 h 4810125"/>
                <a:gd name="connsiteX723" fmla="*/ 1116906 w 4437063"/>
                <a:gd name="connsiteY723" fmla="*/ 119836 h 4810125"/>
                <a:gd name="connsiteX724" fmla="*/ 1162551 w 4437063"/>
                <a:gd name="connsiteY724" fmla="*/ 129757 h 4810125"/>
                <a:gd name="connsiteX725" fmla="*/ 1214943 w 4437063"/>
                <a:gd name="connsiteY725" fmla="*/ 145232 h 4810125"/>
                <a:gd name="connsiteX726" fmla="*/ 1273289 w 4437063"/>
                <a:gd name="connsiteY726" fmla="*/ 167850 h 4810125"/>
                <a:gd name="connsiteX727" fmla="*/ 1304645 w 4437063"/>
                <a:gd name="connsiteY727" fmla="*/ 182532 h 4810125"/>
                <a:gd name="connsiteX728" fmla="*/ 1336795 w 4437063"/>
                <a:gd name="connsiteY728" fmla="*/ 199198 h 4810125"/>
                <a:gd name="connsiteX729" fmla="*/ 1395140 w 4437063"/>
                <a:gd name="connsiteY729" fmla="*/ 232133 h 4810125"/>
                <a:gd name="connsiteX730" fmla="*/ 1445151 w 4437063"/>
                <a:gd name="connsiteY730" fmla="*/ 265862 h 4810125"/>
                <a:gd name="connsiteX731" fmla="*/ 1489208 w 4437063"/>
                <a:gd name="connsiteY731" fmla="*/ 301575 h 4810125"/>
                <a:gd name="connsiteX732" fmla="*/ 1527312 w 4437063"/>
                <a:gd name="connsiteY732" fmla="*/ 338478 h 4810125"/>
                <a:gd name="connsiteX733" fmla="*/ 1561843 w 4437063"/>
                <a:gd name="connsiteY733" fmla="*/ 378159 h 4810125"/>
                <a:gd name="connsiteX734" fmla="*/ 1592802 w 4437063"/>
                <a:gd name="connsiteY734" fmla="*/ 421015 h 4810125"/>
                <a:gd name="connsiteX735" fmla="*/ 1621776 w 4437063"/>
                <a:gd name="connsiteY735" fmla="*/ 467045 h 4810125"/>
                <a:gd name="connsiteX736" fmla="*/ 1636462 w 4437063"/>
                <a:gd name="connsiteY736" fmla="*/ 492440 h 4810125"/>
                <a:gd name="connsiteX737" fmla="*/ 1648369 w 4437063"/>
                <a:gd name="connsiteY737" fmla="*/ 513868 h 4810125"/>
                <a:gd name="connsiteX738" fmla="*/ 1669406 w 4437063"/>
                <a:gd name="connsiteY738" fmla="*/ 555930 h 4810125"/>
                <a:gd name="connsiteX739" fmla="*/ 1685679 w 4437063"/>
                <a:gd name="connsiteY739" fmla="*/ 596802 h 4810125"/>
                <a:gd name="connsiteX740" fmla="*/ 1699174 w 4437063"/>
                <a:gd name="connsiteY740" fmla="*/ 637276 h 4810125"/>
                <a:gd name="connsiteX741" fmla="*/ 1708303 w 4437063"/>
                <a:gd name="connsiteY741" fmla="*/ 678941 h 4810125"/>
                <a:gd name="connsiteX742" fmla="*/ 1714653 w 4437063"/>
                <a:gd name="connsiteY742" fmla="*/ 722193 h 4810125"/>
                <a:gd name="connsiteX743" fmla="*/ 1717035 w 4437063"/>
                <a:gd name="connsiteY743" fmla="*/ 768620 h 4810125"/>
                <a:gd name="connsiteX744" fmla="*/ 1716638 w 4437063"/>
                <a:gd name="connsiteY744" fmla="*/ 819015 h 4810125"/>
                <a:gd name="connsiteX745" fmla="*/ 1714653 w 4437063"/>
                <a:gd name="connsiteY745" fmla="*/ 845601 h 4810125"/>
                <a:gd name="connsiteX746" fmla="*/ 1712669 w 4437063"/>
                <a:gd name="connsiteY746" fmla="*/ 872584 h 4810125"/>
                <a:gd name="connsiteX747" fmla="*/ 1705921 w 4437063"/>
                <a:gd name="connsiteY747" fmla="*/ 918614 h 4810125"/>
                <a:gd name="connsiteX748" fmla="*/ 1690442 w 4437063"/>
                <a:gd name="connsiteY748" fmla="*/ 977342 h 4810125"/>
                <a:gd name="connsiteX749" fmla="*/ 1663452 w 4437063"/>
                <a:gd name="connsiteY749" fmla="*/ 1055116 h 4810125"/>
                <a:gd name="connsiteX750" fmla="*/ 1642019 w 4437063"/>
                <a:gd name="connsiteY750" fmla="*/ 1128923 h 4810125"/>
                <a:gd name="connsiteX751" fmla="*/ 1628127 w 4437063"/>
                <a:gd name="connsiteY751" fmla="*/ 1191619 h 4810125"/>
                <a:gd name="connsiteX752" fmla="*/ 1621379 w 4437063"/>
                <a:gd name="connsiteY752" fmla="*/ 1228919 h 4810125"/>
                <a:gd name="connsiteX753" fmla="*/ 1615823 w 4437063"/>
                <a:gd name="connsiteY753" fmla="*/ 1267013 h 4810125"/>
                <a:gd name="connsiteX754" fmla="*/ 1613838 w 4437063"/>
                <a:gd name="connsiteY754" fmla="*/ 1331693 h 4810125"/>
                <a:gd name="connsiteX755" fmla="*/ 1620586 w 4437063"/>
                <a:gd name="connsiteY755" fmla="*/ 1384071 h 4810125"/>
                <a:gd name="connsiteX756" fmla="*/ 1630111 w 4437063"/>
                <a:gd name="connsiteY756" fmla="*/ 1415023 h 4810125"/>
                <a:gd name="connsiteX757" fmla="*/ 1638050 w 4437063"/>
                <a:gd name="connsiteY757" fmla="*/ 1432085 h 4810125"/>
                <a:gd name="connsiteX758" fmla="*/ 1647179 w 4437063"/>
                <a:gd name="connsiteY758" fmla="*/ 1445180 h 4810125"/>
                <a:gd name="connsiteX759" fmla="*/ 1657101 w 4437063"/>
                <a:gd name="connsiteY759" fmla="*/ 1455497 h 4810125"/>
                <a:gd name="connsiteX760" fmla="*/ 1667421 w 4437063"/>
                <a:gd name="connsiteY760" fmla="*/ 1462640 h 4810125"/>
                <a:gd name="connsiteX761" fmla="*/ 1678138 w 4437063"/>
                <a:gd name="connsiteY761" fmla="*/ 1467005 h 4810125"/>
                <a:gd name="connsiteX762" fmla="*/ 1688854 w 4437063"/>
                <a:gd name="connsiteY762" fmla="*/ 1467401 h 4810125"/>
                <a:gd name="connsiteX763" fmla="*/ 1699174 w 4437063"/>
                <a:gd name="connsiteY763" fmla="*/ 1465417 h 4810125"/>
                <a:gd name="connsiteX764" fmla="*/ 1709494 w 4437063"/>
                <a:gd name="connsiteY764" fmla="*/ 1459068 h 4810125"/>
                <a:gd name="connsiteX765" fmla="*/ 1718622 w 4437063"/>
                <a:gd name="connsiteY765" fmla="*/ 1450339 h 4810125"/>
                <a:gd name="connsiteX766" fmla="*/ 1722988 w 4437063"/>
                <a:gd name="connsiteY766" fmla="*/ 1444386 h 4810125"/>
                <a:gd name="connsiteX767" fmla="*/ 1732117 w 4437063"/>
                <a:gd name="connsiteY767" fmla="*/ 1426927 h 4810125"/>
                <a:gd name="connsiteX768" fmla="*/ 1755535 w 4437063"/>
                <a:gd name="connsiteY768" fmla="*/ 1366612 h 4810125"/>
                <a:gd name="connsiteX769" fmla="*/ 1785700 w 4437063"/>
                <a:gd name="connsiteY769" fmla="*/ 1301932 h 4810125"/>
                <a:gd name="connsiteX770" fmla="*/ 1808324 w 4437063"/>
                <a:gd name="connsiteY770" fmla="*/ 1258680 h 4810125"/>
                <a:gd name="connsiteX771" fmla="*/ 1832933 w 4437063"/>
                <a:gd name="connsiteY771" fmla="*/ 1213840 h 4810125"/>
                <a:gd name="connsiteX772" fmla="*/ 1880562 w 4437063"/>
                <a:gd name="connsiteY772" fmla="*/ 1135669 h 4810125"/>
                <a:gd name="connsiteX773" fmla="*/ 1926604 w 4437063"/>
                <a:gd name="connsiteY773" fmla="*/ 1064640 h 4810125"/>
                <a:gd name="connsiteX774" fmla="*/ 1968279 w 4437063"/>
                <a:gd name="connsiteY774" fmla="*/ 991230 h 4810125"/>
                <a:gd name="connsiteX775" fmla="*/ 1986537 w 4437063"/>
                <a:gd name="connsiteY775" fmla="*/ 951153 h 4810125"/>
                <a:gd name="connsiteX776" fmla="*/ 1996063 w 4437063"/>
                <a:gd name="connsiteY776" fmla="*/ 928534 h 4810125"/>
                <a:gd name="connsiteX777" fmla="*/ 2011939 w 4437063"/>
                <a:gd name="connsiteY777" fmla="*/ 873378 h 4810125"/>
                <a:gd name="connsiteX778" fmla="*/ 2032579 w 4437063"/>
                <a:gd name="connsiteY778" fmla="*/ 776160 h 4810125"/>
                <a:gd name="connsiteX779" fmla="*/ 2063538 w 4437063"/>
                <a:gd name="connsiteY779" fmla="*/ 567438 h 4810125"/>
                <a:gd name="connsiteX780" fmla="*/ 2078223 w 4437063"/>
                <a:gd name="connsiteY780" fmla="*/ 472600 h 4810125"/>
                <a:gd name="connsiteX781" fmla="*/ 2086162 w 4437063"/>
                <a:gd name="connsiteY781" fmla="*/ 435697 h 4810125"/>
                <a:gd name="connsiteX782" fmla="*/ 2104023 w 4437063"/>
                <a:gd name="connsiteY782" fmla="*/ 361493 h 4810125"/>
                <a:gd name="connsiteX783" fmla="*/ 2127837 w 4437063"/>
                <a:gd name="connsiteY783" fmla="*/ 291655 h 4810125"/>
                <a:gd name="connsiteX784" fmla="*/ 2149270 w 4437063"/>
                <a:gd name="connsiteY784" fmla="*/ 244038 h 4810125"/>
                <a:gd name="connsiteX785" fmla="*/ 2166338 w 4437063"/>
                <a:gd name="connsiteY785" fmla="*/ 215071 h 4810125"/>
                <a:gd name="connsiteX786" fmla="*/ 2175863 w 4437063"/>
                <a:gd name="connsiteY786" fmla="*/ 201579 h 4810125"/>
                <a:gd name="connsiteX787" fmla="*/ 2199678 w 4437063"/>
                <a:gd name="connsiteY787" fmla="*/ 171025 h 4810125"/>
                <a:gd name="connsiteX788" fmla="*/ 2246117 w 4437063"/>
                <a:gd name="connsiteY788" fmla="*/ 121424 h 4810125"/>
                <a:gd name="connsiteX789" fmla="*/ 2293349 w 4437063"/>
                <a:gd name="connsiteY789" fmla="*/ 82933 h 4810125"/>
                <a:gd name="connsiteX790" fmla="*/ 2343360 w 4437063"/>
                <a:gd name="connsiteY790" fmla="*/ 51585 h 4810125"/>
                <a:gd name="connsiteX791" fmla="*/ 2369953 w 4437063"/>
                <a:gd name="connsiteY791" fmla="*/ 37300 h 4810125"/>
                <a:gd name="connsiteX792" fmla="*/ 2386623 w 4437063"/>
                <a:gd name="connsiteY792" fmla="*/ 29364 h 4810125"/>
                <a:gd name="connsiteX793" fmla="*/ 2420757 w 4437063"/>
                <a:gd name="connsiteY793" fmla="*/ 17063 h 4810125"/>
                <a:gd name="connsiteX794" fmla="*/ 2472753 w 4437063"/>
                <a:gd name="connsiteY794" fmla="*/ 5952 h 481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</a:cxnLst>
              <a:rect l="l" t="t" r="r" b="b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037227" y="3548898"/>
              <a:ext cx="2267594" cy="2267594"/>
              <a:chOff x="628650" y="3771900"/>
              <a:chExt cx="2267594" cy="2267594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MY" sz="4000" b="1" dirty="0">
                    <a:solidFill>
                      <a:schemeClr val="tx1"/>
                    </a:solidFill>
                  </a:rPr>
                  <a:t>Capital Formation outline and landscape</a:t>
                </a:r>
                <a:endParaRPr lang="en-MY" sz="4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293057" y="3099705"/>
              <a:ext cx="2087978" cy="2087978"/>
              <a:chOff x="628650" y="3771900"/>
              <a:chExt cx="2267594" cy="2267594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MY" sz="3200" b="1" dirty="0">
                    <a:solidFill>
                      <a:schemeClr val="tx1"/>
                    </a:solidFill>
                  </a:rPr>
                  <a:t>Generation of employment and capacity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0546" y="1899707"/>
              <a:ext cx="1749860" cy="1749860"/>
              <a:chOff x="822410" y="3918193"/>
              <a:chExt cx="2267594" cy="2267594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822410" y="3918193"/>
                <a:ext cx="2267594" cy="226759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096360" y="4192143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MY" sz="2400" b="1" dirty="0">
                    <a:solidFill>
                      <a:schemeClr val="tx1"/>
                    </a:solidFill>
                  </a:rPr>
                  <a:t>Reduces concentration of wealth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rgbClr val="1A917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83224" y="4045850"/>
                <a:ext cx="1816143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MY" sz="2800" b="1" dirty="0">
                    <a:solidFill>
                      <a:schemeClr val="tx1"/>
                    </a:solidFill>
                  </a:rPr>
                  <a:t>Improvement in living standard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MY" sz="2400" b="1" dirty="0">
                    <a:solidFill>
                      <a:schemeClr val="tx1"/>
                    </a:solidFill>
                  </a:rPr>
                  <a:t>Balanced regional development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MY" sz="2800" b="1" dirty="0">
                    <a:solidFill>
                      <a:schemeClr val="tx1"/>
                    </a:solidFill>
                  </a:rPr>
                  <a:t>Resource mobilization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388530" y="3048282"/>
              <a:ext cx="1388120" cy="1388120"/>
              <a:chOff x="457675" y="3771900"/>
              <a:chExt cx="2267594" cy="2267594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457675" y="3771900"/>
                <a:ext cx="2267594" cy="226759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56047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MY" sz="2000" dirty="0">
                    <a:solidFill>
                      <a:schemeClr val="tx1"/>
                    </a:solidFill>
                  </a:rPr>
                  <a:t>Improvement on Income per Capita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2358100" y="1115985"/>
              <a:ext cx="1216571" cy="1216571"/>
              <a:chOff x="628650" y="3771900"/>
              <a:chExt cx="2267594" cy="2267594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rgbClr val="1A917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MY" sz="2400" dirty="0">
                    <a:solidFill>
                      <a:schemeClr val="tx1"/>
                    </a:solidFill>
                  </a:rPr>
                  <a:t>National Self reliance</a:t>
                </a:r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613690" y="954789"/>
              <a:ext cx="1079002" cy="1079002"/>
              <a:chOff x="628650" y="3771900"/>
              <a:chExt cx="2267594" cy="2267594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MY" sz="2400" b="1" dirty="0">
                    <a:solidFill>
                      <a:schemeClr val="tx1"/>
                    </a:solidFill>
                  </a:rPr>
                  <a:t>Sense of Purpose</a:t>
                </a:r>
                <a:endParaRPr lang="en-MY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3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5751004"/>
            <a:ext cx="7432431" cy="1545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183" y="7486502"/>
            <a:ext cx="21586688" cy="144656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www.salihin.com.my | www.salihinpremier.com</a:t>
            </a:r>
          </a:p>
          <a:p>
            <a:pPr algn="ctr"/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Careline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1 300 88 5678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Callout 20"/>
          <p:cNvSpPr/>
          <p:nvPr/>
        </p:nvSpPr>
        <p:spPr>
          <a:xfrm>
            <a:off x="14093625" y="8637097"/>
            <a:ext cx="5928582" cy="3407758"/>
          </a:xfrm>
          <a:prstGeom prst="cloud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10128591" y="6117021"/>
            <a:ext cx="6085256" cy="3057241"/>
          </a:xfrm>
          <a:prstGeom prst="cloud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922960" y="3696828"/>
            <a:ext cx="6775054" cy="3260158"/>
          </a:xfrm>
          <a:prstGeom prst="cloud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31746" y="3160345"/>
            <a:ext cx="4950373" cy="2041903"/>
          </a:xfrm>
          <a:prstGeom prst="cloud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Bumiputera</a:t>
            </a:r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 SME Dilemma’s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8" y="7366889"/>
            <a:ext cx="9396686" cy="634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82118" y="4373183"/>
            <a:ext cx="519608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Dumping's of Goods &amp; Services from China / India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4671" y="6938859"/>
            <a:ext cx="48930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Weak Domestic Market Sentiment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46400" y="9489573"/>
            <a:ext cx="465059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Social Media &amp; Ecommerce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Market Threat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6791" y="3398845"/>
            <a:ext cx="34761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Open Market Treat &amp; Threat</a:t>
            </a:r>
            <a:endParaRPr lang="en-MY" b="1" dirty="0">
              <a:solidFill>
                <a:schemeClr val="bg1"/>
              </a:solidFill>
            </a:endParaRPr>
          </a:p>
        </p:txBody>
      </p:sp>
      <p:grpSp>
        <p:nvGrpSpPr>
          <p:cNvPr id="1046" name="Group 1045"/>
          <p:cNvGrpSpPr/>
          <p:nvPr/>
        </p:nvGrpSpPr>
        <p:grpSpPr>
          <a:xfrm>
            <a:off x="10538850" y="10670810"/>
            <a:ext cx="3776240" cy="2017518"/>
            <a:chOff x="-5106743" y="3312745"/>
            <a:chExt cx="2741916" cy="1470341"/>
          </a:xfrm>
        </p:grpSpPr>
        <p:sp>
          <p:nvSpPr>
            <p:cNvPr id="56" name="Cloud Callout 55"/>
            <p:cNvSpPr/>
            <p:nvPr/>
          </p:nvSpPr>
          <p:spPr>
            <a:xfrm>
              <a:off x="-5106743" y="3312745"/>
              <a:ext cx="2741916" cy="1470341"/>
            </a:xfrm>
            <a:prstGeom prst="cloudCallou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4675478" y="3582775"/>
              <a:ext cx="2026871" cy="96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Information</a:t>
              </a: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C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apital</a:t>
              </a:r>
              <a:endParaRPr lang="en-MY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86675" y="9394980"/>
            <a:ext cx="3869904" cy="2082317"/>
            <a:chOff x="-5106743" y="3312745"/>
            <a:chExt cx="2741916" cy="1470341"/>
          </a:xfrm>
        </p:grpSpPr>
        <p:sp>
          <p:nvSpPr>
            <p:cNvPr id="66" name="Cloud Callout 65"/>
            <p:cNvSpPr/>
            <p:nvPr/>
          </p:nvSpPr>
          <p:spPr>
            <a:xfrm>
              <a:off x="-5106743" y="3312745"/>
              <a:ext cx="2741916" cy="1470341"/>
            </a:xfrm>
            <a:prstGeom prst="cloudCallou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4720159" y="3649571"/>
              <a:ext cx="2026871" cy="93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Fund </a:t>
              </a:r>
              <a:r>
                <a:rPr lang="en-US" sz="4000" b="1" dirty="0">
                  <a:solidFill>
                    <a:schemeClr val="bg1"/>
                  </a:solidFill>
                </a:rPr>
                <a:t>R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aising Issues</a:t>
              </a:r>
              <a:endParaRPr lang="en-MY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713275" y="7941946"/>
            <a:ext cx="2741916" cy="1470341"/>
            <a:chOff x="-5106743" y="3312745"/>
            <a:chExt cx="2741916" cy="1470341"/>
          </a:xfrm>
        </p:grpSpPr>
        <p:sp>
          <p:nvSpPr>
            <p:cNvPr id="69" name="Cloud Callout 68"/>
            <p:cNvSpPr/>
            <p:nvPr/>
          </p:nvSpPr>
          <p:spPr>
            <a:xfrm>
              <a:off x="-5106743" y="3312745"/>
              <a:ext cx="2741916" cy="1470341"/>
            </a:xfrm>
            <a:prstGeom prst="cloudCallou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4675478" y="3582775"/>
              <a:ext cx="20268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Analytical Data</a:t>
              </a:r>
              <a:endParaRPr lang="en-MY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 flipH="1">
            <a:off x="1926246" y="5638692"/>
            <a:ext cx="2996714" cy="1470341"/>
            <a:chOff x="-5106743" y="3312745"/>
            <a:chExt cx="2741916" cy="1470341"/>
          </a:xfrm>
        </p:grpSpPr>
        <p:sp>
          <p:nvSpPr>
            <p:cNvPr id="72" name="Cloud Callout 71"/>
            <p:cNvSpPr/>
            <p:nvPr/>
          </p:nvSpPr>
          <p:spPr>
            <a:xfrm>
              <a:off x="-5106743" y="3312745"/>
              <a:ext cx="2741916" cy="1470341"/>
            </a:xfrm>
            <a:prstGeom prst="cloudCallou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4704328" y="3425120"/>
              <a:ext cx="20268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Business Decision</a:t>
              </a:r>
              <a:endParaRPr lang="en-MY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Cloud Callout 27"/>
          <p:cNvSpPr/>
          <p:nvPr/>
        </p:nvSpPr>
        <p:spPr>
          <a:xfrm>
            <a:off x="11698014" y="3085779"/>
            <a:ext cx="5265683" cy="2552913"/>
          </a:xfrm>
          <a:prstGeom prst="cloud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16185763" y="5202248"/>
            <a:ext cx="5689712" cy="2802803"/>
          </a:xfrm>
          <a:prstGeom prst="cloud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742591" y="7680270"/>
            <a:ext cx="3022816" cy="2017518"/>
            <a:chOff x="-5106743" y="3312745"/>
            <a:chExt cx="2741916" cy="1470341"/>
          </a:xfrm>
        </p:grpSpPr>
        <p:sp>
          <p:nvSpPr>
            <p:cNvPr id="31" name="Cloud Callout 30"/>
            <p:cNvSpPr/>
            <p:nvPr/>
          </p:nvSpPr>
          <p:spPr>
            <a:xfrm>
              <a:off x="-5106743" y="3312745"/>
              <a:ext cx="2741916" cy="1470341"/>
            </a:xfrm>
            <a:prstGeom prst="cloudCallou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4789882" y="3559797"/>
              <a:ext cx="2026871" cy="51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GST Issues</a:t>
              </a:r>
              <a:endParaRPr lang="en-MY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288181" y="3696748"/>
            <a:ext cx="40202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Solid Accounting Report</a:t>
            </a:r>
            <a:endParaRPr lang="en-MY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7338" y="5744877"/>
            <a:ext cx="4666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Training &amp; Upskilling</a:t>
            </a:r>
            <a:endParaRPr lang="en-MY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/>
        </p:nvGrpSpPr>
        <p:grpSpPr>
          <a:xfrm flipH="1">
            <a:off x="1545259" y="4803309"/>
            <a:ext cx="3797646" cy="3602810"/>
            <a:chOff x="628650" y="3771900"/>
            <a:chExt cx="2267594" cy="2267594"/>
          </a:xfrm>
        </p:grpSpPr>
        <p:sp>
          <p:nvSpPr>
            <p:cNvPr id="133" name="Oval 132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E4363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r>
                <a:rPr lang="en-MY" sz="5400" b="1" dirty="0" smtClean="0">
                  <a:solidFill>
                    <a:schemeClr val="tx1"/>
                  </a:solidFill>
                  <a:latin typeface="Bell MT" panose="02020503060305020303" pitchFamily="18" charset="0"/>
                </a:rPr>
                <a:t>50%</a:t>
              </a:r>
              <a:endParaRPr lang="en-MY" sz="5400" b="1" dirty="0">
                <a:solidFill>
                  <a:schemeClr val="tx1"/>
                </a:solidFill>
                <a:latin typeface="Bell MT" panose="02020503060305020303" pitchFamily="18" charset="0"/>
              </a:endParaRP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Bell MT" panose="02020503060305020303" pitchFamily="18" charset="0"/>
                </a:rPr>
                <a:t>Gross Domestic Products</a:t>
              </a:r>
              <a:endParaRPr lang="en-MY" sz="3600" dirty="0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7542576" y="8549035"/>
            <a:ext cx="4090274" cy="3854816"/>
            <a:chOff x="628650" y="3771900"/>
            <a:chExt cx="2267594" cy="2267594"/>
          </a:xfrm>
        </p:grpSpPr>
        <p:sp>
          <p:nvSpPr>
            <p:cNvPr id="109" name="Oval 108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8297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sz="8600" dirty="0" smtClean="0">
                  <a:solidFill>
                    <a:schemeClr val="tx1"/>
                  </a:solidFill>
                </a:rPr>
                <a:t>99%</a:t>
              </a:r>
            </a:p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</a:rPr>
                <a:t>Bumiputra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 </a:t>
              </a:r>
              <a:r>
                <a:rPr lang="en-US" sz="3600" b="1" dirty="0">
                  <a:solidFill>
                    <a:schemeClr val="tx1"/>
                  </a:solidFill>
                </a:rPr>
                <a:t>Entrepreneurs need the various support from government</a:t>
              </a:r>
              <a:endParaRPr lang="en-MY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Why SME Importance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070714" y="3768793"/>
            <a:ext cx="4338841" cy="8067814"/>
            <a:chOff x="10070714" y="4635061"/>
            <a:chExt cx="4338841" cy="80678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0714" y="4635061"/>
              <a:ext cx="4338841" cy="735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009" y="11991974"/>
              <a:ext cx="4256252" cy="71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20360839" y="6273018"/>
            <a:ext cx="3544626" cy="3395688"/>
            <a:chOff x="628650" y="3771900"/>
            <a:chExt cx="2267594" cy="2267594"/>
          </a:xfrm>
        </p:grpSpPr>
        <p:sp>
          <p:nvSpPr>
            <p:cNvPr id="83" name="Oval 82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MY" sz="40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90.7 %</a:t>
              </a:r>
              <a:r>
                <a:rPr lang="en-MY" sz="28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 </a:t>
              </a:r>
            </a:p>
            <a:p>
              <a:pPr algn="ctr"/>
              <a:r>
                <a:rPr lang="en-MY" sz="2800" b="1" dirty="0" err="1">
                  <a:solidFill>
                    <a:schemeClr val="tx1"/>
                  </a:solidFill>
                  <a:latin typeface="Bell MT" panose="02020503060305020303" pitchFamily="18" charset="0"/>
                </a:rPr>
                <a:t>Bumi</a:t>
              </a:r>
              <a:r>
                <a:rPr lang="en-MY" sz="28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 SME </a:t>
              </a:r>
            </a:p>
            <a:p>
              <a:pPr algn="ctr"/>
              <a:r>
                <a:rPr lang="en-MY" sz="28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are micro </a:t>
              </a:r>
            </a:p>
            <a:p>
              <a:pPr algn="ctr"/>
              <a:r>
                <a:rPr lang="en-MY" sz="28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enterprise</a:t>
              </a:r>
              <a:endParaRPr lang="en-MY" sz="2800" b="1" dirty="0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262901" y="3554069"/>
            <a:ext cx="5603837" cy="5333358"/>
            <a:chOff x="628650" y="3771900"/>
            <a:chExt cx="2267594" cy="2267594"/>
          </a:xfrm>
        </p:grpSpPr>
        <p:sp>
          <p:nvSpPr>
            <p:cNvPr id="94" name="Oval 93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076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MY" sz="48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27.6% </a:t>
              </a:r>
              <a:endParaRPr lang="en-MY" sz="4800" b="1" dirty="0" smtClean="0">
                <a:solidFill>
                  <a:schemeClr val="tx1"/>
                </a:solidFill>
                <a:latin typeface="Bell MT" panose="02020503060305020303" pitchFamily="18" charset="0"/>
              </a:endParaRPr>
            </a:p>
            <a:p>
              <a:pPr algn="ctr"/>
              <a:r>
                <a:rPr lang="en-MY" sz="3600" b="1" dirty="0" smtClean="0">
                  <a:solidFill>
                    <a:schemeClr val="tx1"/>
                  </a:solidFill>
                  <a:latin typeface="Bell MT" panose="02020503060305020303" pitchFamily="18" charset="0"/>
                </a:rPr>
                <a:t>out </a:t>
              </a:r>
              <a:r>
                <a:rPr lang="en-MY" sz="36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of total SME Company in Malaysia is </a:t>
              </a:r>
              <a:r>
                <a:rPr lang="en-MY" sz="3600" b="1" dirty="0" err="1">
                  <a:solidFill>
                    <a:schemeClr val="tx1"/>
                  </a:solidFill>
                  <a:latin typeface="Bell MT" panose="02020503060305020303" pitchFamily="18" charset="0"/>
                </a:rPr>
                <a:t>Bumiputra</a:t>
              </a:r>
              <a:r>
                <a:rPr lang="en-MY" sz="36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 Companies</a:t>
              </a:r>
              <a:endParaRPr lang="en-MY" sz="3600" b="1" dirty="0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 flipH="1">
            <a:off x="4117362" y="2632978"/>
            <a:ext cx="3692823" cy="3395688"/>
            <a:chOff x="628650" y="3771900"/>
            <a:chExt cx="2267594" cy="2267594"/>
          </a:xfrm>
        </p:grpSpPr>
        <p:sp>
          <p:nvSpPr>
            <p:cNvPr id="115" name="Oval 114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r>
                <a:rPr lang="en-MY" sz="93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98</a:t>
              </a:r>
              <a:r>
                <a:rPr lang="en-MY" sz="9300" b="1" dirty="0" smtClean="0">
                  <a:solidFill>
                    <a:schemeClr val="tx1"/>
                  </a:solidFill>
                  <a:latin typeface="Bell MT" panose="02020503060305020303" pitchFamily="18" charset="0"/>
                </a:rPr>
                <a:t>%</a:t>
              </a:r>
            </a:p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Bell MT" panose="02020503060305020303" pitchFamily="18" charset="0"/>
                </a:rPr>
                <a:t>Total Business Establishment</a:t>
              </a:r>
              <a:endParaRPr lang="en-MY" sz="6600" dirty="0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1928263" y="8198671"/>
            <a:ext cx="3830929" cy="3595417"/>
            <a:chOff x="628650" y="3771900"/>
            <a:chExt cx="2267594" cy="2267594"/>
          </a:xfrm>
        </p:grpSpPr>
        <p:sp>
          <p:nvSpPr>
            <p:cNvPr id="121" name="Oval 120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076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77500" lnSpcReduction="20000"/>
            </a:bodyPr>
            <a:lstStyle/>
            <a:p>
              <a:pPr algn="ctr"/>
              <a:r>
                <a:rPr lang="en-MY" sz="6600" b="1" dirty="0" smtClean="0">
                  <a:solidFill>
                    <a:schemeClr val="tx1"/>
                  </a:solidFill>
                  <a:latin typeface="Bell MT" panose="02020503060305020303" pitchFamily="18" charset="0"/>
                </a:rPr>
                <a:t>65%</a:t>
              </a:r>
              <a:endParaRPr lang="en-MY" sz="6600" b="1" dirty="0">
                <a:solidFill>
                  <a:schemeClr val="tx1"/>
                </a:solidFill>
                <a:latin typeface="Bell MT" panose="02020503060305020303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Bell MT" panose="02020503060305020303" pitchFamily="18" charset="0"/>
                </a:rPr>
                <a:t>Employment Contribution</a:t>
              </a:r>
              <a:endParaRPr lang="en-MY" sz="4400" dirty="0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 flipH="1">
            <a:off x="4993416" y="5707989"/>
            <a:ext cx="4761203" cy="4476869"/>
            <a:chOff x="628650" y="3771900"/>
            <a:chExt cx="2267594" cy="2267594"/>
          </a:xfrm>
        </p:grpSpPr>
        <p:sp>
          <p:nvSpPr>
            <p:cNvPr id="124" name="Oval 123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B282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MY" sz="4000" b="1" dirty="0" smtClean="0">
                  <a:solidFill>
                    <a:schemeClr val="tx1"/>
                  </a:solidFill>
                  <a:latin typeface="Bell MT" panose="02020503060305020303" pitchFamily="18" charset="0"/>
                </a:rPr>
                <a:t>Backbone </a:t>
              </a:r>
              <a:r>
                <a:rPr lang="en-MY" sz="40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of the economy</a:t>
              </a:r>
              <a:endParaRPr lang="en-MY" sz="4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070714" y="11699495"/>
            <a:ext cx="4338841" cy="815620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Insights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31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Big Data Analytics. Why It Matters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958" y="3563008"/>
            <a:ext cx="13591357" cy="8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1" y="2772714"/>
            <a:ext cx="11034116" cy="95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696" y="5432708"/>
            <a:ext cx="6967090" cy="39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Big Data Challenges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5</a:t>
            </a:fld>
            <a:endParaRPr lang="en-US"/>
          </a:p>
        </p:txBody>
      </p:sp>
      <p:sp>
        <p:nvSpPr>
          <p:cNvPr id="19" name="AutoShape 5" descr="Image result for empowering entrepreneurs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grpSp>
        <p:nvGrpSpPr>
          <p:cNvPr id="16" name="Group 15"/>
          <p:cNvGrpSpPr/>
          <p:nvPr/>
        </p:nvGrpSpPr>
        <p:grpSpPr>
          <a:xfrm>
            <a:off x="4534476" y="3221691"/>
            <a:ext cx="4335665" cy="3960665"/>
            <a:chOff x="628650" y="3771900"/>
            <a:chExt cx="2267594" cy="2267594"/>
          </a:xfrm>
        </p:grpSpPr>
        <p:sp>
          <p:nvSpPr>
            <p:cNvPr id="17" name="Oval 16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8297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Ability to Compute/ Analyze</a:t>
              </a:r>
              <a:endParaRPr lang="en-MY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98418" y="5730433"/>
            <a:ext cx="4570130" cy="4476869"/>
            <a:chOff x="628650" y="3771900"/>
            <a:chExt cx="2267594" cy="2267594"/>
          </a:xfrm>
        </p:grpSpPr>
        <p:sp>
          <p:nvSpPr>
            <p:cNvPr id="21" name="Oval 20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B282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Availability</a:t>
              </a:r>
              <a:r>
                <a:rPr lang="en-US" sz="5400" b="1" dirty="0" smtClean="0">
                  <a:solidFill>
                    <a:schemeClr val="tx1"/>
                  </a:solidFill>
                </a:rPr>
                <a:t> of Data</a:t>
              </a:r>
              <a:endParaRPr lang="en-MY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88359" y="6773141"/>
            <a:ext cx="4057757" cy="3915779"/>
            <a:chOff x="628650" y="3771900"/>
            <a:chExt cx="2267594" cy="2267594"/>
          </a:xfrm>
        </p:grpSpPr>
        <p:sp>
          <p:nvSpPr>
            <p:cNvPr id="26" name="Oval 25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E4363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Deliver / Extract Value</a:t>
              </a:r>
              <a:endParaRPr lang="en-MY" sz="4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64694" y="10796045"/>
            <a:ext cx="37016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Big Data Driver</a:t>
            </a:r>
            <a:endParaRPr lang="en-MY" sz="6000" b="1" dirty="0"/>
          </a:p>
        </p:txBody>
      </p:sp>
      <p:sp>
        <p:nvSpPr>
          <p:cNvPr id="29" name="Rectangle 28"/>
          <p:cNvSpPr/>
          <p:nvPr/>
        </p:nvSpPr>
        <p:spPr>
          <a:xfrm>
            <a:off x="10670046" y="10790790"/>
            <a:ext cx="5793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Risks or Considerations</a:t>
            </a:r>
            <a:endParaRPr lang="en-MY" sz="6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0417797" y="3972910"/>
            <a:ext cx="6041403" cy="6716010"/>
            <a:chOff x="11513539" y="5373623"/>
            <a:chExt cx="4215715" cy="4713462"/>
          </a:xfrm>
        </p:grpSpPr>
        <p:sp>
          <p:nvSpPr>
            <p:cNvPr id="35" name="Freeform 34"/>
            <p:cNvSpPr/>
            <p:nvPr/>
          </p:nvSpPr>
          <p:spPr>
            <a:xfrm rot="10800000">
              <a:off x="12980598" y="5893867"/>
              <a:ext cx="1281597" cy="3950208"/>
            </a:xfrm>
            <a:custGeom>
              <a:avLst/>
              <a:gdLst>
                <a:gd name="connsiteX0" fmla="*/ 0 w 1281597"/>
                <a:gd name="connsiteY0" fmla="*/ 3950208 h 3950208"/>
                <a:gd name="connsiteX1" fmla="*/ 23800 w 1281597"/>
                <a:gd name="connsiteY1" fmla="*/ 3915114 h 3950208"/>
                <a:gd name="connsiteX2" fmla="*/ 845709 w 1281597"/>
                <a:gd name="connsiteY2" fmla="*/ 2020018 h 3950208"/>
                <a:gd name="connsiteX3" fmla="*/ 1148433 w 1281597"/>
                <a:gd name="connsiteY3" fmla="*/ 216635 h 3950208"/>
                <a:gd name="connsiteX4" fmla="*/ 1150014 w 1281597"/>
                <a:gd name="connsiteY4" fmla="*/ 29285 h 3950208"/>
                <a:gd name="connsiteX5" fmla="*/ 1197630 w 1281597"/>
                <a:gd name="connsiteY5" fmla="*/ 15976 h 3950208"/>
                <a:gd name="connsiteX6" fmla="*/ 1281597 w 1281597"/>
                <a:gd name="connsiteY6" fmla="*/ 0 h 3950208"/>
                <a:gd name="connsiteX7" fmla="*/ 1280401 w 1281597"/>
                <a:gd name="connsiteY7" fmla="*/ 216638 h 3950208"/>
                <a:gd name="connsiteX8" fmla="*/ 1082251 w 1281597"/>
                <a:gd name="connsiteY8" fmla="*/ 2020020 h 3950208"/>
                <a:gd name="connsiteX9" fmla="*/ 620772 w 1281597"/>
                <a:gd name="connsiteY9" fmla="*/ 3722907 h 3950208"/>
                <a:gd name="connsiteX10" fmla="*/ 558334 w 1281597"/>
                <a:gd name="connsiteY10" fmla="*/ 3879775 h 3950208"/>
                <a:gd name="connsiteX11" fmla="*/ 478754 w 1281597"/>
                <a:gd name="connsiteY11" fmla="*/ 3886758 h 3950208"/>
                <a:gd name="connsiteX12" fmla="*/ 166821 w 1281597"/>
                <a:gd name="connsiteY12" fmla="*/ 3923927 h 3950208"/>
                <a:gd name="connsiteX13" fmla="*/ 51318 w 1281597"/>
                <a:gd name="connsiteY13" fmla="*/ 3942280 h 395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1597" h="3950208">
                  <a:moveTo>
                    <a:pt x="0" y="3950208"/>
                  </a:moveTo>
                  <a:lnTo>
                    <a:pt x="23800" y="3915114"/>
                  </a:lnTo>
                  <a:cubicBezTo>
                    <a:pt x="338454" y="3422927"/>
                    <a:pt x="631755" y="2764428"/>
                    <a:pt x="845709" y="2020018"/>
                  </a:cubicBezTo>
                  <a:cubicBezTo>
                    <a:pt x="1032919" y="1368659"/>
                    <a:pt x="1132240" y="745947"/>
                    <a:pt x="1148433" y="216635"/>
                  </a:cubicBezTo>
                  <a:lnTo>
                    <a:pt x="1150014" y="29285"/>
                  </a:lnTo>
                  <a:lnTo>
                    <a:pt x="1197630" y="15976"/>
                  </a:lnTo>
                  <a:lnTo>
                    <a:pt x="1281597" y="0"/>
                  </a:lnTo>
                  <a:lnTo>
                    <a:pt x="1280401" y="216638"/>
                  </a:lnTo>
                  <a:cubicBezTo>
                    <a:pt x="1269802" y="745949"/>
                    <a:pt x="1204791" y="1368662"/>
                    <a:pt x="1082251" y="2020020"/>
                  </a:cubicBezTo>
                  <a:cubicBezTo>
                    <a:pt x="959713" y="2671379"/>
                    <a:pt x="797410" y="3256962"/>
                    <a:pt x="620772" y="3722907"/>
                  </a:cubicBezTo>
                  <a:lnTo>
                    <a:pt x="558334" y="3879775"/>
                  </a:lnTo>
                  <a:lnTo>
                    <a:pt x="478754" y="3886758"/>
                  </a:lnTo>
                  <a:cubicBezTo>
                    <a:pt x="366624" y="3897698"/>
                    <a:pt x="262175" y="3910156"/>
                    <a:pt x="166821" y="3923927"/>
                  </a:cubicBezTo>
                  <a:lnTo>
                    <a:pt x="51318" y="3942280"/>
                  </a:ln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513539" y="5373623"/>
              <a:ext cx="4215715" cy="607332"/>
            </a:xfrm>
            <a:prstGeom prst="ellipse">
              <a:avLst/>
            </a:prstGeom>
            <a:solidFill>
              <a:srgbClr val="660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207923" y="5467009"/>
              <a:ext cx="2826947" cy="364369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2909745" y="9129387"/>
              <a:ext cx="1423641" cy="957698"/>
              <a:chOff x="3860183" y="4657550"/>
              <a:chExt cx="1423641" cy="957698"/>
            </a:xfrm>
          </p:grpSpPr>
          <p:sp>
            <p:nvSpPr>
              <p:cNvPr id="39" name="Freeform 38"/>
              <p:cNvSpPr/>
              <p:nvPr/>
            </p:nvSpPr>
            <p:spPr>
              <a:xfrm rot="10800000">
                <a:off x="3873890" y="4657550"/>
                <a:ext cx="1395889" cy="957698"/>
              </a:xfrm>
              <a:custGeom>
                <a:avLst/>
                <a:gdLst>
                  <a:gd name="connsiteX0" fmla="*/ 1501868 w 1501868"/>
                  <a:gd name="connsiteY0" fmla="*/ 1278640 h 1278640"/>
                  <a:gd name="connsiteX1" fmla="*/ 1500696 w 1501868"/>
                  <a:gd name="connsiteY1" fmla="*/ 1278640 h 1278640"/>
                  <a:gd name="connsiteX2" fmla="*/ 1500743 w 1501868"/>
                  <a:gd name="connsiteY2" fmla="*/ 1278489 h 1278640"/>
                  <a:gd name="connsiteX3" fmla="*/ 750935 w 1501868"/>
                  <a:gd name="connsiteY3" fmla="*/ 1034344 h 1278640"/>
                  <a:gd name="connsiteX4" fmla="*/ 1127 w 1501868"/>
                  <a:gd name="connsiteY4" fmla="*/ 1278489 h 1278640"/>
                  <a:gd name="connsiteX5" fmla="*/ 1174 w 1501868"/>
                  <a:gd name="connsiteY5" fmla="*/ 1278640 h 1278640"/>
                  <a:gd name="connsiteX6" fmla="*/ 0 w 1501868"/>
                  <a:gd name="connsiteY6" fmla="*/ 1278640 h 1278640"/>
                  <a:gd name="connsiteX7" fmla="*/ 19496 w 1501868"/>
                  <a:gd name="connsiteY7" fmla="*/ 1117332 h 1278640"/>
                  <a:gd name="connsiteX8" fmla="*/ 62243 w 1501868"/>
                  <a:gd name="connsiteY8" fmla="*/ 236055 h 1278640"/>
                  <a:gd name="connsiteX9" fmla="*/ 60969 w 1501868"/>
                  <a:gd name="connsiteY9" fmla="*/ 204385 h 1278640"/>
                  <a:gd name="connsiteX10" fmla="*/ 60563 w 1501868"/>
                  <a:gd name="connsiteY10" fmla="*/ 203200 h 1278640"/>
                  <a:gd name="connsiteX11" fmla="*/ 750935 w 1501868"/>
                  <a:gd name="connsiteY11" fmla="*/ 0 h 1278640"/>
                  <a:gd name="connsiteX12" fmla="*/ 1441307 w 1501868"/>
                  <a:gd name="connsiteY12" fmla="*/ 203200 h 1278640"/>
                  <a:gd name="connsiteX13" fmla="*/ 1440899 w 1501868"/>
                  <a:gd name="connsiteY13" fmla="*/ 204391 h 1278640"/>
                  <a:gd name="connsiteX14" fmla="*/ 1439625 w 1501868"/>
                  <a:gd name="connsiteY14" fmla="*/ 236055 h 1278640"/>
                  <a:gd name="connsiteX15" fmla="*/ 1482372 w 1501868"/>
                  <a:gd name="connsiteY15" fmla="*/ 1117332 h 127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1868" h="1278640">
                    <a:moveTo>
                      <a:pt x="1501868" y="1278640"/>
                    </a:moveTo>
                    <a:lnTo>
                      <a:pt x="1500696" y="1278640"/>
                    </a:lnTo>
                    <a:lnTo>
                      <a:pt x="1500743" y="1278489"/>
                    </a:lnTo>
                    <a:cubicBezTo>
                      <a:pt x="1500743" y="1143651"/>
                      <a:pt x="1165043" y="1034344"/>
                      <a:pt x="750935" y="1034344"/>
                    </a:cubicBezTo>
                    <a:cubicBezTo>
                      <a:pt x="336827" y="1034344"/>
                      <a:pt x="1127" y="1143651"/>
                      <a:pt x="1127" y="1278489"/>
                    </a:cubicBezTo>
                    <a:lnTo>
                      <a:pt x="1174" y="1278640"/>
                    </a:lnTo>
                    <a:lnTo>
                      <a:pt x="0" y="1278640"/>
                    </a:lnTo>
                    <a:lnTo>
                      <a:pt x="19496" y="1117332"/>
                    </a:lnTo>
                    <a:cubicBezTo>
                      <a:pt x="51916" y="804003"/>
                      <a:pt x="66018" y="508092"/>
                      <a:pt x="62243" y="236055"/>
                    </a:cubicBezTo>
                    <a:lnTo>
                      <a:pt x="60969" y="204385"/>
                    </a:lnTo>
                    <a:lnTo>
                      <a:pt x="60563" y="203200"/>
                    </a:lnTo>
                    <a:cubicBezTo>
                      <a:pt x="60563" y="90976"/>
                      <a:pt x="369653" y="0"/>
                      <a:pt x="750935" y="0"/>
                    </a:cubicBezTo>
                    <a:cubicBezTo>
                      <a:pt x="1132217" y="0"/>
                      <a:pt x="1441307" y="90976"/>
                      <a:pt x="1441307" y="203200"/>
                    </a:cubicBezTo>
                    <a:lnTo>
                      <a:pt x="1440899" y="204391"/>
                    </a:lnTo>
                    <a:lnTo>
                      <a:pt x="1439625" y="236055"/>
                    </a:lnTo>
                    <a:cubicBezTo>
                      <a:pt x="1435850" y="508092"/>
                      <a:pt x="1449952" y="804003"/>
                      <a:pt x="1482372" y="1117332"/>
                    </a:cubicBezTo>
                    <a:close/>
                  </a:path>
                </a:pathLst>
              </a:custGeom>
              <a:solidFill>
                <a:srgbClr val="0B4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860183" y="5110845"/>
                <a:ext cx="1423641" cy="36720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800" b="1" cap="all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Awareness</a:t>
                </a:r>
                <a:endParaRPr lang="en-US" sz="32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2749062" y="8268912"/>
              <a:ext cx="1744668" cy="1265346"/>
              <a:chOff x="3699501" y="3850863"/>
              <a:chExt cx="1744668" cy="1265346"/>
            </a:xfrm>
          </p:grpSpPr>
          <p:sp>
            <p:nvSpPr>
              <p:cNvPr id="44" name="Freeform 43"/>
              <p:cNvSpPr/>
              <p:nvPr/>
            </p:nvSpPr>
            <p:spPr>
              <a:xfrm rot="10800000">
                <a:off x="3699501" y="3850863"/>
                <a:ext cx="1744668" cy="989663"/>
              </a:xfrm>
              <a:custGeom>
                <a:avLst/>
                <a:gdLst>
                  <a:gd name="connsiteX0" fmla="*/ 249718 w 1877126"/>
                  <a:gd name="connsiteY0" fmla="*/ 27848 h 2151276"/>
                  <a:gd name="connsiteX1" fmla="*/ 248598 w 1877126"/>
                  <a:gd name="connsiteY1" fmla="*/ 1 h 2151276"/>
                  <a:gd name="connsiteX2" fmla="*/ 248598 w 1877126"/>
                  <a:gd name="connsiteY2" fmla="*/ 0 h 2151276"/>
                  <a:gd name="connsiteX3" fmla="*/ 238214 w 1877126"/>
                  <a:gd name="connsiteY3" fmla="*/ 507182 h 2151276"/>
                  <a:gd name="connsiteX4" fmla="*/ 242944 w 1877126"/>
                  <a:gd name="connsiteY4" fmla="*/ 409270 h 2151276"/>
                  <a:gd name="connsiteX5" fmla="*/ 242072 w 1877126"/>
                  <a:gd name="connsiteY5" fmla="*/ 456825 h 2151276"/>
                  <a:gd name="connsiteX6" fmla="*/ 1638913 w 1877126"/>
                  <a:gd name="connsiteY6" fmla="*/ 507183 h 2151276"/>
                  <a:gd name="connsiteX7" fmla="*/ 1635054 w 1877126"/>
                  <a:gd name="connsiteY7" fmla="*/ 456825 h 2151276"/>
                  <a:gd name="connsiteX8" fmla="*/ 1634182 w 1877126"/>
                  <a:gd name="connsiteY8" fmla="*/ 409270 h 2151276"/>
                  <a:gd name="connsiteX9" fmla="*/ 1877126 w 1877126"/>
                  <a:gd name="connsiteY9" fmla="*/ 2151276 h 2151276"/>
                  <a:gd name="connsiteX10" fmla="*/ 1875772 w 1877126"/>
                  <a:gd name="connsiteY10" fmla="*/ 2151276 h 2151276"/>
                  <a:gd name="connsiteX11" fmla="*/ 1875824 w 1877126"/>
                  <a:gd name="connsiteY11" fmla="*/ 2151120 h 2151276"/>
                  <a:gd name="connsiteX12" fmla="*/ 938564 w 1877126"/>
                  <a:gd name="connsiteY12" fmla="*/ 1866284 h 2151276"/>
                  <a:gd name="connsiteX13" fmla="*/ 1304 w 1877126"/>
                  <a:gd name="connsiteY13" fmla="*/ 2151120 h 2151276"/>
                  <a:gd name="connsiteX14" fmla="*/ 1356 w 1877126"/>
                  <a:gd name="connsiteY14" fmla="*/ 2151276 h 2151276"/>
                  <a:gd name="connsiteX15" fmla="*/ 0 w 1877126"/>
                  <a:gd name="connsiteY15" fmla="*/ 2151276 h 2151276"/>
                  <a:gd name="connsiteX16" fmla="*/ 87655 w 1877126"/>
                  <a:gd name="connsiteY16" fmla="*/ 1728827 h 2151276"/>
                  <a:gd name="connsiteX17" fmla="*/ 207125 w 1877126"/>
                  <a:gd name="connsiteY17" fmla="*/ 912947 h 2151276"/>
                  <a:gd name="connsiteX18" fmla="*/ 207127 w 1877126"/>
                  <a:gd name="connsiteY18" fmla="*/ 912926 h 2151276"/>
                  <a:gd name="connsiteX19" fmla="*/ 207125 w 1877126"/>
                  <a:gd name="connsiteY19" fmla="*/ 912948 h 2151276"/>
                  <a:gd name="connsiteX20" fmla="*/ 187629 w 1877126"/>
                  <a:gd name="connsiteY20" fmla="*/ 1074256 h 2151276"/>
                  <a:gd name="connsiteX21" fmla="*/ 188803 w 1877126"/>
                  <a:gd name="connsiteY21" fmla="*/ 1074256 h 2151276"/>
                  <a:gd name="connsiteX22" fmla="*/ 188756 w 1877126"/>
                  <a:gd name="connsiteY22" fmla="*/ 1074105 h 2151276"/>
                  <a:gd name="connsiteX23" fmla="*/ 938564 w 1877126"/>
                  <a:gd name="connsiteY23" fmla="*/ 829960 h 2151276"/>
                  <a:gd name="connsiteX24" fmla="*/ 1688372 w 1877126"/>
                  <a:gd name="connsiteY24" fmla="*/ 1074105 h 2151276"/>
                  <a:gd name="connsiteX25" fmla="*/ 1688325 w 1877126"/>
                  <a:gd name="connsiteY25" fmla="*/ 1074256 h 2151276"/>
                  <a:gd name="connsiteX26" fmla="*/ 1689497 w 1877126"/>
                  <a:gd name="connsiteY26" fmla="*/ 1074256 h 2151276"/>
                  <a:gd name="connsiteX27" fmla="*/ 1670001 w 1877126"/>
                  <a:gd name="connsiteY27" fmla="*/ 912948 h 2151276"/>
                  <a:gd name="connsiteX28" fmla="*/ 1669999 w 1877126"/>
                  <a:gd name="connsiteY28" fmla="*/ 912919 h 2151276"/>
                  <a:gd name="connsiteX29" fmla="*/ 1670001 w 1877126"/>
                  <a:gd name="connsiteY29" fmla="*/ 912947 h 2151276"/>
                  <a:gd name="connsiteX30" fmla="*/ 1789472 w 1877126"/>
                  <a:gd name="connsiteY30" fmla="*/ 1728827 h 2151276"/>
                  <a:gd name="connsiteX0" fmla="*/ 249718 w 1877126"/>
                  <a:gd name="connsiteY0" fmla="*/ 27848 h 2151276"/>
                  <a:gd name="connsiteX1" fmla="*/ 248598 w 1877126"/>
                  <a:gd name="connsiteY1" fmla="*/ 1 h 2151276"/>
                  <a:gd name="connsiteX2" fmla="*/ 248598 w 1877126"/>
                  <a:gd name="connsiteY2" fmla="*/ 0 h 2151276"/>
                  <a:gd name="connsiteX3" fmla="*/ 249718 w 1877126"/>
                  <a:gd name="connsiteY3" fmla="*/ 27848 h 2151276"/>
                  <a:gd name="connsiteX4" fmla="*/ 238214 w 1877126"/>
                  <a:gd name="connsiteY4" fmla="*/ 507182 h 2151276"/>
                  <a:gd name="connsiteX5" fmla="*/ 242944 w 1877126"/>
                  <a:gd name="connsiteY5" fmla="*/ 409270 h 2151276"/>
                  <a:gd name="connsiteX6" fmla="*/ 242072 w 1877126"/>
                  <a:gd name="connsiteY6" fmla="*/ 456825 h 2151276"/>
                  <a:gd name="connsiteX7" fmla="*/ 238214 w 1877126"/>
                  <a:gd name="connsiteY7" fmla="*/ 507182 h 2151276"/>
                  <a:gd name="connsiteX8" fmla="*/ 1638913 w 1877126"/>
                  <a:gd name="connsiteY8" fmla="*/ 507183 h 2151276"/>
                  <a:gd name="connsiteX9" fmla="*/ 1635054 w 1877126"/>
                  <a:gd name="connsiteY9" fmla="*/ 456825 h 2151276"/>
                  <a:gd name="connsiteX10" fmla="*/ 1638913 w 1877126"/>
                  <a:gd name="connsiteY10" fmla="*/ 507183 h 2151276"/>
                  <a:gd name="connsiteX11" fmla="*/ 1877126 w 1877126"/>
                  <a:gd name="connsiteY11" fmla="*/ 2151276 h 2151276"/>
                  <a:gd name="connsiteX12" fmla="*/ 1875772 w 1877126"/>
                  <a:gd name="connsiteY12" fmla="*/ 2151276 h 2151276"/>
                  <a:gd name="connsiteX13" fmla="*/ 1875824 w 1877126"/>
                  <a:gd name="connsiteY13" fmla="*/ 2151120 h 2151276"/>
                  <a:gd name="connsiteX14" fmla="*/ 938564 w 1877126"/>
                  <a:gd name="connsiteY14" fmla="*/ 1866284 h 2151276"/>
                  <a:gd name="connsiteX15" fmla="*/ 1304 w 1877126"/>
                  <a:gd name="connsiteY15" fmla="*/ 2151120 h 2151276"/>
                  <a:gd name="connsiteX16" fmla="*/ 1356 w 1877126"/>
                  <a:gd name="connsiteY16" fmla="*/ 2151276 h 2151276"/>
                  <a:gd name="connsiteX17" fmla="*/ 0 w 1877126"/>
                  <a:gd name="connsiteY17" fmla="*/ 2151276 h 2151276"/>
                  <a:gd name="connsiteX18" fmla="*/ 87655 w 1877126"/>
                  <a:gd name="connsiteY18" fmla="*/ 1728827 h 2151276"/>
                  <a:gd name="connsiteX19" fmla="*/ 207125 w 1877126"/>
                  <a:gd name="connsiteY19" fmla="*/ 912947 h 2151276"/>
                  <a:gd name="connsiteX20" fmla="*/ 207127 w 1877126"/>
                  <a:gd name="connsiteY20" fmla="*/ 912926 h 2151276"/>
                  <a:gd name="connsiteX21" fmla="*/ 207125 w 1877126"/>
                  <a:gd name="connsiteY21" fmla="*/ 912948 h 2151276"/>
                  <a:gd name="connsiteX22" fmla="*/ 187629 w 1877126"/>
                  <a:gd name="connsiteY22" fmla="*/ 1074256 h 2151276"/>
                  <a:gd name="connsiteX23" fmla="*/ 188803 w 1877126"/>
                  <a:gd name="connsiteY23" fmla="*/ 1074256 h 2151276"/>
                  <a:gd name="connsiteX24" fmla="*/ 188756 w 1877126"/>
                  <a:gd name="connsiteY24" fmla="*/ 1074105 h 2151276"/>
                  <a:gd name="connsiteX25" fmla="*/ 938564 w 1877126"/>
                  <a:gd name="connsiteY25" fmla="*/ 829960 h 2151276"/>
                  <a:gd name="connsiteX26" fmla="*/ 1688372 w 1877126"/>
                  <a:gd name="connsiteY26" fmla="*/ 1074105 h 2151276"/>
                  <a:gd name="connsiteX27" fmla="*/ 1688325 w 1877126"/>
                  <a:gd name="connsiteY27" fmla="*/ 1074256 h 2151276"/>
                  <a:gd name="connsiteX28" fmla="*/ 1689497 w 1877126"/>
                  <a:gd name="connsiteY28" fmla="*/ 1074256 h 2151276"/>
                  <a:gd name="connsiteX29" fmla="*/ 1670001 w 1877126"/>
                  <a:gd name="connsiteY29" fmla="*/ 912948 h 2151276"/>
                  <a:gd name="connsiteX30" fmla="*/ 1669999 w 1877126"/>
                  <a:gd name="connsiteY30" fmla="*/ 912919 h 2151276"/>
                  <a:gd name="connsiteX31" fmla="*/ 1670001 w 1877126"/>
                  <a:gd name="connsiteY31" fmla="*/ 912947 h 2151276"/>
                  <a:gd name="connsiteX32" fmla="*/ 1789472 w 1877126"/>
                  <a:gd name="connsiteY32" fmla="*/ 1728827 h 2151276"/>
                  <a:gd name="connsiteX33" fmla="*/ 1877126 w 1877126"/>
                  <a:gd name="connsiteY33" fmla="*/ 2151276 h 2151276"/>
                  <a:gd name="connsiteX0" fmla="*/ 249718 w 1877126"/>
                  <a:gd name="connsiteY0" fmla="*/ 27848 h 2151276"/>
                  <a:gd name="connsiteX1" fmla="*/ 248598 w 1877126"/>
                  <a:gd name="connsiteY1" fmla="*/ 1 h 2151276"/>
                  <a:gd name="connsiteX2" fmla="*/ 248598 w 1877126"/>
                  <a:gd name="connsiteY2" fmla="*/ 0 h 2151276"/>
                  <a:gd name="connsiteX3" fmla="*/ 249718 w 1877126"/>
                  <a:gd name="connsiteY3" fmla="*/ 27848 h 2151276"/>
                  <a:gd name="connsiteX4" fmla="*/ 238214 w 1877126"/>
                  <a:gd name="connsiteY4" fmla="*/ 507182 h 2151276"/>
                  <a:gd name="connsiteX5" fmla="*/ 242944 w 1877126"/>
                  <a:gd name="connsiteY5" fmla="*/ 409270 h 2151276"/>
                  <a:gd name="connsiteX6" fmla="*/ 242072 w 1877126"/>
                  <a:gd name="connsiteY6" fmla="*/ 456825 h 2151276"/>
                  <a:gd name="connsiteX7" fmla="*/ 238214 w 1877126"/>
                  <a:gd name="connsiteY7" fmla="*/ 507182 h 2151276"/>
                  <a:gd name="connsiteX8" fmla="*/ 1877126 w 1877126"/>
                  <a:gd name="connsiteY8" fmla="*/ 2151276 h 2151276"/>
                  <a:gd name="connsiteX9" fmla="*/ 1875772 w 1877126"/>
                  <a:gd name="connsiteY9" fmla="*/ 2151276 h 2151276"/>
                  <a:gd name="connsiteX10" fmla="*/ 1875824 w 1877126"/>
                  <a:gd name="connsiteY10" fmla="*/ 2151120 h 2151276"/>
                  <a:gd name="connsiteX11" fmla="*/ 938564 w 1877126"/>
                  <a:gd name="connsiteY11" fmla="*/ 1866284 h 2151276"/>
                  <a:gd name="connsiteX12" fmla="*/ 1304 w 1877126"/>
                  <a:gd name="connsiteY12" fmla="*/ 2151120 h 2151276"/>
                  <a:gd name="connsiteX13" fmla="*/ 1356 w 1877126"/>
                  <a:gd name="connsiteY13" fmla="*/ 2151276 h 2151276"/>
                  <a:gd name="connsiteX14" fmla="*/ 0 w 1877126"/>
                  <a:gd name="connsiteY14" fmla="*/ 2151276 h 2151276"/>
                  <a:gd name="connsiteX15" fmla="*/ 87655 w 1877126"/>
                  <a:gd name="connsiteY15" fmla="*/ 1728827 h 2151276"/>
                  <a:gd name="connsiteX16" fmla="*/ 207125 w 1877126"/>
                  <a:gd name="connsiteY16" fmla="*/ 912947 h 2151276"/>
                  <a:gd name="connsiteX17" fmla="*/ 207127 w 1877126"/>
                  <a:gd name="connsiteY17" fmla="*/ 912926 h 2151276"/>
                  <a:gd name="connsiteX18" fmla="*/ 207125 w 1877126"/>
                  <a:gd name="connsiteY18" fmla="*/ 912948 h 2151276"/>
                  <a:gd name="connsiteX19" fmla="*/ 187629 w 1877126"/>
                  <a:gd name="connsiteY19" fmla="*/ 1074256 h 2151276"/>
                  <a:gd name="connsiteX20" fmla="*/ 188803 w 1877126"/>
                  <a:gd name="connsiteY20" fmla="*/ 1074256 h 2151276"/>
                  <a:gd name="connsiteX21" fmla="*/ 188756 w 1877126"/>
                  <a:gd name="connsiteY21" fmla="*/ 1074105 h 2151276"/>
                  <a:gd name="connsiteX22" fmla="*/ 938564 w 1877126"/>
                  <a:gd name="connsiteY22" fmla="*/ 829960 h 2151276"/>
                  <a:gd name="connsiteX23" fmla="*/ 1688372 w 1877126"/>
                  <a:gd name="connsiteY23" fmla="*/ 1074105 h 2151276"/>
                  <a:gd name="connsiteX24" fmla="*/ 1688325 w 1877126"/>
                  <a:gd name="connsiteY24" fmla="*/ 1074256 h 2151276"/>
                  <a:gd name="connsiteX25" fmla="*/ 1689497 w 1877126"/>
                  <a:gd name="connsiteY25" fmla="*/ 1074256 h 2151276"/>
                  <a:gd name="connsiteX26" fmla="*/ 1670001 w 1877126"/>
                  <a:gd name="connsiteY26" fmla="*/ 912948 h 2151276"/>
                  <a:gd name="connsiteX27" fmla="*/ 1669999 w 1877126"/>
                  <a:gd name="connsiteY27" fmla="*/ 912919 h 2151276"/>
                  <a:gd name="connsiteX28" fmla="*/ 1670001 w 1877126"/>
                  <a:gd name="connsiteY28" fmla="*/ 912947 h 2151276"/>
                  <a:gd name="connsiteX29" fmla="*/ 1789472 w 1877126"/>
                  <a:gd name="connsiteY29" fmla="*/ 1728827 h 2151276"/>
                  <a:gd name="connsiteX30" fmla="*/ 1877126 w 1877126"/>
                  <a:gd name="connsiteY30" fmla="*/ 2151276 h 2151276"/>
                  <a:gd name="connsiteX0" fmla="*/ 248598 w 1877126"/>
                  <a:gd name="connsiteY0" fmla="*/ 0 h 2151276"/>
                  <a:gd name="connsiteX1" fmla="*/ 248598 w 1877126"/>
                  <a:gd name="connsiteY1" fmla="*/ 1 h 2151276"/>
                  <a:gd name="connsiteX2" fmla="*/ 248598 w 1877126"/>
                  <a:gd name="connsiteY2" fmla="*/ 0 h 2151276"/>
                  <a:gd name="connsiteX3" fmla="*/ 238214 w 1877126"/>
                  <a:gd name="connsiteY3" fmla="*/ 507182 h 2151276"/>
                  <a:gd name="connsiteX4" fmla="*/ 242944 w 1877126"/>
                  <a:gd name="connsiteY4" fmla="*/ 409270 h 2151276"/>
                  <a:gd name="connsiteX5" fmla="*/ 242072 w 1877126"/>
                  <a:gd name="connsiteY5" fmla="*/ 456825 h 2151276"/>
                  <a:gd name="connsiteX6" fmla="*/ 238214 w 1877126"/>
                  <a:gd name="connsiteY6" fmla="*/ 507182 h 2151276"/>
                  <a:gd name="connsiteX7" fmla="*/ 1877126 w 1877126"/>
                  <a:gd name="connsiteY7" fmla="*/ 2151276 h 2151276"/>
                  <a:gd name="connsiteX8" fmla="*/ 1875772 w 1877126"/>
                  <a:gd name="connsiteY8" fmla="*/ 2151276 h 2151276"/>
                  <a:gd name="connsiteX9" fmla="*/ 1875824 w 1877126"/>
                  <a:gd name="connsiteY9" fmla="*/ 2151120 h 2151276"/>
                  <a:gd name="connsiteX10" fmla="*/ 938564 w 1877126"/>
                  <a:gd name="connsiteY10" fmla="*/ 1866284 h 2151276"/>
                  <a:gd name="connsiteX11" fmla="*/ 1304 w 1877126"/>
                  <a:gd name="connsiteY11" fmla="*/ 2151120 h 2151276"/>
                  <a:gd name="connsiteX12" fmla="*/ 1356 w 1877126"/>
                  <a:gd name="connsiteY12" fmla="*/ 2151276 h 2151276"/>
                  <a:gd name="connsiteX13" fmla="*/ 0 w 1877126"/>
                  <a:gd name="connsiteY13" fmla="*/ 2151276 h 2151276"/>
                  <a:gd name="connsiteX14" fmla="*/ 87655 w 1877126"/>
                  <a:gd name="connsiteY14" fmla="*/ 1728827 h 2151276"/>
                  <a:gd name="connsiteX15" fmla="*/ 207125 w 1877126"/>
                  <a:gd name="connsiteY15" fmla="*/ 912947 h 2151276"/>
                  <a:gd name="connsiteX16" fmla="*/ 207127 w 1877126"/>
                  <a:gd name="connsiteY16" fmla="*/ 912926 h 2151276"/>
                  <a:gd name="connsiteX17" fmla="*/ 207125 w 1877126"/>
                  <a:gd name="connsiteY17" fmla="*/ 912948 h 2151276"/>
                  <a:gd name="connsiteX18" fmla="*/ 187629 w 1877126"/>
                  <a:gd name="connsiteY18" fmla="*/ 1074256 h 2151276"/>
                  <a:gd name="connsiteX19" fmla="*/ 188803 w 1877126"/>
                  <a:gd name="connsiteY19" fmla="*/ 1074256 h 2151276"/>
                  <a:gd name="connsiteX20" fmla="*/ 188756 w 1877126"/>
                  <a:gd name="connsiteY20" fmla="*/ 1074105 h 2151276"/>
                  <a:gd name="connsiteX21" fmla="*/ 938564 w 1877126"/>
                  <a:gd name="connsiteY21" fmla="*/ 829960 h 2151276"/>
                  <a:gd name="connsiteX22" fmla="*/ 1688372 w 1877126"/>
                  <a:gd name="connsiteY22" fmla="*/ 1074105 h 2151276"/>
                  <a:gd name="connsiteX23" fmla="*/ 1688325 w 1877126"/>
                  <a:gd name="connsiteY23" fmla="*/ 1074256 h 2151276"/>
                  <a:gd name="connsiteX24" fmla="*/ 1689497 w 1877126"/>
                  <a:gd name="connsiteY24" fmla="*/ 1074256 h 2151276"/>
                  <a:gd name="connsiteX25" fmla="*/ 1670001 w 1877126"/>
                  <a:gd name="connsiteY25" fmla="*/ 912948 h 2151276"/>
                  <a:gd name="connsiteX26" fmla="*/ 1669999 w 1877126"/>
                  <a:gd name="connsiteY26" fmla="*/ 912919 h 2151276"/>
                  <a:gd name="connsiteX27" fmla="*/ 1670001 w 1877126"/>
                  <a:gd name="connsiteY27" fmla="*/ 912947 h 2151276"/>
                  <a:gd name="connsiteX28" fmla="*/ 1789472 w 1877126"/>
                  <a:gd name="connsiteY28" fmla="*/ 1728827 h 2151276"/>
                  <a:gd name="connsiteX29" fmla="*/ 1877126 w 1877126"/>
                  <a:gd name="connsiteY29" fmla="*/ 2151276 h 2151276"/>
                  <a:gd name="connsiteX0" fmla="*/ 238214 w 1877126"/>
                  <a:gd name="connsiteY0" fmla="*/ 97912 h 1742006"/>
                  <a:gd name="connsiteX1" fmla="*/ 242944 w 1877126"/>
                  <a:gd name="connsiteY1" fmla="*/ 0 h 1742006"/>
                  <a:gd name="connsiteX2" fmla="*/ 242072 w 1877126"/>
                  <a:gd name="connsiteY2" fmla="*/ 47555 h 1742006"/>
                  <a:gd name="connsiteX3" fmla="*/ 238214 w 1877126"/>
                  <a:gd name="connsiteY3" fmla="*/ 97912 h 1742006"/>
                  <a:gd name="connsiteX4" fmla="*/ 1877126 w 1877126"/>
                  <a:gd name="connsiteY4" fmla="*/ 1742006 h 1742006"/>
                  <a:gd name="connsiteX5" fmla="*/ 1875772 w 1877126"/>
                  <a:gd name="connsiteY5" fmla="*/ 1742006 h 1742006"/>
                  <a:gd name="connsiteX6" fmla="*/ 1875824 w 1877126"/>
                  <a:gd name="connsiteY6" fmla="*/ 1741850 h 1742006"/>
                  <a:gd name="connsiteX7" fmla="*/ 938564 w 1877126"/>
                  <a:gd name="connsiteY7" fmla="*/ 1457014 h 1742006"/>
                  <a:gd name="connsiteX8" fmla="*/ 1304 w 1877126"/>
                  <a:gd name="connsiteY8" fmla="*/ 1741850 h 1742006"/>
                  <a:gd name="connsiteX9" fmla="*/ 1356 w 1877126"/>
                  <a:gd name="connsiteY9" fmla="*/ 1742006 h 1742006"/>
                  <a:gd name="connsiteX10" fmla="*/ 0 w 1877126"/>
                  <a:gd name="connsiteY10" fmla="*/ 1742006 h 1742006"/>
                  <a:gd name="connsiteX11" fmla="*/ 87655 w 1877126"/>
                  <a:gd name="connsiteY11" fmla="*/ 1319557 h 1742006"/>
                  <a:gd name="connsiteX12" fmla="*/ 207125 w 1877126"/>
                  <a:gd name="connsiteY12" fmla="*/ 503677 h 1742006"/>
                  <a:gd name="connsiteX13" fmla="*/ 207127 w 1877126"/>
                  <a:gd name="connsiteY13" fmla="*/ 503656 h 1742006"/>
                  <a:gd name="connsiteX14" fmla="*/ 207125 w 1877126"/>
                  <a:gd name="connsiteY14" fmla="*/ 503678 h 1742006"/>
                  <a:gd name="connsiteX15" fmla="*/ 187629 w 1877126"/>
                  <a:gd name="connsiteY15" fmla="*/ 664986 h 1742006"/>
                  <a:gd name="connsiteX16" fmla="*/ 188803 w 1877126"/>
                  <a:gd name="connsiteY16" fmla="*/ 664986 h 1742006"/>
                  <a:gd name="connsiteX17" fmla="*/ 188756 w 1877126"/>
                  <a:gd name="connsiteY17" fmla="*/ 664835 h 1742006"/>
                  <a:gd name="connsiteX18" fmla="*/ 938564 w 1877126"/>
                  <a:gd name="connsiteY18" fmla="*/ 420690 h 1742006"/>
                  <a:gd name="connsiteX19" fmla="*/ 1688372 w 1877126"/>
                  <a:gd name="connsiteY19" fmla="*/ 664835 h 1742006"/>
                  <a:gd name="connsiteX20" fmla="*/ 1688325 w 1877126"/>
                  <a:gd name="connsiteY20" fmla="*/ 664986 h 1742006"/>
                  <a:gd name="connsiteX21" fmla="*/ 1689497 w 1877126"/>
                  <a:gd name="connsiteY21" fmla="*/ 664986 h 1742006"/>
                  <a:gd name="connsiteX22" fmla="*/ 1670001 w 1877126"/>
                  <a:gd name="connsiteY22" fmla="*/ 503678 h 1742006"/>
                  <a:gd name="connsiteX23" fmla="*/ 1669999 w 1877126"/>
                  <a:gd name="connsiteY23" fmla="*/ 503649 h 1742006"/>
                  <a:gd name="connsiteX24" fmla="*/ 1670001 w 1877126"/>
                  <a:gd name="connsiteY24" fmla="*/ 503677 h 1742006"/>
                  <a:gd name="connsiteX25" fmla="*/ 1789472 w 1877126"/>
                  <a:gd name="connsiteY25" fmla="*/ 1319557 h 1742006"/>
                  <a:gd name="connsiteX26" fmla="*/ 1877126 w 1877126"/>
                  <a:gd name="connsiteY26" fmla="*/ 1742006 h 1742006"/>
                  <a:gd name="connsiteX0" fmla="*/ 238214 w 1877126"/>
                  <a:gd name="connsiteY0" fmla="*/ 50356 h 1694450"/>
                  <a:gd name="connsiteX1" fmla="*/ 242072 w 1877126"/>
                  <a:gd name="connsiteY1" fmla="*/ -1 h 1694450"/>
                  <a:gd name="connsiteX2" fmla="*/ 238214 w 1877126"/>
                  <a:gd name="connsiteY2" fmla="*/ 50356 h 1694450"/>
                  <a:gd name="connsiteX3" fmla="*/ 1877126 w 1877126"/>
                  <a:gd name="connsiteY3" fmla="*/ 1694450 h 1694450"/>
                  <a:gd name="connsiteX4" fmla="*/ 1875772 w 1877126"/>
                  <a:gd name="connsiteY4" fmla="*/ 1694450 h 1694450"/>
                  <a:gd name="connsiteX5" fmla="*/ 1875824 w 1877126"/>
                  <a:gd name="connsiteY5" fmla="*/ 1694294 h 1694450"/>
                  <a:gd name="connsiteX6" fmla="*/ 938564 w 1877126"/>
                  <a:gd name="connsiteY6" fmla="*/ 1409458 h 1694450"/>
                  <a:gd name="connsiteX7" fmla="*/ 1304 w 1877126"/>
                  <a:gd name="connsiteY7" fmla="*/ 1694294 h 1694450"/>
                  <a:gd name="connsiteX8" fmla="*/ 1356 w 1877126"/>
                  <a:gd name="connsiteY8" fmla="*/ 1694450 h 1694450"/>
                  <a:gd name="connsiteX9" fmla="*/ 0 w 1877126"/>
                  <a:gd name="connsiteY9" fmla="*/ 1694450 h 1694450"/>
                  <a:gd name="connsiteX10" fmla="*/ 87655 w 1877126"/>
                  <a:gd name="connsiteY10" fmla="*/ 1272001 h 1694450"/>
                  <a:gd name="connsiteX11" fmla="*/ 207125 w 1877126"/>
                  <a:gd name="connsiteY11" fmla="*/ 456121 h 1694450"/>
                  <a:gd name="connsiteX12" fmla="*/ 207127 w 1877126"/>
                  <a:gd name="connsiteY12" fmla="*/ 456100 h 1694450"/>
                  <a:gd name="connsiteX13" fmla="*/ 207125 w 1877126"/>
                  <a:gd name="connsiteY13" fmla="*/ 456122 h 1694450"/>
                  <a:gd name="connsiteX14" fmla="*/ 187629 w 1877126"/>
                  <a:gd name="connsiteY14" fmla="*/ 617430 h 1694450"/>
                  <a:gd name="connsiteX15" fmla="*/ 188803 w 1877126"/>
                  <a:gd name="connsiteY15" fmla="*/ 617430 h 1694450"/>
                  <a:gd name="connsiteX16" fmla="*/ 188756 w 1877126"/>
                  <a:gd name="connsiteY16" fmla="*/ 617279 h 1694450"/>
                  <a:gd name="connsiteX17" fmla="*/ 938564 w 1877126"/>
                  <a:gd name="connsiteY17" fmla="*/ 373134 h 1694450"/>
                  <a:gd name="connsiteX18" fmla="*/ 1688372 w 1877126"/>
                  <a:gd name="connsiteY18" fmla="*/ 617279 h 1694450"/>
                  <a:gd name="connsiteX19" fmla="*/ 1688325 w 1877126"/>
                  <a:gd name="connsiteY19" fmla="*/ 617430 h 1694450"/>
                  <a:gd name="connsiteX20" fmla="*/ 1689497 w 1877126"/>
                  <a:gd name="connsiteY20" fmla="*/ 617430 h 1694450"/>
                  <a:gd name="connsiteX21" fmla="*/ 1670001 w 1877126"/>
                  <a:gd name="connsiteY21" fmla="*/ 456122 h 1694450"/>
                  <a:gd name="connsiteX22" fmla="*/ 1669999 w 1877126"/>
                  <a:gd name="connsiteY22" fmla="*/ 456093 h 1694450"/>
                  <a:gd name="connsiteX23" fmla="*/ 1670001 w 1877126"/>
                  <a:gd name="connsiteY23" fmla="*/ 456121 h 1694450"/>
                  <a:gd name="connsiteX24" fmla="*/ 1789472 w 1877126"/>
                  <a:gd name="connsiteY24" fmla="*/ 1272001 h 1694450"/>
                  <a:gd name="connsiteX25" fmla="*/ 1877126 w 1877126"/>
                  <a:gd name="connsiteY25" fmla="*/ 1694450 h 1694450"/>
                  <a:gd name="connsiteX0" fmla="*/ 1877126 w 1877126"/>
                  <a:gd name="connsiteY0" fmla="*/ 1321316 h 1321316"/>
                  <a:gd name="connsiteX1" fmla="*/ 1875772 w 1877126"/>
                  <a:gd name="connsiteY1" fmla="*/ 1321316 h 1321316"/>
                  <a:gd name="connsiteX2" fmla="*/ 1875824 w 1877126"/>
                  <a:gd name="connsiteY2" fmla="*/ 1321160 h 1321316"/>
                  <a:gd name="connsiteX3" fmla="*/ 938564 w 1877126"/>
                  <a:gd name="connsiteY3" fmla="*/ 1036324 h 1321316"/>
                  <a:gd name="connsiteX4" fmla="*/ 1304 w 1877126"/>
                  <a:gd name="connsiteY4" fmla="*/ 1321160 h 1321316"/>
                  <a:gd name="connsiteX5" fmla="*/ 1356 w 1877126"/>
                  <a:gd name="connsiteY5" fmla="*/ 1321316 h 1321316"/>
                  <a:gd name="connsiteX6" fmla="*/ 0 w 1877126"/>
                  <a:gd name="connsiteY6" fmla="*/ 1321316 h 1321316"/>
                  <a:gd name="connsiteX7" fmla="*/ 87655 w 1877126"/>
                  <a:gd name="connsiteY7" fmla="*/ 898867 h 1321316"/>
                  <a:gd name="connsiteX8" fmla="*/ 207125 w 1877126"/>
                  <a:gd name="connsiteY8" fmla="*/ 82987 h 1321316"/>
                  <a:gd name="connsiteX9" fmla="*/ 207127 w 1877126"/>
                  <a:gd name="connsiteY9" fmla="*/ 82966 h 1321316"/>
                  <a:gd name="connsiteX10" fmla="*/ 207125 w 1877126"/>
                  <a:gd name="connsiteY10" fmla="*/ 82988 h 1321316"/>
                  <a:gd name="connsiteX11" fmla="*/ 187629 w 1877126"/>
                  <a:gd name="connsiteY11" fmla="*/ 244296 h 1321316"/>
                  <a:gd name="connsiteX12" fmla="*/ 188803 w 1877126"/>
                  <a:gd name="connsiteY12" fmla="*/ 244296 h 1321316"/>
                  <a:gd name="connsiteX13" fmla="*/ 188756 w 1877126"/>
                  <a:gd name="connsiteY13" fmla="*/ 244145 h 1321316"/>
                  <a:gd name="connsiteX14" fmla="*/ 938564 w 1877126"/>
                  <a:gd name="connsiteY14" fmla="*/ 0 h 1321316"/>
                  <a:gd name="connsiteX15" fmla="*/ 1688372 w 1877126"/>
                  <a:gd name="connsiteY15" fmla="*/ 244145 h 1321316"/>
                  <a:gd name="connsiteX16" fmla="*/ 1688325 w 1877126"/>
                  <a:gd name="connsiteY16" fmla="*/ 244296 h 1321316"/>
                  <a:gd name="connsiteX17" fmla="*/ 1689497 w 1877126"/>
                  <a:gd name="connsiteY17" fmla="*/ 244296 h 1321316"/>
                  <a:gd name="connsiteX18" fmla="*/ 1670001 w 1877126"/>
                  <a:gd name="connsiteY18" fmla="*/ 82988 h 1321316"/>
                  <a:gd name="connsiteX19" fmla="*/ 1669999 w 1877126"/>
                  <a:gd name="connsiteY19" fmla="*/ 82959 h 1321316"/>
                  <a:gd name="connsiteX20" fmla="*/ 1670001 w 1877126"/>
                  <a:gd name="connsiteY20" fmla="*/ 82987 h 1321316"/>
                  <a:gd name="connsiteX21" fmla="*/ 1789472 w 1877126"/>
                  <a:gd name="connsiteY21" fmla="*/ 898867 h 1321316"/>
                  <a:gd name="connsiteX22" fmla="*/ 1877126 w 1877126"/>
                  <a:gd name="connsiteY22" fmla="*/ 1321316 h 1321316"/>
                  <a:gd name="connsiteX0" fmla="*/ 1877126 w 1877126"/>
                  <a:gd name="connsiteY0" fmla="*/ 1321316 h 1321316"/>
                  <a:gd name="connsiteX1" fmla="*/ 1875772 w 1877126"/>
                  <a:gd name="connsiteY1" fmla="*/ 1321316 h 1321316"/>
                  <a:gd name="connsiteX2" fmla="*/ 1875824 w 1877126"/>
                  <a:gd name="connsiteY2" fmla="*/ 1321160 h 1321316"/>
                  <a:gd name="connsiteX3" fmla="*/ 938564 w 1877126"/>
                  <a:gd name="connsiteY3" fmla="*/ 1036324 h 1321316"/>
                  <a:gd name="connsiteX4" fmla="*/ 1304 w 1877126"/>
                  <a:gd name="connsiteY4" fmla="*/ 1321160 h 1321316"/>
                  <a:gd name="connsiteX5" fmla="*/ 1356 w 1877126"/>
                  <a:gd name="connsiteY5" fmla="*/ 1321316 h 1321316"/>
                  <a:gd name="connsiteX6" fmla="*/ 0 w 1877126"/>
                  <a:gd name="connsiteY6" fmla="*/ 1321316 h 1321316"/>
                  <a:gd name="connsiteX7" fmla="*/ 87655 w 1877126"/>
                  <a:gd name="connsiteY7" fmla="*/ 898867 h 1321316"/>
                  <a:gd name="connsiteX8" fmla="*/ 207125 w 1877126"/>
                  <a:gd name="connsiteY8" fmla="*/ 82987 h 1321316"/>
                  <a:gd name="connsiteX9" fmla="*/ 207127 w 1877126"/>
                  <a:gd name="connsiteY9" fmla="*/ 82966 h 1321316"/>
                  <a:gd name="connsiteX10" fmla="*/ 187629 w 1877126"/>
                  <a:gd name="connsiteY10" fmla="*/ 244296 h 1321316"/>
                  <a:gd name="connsiteX11" fmla="*/ 188803 w 1877126"/>
                  <a:gd name="connsiteY11" fmla="*/ 244296 h 1321316"/>
                  <a:gd name="connsiteX12" fmla="*/ 188756 w 1877126"/>
                  <a:gd name="connsiteY12" fmla="*/ 244145 h 1321316"/>
                  <a:gd name="connsiteX13" fmla="*/ 938564 w 1877126"/>
                  <a:gd name="connsiteY13" fmla="*/ 0 h 1321316"/>
                  <a:gd name="connsiteX14" fmla="*/ 1688372 w 1877126"/>
                  <a:gd name="connsiteY14" fmla="*/ 244145 h 1321316"/>
                  <a:gd name="connsiteX15" fmla="*/ 1688325 w 1877126"/>
                  <a:gd name="connsiteY15" fmla="*/ 244296 h 1321316"/>
                  <a:gd name="connsiteX16" fmla="*/ 1689497 w 1877126"/>
                  <a:gd name="connsiteY16" fmla="*/ 244296 h 1321316"/>
                  <a:gd name="connsiteX17" fmla="*/ 1670001 w 1877126"/>
                  <a:gd name="connsiteY17" fmla="*/ 82988 h 1321316"/>
                  <a:gd name="connsiteX18" fmla="*/ 1669999 w 1877126"/>
                  <a:gd name="connsiteY18" fmla="*/ 82959 h 1321316"/>
                  <a:gd name="connsiteX19" fmla="*/ 1670001 w 1877126"/>
                  <a:gd name="connsiteY19" fmla="*/ 82987 h 1321316"/>
                  <a:gd name="connsiteX20" fmla="*/ 1789472 w 1877126"/>
                  <a:gd name="connsiteY20" fmla="*/ 898867 h 1321316"/>
                  <a:gd name="connsiteX21" fmla="*/ 1877126 w 1877126"/>
                  <a:gd name="connsiteY21" fmla="*/ 1321316 h 132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7126" h="1321316">
                    <a:moveTo>
                      <a:pt x="1877126" y="1321316"/>
                    </a:moveTo>
                    <a:lnTo>
                      <a:pt x="1875772" y="1321316"/>
                    </a:lnTo>
                    <a:cubicBezTo>
                      <a:pt x="1875789" y="1321264"/>
                      <a:pt x="1875807" y="1321212"/>
                      <a:pt x="1875824" y="1321160"/>
                    </a:cubicBezTo>
                    <a:cubicBezTo>
                      <a:pt x="1875824" y="1163849"/>
                      <a:pt x="1456198" y="1036324"/>
                      <a:pt x="938564" y="1036324"/>
                    </a:cubicBezTo>
                    <a:cubicBezTo>
                      <a:pt x="420930" y="1036324"/>
                      <a:pt x="1304" y="1163849"/>
                      <a:pt x="1304" y="1321160"/>
                    </a:cubicBezTo>
                    <a:cubicBezTo>
                      <a:pt x="1321" y="1321212"/>
                      <a:pt x="1339" y="1321264"/>
                      <a:pt x="1356" y="1321316"/>
                    </a:cubicBezTo>
                    <a:lnTo>
                      <a:pt x="0" y="1321316"/>
                    </a:lnTo>
                    <a:lnTo>
                      <a:pt x="87655" y="898867"/>
                    </a:lnTo>
                    <a:cubicBezTo>
                      <a:pt x="140370" y="617300"/>
                      <a:pt x="180108" y="344096"/>
                      <a:pt x="207125" y="82987"/>
                    </a:cubicBezTo>
                    <a:cubicBezTo>
                      <a:pt x="207126" y="82980"/>
                      <a:pt x="210376" y="56081"/>
                      <a:pt x="207127" y="82966"/>
                    </a:cubicBezTo>
                    <a:cubicBezTo>
                      <a:pt x="203878" y="109851"/>
                      <a:pt x="190683" y="217408"/>
                      <a:pt x="187629" y="244296"/>
                    </a:cubicBezTo>
                    <a:lnTo>
                      <a:pt x="188803" y="244296"/>
                    </a:lnTo>
                    <a:cubicBezTo>
                      <a:pt x="188787" y="244246"/>
                      <a:pt x="188772" y="244195"/>
                      <a:pt x="188756" y="244145"/>
                    </a:cubicBezTo>
                    <a:cubicBezTo>
                      <a:pt x="188756" y="109307"/>
                      <a:pt x="524456" y="0"/>
                      <a:pt x="938564" y="0"/>
                    </a:cubicBezTo>
                    <a:cubicBezTo>
                      <a:pt x="1352672" y="0"/>
                      <a:pt x="1688372" y="109307"/>
                      <a:pt x="1688372" y="244145"/>
                    </a:cubicBezTo>
                    <a:cubicBezTo>
                      <a:pt x="1688356" y="244195"/>
                      <a:pt x="1688341" y="244246"/>
                      <a:pt x="1688325" y="244296"/>
                    </a:cubicBezTo>
                    <a:lnTo>
                      <a:pt x="1689497" y="244296"/>
                    </a:lnTo>
                    <a:lnTo>
                      <a:pt x="1670001" y="82988"/>
                    </a:lnTo>
                    <a:cubicBezTo>
                      <a:pt x="1670000" y="82978"/>
                      <a:pt x="1670000" y="82969"/>
                      <a:pt x="1669999" y="82959"/>
                    </a:cubicBezTo>
                    <a:cubicBezTo>
                      <a:pt x="1670000" y="82968"/>
                      <a:pt x="1670000" y="82978"/>
                      <a:pt x="1670001" y="82987"/>
                    </a:cubicBezTo>
                    <a:cubicBezTo>
                      <a:pt x="1697018" y="344096"/>
                      <a:pt x="1736756" y="617300"/>
                      <a:pt x="1789472" y="898867"/>
                    </a:cubicBezTo>
                    <a:lnTo>
                      <a:pt x="1877126" y="1321316"/>
                    </a:lnTo>
                    <a:close/>
                  </a:path>
                </a:pathLst>
              </a:custGeom>
              <a:solidFill>
                <a:srgbClr val="0499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entagon 44"/>
              <p:cNvSpPr/>
              <p:nvPr/>
            </p:nvSpPr>
            <p:spPr>
              <a:xfrm rot="5400000">
                <a:off x="4401155" y="4667802"/>
                <a:ext cx="342012" cy="554802"/>
              </a:xfrm>
              <a:prstGeom prst="homePlate">
                <a:avLst/>
              </a:prstGeom>
              <a:solidFill>
                <a:srgbClr val="0499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2475005" y="7430814"/>
              <a:ext cx="2292782" cy="1276183"/>
              <a:chOff x="3425444" y="3066553"/>
              <a:chExt cx="2292782" cy="1276183"/>
            </a:xfrm>
          </p:grpSpPr>
          <p:sp>
            <p:nvSpPr>
              <p:cNvPr id="47" name="Freeform 46"/>
              <p:cNvSpPr/>
              <p:nvPr/>
            </p:nvSpPr>
            <p:spPr>
              <a:xfrm rot="10800000">
                <a:off x="3425444" y="3066553"/>
                <a:ext cx="2292782" cy="1007731"/>
              </a:xfrm>
              <a:custGeom>
                <a:avLst/>
                <a:gdLst>
                  <a:gd name="connsiteX0" fmla="*/ 368469 w 2466854"/>
                  <a:gd name="connsiteY0" fmla="*/ 50067 h 1465251"/>
                  <a:gd name="connsiteX1" fmla="*/ 377845 w 2466854"/>
                  <a:gd name="connsiteY1" fmla="*/ 0 h 1465251"/>
                  <a:gd name="connsiteX2" fmla="*/ 378857 w 2466854"/>
                  <a:gd name="connsiteY2" fmla="*/ 0 h 1465251"/>
                  <a:gd name="connsiteX3" fmla="*/ 2098385 w 2466854"/>
                  <a:gd name="connsiteY3" fmla="*/ 50067 h 1465251"/>
                  <a:gd name="connsiteX4" fmla="*/ 2087997 w 2466854"/>
                  <a:gd name="connsiteY4" fmla="*/ 0 h 1465251"/>
                  <a:gd name="connsiteX5" fmla="*/ 2089010 w 2466854"/>
                  <a:gd name="connsiteY5" fmla="*/ 0 h 1465251"/>
                  <a:gd name="connsiteX6" fmla="*/ 2466854 w 2466854"/>
                  <a:gd name="connsiteY6" fmla="*/ 1465251 h 1465251"/>
                  <a:gd name="connsiteX7" fmla="*/ 2462874 w 2466854"/>
                  <a:gd name="connsiteY7" fmla="*/ 1465251 h 1465251"/>
                  <a:gd name="connsiteX8" fmla="*/ 2442788 w 2466854"/>
                  <a:gd name="connsiteY8" fmla="*/ 1409427 h 1465251"/>
                  <a:gd name="connsiteX9" fmla="*/ 1233428 w 2466854"/>
                  <a:gd name="connsiteY9" fmla="*/ 1133260 h 1465251"/>
                  <a:gd name="connsiteX10" fmla="*/ 24067 w 2466854"/>
                  <a:gd name="connsiteY10" fmla="*/ 1409427 h 1465251"/>
                  <a:gd name="connsiteX11" fmla="*/ 3982 w 2466854"/>
                  <a:gd name="connsiteY11" fmla="*/ 1465251 h 1465251"/>
                  <a:gd name="connsiteX12" fmla="*/ 0 w 2466854"/>
                  <a:gd name="connsiteY12" fmla="*/ 1465251 h 1465251"/>
                  <a:gd name="connsiteX13" fmla="*/ 71409 w 2466854"/>
                  <a:gd name="connsiteY13" fmla="*/ 1245406 h 1465251"/>
                  <a:gd name="connsiteX14" fmla="*/ 185185 w 2466854"/>
                  <a:gd name="connsiteY14" fmla="*/ 848402 h 1465251"/>
                  <a:gd name="connsiteX15" fmla="*/ 273560 w 2466854"/>
                  <a:gd name="connsiteY15" fmla="*/ 497397 h 1465251"/>
                  <a:gd name="connsiteX16" fmla="*/ 311669 w 2466854"/>
                  <a:gd name="connsiteY16" fmla="*/ 323812 h 1465251"/>
                  <a:gd name="connsiteX17" fmla="*/ 294864 w 2466854"/>
                  <a:gd name="connsiteY17" fmla="*/ 404803 h 1465251"/>
                  <a:gd name="connsiteX18" fmla="*/ 296220 w 2466854"/>
                  <a:gd name="connsiteY18" fmla="*/ 404803 h 1465251"/>
                  <a:gd name="connsiteX19" fmla="*/ 296168 w 2466854"/>
                  <a:gd name="connsiteY19" fmla="*/ 404647 h 1465251"/>
                  <a:gd name="connsiteX20" fmla="*/ 1233428 w 2466854"/>
                  <a:gd name="connsiteY20" fmla="*/ 119811 h 1465251"/>
                  <a:gd name="connsiteX21" fmla="*/ 2170688 w 2466854"/>
                  <a:gd name="connsiteY21" fmla="*/ 404647 h 1465251"/>
                  <a:gd name="connsiteX22" fmla="*/ 2170636 w 2466854"/>
                  <a:gd name="connsiteY22" fmla="*/ 404803 h 1465251"/>
                  <a:gd name="connsiteX23" fmla="*/ 2171990 w 2466854"/>
                  <a:gd name="connsiteY23" fmla="*/ 404803 h 1465251"/>
                  <a:gd name="connsiteX24" fmla="*/ 2155185 w 2466854"/>
                  <a:gd name="connsiteY24" fmla="*/ 323812 h 1465251"/>
                  <a:gd name="connsiteX25" fmla="*/ 2193294 w 2466854"/>
                  <a:gd name="connsiteY25" fmla="*/ 497397 h 1465251"/>
                  <a:gd name="connsiteX26" fmla="*/ 2281669 w 2466854"/>
                  <a:gd name="connsiteY26" fmla="*/ 848402 h 1465251"/>
                  <a:gd name="connsiteX27" fmla="*/ 2395445 w 2466854"/>
                  <a:gd name="connsiteY27" fmla="*/ 1245406 h 1465251"/>
                  <a:gd name="connsiteX0" fmla="*/ 368469 w 2466854"/>
                  <a:gd name="connsiteY0" fmla="*/ 50067 h 1465251"/>
                  <a:gd name="connsiteX1" fmla="*/ 377845 w 2466854"/>
                  <a:gd name="connsiteY1" fmla="*/ 0 h 1465251"/>
                  <a:gd name="connsiteX2" fmla="*/ 368469 w 2466854"/>
                  <a:gd name="connsiteY2" fmla="*/ 50067 h 1465251"/>
                  <a:gd name="connsiteX3" fmla="*/ 2098385 w 2466854"/>
                  <a:gd name="connsiteY3" fmla="*/ 50067 h 1465251"/>
                  <a:gd name="connsiteX4" fmla="*/ 2087997 w 2466854"/>
                  <a:gd name="connsiteY4" fmla="*/ 0 h 1465251"/>
                  <a:gd name="connsiteX5" fmla="*/ 2089010 w 2466854"/>
                  <a:gd name="connsiteY5" fmla="*/ 0 h 1465251"/>
                  <a:gd name="connsiteX6" fmla="*/ 2098385 w 2466854"/>
                  <a:gd name="connsiteY6" fmla="*/ 50067 h 1465251"/>
                  <a:gd name="connsiteX7" fmla="*/ 2466854 w 2466854"/>
                  <a:gd name="connsiteY7" fmla="*/ 1465251 h 1465251"/>
                  <a:gd name="connsiteX8" fmla="*/ 2462874 w 2466854"/>
                  <a:gd name="connsiteY8" fmla="*/ 1465251 h 1465251"/>
                  <a:gd name="connsiteX9" fmla="*/ 2442788 w 2466854"/>
                  <a:gd name="connsiteY9" fmla="*/ 1409427 h 1465251"/>
                  <a:gd name="connsiteX10" fmla="*/ 1233428 w 2466854"/>
                  <a:gd name="connsiteY10" fmla="*/ 1133260 h 1465251"/>
                  <a:gd name="connsiteX11" fmla="*/ 24067 w 2466854"/>
                  <a:gd name="connsiteY11" fmla="*/ 1409427 h 1465251"/>
                  <a:gd name="connsiteX12" fmla="*/ 3982 w 2466854"/>
                  <a:gd name="connsiteY12" fmla="*/ 1465251 h 1465251"/>
                  <a:gd name="connsiteX13" fmla="*/ 0 w 2466854"/>
                  <a:gd name="connsiteY13" fmla="*/ 1465251 h 1465251"/>
                  <a:gd name="connsiteX14" fmla="*/ 71409 w 2466854"/>
                  <a:gd name="connsiteY14" fmla="*/ 1245406 h 1465251"/>
                  <a:gd name="connsiteX15" fmla="*/ 185185 w 2466854"/>
                  <a:gd name="connsiteY15" fmla="*/ 848402 h 1465251"/>
                  <a:gd name="connsiteX16" fmla="*/ 273560 w 2466854"/>
                  <a:gd name="connsiteY16" fmla="*/ 497397 h 1465251"/>
                  <a:gd name="connsiteX17" fmla="*/ 311669 w 2466854"/>
                  <a:gd name="connsiteY17" fmla="*/ 323812 h 1465251"/>
                  <a:gd name="connsiteX18" fmla="*/ 294864 w 2466854"/>
                  <a:gd name="connsiteY18" fmla="*/ 404803 h 1465251"/>
                  <a:gd name="connsiteX19" fmla="*/ 296220 w 2466854"/>
                  <a:gd name="connsiteY19" fmla="*/ 404803 h 1465251"/>
                  <a:gd name="connsiteX20" fmla="*/ 296168 w 2466854"/>
                  <a:gd name="connsiteY20" fmla="*/ 404647 h 1465251"/>
                  <a:gd name="connsiteX21" fmla="*/ 1233428 w 2466854"/>
                  <a:gd name="connsiteY21" fmla="*/ 119811 h 1465251"/>
                  <a:gd name="connsiteX22" fmla="*/ 2170688 w 2466854"/>
                  <a:gd name="connsiteY22" fmla="*/ 404647 h 1465251"/>
                  <a:gd name="connsiteX23" fmla="*/ 2170636 w 2466854"/>
                  <a:gd name="connsiteY23" fmla="*/ 404803 h 1465251"/>
                  <a:gd name="connsiteX24" fmla="*/ 2171990 w 2466854"/>
                  <a:gd name="connsiteY24" fmla="*/ 404803 h 1465251"/>
                  <a:gd name="connsiteX25" fmla="*/ 2155185 w 2466854"/>
                  <a:gd name="connsiteY25" fmla="*/ 323812 h 1465251"/>
                  <a:gd name="connsiteX26" fmla="*/ 2193294 w 2466854"/>
                  <a:gd name="connsiteY26" fmla="*/ 497397 h 1465251"/>
                  <a:gd name="connsiteX27" fmla="*/ 2281669 w 2466854"/>
                  <a:gd name="connsiteY27" fmla="*/ 848402 h 1465251"/>
                  <a:gd name="connsiteX28" fmla="*/ 2395445 w 2466854"/>
                  <a:gd name="connsiteY28" fmla="*/ 1245406 h 1465251"/>
                  <a:gd name="connsiteX29" fmla="*/ 2466854 w 2466854"/>
                  <a:gd name="connsiteY29" fmla="*/ 1465251 h 1465251"/>
                  <a:gd name="connsiteX0" fmla="*/ 2098385 w 2466854"/>
                  <a:gd name="connsiteY0" fmla="*/ 50067 h 1465251"/>
                  <a:gd name="connsiteX1" fmla="*/ 2087997 w 2466854"/>
                  <a:gd name="connsiteY1" fmla="*/ 0 h 1465251"/>
                  <a:gd name="connsiteX2" fmla="*/ 2089010 w 2466854"/>
                  <a:gd name="connsiteY2" fmla="*/ 0 h 1465251"/>
                  <a:gd name="connsiteX3" fmla="*/ 2098385 w 2466854"/>
                  <a:gd name="connsiteY3" fmla="*/ 50067 h 1465251"/>
                  <a:gd name="connsiteX4" fmla="*/ 2466854 w 2466854"/>
                  <a:gd name="connsiteY4" fmla="*/ 1465251 h 1465251"/>
                  <a:gd name="connsiteX5" fmla="*/ 2462874 w 2466854"/>
                  <a:gd name="connsiteY5" fmla="*/ 1465251 h 1465251"/>
                  <a:gd name="connsiteX6" fmla="*/ 2442788 w 2466854"/>
                  <a:gd name="connsiteY6" fmla="*/ 1409427 h 1465251"/>
                  <a:gd name="connsiteX7" fmla="*/ 1233428 w 2466854"/>
                  <a:gd name="connsiteY7" fmla="*/ 1133260 h 1465251"/>
                  <a:gd name="connsiteX8" fmla="*/ 24067 w 2466854"/>
                  <a:gd name="connsiteY8" fmla="*/ 1409427 h 1465251"/>
                  <a:gd name="connsiteX9" fmla="*/ 3982 w 2466854"/>
                  <a:gd name="connsiteY9" fmla="*/ 1465251 h 1465251"/>
                  <a:gd name="connsiteX10" fmla="*/ 0 w 2466854"/>
                  <a:gd name="connsiteY10" fmla="*/ 1465251 h 1465251"/>
                  <a:gd name="connsiteX11" fmla="*/ 71409 w 2466854"/>
                  <a:gd name="connsiteY11" fmla="*/ 1245406 h 1465251"/>
                  <a:gd name="connsiteX12" fmla="*/ 185185 w 2466854"/>
                  <a:gd name="connsiteY12" fmla="*/ 848402 h 1465251"/>
                  <a:gd name="connsiteX13" fmla="*/ 273560 w 2466854"/>
                  <a:gd name="connsiteY13" fmla="*/ 497397 h 1465251"/>
                  <a:gd name="connsiteX14" fmla="*/ 311669 w 2466854"/>
                  <a:gd name="connsiteY14" fmla="*/ 323812 h 1465251"/>
                  <a:gd name="connsiteX15" fmla="*/ 294864 w 2466854"/>
                  <a:gd name="connsiteY15" fmla="*/ 404803 h 1465251"/>
                  <a:gd name="connsiteX16" fmla="*/ 296220 w 2466854"/>
                  <a:gd name="connsiteY16" fmla="*/ 404803 h 1465251"/>
                  <a:gd name="connsiteX17" fmla="*/ 296168 w 2466854"/>
                  <a:gd name="connsiteY17" fmla="*/ 404647 h 1465251"/>
                  <a:gd name="connsiteX18" fmla="*/ 1233428 w 2466854"/>
                  <a:gd name="connsiteY18" fmla="*/ 119811 h 1465251"/>
                  <a:gd name="connsiteX19" fmla="*/ 2170688 w 2466854"/>
                  <a:gd name="connsiteY19" fmla="*/ 404647 h 1465251"/>
                  <a:gd name="connsiteX20" fmla="*/ 2170636 w 2466854"/>
                  <a:gd name="connsiteY20" fmla="*/ 404803 h 1465251"/>
                  <a:gd name="connsiteX21" fmla="*/ 2171990 w 2466854"/>
                  <a:gd name="connsiteY21" fmla="*/ 404803 h 1465251"/>
                  <a:gd name="connsiteX22" fmla="*/ 2155185 w 2466854"/>
                  <a:gd name="connsiteY22" fmla="*/ 323812 h 1465251"/>
                  <a:gd name="connsiteX23" fmla="*/ 2193294 w 2466854"/>
                  <a:gd name="connsiteY23" fmla="*/ 497397 h 1465251"/>
                  <a:gd name="connsiteX24" fmla="*/ 2281669 w 2466854"/>
                  <a:gd name="connsiteY24" fmla="*/ 848402 h 1465251"/>
                  <a:gd name="connsiteX25" fmla="*/ 2395445 w 2466854"/>
                  <a:gd name="connsiteY25" fmla="*/ 1245406 h 1465251"/>
                  <a:gd name="connsiteX26" fmla="*/ 2466854 w 2466854"/>
                  <a:gd name="connsiteY26" fmla="*/ 1465251 h 1465251"/>
                  <a:gd name="connsiteX0" fmla="*/ 2089010 w 2466854"/>
                  <a:gd name="connsiteY0" fmla="*/ 0 h 1465251"/>
                  <a:gd name="connsiteX1" fmla="*/ 2087997 w 2466854"/>
                  <a:gd name="connsiteY1" fmla="*/ 0 h 1465251"/>
                  <a:gd name="connsiteX2" fmla="*/ 2089010 w 2466854"/>
                  <a:gd name="connsiteY2" fmla="*/ 0 h 1465251"/>
                  <a:gd name="connsiteX3" fmla="*/ 2466854 w 2466854"/>
                  <a:gd name="connsiteY3" fmla="*/ 1465251 h 1465251"/>
                  <a:gd name="connsiteX4" fmla="*/ 2462874 w 2466854"/>
                  <a:gd name="connsiteY4" fmla="*/ 1465251 h 1465251"/>
                  <a:gd name="connsiteX5" fmla="*/ 2442788 w 2466854"/>
                  <a:gd name="connsiteY5" fmla="*/ 1409427 h 1465251"/>
                  <a:gd name="connsiteX6" fmla="*/ 1233428 w 2466854"/>
                  <a:gd name="connsiteY6" fmla="*/ 1133260 h 1465251"/>
                  <a:gd name="connsiteX7" fmla="*/ 24067 w 2466854"/>
                  <a:gd name="connsiteY7" fmla="*/ 1409427 h 1465251"/>
                  <a:gd name="connsiteX8" fmla="*/ 3982 w 2466854"/>
                  <a:gd name="connsiteY8" fmla="*/ 1465251 h 1465251"/>
                  <a:gd name="connsiteX9" fmla="*/ 0 w 2466854"/>
                  <a:gd name="connsiteY9" fmla="*/ 1465251 h 1465251"/>
                  <a:gd name="connsiteX10" fmla="*/ 71409 w 2466854"/>
                  <a:gd name="connsiteY10" fmla="*/ 1245406 h 1465251"/>
                  <a:gd name="connsiteX11" fmla="*/ 185185 w 2466854"/>
                  <a:gd name="connsiteY11" fmla="*/ 848402 h 1465251"/>
                  <a:gd name="connsiteX12" fmla="*/ 273560 w 2466854"/>
                  <a:gd name="connsiteY12" fmla="*/ 497397 h 1465251"/>
                  <a:gd name="connsiteX13" fmla="*/ 311669 w 2466854"/>
                  <a:gd name="connsiteY13" fmla="*/ 323812 h 1465251"/>
                  <a:gd name="connsiteX14" fmla="*/ 294864 w 2466854"/>
                  <a:gd name="connsiteY14" fmla="*/ 404803 h 1465251"/>
                  <a:gd name="connsiteX15" fmla="*/ 296220 w 2466854"/>
                  <a:gd name="connsiteY15" fmla="*/ 404803 h 1465251"/>
                  <a:gd name="connsiteX16" fmla="*/ 296168 w 2466854"/>
                  <a:gd name="connsiteY16" fmla="*/ 404647 h 1465251"/>
                  <a:gd name="connsiteX17" fmla="*/ 1233428 w 2466854"/>
                  <a:gd name="connsiteY17" fmla="*/ 119811 h 1465251"/>
                  <a:gd name="connsiteX18" fmla="*/ 2170688 w 2466854"/>
                  <a:gd name="connsiteY18" fmla="*/ 404647 h 1465251"/>
                  <a:gd name="connsiteX19" fmla="*/ 2170636 w 2466854"/>
                  <a:gd name="connsiteY19" fmla="*/ 404803 h 1465251"/>
                  <a:gd name="connsiteX20" fmla="*/ 2171990 w 2466854"/>
                  <a:gd name="connsiteY20" fmla="*/ 404803 h 1465251"/>
                  <a:gd name="connsiteX21" fmla="*/ 2155185 w 2466854"/>
                  <a:gd name="connsiteY21" fmla="*/ 323812 h 1465251"/>
                  <a:gd name="connsiteX22" fmla="*/ 2193294 w 2466854"/>
                  <a:gd name="connsiteY22" fmla="*/ 497397 h 1465251"/>
                  <a:gd name="connsiteX23" fmla="*/ 2281669 w 2466854"/>
                  <a:gd name="connsiteY23" fmla="*/ 848402 h 1465251"/>
                  <a:gd name="connsiteX24" fmla="*/ 2395445 w 2466854"/>
                  <a:gd name="connsiteY24" fmla="*/ 1245406 h 1465251"/>
                  <a:gd name="connsiteX25" fmla="*/ 2466854 w 2466854"/>
                  <a:gd name="connsiteY25" fmla="*/ 1465251 h 1465251"/>
                  <a:gd name="connsiteX0" fmla="*/ 2466854 w 2466854"/>
                  <a:gd name="connsiteY0" fmla="*/ 1345440 h 1345440"/>
                  <a:gd name="connsiteX1" fmla="*/ 2462874 w 2466854"/>
                  <a:gd name="connsiteY1" fmla="*/ 1345440 h 1345440"/>
                  <a:gd name="connsiteX2" fmla="*/ 2442788 w 2466854"/>
                  <a:gd name="connsiteY2" fmla="*/ 1289616 h 1345440"/>
                  <a:gd name="connsiteX3" fmla="*/ 1233428 w 2466854"/>
                  <a:gd name="connsiteY3" fmla="*/ 1013449 h 1345440"/>
                  <a:gd name="connsiteX4" fmla="*/ 24067 w 2466854"/>
                  <a:gd name="connsiteY4" fmla="*/ 1289616 h 1345440"/>
                  <a:gd name="connsiteX5" fmla="*/ 3982 w 2466854"/>
                  <a:gd name="connsiteY5" fmla="*/ 1345440 h 1345440"/>
                  <a:gd name="connsiteX6" fmla="*/ 0 w 2466854"/>
                  <a:gd name="connsiteY6" fmla="*/ 1345440 h 1345440"/>
                  <a:gd name="connsiteX7" fmla="*/ 71409 w 2466854"/>
                  <a:gd name="connsiteY7" fmla="*/ 1125595 h 1345440"/>
                  <a:gd name="connsiteX8" fmla="*/ 185185 w 2466854"/>
                  <a:gd name="connsiteY8" fmla="*/ 728591 h 1345440"/>
                  <a:gd name="connsiteX9" fmla="*/ 273560 w 2466854"/>
                  <a:gd name="connsiteY9" fmla="*/ 377586 h 1345440"/>
                  <a:gd name="connsiteX10" fmla="*/ 311669 w 2466854"/>
                  <a:gd name="connsiteY10" fmla="*/ 204001 h 1345440"/>
                  <a:gd name="connsiteX11" fmla="*/ 294864 w 2466854"/>
                  <a:gd name="connsiteY11" fmla="*/ 284992 h 1345440"/>
                  <a:gd name="connsiteX12" fmla="*/ 296220 w 2466854"/>
                  <a:gd name="connsiteY12" fmla="*/ 284992 h 1345440"/>
                  <a:gd name="connsiteX13" fmla="*/ 296168 w 2466854"/>
                  <a:gd name="connsiteY13" fmla="*/ 284836 h 1345440"/>
                  <a:gd name="connsiteX14" fmla="*/ 1233428 w 2466854"/>
                  <a:gd name="connsiteY14" fmla="*/ 0 h 1345440"/>
                  <a:gd name="connsiteX15" fmla="*/ 2170688 w 2466854"/>
                  <a:gd name="connsiteY15" fmla="*/ 284836 h 1345440"/>
                  <a:gd name="connsiteX16" fmla="*/ 2170636 w 2466854"/>
                  <a:gd name="connsiteY16" fmla="*/ 284992 h 1345440"/>
                  <a:gd name="connsiteX17" fmla="*/ 2171990 w 2466854"/>
                  <a:gd name="connsiteY17" fmla="*/ 284992 h 1345440"/>
                  <a:gd name="connsiteX18" fmla="*/ 2155185 w 2466854"/>
                  <a:gd name="connsiteY18" fmla="*/ 204001 h 1345440"/>
                  <a:gd name="connsiteX19" fmla="*/ 2193294 w 2466854"/>
                  <a:gd name="connsiteY19" fmla="*/ 377586 h 1345440"/>
                  <a:gd name="connsiteX20" fmla="*/ 2281669 w 2466854"/>
                  <a:gd name="connsiteY20" fmla="*/ 728591 h 1345440"/>
                  <a:gd name="connsiteX21" fmla="*/ 2395445 w 2466854"/>
                  <a:gd name="connsiteY21" fmla="*/ 1125595 h 1345440"/>
                  <a:gd name="connsiteX22" fmla="*/ 2466854 w 2466854"/>
                  <a:gd name="connsiteY22" fmla="*/ 1345440 h 134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66854" h="1345440">
                    <a:moveTo>
                      <a:pt x="2466854" y="1345440"/>
                    </a:moveTo>
                    <a:lnTo>
                      <a:pt x="2462874" y="1345440"/>
                    </a:lnTo>
                    <a:lnTo>
                      <a:pt x="2442788" y="1289616"/>
                    </a:lnTo>
                    <a:cubicBezTo>
                      <a:pt x="2327681" y="1132007"/>
                      <a:pt x="1829970" y="1013449"/>
                      <a:pt x="1233428" y="1013449"/>
                    </a:cubicBezTo>
                    <a:cubicBezTo>
                      <a:pt x="636886" y="1013449"/>
                      <a:pt x="139174" y="1132007"/>
                      <a:pt x="24067" y="1289616"/>
                    </a:cubicBezTo>
                    <a:lnTo>
                      <a:pt x="3982" y="1345440"/>
                    </a:lnTo>
                    <a:lnTo>
                      <a:pt x="0" y="1345440"/>
                    </a:lnTo>
                    <a:lnTo>
                      <a:pt x="71409" y="1125595"/>
                    </a:lnTo>
                    <a:cubicBezTo>
                      <a:pt x="111113" y="995678"/>
                      <a:pt x="149105" y="863245"/>
                      <a:pt x="185185" y="728591"/>
                    </a:cubicBezTo>
                    <a:cubicBezTo>
                      <a:pt x="216755" y="610769"/>
                      <a:pt x="246208" y="493688"/>
                      <a:pt x="273560" y="377586"/>
                    </a:cubicBezTo>
                    <a:lnTo>
                      <a:pt x="311669" y="204001"/>
                    </a:lnTo>
                    <a:lnTo>
                      <a:pt x="294864" y="284992"/>
                    </a:lnTo>
                    <a:lnTo>
                      <a:pt x="296220" y="284992"/>
                    </a:lnTo>
                    <a:cubicBezTo>
                      <a:pt x="296203" y="284940"/>
                      <a:pt x="296185" y="284888"/>
                      <a:pt x="296168" y="284836"/>
                    </a:cubicBezTo>
                    <a:cubicBezTo>
                      <a:pt x="296168" y="127525"/>
                      <a:pt x="715794" y="0"/>
                      <a:pt x="1233428" y="0"/>
                    </a:cubicBezTo>
                    <a:cubicBezTo>
                      <a:pt x="1751062" y="0"/>
                      <a:pt x="2170688" y="127525"/>
                      <a:pt x="2170688" y="284836"/>
                    </a:cubicBezTo>
                    <a:cubicBezTo>
                      <a:pt x="2170671" y="284888"/>
                      <a:pt x="2170653" y="284940"/>
                      <a:pt x="2170636" y="284992"/>
                    </a:cubicBezTo>
                    <a:lnTo>
                      <a:pt x="2171990" y="284992"/>
                    </a:lnTo>
                    <a:lnTo>
                      <a:pt x="2155185" y="204001"/>
                    </a:lnTo>
                    <a:lnTo>
                      <a:pt x="2193294" y="377586"/>
                    </a:lnTo>
                    <a:cubicBezTo>
                      <a:pt x="2220646" y="493688"/>
                      <a:pt x="2250099" y="610769"/>
                      <a:pt x="2281669" y="728591"/>
                    </a:cubicBezTo>
                    <a:cubicBezTo>
                      <a:pt x="2317749" y="863245"/>
                      <a:pt x="2355741" y="995678"/>
                      <a:pt x="2395445" y="1125595"/>
                    </a:cubicBezTo>
                    <a:lnTo>
                      <a:pt x="2466854" y="1345440"/>
                    </a:lnTo>
                    <a:close/>
                  </a:path>
                </a:pathLst>
              </a:custGeom>
              <a:solidFill>
                <a:srgbClr val="FA79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entagon 47"/>
              <p:cNvSpPr/>
              <p:nvPr/>
            </p:nvSpPr>
            <p:spPr>
              <a:xfrm rot="5400000">
                <a:off x="4401155" y="3894329"/>
                <a:ext cx="342012" cy="554802"/>
              </a:xfrm>
              <a:prstGeom prst="homePlate">
                <a:avLst/>
              </a:prstGeom>
              <a:solidFill>
                <a:srgbClr val="FA79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2079590" y="6561938"/>
              <a:ext cx="3083613" cy="1331245"/>
              <a:chOff x="3030028" y="2251465"/>
              <a:chExt cx="3083613" cy="1331245"/>
            </a:xfrm>
          </p:grpSpPr>
          <p:sp>
            <p:nvSpPr>
              <p:cNvPr id="50" name="Freeform 49"/>
              <p:cNvSpPr/>
              <p:nvPr/>
            </p:nvSpPr>
            <p:spPr>
              <a:xfrm rot="10800000">
                <a:off x="3030028" y="2251465"/>
                <a:ext cx="3083613" cy="1067053"/>
              </a:xfrm>
              <a:custGeom>
                <a:avLst/>
                <a:gdLst>
                  <a:gd name="connsiteX0" fmla="*/ 3317727 w 3317727"/>
                  <a:gd name="connsiteY0" fmla="*/ 1424642 h 1424642"/>
                  <a:gd name="connsiteX1" fmla="*/ 3313856 w 3317727"/>
                  <a:gd name="connsiteY1" fmla="*/ 1424642 h 1424642"/>
                  <a:gd name="connsiteX2" fmla="*/ 3280303 w 3317727"/>
                  <a:gd name="connsiteY2" fmla="*/ 1351086 h 1424642"/>
                  <a:gd name="connsiteX3" fmla="*/ 1658864 w 3317727"/>
                  <a:gd name="connsiteY3" fmla="*/ 1059040 h 1424642"/>
                  <a:gd name="connsiteX4" fmla="*/ 37425 w 3317727"/>
                  <a:gd name="connsiteY4" fmla="*/ 1351086 h 1424642"/>
                  <a:gd name="connsiteX5" fmla="*/ 3872 w 3317727"/>
                  <a:gd name="connsiteY5" fmla="*/ 1424642 h 1424642"/>
                  <a:gd name="connsiteX6" fmla="*/ 0 w 3317727"/>
                  <a:gd name="connsiteY6" fmla="*/ 1424642 h 1424642"/>
                  <a:gd name="connsiteX7" fmla="*/ 62339 w 3317727"/>
                  <a:gd name="connsiteY7" fmla="*/ 1288892 h 1424642"/>
                  <a:gd name="connsiteX8" fmla="*/ 372798 w 3317727"/>
                  <a:gd name="connsiteY8" fmla="*/ 494048 h 1424642"/>
                  <a:gd name="connsiteX9" fmla="*/ 425436 w 3317727"/>
                  <a:gd name="connsiteY9" fmla="*/ 331991 h 1424642"/>
                  <a:gd name="connsiteX10" fmla="*/ 429418 w 3317727"/>
                  <a:gd name="connsiteY10" fmla="*/ 331991 h 1424642"/>
                  <a:gd name="connsiteX11" fmla="*/ 449503 w 3317727"/>
                  <a:gd name="connsiteY11" fmla="*/ 276167 h 1424642"/>
                  <a:gd name="connsiteX12" fmla="*/ 1658864 w 3317727"/>
                  <a:gd name="connsiteY12" fmla="*/ 0 h 1424642"/>
                  <a:gd name="connsiteX13" fmla="*/ 2868224 w 3317727"/>
                  <a:gd name="connsiteY13" fmla="*/ 276167 h 1424642"/>
                  <a:gd name="connsiteX14" fmla="*/ 2888310 w 3317727"/>
                  <a:gd name="connsiteY14" fmla="*/ 331991 h 1424642"/>
                  <a:gd name="connsiteX15" fmla="*/ 2892290 w 3317727"/>
                  <a:gd name="connsiteY15" fmla="*/ 331991 h 1424642"/>
                  <a:gd name="connsiteX16" fmla="*/ 2944928 w 3317727"/>
                  <a:gd name="connsiteY16" fmla="*/ 494048 h 1424642"/>
                  <a:gd name="connsiteX17" fmla="*/ 3255388 w 3317727"/>
                  <a:gd name="connsiteY17" fmla="*/ 1288892 h 14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17727" h="1424642">
                    <a:moveTo>
                      <a:pt x="3317727" y="1424642"/>
                    </a:moveTo>
                    <a:lnTo>
                      <a:pt x="3313856" y="1424642"/>
                    </a:lnTo>
                    <a:lnTo>
                      <a:pt x="3280303" y="1351086"/>
                    </a:lnTo>
                    <a:cubicBezTo>
                      <a:pt x="3125974" y="1184416"/>
                      <a:pt x="2458672" y="1059040"/>
                      <a:pt x="1658864" y="1059040"/>
                    </a:cubicBezTo>
                    <a:cubicBezTo>
                      <a:pt x="859055" y="1059040"/>
                      <a:pt x="191753" y="1184416"/>
                      <a:pt x="37425" y="1351086"/>
                    </a:cubicBezTo>
                    <a:lnTo>
                      <a:pt x="3872" y="1424642"/>
                    </a:lnTo>
                    <a:lnTo>
                      <a:pt x="0" y="1424642"/>
                    </a:lnTo>
                    <a:lnTo>
                      <a:pt x="62339" y="1288892"/>
                    </a:lnTo>
                    <a:cubicBezTo>
                      <a:pt x="171966" y="1040442"/>
                      <a:pt x="276210" y="774367"/>
                      <a:pt x="372798" y="494048"/>
                    </a:cubicBezTo>
                    <a:lnTo>
                      <a:pt x="425436" y="331991"/>
                    </a:lnTo>
                    <a:lnTo>
                      <a:pt x="429418" y="331991"/>
                    </a:lnTo>
                    <a:lnTo>
                      <a:pt x="449503" y="276167"/>
                    </a:lnTo>
                    <a:cubicBezTo>
                      <a:pt x="564610" y="118558"/>
                      <a:pt x="1062322" y="0"/>
                      <a:pt x="1658864" y="0"/>
                    </a:cubicBezTo>
                    <a:cubicBezTo>
                      <a:pt x="2255406" y="0"/>
                      <a:pt x="2753117" y="118558"/>
                      <a:pt x="2868224" y="276167"/>
                    </a:cubicBezTo>
                    <a:lnTo>
                      <a:pt x="2888310" y="331991"/>
                    </a:lnTo>
                    <a:lnTo>
                      <a:pt x="2892290" y="331991"/>
                    </a:lnTo>
                    <a:lnTo>
                      <a:pt x="2944928" y="494048"/>
                    </a:lnTo>
                    <a:cubicBezTo>
                      <a:pt x="3041516" y="774367"/>
                      <a:pt x="3145761" y="1040442"/>
                      <a:pt x="3255388" y="1288892"/>
                    </a:cubicBezTo>
                    <a:close/>
                  </a:path>
                </a:pathLst>
              </a:custGeom>
              <a:solidFill>
                <a:srgbClr val="CB23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Pentagon 50"/>
              <p:cNvSpPr/>
              <p:nvPr/>
            </p:nvSpPr>
            <p:spPr>
              <a:xfrm rot="5400000">
                <a:off x="4401155" y="3134303"/>
                <a:ext cx="342012" cy="554802"/>
              </a:xfrm>
              <a:prstGeom prst="homePlate">
                <a:avLst/>
              </a:prstGeom>
              <a:solidFill>
                <a:srgbClr val="CB23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1570334" y="5782250"/>
              <a:ext cx="4102125" cy="1270225"/>
              <a:chOff x="2522937" y="1525565"/>
              <a:chExt cx="4102125" cy="1270225"/>
            </a:xfrm>
          </p:grpSpPr>
          <p:sp>
            <p:nvSpPr>
              <p:cNvPr id="53" name="Freeform 52"/>
              <p:cNvSpPr/>
              <p:nvPr/>
            </p:nvSpPr>
            <p:spPr>
              <a:xfrm rot="10800000">
                <a:off x="2522937" y="1525565"/>
                <a:ext cx="4102125" cy="1009876"/>
              </a:xfrm>
              <a:custGeom>
                <a:avLst/>
                <a:gdLst>
                  <a:gd name="connsiteX0" fmla="*/ 3685105 w 4413566"/>
                  <a:gd name="connsiteY0" fmla="*/ 52497 h 1455510"/>
                  <a:gd name="connsiteX1" fmla="*/ 3663298 w 4413566"/>
                  <a:gd name="connsiteY1" fmla="*/ 0 h 1455510"/>
                  <a:gd name="connsiteX2" fmla="*/ 3663734 w 4413566"/>
                  <a:gd name="connsiteY2" fmla="*/ 0 h 1455510"/>
                  <a:gd name="connsiteX3" fmla="*/ 728457 w 4413566"/>
                  <a:gd name="connsiteY3" fmla="*/ 52508 h 1455510"/>
                  <a:gd name="connsiteX4" fmla="*/ 749832 w 4413566"/>
                  <a:gd name="connsiteY4" fmla="*/ 0 h 1455510"/>
                  <a:gd name="connsiteX5" fmla="*/ 750268 w 4413566"/>
                  <a:gd name="connsiteY5" fmla="*/ 0 h 1455510"/>
                  <a:gd name="connsiteX6" fmla="*/ 0 w 4413566"/>
                  <a:gd name="connsiteY6" fmla="*/ 1455510 h 1455510"/>
                  <a:gd name="connsiteX7" fmla="*/ 27790 w 4413566"/>
                  <a:gd name="connsiteY7" fmla="*/ 1416784 h 1455510"/>
                  <a:gd name="connsiteX8" fmla="*/ 498921 w 4413566"/>
                  <a:gd name="connsiteY8" fmla="*/ 579507 h 1455510"/>
                  <a:gd name="connsiteX9" fmla="*/ 626561 w 4413566"/>
                  <a:gd name="connsiteY9" fmla="*/ 297814 h 1455510"/>
                  <a:gd name="connsiteX10" fmla="*/ 610259 w 4413566"/>
                  <a:gd name="connsiteY10" fmla="*/ 337058 h 1455510"/>
                  <a:gd name="connsiteX11" fmla="*/ 547920 w 4413566"/>
                  <a:gd name="connsiteY11" fmla="*/ 472808 h 1455510"/>
                  <a:gd name="connsiteX12" fmla="*/ 551792 w 4413566"/>
                  <a:gd name="connsiteY12" fmla="*/ 472808 h 1455510"/>
                  <a:gd name="connsiteX13" fmla="*/ 585345 w 4413566"/>
                  <a:gd name="connsiteY13" fmla="*/ 399252 h 1455510"/>
                  <a:gd name="connsiteX14" fmla="*/ 2206784 w 4413566"/>
                  <a:gd name="connsiteY14" fmla="*/ 107206 h 1455510"/>
                  <a:gd name="connsiteX15" fmla="*/ 3828223 w 4413566"/>
                  <a:gd name="connsiteY15" fmla="*/ 399252 h 1455510"/>
                  <a:gd name="connsiteX16" fmla="*/ 3861776 w 4413566"/>
                  <a:gd name="connsiteY16" fmla="*/ 472808 h 1455510"/>
                  <a:gd name="connsiteX17" fmla="*/ 3865647 w 4413566"/>
                  <a:gd name="connsiteY17" fmla="*/ 472808 h 1455510"/>
                  <a:gd name="connsiteX18" fmla="*/ 3803308 w 4413566"/>
                  <a:gd name="connsiteY18" fmla="*/ 337058 h 1455510"/>
                  <a:gd name="connsiteX19" fmla="*/ 3787016 w 4413566"/>
                  <a:gd name="connsiteY19" fmla="*/ 297836 h 1455510"/>
                  <a:gd name="connsiteX20" fmla="*/ 3914645 w 4413566"/>
                  <a:gd name="connsiteY20" fmla="*/ 579507 h 1455510"/>
                  <a:gd name="connsiteX21" fmla="*/ 4385777 w 4413566"/>
                  <a:gd name="connsiteY21" fmla="*/ 1416784 h 1455510"/>
                  <a:gd name="connsiteX22" fmla="*/ 4413566 w 4413566"/>
                  <a:gd name="connsiteY22" fmla="*/ 1455508 h 1455510"/>
                  <a:gd name="connsiteX23" fmla="*/ 4372544 w 4413566"/>
                  <a:gd name="connsiteY23" fmla="*/ 1426917 h 1455510"/>
                  <a:gd name="connsiteX24" fmla="*/ 2206784 w 4413566"/>
                  <a:gd name="connsiteY24" fmla="*/ 1141368 h 1455510"/>
                  <a:gd name="connsiteX25" fmla="*/ 41024 w 4413566"/>
                  <a:gd name="connsiteY25" fmla="*/ 1426917 h 1455510"/>
                  <a:gd name="connsiteX0" fmla="*/ 3685105 w 4413566"/>
                  <a:gd name="connsiteY0" fmla="*/ 52497 h 1455510"/>
                  <a:gd name="connsiteX1" fmla="*/ 3663298 w 4413566"/>
                  <a:gd name="connsiteY1" fmla="*/ 0 h 1455510"/>
                  <a:gd name="connsiteX2" fmla="*/ 3685105 w 4413566"/>
                  <a:gd name="connsiteY2" fmla="*/ 52497 h 1455510"/>
                  <a:gd name="connsiteX3" fmla="*/ 728457 w 4413566"/>
                  <a:gd name="connsiteY3" fmla="*/ 52508 h 1455510"/>
                  <a:gd name="connsiteX4" fmla="*/ 749832 w 4413566"/>
                  <a:gd name="connsiteY4" fmla="*/ 0 h 1455510"/>
                  <a:gd name="connsiteX5" fmla="*/ 750268 w 4413566"/>
                  <a:gd name="connsiteY5" fmla="*/ 0 h 1455510"/>
                  <a:gd name="connsiteX6" fmla="*/ 728457 w 4413566"/>
                  <a:gd name="connsiteY6" fmla="*/ 52508 h 1455510"/>
                  <a:gd name="connsiteX7" fmla="*/ 0 w 4413566"/>
                  <a:gd name="connsiteY7" fmla="*/ 1455510 h 1455510"/>
                  <a:gd name="connsiteX8" fmla="*/ 27790 w 4413566"/>
                  <a:gd name="connsiteY8" fmla="*/ 1416784 h 1455510"/>
                  <a:gd name="connsiteX9" fmla="*/ 498921 w 4413566"/>
                  <a:gd name="connsiteY9" fmla="*/ 579507 h 1455510"/>
                  <a:gd name="connsiteX10" fmla="*/ 626561 w 4413566"/>
                  <a:gd name="connsiteY10" fmla="*/ 297814 h 1455510"/>
                  <a:gd name="connsiteX11" fmla="*/ 610259 w 4413566"/>
                  <a:gd name="connsiteY11" fmla="*/ 337058 h 1455510"/>
                  <a:gd name="connsiteX12" fmla="*/ 547920 w 4413566"/>
                  <a:gd name="connsiteY12" fmla="*/ 472808 h 1455510"/>
                  <a:gd name="connsiteX13" fmla="*/ 551792 w 4413566"/>
                  <a:gd name="connsiteY13" fmla="*/ 472808 h 1455510"/>
                  <a:gd name="connsiteX14" fmla="*/ 585345 w 4413566"/>
                  <a:gd name="connsiteY14" fmla="*/ 399252 h 1455510"/>
                  <a:gd name="connsiteX15" fmla="*/ 2206784 w 4413566"/>
                  <a:gd name="connsiteY15" fmla="*/ 107206 h 1455510"/>
                  <a:gd name="connsiteX16" fmla="*/ 3828223 w 4413566"/>
                  <a:gd name="connsiteY16" fmla="*/ 399252 h 1455510"/>
                  <a:gd name="connsiteX17" fmla="*/ 3861776 w 4413566"/>
                  <a:gd name="connsiteY17" fmla="*/ 472808 h 1455510"/>
                  <a:gd name="connsiteX18" fmla="*/ 3865647 w 4413566"/>
                  <a:gd name="connsiteY18" fmla="*/ 472808 h 1455510"/>
                  <a:gd name="connsiteX19" fmla="*/ 3803308 w 4413566"/>
                  <a:gd name="connsiteY19" fmla="*/ 337058 h 1455510"/>
                  <a:gd name="connsiteX20" fmla="*/ 3787016 w 4413566"/>
                  <a:gd name="connsiteY20" fmla="*/ 297836 h 1455510"/>
                  <a:gd name="connsiteX21" fmla="*/ 3914645 w 4413566"/>
                  <a:gd name="connsiteY21" fmla="*/ 579507 h 1455510"/>
                  <a:gd name="connsiteX22" fmla="*/ 4385777 w 4413566"/>
                  <a:gd name="connsiteY22" fmla="*/ 1416784 h 1455510"/>
                  <a:gd name="connsiteX23" fmla="*/ 4413566 w 4413566"/>
                  <a:gd name="connsiteY23" fmla="*/ 1455508 h 1455510"/>
                  <a:gd name="connsiteX24" fmla="*/ 4372544 w 4413566"/>
                  <a:gd name="connsiteY24" fmla="*/ 1426917 h 1455510"/>
                  <a:gd name="connsiteX25" fmla="*/ 2206784 w 4413566"/>
                  <a:gd name="connsiteY25" fmla="*/ 1141368 h 1455510"/>
                  <a:gd name="connsiteX26" fmla="*/ 41024 w 4413566"/>
                  <a:gd name="connsiteY26" fmla="*/ 1426917 h 1455510"/>
                  <a:gd name="connsiteX27" fmla="*/ 0 w 4413566"/>
                  <a:gd name="connsiteY27" fmla="*/ 1455510 h 1455510"/>
                  <a:gd name="connsiteX0" fmla="*/ 728457 w 4413566"/>
                  <a:gd name="connsiteY0" fmla="*/ 52508 h 1455510"/>
                  <a:gd name="connsiteX1" fmla="*/ 749832 w 4413566"/>
                  <a:gd name="connsiteY1" fmla="*/ 0 h 1455510"/>
                  <a:gd name="connsiteX2" fmla="*/ 750268 w 4413566"/>
                  <a:gd name="connsiteY2" fmla="*/ 0 h 1455510"/>
                  <a:gd name="connsiteX3" fmla="*/ 728457 w 4413566"/>
                  <a:gd name="connsiteY3" fmla="*/ 52508 h 1455510"/>
                  <a:gd name="connsiteX4" fmla="*/ 0 w 4413566"/>
                  <a:gd name="connsiteY4" fmla="*/ 1455510 h 1455510"/>
                  <a:gd name="connsiteX5" fmla="*/ 27790 w 4413566"/>
                  <a:gd name="connsiteY5" fmla="*/ 1416784 h 1455510"/>
                  <a:gd name="connsiteX6" fmla="*/ 498921 w 4413566"/>
                  <a:gd name="connsiteY6" fmla="*/ 579507 h 1455510"/>
                  <a:gd name="connsiteX7" fmla="*/ 626561 w 4413566"/>
                  <a:gd name="connsiteY7" fmla="*/ 297814 h 1455510"/>
                  <a:gd name="connsiteX8" fmla="*/ 610259 w 4413566"/>
                  <a:gd name="connsiteY8" fmla="*/ 337058 h 1455510"/>
                  <a:gd name="connsiteX9" fmla="*/ 547920 w 4413566"/>
                  <a:gd name="connsiteY9" fmla="*/ 472808 h 1455510"/>
                  <a:gd name="connsiteX10" fmla="*/ 551792 w 4413566"/>
                  <a:gd name="connsiteY10" fmla="*/ 472808 h 1455510"/>
                  <a:gd name="connsiteX11" fmla="*/ 585345 w 4413566"/>
                  <a:gd name="connsiteY11" fmla="*/ 399252 h 1455510"/>
                  <a:gd name="connsiteX12" fmla="*/ 2206784 w 4413566"/>
                  <a:gd name="connsiteY12" fmla="*/ 107206 h 1455510"/>
                  <a:gd name="connsiteX13" fmla="*/ 3828223 w 4413566"/>
                  <a:gd name="connsiteY13" fmla="*/ 399252 h 1455510"/>
                  <a:gd name="connsiteX14" fmla="*/ 3861776 w 4413566"/>
                  <a:gd name="connsiteY14" fmla="*/ 472808 h 1455510"/>
                  <a:gd name="connsiteX15" fmla="*/ 3865647 w 4413566"/>
                  <a:gd name="connsiteY15" fmla="*/ 472808 h 1455510"/>
                  <a:gd name="connsiteX16" fmla="*/ 3803308 w 4413566"/>
                  <a:gd name="connsiteY16" fmla="*/ 337058 h 1455510"/>
                  <a:gd name="connsiteX17" fmla="*/ 3787016 w 4413566"/>
                  <a:gd name="connsiteY17" fmla="*/ 297836 h 1455510"/>
                  <a:gd name="connsiteX18" fmla="*/ 3914645 w 4413566"/>
                  <a:gd name="connsiteY18" fmla="*/ 579507 h 1455510"/>
                  <a:gd name="connsiteX19" fmla="*/ 4385777 w 4413566"/>
                  <a:gd name="connsiteY19" fmla="*/ 1416784 h 1455510"/>
                  <a:gd name="connsiteX20" fmla="*/ 4413566 w 4413566"/>
                  <a:gd name="connsiteY20" fmla="*/ 1455508 h 1455510"/>
                  <a:gd name="connsiteX21" fmla="*/ 4372544 w 4413566"/>
                  <a:gd name="connsiteY21" fmla="*/ 1426917 h 1455510"/>
                  <a:gd name="connsiteX22" fmla="*/ 2206784 w 4413566"/>
                  <a:gd name="connsiteY22" fmla="*/ 1141368 h 1455510"/>
                  <a:gd name="connsiteX23" fmla="*/ 41024 w 4413566"/>
                  <a:gd name="connsiteY23" fmla="*/ 1426917 h 1455510"/>
                  <a:gd name="connsiteX24" fmla="*/ 0 w 4413566"/>
                  <a:gd name="connsiteY24" fmla="*/ 1455510 h 1455510"/>
                  <a:gd name="connsiteX0" fmla="*/ 728457 w 4413566"/>
                  <a:gd name="connsiteY0" fmla="*/ 52508 h 1455510"/>
                  <a:gd name="connsiteX1" fmla="*/ 749832 w 4413566"/>
                  <a:gd name="connsiteY1" fmla="*/ 0 h 1455510"/>
                  <a:gd name="connsiteX2" fmla="*/ 728457 w 4413566"/>
                  <a:gd name="connsiteY2" fmla="*/ 52508 h 1455510"/>
                  <a:gd name="connsiteX3" fmla="*/ 0 w 4413566"/>
                  <a:gd name="connsiteY3" fmla="*/ 1455510 h 1455510"/>
                  <a:gd name="connsiteX4" fmla="*/ 27790 w 4413566"/>
                  <a:gd name="connsiteY4" fmla="*/ 1416784 h 1455510"/>
                  <a:gd name="connsiteX5" fmla="*/ 498921 w 4413566"/>
                  <a:gd name="connsiteY5" fmla="*/ 579507 h 1455510"/>
                  <a:gd name="connsiteX6" fmla="*/ 626561 w 4413566"/>
                  <a:gd name="connsiteY6" fmla="*/ 297814 h 1455510"/>
                  <a:gd name="connsiteX7" fmla="*/ 610259 w 4413566"/>
                  <a:gd name="connsiteY7" fmla="*/ 337058 h 1455510"/>
                  <a:gd name="connsiteX8" fmla="*/ 547920 w 4413566"/>
                  <a:gd name="connsiteY8" fmla="*/ 472808 h 1455510"/>
                  <a:gd name="connsiteX9" fmla="*/ 551792 w 4413566"/>
                  <a:gd name="connsiteY9" fmla="*/ 472808 h 1455510"/>
                  <a:gd name="connsiteX10" fmla="*/ 585345 w 4413566"/>
                  <a:gd name="connsiteY10" fmla="*/ 399252 h 1455510"/>
                  <a:gd name="connsiteX11" fmla="*/ 2206784 w 4413566"/>
                  <a:gd name="connsiteY11" fmla="*/ 107206 h 1455510"/>
                  <a:gd name="connsiteX12" fmla="*/ 3828223 w 4413566"/>
                  <a:gd name="connsiteY12" fmla="*/ 399252 h 1455510"/>
                  <a:gd name="connsiteX13" fmla="*/ 3861776 w 4413566"/>
                  <a:gd name="connsiteY13" fmla="*/ 472808 h 1455510"/>
                  <a:gd name="connsiteX14" fmla="*/ 3865647 w 4413566"/>
                  <a:gd name="connsiteY14" fmla="*/ 472808 h 1455510"/>
                  <a:gd name="connsiteX15" fmla="*/ 3803308 w 4413566"/>
                  <a:gd name="connsiteY15" fmla="*/ 337058 h 1455510"/>
                  <a:gd name="connsiteX16" fmla="*/ 3787016 w 4413566"/>
                  <a:gd name="connsiteY16" fmla="*/ 297836 h 1455510"/>
                  <a:gd name="connsiteX17" fmla="*/ 3914645 w 4413566"/>
                  <a:gd name="connsiteY17" fmla="*/ 579507 h 1455510"/>
                  <a:gd name="connsiteX18" fmla="*/ 4385777 w 4413566"/>
                  <a:gd name="connsiteY18" fmla="*/ 1416784 h 1455510"/>
                  <a:gd name="connsiteX19" fmla="*/ 4413566 w 4413566"/>
                  <a:gd name="connsiteY19" fmla="*/ 1455508 h 1455510"/>
                  <a:gd name="connsiteX20" fmla="*/ 4372544 w 4413566"/>
                  <a:gd name="connsiteY20" fmla="*/ 1426917 h 1455510"/>
                  <a:gd name="connsiteX21" fmla="*/ 2206784 w 4413566"/>
                  <a:gd name="connsiteY21" fmla="*/ 1141368 h 1455510"/>
                  <a:gd name="connsiteX22" fmla="*/ 41024 w 4413566"/>
                  <a:gd name="connsiteY22" fmla="*/ 1426917 h 1455510"/>
                  <a:gd name="connsiteX23" fmla="*/ 0 w 4413566"/>
                  <a:gd name="connsiteY23" fmla="*/ 1455510 h 1455510"/>
                  <a:gd name="connsiteX0" fmla="*/ 0 w 4413566"/>
                  <a:gd name="connsiteY0" fmla="*/ 1348304 h 1348304"/>
                  <a:gd name="connsiteX1" fmla="*/ 27790 w 4413566"/>
                  <a:gd name="connsiteY1" fmla="*/ 1309578 h 1348304"/>
                  <a:gd name="connsiteX2" fmla="*/ 498921 w 4413566"/>
                  <a:gd name="connsiteY2" fmla="*/ 472301 h 1348304"/>
                  <a:gd name="connsiteX3" fmla="*/ 626561 w 4413566"/>
                  <a:gd name="connsiteY3" fmla="*/ 190608 h 1348304"/>
                  <a:gd name="connsiteX4" fmla="*/ 610259 w 4413566"/>
                  <a:gd name="connsiteY4" fmla="*/ 229852 h 1348304"/>
                  <a:gd name="connsiteX5" fmla="*/ 547920 w 4413566"/>
                  <a:gd name="connsiteY5" fmla="*/ 365602 h 1348304"/>
                  <a:gd name="connsiteX6" fmla="*/ 551792 w 4413566"/>
                  <a:gd name="connsiteY6" fmla="*/ 365602 h 1348304"/>
                  <a:gd name="connsiteX7" fmla="*/ 585345 w 4413566"/>
                  <a:gd name="connsiteY7" fmla="*/ 292046 h 1348304"/>
                  <a:gd name="connsiteX8" fmla="*/ 2206784 w 4413566"/>
                  <a:gd name="connsiteY8" fmla="*/ 0 h 1348304"/>
                  <a:gd name="connsiteX9" fmla="*/ 3828223 w 4413566"/>
                  <a:gd name="connsiteY9" fmla="*/ 292046 h 1348304"/>
                  <a:gd name="connsiteX10" fmla="*/ 3861776 w 4413566"/>
                  <a:gd name="connsiteY10" fmla="*/ 365602 h 1348304"/>
                  <a:gd name="connsiteX11" fmla="*/ 3865647 w 4413566"/>
                  <a:gd name="connsiteY11" fmla="*/ 365602 h 1348304"/>
                  <a:gd name="connsiteX12" fmla="*/ 3803308 w 4413566"/>
                  <a:gd name="connsiteY12" fmla="*/ 229852 h 1348304"/>
                  <a:gd name="connsiteX13" fmla="*/ 3787016 w 4413566"/>
                  <a:gd name="connsiteY13" fmla="*/ 190630 h 1348304"/>
                  <a:gd name="connsiteX14" fmla="*/ 3914645 w 4413566"/>
                  <a:gd name="connsiteY14" fmla="*/ 472301 h 1348304"/>
                  <a:gd name="connsiteX15" fmla="*/ 4385777 w 4413566"/>
                  <a:gd name="connsiteY15" fmla="*/ 1309578 h 1348304"/>
                  <a:gd name="connsiteX16" fmla="*/ 4413566 w 4413566"/>
                  <a:gd name="connsiteY16" fmla="*/ 1348302 h 1348304"/>
                  <a:gd name="connsiteX17" fmla="*/ 4372544 w 4413566"/>
                  <a:gd name="connsiteY17" fmla="*/ 1319711 h 1348304"/>
                  <a:gd name="connsiteX18" fmla="*/ 2206784 w 4413566"/>
                  <a:gd name="connsiteY18" fmla="*/ 1034162 h 1348304"/>
                  <a:gd name="connsiteX19" fmla="*/ 41024 w 4413566"/>
                  <a:gd name="connsiteY19" fmla="*/ 1319711 h 1348304"/>
                  <a:gd name="connsiteX20" fmla="*/ 0 w 4413566"/>
                  <a:gd name="connsiteY20" fmla="*/ 1348304 h 1348304"/>
                  <a:gd name="connsiteX0" fmla="*/ 0 w 4413566"/>
                  <a:gd name="connsiteY0" fmla="*/ 1348304 h 1348304"/>
                  <a:gd name="connsiteX1" fmla="*/ 27790 w 4413566"/>
                  <a:gd name="connsiteY1" fmla="*/ 1309578 h 1348304"/>
                  <a:gd name="connsiteX2" fmla="*/ 498921 w 4413566"/>
                  <a:gd name="connsiteY2" fmla="*/ 472301 h 1348304"/>
                  <a:gd name="connsiteX3" fmla="*/ 610259 w 4413566"/>
                  <a:gd name="connsiteY3" fmla="*/ 229852 h 1348304"/>
                  <a:gd name="connsiteX4" fmla="*/ 547920 w 4413566"/>
                  <a:gd name="connsiteY4" fmla="*/ 365602 h 1348304"/>
                  <a:gd name="connsiteX5" fmla="*/ 551792 w 4413566"/>
                  <a:gd name="connsiteY5" fmla="*/ 365602 h 1348304"/>
                  <a:gd name="connsiteX6" fmla="*/ 585345 w 4413566"/>
                  <a:gd name="connsiteY6" fmla="*/ 292046 h 1348304"/>
                  <a:gd name="connsiteX7" fmla="*/ 2206784 w 4413566"/>
                  <a:gd name="connsiteY7" fmla="*/ 0 h 1348304"/>
                  <a:gd name="connsiteX8" fmla="*/ 3828223 w 4413566"/>
                  <a:gd name="connsiteY8" fmla="*/ 292046 h 1348304"/>
                  <a:gd name="connsiteX9" fmla="*/ 3861776 w 4413566"/>
                  <a:gd name="connsiteY9" fmla="*/ 365602 h 1348304"/>
                  <a:gd name="connsiteX10" fmla="*/ 3865647 w 4413566"/>
                  <a:gd name="connsiteY10" fmla="*/ 365602 h 1348304"/>
                  <a:gd name="connsiteX11" fmla="*/ 3803308 w 4413566"/>
                  <a:gd name="connsiteY11" fmla="*/ 229852 h 1348304"/>
                  <a:gd name="connsiteX12" fmla="*/ 3787016 w 4413566"/>
                  <a:gd name="connsiteY12" fmla="*/ 190630 h 1348304"/>
                  <a:gd name="connsiteX13" fmla="*/ 3914645 w 4413566"/>
                  <a:gd name="connsiteY13" fmla="*/ 472301 h 1348304"/>
                  <a:gd name="connsiteX14" fmla="*/ 4385777 w 4413566"/>
                  <a:gd name="connsiteY14" fmla="*/ 1309578 h 1348304"/>
                  <a:gd name="connsiteX15" fmla="*/ 4413566 w 4413566"/>
                  <a:gd name="connsiteY15" fmla="*/ 1348302 h 1348304"/>
                  <a:gd name="connsiteX16" fmla="*/ 4372544 w 4413566"/>
                  <a:gd name="connsiteY16" fmla="*/ 1319711 h 1348304"/>
                  <a:gd name="connsiteX17" fmla="*/ 2206784 w 4413566"/>
                  <a:gd name="connsiteY17" fmla="*/ 1034162 h 1348304"/>
                  <a:gd name="connsiteX18" fmla="*/ 41024 w 4413566"/>
                  <a:gd name="connsiteY18" fmla="*/ 1319711 h 1348304"/>
                  <a:gd name="connsiteX19" fmla="*/ 0 w 4413566"/>
                  <a:gd name="connsiteY19" fmla="*/ 1348304 h 1348304"/>
                  <a:gd name="connsiteX0" fmla="*/ 0 w 4413566"/>
                  <a:gd name="connsiteY0" fmla="*/ 1348304 h 1348304"/>
                  <a:gd name="connsiteX1" fmla="*/ 27790 w 4413566"/>
                  <a:gd name="connsiteY1" fmla="*/ 1309578 h 1348304"/>
                  <a:gd name="connsiteX2" fmla="*/ 498921 w 4413566"/>
                  <a:gd name="connsiteY2" fmla="*/ 472301 h 1348304"/>
                  <a:gd name="connsiteX3" fmla="*/ 547920 w 4413566"/>
                  <a:gd name="connsiteY3" fmla="*/ 365602 h 1348304"/>
                  <a:gd name="connsiteX4" fmla="*/ 551792 w 4413566"/>
                  <a:gd name="connsiteY4" fmla="*/ 365602 h 1348304"/>
                  <a:gd name="connsiteX5" fmla="*/ 585345 w 4413566"/>
                  <a:gd name="connsiteY5" fmla="*/ 292046 h 1348304"/>
                  <a:gd name="connsiteX6" fmla="*/ 2206784 w 4413566"/>
                  <a:gd name="connsiteY6" fmla="*/ 0 h 1348304"/>
                  <a:gd name="connsiteX7" fmla="*/ 3828223 w 4413566"/>
                  <a:gd name="connsiteY7" fmla="*/ 292046 h 1348304"/>
                  <a:gd name="connsiteX8" fmla="*/ 3861776 w 4413566"/>
                  <a:gd name="connsiteY8" fmla="*/ 365602 h 1348304"/>
                  <a:gd name="connsiteX9" fmla="*/ 3865647 w 4413566"/>
                  <a:gd name="connsiteY9" fmla="*/ 365602 h 1348304"/>
                  <a:gd name="connsiteX10" fmla="*/ 3803308 w 4413566"/>
                  <a:gd name="connsiteY10" fmla="*/ 229852 h 1348304"/>
                  <a:gd name="connsiteX11" fmla="*/ 3787016 w 4413566"/>
                  <a:gd name="connsiteY11" fmla="*/ 190630 h 1348304"/>
                  <a:gd name="connsiteX12" fmla="*/ 3914645 w 4413566"/>
                  <a:gd name="connsiteY12" fmla="*/ 472301 h 1348304"/>
                  <a:gd name="connsiteX13" fmla="*/ 4385777 w 4413566"/>
                  <a:gd name="connsiteY13" fmla="*/ 1309578 h 1348304"/>
                  <a:gd name="connsiteX14" fmla="*/ 4413566 w 4413566"/>
                  <a:gd name="connsiteY14" fmla="*/ 1348302 h 1348304"/>
                  <a:gd name="connsiteX15" fmla="*/ 4372544 w 4413566"/>
                  <a:gd name="connsiteY15" fmla="*/ 1319711 h 1348304"/>
                  <a:gd name="connsiteX16" fmla="*/ 2206784 w 4413566"/>
                  <a:gd name="connsiteY16" fmla="*/ 1034162 h 1348304"/>
                  <a:gd name="connsiteX17" fmla="*/ 41024 w 4413566"/>
                  <a:gd name="connsiteY17" fmla="*/ 1319711 h 1348304"/>
                  <a:gd name="connsiteX18" fmla="*/ 0 w 4413566"/>
                  <a:gd name="connsiteY18" fmla="*/ 1348304 h 1348304"/>
                  <a:gd name="connsiteX0" fmla="*/ 0 w 4413566"/>
                  <a:gd name="connsiteY0" fmla="*/ 1348304 h 1348304"/>
                  <a:gd name="connsiteX1" fmla="*/ 27790 w 4413566"/>
                  <a:gd name="connsiteY1" fmla="*/ 1309578 h 1348304"/>
                  <a:gd name="connsiteX2" fmla="*/ 498921 w 4413566"/>
                  <a:gd name="connsiteY2" fmla="*/ 472301 h 1348304"/>
                  <a:gd name="connsiteX3" fmla="*/ 547920 w 4413566"/>
                  <a:gd name="connsiteY3" fmla="*/ 365602 h 1348304"/>
                  <a:gd name="connsiteX4" fmla="*/ 585345 w 4413566"/>
                  <a:gd name="connsiteY4" fmla="*/ 292046 h 1348304"/>
                  <a:gd name="connsiteX5" fmla="*/ 2206784 w 4413566"/>
                  <a:gd name="connsiteY5" fmla="*/ 0 h 1348304"/>
                  <a:gd name="connsiteX6" fmla="*/ 3828223 w 4413566"/>
                  <a:gd name="connsiteY6" fmla="*/ 292046 h 1348304"/>
                  <a:gd name="connsiteX7" fmla="*/ 3861776 w 4413566"/>
                  <a:gd name="connsiteY7" fmla="*/ 365602 h 1348304"/>
                  <a:gd name="connsiteX8" fmla="*/ 3865647 w 4413566"/>
                  <a:gd name="connsiteY8" fmla="*/ 365602 h 1348304"/>
                  <a:gd name="connsiteX9" fmla="*/ 3803308 w 4413566"/>
                  <a:gd name="connsiteY9" fmla="*/ 229852 h 1348304"/>
                  <a:gd name="connsiteX10" fmla="*/ 3787016 w 4413566"/>
                  <a:gd name="connsiteY10" fmla="*/ 190630 h 1348304"/>
                  <a:gd name="connsiteX11" fmla="*/ 3914645 w 4413566"/>
                  <a:gd name="connsiteY11" fmla="*/ 472301 h 1348304"/>
                  <a:gd name="connsiteX12" fmla="*/ 4385777 w 4413566"/>
                  <a:gd name="connsiteY12" fmla="*/ 1309578 h 1348304"/>
                  <a:gd name="connsiteX13" fmla="*/ 4413566 w 4413566"/>
                  <a:gd name="connsiteY13" fmla="*/ 1348302 h 1348304"/>
                  <a:gd name="connsiteX14" fmla="*/ 4372544 w 4413566"/>
                  <a:gd name="connsiteY14" fmla="*/ 1319711 h 1348304"/>
                  <a:gd name="connsiteX15" fmla="*/ 2206784 w 4413566"/>
                  <a:gd name="connsiteY15" fmla="*/ 1034162 h 1348304"/>
                  <a:gd name="connsiteX16" fmla="*/ 41024 w 4413566"/>
                  <a:gd name="connsiteY16" fmla="*/ 1319711 h 1348304"/>
                  <a:gd name="connsiteX17" fmla="*/ 0 w 4413566"/>
                  <a:gd name="connsiteY17" fmla="*/ 1348304 h 1348304"/>
                  <a:gd name="connsiteX0" fmla="*/ 0 w 4413566"/>
                  <a:gd name="connsiteY0" fmla="*/ 1348304 h 1348304"/>
                  <a:gd name="connsiteX1" fmla="*/ 27790 w 4413566"/>
                  <a:gd name="connsiteY1" fmla="*/ 1309578 h 1348304"/>
                  <a:gd name="connsiteX2" fmla="*/ 498921 w 4413566"/>
                  <a:gd name="connsiteY2" fmla="*/ 472301 h 1348304"/>
                  <a:gd name="connsiteX3" fmla="*/ 547920 w 4413566"/>
                  <a:gd name="connsiteY3" fmla="*/ 365602 h 1348304"/>
                  <a:gd name="connsiteX4" fmla="*/ 585345 w 4413566"/>
                  <a:gd name="connsiteY4" fmla="*/ 292046 h 1348304"/>
                  <a:gd name="connsiteX5" fmla="*/ 2206784 w 4413566"/>
                  <a:gd name="connsiteY5" fmla="*/ 0 h 1348304"/>
                  <a:gd name="connsiteX6" fmla="*/ 3828223 w 4413566"/>
                  <a:gd name="connsiteY6" fmla="*/ 292046 h 1348304"/>
                  <a:gd name="connsiteX7" fmla="*/ 3861776 w 4413566"/>
                  <a:gd name="connsiteY7" fmla="*/ 365602 h 1348304"/>
                  <a:gd name="connsiteX8" fmla="*/ 3865647 w 4413566"/>
                  <a:gd name="connsiteY8" fmla="*/ 365602 h 1348304"/>
                  <a:gd name="connsiteX9" fmla="*/ 3803308 w 4413566"/>
                  <a:gd name="connsiteY9" fmla="*/ 229852 h 1348304"/>
                  <a:gd name="connsiteX10" fmla="*/ 3914645 w 4413566"/>
                  <a:gd name="connsiteY10" fmla="*/ 472301 h 1348304"/>
                  <a:gd name="connsiteX11" fmla="*/ 4385777 w 4413566"/>
                  <a:gd name="connsiteY11" fmla="*/ 1309578 h 1348304"/>
                  <a:gd name="connsiteX12" fmla="*/ 4413566 w 4413566"/>
                  <a:gd name="connsiteY12" fmla="*/ 1348302 h 1348304"/>
                  <a:gd name="connsiteX13" fmla="*/ 4372544 w 4413566"/>
                  <a:gd name="connsiteY13" fmla="*/ 1319711 h 1348304"/>
                  <a:gd name="connsiteX14" fmla="*/ 2206784 w 4413566"/>
                  <a:gd name="connsiteY14" fmla="*/ 1034162 h 1348304"/>
                  <a:gd name="connsiteX15" fmla="*/ 41024 w 4413566"/>
                  <a:gd name="connsiteY15" fmla="*/ 1319711 h 1348304"/>
                  <a:gd name="connsiteX16" fmla="*/ 0 w 4413566"/>
                  <a:gd name="connsiteY16" fmla="*/ 1348304 h 1348304"/>
                  <a:gd name="connsiteX0" fmla="*/ 0 w 4413566"/>
                  <a:gd name="connsiteY0" fmla="*/ 1348304 h 1348304"/>
                  <a:gd name="connsiteX1" fmla="*/ 27790 w 4413566"/>
                  <a:gd name="connsiteY1" fmla="*/ 1309578 h 1348304"/>
                  <a:gd name="connsiteX2" fmla="*/ 498921 w 4413566"/>
                  <a:gd name="connsiteY2" fmla="*/ 472301 h 1348304"/>
                  <a:gd name="connsiteX3" fmla="*/ 547920 w 4413566"/>
                  <a:gd name="connsiteY3" fmla="*/ 365602 h 1348304"/>
                  <a:gd name="connsiteX4" fmla="*/ 585345 w 4413566"/>
                  <a:gd name="connsiteY4" fmla="*/ 292046 h 1348304"/>
                  <a:gd name="connsiteX5" fmla="*/ 2206784 w 4413566"/>
                  <a:gd name="connsiteY5" fmla="*/ 0 h 1348304"/>
                  <a:gd name="connsiteX6" fmla="*/ 3828223 w 4413566"/>
                  <a:gd name="connsiteY6" fmla="*/ 292046 h 1348304"/>
                  <a:gd name="connsiteX7" fmla="*/ 3861776 w 4413566"/>
                  <a:gd name="connsiteY7" fmla="*/ 365602 h 1348304"/>
                  <a:gd name="connsiteX8" fmla="*/ 3865647 w 4413566"/>
                  <a:gd name="connsiteY8" fmla="*/ 365602 h 1348304"/>
                  <a:gd name="connsiteX9" fmla="*/ 3914645 w 4413566"/>
                  <a:gd name="connsiteY9" fmla="*/ 472301 h 1348304"/>
                  <a:gd name="connsiteX10" fmla="*/ 4385777 w 4413566"/>
                  <a:gd name="connsiteY10" fmla="*/ 1309578 h 1348304"/>
                  <a:gd name="connsiteX11" fmla="*/ 4413566 w 4413566"/>
                  <a:gd name="connsiteY11" fmla="*/ 1348302 h 1348304"/>
                  <a:gd name="connsiteX12" fmla="*/ 4372544 w 4413566"/>
                  <a:gd name="connsiteY12" fmla="*/ 1319711 h 1348304"/>
                  <a:gd name="connsiteX13" fmla="*/ 2206784 w 4413566"/>
                  <a:gd name="connsiteY13" fmla="*/ 1034162 h 1348304"/>
                  <a:gd name="connsiteX14" fmla="*/ 41024 w 4413566"/>
                  <a:gd name="connsiteY14" fmla="*/ 1319711 h 1348304"/>
                  <a:gd name="connsiteX15" fmla="*/ 0 w 4413566"/>
                  <a:gd name="connsiteY15" fmla="*/ 1348304 h 1348304"/>
                  <a:gd name="connsiteX0" fmla="*/ 0 w 4413566"/>
                  <a:gd name="connsiteY0" fmla="*/ 1348304 h 1348304"/>
                  <a:gd name="connsiteX1" fmla="*/ 27790 w 4413566"/>
                  <a:gd name="connsiteY1" fmla="*/ 1309578 h 1348304"/>
                  <a:gd name="connsiteX2" fmla="*/ 498921 w 4413566"/>
                  <a:gd name="connsiteY2" fmla="*/ 472301 h 1348304"/>
                  <a:gd name="connsiteX3" fmla="*/ 547920 w 4413566"/>
                  <a:gd name="connsiteY3" fmla="*/ 365602 h 1348304"/>
                  <a:gd name="connsiteX4" fmla="*/ 585345 w 4413566"/>
                  <a:gd name="connsiteY4" fmla="*/ 292046 h 1348304"/>
                  <a:gd name="connsiteX5" fmla="*/ 2206784 w 4413566"/>
                  <a:gd name="connsiteY5" fmla="*/ 0 h 1348304"/>
                  <a:gd name="connsiteX6" fmla="*/ 3828223 w 4413566"/>
                  <a:gd name="connsiteY6" fmla="*/ 292046 h 1348304"/>
                  <a:gd name="connsiteX7" fmla="*/ 3861776 w 4413566"/>
                  <a:gd name="connsiteY7" fmla="*/ 365602 h 1348304"/>
                  <a:gd name="connsiteX8" fmla="*/ 3914645 w 4413566"/>
                  <a:gd name="connsiteY8" fmla="*/ 472301 h 1348304"/>
                  <a:gd name="connsiteX9" fmla="*/ 4385777 w 4413566"/>
                  <a:gd name="connsiteY9" fmla="*/ 1309578 h 1348304"/>
                  <a:gd name="connsiteX10" fmla="*/ 4413566 w 4413566"/>
                  <a:gd name="connsiteY10" fmla="*/ 1348302 h 1348304"/>
                  <a:gd name="connsiteX11" fmla="*/ 4372544 w 4413566"/>
                  <a:gd name="connsiteY11" fmla="*/ 1319711 h 1348304"/>
                  <a:gd name="connsiteX12" fmla="*/ 2206784 w 4413566"/>
                  <a:gd name="connsiteY12" fmla="*/ 1034162 h 1348304"/>
                  <a:gd name="connsiteX13" fmla="*/ 41024 w 4413566"/>
                  <a:gd name="connsiteY13" fmla="*/ 1319711 h 1348304"/>
                  <a:gd name="connsiteX14" fmla="*/ 0 w 4413566"/>
                  <a:gd name="connsiteY14" fmla="*/ 1348304 h 134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13566" h="1348304">
                    <a:moveTo>
                      <a:pt x="0" y="1348304"/>
                    </a:moveTo>
                    <a:lnTo>
                      <a:pt x="27790" y="1309578"/>
                    </a:lnTo>
                    <a:cubicBezTo>
                      <a:pt x="189464" y="1069164"/>
                      <a:pt x="348304" y="787401"/>
                      <a:pt x="498921" y="472301"/>
                    </a:cubicBezTo>
                    <a:lnTo>
                      <a:pt x="547920" y="365602"/>
                    </a:lnTo>
                    <a:lnTo>
                      <a:pt x="585345" y="292046"/>
                    </a:lnTo>
                    <a:cubicBezTo>
                      <a:pt x="739673" y="125376"/>
                      <a:pt x="1406975" y="0"/>
                      <a:pt x="2206784" y="0"/>
                    </a:cubicBezTo>
                    <a:cubicBezTo>
                      <a:pt x="3006592" y="0"/>
                      <a:pt x="3673894" y="125376"/>
                      <a:pt x="3828223" y="292046"/>
                    </a:cubicBezTo>
                    <a:lnTo>
                      <a:pt x="3861776" y="365602"/>
                    </a:lnTo>
                    <a:lnTo>
                      <a:pt x="3914645" y="472301"/>
                    </a:lnTo>
                    <a:cubicBezTo>
                      <a:pt x="4065263" y="787401"/>
                      <a:pt x="4224103" y="1069164"/>
                      <a:pt x="4385777" y="1309578"/>
                    </a:cubicBezTo>
                    <a:lnTo>
                      <a:pt x="4413566" y="1348302"/>
                    </a:lnTo>
                    <a:lnTo>
                      <a:pt x="4372544" y="1319711"/>
                    </a:lnTo>
                    <a:cubicBezTo>
                      <a:pt x="4085426" y="1154278"/>
                      <a:pt x="3224378" y="1034162"/>
                      <a:pt x="2206784" y="1034162"/>
                    </a:cubicBezTo>
                    <a:cubicBezTo>
                      <a:pt x="1189190" y="1034162"/>
                      <a:pt x="328142" y="1154278"/>
                      <a:pt x="41024" y="1319711"/>
                    </a:cubicBezTo>
                    <a:lnTo>
                      <a:pt x="0" y="1348304"/>
                    </a:lnTo>
                    <a:close/>
                  </a:path>
                </a:pathLst>
              </a:custGeom>
              <a:solidFill>
                <a:srgbClr val="7A03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entagon 53"/>
              <p:cNvSpPr/>
              <p:nvPr/>
            </p:nvSpPr>
            <p:spPr>
              <a:xfrm rot="5400000">
                <a:off x="4401155" y="2347383"/>
                <a:ext cx="342012" cy="554802"/>
              </a:xfrm>
              <a:prstGeom prst="homePlate">
                <a:avLst/>
              </a:prstGeom>
              <a:solidFill>
                <a:srgbClr val="7A03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2610042" y="6112259"/>
              <a:ext cx="2022710" cy="4536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GOVERNANCE</a:t>
              </a:r>
              <a:endParaRPr lang="en-US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742108" y="6862778"/>
              <a:ext cx="1758590" cy="7560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2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</a:t>
              </a:r>
            </a:p>
            <a:p>
              <a:pPr algn="ctr"/>
              <a:r>
                <a:rPr lang="en-US" sz="32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Transfer</a:t>
              </a:r>
              <a:endParaRPr lang="en-US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621903" y="7880231"/>
              <a:ext cx="1998996" cy="3672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8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INFRASTRUCTURE</a:t>
              </a:r>
              <a:endParaRPr lang="en-US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873151" y="8592979"/>
              <a:ext cx="1496483" cy="58321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Change </a:t>
              </a:r>
            </a:p>
            <a:p>
              <a:pPr algn="ctr"/>
              <a:r>
                <a:rPr lang="en-US" sz="24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Management</a:t>
              </a:r>
              <a:endParaRPr lang="en-US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9824488" y="6904113"/>
            <a:ext cx="1223930" cy="1064754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62" name="Pentagon 61"/>
          <p:cNvSpPr/>
          <p:nvPr/>
        </p:nvSpPr>
        <p:spPr>
          <a:xfrm>
            <a:off x="16067626" y="6904113"/>
            <a:ext cx="1223930" cy="1064754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832027" y="9197813"/>
            <a:ext cx="1261241" cy="4321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135033" y="10810661"/>
            <a:ext cx="2648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End Result</a:t>
            </a:r>
            <a:endParaRPr lang="en-MY" sz="6000" b="1" dirty="0"/>
          </a:p>
        </p:txBody>
      </p:sp>
    </p:spTree>
    <p:extLst>
      <p:ext uri="{BB962C8B-B14F-4D97-AF65-F5344CB8AC3E}">
        <p14:creationId xmlns:p14="http://schemas.microsoft.com/office/powerpoint/2010/main" val="6692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How We Fit our Roles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6</a:t>
            </a:fld>
            <a:endParaRPr lang="en-US"/>
          </a:p>
        </p:txBody>
      </p:sp>
      <p:sp>
        <p:nvSpPr>
          <p:cNvPr id="19" name="AutoShape 5" descr="Image result for empowering entrepreneurs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2544185" y="5678627"/>
            <a:ext cx="52439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europol" panose="020F06070302010108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SALIHIN</a:t>
            </a:r>
            <a:r>
              <a:rPr lang="en-US" sz="3600" i="1" dirty="0" smtClean="0"/>
              <a:t>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SPS Total Solutions</a:t>
            </a:r>
            <a:endParaRPr lang="en-US" sz="3600" b="1" i="1" dirty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Focused Group Training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Business Coaching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Business Monitoring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Data Analytical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Online Reporting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15" name="Elbow Connector 14"/>
          <p:cNvCxnSpPr>
            <a:stCxn id="13" idx="2"/>
          </p:cNvCxnSpPr>
          <p:nvPr/>
        </p:nvCxnSpPr>
        <p:spPr>
          <a:xfrm rot="5400000" flipH="1" flipV="1">
            <a:off x="8894240" y="3800448"/>
            <a:ext cx="2335878" cy="9792002"/>
          </a:xfrm>
          <a:prstGeom prst="bentConnector4">
            <a:avLst>
              <a:gd name="adj1" fmla="val -9786"/>
              <a:gd name="adj2" fmla="val 29577"/>
            </a:avLst>
          </a:prstGeom>
          <a:ln w="63500">
            <a:prstDash val="sysDash"/>
            <a:beve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958180" y="3881358"/>
            <a:ext cx="731617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Create Business Environment  that ready to accept and embrace Big Data (Internal &amp; External)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Prepare the ground battle field by setting up the KKLW / MARA’s Entrepreneurs War Room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Filling up the data derived from our accounting, training &amp; coaching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smtClean="0"/>
              <a:t>Sharing the report for the benefits of stakeholders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23286" y="5298775"/>
            <a:ext cx="534817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Big Data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Pre-Implementation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19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Target Participant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90" y="3415335"/>
            <a:ext cx="9208632" cy="92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891751" y="4995982"/>
            <a:ext cx="49503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PRE-REQUISITE</a:t>
            </a:r>
          </a:p>
          <a:p>
            <a:pPr lvl="0" algn="ctr"/>
            <a:r>
              <a:rPr lang="en-US" sz="3800" b="1" dirty="0"/>
              <a:t>Private Limited Entity</a:t>
            </a:r>
          </a:p>
          <a:p>
            <a:pPr lvl="0" algn="ctr"/>
            <a:r>
              <a:rPr lang="en-US" sz="3800" b="1" dirty="0"/>
              <a:t>&gt; </a:t>
            </a:r>
            <a:r>
              <a:rPr lang="en-US" sz="3800" b="1" dirty="0" smtClean="0"/>
              <a:t>500K </a:t>
            </a:r>
            <a:r>
              <a:rPr lang="en-US" sz="3800" b="1" dirty="0"/>
              <a:t>Sales </a:t>
            </a:r>
            <a:r>
              <a:rPr lang="en-US" sz="3800" b="1" dirty="0" smtClean="0"/>
              <a:t>Turnover?</a:t>
            </a:r>
            <a:endParaRPr lang="en-US" sz="3800" b="1" dirty="0"/>
          </a:p>
          <a:p>
            <a:pPr lvl="0" algn="ctr"/>
            <a:r>
              <a:rPr lang="en-US" sz="3800" b="1" dirty="0"/>
              <a:t>PUSMA Registered SMEs</a:t>
            </a:r>
            <a:endParaRPr lang="en-MY" sz="3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62366" y="9648497"/>
            <a:ext cx="98045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A80000"/>
                </a:solidFill>
              </a:rPr>
              <a:t>5,000 Entrepreneurs Nationwide</a:t>
            </a:r>
            <a:endParaRPr lang="en-MY" sz="8800" b="1" dirty="0">
              <a:solidFill>
                <a:srgbClr val="A8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18756" y="6470201"/>
            <a:ext cx="70683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Program </a:t>
            </a:r>
            <a:r>
              <a:rPr lang="en-US" sz="4400" dirty="0" err="1" smtClean="0"/>
              <a:t>Usahawan</a:t>
            </a:r>
            <a:r>
              <a:rPr lang="en-US" sz="4400" dirty="0" smtClean="0"/>
              <a:t> MARA</a:t>
            </a:r>
          </a:p>
          <a:p>
            <a:pPr lvl="0" algn="ctr"/>
            <a:r>
              <a:rPr lang="en-US" sz="4400" dirty="0" smtClean="0"/>
              <a:t>Steered by</a:t>
            </a:r>
          </a:p>
          <a:p>
            <a:pPr lvl="0" algn="ctr"/>
            <a:r>
              <a:rPr lang="en-US" sz="4400" dirty="0" err="1" smtClean="0"/>
              <a:t>Pusat</a:t>
            </a:r>
            <a:r>
              <a:rPr lang="en-US" sz="4400" dirty="0" smtClean="0"/>
              <a:t> </a:t>
            </a:r>
            <a:r>
              <a:rPr lang="en-US" sz="4400" dirty="0" err="1" smtClean="0"/>
              <a:t>Usahawan</a:t>
            </a:r>
            <a:r>
              <a:rPr lang="en-US" sz="4400" dirty="0" smtClean="0"/>
              <a:t> Mara </a:t>
            </a:r>
            <a:r>
              <a:rPr lang="en-US" sz="4400" dirty="0" err="1" smtClean="0"/>
              <a:t>Negeri</a:t>
            </a:r>
            <a:r>
              <a:rPr lang="en-US" sz="4400" dirty="0" smtClean="0"/>
              <a:t> </a:t>
            </a:r>
          </a:p>
          <a:p>
            <a:pPr lvl="0" algn="ctr"/>
            <a:r>
              <a:rPr lang="en-US" sz="4400" dirty="0"/>
              <a:t>(</a:t>
            </a:r>
            <a:r>
              <a:rPr lang="en-US" sz="4400" dirty="0" smtClean="0"/>
              <a:t>PUSMA)</a:t>
            </a:r>
            <a:endParaRPr lang="en-MY" sz="4400" dirty="0"/>
          </a:p>
        </p:txBody>
      </p:sp>
      <p:pic>
        <p:nvPicPr>
          <p:cNvPr id="16" name="Picture 2" descr="Image result for m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920" y="3993760"/>
            <a:ext cx="2134018" cy="25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67" y="4652891"/>
            <a:ext cx="3175422" cy="35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37789" y="4870327"/>
            <a:ext cx="2794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Services</a:t>
            </a:r>
            <a:endParaRPr lang="en-US" sz="3200" dirty="0"/>
          </a:p>
          <a:p>
            <a:pPr lvl="0"/>
            <a:r>
              <a:rPr lang="en-US" sz="3200" dirty="0" smtClean="0"/>
              <a:t>Technology</a:t>
            </a:r>
          </a:p>
          <a:p>
            <a:pPr lvl="0"/>
            <a:r>
              <a:rPr lang="en-US" sz="3200" dirty="0" smtClean="0"/>
              <a:t>Trading</a:t>
            </a:r>
            <a:endParaRPr lang="en-US" sz="3200" dirty="0"/>
          </a:p>
          <a:p>
            <a:pPr lvl="0"/>
            <a:r>
              <a:rPr lang="en-US" sz="3200" dirty="0"/>
              <a:t>Retail</a:t>
            </a:r>
          </a:p>
          <a:p>
            <a:pPr lvl="0"/>
            <a:r>
              <a:rPr lang="en-US" sz="3200" dirty="0"/>
              <a:t>Manufacturing</a:t>
            </a:r>
          </a:p>
          <a:p>
            <a:pPr lvl="0"/>
            <a:r>
              <a:rPr lang="en-US" sz="3200" dirty="0" smtClean="0"/>
              <a:t>Construction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73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SPS Training Modules </a:t>
            </a:r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&amp; Syllabus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36095"/>
              </p:ext>
            </p:extLst>
          </p:nvPr>
        </p:nvGraphicFramePr>
        <p:xfrm>
          <a:off x="1400412" y="2953783"/>
          <a:ext cx="21586692" cy="89649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22071"/>
                <a:gridCol w="4191138"/>
                <a:gridCol w="5438274"/>
                <a:gridCol w="10835209"/>
              </a:tblGrid>
              <a:tr h="6601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DAY</a:t>
                      </a:r>
                      <a:endParaRPr lang="en-MY" sz="3200" dirty="0"/>
                    </a:p>
                  </a:txBody>
                  <a:tcPr marL="91423" marR="91423"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/>
                        <a:t>TRAINING MODULES</a:t>
                      </a:r>
                      <a:endParaRPr lang="en-MY" sz="3200" dirty="0"/>
                    </a:p>
                  </a:txBody>
                  <a:tcPr marL="91423" marR="91423"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METHOD</a:t>
                      </a:r>
                      <a:r>
                        <a:rPr lang="en-US" sz="3200" baseline="0" dirty="0" smtClean="0"/>
                        <a:t> OF TRAINING</a:t>
                      </a:r>
                    </a:p>
                  </a:txBody>
                  <a:tcPr marL="91423" marR="91423"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smtClean="0"/>
                        <a:t>SYLLABUS</a:t>
                      </a:r>
                      <a:endParaRPr lang="en-MY" sz="3200" dirty="0"/>
                    </a:p>
                  </a:txBody>
                  <a:tcPr marL="91423" marR="91423" marT="45673" marB="45673"/>
                </a:tc>
              </a:tr>
              <a:tr h="1772162">
                <a:tc rowSpan="2">
                  <a:txBody>
                    <a:bodyPr/>
                    <a:lstStyle/>
                    <a:p>
                      <a:r>
                        <a:rPr lang="en-US" sz="3200" dirty="0" smtClean="0"/>
                        <a:t>1.</a:t>
                      </a:r>
                      <a:endParaRPr lang="en-MY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Basic Business Documentation</a:t>
                      </a:r>
                      <a:endParaRPr lang="en-MY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Class Room</a:t>
                      </a:r>
                      <a:endParaRPr lang="en-MY" sz="32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Basic of business</a:t>
                      </a:r>
                      <a:r>
                        <a:rPr lang="en-US" sz="3200" baseline="0" dirty="0" smtClean="0"/>
                        <a:t> documents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Components of business documents (Quotation,</a:t>
                      </a:r>
                      <a:r>
                        <a:rPr lang="en-US" sz="3200" baseline="0" dirty="0" smtClean="0"/>
                        <a:t> Invoice, Delivery Order, Payment Vouchers)</a:t>
                      </a:r>
                      <a:endParaRPr lang="en-US" sz="32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8134">
                <a:tc vMerge="1">
                  <a:txBody>
                    <a:bodyPr/>
                    <a:lstStyle/>
                    <a:p>
                      <a:endParaRPr lang="en-MY" sz="3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SPSLite</a:t>
                      </a:r>
                      <a:endParaRPr lang="en-MY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Class Room</a:t>
                      </a:r>
                      <a:endParaRPr lang="en-MY" sz="32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Basic accounting concepts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Objective of book keepings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How to operate </a:t>
                      </a:r>
                      <a:r>
                        <a:rPr lang="en-US" sz="3200" dirty="0" err="1" smtClean="0"/>
                        <a:t>SPSLite</a:t>
                      </a:r>
                      <a:endParaRPr lang="en-US" sz="32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How to produce basic financial report</a:t>
                      </a:r>
                      <a:endParaRPr lang="en-US" sz="32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410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</a:t>
                      </a:r>
                      <a:endParaRPr lang="en-MY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SPS Accounting</a:t>
                      </a:r>
                      <a:endParaRPr lang="en-MY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Class Room</a:t>
                      </a:r>
                      <a:endParaRPr lang="en-MY" sz="32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3200" dirty="0" smtClean="0"/>
                        <a:t>Company Setup, User Setup, User Access Right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3200" dirty="0" smtClean="0"/>
                        <a:t>Chart of Account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3200" dirty="0" smtClean="0"/>
                        <a:t>General Setup &amp; Financial Year Calendar</a:t>
                      </a:r>
                    </a:p>
                    <a:p>
                      <a:pPr marL="285750" marR="0" lvl="0" indent="-28575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SPS Full Set (Sales, Account receivables, Other payment, GST &amp; Financial Report Modules)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0217">
                <a:tc rowSpan="2">
                  <a:txBody>
                    <a:bodyPr/>
                    <a:lstStyle/>
                    <a:p>
                      <a:r>
                        <a:rPr lang="en-US" sz="3200" dirty="0" smtClean="0"/>
                        <a:t>3.</a:t>
                      </a:r>
                      <a:endParaRPr lang="en-MY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Revision</a:t>
                      </a:r>
                      <a:endParaRPr lang="en-MY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Class Room</a:t>
                      </a:r>
                      <a:endParaRPr lang="en-MY" sz="3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Basic</a:t>
                      </a:r>
                      <a:r>
                        <a:rPr lang="en-US" sz="3200" baseline="0" dirty="0" smtClean="0"/>
                        <a:t> Documentations, </a:t>
                      </a:r>
                      <a:r>
                        <a:rPr lang="en-US" sz="3200" baseline="0" dirty="0" err="1" smtClean="0"/>
                        <a:t>SPSLite</a:t>
                      </a:r>
                      <a:r>
                        <a:rPr lang="en-US" sz="3200" baseline="0" dirty="0" smtClean="0"/>
                        <a:t> &amp; SPS Full Accounting.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0217">
                <a:tc vMerge="1">
                  <a:txBody>
                    <a:bodyPr/>
                    <a:lstStyle/>
                    <a:p>
                      <a:endParaRPr lang="en-MY" sz="3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Online</a:t>
                      </a:r>
                      <a:r>
                        <a:rPr lang="en-US" sz="3200" baseline="0" dirty="0" smtClean="0"/>
                        <a:t> Examination</a:t>
                      </a:r>
                      <a:endParaRPr lang="en-MY" sz="3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Class Room</a:t>
                      </a:r>
                      <a:endParaRPr lang="en-MY" sz="3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/>
                        <a:t>Basic</a:t>
                      </a:r>
                      <a:r>
                        <a:rPr lang="en-US" sz="3200" baseline="0" dirty="0" smtClean="0"/>
                        <a:t> Documentations, </a:t>
                      </a:r>
                      <a:r>
                        <a:rPr lang="en-US" sz="3200" baseline="0" dirty="0" err="1" smtClean="0"/>
                        <a:t>SPSLite</a:t>
                      </a:r>
                      <a:r>
                        <a:rPr lang="en-US" sz="3200" baseline="0" dirty="0" smtClean="0"/>
                        <a:t> &amp; SPS Full Accounting.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7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545259" y="1192050"/>
            <a:ext cx="20729099" cy="182554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The Proposal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791" y="1951975"/>
            <a:ext cx="21586688" cy="82073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  <a:cs typeface="Open Sans Light"/>
              </a:rPr>
              <a:t>Training Zoning And Mapping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887" y="3610769"/>
            <a:ext cx="6850120" cy="455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21" y="3086389"/>
            <a:ext cx="6460366" cy="67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4443" y="3330573"/>
            <a:ext cx="9287833" cy="9218778"/>
            <a:chOff x="423726" y="3015263"/>
            <a:chExt cx="5627683" cy="5564450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423726" y="3019357"/>
              <a:ext cx="5627683" cy="5560356"/>
              <a:chOff x="4005983" y="1769592"/>
              <a:chExt cx="4316535" cy="4311283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>
                <a:off x="4005983" y="6080875"/>
                <a:ext cx="431653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8322518" y="1769592"/>
                <a:ext cx="0" cy="43112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510305" y="3015263"/>
              <a:ext cx="2534760" cy="258364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500" b="1" dirty="0" smtClean="0"/>
            </a:p>
            <a:p>
              <a:pPr algn="ctr">
                <a:defRPr/>
              </a:pPr>
              <a:endParaRPr lang="en-US" sz="4000" b="1" dirty="0" smtClean="0"/>
            </a:p>
            <a:p>
              <a:pPr algn="ctr">
                <a:defRPr/>
              </a:pPr>
              <a:r>
                <a:rPr lang="en-US" sz="4000" b="1" dirty="0" smtClean="0"/>
                <a:t>5 </a:t>
              </a:r>
              <a:endParaRPr lang="en-US" sz="4000" b="1" dirty="0" smtClean="0"/>
            </a:p>
            <a:p>
              <a:pPr algn="ctr">
                <a:defRPr/>
              </a:pPr>
              <a:r>
                <a:rPr lang="en-US" sz="4000" b="1" dirty="0" smtClean="0"/>
                <a:t>Training Team</a:t>
              </a:r>
              <a:endParaRPr lang="en-US" sz="40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37568" y="5828197"/>
              <a:ext cx="2636998" cy="258159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3600" b="1" dirty="0" smtClean="0"/>
            </a:p>
            <a:p>
              <a:pPr algn="ctr">
                <a:defRPr/>
              </a:pPr>
              <a:endParaRPr lang="en-US" sz="3600" b="1" dirty="0"/>
            </a:p>
            <a:p>
              <a:pPr algn="ctr">
                <a:defRPr/>
              </a:pPr>
              <a:endParaRPr lang="en-US" sz="3600" b="1" dirty="0"/>
            </a:p>
            <a:p>
              <a:pPr algn="ctr">
                <a:defRPr/>
              </a:pPr>
              <a:r>
                <a:rPr lang="en-US" sz="4000" b="1" dirty="0" smtClean="0"/>
                <a:t>Business</a:t>
              </a:r>
            </a:p>
            <a:p>
              <a:pPr algn="ctr">
                <a:defRPr/>
              </a:pPr>
              <a:r>
                <a:rPr lang="en-US" sz="4000" b="1" dirty="0" smtClean="0"/>
                <a:t>Rating &amp; Scoring</a:t>
              </a:r>
              <a:endParaRPr lang="en-US" sz="40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37568" y="3015263"/>
              <a:ext cx="2636998" cy="2583641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4800" b="1" dirty="0" smtClean="0"/>
            </a:p>
            <a:p>
              <a:pPr algn="ctr">
                <a:defRPr/>
              </a:pPr>
              <a:endParaRPr lang="en-US" sz="4000" b="1" dirty="0" smtClean="0"/>
            </a:p>
            <a:p>
              <a:pPr algn="ctr">
                <a:defRPr/>
              </a:pPr>
              <a:r>
                <a:rPr lang="en-US" sz="4000" b="1" dirty="0" smtClean="0"/>
                <a:t>5</a:t>
              </a:r>
            </a:p>
            <a:p>
              <a:pPr algn="ctr">
                <a:defRPr/>
              </a:pPr>
              <a:r>
                <a:rPr lang="en-US" sz="4000" b="1" dirty="0" smtClean="0"/>
                <a:t>Zone</a:t>
              </a:r>
              <a:endParaRPr lang="en-US" sz="4000" b="1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305" y="5828197"/>
              <a:ext cx="2534760" cy="258159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4000" b="1" dirty="0" smtClean="0"/>
                <a:t>Financial Management Upskilling Training</a:t>
              </a:r>
              <a:endParaRPr lang="en-US" sz="4000" b="1" dirty="0"/>
            </a:p>
          </p:txBody>
        </p:sp>
        <p:pic>
          <p:nvPicPr>
            <p:cNvPr id="23" name="Picture 5" descr="C:\Users\User\Downloads\seo-trainin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571" y="5979786"/>
              <a:ext cx="916227" cy="101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utoShape 2" descr="Image result for training team"/>
          <p:cNvSpPr>
            <a:spLocks noChangeAspect="1" noChangeArrowheads="1"/>
          </p:cNvSpPr>
          <p:nvPr/>
        </p:nvSpPr>
        <p:spPr bwMode="auto">
          <a:xfrm>
            <a:off x="155575" y="-18288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6" name="AutoShape 4" descr="Image result for training team"/>
          <p:cNvSpPr>
            <a:spLocks noChangeAspect="1" noChangeArrowheads="1"/>
          </p:cNvSpPr>
          <p:nvPr/>
        </p:nvSpPr>
        <p:spPr bwMode="auto">
          <a:xfrm>
            <a:off x="307975" y="-16764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581" y="8166539"/>
            <a:ext cx="6410142" cy="47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0916580" y="9336368"/>
            <a:ext cx="6618617" cy="3770263"/>
            <a:chOff x="10664332" y="9746271"/>
            <a:chExt cx="6618617" cy="3770263"/>
          </a:xfrm>
        </p:grpSpPr>
        <p:sp>
          <p:nvSpPr>
            <p:cNvPr id="27" name="TextBox 26"/>
            <p:cNvSpPr txBox="1"/>
            <p:nvPr/>
          </p:nvSpPr>
          <p:spPr>
            <a:xfrm>
              <a:off x="10664332" y="9746271"/>
              <a:ext cx="2490952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5</a:t>
              </a:r>
              <a:endParaRPr lang="en-MY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717276" y="10659646"/>
              <a:ext cx="4565673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Californian FB" panose="0207040306080B030204" pitchFamily="18" charset="0"/>
                </a:rPr>
                <a:t>Training Team</a:t>
              </a:r>
            </a:p>
            <a:p>
              <a:r>
                <a:rPr lang="en-US" sz="4800" b="1" dirty="0" smtClean="0">
                  <a:latin typeface="Californian FB" panose="0207040306080B030204" pitchFamily="18" charset="0"/>
                </a:rPr>
                <a:t>(3 </a:t>
              </a:r>
              <a:r>
                <a:rPr lang="en-US" sz="4800" b="1" dirty="0" err="1" smtClean="0">
                  <a:latin typeface="Californian FB" panose="0207040306080B030204" pitchFamily="18" charset="0"/>
                </a:rPr>
                <a:t>Pax</a:t>
              </a:r>
              <a:r>
                <a:rPr lang="en-US" sz="4800" b="1" dirty="0" smtClean="0">
                  <a:latin typeface="Californian FB" panose="0207040306080B030204" pitchFamily="18" charset="0"/>
                </a:rPr>
                <a:t> per team)</a:t>
              </a:r>
              <a:endParaRPr lang="en-MY" sz="4800" b="1" dirty="0">
                <a:latin typeface="Californian FB" panose="0207040306080B030204" pitchFamily="18" charset="0"/>
              </a:endParaRPr>
            </a:p>
          </p:txBody>
        </p:sp>
      </p:grpSp>
      <p:pic>
        <p:nvPicPr>
          <p:cNvPr id="2050" name="Picture 2" descr="Image result for training team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33" y="3333704"/>
            <a:ext cx="2134322" cy="2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93" y="3691463"/>
            <a:ext cx="3807176" cy="17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User\Downloads\exa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86" y="8278040"/>
            <a:ext cx="1602404" cy="1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BAAAA"/>
      </a:accent2>
      <a:accent3>
        <a:srgbClr val="3A5270"/>
      </a:accent3>
      <a:accent4>
        <a:srgbClr val="1D8EEA"/>
      </a:accent4>
      <a:accent5>
        <a:srgbClr val="5F5F80"/>
      </a:accent5>
      <a:accent6>
        <a:srgbClr val="CCCDC8"/>
      </a:accent6>
      <a:hlink>
        <a:srgbClr val="69E2DE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12910</TotalTime>
  <Words>959</Words>
  <Application>Microsoft Office PowerPoint</Application>
  <PresentationFormat>Custom</PresentationFormat>
  <Paragraphs>285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Master</vt:lpstr>
      <vt:lpstr>MARA’s Entrepreneurs Big Data  Pre-Implementation Proposal Utilizing SPS Total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User</cp:lastModifiedBy>
  <cp:revision>1323</cp:revision>
  <cp:lastPrinted>2017-05-24T02:17:00Z</cp:lastPrinted>
  <dcterms:created xsi:type="dcterms:W3CDTF">2014-12-02T17:36:54Z</dcterms:created>
  <dcterms:modified xsi:type="dcterms:W3CDTF">2017-07-05T18:21:10Z</dcterms:modified>
</cp:coreProperties>
</file>