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E0CDF-C16C-4B6D-96CC-4EBCD24C6A90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B4D0E-2C5D-468A-92BC-53DCE99EC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35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7176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2" r="10865" b="33566"/>
          <a:stretch/>
        </p:blipFill>
        <p:spPr bwMode="auto">
          <a:xfrm rot="5400000">
            <a:off x="-3278189" y="3278188"/>
            <a:ext cx="685800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T\Work\Audry\Desktop\Printing Item\Salihin Premier\stationery\slide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5622" r="32030" b="16255"/>
          <a:stretch/>
        </p:blipFill>
        <p:spPr bwMode="auto">
          <a:xfrm>
            <a:off x="1" y="1600200"/>
            <a:ext cx="9147176" cy="525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2053" name="Picture 5" descr="D:\IT\Work\Audry\Desktop\Printing Item\Salihin Premier\stationery\slide5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477" y="304800"/>
            <a:ext cx="377672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</p:spTree>
    <p:extLst>
      <p:ext uri="{BB962C8B-B14F-4D97-AF65-F5344CB8AC3E}">
        <p14:creationId xmlns:p14="http://schemas.microsoft.com/office/powerpoint/2010/main" val="338646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5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1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743201" y="679971"/>
            <a:ext cx="6403976" cy="457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IT\Work\Audry\Desktop\Printing Item\Salihin Premier\Design\slide3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2" y="6094434"/>
            <a:ext cx="3398838" cy="7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IT\Work\Audry\Desktop\Printing Item\Salihin Premier\stationery\bg-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 b="2928"/>
          <a:stretch/>
        </p:blipFill>
        <p:spPr bwMode="auto">
          <a:xfrm>
            <a:off x="0" y="205099"/>
            <a:ext cx="9144000" cy="64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D:\IT\Work\Audry\Desktop\Printing Item\Salihin Premier\stationery\label3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66"/>
          <a:stretch/>
        </p:blipFill>
        <p:spPr bwMode="auto">
          <a:xfrm>
            <a:off x="0" y="6556375"/>
            <a:ext cx="9147176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IT\Work\Audry\Desktop\Printing Item\MIA 2015\MIA - Sponsorship logo-0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0809" cy="55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T\Work\Audry\Desktop\Printing Item\Salihin Premier\stationery\slide7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7536"/>
            <a:ext cx="5318199" cy="48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302096" y="6591771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© </a:t>
            </a:r>
            <a:r>
              <a:rPr lang="en-US" sz="900" dirty="0" smtClean="0">
                <a:solidFill>
                  <a:srgbClr val="FF0000"/>
                </a:solidFill>
                <a:latin typeface="Neuropol" pitchFamily="34" charset="0"/>
              </a:rPr>
              <a:t>SPS </a:t>
            </a:r>
            <a:r>
              <a:rPr lang="en-US" sz="900" dirty="0" smtClean="0">
                <a:solidFill>
                  <a:srgbClr val="FF0000"/>
                </a:solidFill>
              </a:rPr>
              <a:t> </a:t>
            </a:r>
            <a:r>
              <a:rPr lang="en-US" sz="900" dirty="0" smtClean="0"/>
              <a:t>2015. Strictly Private &amp; Confidential</a:t>
            </a:r>
            <a:endParaRPr lang="en-SG" sz="900" dirty="0"/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81566" y="6515100"/>
            <a:ext cx="367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z="900" smtClean="0">
                <a:solidFill>
                  <a:schemeClr val="tx1"/>
                </a:solidFill>
              </a:rPr>
              <a:pPr/>
              <a:t>‹#›</a:t>
            </a:fld>
            <a:endParaRPr lang="en-MY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3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1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CFCF-26A9-4D7A-970A-2239FACBBEE9}" type="datetimeFigureOut">
              <a:rPr lang="en-US" smtClean="0"/>
              <a:t>7/9/2015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6640-CBAE-40A4-AF00-960698FEE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1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2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SCG-IT</dc:creator>
  <cp:lastModifiedBy>SCG-IT</cp:lastModifiedBy>
  <cp:revision>16</cp:revision>
  <dcterms:created xsi:type="dcterms:W3CDTF">2015-09-02T03:54:44Z</dcterms:created>
  <dcterms:modified xsi:type="dcterms:W3CDTF">2015-09-07T03:45:46Z</dcterms:modified>
</cp:coreProperties>
</file>