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5" r:id="rId2"/>
    <p:sldId id="530" r:id="rId3"/>
    <p:sldId id="555" r:id="rId4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C937"/>
    <a:srgbClr val="D60000"/>
    <a:srgbClr val="8DCD47"/>
    <a:srgbClr val="A08E60"/>
    <a:srgbClr val="F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94622" autoAdjust="0"/>
  </p:normalViewPr>
  <p:slideViewPr>
    <p:cSldViewPr>
      <p:cViewPr>
        <p:scale>
          <a:sx n="71" d="100"/>
          <a:sy n="71" d="100"/>
        </p:scale>
        <p:origin x="-15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487C22-4502-4D0A-B7E1-149909108A4D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MY"/>
        </a:p>
      </dgm:t>
    </dgm:pt>
    <dgm:pt modelId="{6813ADF2-877B-41E1-9211-3D041B0B80FA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Appendixes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13CA1A0C-E12F-40ED-8F85-67B9CF40C570}" type="parTrans" cxnId="{0589D38F-6DED-4CA3-B744-28F2A362230E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B15050F-A6B8-443A-BFAB-11D81864790C}" type="sibTrans" cxnId="{0589D38F-6DED-4CA3-B744-28F2A362230E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C639111-8A2C-4A49-9C51-BB53D3372ECC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a.  Previous Presentation Slide (Dated 16 August 2016)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8509886E-454C-41B9-B46E-CAABC71AE110}" type="parTrans" cxnId="{2D41C275-6A93-4F95-A406-851ECF60090D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602F3E3-5DD7-46BA-8EF5-EDBECFDB548B}" type="sibTrans" cxnId="{2D41C275-6A93-4F95-A406-851ECF60090D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07508DF-C6BC-4BCA-A1A9-5ECC54031F01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b.  Corporate Profile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7AC481AC-6DD5-40C3-9998-851E95EA6F86}" type="parTrans" cxnId="{881E444E-57E4-4043-A4A7-9690303A1E5E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E518DF9-5F80-458F-A848-5816FBD46F14}" type="sibTrans" cxnId="{881E444E-57E4-4043-A4A7-9690303A1E5E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55773C3-587E-4898-A06D-AA164281235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          - FR </a:t>
          </a:r>
          <a:r>
            <a:rPr lang="en-US" sz="1600" b="1" i="0" dirty="0" err="1" smtClean="0">
              <a:solidFill>
                <a:schemeClr val="bg1"/>
              </a:solidFill>
              <a:latin typeface="+mj-lt"/>
            </a:rPr>
            <a:t>Mutiara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 (M) </a:t>
          </a:r>
          <a:r>
            <a:rPr lang="en-US" sz="1600" b="1" i="0" dirty="0" err="1" smtClean="0">
              <a:solidFill>
                <a:schemeClr val="bg1"/>
              </a:solidFill>
              <a:latin typeface="+mj-lt"/>
            </a:rPr>
            <a:t>Sdn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. Bhd.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AC3816A9-50A5-4AE3-8DA4-560FE7BCA77D}" type="parTrans" cxnId="{DF96BB0C-6560-411A-9C21-384000144114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FC4511A-891C-4405-98C0-FA17F018391D}" type="sibTrans" cxnId="{DF96BB0C-6560-411A-9C21-384000144114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9D54344-48E6-48EB-AA64-28495378BB53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c.  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Execution Plan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7EE56226-EEA8-4483-9AA4-B733A13FFFDA}" type="parTrans" cxnId="{0D65BC05-FEBC-4A70-BC95-61378DF66694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E05E541-4D57-4D71-A202-B988134ABDA8}" type="sibTrans" cxnId="{0D65BC05-FEBC-4A70-BC95-61378DF66694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4A9B636-7FE5-4C4F-A509-99C2F3D08E07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d.  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Training Program, Modules &amp; Certificates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C03C709D-C976-4015-B1B5-60C7F7271F1B}" type="parTrans" cxnId="{10537BFB-C08B-4300-B33B-ECBA006F8465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85B53B2-E881-4D50-A91D-32997C29AFF7}" type="sibTrans" cxnId="{10537BFB-C08B-4300-B33B-ECBA006F8465}">
      <dgm:prSet/>
      <dgm:spPr/>
      <dgm:t>
        <a:bodyPr/>
        <a:lstStyle/>
        <a:p>
          <a:endParaRPr lang="en-MY" sz="1600" b="0" i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6ED6D59-684D-4A6F-826C-76CA2ABB12B0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e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. Learning &amp; Job Matching Platform 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C9A0B299-2863-4032-B1CC-FD1A949FC88E}" type="parTrans" cxnId="{1C890C9A-8A16-4EA2-A9FB-3A10F141D469}">
      <dgm:prSet/>
      <dgm:spPr/>
      <dgm:t>
        <a:bodyPr/>
        <a:lstStyle/>
        <a:p>
          <a:endParaRPr lang="en-MY" sz="1600" b="0" i="0">
            <a:solidFill>
              <a:schemeClr val="tx1"/>
            </a:solidFill>
          </a:endParaRPr>
        </a:p>
      </dgm:t>
    </dgm:pt>
    <dgm:pt modelId="{744D68F5-2D60-413A-BDAF-7B2CF7DB6EB0}" type="sibTrans" cxnId="{1C890C9A-8A16-4EA2-A9FB-3A10F141D469}">
      <dgm:prSet/>
      <dgm:spPr/>
      <dgm:t>
        <a:bodyPr/>
        <a:lstStyle/>
        <a:p>
          <a:endParaRPr lang="en-MY" sz="1600" b="0" i="0">
            <a:solidFill>
              <a:schemeClr val="tx1"/>
            </a:solidFill>
          </a:endParaRPr>
        </a:p>
      </dgm:t>
    </dgm:pt>
    <dgm:pt modelId="{E5FE44E4-6FB7-47B0-AB78-1DEF2DC16D7D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Presentation Slide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21D697B5-3A38-4417-91B0-D3A95055EE2D}" type="parTrans" cxnId="{524C1A8B-E66F-458F-8309-DD61A5AD5FEB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290C15AC-459B-42F9-AC8F-B7343C70CD21}" type="sibTrans" cxnId="{524C1A8B-E66F-458F-8309-DD61A5AD5FEB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0701E201-3E28-4AAD-B7A8-13481952E116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Proposal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FA4586B8-4ACF-49B1-91EF-12E41D94DE51}" type="parTrans" cxnId="{584CC8FE-DFD4-418A-BDD7-1CD8C9B4B4A7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17E940C3-1C8E-43EB-992A-46EBB69A083D}" type="sibTrans" cxnId="{584CC8FE-DFD4-418A-BDD7-1CD8C9B4B4A7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3DF2EF9D-1101-4571-A9B1-8EB4358C6B22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          - </a:t>
          </a:r>
          <a:r>
            <a:rPr lang="en-US" sz="1600" b="1" i="0" dirty="0" err="1" smtClean="0">
              <a:solidFill>
                <a:schemeClr val="bg1"/>
              </a:solidFill>
              <a:latin typeface="+mj-lt"/>
            </a:rPr>
            <a:t>Salihin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 GST Services </a:t>
          </a:r>
          <a:r>
            <a:rPr lang="en-US" sz="1600" b="1" i="0" dirty="0" err="1" smtClean="0">
              <a:solidFill>
                <a:schemeClr val="bg1"/>
              </a:solidFill>
              <a:latin typeface="+mj-lt"/>
            </a:rPr>
            <a:t>Sdn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. Bhd.</a:t>
          </a:r>
          <a:endParaRPr lang="en-MY" sz="1600" b="1" i="0" dirty="0">
            <a:solidFill>
              <a:schemeClr val="bg1"/>
            </a:solidFill>
            <a:latin typeface="+mj-lt"/>
          </a:endParaRPr>
        </a:p>
      </dgm:t>
    </dgm:pt>
    <dgm:pt modelId="{6B437C08-65E0-4ACC-81BE-A7DE09D9F3E1}" type="parTrans" cxnId="{3B686D29-0615-4C52-8920-7EF90111A950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7C4B5953-9207-4900-A8C1-F8B7EF194105}" type="sibTrans" cxnId="{3B686D29-0615-4C52-8920-7EF90111A950}">
      <dgm:prSet/>
      <dgm:spPr/>
      <dgm:t>
        <a:bodyPr/>
        <a:lstStyle/>
        <a:p>
          <a:endParaRPr lang="en-MY">
            <a:solidFill>
              <a:schemeClr val="tx1"/>
            </a:solidFill>
          </a:endParaRPr>
        </a:p>
      </dgm:t>
    </dgm:pt>
    <dgm:pt modelId="{42EF8BD2-3D9D-4943-93E3-75C8202356E5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f. </a:t>
          </a:r>
          <a:r>
            <a:rPr lang="en-US" sz="1600" b="1" i="0" dirty="0" smtClean="0">
              <a:solidFill>
                <a:schemeClr val="bg1"/>
              </a:solidFill>
              <a:latin typeface="+mj-lt"/>
            </a:rPr>
            <a:t>Product Catalogue  </a:t>
          </a:r>
          <a:endParaRPr lang="en-US" sz="1600" b="1" i="0" dirty="0" smtClean="0">
            <a:solidFill>
              <a:schemeClr val="bg1"/>
            </a:solidFill>
            <a:latin typeface="+mj-lt"/>
          </a:endParaRPr>
        </a:p>
      </dgm:t>
    </dgm:pt>
    <dgm:pt modelId="{0FD1471A-2D5A-4948-B973-BCC535A71D11}" type="parTrans" cxnId="{695A95C0-E73A-4A9F-AF69-67A97D8BFAF2}">
      <dgm:prSet/>
      <dgm:spPr/>
      <dgm:t>
        <a:bodyPr/>
        <a:lstStyle/>
        <a:p>
          <a:endParaRPr lang="en-MY"/>
        </a:p>
      </dgm:t>
    </dgm:pt>
    <dgm:pt modelId="{9B073CAE-3705-4396-AA20-4072474A13DF}" type="sibTrans" cxnId="{695A95C0-E73A-4A9F-AF69-67A97D8BFAF2}">
      <dgm:prSet/>
      <dgm:spPr/>
      <dgm:t>
        <a:bodyPr/>
        <a:lstStyle/>
        <a:p>
          <a:endParaRPr lang="en-MY"/>
        </a:p>
      </dgm:t>
    </dgm:pt>
    <dgm:pt modelId="{91AB14E0-B61A-4324-B383-593B7A13D6FF}">
      <dgm:prSet phldrT="[Text]" custT="1"/>
      <dgm:spPr>
        <a:solidFill>
          <a:srgbClr val="8DCD47"/>
        </a:solidFill>
      </dgm:spPr>
      <dgm:t>
        <a:bodyPr/>
        <a:lstStyle/>
        <a:p>
          <a:r>
            <a:rPr lang="en-US" sz="1600" b="1" i="0" dirty="0" smtClean="0">
              <a:solidFill>
                <a:schemeClr val="bg1"/>
              </a:solidFill>
              <a:latin typeface="+mj-lt"/>
            </a:rPr>
            <a:t>   g.  New Digital Online Media</a:t>
          </a:r>
        </a:p>
      </dgm:t>
    </dgm:pt>
    <dgm:pt modelId="{81F08F76-F169-45D2-8FD5-7FC019076AC3}" type="parTrans" cxnId="{AB9DE40A-CEF5-4D8F-AD1A-1EE38008CB4E}">
      <dgm:prSet/>
      <dgm:spPr/>
      <dgm:t>
        <a:bodyPr/>
        <a:lstStyle/>
        <a:p>
          <a:endParaRPr lang="en-MY"/>
        </a:p>
      </dgm:t>
    </dgm:pt>
    <dgm:pt modelId="{11E56027-C7E5-4A05-A3F4-09B3109B1AED}" type="sibTrans" cxnId="{AB9DE40A-CEF5-4D8F-AD1A-1EE38008CB4E}">
      <dgm:prSet/>
      <dgm:spPr/>
      <dgm:t>
        <a:bodyPr/>
        <a:lstStyle/>
        <a:p>
          <a:endParaRPr lang="en-MY"/>
        </a:p>
      </dgm:t>
    </dgm:pt>
    <dgm:pt modelId="{CF9E5D97-FBEE-4E05-864E-DE08B0807CF7}" type="pres">
      <dgm:prSet presAssocID="{9C487C22-4502-4D0A-B7E1-149909108A4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A6C9BD02-5651-4450-B821-D35B0C987749}" type="pres">
      <dgm:prSet presAssocID="{E5FE44E4-6FB7-47B0-AB78-1DEF2DC16D7D}" presName="parentLin" presStyleCnt="0"/>
      <dgm:spPr/>
      <dgm:t>
        <a:bodyPr/>
        <a:lstStyle/>
        <a:p>
          <a:endParaRPr lang="en-MY"/>
        </a:p>
      </dgm:t>
    </dgm:pt>
    <dgm:pt modelId="{E45CBDB2-332C-43CD-A07A-8876A4864403}" type="pres">
      <dgm:prSet presAssocID="{E5FE44E4-6FB7-47B0-AB78-1DEF2DC16D7D}" presName="parentLeftMargin" presStyleLbl="node1" presStyleIdx="0" presStyleCnt="12"/>
      <dgm:spPr/>
      <dgm:t>
        <a:bodyPr/>
        <a:lstStyle/>
        <a:p>
          <a:endParaRPr lang="en-MY"/>
        </a:p>
      </dgm:t>
    </dgm:pt>
    <dgm:pt modelId="{2928A83C-18C5-497A-AF92-91E0774E25D6}" type="pres">
      <dgm:prSet presAssocID="{E5FE44E4-6FB7-47B0-AB78-1DEF2DC16D7D}" presName="parentText" presStyleLbl="node1" presStyleIdx="0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F1BC8A-AE6E-4B0D-8803-0BC7A12661E7}" type="pres">
      <dgm:prSet presAssocID="{E5FE44E4-6FB7-47B0-AB78-1DEF2DC16D7D}" presName="negativeSpace" presStyleCnt="0"/>
      <dgm:spPr/>
      <dgm:t>
        <a:bodyPr/>
        <a:lstStyle/>
        <a:p>
          <a:endParaRPr lang="en-MY"/>
        </a:p>
      </dgm:t>
    </dgm:pt>
    <dgm:pt modelId="{1336D5B2-EFD4-4980-AE94-6628EE5CD7E1}" type="pres">
      <dgm:prSet presAssocID="{E5FE44E4-6FB7-47B0-AB78-1DEF2DC16D7D}" presName="childText" presStyleLbl="conFgAcc1" presStyleIdx="0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B1EDA138-BBC4-4020-A4D3-5DC98E4E1741}" type="pres">
      <dgm:prSet presAssocID="{290C15AC-459B-42F9-AC8F-B7343C70CD21}" presName="spaceBetweenRectangles" presStyleCnt="0"/>
      <dgm:spPr/>
      <dgm:t>
        <a:bodyPr/>
        <a:lstStyle/>
        <a:p>
          <a:endParaRPr lang="en-MY"/>
        </a:p>
      </dgm:t>
    </dgm:pt>
    <dgm:pt modelId="{B5C1631A-EDBF-4998-996E-75FBEF81C523}" type="pres">
      <dgm:prSet presAssocID="{0701E201-3E28-4AAD-B7A8-13481952E116}" presName="parentLin" presStyleCnt="0"/>
      <dgm:spPr/>
    </dgm:pt>
    <dgm:pt modelId="{E3214AF5-BF78-4C30-9F4D-E6C7A257D80B}" type="pres">
      <dgm:prSet presAssocID="{0701E201-3E28-4AAD-B7A8-13481952E116}" presName="parentLeftMargin" presStyleLbl="node1" presStyleIdx="0" presStyleCnt="12"/>
      <dgm:spPr/>
      <dgm:t>
        <a:bodyPr/>
        <a:lstStyle/>
        <a:p>
          <a:endParaRPr lang="en-MY"/>
        </a:p>
      </dgm:t>
    </dgm:pt>
    <dgm:pt modelId="{A9E3DF70-6C9A-4C33-8C52-D5ED0FB61CBD}" type="pres">
      <dgm:prSet presAssocID="{0701E201-3E28-4AAD-B7A8-13481952E116}" presName="parentText" presStyleLbl="node1" presStyleIdx="1" presStyleCnt="12" custScaleX="142857" custScaleY="113445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8467787-8140-495D-BE93-889AE22F46FB}" type="pres">
      <dgm:prSet presAssocID="{0701E201-3E28-4AAD-B7A8-13481952E116}" presName="negativeSpace" presStyleCnt="0"/>
      <dgm:spPr/>
    </dgm:pt>
    <dgm:pt modelId="{C6C8699E-0A64-4D3C-9B2F-2CDBF8E7A226}" type="pres">
      <dgm:prSet presAssocID="{0701E201-3E28-4AAD-B7A8-13481952E116}" presName="childText" presStyleLbl="conFgAcc1" presStyleIdx="1" presStyleCnt="12">
        <dgm:presLayoutVars>
          <dgm:bulletEnabled val="1"/>
        </dgm:presLayoutVars>
      </dgm:prSet>
      <dgm:spPr/>
    </dgm:pt>
    <dgm:pt modelId="{B4BABB3E-EB6E-4B6F-A58A-36763FBAFA09}" type="pres">
      <dgm:prSet presAssocID="{17E940C3-1C8E-43EB-992A-46EBB69A083D}" presName="spaceBetweenRectangles" presStyleCnt="0"/>
      <dgm:spPr/>
    </dgm:pt>
    <dgm:pt modelId="{885BE170-E0AF-48B1-8E82-749682335426}" type="pres">
      <dgm:prSet presAssocID="{6813ADF2-877B-41E1-9211-3D041B0B80FA}" presName="parentLin" presStyleCnt="0"/>
      <dgm:spPr/>
      <dgm:t>
        <a:bodyPr/>
        <a:lstStyle/>
        <a:p>
          <a:endParaRPr lang="en-MY"/>
        </a:p>
      </dgm:t>
    </dgm:pt>
    <dgm:pt modelId="{0BFB1B31-6BF1-426F-B995-E4AC73038D05}" type="pres">
      <dgm:prSet presAssocID="{6813ADF2-877B-41E1-9211-3D041B0B80FA}" presName="parentLeftMargin" presStyleLbl="node1" presStyleIdx="1" presStyleCnt="12"/>
      <dgm:spPr/>
      <dgm:t>
        <a:bodyPr/>
        <a:lstStyle/>
        <a:p>
          <a:endParaRPr lang="en-MY"/>
        </a:p>
      </dgm:t>
    </dgm:pt>
    <dgm:pt modelId="{3FA361BF-1484-4515-8BAC-6C1942DC85D7}" type="pres">
      <dgm:prSet presAssocID="{6813ADF2-877B-41E1-9211-3D041B0B80FA}" presName="parentText" presStyleLbl="node1" presStyleIdx="2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9FF01BB-2C6F-445A-BB05-0087DAF36584}" type="pres">
      <dgm:prSet presAssocID="{6813ADF2-877B-41E1-9211-3D041B0B80FA}" presName="negativeSpace" presStyleCnt="0"/>
      <dgm:spPr/>
      <dgm:t>
        <a:bodyPr/>
        <a:lstStyle/>
        <a:p>
          <a:endParaRPr lang="en-MY"/>
        </a:p>
      </dgm:t>
    </dgm:pt>
    <dgm:pt modelId="{97BFEDF7-56A0-4582-ADA5-8E526C1127A5}" type="pres">
      <dgm:prSet presAssocID="{6813ADF2-877B-41E1-9211-3D041B0B80FA}" presName="childText" presStyleLbl="conFgAcc1" presStyleIdx="2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053C6795-C855-41A6-9176-820D1BCB579F}" type="pres">
      <dgm:prSet presAssocID="{9B15050F-A6B8-443A-BFAB-11D81864790C}" presName="spaceBetweenRectangles" presStyleCnt="0"/>
      <dgm:spPr/>
      <dgm:t>
        <a:bodyPr/>
        <a:lstStyle/>
        <a:p>
          <a:endParaRPr lang="en-MY"/>
        </a:p>
      </dgm:t>
    </dgm:pt>
    <dgm:pt modelId="{761898F7-250E-48A8-AB8F-9BCDDF65351B}" type="pres">
      <dgm:prSet presAssocID="{CC639111-8A2C-4A49-9C51-BB53D3372ECC}" presName="parentLin" presStyleCnt="0"/>
      <dgm:spPr/>
      <dgm:t>
        <a:bodyPr/>
        <a:lstStyle/>
        <a:p>
          <a:endParaRPr lang="en-MY"/>
        </a:p>
      </dgm:t>
    </dgm:pt>
    <dgm:pt modelId="{746731D6-4A86-403E-91D4-718FE4DFD65E}" type="pres">
      <dgm:prSet presAssocID="{CC639111-8A2C-4A49-9C51-BB53D3372ECC}" presName="parentLeftMargin" presStyleLbl="node1" presStyleIdx="2" presStyleCnt="12"/>
      <dgm:spPr/>
      <dgm:t>
        <a:bodyPr/>
        <a:lstStyle/>
        <a:p>
          <a:endParaRPr lang="en-MY"/>
        </a:p>
      </dgm:t>
    </dgm:pt>
    <dgm:pt modelId="{37EDAC59-DBAF-4B95-877A-50A690B9DD14}" type="pres">
      <dgm:prSet presAssocID="{CC639111-8A2C-4A49-9C51-BB53D3372ECC}" presName="parentText" presStyleLbl="node1" presStyleIdx="3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CA9935D-B99C-432C-B615-BC56735D24D7}" type="pres">
      <dgm:prSet presAssocID="{CC639111-8A2C-4A49-9C51-BB53D3372ECC}" presName="negativeSpace" presStyleCnt="0"/>
      <dgm:spPr/>
      <dgm:t>
        <a:bodyPr/>
        <a:lstStyle/>
        <a:p>
          <a:endParaRPr lang="en-MY"/>
        </a:p>
      </dgm:t>
    </dgm:pt>
    <dgm:pt modelId="{683238FA-ACBF-4E3A-8A26-14790488DACE}" type="pres">
      <dgm:prSet presAssocID="{CC639111-8A2C-4A49-9C51-BB53D3372ECC}" presName="childText" presStyleLbl="conFgAcc1" presStyleIdx="3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5F650873-C2A3-4018-B47B-1DA2A24B0EBA}" type="pres">
      <dgm:prSet presAssocID="{0602F3E3-5DD7-46BA-8EF5-EDBECFDB548B}" presName="spaceBetweenRectangles" presStyleCnt="0"/>
      <dgm:spPr/>
      <dgm:t>
        <a:bodyPr/>
        <a:lstStyle/>
        <a:p>
          <a:endParaRPr lang="en-MY"/>
        </a:p>
      </dgm:t>
    </dgm:pt>
    <dgm:pt modelId="{E92379BD-FC47-491C-8F74-27092B39A97A}" type="pres">
      <dgm:prSet presAssocID="{C07508DF-C6BC-4BCA-A1A9-5ECC54031F01}" presName="parentLin" presStyleCnt="0"/>
      <dgm:spPr/>
      <dgm:t>
        <a:bodyPr/>
        <a:lstStyle/>
        <a:p>
          <a:endParaRPr lang="en-MY"/>
        </a:p>
      </dgm:t>
    </dgm:pt>
    <dgm:pt modelId="{E043E267-74D7-4715-A308-FDFED2E41B25}" type="pres">
      <dgm:prSet presAssocID="{C07508DF-C6BC-4BCA-A1A9-5ECC54031F01}" presName="parentLeftMargin" presStyleLbl="node1" presStyleIdx="3" presStyleCnt="12"/>
      <dgm:spPr/>
      <dgm:t>
        <a:bodyPr/>
        <a:lstStyle/>
        <a:p>
          <a:endParaRPr lang="en-MY"/>
        </a:p>
      </dgm:t>
    </dgm:pt>
    <dgm:pt modelId="{2C77CC8C-8235-4E78-BCB4-2A37A65840F4}" type="pres">
      <dgm:prSet presAssocID="{C07508DF-C6BC-4BCA-A1A9-5ECC54031F01}" presName="parentText" presStyleLbl="node1" presStyleIdx="4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1DAF094-645C-4CA8-8361-04C4EEC5686F}" type="pres">
      <dgm:prSet presAssocID="{C07508DF-C6BC-4BCA-A1A9-5ECC54031F01}" presName="negativeSpace" presStyleCnt="0"/>
      <dgm:spPr/>
      <dgm:t>
        <a:bodyPr/>
        <a:lstStyle/>
        <a:p>
          <a:endParaRPr lang="en-MY"/>
        </a:p>
      </dgm:t>
    </dgm:pt>
    <dgm:pt modelId="{861E627A-B3B4-466B-BC4A-76294E3492D9}" type="pres">
      <dgm:prSet presAssocID="{C07508DF-C6BC-4BCA-A1A9-5ECC54031F01}" presName="childText" presStyleLbl="conFgAcc1" presStyleIdx="4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4B11CEEC-174C-468D-95E7-BCEEEBABADC8}" type="pres">
      <dgm:prSet presAssocID="{2E518DF9-5F80-458F-A848-5816FBD46F14}" presName="spaceBetweenRectangles" presStyleCnt="0"/>
      <dgm:spPr/>
      <dgm:t>
        <a:bodyPr/>
        <a:lstStyle/>
        <a:p>
          <a:endParaRPr lang="en-MY"/>
        </a:p>
      </dgm:t>
    </dgm:pt>
    <dgm:pt modelId="{19A2D27F-5AE9-48FB-B8F3-8A0A2B925022}" type="pres">
      <dgm:prSet presAssocID="{355773C3-587E-4898-A06D-AA164281235D}" presName="parentLin" presStyleCnt="0"/>
      <dgm:spPr/>
      <dgm:t>
        <a:bodyPr/>
        <a:lstStyle/>
        <a:p>
          <a:endParaRPr lang="en-MY"/>
        </a:p>
      </dgm:t>
    </dgm:pt>
    <dgm:pt modelId="{98DA496F-4489-4152-B869-1FC757141E0E}" type="pres">
      <dgm:prSet presAssocID="{355773C3-587E-4898-A06D-AA164281235D}" presName="parentLeftMargin" presStyleLbl="node1" presStyleIdx="4" presStyleCnt="12"/>
      <dgm:spPr/>
      <dgm:t>
        <a:bodyPr/>
        <a:lstStyle/>
        <a:p>
          <a:endParaRPr lang="en-MY"/>
        </a:p>
      </dgm:t>
    </dgm:pt>
    <dgm:pt modelId="{D483F5BD-78C0-48D7-8E76-F2839B21C1F7}" type="pres">
      <dgm:prSet presAssocID="{355773C3-587E-4898-A06D-AA164281235D}" presName="parentText" presStyleLbl="node1" presStyleIdx="5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21C1980-4BA1-4DEE-901E-54AB9D93E0DD}" type="pres">
      <dgm:prSet presAssocID="{355773C3-587E-4898-A06D-AA164281235D}" presName="negativeSpace" presStyleCnt="0"/>
      <dgm:spPr/>
      <dgm:t>
        <a:bodyPr/>
        <a:lstStyle/>
        <a:p>
          <a:endParaRPr lang="en-MY"/>
        </a:p>
      </dgm:t>
    </dgm:pt>
    <dgm:pt modelId="{3C1FECA4-33A0-4E08-BCCF-969DF6F9ACC4}" type="pres">
      <dgm:prSet presAssocID="{355773C3-587E-4898-A06D-AA164281235D}" presName="childText" presStyleLbl="conFgAcc1" presStyleIdx="5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412819AF-7D1D-428F-8290-F332FAB1BD45}" type="pres">
      <dgm:prSet presAssocID="{DFC4511A-891C-4405-98C0-FA17F018391D}" presName="spaceBetweenRectangles" presStyleCnt="0"/>
      <dgm:spPr/>
      <dgm:t>
        <a:bodyPr/>
        <a:lstStyle/>
        <a:p>
          <a:endParaRPr lang="en-MY"/>
        </a:p>
      </dgm:t>
    </dgm:pt>
    <dgm:pt modelId="{0199088E-BFF9-4C63-B39E-163FE9AB6607}" type="pres">
      <dgm:prSet presAssocID="{3DF2EF9D-1101-4571-A9B1-8EB4358C6B22}" presName="parentLin" presStyleCnt="0"/>
      <dgm:spPr/>
    </dgm:pt>
    <dgm:pt modelId="{28B44B69-6033-48F1-89D0-87A8170CB34A}" type="pres">
      <dgm:prSet presAssocID="{3DF2EF9D-1101-4571-A9B1-8EB4358C6B22}" presName="parentLeftMargin" presStyleLbl="node1" presStyleIdx="5" presStyleCnt="12"/>
      <dgm:spPr/>
      <dgm:t>
        <a:bodyPr/>
        <a:lstStyle/>
        <a:p>
          <a:endParaRPr lang="en-MY"/>
        </a:p>
      </dgm:t>
    </dgm:pt>
    <dgm:pt modelId="{E7589D4D-BBBC-495F-A175-CB6F3DBAD1D0}" type="pres">
      <dgm:prSet presAssocID="{3DF2EF9D-1101-4571-A9B1-8EB4358C6B22}" presName="parentText" presStyleLbl="node1" presStyleIdx="6" presStyleCnt="12" custScaleX="142857" custScaleY="94881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C7F7525-2A94-47D8-968E-B83D8BA8FFAE}" type="pres">
      <dgm:prSet presAssocID="{3DF2EF9D-1101-4571-A9B1-8EB4358C6B22}" presName="negativeSpace" presStyleCnt="0"/>
      <dgm:spPr/>
    </dgm:pt>
    <dgm:pt modelId="{373FCFE7-75E1-445D-AD7A-AE2D3BCEE51C}" type="pres">
      <dgm:prSet presAssocID="{3DF2EF9D-1101-4571-A9B1-8EB4358C6B22}" presName="childText" presStyleLbl="conFgAcc1" presStyleIdx="6" presStyleCnt="12">
        <dgm:presLayoutVars>
          <dgm:bulletEnabled val="1"/>
        </dgm:presLayoutVars>
      </dgm:prSet>
      <dgm:spPr/>
    </dgm:pt>
    <dgm:pt modelId="{7BF9A1E2-FBF8-4D9C-8DD3-15CD387C71EC}" type="pres">
      <dgm:prSet presAssocID="{7C4B5953-9207-4900-A8C1-F8B7EF194105}" presName="spaceBetweenRectangles" presStyleCnt="0"/>
      <dgm:spPr/>
    </dgm:pt>
    <dgm:pt modelId="{4DFAEDBA-CC27-4B75-92E6-35E64945AC01}" type="pres">
      <dgm:prSet presAssocID="{F9D54344-48E6-48EB-AA64-28495378BB53}" presName="parentLin" presStyleCnt="0"/>
      <dgm:spPr/>
      <dgm:t>
        <a:bodyPr/>
        <a:lstStyle/>
        <a:p>
          <a:endParaRPr lang="en-MY"/>
        </a:p>
      </dgm:t>
    </dgm:pt>
    <dgm:pt modelId="{00F460C7-D5F3-4BE7-8F71-631D4EA7AFAD}" type="pres">
      <dgm:prSet presAssocID="{F9D54344-48E6-48EB-AA64-28495378BB53}" presName="parentLeftMargin" presStyleLbl="node1" presStyleIdx="6" presStyleCnt="12"/>
      <dgm:spPr/>
      <dgm:t>
        <a:bodyPr/>
        <a:lstStyle/>
        <a:p>
          <a:endParaRPr lang="en-MY"/>
        </a:p>
      </dgm:t>
    </dgm:pt>
    <dgm:pt modelId="{A86172FB-D159-47F6-9F7D-BDBD52E5F9D4}" type="pres">
      <dgm:prSet presAssocID="{F9D54344-48E6-48EB-AA64-28495378BB53}" presName="parentText" presStyleLbl="node1" presStyleIdx="7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4F58CB8-C4B1-4B01-A1FE-E037D283626D}" type="pres">
      <dgm:prSet presAssocID="{F9D54344-48E6-48EB-AA64-28495378BB53}" presName="negativeSpace" presStyleCnt="0"/>
      <dgm:spPr/>
      <dgm:t>
        <a:bodyPr/>
        <a:lstStyle/>
        <a:p>
          <a:endParaRPr lang="en-MY"/>
        </a:p>
      </dgm:t>
    </dgm:pt>
    <dgm:pt modelId="{B078FA04-7980-41F9-9F50-35DEEF3F6B52}" type="pres">
      <dgm:prSet presAssocID="{F9D54344-48E6-48EB-AA64-28495378BB53}" presName="childText" presStyleLbl="conFgAcc1" presStyleIdx="7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F7041164-6AFA-486F-A70B-01D8E7E3F8A2}" type="pres">
      <dgm:prSet presAssocID="{BE05E541-4D57-4D71-A202-B988134ABDA8}" presName="spaceBetweenRectangles" presStyleCnt="0"/>
      <dgm:spPr/>
      <dgm:t>
        <a:bodyPr/>
        <a:lstStyle/>
        <a:p>
          <a:endParaRPr lang="en-MY"/>
        </a:p>
      </dgm:t>
    </dgm:pt>
    <dgm:pt modelId="{FE0E42C1-0E79-48EE-AAFA-5D7D7AA95309}" type="pres">
      <dgm:prSet presAssocID="{C4A9B636-7FE5-4C4F-A509-99C2F3D08E07}" presName="parentLin" presStyleCnt="0"/>
      <dgm:spPr/>
      <dgm:t>
        <a:bodyPr/>
        <a:lstStyle/>
        <a:p>
          <a:endParaRPr lang="en-MY"/>
        </a:p>
      </dgm:t>
    </dgm:pt>
    <dgm:pt modelId="{AF28F824-74F0-46AC-A7C2-659EDB18A39E}" type="pres">
      <dgm:prSet presAssocID="{C4A9B636-7FE5-4C4F-A509-99C2F3D08E07}" presName="parentLeftMargin" presStyleLbl="node1" presStyleIdx="7" presStyleCnt="12"/>
      <dgm:spPr/>
      <dgm:t>
        <a:bodyPr/>
        <a:lstStyle/>
        <a:p>
          <a:endParaRPr lang="en-MY"/>
        </a:p>
      </dgm:t>
    </dgm:pt>
    <dgm:pt modelId="{C78D8BC4-77D3-4853-96DA-6C73A4815DC9}" type="pres">
      <dgm:prSet presAssocID="{C4A9B636-7FE5-4C4F-A509-99C2F3D08E07}" presName="parentText" presStyleLbl="node1" presStyleIdx="8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9A06373-FC8F-463B-AD59-6A3C1796D2BE}" type="pres">
      <dgm:prSet presAssocID="{C4A9B636-7FE5-4C4F-A509-99C2F3D08E07}" presName="negativeSpace" presStyleCnt="0"/>
      <dgm:spPr/>
      <dgm:t>
        <a:bodyPr/>
        <a:lstStyle/>
        <a:p>
          <a:endParaRPr lang="en-MY"/>
        </a:p>
      </dgm:t>
    </dgm:pt>
    <dgm:pt modelId="{C36C73D5-CF63-4C7A-9154-77C5B517566A}" type="pres">
      <dgm:prSet presAssocID="{C4A9B636-7FE5-4C4F-A509-99C2F3D08E07}" presName="childText" presStyleLbl="conFgAcc1" presStyleIdx="8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2B111125-553E-44A6-916E-CF2FEA1AD251}" type="pres">
      <dgm:prSet presAssocID="{585B53B2-E881-4D50-A91D-32997C29AFF7}" presName="spaceBetweenRectangles" presStyleCnt="0"/>
      <dgm:spPr/>
      <dgm:t>
        <a:bodyPr/>
        <a:lstStyle/>
        <a:p>
          <a:endParaRPr lang="en-MY"/>
        </a:p>
      </dgm:t>
    </dgm:pt>
    <dgm:pt modelId="{0775A1A4-2E87-4D39-B786-00F57291FDDF}" type="pres">
      <dgm:prSet presAssocID="{A6ED6D59-684D-4A6F-826C-76CA2ABB12B0}" presName="parentLin" presStyleCnt="0"/>
      <dgm:spPr/>
      <dgm:t>
        <a:bodyPr/>
        <a:lstStyle/>
        <a:p>
          <a:endParaRPr lang="en-MY"/>
        </a:p>
      </dgm:t>
    </dgm:pt>
    <dgm:pt modelId="{0F4913B8-2637-4BD7-AB22-C47F31BFBDB4}" type="pres">
      <dgm:prSet presAssocID="{A6ED6D59-684D-4A6F-826C-76CA2ABB12B0}" presName="parentLeftMargin" presStyleLbl="node1" presStyleIdx="8" presStyleCnt="12"/>
      <dgm:spPr/>
      <dgm:t>
        <a:bodyPr/>
        <a:lstStyle/>
        <a:p>
          <a:endParaRPr lang="en-MY"/>
        </a:p>
      </dgm:t>
    </dgm:pt>
    <dgm:pt modelId="{72EE533F-52D0-4171-B98E-E6A5E3647709}" type="pres">
      <dgm:prSet presAssocID="{A6ED6D59-684D-4A6F-826C-76CA2ABB12B0}" presName="parentText" presStyleLbl="node1" presStyleIdx="9" presStyleCnt="1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C3BA574-309B-4CEB-85A3-64C8527A99A6}" type="pres">
      <dgm:prSet presAssocID="{A6ED6D59-684D-4A6F-826C-76CA2ABB12B0}" presName="negativeSpace" presStyleCnt="0"/>
      <dgm:spPr/>
      <dgm:t>
        <a:bodyPr/>
        <a:lstStyle/>
        <a:p>
          <a:endParaRPr lang="en-MY"/>
        </a:p>
      </dgm:t>
    </dgm:pt>
    <dgm:pt modelId="{8B429590-D979-4547-A2B0-44A6495AF022}" type="pres">
      <dgm:prSet presAssocID="{A6ED6D59-684D-4A6F-826C-76CA2ABB12B0}" presName="childText" presStyleLbl="conFgAcc1" presStyleIdx="9" presStyleCnt="12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MY"/>
        </a:p>
      </dgm:t>
    </dgm:pt>
    <dgm:pt modelId="{A96D748A-DD3E-4555-AE57-898D2F80AFD9}" type="pres">
      <dgm:prSet presAssocID="{744D68F5-2D60-413A-BDAF-7B2CF7DB6EB0}" presName="spaceBetweenRectangles" presStyleCnt="0"/>
      <dgm:spPr/>
    </dgm:pt>
    <dgm:pt modelId="{24044CA5-9C15-4EF6-8B9E-1E297F99F0FD}" type="pres">
      <dgm:prSet presAssocID="{42EF8BD2-3D9D-4943-93E3-75C8202356E5}" presName="parentLin" presStyleCnt="0"/>
      <dgm:spPr/>
    </dgm:pt>
    <dgm:pt modelId="{EF88D2BA-86F8-4D66-926A-94A6FD1C2D0A}" type="pres">
      <dgm:prSet presAssocID="{42EF8BD2-3D9D-4943-93E3-75C8202356E5}" presName="parentLeftMargin" presStyleLbl="node1" presStyleIdx="9" presStyleCnt="12"/>
      <dgm:spPr/>
      <dgm:t>
        <a:bodyPr/>
        <a:lstStyle/>
        <a:p>
          <a:endParaRPr lang="en-MY"/>
        </a:p>
      </dgm:t>
    </dgm:pt>
    <dgm:pt modelId="{7533EF03-8EC4-45B2-B89D-57906ED216C4}" type="pres">
      <dgm:prSet presAssocID="{42EF8BD2-3D9D-4943-93E3-75C8202356E5}" presName="parentText" presStyleLbl="node1" presStyleIdx="10" presStyleCnt="12" custScaleX="134529" custScaleY="115718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DC92061-DDB6-4A7D-9A90-EFC00D345B5D}" type="pres">
      <dgm:prSet presAssocID="{42EF8BD2-3D9D-4943-93E3-75C8202356E5}" presName="negativeSpace" presStyleCnt="0"/>
      <dgm:spPr/>
    </dgm:pt>
    <dgm:pt modelId="{C9877F69-3FB4-4C2A-BEBF-2232396B3749}" type="pres">
      <dgm:prSet presAssocID="{42EF8BD2-3D9D-4943-93E3-75C8202356E5}" presName="childText" presStyleLbl="conFgAcc1" presStyleIdx="10" presStyleCnt="12">
        <dgm:presLayoutVars>
          <dgm:bulletEnabled val="1"/>
        </dgm:presLayoutVars>
      </dgm:prSet>
      <dgm:spPr/>
    </dgm:pt>
    <dgm:pt modelId="{1F1F48C5-ED1F-412D-8953-E4526E71B3F0}" type="pres">
      <dgm:prSet presAssocID="{9B073CAE-3705-4396-AA20-4072474A13DF}" presName="spaceBetweenRectangles" presStyleCnt="0"/>
      <dgm:spPr/>
    </dgm:pt>
    <dgm:pt modelId="{AB105A58-7410-4F51-8C44-E0A7A2D3ED85}" type="pres">
      <dgm:prSet presAssocID="{91AB14E0-B61A-4324-B383-593B7A13D6FF}" presName="parentLin" presStyleCnt="0"/>
      <dgm:spPr/>
    </dgm:pt>
    <dgm:pt modelId="{D3E59EE5-397F-4171-A8CB-D77FE7BB1418}" type="pres">
      <dgm:prSet presAssocID="{91AB14E0-B61A-4324-B383-593B7A13D6FF}" presName="parentLeftMargin" presStyleLbl="node1" presStyleIdx="10" presStyleCnt="12"/>
      <dgm:spPr/>
      <dgm:t>
        <a:bodyPr/>
        <a:lstStyle/>
        <a:p>
          <a:endParaRPr lang="en-MY"/>
        </a:p>
      </dgm:t>
    </dgm:pt>
    <dgm:pt modelId="{6A0EE013-F1E6-4FDC-85F2-AE1A1388626F}" type="pres">
      <dgm:prSet presAssocID="{91AB14E0-B61A-4324-B383-593B7A13D6FF}" presName="parentText" presStyleLbl="node1" presStyleIdx="11" presStyleCnt="12" custScaleX="142857" custScaleY="149499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FA43518-5133-462A-A8E5-DB4B9B292041}" type="pres">
      <dgm:prSet presAssocID="{91AB14E0-B61A-4324-B383-593B7A13D6FF}" presName="negativeSpace" presStyleCnt="0"/>
      <dgm:spPr/>
    </dgm:pt>
    <dgm:pt modelId="{80E85C43-8B13-42C2-9DD8-4315D4422771}" type="pres">
      <dgm:prSet presAssocID="{91AB14E0-B61A-4324-B383-593B7A13D6FF}" presName="childText" presStyleLbl="conFgAcc1" presStyleIdx="11" presStyleCnt="12">
        <dgm:presLayoutVars>
          <dgm:bulletEnabled val="1"/>
        </dgm:presLayoutVars>
      </dgm:prSet>
      <dgm:spPr/>
    </dgm:pt>
  </dgm:ptLst>
  <dgm:cxnLst>
    <dgm:cxn modelId="{981F3BD6-446B-4F1C-BF3B-85066F70C888}" type="presOf" srcId="{91AB14E0-B61A-4324-B383-593B7A13D6FF}" destId="{D3E59EE5-397F-4171-A8CB-D77FE7BB1418}" srcOrd="0" destOrd="0" presId="urn:microsoft.com/office/officeart/2005/8/layout/list1"/>
    <dgm:cxn modelId="{BDAAD198-F28C-418A-A25D-0FDF76642215}" type="presOf" srcId="{91AB14E0-B61A-4324-B383-593B7A13D6FF}" destId="{6A0EE013-F1E6-4FDC-85F2-AE1A1388626F}" srcOrd="1" destOrd="0" presId="urn:microsoft.com/office/officeart/2005/8/layout/list1"/>
    <dgm:cxn modelId="{25DF0C7E-CCDF-4EAE-AEEB-C6C380CD975D}" type="presOf" srcId="{6813ADF2-877B-41E1-9211-3D041B0B80FA}" destId="{0BFB1B31-6BF1-426F-B995-E4AC73038D05}" srcOrd="0" destOrd="0" presId="urn:microsoft.com/office/officeart/2005/8/layout/list1"/>
    <dgm:cxn modelId="{0589D38F-6DED-4CA3-B744-28F2A362230E}" srcId="{9C487C22-4502-4D0A-B7E1-149909108A4D}" destId="{6813ADF2-877B-41E1-9211-3D041B0B80FA}" srcOrd="2" destOrd="0" parTransId="{13CA1A0C-E12F-40ED-8F85-67B9CF40C570}" sibTransId="{9B15050F-A6B8-443A-BFAB-11D81864790C}"/>
    <dgm:cxn modelId="{584CC8FE-DFD4-418A-BDD7-1CD8C9B4B4A7}" srcId="{9C487C22-4502-4D0A-B7E1-149909108A4D}" destId="{0701E201-3E28-4AAD-B7A8-13481952E116}" srcOrd="1" destOrd="0" parTransId="{FA4586B8-4ACF-49B1-91EF-12E41D94DE51}" sibTransId="{17E940C3-1C8E-43EB-992A-46EBB69A083D}"/>
    <dgm:cxn modelId="{881E444E-57E4-4043-A4A7-9690303A1E5E}" srcId="{9C487C22-4502-4D0A-B7E1-149909108A4D}" destId="{C07508DF-C6BC-4BCA-A1A9-5ECC54031F01}" srcOrd="4" destOrd="0" parTransId="{7AC481AC-6DD5-40C3-9998-851E95EA6F86}" sibTransId="{2E518DF9-5F80-458F-A848-5816FBD46F14}"/>
    <dgm:cxn modelId="{DFB8B777-6B2B-4213-9F4C-6D4A8A7A7422}" type="presOf" srcId="{F9D54344-48E6-48EB-AA64-28495378BB53}" destId="{00F460C7-D5F3-4BE7-8F71-631D4EA7AFAD}" srcOrd="0" destOrd="0" presId="urn:microsoft.com/office/officeart/2005/8/layout/list1"/>
    <dgm:cxn modelId="{524C1A8B-E66F-458F-8309-DD61A5AD5FEB}" srcId="{9C487C22-4502-4D0A-B7E1-149909108A4D}" destId="{E5FE44E4-6FB7-47B0-AB78-1DEF2DC16D7D}" srcOrd="0" destOrd="0" parTransId="{21D697B5-3A38-4417-91B0-D3A95055EE2D}" sibTransId="{290C15AC-459B-42F9-AC8F-B7343C70CD21}"/>
    <dgm:cxn modelId="{7C98516C-0315-4586-8B02-2692878B6A9E}" type="presOf" srcId="{C07508DF-C6BC-4BCA-A1A9-5ECC54031F01}" destId="{2C77CC8C-8235-4E78-BCB4-2A37A65840F4}" srcOrd="1" destOrd="0" presId="urn:microsoft.com/office/officeart/2005/8/layout/list1"/>
    <dgm:cxn modelId="{8D5AA377-9913-40E0-8450-BDA456C98292}" type="presOf" srcId="{A6ED6D59-684D-4A6F-826C-76CA2ABB12B0}" destId="{72EE533F-52D0-4171-B98E-E6A5E3647709}" srcOrd="1" destOrd="0" presId="urn:microsoft.com/office/officeart/2005/8/layout/list1"/>
    <dgm:cxn modelId="{51D457D2-3754-4251-81FF-C5B7331A3CFD}" type="presOf" srcId="{F9D54344-48E6-48EB-AA64-28495378BB53}" destId="{A86172FB-D159-47F6-9F7D-BDBD52E5F9D4}" srcOrd="1" destOrd="0" presId="urn:microsoft.com/office/officeart/2005/8/layout/list1"/>
    <dgm:cxn modelId="{2D41C275-6A93-4F95-A406-851ECF60090D}" srcId="{9C487C22-4502-4D0A-B7E1-149909108A4D}" destId="{CC639111-8A2C-4A49-9C51-BB53D3372ECC}" srcOrd="3" destOrd="0" parTransId="{8509886E-454C-41B9-B46E-CAABC71AE110}" sibTransId="{0602F3E3-5DD7-46BA-8EF5-EDBECFDB548B}"/>
    <dgm:cxn modelId="{A0D69DFF-9C1E-48EC-BC0D-54E5FCEC2B20}" type="presOf" srcId="{0701E201-3E28-4AAD-B7A8-13481952E116}" destId="{E3214AF5-BF78-4C30-9F4D-E6C7A257D80B}" srcOrd="0" destOrd="0" presId="urn:microsoft.com/office/officeart/2005/8/layout/list1"/>
    <dgm:cxn modelId="{AB9DE40A-CEF5-4D8F-AD1A-1EE38008CB4E}" srcId="{9C487C22-4502-4D0A-B7E1-149909108A4D}" destId="{91AB14E0-B61A-4324-B383-593B7A13D6FF}" srcOrd="11" destOrd="0" parTransId="{81F08F76-F169-45D2-8FD5-7FC019076AC3}" sibTransId="{11E56027-C7E5-4A05-A3F4-09B3109B1AED}"/>
    <dgm:cxn modelId="{107459DB-9692-4143-AF1B-F164E4DF11C6}" type="presOf" srcId="{3DF2EF9D-1101-4571-A9B1-8EB4358C6B22}" destId="{28B44B69-6033-48F1-89D0-87A8170CB34A}" srcOrd="0" destOrd="0" presId="urn:microsoft.com/office/officeart/2005/8/layout/list1"/>
    <dgm:cxn modelId="{3113E44A-C156-4DFE-A419-41E52FDCE07A}" type="presOf" srcId="{42EF8BD2-3D9D-4943-93E3-75C8202356E5}" destId="{EF88D2BA-86F8-4D66-926A-94A6FD1C2D0A}" srcOrd="0" destOrd="0" presId="urn:microsoft.com/office/officeart/2005/8/layout/list1"/>
    <dgm:cxn modelId="{D72930AB-916D-41F3-814A-F77CF7359339}" type="presOf" srcId="{9C487C22-4502-4D0A-B7E1-149909108A4D}" destId="{CF9E5D97-FBEE-4E05-864E-DE08B0807CF7}" srcOrd="0" destOrd="0" presId="urn:microsoft.com/office/officeart/2005/8/layout/list1"/>
    <dgm:cxn modelId="{695A95C0-E73A-4A9F-AF69-67A97D8BFAF2}" srcId="{9C487C22-4502-4D0A-B7E1-149909108A4D}" destId="{42EF8BD2-3D9D-4943-93E3-75C8202356E5}" srcOrd="10" destOrd="0" parTransId="{0FD1471A-2D5A-4948-B973-BCC535A71D11}" sibTransId="{9B073CAE-3705-4396-AA20-4072474A13DF}"/>
    <dgm:cxn modelId="{0D65BC05-FEBC-4A70-BC95-61378DF66694}" srcId="{9C487C22-4502-4D0A-B7E1-149909108A4D}" destId="{F9D54344-48E6-48EB-AA64-28495378BB53}" srcOrd="7" destOrd="0" parTransId="{7EE56226-EEA8-4483-9AA4-B733A13FFFDA}" sibTransId="{BE05E541-4D57-4D71-A202-B988134ABDA8}"/>
    <dgm:cxn modelId="{2CA969A0-A3FE-4690-B56E-DB7552B9D28B}" type="presOf" srcId="{42EF8BD2-3D9D-4943-93E3-75C8202356E5}" destId="{7533EF03-8EC4-45B2-B89D-57906ED216C4}" srcOrd="1" destOrd="0" presId="urn:microsoft.com/office/officeart/2005/8/layout/list1"/>
    <dgm:cxn modelId="{FEF45052-FDE7-487B-9DAE-F322306B8C60}" type="presOf" srcId="{CC639111-8A2C-4A49-9C51-BB53D3372ECC}" destId="{37EDAC59-DBAF-4B95-877A-50A690B9DD14}" srcOrd="1" destOrd="0" presId="urn:microsoft.com/office/officeart/2005/8/layout/list1"/>
    <dgm:cxn modelId="{A71EE0AE-35F3-4D2B-A0C1-86B5C4630225}" type="presOf" srcId="{CC639111-8A2C-4A49-9C51-BB53D3372ECC}" destId="{746731D6-4A86-403E-91D4-718FE4DFD65E}" srcOrd="0" destOrd="0" presId="urn:microsoft.com/office/officeart/2005/8/layout/list1"/>
    <dgm:cxn modelId="{DF96BB0C-6560-411A-9C21-384000144114}" srcId="{9C487C22-4502-4D0A-B7E1-149909108A4D}" destId="{355773C3-587E-4898-A06D-AA164281235D}" srcOrd="5" destOrd="0" parTransId="{AC3816A9-50A5-4AE3-8DA4-560FE7BCA77D}" sibTransId="{DFC4511A-891C-4405-98C0-FA17F018391D}"/>
    <dgm:cxn modelId="{DF0622B9-2ADE-444A-9176-6354780DC026}" type="presOf" srcId="{A6ED6D59-684D-4A6F-826C-76CA2ABB12B0}" destId="{0F4913B8-2637-4BD7-AB22-C47F31BFBDB4}" srcOrd="0" destOrd="0" presId="urn:microsoft.com/office/officeart/2005/8/layout/list1"/>
    <dgm:cxn modelId="{161CB104-D206-4B77-A86A-BC8052ADC1C2}" type="presOf" srcId="{0701E201-3E28-4AAD-B7A8-13481952E116}" destId="{A9E3DF70-6C9A-4C33-8C52-D5ED0FB61CBD}" srcOrd="1" destOrd="0" presId="urn:microsoft.com/office/officeart/2005/8/layout/list1"/>
    <dgm:cxn modelId="{1A120069-ADF9-46AE-B69B-CF5F9A9BF2A4}" type="presOf" srcId="{6813ADF2-877B-41E1-9211-3D041B0B80FA}" destId="{3FA361BF-1484-4515-8BAC-6C1942DC85D7}" srcOrd="1" destOrd="0" presId="urn:microsoft.com/office/officeart/2005/8/layout/list1"/>
    <dgm:cxn modelId="{F09590B7-D12B-4A2D-B394-4EA78526AE44}" type="presOf" srcId="{C07508DF-C6BC-4BCA-A1A9-5ECC54031F01}" destId="{E043E267-74D7-4715-A308-FDFED2E41B25}" srcOrd="0" destOrd="0" presId="urn:microsoft.com/office/officeart/2005/8/layout/list1"/>
    <dgm:cxn modelId="{62513698-C0FE-456E-956A-7638B4AB0F18}" type="presOf" srcId="{C4A9B636-7FE5-4C4F-A509-99C2F3D08E07}" destId="{C78D8BC4-77D3-4853-96DA-6C73A4815DC9}" srcOrd="1" destOrd="0" presId="urn:microsoft.com/office/officeart/2005/8/layout/list1"/>
    <dgm:cxn modelId="{DA91939B-A1ED-4B28-89FF-820F58E93B6F}" type="presOf" srcId="{C4A9B636-7FE5-4C4F-A509-99C2F3D08E07}" destId="{AF28F824-74F0-46AC-A7C2-659EDB18A39E}" srcOrd="0" destOrd="0" presId="urn:microsoft.com/office/officeart/2005/8/layout/list1"/>
    <dgm:cxn modelId="{AC75DBA4-0A00-4C4C-99F8-479F4E7EFE58}" type="presOf" srcId="{E5FE44E4-6FB7-47B0-AB78-1DEF2DC16D7D}" destId="{E45CBDB2-332C-43CD-A07A-8876A4864403}" srcOrd="0" destOrd="0" presId="urn:microsoft.com/office/officeart/2005/8/layout/list1"/>
    <dgm:cxn modelId="{65415F17-2735-433B-BFEF-DF0C5CFBC0FE}" type="presOf" srcId="{3DF2EF9D-1101-4571-A9B1-8EB4358C6B22}" destId="{E7589D4D-BBBC-495F-A175-CB6F3DBAD1D0}" srcOrd="1" destOrd="0" presId="urn:microsoft.com/office/officeart/2005/8/layout/list1"/>
    <dgm:cxn modelId="{10537BFB-C08B-4300-B33B-ECBA006F8465}" srcId="{9C487C22-4502-4D0A-B7E1-149909108A4D}" destId="{C4A9B636-7FE5-4C4F-A509-99C2F3D08E07}" srcOrd="8" destOrd="0" parTransId="{C03C709D-C976-4015-B1B5-60C7F7271F1B}" sibTransId="{585B53B2-E881-4D50-A91D-32997C29AFF7}"/>
    <dgm:cxn modelId="{3B686D29-0615-4C52-8920-7EF90111A950}" srcId="{9C487C22-4502-4D0A-B7E1-149909108A4D}" destId="{3DF2EF9D-1101-4571-A9B1-8EB4358C6B22}" srcOrd="6" destOrd="0" parTransId="{6B437C08-65E0-4ACC-81BE-A7DE09D9F3E1}" sibTransId="{7C4B5953-9207-4900-A8C1-F8B7EF194105}"/>
    <dgm:cxn modelId="{1C890C9A-8A16-4EA2-A9FB-3A10F141D469}" srcId="{9C487C22-4502-4D0A-B7E1-149909108A4D}" destId="{A6ED6D59-684D-4A6F-826C-76CA2ABB12B0}" srcOrd="9" destOrd="0" parTransId="{C9A0B299-2863-4032-B1CC-FD1A949FC88E}" sibTransId="{744D68F5-2D60-413A-BDAF-7B2CF7DB6EB0}"/>
    <dgm:cxn modelId="{09595895-7C51-4EAB-B7C5-BF5235BF262D}" type="presOf" srcId="{355773C3-587E-4898-A06D-AA164281235D}" destId="{98DA496F-4489-4152-B869-1FC757141E0E}" srcOrd="0" destOrd="0" presId="urn:microsoft.com/office/officeart/2005/8/layout/list1"/>
    <dgm:cxn modelId="{CE85AC59-E64A-4EA7-8631-6E40DB4BB4B1}" type="presOf" srcId="{355773C3-587E-4898-A06D-AA164281235D}" destId="{D483F5BD-78C0-48D7-8E76-F2839B21C1F7}" srcOrd="1" destOrd="0" presId="urn:microsoft.com/office/officeart/2005/8/layout/list1"/>
    <dgm:cxn modelId="{E444EF07-454B-434A-98E6-EA4D05C5A0A7}" type="presOf" srcId="{E5FE44E4-6FB7-47B0-AB78-1DEF2DC16D7D}" destId="{2928A83C-18C5-497A-AF92-91E0774E25D6}" srcOrd="1" destOrd="0" presId="urn:microsoft.com/office/officeart/2005/8/layout/list1"/>
    <dgm:cxn modelId="{FB798204-78E4-4DC2-9E6B-C656CF8CF7B6}" type="presParOf" srcId="{CF9E5D97-FBEE-4E05-864E-DE08B0807CF7}" destId="{A6C9BD02-5651-4450-B821-D35B0C987749}" srcOrd="0" destOrd="0" presId="urn:microsoft.com/office/officeart/2005/8/layout/list1"/>
    <dgm:cxn modelId="{A313F1BD-964F-4AD4-9B12-D2D1739BBCFC}" type="presParOf" srcId="{A6C9BD02-5651-4450-B821-D35B0C987749}" destId="{E45CBDB2-332C-43CD-A07A-8876A4864403}" srcOrd="0" destOrd="0" presId="urn:microsoft.com/office/officeart/2005/8/layout/list1"/>
    <dgm:cxn modelId="{C25FEF8B-2F0F-4F91-9CF5-D51231AAB5A7}" type="presParOf" srcId="{A6C9BD02-5651-4450-B821-D35B0C987749}" destId="{2928A83C-18C5-497A-AF92-91E0774E25D6}" srcOrd="1" destOrd="0" presId="urn:microsoft.com/office/officeart/2005/8/layout/list1"/>
    <dgm:cxn modelId="{E86939A6-375A-4B35-A3B6-502DD5FD760D}" type="presParOf" srcId="{CF9E5D97-FBEE-4E05-864E-DE08B0807CF7}" destId="{66F1BC8A-AE6E-4B0D-8803-0BC7A12661E7}" srcOrd="1" destOrd="0" presId="urn:microsoft.com/office/officeart/2005/8/layout/list1"/>
    <dgm:cxn modelId="{FA5A9D44-5EA5-468D-961D-A03CB4DBA088}" type="presParOf" srcId="{CF9E5D97-FBEE-4E05-864E-DE08B0807CF7}" destId="{1336D5B2-EFD4-4980-AE94-6628EE5CD7E1}" srcOrd="2" destOrd="0" presId="urn:microsoft.com/office/officeart/2005/8/layout/list1"/>
    <dgm:cxn modelId="{9878C02B-6E5D-4997-B534-2A95D6A5E155}" type="presParOf" srcId="{CF9E5D97-FBEE-4E05-864E-DE08B0807CF7}" destId="{B1EDA138-BBC4-4020-A4D3-5DC98E4E1741}" srcOrd="3" destOrd="0" presId="urn:microsoft.com/office/officeart/2005/8/layout/list1"/>
    <dgm:cxn modelId="{371A3118-E2C6-4F2D-AF65-4F46E5A7A96F}" type="presParOf" srcId="{CF9E5D97-FBEE-4E05-864E-DE08B0807CF7}" destId="{B5C1631A-EDBF-4998-996E-75FBEF81C523}" srcOrd="4" destOrd="0" presId="urn:microsoft.com/office/officeart/2005/8/layout/list1"/>
    <dgm:cxn modelId="{884F107C-7218-4433-92D5-E2B529C99174}" type="presParOf" srcId="{B5C1631A-EDBF-4998-996E-75FBEF81C523}" destId="{E3214AF5-BF78-4C30-9F4D-E6C7A257D80B}" srcOrd="0" destOrd="0" presId="urn:microsoft.com/office/officeart/2005/8/layout/list1"/>
    <dgm:cxn modelId="{E88E4E8F-F844-4DEA-90C8-94F628A6B5F1}" type="presParOf" srcId="{B5C1631A-EDBF-4998-996E-75FBEF81C523}" destId="{A9E3DF70-6C9A-4C33-8C52-D5ED0FB61CBD}" srcOrd="1" destOrd="0" presId="urn:microsoft.com/office/officeart/2005/8/layout/list1"/>
    <dgm:cxn modelId="{C47295B1-DF25-4F4F-9A53-3618B5B14FEB}" type="presParOf" srcId="{CF9E5D97-FBEE-4E05-864E-DE08B0807CF7}" destId="{28467787-8140-495D-BE93-889AE22F46FB}" srcOrd="5" destOrd="0" presId="urn:microsoft.com/office/officeart/2005/8/layout/list1"/>
    <dgm:cxn modelId="{D7223ACE-23E2-4783-B960-D17BA22CAB87}" type="presParOf" srcId="{CF9E5D97-FBEE-4E05-864E-DE08B0807CF7}" destId="{C6C8699E-0A64-4D3C-9B2F-2CDBF8E7A226}" srcOrd="6" destOrd="0" presId="urn:microsoft.com/office/officeart/2005/8/layout/list1"/>
    <dgm:cxn modelId="{57AD6B5F-ACBB-4EF3-9A0B-C3639EF1F1DB}" type="presParOf" srcId="{CF9E5D97-FBEE-4E05-864E-DE08B0807CF7}" destId="{B4BABB3E-EB6E-4B6F-A58A-36763FBAFA09}" srcOrd="7" destOrd="0" presId="urn:microsoft.com/office/officeart/2005/8/layout/list1"/>
    <dgm:cxn modelId="{C5847D71-8F7B-4E38-BFEB-D43AF26791C0}" type="presParOf" srcId="{CF9E5D97-FBEE-4E05-864E-DE08B0807CF7}" destId="{885BE170-E0AF-48B1-8E82-749682335426}" srcOrd="8" destOrd="0" presId="urn:microsoft.com/office/officeart/2005/8/layout/list1"/>
    <dgm:cxn modelId="{9A0DE59F-CB83-4D42-A8DC-8ADC22D98212}" type="presParOf" srcId="{885BE170-E0AF-48B1-8E82-749682335426}" destId="{0BFB1B31-6BF1-426F-B995-E4AC73038D05}" srcOrd="0" destOrd="0" presId="urn:microsoft.com/office/officeart/2005/8/layout/list1"/>
    <dgm:cxn modelId="{A6B3219B-0A59-4093-B96C-DB915B6E0ABE}" type="presParOf" srcId="{885BE170-E0AF-48B1-8E82-749682335426}" destId="{3FA361BF-1484-4515-8BAC-6C1942DC85D7}" srcOrd="1" destOrd="0" presId="urn:microsoft.com/office/officeart/2005/8/layout/list1"/>
    <dgm:cxn modelId="{13701A2E-79C2-452B-992E-B2E8317D8C27}" type="presParOf" srcId="{CF9E5D97-FBEE-4E05-864E-DE08B0807CF7}" destId="{89FF01BB-2C6F-445A-BB05-0087DAF36584}" srcOrd="9" destOrd="0" presId="urn:microsoft.com/office/officeart/2005/8/layout/list1"/>
    <dgm:cxn modelId="{88C1D419-4FC8-4114-AC08-A1095C7A6771}" type="presParOf" srcId="{CF9E5D97-FBEE-4E05-864E-DE08B0807CF7}" destId="{97BFEDF7-56A0-4582-ADA5-8E526C1127A5}" srcOrd="10" destOrd="0" presId="urn:microsoft.com/office/officeart/2005/8/layout/list1"/>
    <dgm:cxn modelId="{6C497401-A1E7-4576-AE0F-A61A6BAEE41E}" type="presParOf" srcId="{CF9E5D97-FBEE-4E05-864E-DE08B0807CF7}" destId="{053C6795-C855-41A6-9176-820D1BCB579F}" srcOrd="11" destOrd="0" presId="urn:microsoft.com/office/officeart/2005/8/layout/list1"/>
    <dgm:cxn modelId="{EA817B6A-C2BD-4EEF-B743-2C0ABF296B7E}" type="presParOf" srcId="{CF9E5D97-FBEE-4E05-864E-DE08B0807CF7}" destId="{761898F7-250E-48A8-AB8F-9BCDDF65351B}" srcOrd="12" destOrd="0" presId="urn:microsoft.com/office/officeart/2005/8/layout/list1"/>
    <dgm:cxn modelId="{29E7B842-C8AF-40AE-8505-98728FB58ED2}" type="presParOf" srcId="{761898F7-250E-48A8-AB8F-9BCDDF65351B}" destId="{746731D6-4A86-403E-91D4-718FE4DFD65E}" srcOrd="0" destOrd="0" presId="urn:microsoft.com/office/officeart/2005/8/layout/list1"/>
    <dgm:cxn modelId="{B63B2E45-EC64-4A61-9245-46EEE36C4B5E}" type="presParOf" srcId="{761898F7-250E-48A8-AB8F-9BCDDF65351B}" destId="{37EDAC59-DBAF-4B95-877A-50A690B9DD14}" srcOrd="1" destOrd="0" presId="urn:microsoft.com/office/officeart/2005/8/layout/list1"/>
    <dgm:cxn modelId="{091987F9-2745-4B5E-94D6-B229F1E82C86}" type="presParOf" srcId="{CF9E5D97-FBEE-4E05-864E-DE08B0807CF7}" destId="{7CA9935D-B99C-432C-B615-BC56735D24D7}" srcOrd="13" destOrd="0" presId="urn:microsoft.com/office/officeart/2005/8/layout/list1"/>
    <dgm:cxn modelId="{3D287520-2193-4D7D-B829-7490F181ED40}" type="presParOf" srcId="{CF9E5D97-FBEE-4E05-864E-DE08B0807CF7}" destId="{683238FA-ACBF-4E3A-8A26-14790488DACE}" srcOrd="14" destOrd="0" presId="urn:microsoft.com/office/officeart/2005/8/layout/list1"/>
    <dgm:cxn modelId="{0D268282-C094-4BF7-BCB4-4F8BD7B02E65}" type="presParOf" srcId="{CF9E5D97-FBEE-4E05-864E-DE08B0807CF7}" destId="{5F650873-C2A3-4018-B47B-1DA2A24B0EBA}" srcOrd="15" destOrd="0" presId="urn:microsoft.com/office/officeart/2005/8/layout/list1"/>
    <dgm:cxn modelId="{5C8F5373-7A6B-440D-B66A-F00FEE49525D}" type="presParOf" srcId="{CF9E5D97-FBEE-4E05-864E-DE08B0807CF7}" destId="{E92379BD-FC47-491C-8F74-27092B39A97A}" srcOrd="16" destOrd="0" presId="urn:microsoft.com/office/officeart/2005/8/layout/list1"/>
    <dgm:cxn modelId="{83227CBD-555E-49E2-A017-8C3FBDEA9C62}" type="presParOf" srcId="{E92379BD-FC47-491C-8F74-27092B39A97A}" destId="{E043E267-74D7-4715-A308-FDFED2E41B25}" srcOrd="0" destOrd="0" presId="urn:microsoft.com/office/officeart/2005/8/layout/list1"/>
    <dgm:cxn modelId="{AF380046-13DB-4CAA-A131-CCF2F4B83B8C}" type="presParOf" srcId="{E92379BD-FC47-491C-8F74-27092B39A97A}" destId="{2C77CC8C-8235-4E78-BCB4-2A37A65840F4}" srcOrd="1" destOrd="0" presId="urn:microsoft.com/office/officeart/2005/8/layout/list1"/>
    <dgm:cxn modelId="{C5F2110D-EE4E-46D6-8C18-575E9D17314D}" type="presParOf" srcId="{CF9E5D97-FBEE-4E05-864E-DE08B0807CF7}" destId="{01DAF094-645C-4CA8-8361-04C4EEC5686F}" srcOrd="17" destOrd="0" presId="urn:microsoft.com/office/officeart/2005/8/layout/list1"/>
    <dgm:cxn modelId="{01B82964-7DA7-45C4-B2B4-0FBB39713F01}" type="presParOf" srcId="{CF9E5D97-FBEE-4E05-864E-DE08B0807CF7}" destId="{861E627A-B3B4-466B-BC4A-76294E3492D9}" srcOrd="18" destOrd="0" presId="urn:microsoft.com/office/officeart/2005/8/layout/list1"/>
    <dgm:cxn modelId="{0A6F49B6-7A3E-4E8C-A51C-5D966A17B3E9}" type="presParOf" srcId="{CF9E5D97-FBEE-4E05-864E-DE08B0807CF7}" destId="{4B11CEEC-174C-468D-95E7-BCEEEBABADC8}" srcOrd="19" destOrd="0" presId="urn:microsoft.com/office/officeart/2005/8/layout/list1"/>
    <dgm:cxn modelId="{E40BCAE3-0A90-4503-A3EA-603627638D82}" type="presParOf" srcId="{CF9E5D97-FBEE-4E05-864E-DE08B0807CF7}" destId="{19A2D27F-5AE9-48FB-B8F3-8A0A2B925022}" srcOrd="20" destOrd="0" presId="urn:microsoft.com/office/officeart/2005/8/layout/list1"/>
    <dgm:cxn modelId="{0F153108-486A-4C19-8568-12470748EEFB}" type="presParOf" srcId="{19A2D27F-5AE9-48FB-B8F3-8A0A2B925022}" destId="{98DA496F-4489-4152-B869-1FC757141E0E}" srcOrd="0" destOrd="0" presId="urn:microsoft.com/office/officeart/2005/8/layout/list1"/>
    <dgm:cxn modelId="{F8E9B7AA-4567-47EC-91D2-75B9802A5CCA}" type="presParOf" srcId="{19A2D27F-5AE9-48FB-B8F3-8A0A2B925022}" destId="{D483F5BD-78C0-48D7-8E76-F2839B21C1F7}" srcOrd="1" destOrd="0" presId="urn:microsoft.com/office/officeart/2005/8/layout/list1"/>
    <dgm:cxn modelId="{330C7FEF-2638-4D13-8205-49775E0A6A84}" type="presParOf" srcId="{CF9E5D97-FBEE-4E05-864E-DE08B0807CF7}" destId="{E21C1980-4BA1-4DEE-901E-54AB9D93E0DD}" srcOrd="21" destOrd="0" presId="urn:microsoft.com/office/officeart/2005/8/layout/list1"/>
    <dgm:cxn modelId="{2DE24789-4BA1-4727-9398-39271E713F7B}" type="presParOf" srcId="{CF9E5D97-FBEE-4E05-864E-DE08B0807CF7}" destId="{3C1FECA4-33A0-4E08-BCCF-969DF6F9ACC4}" srcOrd="22" destOrd="0" presId="urn:microsoft.com/office/officeart/2005/8/layout/list1"/>
    <dgm:cxn modelId="{490C7BA4-B399-4739-9AB3-053EE0FBD0BA}" type="presParOf" srcId="{CF9E5D97-FBEE-4E05-864E-DE08B0807CF7}" destId="{412819AF-7D1D-428F-8290-F332FAB1BD45}" srcOrd="23" destOrd="0" presId="urn:microsoft.com/office/officeart/2005/8/layout/list1"/>
    <dgm:cxn modelId="{E0B62032-5145-461C-8CDB-F8ED3C7D57BE}" type="presParOf" srcId="{CF9E5D97-FBEE-4E05-864E-DE08B0807CF7}" destId="{0199088E-BFF9-4C63-B39E-163FE9AB6607}" srcOrd="24" destOrd="0" presId="urn:microsoft.com/office/officeart/2005/8/layout/list1"/>
    <dgm:cxn modelId="{A7654F65-8010-415A-902A-D3BCE7A185DA}" type="presParOf" srcId="{0199088E-BFF9-4C63-B39E-163FE9AB6607}" destId="{28B44B69-6033-48F1-89D0-87A8170CB34A}" srcOrd="0" destOrd="0" presId="urn:microsoft.com/office/officeart/2005/8/layout/list1"/>
    <dgm:cxn modelId="{00669B1A-0BA0-42E1-B399-9365CCA72942}" type="presParOf" srcId="{0199088E-BFF9-4C63-B39E-163FE9AB6607}" destId="{E7589D4D-BBBC-495F-A175-CB6F3DBAD1D0}" srcOrd="1" destOrd="0" presId="urn:microsoft.com/office/officeart/2005/8/layout/list1"/>
    <dgm:cxn modelId="{16845E7D-C7A3-418C-9EC3-8FBCB08F0504}" type="presParOf" srcId="{CF9E5D97-FBEE-4E05-864E-DE08B0807CF7}" destId="{EC7F7525-2A94-47D8-968E-B83D8BA8FFAE}" srcOrd="25" destOrd="0" presId="urn:microsoft.com/office/officeart/2005/8/layout/list1"/>
    <dgm:cxn modelId="{2BFD286B-AB14-4B16-9869-7A774C3020DD}" type="presParOf" srcId="{CF9E5D97-FBEE-4E05-864E-DE08B0807CF7}" destId="{373FCFE7-75E1-445D-AD7A-AE2D3BCEE51C}" srcOrd="26" destOrd="0" presId="urn:microsoft.com/office/officeart/2005/8/layout/list1"/>
    <dgm:cxn modelId="{C8CB5473-CACB-4D71-8CDB-83920AD1F2DB}" type="presParOf" srcId="{CF9E5D97-FBEE-4E05-864E-DE08B0807CF7}" destId="{7BF9A1E2-FBF8-4D9C-8DD3-15CD387C71EC}" srcOrd="27" destOrd="0" presId="urn:microsoft.com/office/officeart/2005/8/layout/list1"/>
    <dgm:cxn modelId="{0365D530-9D94-426B-BDC9-F839425B26B2}" type="presParOf" srcId="{CF9E5D97-FBEE-4E05-864E-DE08B0807CF7}" destId="{4DFAEDBA-CC27-4B75-92E6-35E64945AC01}" srcOrd="28" destOrd="0" presId="urn:microsoft.com/office/officeart/2005/8/layout/list1"/>
    <dgm:cxn modelId="{A28D4B4F-23F1-4E86-AE44-0ABFB53EF37D}" type="presParOf" srcId="{4DFAEDBA-CC27-4B75-92E6-35E64945AC01}" destId="{00F460C7-D5F3-4BE7-8F71-631D4EA7AFAD}" srcOrd="0" destOrd="0" presId="urn:microsoft.com/office/officeart/2005/8/layout/list1"/>
    <dgm:cxn modelId="{3DC08B69-B2E5-4C3B-9886-D10ABC207C86}" type="presParOf" srcId="{4DFAEDBA-CC27-4B75-92E6-35E64945AC01}" destId="{A86172FB-D159-47F6-9F7D-BDBD52E5F9D4}" srcOrd="1" destOrd="0" presId="urn:microsoft.com/office/officeart/2005/8/layout/list1"/>
    <dgm:cxn modelId="{C0C05451-C3A5-4370-A0BF-1A134E2A5BBE}" type="presParOf" srcId="{CF9E5D97-FBEE-4E05-864E-DE08B0807CF7}" destId="{74F58CB8-C4B1-4B01-A1FE-E037D283626D}" srcOrd="29" destOrd="0" presId="urn:microsoft.com/office/officeart/2005/8/layout/list1"/>
    <dgm:cxn modelId="{9C97CCB4-9A3A-4956-9FD3-731A29B80B74}" type="presParOf" srcId="{CF9E5D97-FBEE-4E05-864E-DE08B0807CF7}" destId="{B078FA04-7980-41F9-9F50-35DEEF3F6B52}" srcOrd="30" destOrd="0" presId="urn:microsoft.com/office/officeart/2005/8/layout/list1"/>
    <dgm:cxn modelId="{4BB1AC05-80AE-443C-AAF1-391BCC9BDA01}" type="presParOf" srcId="{CF9E5D97-FBEE-4E05-864E-DE08B0807CF7}" destId="{F7041164-6AFA-486F-A70B-01D8E7E3F8A2}" srcOrd="31" destOrd="0" presId="urn:microsoft.com/office/officeart/2005/8/layout/list1"/>
    <dgm:cxn modelId="{2240559B-38B6-4C8F-9003-A09E8C02E1A0}" type="presParOf" srcId="{CF9E5D97-FBEE-4E05-864E-DE08B0807CF7}" destId="{FE0E42C1-0E79-48EE-AAFA-5D7D7AA95309}" srcOrd="32" destOrd="0" presId="urn:microsoft.com/office/officeart/2005/8/layout/list1"/>
    <dgm:cxn modelId="{B8C4BF58-5402-427E-BE34-E1F86D7CFB8B}" type="presParOf" srcId="{FE0E42C1-0E79-48EE-AAFA-5D7D7AA95309}" destId="{AF28F824-74F0-46AC-A7C2-659EDB18A39E}" srcOrd="0" destOrd="0" presId="urn:microsoft.com/office/officeart/2005/8/layout/list1"/>
    <dgm:cxn modelId="{07B247EE-EB7F-41D1-8C5F-47C5DFC2D395}" type="presParOf" srcId="{FE0E42C1-0E79-48EE-AAFA-5D7D7AA95309}" destId="{C78D8BC4-77D3-4853-96DA-6C73A4815DC9}" srcOrd="1" destOrd="0" presId="urn:microsoft.com/office/officeart/2005/8/layout/list1"/>
    <dgm:cxn modelId="{466A7626-467F-4819-8A51-A09BE62E73E4}" type="presParOf" srcId="{CF9E5D97-FBEE-4E05-864E-DE08B0807CF7}" destId="{A9A06373-FC8F-463B-AD59-6A3C1796D2BE}" srcOrd="33" destOrd="0" presId="urn:microsoft.com/office/officeart/2005/8/layout/list1"/>
    <dgm:cxn modelId="{9E075F44-456C-46B3-B09B-C6AFDFFB7829}" type="presParOf" srcId="{CF9E5D97-FBEE-4E05-864E-DE08B0807CF7}" destId="{C36C73D5-CF63-4C7A-9154-77C5B517566A}" srcOrd="34" destOrd="0" presId="urn:microsoft.com/office/officeart/2005/8/layout/list1"/>
    <dgm:cxn modelId="{B9D80E67-7512-4A4D-94DA-009C23B9931A}" type="presParOf" srcId="{CF9E5D97-FBEE-4E05-864E-DE08B0807CF7}" destId="{2B111125-553E-44A6-916E-CF2FEA1AD251}" srcOrd="35" destOrd="0" presId="urn:microsoft.com/office/officeart/2005/8/layout/list1"/>
    <dgm:cxn modelId="{75674977-7D08-4DB7-A996-522A7E212B2C}" type="presParOf" srcId="{CF9E5D97-FBEE-4E05-864E-DE08B0807CF7}" destId="{0775A1A4-2E87-4D39-B786-00F57291FDDF}" srcOrd="36" destOrd="0" presId="urn:microsoft.com/office/officeart/2005/8/layout/list1"/>
    <dgm:cxn modelId="{2C96C42C-000D-4916-8AA1-531EA3DAAB1B}" type="presParOf" srcId="{0775A1A4-2E87-4D39-B786-00F57291FDDF}" destId="{0F4913B8-2637-4BD7-AB22-C47F31BFBDB4}" srcOrd="0" destOrd="0" presId="urn:microsoft.com/office/officeart/2005/8/layout/list1"/>
    <dgm:cxn modelId="{687DD76C-1888-42F2-90C8-DAF4A645DBC4}" type="presParOf" srcId="{0775A1A4-2E87-4D39-B786-00F57291FDDF}" destId="{72EE533F-52D0-4171-B98E-E6A5E3647709}" srcOrd="1" destOrd="0" presId="urn:microsoft.com/office/officeart/2005/8/layout/list1"/>
    <dgm:cxn modelId="{C24A1037-8828-49B3-8D7C-E236CB152CA2}" type="presParOf" srcId="{CF9E5D97-FBEE-4E05-864E-DE08B0807CF7}" destId="{3C3BA574-309B-4CEB-85A3-64C8527A99A6}" srcOrd="37" destOrd="0" presId="urn:microsoft.com/office/officeart/2005/8/layout/list1"/>
    <dgm:cxn modelId="{77A1139E-7CC3-4250-91AE-EE717859947A}" type="presParOf" srcId="{CF9E5D97-FBEE-4E05-864E-DE08B0807CF7}" destId="{8B429590-D979-4547-A2B0-44A6495AF022}" srcOrd="38" destOrd="0" presId="urn:microsoft.com/office/officeart/2005/8/layout/list1"/>
    <dgm:cxn modelId="{16B4BF42-5E77-4AE4-AB46-A8237A3CAEAD}" type="presParOf" srcId="{CF9E5D97-FBEE-4E05-864E-DE08B0807CF7}" destId="{A96D748A-DD3E-4555-AE57-898D2F80AFD9}" srcOrd="39" destOrd="0" presId="urn:microsoft.com/office/officeart/2005/8/layout/list1"/>
    <dgm:cxn modelId="{D0E29FD8-D4E1-42F9-9DEB-8E5FDDACED2D}" type="presParOf" srcId="{CF9E5D97-FBEE-4E05-864E-DE08B0807CF7}" destId="{24044CA5-9C15-4EF6-8B9E-1E297F99F0FD}" srcOrd="40" destOrd="0" presId="urn:microsoft.com/office/officeart/2005/8/layout/list1"/>
    <dgm:cxn modelId="{2099EBD9-7977-48ED-852E-2BE5442E284F}" type="presParOf" srcId="{24044CA5-9C15-4EF6-8B9E-1E297F99F0FD}" destId="{EF88D2BA-86F8-4D66-926A-94A6FD1C2D0A}" srcOrd="0" destOrd="0" presId="urn:microsoft.com/office/officeart/2005/8/layout/list1"/>
    <dgm:cxn modelId="{3535870E-E149-46F4-98B5-034E78F468AF}" type="presParOf" srcId="{24044CA5-9C15-4EF6-8B9E-1E297F99F0FD}" destId="{7533EF03-8EC4-45B2-B89D-57906ED216C4}" srcOrd="1" destOrd="0" presId="urn:microsoft.com/office/officeart/2005/8/layout/list1"/>
    <dgm:cxn modelId="{C287E544-C61D-4739-B9A6-73B5C1E265DA}" type="presParOf" srcId="{CF9E5D97-FBEE-4E05-864E-DE08B0807CF7}" destId="{2DC92061-DDB6-4A7D-9A90-EFC00D345B5D}" srcOrd="41" destOrd="0" presId="urn:microsoft.com/office/officeart/2005/8/layout/list1"/>
    <dgm:cxn modelId="{AD036EE1-B7FB-475D-9E7C-8B8184C8D01B}" type="presParOf" srcId="{CF9E5D97-FBEE-4E05-864E-DE08B0807CF7}" destId="{C9877F69-3FB4-4C2A-BEBF-2232396B3749}" srcOrd="42" destOrd="0" presId="urn:microsoft.com/office/officeart/2005/8/layout/list1"/>
    <dgm:cxn modelId="{CD9F15C8-457E-440A-9DFC-BBBA3FD21807}" type="presParOf" srcId="{CF9E5D97-FBEE-4E05-864E-DE08B0807CF7}" destId="{1F1F48C5-ED1F-412D-8953-E4526E71B3F0}" srcOrd="43" destOrd="0" presId="urn:microsoft.com/office/officeart/2005/8/layout/list1"/>
    <dgm:cxn modelId="{697AC9CC-0FD7-4A6A-AD79-31DB0CEF09D8}" type="presParOf" srcId="{CF9E5D97-FBEE-4E05-864E-DE08B0807CF7}" destId="{AB105A58-7410-4F51-8C44-E0A7A2D3ED85}" srcOrd="44" destOrd="0" presId="urn:microsoft.com/office/officeart/2005/8/layout/list1"/>
    <dgm:cxn modelId="{1577078B-3638-46F4-927E-C46DB1DF71D3}" type="presParOf" srcId="{AB105A58-7410-4F51-8C44-E0A7A2D3ED85}" destId="{D3E59EE5-397F-4171-A8CB-D77FE7BB1418}" srcOrd="0" destOrd="0" presId="urn:microsoft.com/office/officeart/2005/8/layout/list1"/>
    <dgm:cxn modelId="{AA6B127D-7E9D-420B-B892-268ECA1D5907}" type="presParOf" srcId="{AB105A58-7410-4F51-8C44-E0A7A2D3ED85}" destId="{6A0EE013-F1E6-4FDC-85F2-AE1A1388626F}" srcOrd="1" destOrd="0" presId="urn:microsoft.com/office/officeart/2005/8/layout/list1"/>
    <dgm:cxn modelId="{CBDEF479-5F3E-4629-83D5-839BE474EC79}" type="presParOf" srcId="{CF9E5D97-FBEE-4E05-864E-DE08B0807CF7}" destId="{8FA43518-5133-462A-A8E5-DB4B9B292041}" srcOrd="45" destOrd="0" presId="urn:microsoft.com/office/officeart/2005/8/layout/list1"/>
    <dgm:cxn modelId="{1B20FF07-F146-4EEE-8ADC-B5476BEA827D}" type="presParOf" srcId="{CF9E5D97-FBEE-4E05-864E-DE08B0807CF7}" destId="{80E85C43-8B13-42C2-9DD8-4315D4422771}" srcOrd="4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AB1B76-77CC-410F-8814-804E091BE6A5}" type="doc">
      <dgm:prSet loTypeId="urn:microsoft.com/office/officeart/2005/8/layout/vList3" loCatId="list" qsTypeId="urn:microsoft.com/office/officeart/2005/8/quickstyle/3d3" qsCatId="3D" csTypeId="urn:microsoft.com/office/officeart/2005/8/colors/accent1_2" csCatId="accent1" phldr="1"/>
      <dgm:spPr/>
    </dgm:pt>
    <dgm:pt modelId="{28CECB83-4E57-474D-9177-E9E6FD52D2ED}">
      <dgm:prSet phldrT="[Text]"/>
      <dgm:spPr/>
      <dgm:t>
        <a:bodyPr/>
        <a:lstStyle/>
        <a:p>
          <a:r>
            <a:rPr lang="en-US" altLang="en-US" b="1" dirty="0" smtClean="0"/>
            <a:t>500,000</a:t>
          </a:r>
          <a:r>
            <a:rPr lang="en-US" altLang="en-US" dirty="0" smtClean="0"/>
            <a:t>  TEKUN Nasional Micro Entrepreneurs</a:t>
          </a:r>
          <a:endParaRPr lang="en-MY" dirty="0"/>
        </a:p>
      </dgm:t>
    </dgm:pt>
    <dgm:pt modelId="{2EED8B8C-2722-400A-A8B3-AED260A86354}" type="parTrans" cxnId="{F8BFCF61-1C36-4696-B1E0-128141C5376B}">
      <dgm:prSet/>
      <dgm:spPr/>
      <dgm:t>
        <a:bodyPr/>
        <a:lstStyle/>
        <a:p>
          <a:endParaRPr lang="en-MY"/>
        </a:p>
      </dgm:t>
    </dgm:pt>
    <dgm:pt modelId="{4B1D26DE-1679-41B3-AD87-16E7A754EA50}" type="sibTrans" cxnId="{F8BFCF61-1C36-4696-B1E0-128141C5376B}">
      <dgm:prSet/>
      <dgm:spPr/>
      <dgm:t>
        <a:bodyPr/>
        <a:lstStyle/>
        <a:p>
          <a:endParaRPr lang="en-MY"/>
        </a:p>
      </dgm:t>
    </dgm:pt>
    <dgm:pt modelId="{86A8E4BE-4752-4730-94EF-A17CB302B116}">
      <dgm:prSet phldrT="[Text]"/>
      <dgm:spPr/>
      <dgm:t>
        <a:bodyPr/>
        <a:lstStyle/>
        <a:p>
          <a:r>
            <a:rPr lang="en-US" altLang="en-US" b="1" dirty="0" smtClean="0"/>
            <a:t>300,000</a:t>
          </a:r>
          <a:r>
            <a:rPr lang="en-US" altLang="en-US" dirty="0" smtClean="0"/>
            <a:t>  AIM Micro Entrepreneurs</a:t>
          </a:r>
          <a:endParaRPr lang="en-MY" dirty="0"/>
        </a:p>
      </dgm:t>
    </dgm:pt>
    <dgm:pt modelId="{C255EA56-28B1-4D01-AA85-6B60BB1E935A}" type="parTrans" cxnId="{FCBBDA6C-E28A-4EEB-9CF5-7A4F0119567C}">
      <dgm:prSet/>
      <dgm:spPr/>
      <dgm:t>
        <a:bodyPr/>
        <a:lstStyle/>
        <a:p>
          <a:endParaRPr lang="en-MY"/>
        </a:p>
      </dgm:t>
    </dgm:pt>
    <dgm:pt modelId="{A6E572F1-505A-4549-9CB4-CD80561F29D4}" type="sibTrans" cxnId="{FCBBDA6C-E28A-4EEB-9CF5-7A4F0119567C}">
      <dgm:prSet/>
      <dgm:spPr/>
      <dgm:t>
        <a:bodyPr/>
        <a:lstStyle/>
        <a:p>
          <a:endParaRPr lang="en-MY"/>
        </a:p>
      </dgm:t>
    </dgm:pt>
    <dgm:pt modelId="{CB3A7B04-59EC-4831-A746-92F5AE650F1C}">
      <dgm:prSet phldrT="[Text]"/>
      <dgm:spPr/>
      <dgm:t>
        <a:bodyPr/>
        <a:lstStyle/>
        <a:p>
          <a:r>
            <a:rPr lang="en-US" altLang="en-US" b="1" dirty="0" smtClean="0"/>
            <a:t>15,000</a:t>
          </a:r>
          <a:r>
            <a:rPr lang="en-US" altLang="en-US" dirty="0" smtClean="0"/>
            <a:t>  Co-operatives </a:t>
          </a:r>
          <a:r>
            <a:rPr lang="en-US" altLang="en-US" dirty="0" err="1" smtClean="0"/>
            <a:t>i.e</a:t>
          </a:r>
          <a:r>
            <a:rPr lang="en-US" altLang="en-US" dirty="0" smtClean="0"/>
            <a:t> Micro Co-Operatives</a:t>
          </a:r>
          <a:endParaRPr lang="en-MY" dirty="0"/>
        </a:p>
      </dgm:t>
    </dgm:pt>
    <dgm:pt modelId="{8B3DD184-352E-4888-8909-20D5B38BBED7}" type="parTrans" cxnId="{8B37C28B-FA78-4D6D-9557-39F7EC27930F}">
      <dgm:prSet/>
      <dgm:spPr/>
      <dgm:t>
        <a:bodyPr/>
        <a:lstStyle/>
        <a:p>
          <a:endParaRPr lang="en-MY"/>
        </a:p>
      </dgm:t>
    </dgm:pt>
    <dgm:pt modelId="{D6A995DF-2CF4-4622-87A6-8E2D454EE685}" type="sibTrans" cxnId="{8B37C28B-FA78-4D6D-9557-39F7EC27930F}">
      <dgm:prSet/>
      <dgm:spPr/>
      <dgm:t>
        <a:bodyPr/>
        <a:lstStyle/>
        <a:p>
          <a:endParaRPr lang="en-MY"/>
        </a:p>
      </dgm:t>
    </dgm:pt>
    <dgm:pt modelId="{26456A65-DCB6-4A0F-BDB1-2BDF6791131C}">
      <dgm:prSet phldrT="[Text]"/>
      <dgm:spPr/>
      <dgm:t>
        <a:bodyPr/>
        <a:lstStyle/>
        <a:p>
          <a:r>
            <a:rPr lang="en-US" altLang="en-US" b="1" dirty="0" smtClean="0"/>
            <a:t>500</a:t>
          </a:r>
          <a:r>
            <a:rPr lang="en-US" altLang="en-US" dirty="0" smtClean="0"/>
            <a:t>  PKK Nationwide</a:t>
          </a:r>
          <a:endParaRPr lang="en-MY" dirty="0"/>
        </a:p>
      </dgm:t>
    </dgm:pt>
    <dgm:pt modelId="{C6DD214D-9E24-449B-86C8-1A6A00DD0470}" type="parTrans" cxnId="{7E04C1D9-8A6F-4761-9A39-9C2C66375271}">
      <dgm:prSet/>
      <dgm:spPr/>
      <dgm:t>
        <a:bodyPr/>
        <a:lstStyle/>
        <a:p>
          <a:endParaRPr lang="en-MY"/>
        </a:p>
      </dgm:t>
    </dgm:pt>
    <dgm:pt modelId="{14FCDD23-1A66-4372-AC59-EB6FFCE66D6E}" type="sibTrans" cxnId="{7E04C1D9-8A6F-4761-9A39-9C2C66375271}">
      <dgm:prSet/>
      <dgm:spPr/>
      <dgm:t>
        <a:bodyPr/>
        <a:lstStyle/>
        <a:p>
          <a:endParaRPr lang="en-MY"/>
        </a:p>
      </dgm:t>
    </dgm:pt>
    <dgm:pt modelId="{FCED924F-99AE-4F3A-86C7-FED5F4D48C04}">
      <dgm:prSet/>
      <dgm:spPr/>
      <dgm:t>
        <a:bodyPr/>
        <a:lstStyle/>
        <a:p>
          <a:r>
            <a:rPr lang="en-US" altLang="en-US" b="1" dirty="0" smtClean="0"/>
            <a:t>400</a:t>
          </a:r>
          <a:r>
            <a:rPr lang="en-US" altLang="en-US" dirty="0" smtClean="0"/>
            <a:t>  Fishermen’s Association Nationwide</a:t>
          </a:r>
          <a:endParaRPr lang="en-MY" altLang="en-US" dirty="0"/>
        </a:p>
      </dgm:t>
    </dgm:pt>
    <dgm:pt modelId="{EA525908-6231-44F4-ADCF-07528D6243CF}" type="parTrans" cxnId="{4D52670F-E9BE-4C51-9B07-73F4E7892D13}">
      <dgm:prSet/>
      <dgm:spPr/>
      <dgm:t>
        <a:bodyPr/>
        <a:lstStyle/>
        <a:p>
          <a:endParaRPr lang="en-MY"/>
        </a:p>
      </dgm:t>
    </dgm:pt>
    <dgm:pt modelId="{980F9221-4304-4C3B-96C5-961AD7EF14D6}" type="sibTrans" cxnId="{4D52670F-E9BE-4C51-9B07-73F4E7892D13}">
      <dgm:prSet/>
      <dgm:spPr/>
      <dgm:t>
        <a:bodyPr/>
        <a:lstStyle/>
        <a:p>
          <a:endParaRPr lang="en-MY"/>
        </a:p>
      </dgm:t>
    </dgm:pt>
    <dgm:pt modelId="{82468FBE-B816-4696-8060-8B528693674F}" type="pres">
      <dgm:prSet presAssocID="{F3AB1B76-77CC-410F-8814-804E091BE6A5}" presName="linearFlow" presStyleCnt="0">
        <dgm:presLayoutVars>
          <dgm:dir/>
          <dgm:resizeHandles val="exact"/>
        </dgm:presLayoutVars>
      </dgm:prSet>
      <dgm:spPr/>
    </dgm:pt>
    <dgm:pt modelId="{B7B03E74-8D5D-4B34-80F7-005443F22F0D}" type="pres">
      <dgm:prSet presAssocID="{28CECB83-4E57-474D-9177-E9E6FD52D2ED}" presName="composite" presStyleCnt="0"/>
      <dgm:spPr/>
    </dgm:pt>
    <dgm:pt modelId="{A149DAFD-7D70-4629-AF24-A51B2AE1980B}" type="pres">
      <dgm:prSet presAssocID="{28CECB83-4E57-474D-9177-E9E6FD52D2ED}" presName="imgShp" presStyleLbl="fgImgPlace1" presStyleIdx="0" presStyleCnt="5"/>
      <dgm:spPr/>
    </dgm:pt>
    <dgm:pt modelId="{CD72A9F6-DD4E-4353-B050-7D51E14286AA}" type="pres">
      <dgm:prSet presAssocID="{28CECB83-4E57-474D-9177-E9E6FD52D2ED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7B47E7A-15D4-4AFB-A1CF-C8A015ACC0EA}" type="pres">
      <dgm:prSet presAssocID="{4B1D26DE-1679-41B3-AD87-16E7A754EA50}" presName="spacing" presStyleCnt="0"/>
      <dgm:spPr/>
    </dgm:pt>
    <dgm:pt modelId="{EF1BEFB4-50F8-489D-A23C-D480476218E9}" type="pres">
      <dgm:prSet presAssocID="{86A8E4BE-4752-4730-94EF-A17CB302B116}" presName="composite" presStyleCnt="0"/>
      <dgm:spPr/>
    </dgm:pt>
    <dgm:pt modelId="{7E19C163-0D95-4D94-9590-92996E5A5B6C}" type="pres">
      <dgm:prSet presAssocID="{86A8E4BE-4752-4730-94EF-A17CB302B116}" presName="imgShp" presStyleLbl="fgImgPlace1" presStyleIdx="1" presStyleCnt="5"/>
      <dgm:spPr/>
    </dgm:pt>
    <dgm:pt modelId="{96D7F493-1E97-4256-820C-755714B4B056}" type="pres">
      <dgm:prSet presAssocID="{86A8E4BE-4752-4730-94EF-A17CB302B116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C033AB1-2A80-4166-A859-88F5DA876519}" type="pres">
      <dgm:prSet presAssocID="{A6E572F1-505A-4549-9CB4-CD80561F29D4}" presName="spacing" presStyleCnt="0"/>
      <dgm:spPr/>
    </dgm:pt>
    <dgm:pt modelId="{A2F481FE-DEBB-4204-9BE7-370BEABDCA25}" type="pres">
      <dgm:prSet presAssocID="{CB3A7B04-59EC-4831-A746-92F5AE650F1C}" presName="composite" presStyleCnt="0"/>
      <dgm:spPr/>
    </dgm:pt>
    <dgm:pt modelId="{6C51DC44-8A43-49EB-97BE-C4F21A3ADB06}" type="pres">
      <dgm:prSet presAssocID="{CB3A7B04-59EC-4831-A746-92F5AE650F1C}" presName="imgShp" presStyleLbl="fgImgPlace1" presStyleIdx="2" presStyleCnt="5"/>
      <dgm:spPr/>
    </dgm:pt>
    <dgm:pt modelId="{A4BB9396-1D8C-4AE8-92AA-329B6A694FB8}" type="pres">
      <dgm:prSet presAssocID="{CB3A7B04-59EC-4831-A746-92F5AE650F1C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B5F2FFD-D03A-41C3-A2DD-6EFC399431B7}" type="pres">
      <dgm:prSet presAssocID="{D6A995DF-2CF4-4622-87A6-8E2D454EE685}" presName="spacing" presStyleCnt="0"/>
      <dgm:spPr/>
    </dgm:pt>
    <dgm:pt modelId="{890763B1-6B3D-4F0F-BDF9-24B08EBE519B}" type="pres">
      <dgm:prSet presAssocID="{26456A65-DCB6-4A0F-BDB1-2BDF6791131C}" presName="composite" presStyleCnt="0"/>
      <dgm:spPr/>
    </dgm:pt>
    <dgm:pt modelId="{2FA539EE-F50B-4BC9-AAD8-5E354D9D2C0C}" type="pres">
      <dgm:prSet presAssocID="{26456A65-DCB6-4A0F-BDB1-2BDF6791131C}" presName="imgShp" presStyleLbl="fgImgPlace1" presStyleIdx="3" presStyleCnt="5"/>
      <dgm:spPr/>
    </dgm:pt>
    <dgm:pt modelId="{315ED164-D2F0-40BE-A8AF-1C4DECB28AFF}" type="pres">
      <dgm:prSet presAssocID="{26456A65-DCB6-4A0F-BDB1-2BDF6791131C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772418A-4680-42B6-ACCF-5A577B239259}" type="pres">
      <dgm:prSet presAssocID="{14FCDD23-1A66-4372-AC59-EB6FFCE66D6E}" presName="spacing" presStyleCnt="0"/>
      <dgm:spPr/>
    </dgm:pt>
    <dgm:pt modelId="{D09B91FF-5952-4D28-9DD4-4BE9767247B7}" type="pres">
      <dgm:prSet presAssocID="{FCED924F-99AE-4F3A-86C7-FED5F4D48C04}" presName="composite" presStyleCnt="0"/>
      <dgm:spPr/>
    </dgm:pt>
    <dgm:pt modelId="{BF9861A7-0CB7-4A3A-97A8-38AB3B81CA9C}" type="pres">
      <dgm:prSet presAssocID="{FCED924F-99AE-4F3A-86C7-FED5F4D48C04}" presName="imgShp" presStyleLbl="fgImgPlace1" presStyleIdx="4" presStyleCnt="5"/>
      <dgm:spPr/>
    </dgm:pt>
    <dgm:pt modelId="{1F2DF510-7DA3-403B-8491-2549516C714F}" type="pres">
      <dgm:prSet presAssocID="{FCED924F-99AE-4F3A-86C7-FED5F4D48C04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D52670F-E9BE-4C51-9B07-73F4E7892D13}" srcId="{F3AB1B76-77CC-410F-8814-804E091BE6A5}" destId="{FCED924F-99AE-4F3A-86C7-FED5F4D48C04}" srcOrd="4" destOrd="0" parTransId="{EA525908-6231-44F4-ADCF-07528D6243CF}" sibTransId="{980F9221-4304-4C3B-96C5-961AD7EF14D6}"/>
    <dgm:cxn modelId="{C169DB18-1653-4E82-B7E4-A261FD41AF6F}" type="presOf" srcId="{28CECB83-4E57-474D-9177-E9E6FD52D2ED}" destId="{CD72A9F6-DD4E-4353-B050-7D51E14286AA}" srcOrd="0" destOrd="0" presId="urn:microsoft.com/office/officeart/2005/8/layout/vList3"/>
    <dgm:cxn modelId="{7E04C1D9-8A6F-4761-9A39-9C2C66375271}" srcId="{F3AB1B76-77CC-410F-8814-804E091BE6A5}" destId="{26456A65-DCB6-4A0F-BDB1-2BDF6791131C}" srcOrd="3" destOrd="0" parTransId="{C6DD214D-9E24-449B-86C8-1A6A00DD0470}" sibTransId="{14FCDD23-1A66-4372-AC59-EB6FFCE66D6E}"/>
    <dgm:cxn modelId="{0B9E28D6-B7F4-4D88-9A19-58C9C4942F16}" type="presOf" srcId="{CB3A7B04-59EC-4831-A746-92F5AE650F1C}" destId="{A4BB9396-1D8C-4AE8-92AA-329B6A694FB8}" srcOrd="0" destOrd="0" presId="urn:microsoft.com/office/officeart/2005/8/layout/vList3"/>
    <dgm:cxn modelId="{F8BFCF61-1C36-4696-B1E0-128141C5376B}" srcId="{F3AB1B76-77CC-410F-8814-804E091BE6A5}" destId="{28CECB83-4E57-474D-9177-E9E6FD52D2ED}" srcOrd="0" destOrd="0" parTransId="{2EED8B8C-2722-400A-A8B3-AED260A86354}" sibTransId="{4B1D26DE-1679-41B3-AD87-16E7A754EA50}"/>
    <dgm:cxn modelId="{418A8D8A-5BDA-4886-ADAA-E0A4030271C3}" type="presOf" srcId="{26456A65-DCB6-4A0F-BDB1-2BDF6791131C}" destId="{315ED164-D2F0-40BE-A8AF-1C4DECB28AFF}" srcOrd="0" destOrd="0" presId="urn:microsoft.com/office/officeart/2005/8/layout/vList3"/>
    <dgm:cxn modelId="{FCBBDA6C-E28A-4EEB-9CF5-7A4F0119567C}" srcId="{F3AB1B76-77CC-410F-8814-804E091BE6A5}" destId="{86A8E4BE-4752-4730-94EF-A17CB302B116}" srcOrd="1" destOrd="0" parTransId="{C255EA56-28B1-4D01-AA85-6B60BB1E935A}" sibTransId="{A6E572F1-505A-4549-9CB4-CD80561F29D4}"/>
    <dgm:cxn modelId="{A6B0B9EA-C361-4712-8FFA-01F490EE76B6}" type="presOf" srcId="{FCED924F-99AE-4F3A-86C7-FED5F4D48C04}" destId="{1F2DF510-7DA3-403B-8491-2549516C714F}" srcOrd="0" destOrd="0" presId="urn:microsoft.com/office/officeart/2005/8/layout/vList3"/>
    <dgm:cxn modelId="{5B31F436-9217-447F-AF84-8C918FEB92C4}" type="presOf" srcId="{F3AB1B76-77CC-410F-8814-804E091BE6A5}" destId="{82468FBE-B816-4696-8060-8B528693674F}" srcOrd="0" destOrd="0" presId="urn:microsoft.com/office/officeart/2005/8/layout/vList3"/>
    <dgm:cxn modelId="{8B37C28B-FA78-4D6D-9557-39F7EC27930F}" srcId="{F3AB1B76-77CC-410F-8814-804E091BE6A5}" destId="{CB3A7B04-59EC-4831-A746-92F5AE650F1C}" srcOrd="2" destOrd="0" parTransId="{8B3DD184-352E-4888-8909-20D5B38BBED7}" sibTransId="{D6A995DF-2CF4-4622-87A6-8E2D454EE685}"/>
    <dgm:cxn modelId="{C05384E8-BC00-489E-95F8-94D4BE05DD07}" type="presOf" srcId="{86A8E4BE-4752-4730-94EF-A17CB302B116}" destId="{96D7F493-1E97-4256-820C-755714B4B056}" srcOrd="0" destOrd="0" presId="urn:microsoft.com/office/officeart/2005/8/layout/vList3"/>
    <dgm:cxn modelId="{4B6C0AB5-1958-41BD-A5A2-8766CB3A7930}" type="presParOf" srcId="{82468FBE-B816-4696-8060-8B528693674F}" destId="{B7B03E74-8D5D-4B34-80F7-005443F22F0D}" srcOrd="0" destOrd="0" presId="urn:microsoft.com/office/officeart/2005/8/layout/vList3"/>
    <dgm:cxn modelId="{50196E9C-ECBE-4232-B7C8-B45F3FC0AEA2}" type="presParOf" srcId="{B7B03E74-8D5D-4B34-80F7-005443F22F0D}" destId="{A149DAFD-7D70-4629-AF24-A51B2AE1980B}" srcOrd="0" destOrd="0" presId="urn:microsoft.com/office/officeart/2005/8/layout/vList3"/>
    <dgm:cxn modelId="{6DD18E58-D4A4-4FA0-AD5C-0ADD5F7E0F2D}" type="presParOf" srcId="{B7B03E74-8D5D-4B34-80F7-005443F22F0D}" destId="{CD72A9F6-DD4E-4353-B050-7D51E14286AA}" srcOrd="1" destOrd="0" presId="urn:microsoft.com/office/officeart/2005/8/layout/vList3"/>
    <dgm:cxn modelId="{E8186D87-0395-4C6F-9560-00BA3A6C5B32}" type="presParOf" srcId="{82468FBE-B816-4696-8060-8B528693674F}" destId="{27B47E7A-15D4-4AFB-A1CF-C8A015ACC0EA}" srcOrd="1" destOrd="0" presId="urn:microsoft.com/office/officeart/2005/8/layout/vList3"/>
    <dgm:cxn modelId="{A19E24A1-FBC8-4AD2-A9B9-539836C556A3}" type="presParOf" srcId="{82468FBE-B816-4696-8060-8B528693674F}" destId="{EF1BEFB4-50F8-489D-A23C-D480476218E9}" srcOrd="2" destOrd="0" presId="urn:microsoft.com/office/officeart/2005/8/layout/vList3"/>
    <dgm:cxn modelId="{3F17E41D-C7D7-4724-BA41-BCFDA85CB979}" type="presParOf" srcId="{EF1BEFB4-50F8-489D-A23C-D480476218E9}" destId="{7E19C163-0D95-4D94-9590-92996E5A5B6C}" srcOrd="0" destOrd="0" presId="urn:microsoft.com/office/officeart/2005/8/layout/vList3"/>
    <dgm:cxn modelId="{01E3A5C1-0739-4EC5-BCE3-7F44EE072A0C}" type="presParOf" srcId="{EF1BEFB4-50F8-489D-A23C-D480476218E9}" destId="{96D7F493-1E97-4256-820C-755714B4B056}" srcOrd="1" destOrd="0" presId="urn:microsoft.com/office/officeart/2005/8/layout/vList3"/>
    <dgm:cxn modelId="{677B4FE9-5672-416C-8C3B-5D052E167A4E}" type="presParOf" srcId="{82468FBE-B816-4696-8060-8B528693674F}" destId="{2C033AB1-2A80-4166-A859-88F5DA876519}" srcOrd="3" destOrd="0" presId="urn:microsoft.com/office/officeart/2005/8/layout/vList3"/>
    <dgm:cxn modelId="{8D737451-D9EA-40B7-9E7A-BA4276A9BA41}" type="presParOf" srcId="{82468FBE-B816-4696-8060-8B528693674F}" destId="{A2F481FE-DEBB-4204-9BE7-370BEABDCA25}" srcOrd="4" destOrd="0" presId="urn:microsoft.com/office/officeart/2005/8/layout/vList3"/>
    <dgm:cxn modelId="{8D0F0CE7-D2A7-46DB-A59F-D7B40528F8BC}" type="presParOf" srcId="{A2F481FE-DEBB-4204-9BE7-370BEABDCA25}" destId="{6C51DC44-8A43-49EB-97BE-C4F21A3ADB06}" srcOrd="0" destOrd="0" presId="urn:microsoft.com/office/officeart/2005/8/layout/vList3"/>
    <dgm:cxn modelId="{DB84D516-42CB-4B53-BD8C-9723204D1F30}" type="presParOf" srcId="{A2F481FE-DEBB-4204-9BE7-370BEABDCA25}" destId="{A4BB9396-1D8C-4AE8-92AA-329B6A694FB8}" srcOrd="1" destOrd="0" presId="urn:microsoft.com/office/officeart/2005/8/layout/vList3"/>
    <dgm:cxn modelId="{D262A4EC-541C-4A95-BE75-A347E6B00676}" type="presParOf" srcId="{82468FBE-B816-4696-8060-8B528693674F}" destId="{1B5F2FFD-D03A-41C3-A2DD-6EFC399431B7}" srcOrd="5" destOrd="0" presId="urn:microsoft.com/office/officeart/2005/8/layout/vList3"/>
    <dgm:cxn modelId="{56123517-4C09-4BA5-8390-6EDD4F2F7CB2}" type="presParOf" srcId="{82468FBE-B816-4696-8060-8B528693674F}" destId="{890763B1-6B3D-4F0F-BDF9-24B08EBE519B}" srcOrd="6" destOrd="0" presId="urn:microsoft.com/office/officeart/2005/8/layout/vList3"/>
    <dgm:cxn modelId="{3647C5FE-897F-4C2B-A48A-08A2CE7BEFA8}" type="presParOf" srcId="{890763B1-6B3D-4F0F-BDF9-24B08EBE519B}" destId="{2FA539EE-F50B-4BC9-AAD8-5E354D9D2C0C}" srcOrd="0" destOrd="0" presId="urn:microsoft.com/office/officeart/2005/8/layout/vList3"/>
    <dgm:cxn modelId="{485CD5FC-113F-41D2-8CEF-CA0BF4BAE40C}" type="presParOf" srcId="{890763B1-6B3D-4F0F-BDF9-24B08EBE519B}" destId="{315ED164-D2F0-40BE-A8AF-1C4DECB28AFF}" srcOrd="1" destOrd="0" presId="urn:microsoft.com/office/officeart/2005/8/layout/vList3"/>
    <dgm:cxn modelId="{B6B30F2D-2373-4CAF-A123-8A4E71851AD7}" type="presParOf" srcId="{82468FBE-B816-4696-8060-8B528693674F}" destId="{2772418A-4680-42B6-ACCF-5A577B239259}" srcOrd="7" destOrd="0" presId="urn:microsoft.com/office/officeart/2005/8/layout/vList3"/>
    <dgm:cxn modelId="{741A1083-DB00-44A0-BCD4-FA58D17F7EC0}" type="presParOf" srcId="{82468FBE-B816-4696-8060-8B528693674F}" destId="{D09B91FF-5952-4D28-9DD4-4BE9767247B7}" srcOrd="8" destOrd="0" presId="urn:microsoft.com/office/officeart/2005/8/layout/vList3"/>
    <dgm:cxn modelId="{89145178-138F-482D-B79A-11C1F6111C9D}" type="presParOf" srcId="{D09B91FF-5952-4D28-9DD4-4BE9767247B7}" destId="{BF9861A7-0CB7-4A3A-97A8-38AB3B81CA9C}" srcOrd="0" destOrd="0" presId="urn:microsoft.com/office/officeart/2005/8/layout/vList3"/>
    <dgm:cxn modelId="{93D42BE0-C129-4A94-851E-BC0E971FA742}" type="presParOf" srcId="{D09B91FF-5952-4D28-9DD4-4BE9767247B7}" destId="{1F2DF510-7DA3-403B-8491-2549516C714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6D5B2-EFD4-4980-AE94-6628EE5CD7E1}">
      <dsp:nvSpPr>
        <dsp:cNvPr id="0" name=""/>
        <dsp:cNvSpPr/>
      </dsp:nvSpPr>
      <dsp:spPr>
        <a:xfrm>
          <a:off x="0" y="377460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8A83C-18C5-497A-AF92-91E0774E25D6}">
      <dsp:nvSpPr>
        <dsp:cNvPr id="0" name=""/>
        <dsp:cNvSpPr/>
      </dsp:nvSpPr>
      <dsp:spPr>
        <a:xfrm>
          <a:off x="348257" y="259380"/>
          <a:ext cx="6965149" cy="236160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Presentation Slide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270908"/>
        <a:ext cx="6942093" cy="213104"/>
      </dsp:txXfrm>
    </dsp:sp>
    <dsp:sp modelId="{C6C8699E-0A64-4D3C-9B2F-2CDBF8E7A226}">
      <dsp:nvSpPr>
        <dsp:cNvPr id="0" name=""/>
        <dsp:cNvSpPr/>
      </dsp:nvSpPr>
      <dsp:spPr>
        <a:xfrm>
          <a:off x="0" y="772092"/>
          <a:ext cx="7315200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5593"/>
              <a:satOff val="-531"/>
              <a:lumOff val="1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E3DF70-6C9A-4C33-8C52-D5ED0FB61CBD}">
      <dsp:nvSpPr>
        <dsp:cNvPr id="0" name=""/>
        <dsp:cNvSpPr/>
      </dsp:nvSpPr>
      <dsp:spPr>
        <a:xfrm>
          <a:off x="348257" y="622260"/>
          <a:ext cx="6965149" cy="267911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Proposal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61335" y="635338"/>
        <a:ext cx="6938993" cy="241755"/>
      </dsp:txXfrm>
    </dsp:sp>
    <dsp:sp modelId="{97BFEDF7-56A0-4582-ADA5-8E526C1127A5}">
      <dsp:nvSpPr>
        <dsp:cNvPr id="0" name=""/>
        <dsp:cNvSpPr/>
      </dsp:nvSpPr>
      <dsp:spPr>
        <a:xfrm>
          <a:off x="0" y="1134972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851185"/>
              <a:satOff val="-1062"/>
              <a:lumOff val="25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A361BF-1484-4515-8BAC-6C1942DC85D7}">
      <dsp:nvSpPr>
        <dsp:cNvPr id="0" name=""/>
        <dsp:cNvSpPr/>
      </dsp:nvSpPr>
      <dsp:spPr>
        <a:xfrm>
          <a:off x="348257" y="1016892"/>
          <a:ext cx="6965149" cy="236160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Appendixes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1028420"/>
        <a:ext cx="6942093" cy="213104"/>
      </dsp:txXfrm>
    </dsp:sp>
    <dsp:sp modelId="{683238FA-ACBF-4E3A-8A26-14790488DACE}">
      <dsp:nvSpPr>
        <dsp:cNvPr id="0" name=""/>
        <dsp:cNvSpPr/>
      </dsp:nvSpPr>
      <dsp:spPr>
        <a:xfrm>
          <a:off x="0" y="1497852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276778"/>
              <a:satOff val="-1592"/>
              <a:lumOff val="3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DAC59-DBAF-4B95-877A-50A690B9DD14}">
      <dsp:nvSpPr>
        <dsp:cNvPr id="0" name=""/>
        <dsp:cNvSpPr/>
      </dsp:nvSpPr>
      <dsp:spPr>
        <a:xfrm>
          <a:off x="348257" y="1379772"/>
          <a:ext cx="6965149" cy="236160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a.  Previous Presentation Slide (Dated 16 August 2016)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1391300"/>
        <a:ext cx="6942093" cy="213104"/>
      </dsp:txXfrm>
    </dsp:sp>
    <dsp:sp modelId="{861E627A-B3B4-466B-BC4A-76294E3492D9}">
      <dsp:nvSpPr>
        <dsp:cNvPr id="0" name=""/>
        <dsp:cNvSpPr/>
      </dsp:nvSpPr>
      <dsp:spPr>
        <a:xfrm>
          <a:off x="0" y="1860732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702371"/>
              <a:satOff val="-2123"/>
              <a:lumOff val="4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77CC8C-8235-4E78-BCB4-2A37A65840F4}">
      <dsp:nvSpPr>
        <dsp:cNvPr id="0" name=""/>
        <dsp:cNvSpPr/>
      </dsp:nvSpPr>
      <dsp:spPr>
        <a:xfrm>
          <a:off x="348257" y="1742652"/>
          <a:ext cx="6965149" cy="236160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b.  Corporate Profile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1754180"/>
        <a:ext cx="6942093" cy="213104"/>
      </dsp:txXfrm>
    </dsp:sp>
    <dsp:sp modelId="{3C1FECA4-33A0-4E08-BCCF-969DF6F9ACC4}">
      <dsp:nvSpPr>
        <dsp:cNvPr id="0" name=""/>
        <dsp:cNvSpPr/>
      </dsp:nvSpPr>
      <dsp:spPr>
        <a:xfrm>
          <a:off x="0" y="2223612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127963"/>
              <a:satOff val="-2654"/>
              <a:lumOff val="62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3F5BD-78C0-48D7-8E76-F2839B21C1F7}">
      <dsp:nvSpPr>
        <dsp:cNvPr id="0" name=""/>
        <dsp:cNvSpPr/>
      </dsp:nvSpPr>
      <dsp:spPr>
        <a:xfrm>
          <a:off x="348257" y="2105532"/>
          <a:ext cx="6965149" cy="236160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          - FR </a:t>
          </a:r>
          <a:r>
            <a:rPr lang="en-US" sz="1600" b="1" i="0" kern="1200" dirty="0" err="1" smtClean="0">
              <a:solidFill>
                <a:schemeClr val="bg1"/>
              </a:solidFill>
              <a:latin typeface="+mj-lt"/>
            </a:rPr>
            <a:t>Mutiara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(M) </a:t>
          </a:r>
          <a:r>
            <a:rPr lang="en-US" sz="1600" b="1" i="0" kern="1200" dirty="0" err="1" smtClean="0">
              <a:solidFill>
                <a:schemeClr val="bg1"/>
              </a:solidFill>
              <a:latin typeface="+mj-lt"/>
            </a:rPr>
            <a:t>Sdn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. Bhd.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2117060"/>
        <a:ext cx="6942093" cy="213104"/>
      </dsp:txXfrm>
    </dsp:sp>
    <dsp:sp modelId="{373FCFE7-75E1-445D-AD7A-AE2D3BCEE51C}">
      <dsp:nvSpPr>
        <dsp:cNvPr id="0" name=""/>
        <dsp:cNvSpPr/>
      </dsp:nvSpPr>
      <dsp:spPr>
        <a:xfrm>
          <a:off x="0" y="2574403"/>
          <a:ext cx="7315200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553556"/>
              <a:satOff val="-3185"/>
              <a:lumOff val="74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89D4D-BBBC-495F-A175-CB6F3DBAD1D0}">
      <dsp:nvSpPr>
        <dsp:cNvPr id="0" name=""/>
        <dsp:cNvSpPr/>
      </dsp:nvSpPr>
      <dsp:spPr>
        <a:xfrm>
          <a:off x="348257" y="2468412"/>
          <a:ext cx="6965149" cy="224070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          - </a:t>
          </a:r>
          <a:r>
            <a:rPr lang="en-US" sz="1600" b="1" i="0" kern="1200" dirty="0" err="1" smtClean="0">
              <a:solidFill>
                <a:schemeClr val="bg1"/>
              </a:solidFill>
              <a:latin typeface="+mj-lt"/>
            </a:rPr>
            <a:t>Salihin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GST Services </a:t>
          </a:r>
          <a:r>
            <a:rPr lang="en-US" sz="1600" b="1" i="0" kern="1200" dirty="0" err="1" smtClean="0">
              <a:solidFill>
                <a:schemeClr val="bg1"/>
              </a:solidFill>
              <a:latin typeface="+mj-lt"/>
            </a:rPr>
            <a:t>Sdn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. Bhd.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195" y="2479350"/>
        <a:ext cx="6943273" cy="202194"/>
      </dsp:txXfrm>
    </dsp:sp>
    <dsp:sp modelId="{B078FA04-7980-41F9-9F50-35DEEF3F6B52}">
      <dsp:nvSpPr>
        <dsp:cNvPr id="0" name=""/>
        <dsp:cNvSpPr/>
      </dsp:nvSpPr>
      <dsp:spPr>
        <a:xfrm>
          <a:off x="0" y="2937283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979148"/>
              <a:satOff val="-3716"/>
              <a:lumOff val="8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6172FB-D159-47F6-9F7D-BDBD52E5F9D4}">
      <dsp:nvSpPr>
        <dsp:cNvPr id="0" name=""/>
        <dsp:cNvSpPr/>
      </dsp:nvSpPr>
      <dsp:spPr>
        <a:xfrm>
          <a:off x="348257" y="2819203"/>
          <a:ext cx="6965149" cy="236160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c.  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Execution Plan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2830731"/>
        <a:ext cx="6942093" cy="213104"/>
      </dsp:txXfrm>
    </dsp:sp>
    <dsp:sp modelId="{C36C73D5-CF63-4C7A-9154-77C5B517566A}">
      <dsp:nvSpPr>
        <dsp:cNvPr id="0" name=""/>
        <dsp:cNvSpPr/>
      </dsp:nvSpPr>
      <dsp:spPr>
        <a:xfrm>
          <a:off x="0" y="3300163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404741"/>
              <a:satOff val="-4247"/>
              <a:lumOff val="9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8D8BC4-77D3-4853-96DA-6C73A4815DC9}">
      <dsp:nvSpPr>
        <dsp:cNvPr id="0" name=""/>
        <dsp:cNvSpPr/>
      </dsp:nvSpPr>
      <dsp:spPr>
        <a:xfrm>
          <a:off x="348257" y="3182083"/>
          <a:ext cx="6965149" cy="236160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d.  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Training Program, Modules &amp; Certificates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3193611"/>
        <a:ext cx="6942093" cy="213104"/>
      </dsp:txXfrm>
    </dsp:sp>
    <dsp:sp modelId="{8B429590-D979-4547-A2B0-44A6495AF022}">
      <dsp:nvSpPr>
        <dsp:cNvPr id="0" name=""/>
        <dsp:cNvSpPr/>
      </dsp:nvSpPr>
      <dsp:spPr>
        <a:xfrm>
          <a:off x="0" y="3663043"/>
          <a:ext cx="7315200" cy="201600"/>
        </a:xfrm>
        <a:prstGeom prst="homePlat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830334"/>
              <a:satOff val="-4777"/>
              <a:lumOff val="112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EE533F-52D0-4171-B98E-E6A5E3647709}">
      <dsp:nvSpPr>
        <dsp:cNvPr id="0" name=""/>
        <dsp:cNvSpPr/>
      </dsp:nvSpPr>
      <dsp:spPr>
        <a:xfrm>
          <a:off x="348257" y="3544963"/>
          <a:ext cx="6965149" cy="236160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e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. Learning &amp; Job Matching Platform </a:t>
          </a:r>
          <a:endParaRPr lang="en-MY" sz="1600" b="1" i="0" kern="1200" dirty="0">
            <a:solidFill>
              <a:schemeClr val="bg1"/>
            </a:solidFill>
            <a:latin typeface="+mj-lt"/>
          </a:endParaRPr>
        </a:p>
      </dsp:txBody>
      <dsp:txXfrm>
        <a:off x="359785" y="3556491"/>
        <a:ext cx="6942093" cy="213104"/>
      </dsp:txXfrm>
    </dsp:sp>
    <dsp:sp modelId="{C9877F69-3FB4-4C2A-BEBF-2232396B3749}">
      <dsp:nvSpPr>
        <dsp:cNvPr id="0" name=""/>
        <dsp:cNvSpPr/>
      </dsp:nvSpPr>
      <dsp:spPr>
        <a:xfrm>
          <a:off x="0" y="4063042"/>
          <a:ext cx="7315200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55926"/>
              <a:satOff val="-5308"/>
              <a:lumOff val="124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33EF03-8EC4-45B2-B89D-57906ED216C4}">
      <dsp:nvSpPr>
        <dsp:cNvPr id="0" name=""/>
        <dsp:cNvSpPr/>
      </dsp:nvSpPr>
      <dsp:spPr>
        <a:xfrm>
          <a:off x="365760" y="3907843"/>
          <a:ext cx="6888745" cy="273279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f. </a:t>
          </a: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Product Catalogue  </a:t>
          </a:r>
          <a:endParaRPr lang="en-US" sz="1600" b="1" i="0" kern="1200" dirty="0" smtClean="0">
            <a:solidFill>
              <a:schemeClr val="bg1"/>
            </a:solidFill>
            <a:latin typeface="+mj-lt"/>
          </a:endParaRPr>
        </a:p>
      </dsp:txBody>
      <dsp:txXfrm>
        <a:off x="379100" y="3921183"/>
        <a:ext cx="6862065" cy="246599"/>
      </dsp:txXfrm>
    </dsp:sp>
    <dsp:sp modelId="{80E85C43-8B13-42C2-9DD8-4315D4422771}">
      <dsp:nvSpPr>
        <dsp:cNvPr id="0" name=""/>
        <dsp:cNvSpPr/>
      </dsp:nvSpPr>
      <dsp:spPr>
        <a:xfrm>
          <a:off x="0" y="4542819"/>
          <a:ext cx="7315200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EE013-F1E6-4FDC-85F2-AE1A1388626F}">
      <dsp:nvSpPr>
        <dsp:cNvPr id="0" name=""/>
        <dsp:cNvSpPr/>
      </dsp:nvSpPr>
      <dsp:spPr>
        <a:xfrm>
          <a:off x="348257" y="4307842"/>
          <a:ext cx="6965149" cy="353056"/>
        </a:xfrm>
        <a:prstGeom prst="roundRect">
          <a:avLst/>
        </a:prstGeom>
        <a:solidFill>
          <a:srgbClr val="8DCD4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chemeClr val="bg1"/>
              </a:solidFill>
              <a:latin typeface="+mj-lt"/>
            </a:rPr>
            <a:t>   g.  New Digital Online Media</a:t>
          </a:r>
        </a:p>
      </dsp:txBody>
      <dsp:txXfrm>
        <a:off x="365492" y="4325077"/>
        <a:ext cx="6930679" cy="318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2A9F6-DD4E-4353-B050-7D51E14286AA}">
      <dsp:nvSpPr>
        <dsp:cNvPr id="0" name=""/>
        <dsp:cNvSpPr/>
      </dsp:nvSpPr>
      <dsp:spPr>
        <a:xfrm rot="10800000">
          <a:off x="695661" y="1799"/>
          <a:ext cx="2380110" cy="3846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616" tIns="38100" rIns="7112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000" b="1" kern="1200" dirty="0" smtClean="0"/>
            <a:t>500,000</a:t>
          </a:r>
          <a:r>
            <a:rPr lang="en-US" altLang="en-US" sz="1000" kern="1200" dirty="0" smtClean="0"/>
            <a:t>  TEKUN Nasional Micro Entrepreneurs</a:t>
          </a:r>
          <a:endParaRPr lang="en-MY" sz="1000" kern="1200" dirty="0"/>
        </a:p>
      </dsp:txBody>
      <dsp:txXfrm rot="10800000">
        <a:off x="791821" y="1799"/>
        <a:ext cx="2283950" cy="384641"/>
      </dsp:txXfrm>
    </dsp:sp>
    <dsp:sp modelId="{A149DAFD-7D70-4629-AF24-A51B2AE1980B}">
      <dsp:nvSpPr>
        <dsp:cNvPr id="0" name=""/>
        <dsp:cNvSpPr/>
      </dsp:nvSpPr>
      <dsp:spPr>
        <a:xfrm>
          <a:off x="503341" y="1799"/>
          <a:ext cx="384641" cy="38464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6D7F493-1E97-4256-820C-755714B4B056}">
      <dsp:nvSpPr>
        <dsp:cNvPr id="0" name=""/>
        <dsp:cNvSpPr/>
      </dsp:nvSpPr>
      <dsp:spPr>
        <a:xfrm rot="10800000">
          <a:off x="695661" y="501258"/>
          <a:ext cx="2380110" cy="3846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616" tIns="38100" rIns="7112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000" b="1" kern="1200" dirty="0" smtClean="0"/>
            <a:t>300,000</a:t>
          </a:r>
          <a:r>
            <a:rPr lang="en-US" altLang="en-US" sz="1000" kern="1200" dirty="0" smtClean="0"/>
            <a:t>  AIM Micro Entrepreneurs</a:t>
          </a:r>
          <a:endParaRPr lang="en-MY" sz="1000" kern="1200" dirty="0"/>
        </a:p>
      </dsp:txBody>
      <dsp:txXfrm rot="10800000">
        <a:off x="791821" y="501258"/>
        <a:ext cx="2283950" cy="384641"/>
      </dsp:txXfrm>
    </dsp:sp>
    <dsp:sp modelId="{7E19C163-0D95-4D94-9590-92996E5A5B6C}">
      <dsp:nvSpPr>
        <dsp:cNvPr id="0" name=""/>
        <dsp:cNvSpPr/>
      </dsp:nvSpPr>
      <dsp:spPr>
        <a:xfrm>
          <a:off x="503341" y="501258"/>
          <a:ext cx="384641" cy="38464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BB9396-1D8C-4AE8-92AA-329B6A694FB8}">
      <dsp:nvSpPr>
        <dsp:cNvPr id="0" name=""/>
        <dsp:cNvSpPr/>
      </dsp:nvSpPr>
      <dsp:spPr>
        <a:xfrm rot="10800000">
          <a:off x="695661" y="1000717"/>
          <a:ext cx="2380110" cy="3846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616" tIns="38100" rIns="7112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000" b="1" kern="1200" dirty="0" smtClean="0"/>
            <a:t>15,000</a:t>
          </a:r>
          <a:r>
            <a:rPr lang="en-US" altLang="en-US" sz="1000" kern="1200" dirty="0" smtClean="0"/>
            <a:t>  Co-operatives </a:t>
          </a:r>
          <a:r>
            <a:rPr lang="en-US" altLang="en-US" sz="1000" kern="1200" dirty="0" err="1" smtClean="0"/>
            <a:t>i.e</a:t>
          </a:r>
          <a:r>
            <a:rPr lang="en-US" altLang="en-US" sz="1000" kern="1200" dirty="0" smtClean="0"/>
            <a:t> Micro Co-Operatives</a:t>
          </a:r>
          <a:endParaRPr lang="en-MY" sz="1000" kern="1200" dirty="0"/>
        </a:p>
      </dsp:txBody>
      <dsp:txXfrm rot="10800000">
        <a:off x="791821" y="1000717"/>
        <a:ext cx="2283950" cy="384641"/>
      </dsp:txXfrm>
    </dsp:sp>
    <dsp:sp modelId="{6C51DC44-8A43-49EB-97BE-C4F21A3ADB06}">
      <dsp:nvSpPr>
        <dsp:cNvPr id="0" name=""/>
        <dsp:cNvSpPr/>
      </dsp:nvSpPr>
      <dsp:spPr>
        <a:xfrm>
          <a:off x="503341" y="1000717"/>
          <a:ext cx="384641" cy="38464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15ED164-D2F0-40BE-A8AF-1C4DECB28AFF}">
      <dsp:nvSpPr>
        <dsp:cNvPr id="0" name=""/>
        <dsp:cNvSpPr/>
      </dsp:nvSpPr>
      <dsp:spPr>
        <a:xfrm rot="10800000">
          <a:off x="695661" y="1500177"/>
          <a:ext cx="2380110" cy="3846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616" tIns="38100" rIns="7112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000" b="1" kern="1200" dirty="0" smtClean="0"/>
            <a:t>500</a:t>
          </a:r>
          <a:r>
            <a:rPr lang="en-US" altLang="en-US" sz="1000" kern="1200" dirty="0" smtClean="0"/>
            <a:t>  PKK Nationwide</a:t>
          </a:r>
          <a:endParaRPr lang="en-MY" sz="1000" kern="1200" dirty="0"/>
        </a:p>
      </dsp:txBody>
      <dsp:txXfrm rot="10800000">
        <a:off x="791821" y="1500177"/>
        <a:ext cx="2283950" cy="384641"/>
      </dsp:txXfrm>
    </dsp:sp>
    <dsp:sp modelId="{2FA539EE-F50B-4BC9-AAD8-5E354D9D2C0C}">
      <dsp:nvSpPr>
        <dsp:cNvPr id="0" name=""/>
        <dsp:cNvSpPr/>
      </dsp:nvSpPr>
      <dsp:spPr>
        <a:xfrm>
          <a:off x="503341" y="1500177"/>
          <a:ext cx="384641" cy="38464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F2DF510-7DA3-403B-8491-2549516C714F}">
      <dsp:nvSpPr>
        <dsp:cNvPr id="0" name=""/>
        <dsp:cNvSpPr/>
      </dsp:nvSpPr>
      <dsp:spPr>
        <a:xfrm rot="10800000">
          <a:off x="695661" y="1999636"/>
          <a:ext cx="2380110" cy="3846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616" tIns="38100" rIns="7112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000" b="1" kern="1200" dirty="0" smtClean="0"/>
            <a:t>400</a:t>
          </a:r>
          <a:r>
            <a:rPr lang="en-US" altLang="en-US" sz="1000" kern="1200" dirty="0" smtClean="0"/>
            <a:t>  Fishermen’s Association Nationwide</a:t>
          </a:r>
          <a:endParaRPr lang="en-MY" altLang="en-US" sz="1000" kern="1200" dirty="0"/>
        </a:p>
      </dsp:txBody>
      <dsp:txXfrm rot="10800000">
        <a:off x="791821" y="1999636"/>
        <a:ext cx="2283950" cy="384641"/>
      </dsp:txXfrm>
    </dsp:sp>
    <dsp:sp modelId="{BF9861A7-0CB7-4A3A-97A8-38AB3B81CA9C}">
      <dsp:nvSpPr>
        <dsp:cNvPr id="0" name=""/>
        <dsp:cNvSpPr/>
      </dsp:nvSpPr>
      <dsp:spPr>
        <a:xfrm>
          <a:off x="503341" y="1999636"/>
          <a:ext cx="384641" cy="38464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25/10/2016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25/10/2016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61865-4D67-4D94-B5E2-B53966E6F728}" type="slidenum">
              <a:rPr lang="en-MY" smtClean="0"/>
              <a:pPr>
                <a:defRPr/>
              </a:pPr>
              <a:t>1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61865-4D67-4D94-B5E2-B53966E6F728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10/25/2016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10/25/2016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0" name="Picture 2" descr="C:\Users\User\Desktop\pi1m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987" y="76200"/>
            <a:ext cx="2010813" cy="358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Desktop\SALIHIN\Arts\Salihin logo png\sgst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81174"/>
            <a:ext cx="1295400" cy="32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8100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12.png"/><Relationship Id="rId21" Type="http://schemas.openxmlformats.org/officeDocument/2006/relationships/image" Target="../media/image25.png"/><Relationship Id="rId7" Type="http://schemas.openxmlformats.org/officeDocument/2006/relationships/diagramQuickStyle" Target="../diagrams/quickStyle2.xml"/><Relationship Id="rId12" Type="http://schemas.openxmlformats.org/officeDocument/2006/relationships/image" Target="../media/image16.png"/><Relationship Id="rId17" Type="http://schemas.openxmlformats.org/officeDocument/2006/relationships/image" Target="../media/image21.jpeg"/><Relationship Id="rId2" Type="http://schemas.openxmlformats.org/officeDocument/2006/relationships/image" Target="../media/image11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diagramData" Target="../diagrams/data2.xml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13.png"/><Relationship Id="rId9" Type="http://schemas.microsoft.com/office/2007/relationships/diagramDrawing" Target="../diagrams/drawing2.xml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3048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latin typeface="Arial Black"/>
              </a:rPr>
              <a:t>Table of Contents</a:t>
            </a:r>
            <a:endParaRPr lang="en-MY" sz="28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5129" name="Ellipse 256"/>
          <p:cNvGrpSpPr>
            <a:grpSpLocks/>
          </p:cNvGrpSpPr>
          <p:nvPr/>
        </p:nvGrpSpPr>
        <p:grpSpPr bwMode="auto">
          <a:xfrm>
            <a:off x="-4002088" y="4418013"/>
            <a:ext cx="2768600" cy="409575"/>
            <a:chOff x="4712208" y="4803648"/>
            <a:chExt cx="2822448" cy="621792"/>
          </a:xfrm>
        </p:grpSpPr>
        <p:pic>
          <p:nvPicPr>
            <p:cNvPr id="5133" name="Ellipse 256"/>
            <p:cNvPicPr>
              <a:picLocks noChangeArrowheads="1"/>
            </p:cNvPicPr>
            <p:nvPr/>
          </p:nvPicPr>
          <p:blipFill>
            <a:blip r:embed="rId3">
              <a:lum brigh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4" name="Text Box 369"/>
            <p:cNvSpPr txBox="1">
              <a:spLocks noChangeArrowheads="1"/>
            </p:cNvSpPr>
            <p:nvPr/>
          </p:nvSpPr>
          <p:spPr bwMode="auto">
            <a:xfrm>
              <a:off x="5129610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MY" altLang="en-US" sz="1800" noProof="1">
                <a:solidFill>
                  <a:srgbClr val="FFFFFF"/>
                </a:solidFill>
                <a:ea typeface="MS PGothic" pitchFamily="34" charset="-128"/>
              </a:endParaRPr>
            </a:p>
          </p:txBody>
        </p:sp>
      </p:grp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091253013"/>
              </p:ext>
            </p:extLst>
          </p:nvPr>
        </p:nvGraphicFramePr>
        <p:xfrm>
          <a:off x="685800" y="1168400"/>
          <a:ext cx="7315200" cy="500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3048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latin typeface="Arial Black"/>
              </a:rPr>
              <a:t>Why we are here today</a:t>
            </a:r>
            <a:endParaRPr lang="en-MY" sz="28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28800" y="1812082"/>
            <a:ext cx="5486400" cy="2057400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81000" y="3998893"/>
            <a:ext cx="8382000" cy="2173307"/>
            <a:chOff x="381000" y="3998893"/>
            <a:chExt cx="8382000" cy="2173307"/>
          </a:xfrm>
        </p:grpSpPr>
        <p:sp>
          <p:nvSpPr>
            <p:cNvPr id="18" name="Rectangle 17"/>
            <p:cNvSpPr/>
            <p:nvPr/>
          </p:nvSpPr>
          <p:spPr>
            <a:xfrm>
              <a:off x="4495800" y="5638800"/>
              <a:ext cx="2632075" cy="533400"/>
            </a:xfrm>
            <a:prstGeom prst="rect">
              <a:avLst/>
            </a:prstGeom>
            <a:no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b="1" dirty="0" smtClean="0">
                  <a:solidFill>
                    <a:schemeClr val="tx1"/>
                  </a:solidFill>
                </a:rPr>
                <a:t>ACCOUNTING  </a:t>
              </a:r>
            </a:p>
            <a:p>
              <a:r>
                <a:rPr lang="en-US" sz="1200" b="1" dirty="0" smtClean="0">
                  <a:solidFill>
                    <a:schemeClr val="tx1"/>
                  </a:solidFill>
                </a:rPr>
                <a:t>SOFTWARE SOLUTIONS</a:t>
              </a:r>
              <a:endParaRPr lang="en-MY" sz="1200" b="1" dirty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8254" y="5715000"/>
              <a:ext cx="837546" cy="374255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381000" y="3998893"/>
              <a:ext cx="2209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Accounting Solutions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Training Program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Certification Program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Continuous Learning (Online &amp; Offline)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Continuous support </a:t>
              </a:r>
              <a:endParaRPr lang="en-MY" sz="1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53200" y="4038600"/>
              <a:ext cx="22098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Industries Participation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Academia Participation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/>
                <a:t>eLearning &amp; Job Matching Platform</a:t>
              </a:r>
              <a:endParaRPr lang="en-MY" sz="1400" dirty="0"/>
            </a:p>
          </p:txBody>
        </p:sp>
      </p:grpSp>
      <p:grpSp>
        <p:nvGrpSpPr>
          <p:cNvPr id="26" name="Ellipse 256"/>
          <p:cNvGrpSpPr>
            <a:grpSpLocks/>
          </p:cNvGrpSpPr>
          <p:nvPr/>
        </p:nvGrpSpPr>
        <p:grpSpPr bwMode="auto">
          <a:xfrm>
            <a:off x="3092450" y="3040689"/>
            <a:ext cx="2768600" cy="409575"/>
            <a:chOff x="4712208" y="4803648"/>
            <a:chExt cx="2822448" cy="621792"/>
          </a:xfrm>
        </p:grpSpPr>
        <p:pic>
          <p:nvPicPr>
            <p:cNvPr id="27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 Box 369"/>
            <p:cNvSpPr txBox="1">
              <a:spLocks noChangeArrowheads="1"/>
            </p:cNvSpPr>
            <p:nvPr/>
          </p:nvSpPr>
          <p:spPr bwMode="auto">
            <a:xfrm>
              <a:off x="5129610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MY" altLang="en-US" sz="1800" noProof="1">
                <a:ea typeface="MS PGothic" pitchFamily="34" charset="-128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828800" y="1812082"/>
            <a:ext cx="5486400" cy="2057400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447800"/>
            <a:ext cx="8686800" cy="4241800"/>
            <a:chOff x="228600" y="1447800"/>
            <a:chExt cx="8686800" cy="4241800"/>
          </a:xfrm>
        </p:grpSpPr>
        <p:sp>
          <p:nvSpPr>
            <p:cNvPr id="25" name="Down Arrow 24"/>
            <p:cNvSpPr/>
            <p:nvPr/>
          </p:nvSpPr>
          <p:spPr>
            <a:xfrm rot="10800000">
              <a:off x="4419601" y="4399745"/>
              <a:ext cx="303581" cy="477054"/>
            </a:xfrm>
            <a:prstGeom prst="downArrow">
              <a:avLst/>
            </a:prstGeom>
            <a:solidFill>
              <a:srgbClr val="92D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>
                <a:solidFill>
                  <a:schemeClr val="tx1"/>
                </a:solidFill>
              </a:endParaRPr>
            </a:p>
          </p:txBody>
        </p:sp>
        <p:pic>
          <p:nvPicPr>
            <p:cNvPr id="44" name="Picture 9" descr="C:\Users\User\Downloads\logo fr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0" y="4953000"/>
              <a:ext cx="1577975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228600" y="1447800"/>
              <a:ext cx="8686800" cy="2753127"/>
              <a:chOff x="228600" y="1447800"/>
              <a:chExt cx="8686800" cy="2753127"/>
            </a:xfrm>
          </p:grpSpPr>
          <p:pic>
            <p:nvPicPr>
              <p:cNvPr id="40" name="Picture 9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76578" y="1447800"/>
                <a:ext cx="686022" cy="5526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" name="Picture 8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0391" y="1447800"/>
                <a:ext cx="1340209" cy="6393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" name="Group 3"/>
              <p:cNvGrpSpPr/>
              <p:nvPr/>
            </p:nvGrpSpPr>
            <p:grpSpPr>
              <a:xfrm>
                <a:off x="228600" y="2574491"/>
                <a:ext cx="2514600" cy="1387909"/>
                <a:chOff x="228600" y="2574491"/>
                <a:chExt cx="2514600" cy="1387909"/>
              </a:xfrm>
            </p:grpSpPr>
            <p:sp>
              <p:nvSpPr>
                <p:cNvPr id="24" name="Rounded Rectangle 23"/>
                <p:cNvSpPr/>
                <p:nvPr/>
              </p:nvSpPr>
              <p:spPr>
                <a:xfrm>
                  <a:off x="228601" y="2574491"/>
                  <a:ext cx="2514599" cy="1387909"/>
                </a:xfrm>
                <a:prstGeom prst="roundRect">
                  <a:avLst/>
                </a:prstGeom>
                <a:solidFill>
                  <a:schemeClr val="bg1"/>
                </a:solidFill>
                <a:ln w="76200">
                  <a:solidFill>
                    <a:srgbClr val="8DCD4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228600" y="2832926"/>
                  <a:ext cx="2514599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 smtClean="0"/>
                    <a:t>PI1M CONTENT</a:t>
                  </a:r>
                </a:p>
                <a:p>
                  <a:pPr algn="ctr"/>
                  <a:r>
                    <a:rPr lang="en-US" b="1" dirty="0" smtClean="0"/>
                    <a:t>ENHANCEMENT &amp; EMPOWERMENT </a:t>
                  </a:r>
                  <a:endParaRPr lang="en-MY" b="1" dirty="0"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6400801" y="2574491"/>
                <a:ext cx="2514599" cy="1387909"/>
                <a:chOff x="6400801" y="2574491"/>
                <a:chExt cx="2514599" cy="1387909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6400801" y="2574491"/>
                  <a:ext cx="2514599" cy="1387909"/>
                </a:xfrm>
                <a:prstGeom prst="roundRect">
                  <a:avLst/>
                </a:prstGeom>
                <a:solidFill>
                  <a:schemeClr val="bg1"/>
                </a:solidFill>
                <a:ln w="76200">
                  <a:solidFill>
                    <a:srgbClr val="8DCD4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6400801" y="2817809"/>
                  <a:ext cx="2514599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 smtClean="0"/>
                    <a:t>PI1M CENTRE</a:t>
                  </a:r>
                </a:p>
                <a:p>
                  <a:pPr algn="ctr"/>
                  <a:r>
                    <a:rPr lang="en-US" b="1" dirty="0" smtClean="0"/>
                    <a:t>VISIBILITY &amp; NEW SERVICE OFFERINGS</a:t>
                  </a:r>
                  <a:endParaRPr lang="en-MY" b="1" dirty="0"/>
                </a:p>
              </p:txBody>
            </p:sp>
          </p:grpSp>
          <p:pic>
            <p:nvPicPr>
              <p:cNvPr id="45" name="Picture 2" descr="C:\Users\User\Desktop\Pusat Internet 1 Malaysia_files\image02.jpg"/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43" t="15922" r="5322"/>
              <a:stretch/>
            </p:blipFill>
            <p:spPr bwMode="auto">
              <a:xfrm>
                <a:off x="3065655" y="2238929"/>
                <a:ext cx="2988679" cy="196199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97805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3429000" y="2647210"/>
            <a:ext cx="1481645" cy="1524000"/>
            <a:chOff x="3429000" y="2647210"/>
            <a:chExt cx="1481645" cy="1524000"/>
          </a:xfrm>
        </p:grpSpPr>
        <p:pic>
          <p:nvPicPr>
            <p:cNvPr id="26" name="Picture 2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9731" y="2973059"/>
              <a:ext cx="1044669" cy="872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" name="Flowchart: Connector 105"/>
            <p:cNvSpPr/>
            <p:nvPr/>
          </p:nvSpPr>
          <p:spPr>
            <a:xfrm>
              <a:off x="3429000" y="2647210"/>
              <a:ext cx="1481645" cy="1524000"/>
            </a:xfrm>
            <a:prstGeom prst="flowChartConnector">
              <a:avLst/>
            </a:prstGeom>
            <a:solidFill>
              <a:schemeClr val="accent1">
                <a:alpha val="36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986428" y="5032361"/>
            <a:ext cx="1451878" cy="1210374"/>
            <a:chOff x="-1981200" y="505663"/>
            <a:chExt cx="1612900" cy="1344612"/>
          </a:xfrm>
        </p:grpSpPr>
        <p:sp>
          <p:nvSpPr>
            <p:cNvPr id="24" name="TextBox 44"/>
            <p:cNvSpPr txBox="1">
              <a:spLocks noChangeArrowheads="1"/>
            </p:cNvSpPr>
            <p:nvPr/>
          </p:nvSpPr>
          <p:spPr bwMode="auto">
            <a:xfrm>
              <a:off x="-1981200" y="1388313"/>
              <a:ext cx="16129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/>
                <a:t>PI1M “</a:t>
              </a:r>
              <a:r>
                <a:rPr lang="en-US" altLang="en-US" sz="1200" b="1" dirty="0" smtClean="0"/>
                <a:t>Accountant”</a:t>
              </a:r>
              <a:endParaRPr lang="en-US" altLang="en-US" sz="1200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MY" altLang="en-US" sz="1200" b="1" dirty="0"/>
                <a:t>New Job Creation</a:t>
              </a:r>
              <a:endParaRPr lang="en-US" altLang="en-US" sz="1200" b="1" dirty="0"/>
            </a:p>
          </p:txBody>
        </p:sp>
        <p:pic>
          <p:nvPicPr>
            <p:cNvPr id="29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603375" y="505663"/>
              <a:ext cx="841375" cy="963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31"/>
          <p:cNvGrpSpPr/>
          <p:nvPr/>
        </p:nvGrpSpPr>
        <p:grpSpPr>
          <a:xfrm>
            <a:off x="3276600" y="4980769"/>
            <a:ext cx="1524472" cy="1314560"/>
            <a:chOff x="-1935162" y="1907425"/>
            <a:chExt cx="1524000" cy="1314153"/>
          </a:xfrm>
        </p:grpSpPr>
        <p:sp>
          <p:nvSpPr>
            <p:cNvPr id="28" name="Rectangle 11"/>
            <p:cNvSpPr>
              <a:spLocks noChangeArrowheads="1"/>
            </p:cNvSpPr>
            <p:nvPr/>
          </p:nvSpPr>
          <p:spPr bwMode="auto">
            <a:xfrm>
              <a:off x="-1935162" y="2759913"/>
              <a:ext cx="1524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 smtClean="0"/>
                <a:t>Potential accounts </a:t>
              </a:r>
              <a:r>
                <a:rPr lang="en-US" altLang="en-US" sz="1200" b="1" dirty="0"/>
                <a:t>to </a:t>
              </a:r>
              <a:r>
                <a:rPr lang="en-US" altLang="en-US" sz="1200" b="1" dirty="0" smtClean="0"/>
                <a:t>be served </a:t>
              </a:r>
              <a:r>
                <a:rPr lang="en-US" altLang="en-US" sz="1200" b="1" dirty="0"/>
                <a:t>via PI1M</a:t>
              </a:r>
            </a:p>
          </p:txBody>
        </p:sp>
        <p:pic>
          <p:nvPicPr>
            <p:cNvPr id="30" name="Picture 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84325" y="1907425"/>
              <a:ext cx="822325" cy="933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" name="Group 61"/>
          <p:cNvGrpSpPr/>
          <p:nvPr/>
        </p:nvGrpSpPr>
        <p:grpSpPr>
          <a:xfrm>
            <a:off x="-76200" y="2628259"/>
            <a:ext cx="3579113" cy="2556323"/>
            <a:chOff x="2904376" y="4379222"/>
            <a:chExt cx="3047999" cy="2176982"/>
          </a:xfrm>
        </p:grpSpPr>
        <p:graphicFrame>
          <p:nvGraphicFramePr>
            <p:cNvPr id="39" name="Diagram 38"/>
            <p:cNvGraphicFramePr/>
            <p:nvPr>
              <p:extLst>
                <p:ext uri="{D42A27DB-BD31-4B8C-83A1-F6EECF244321}">
                  <p14:modId xmlns:p14="http://schemas.microsoft.com/office/powerpoint/2010/main" val="4025266584"/>
                </p:ext>
              </p:extLst>
            </p:nvPr>
          </p:nvGraphicFramePr>
          <p:xfrm>
            <a:off x="2904376" y="4383518"/>
            <a:ext cx="3047999" cy="20319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2523" y="4780290"/>
              <a:ext cx="554212" cy="383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2425" y="4379222"/>
              <a:ext cx="704311" cy="357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0699" y="5640498"/>
              <a:ext cx="516037" cy="458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8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0702" y="6099417"/>
              <a:ext cx="516034" cy="456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21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730" y="5190927"/>
              <a:ext cx="742249" cy="44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0" name="Group 69"/>
          <p:cNvGrpSpPr/>
          <p:nvPr/>
        </p:nvGrpSpPr>
        <p:grpSpPr>
          <a:xfrm>
            <a:off x="1954927" y="464231"/>
            <a:ext cx="1855073" cy="1263300"/>
            <a:chOff x="3065655" y="1447800"/>
            <a:chExt cx="2988679" cy="2753127"/>
          </a:xfrm>
        </p:grpSpPr>
        <p:pic>
          <p:nvPicPr>
            <p:cNvPr id="71" name="Picture 9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6578" y="1447800"/>
              <a:ext cx="686022" cy="552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" name="Picture 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0391" y="1447800"/>
              <a:ext cx="1340209" cy="639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" name="Picture 2" descr="C:\Users\User\Desktop\Pusat Internet 1 Malaysia_files\image02.jpg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3" t="15922" r="5322"/>
            <a:stretch/>
          </p:blipFill>
          <p:spPr bwMode="auto">
            <a:xfrm>
              <a:off x="3065655" y="2238929"/>
              <a:ext cx="2988679" cy="196199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0" name="Picture 7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081" y="627600"/>
            <a:ext cx="985975" cy="392860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403" y="1142696"/>
            <a:ext cx="1286633" cy="491948"/>
          </a:xfrm>
          <a:prstGeom prst="rect">
            <a:avLst/>
          </a:prstGeom>
        </p:spPr>
      </p:pic>
      <p:sp>
        <p:nvSpPr>
          <p:cNvPr id="85" name="Rectangle 84"/>
          <p:cNvSpPr/>
          <p:nvPr/>
        </p:nvSpPr>
        <p:spPr bwMode="auto">
          <a:xfrm>
            <a:off x="7318137" y="2362200"/>
            <a:ext cx="1684337" cy="762000"/>
          </a:xfrm>
          <a:prstGeom prst="rect">
            <a:avLst/>
          </a:prstGeom>
          <a:blipFill rotWithShape="0">
            <a:blip r:embed="rId20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Rectangle 85"/>
          <p:cNvSpPr/>
          <p:nvPr/>
        </p:nvSpPr>
        <p:spPr bwMode="auto">
          <a:xfrm>
            <a:off x="7318137" y="3017823"/>
            <a:ext cx="1684337" cy="631825"/>
          </a:xfrm>
          <a:prstGeom prst="rect">
            <a:avLst/>
          </a:prstGeom>
          <a:blipFill rotWithShape="0">
            <a:blip r:embed="rId21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Rectangle 86"/>
          <p:cNvSpPr/>
          <p:nvPr/>
        </p:nvSpPr>
        <p:spPr bwMode="auto">
          <a:xfrm>
            <a:off x="7318137" y="3682986"/>
            <a:ext cx="1684337" cy="758825"/>
          </a:xfrm>
          <a:prstGeom prst="rect">
            <a:avLst/>
          </a:prstGeom>
          <a:blipFill rotWithShape="0">
            <a:blip r:embed="rId22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Rectangle 87"/>
          <p:cNvSpPr/>
          <p:nvPr/>
        </p:nvSpPr>
        <p:spPr bwMode="auto">
          <a:xfrm>
            <a:off x="7318137" y="4368786"/>
            <a:ext cx="1684337" cy="511175"/>
          </a:xfrm>
          <a:prstGeom prst="rect">
            <a:avLst/>
          </a:prstGeom>
          <a:blipFill rotWithShape="0">
            <a:blip r:embed="rId23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3" name="Rectangle 11"/>
          <p:cNvSpPr>
            <a:spLocks noChangeArrowheads="1"/>
          </p:cNvSpPr>
          <p:nvPr/>
        </p:nvSpPr>
        <p:spPr bwMode="auto">
          <a:xfrm>
            <a:off x="2179266" y="1846968"/>
            <a:ext cx="152447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/>
              <a:t>Rural Community</a:t>
            </a:r>
            <a:endParaRPr lang="en-US" altLang="en-US" sz="1200" b="1" dirty="0"/>
          </a:p>
        </p:txBody>
      </p:sp>
      <p:sp>
        <p:nvSpPr>
          <p:cNvPr id="100" name="Bent Arrow 99"/>
          <p:cNvSpPr/>
          <p:nvPr/>
        </p:nvSpPr>
        <p:spPr>
          <a:xfrm>
            <a:off x="752797" y="1020460"/>
            <a:ext cx="716986" cy="120213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101" name="Bent Arrow 100"/>
          <p:cNvSpPr/>
          <p:nvPr/>
        </p:nvSpPr>
        <p:spPr>
          <a:xfrm rot="5400000">
            <a:off x="7801812" y="777888"/>
            <a:ext cx="716986" cy="120213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102" name="Bent Arrow 101"/>
          <p:cNvSpPr/>
          <p:nvPr/>
        </p:nvSpPr>
        <p:spPr>
          <a:xfrm rot="10800000">
            <a:off x="6709832" y="5410200"/>
            <a:ext cx="2051538" cy="74323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103" name="Bent Arrow 102"/>
          <p:cNvSpPr/>
          <p:nvPr/>
        </p:nvSpPr>
        <p:spPr>
          <a:xfrm rot="16200000">
            <a:off x="1557389" y="4631859"/>
            <a:ext cx="716986" cy="232617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104" name="Right Arrow 103"/>
          <p:cNvSpPr/>
          <p:nvPr/>
        </p:nvSpPr>
        <p:spPr>
          <a:xfrm>
            <a:off x="4355306" y="1020460"/>
            <a:ext cx="1262241" cy="3584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109" name="Group 108"/>
          <p:cNvGrpSpPr/>
          <p:nvPr/>
        </p:nvGrpSpPr>
        <p:grpSpPr>
          <a:xfrm>
            <a:off x="5181600" y="2647210"/>
            <a:ext cx="1481645" cy="1524000"/>
            <a:chOff x="5181600" y="2647210"/>
            <a:chExt cx="1481645" cy="1524000"/>
          </a:xfrm>
        </p:grpSpPr>
        <p:pic>
          <p:nvPicPr>
            <p:cNvPr id="25" name="Picture 24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4073" y="3234674"/>
              <a:ext cx="1166142" cy="470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" name="Flowchart: Connector 106"/>
            <p:cNvSpPr/>
            <p:nvPr/>
          </p:nvSpPr>
          <p:spPr>
            <a:xfrm>
              <a:off x="5181600" y="2647210"/>
              <a:ext cx="1481645" cy="1524000"/>
            </a:xfrm>
            <a:prstGeom prst="flowChartConnector">
              <a:avLst/>
            </a:prstGeom>
            <a:solidFill>
              <a:schemeClr val="accent1">
                <a:alpha val="36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15962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8640</TotalTime>
  <Words>161</Words>
  <Application>Microsoft Office PowerPoint</Application>
  <PresentationFormat>On-screen Show (4:3)</PresentationFormat>
  <Paragraphs>39</Paragraphs>
  <Slides>3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699</cp:revision>
  <cp:lastPrinted>2016-10-25T08:06:17Z</cp:lastPrinted>
  <dcterms:created xsi:type="dcterms:W3CDTF">2006-08-16T00:00:00Z</dcterms:created>
  <dcterms:modified xsi:type="dcterms:W3CDTF">2016-10-25T13:00:29Z</dcterms:modified>
</cp:coreProperties>
</file>