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6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6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81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2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4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9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8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1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9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B4C56-9493-4DBD-9E6A-E540F88C8C50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85CD9-EB75-4A96-BA76-24D9C9CF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0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4063" y="1278235"/>
            <a:ext cx="555748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SALIHIN </a:t>
            </a:r>
          </a:p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ACCOUNTING </a:t>
            </a:r>
          </a:p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SYSTEM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932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826"/>
            <a:ext cx="12192000" cy="58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52095" y="2510135"/>
            <a:ext cx="38370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 GUEST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8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68"/>
            <a:ext cx="12192000" cy="585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730"/>
            <a:ext cx="12192000" cy="58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93"/>
            <a:ext cx="12192000" cy="58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92"/>
            <a:ext cx="12192000" cy="585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938"/>
            <a:ext cx="12192000" cy="583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0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11"/>
            <a:ext cx="12192000" cy="59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8164" y="2624435"/>
            <a:ext cx="2536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 USER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6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6"/>
            <a:ext cx="12192000" cy="58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3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745"/>
            <a:ext cx="12192000" cy="57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76"/>
            <a:ext cx="12192000" cy="58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506"/>
            <a:ext cx="12192000" cy="58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53"/>
            <a:ext cx="12192000" cy="58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21"/>
            <a:ext cx="12192000" cy="58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869"/>
            <a:ext cx="12192000" cy="59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1928" y="2332335"/>
            <a:ext cx="40703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AS ADMIN</a:t>
            </a:r>
          </a:p>
        </p:txBody>
      </p:sp>
    </p:spTree>
    <p:extLst>
      <p:ext uri="{BB962C8B-B14F-4D97-AF65-F5344CB8AC3E}">
        <p14:creationId xmlns:p14="http://schemas.microsoft.com/office/powerpoint/2010/main" val="24714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104"/>
            <a:ext cx="12192000" cy="588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07" y="733049"/>
            <a:ext cx="5096586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57"/>
            <a:ext cx="12192000" cy="58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69"/>
            <a:ext cx="12192000" cy="59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779"/>
            <a:ext cx="12192000" cy="58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119"/>
            <a:ext cx="12192000" cy="59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34"/>
            <a:ext cx="12192000" cy="596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325"/>
            <a:ext cx="12192000" cy="553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273"/>
            <a:ext cx="12192000" cy="58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903"/>
            <a:ext cx="12192000" cy="58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34"/>
            <a:ext cx="12192000" cy="596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0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400"/>
            <a:ext cx="12192000" cy="593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00"/>
            <a:ext cx="12192000" cy="591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621"/>
            <a:ext cx="12192000" cy="59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571"/>
            <a:ext cx="12192000" cy="5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7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352"/>
            <a:ext cx="12192000" cy="58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988"/>
            <a:ext cx="12192000" cy="59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734"/>
            <a:ext cx="12192000" cy="588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463"/>
            <a:ext cx="12192000" cy="59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352"/>
            <a:ext cx="12192000" cy="58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1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895"/>
            <a:ext cx="12192000" cy="594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07"/>
            <a:ext cx="12192000" cy="583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012"/>
            <a:ext cx="12192000" cy="58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734"/>
            <a:ext cx="12192000" cy="588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096"/>
            <a:ext cx="12192000" cy="59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554"/>
            <a:ext cx="12192000" cy="32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575"/>
            <a:ext cx="12192000" cy="58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695"/>
            <a:ext cx="12192000" cy="587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48"/>
            <a:ext cx="12192000" cy="59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</Words>
  <Application>Microsoft Office PowerPoint</Application>
  <PresentationFormat>Widescreen</PresentationFormat>
  <Paragraphs>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Abu Aiman</dc:creator>
  <cp:lastModifiedBy>Abu Aiman</cp:lastModifiedBy>
  <cp:revision>5</cp:revision>
  <dcterms:created xsi:type="dcterms:W3CDTF">2016-11-30T02:49:02Z</dcterms:created>
  <dcterms:modified xsi:type="dcterms:W3CDTF">2016-11-30T03:01:31Z</dcterms:modified>
</cp:coreProperties>
</file>