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3" r:id="rId2"/>
    <p:sldId id="570" r:id="rId3"/>
    <p:sldId id="582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5ED3-D3D9-4FBF-A72F-E76F62EAAB98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8CB6CF8A-0847-476F-95E5-9937B220B2CB}">
      <dgm:prSet phldrT="[Text]"/>
      <dgm:spPr/>
      <dgm:t>
        <a:bodyPr/>
        <a:lstStyle/>
        <a:p>
          <a:r>
            <a:rPr lang="en-US" dirty="0" smtClean="0"/>
            <a:t>Sales Module</a:t>
          </a:r>
          <a:endParaRPr lang="en-MY" dirty="0"/>
        </a:p>
      </dgm:t>
    </dgm:pt>
    <dgm:pt modelId="{9C3F3443-8877-4F9F-94D2-A3F35610FE07}" type="parTrans" cxnId="{E7CFB7BA-FE2E-4F4D-83CD-983822D25A5D}">
      <dgm:prSet/>
      <dgm:spPr/>
      <dgm:t>
        <a:bodyPr/>
        <a:lstStyle/>
        <a:p>
          <a:endParaRPr lang="en-MY"/>
        </a:p>
      </dgm:t>
    </dgm:pt>
    <dgm:pt modelId="{50C911B0-F986-416F-9967-5BDEC37285AB}" type="sibTrans" cxnId="{E7CFB7BA-FE2E-4F4D-83CD-983822D25A5D}">
      <dgm:prSet/>
      <dgm:spPr/>
      <dgm:t>
        <a:bodyPr/>
        <a:lstStyle/>
        <a:p>
          <a:endParaRPr lang="en-MY"/>
        </a:p>
      </dgm:t>
    </dgm:pt>
    <dgm:pt modelId="{26533736-1668-46F5-893A-71292DEE370A}">
      <dgm:prSet phldrT="[Text]"/>
      <dgm:spPr/>
      <dgm:t>
        <a:bodyPr/>
        <a:lstStyle/>
        <a:p>
          <a:r>
            <a:rPr lang="en-US" dirty="0" smtClean="0"/>
            <a:t>General Module</a:t>
          </a:r>
          <a:endParaRPr lang="en-MY" dirty="0"/>
        </a:p>
      </dgm:t>
    </dgm:pt>
    <dgm:pt modelId="{E4D028A6-1E9E-4A79-AC68-5A6C8CD6A563}" type="parTrans" cxnId="{3598788E-A99D-4787-9693-9C959B9181B8}">
      <dgm:prSet/>
      <dgm:spPr/>
      <dgm:t>
        <a:bodyPr/>
        <a:lstStyle/>
        <a:p>
          <a:endParaRPr lang="en-MY"/>
        </a:p>
      </dgm:t>
    </dgm:pt>
    <dgm:pt modelId="{052707EE-A87C-4865-88B8-8A4BBA3D67C4}" type="sibTrans" cxnId="{3598788E-A99D-4787-9693-9C959B9181B8}">
      <dgm:prSet/>
      <dgm:spPr/>
      <dgm:t>
        <a:bodyPr/>
        <a:lstStyle/>
        <a:p>
          <a:endParaRPr lang="en-MY"/>
        </a:p>
      </dgm:t>
    </dgm:pt>
    <dgm:pt modelId="{867D0334-AC7A-4D06-891C-68B74A630BED}">
      <dgm:prSet phldrT="[Text]"/>
      <dgm:spPr/>
      <dgm:t>
        <a:bodyPr/>
        <a:lstStyle/>
        <a:p>
          <a:r>
            <a:rPr lang="en-US" dirty="0" smtClean="0"/>
            <a:t>Report Module</a:t>
          </a:r>
          <a:endParaRPr lang="en-MY" dirty="0"/>
        </a:p>
      </dgm:t>
    </dgm:pt>
    <dgm:pt modelId="{2798F285-9DBE-4D70-8998-8E0206698575}" type="parTrans" cxnId="{E1E24287-8456-427F-8A6F-4B3227408E06}">
      <dgm:prSet/>
      <dgm:spPr/>
      <dgm:t>
        <a:bodyPr/>
        <a:lstStyle/>
        <a:p>
          <a:endParaRPr lang="en-MY"/>
        </a:p>
      </dgm:t>
    </dgm:pt>
    <dgm:pt modelId="{9C069953-96E6-4554-A40B-7C2604BE5643}" type="sibTrans" cxnId="{E1E24287-8456-427F-8A6F-4B3227408E06}">
      <dgm:prSet/>
      <dgm:spPr/>
      <dgm:t>
        <a:bodyPr/>
        <a:lstStyle/>
        <a:p>
          <a:endParaRPr lang="en-MY"/>
        </a:p>
      </dgm:t>
    </dgm:pt>
    <dgm:pt modelId="{51BB526B-63E0-45F9-80CE-8F663C269FB9}">
      <dgm:prSet phldrT="[Text]"/>
      <dgm:spPr/>
      <dgm:t>
        <a:bodyPr/>
        <a:lstStyle/>
        <a:p>
          <a:r>
            <a:rPr lang="en-US" dirty="0" smtClean="0"/>
            <a:t>Entrepreneur Web Module</a:t>
          </a:r>
          <a:endParaRPr lang="en-MY" dirty="0"/>
        </a:p>
      </dgm:t>
    </dgm:pt>
    <dgm:pt modelId="{51B0C3BE-A93B-410F-8D4A-828016B6CFCB}" type="parTrans" cxnId="{8CEE3AA0-13AC-46AD-908B-029F9A2D51F0}">
      <dgm:prSet/>
      <dgm:spPr/>
      <dgm:t>
        <a:bodyPr/>
        <a:lstStyle/>
        <a:p>
          <a:endParaRPr lang="en-MY"/>
        </a:p>
      </dgm:t>
    </dgm:pt>
    <dgm:pt modelId="{45B81521-09D5-4AB2-9E75-91B20B3D4D21}" type="sibTrans" cxnId="{8CEE3AA0-13AC-46AD-908B-029F9A2D51F0}">
      <dgm:prSet/>
      <dgm:spPr/>
      <dgm:t>
        <a:bodyPr/>
        <a:lstStyle/>
        <a:p>
          <a:endParaRPr lang="en-MY"/>
        </a:p>
      </dgm:t>
    </dgm:pt>
    <dgm:pt modelId="{96B1924A-155D-4B49-AC1D-36470E86C07E}">
      <dgm:prSet phldrT="[Text]"/>
      <dgm:spPr/>
      <dgm:t>
        <a:bodyPr/>
        <a:lstStyle/>
        <a:p>
          <a:r>
            <a:rPr lang="en-US" dirty="0" smtClean="0"/>
            <a:t>Expenses Module</a:t>
          </a:r>
          <a:endParaRPr lang="en-MY" dirty="0"/>
        </a:p>
      </dgm:t>
    </dgm:pt>
    <dgm:pt modelId="{C9957B5D-15E5-484B-95F6-2B7371E91C46}" type="parTrans" cxnId="{EE039EE7-F481-4E88-93C3-F9FA3B038FFC}">
      <dgm:prSet/>
      <dgm:spPr/>
      <dgm:t>
        <a:bodyPr/>
        <a:lstStyle/>
        <a:p>
          <a:endParaRPr lang="en-MY"/>
        </a:p>
      </dgm:t>
    </dgm:pt>
    <dgm:pt modelId="{8A96268A-B911-4CE2-827D-981706BAE103}" type="sibTrans" cxnId="{EE039EE7-F481-4E88-93C3-F9FA3B038FFC}">
      <dgm:prSet/>
      <dgm:spPr/>
      <dgm:t>
        <a:bodyPr/>
        <a:lstStyle/>
        <a:p>
          <a:endParaRPr lang="en-MY"/>
        </a:p>
      </dgm:t>
    </dgm:pt>
    <dgm:pt modelId="{3C920333-BC8A-4CE5-8445-943691A01437}" type="pres">
      <dgm:prSet presAssocID="{B7F35ED3-D3D9-4FBF-A72F-E76F62EAA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93D98E7-4F84-4883-B469-4B57B15D5830}" type="pres">
      <dgm:prSet presAssocID="{8CB6CF8A-0847-476F-95E5-9937B220B2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961D28-A608-46FF-8118-CBD79381E961}" type="pres">
      <dgm:prSet presAssocID="{8CB6CF8A-0847-476F-95E5-9937B220B2CB}" presName="spNode" presStyleCnt="0"/>
      <dgm:spPr/>
      <dgm:t>
        <a:bodyPr/>
        <a:lstStyle/>
        <a:p>
          <a:endParaRPr lang="en-MY"/>
        </a:p>
      </dgm:t>
    </dgm:pt>
    <dgm:pt modelId="{1F1505D0-3E04-468A-AC4C-B0DA0ABFC8A3}" type="pres">
      <dgm:prSet presAssocID="{50C911B0-F986-416F-9967-5BDEC37285AB}" presName="sibTrans" presStyleLbl="sibTrans1D1" presStyleIdx="0" presStyleCnt="5"/>
      <dgm:spPr/>
      <dgm:t>
        <a:bodyPr/>
        <a:lstStyle/>
        <a:p>
          <a:endParaRPr lang="en-MY"/>
        </a:p>
      </dgm:t>
    </dgm:pt>
    <dgm:pt modelId="{2AAA0A44-FC32-45DF-9CF9-ABF2D6658D84}" type="pres">
      <dgm:prSet presAssocID="{96B1924A-155D-4B49-AC1D-36470E86C0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8AC4F1B-DD8F-4CF5-8C31-A480E2222662}" type="pres">
      <dgm:prSet presAssocID="{96B1924A-155D-4B49-AC1D-36470E86C07E}" presName="spNode" presStyleCnt="0"/>
      <dgm:spPr/>
    </dgm:pt>
    <dgm:pt modelId="{44439927-4137-4289-84AB-04E3767B9703}" type="pres">
      <dgm:prSet presAssocID="{8A96268A-B911-4CE2-827D-981706BAE103}" presName="sibTrans" presStyleLbl="sibTrans1D1" presStyleIdx="1" presStyleCnt="5"/>
      <dgm:spPr/>
      <dgm:t>
        <a:bodyPr/>
        <a:lstStyle/>
        <a:p>
          <a:endParaRPr lang="en-MY"/>
        </a:p>
      </dgm:t>
    </dgm:pt>
    <dgm:pt modelId="{A8FA639B-2291-4B3D-8E89-90459838ADF4}" type="pres">
      <dgm:prSet presAssocID="{26533736-1668-46F5-893A-71292DEE37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272C9DC-22E9-45A4-B822-B57038B949E1}" type="pres">
      <dgm:prSet presAssocID="{26533736-1668-46F5-893A-71292DEE370A}" presName="spNode" presStyleCnt="0"/>
      <dgm:spPr/>
      <dgm:t>
        <a:bodyPr/>
        <a:lstStyle/>
        <a:p>
          <a:endParaRPr lang="en-MY"/>
        </a:p>
      </dgm:t>
    </dgm:pt>
    <dgm:pt modelId="{30A478CF-2F51-43BC-9A0C-256864938F94}" type="pres">
      <dgm:prSet presAssocID="{052707EE-A87C-4865-88B8-8A4BBA3D67C4}" presName="sibTrans" presStyleLbl="sibTrans1D1" presStyleIdx="2" presStyleCnt="5"/>
      <dgm:spPr/>
      <dgm:t>
        <a:bodyPr/>
        <a:lstStyle/>
        <a:p>
          <a:endParaRPr lang="en-MY"/>
        </a:p>
      </dgm:t>
    </dgm:pt>
    <dgm:pt modelId="{3A855AC6-EEE5-4A3F-9F36-5F8737753F18}" type="pres">
      <dgm:prSet presAssocID="{867D0334-AC7A-4D06-891C-68B74A630B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98331F9-CF82-4CB5-A883-A7F12D9F4CEF}" type="pres">
      <dgm:prSet presAssocID="{867D0334-AC7A-4D06-891C-68B74A630BED}" presName="spNode" presStyleCnt="0"/>
      <dgm:spPr/>
      <dgm:t>
        <a:bodyPr/>
        <a:lstStyle/>
        <a:p>
          <a:endParaRPr lang="en-MY"/>
        </a:p>
      </dgm:t>
    </dgm:pt>
    <dgm:pt modelId="{E639C2D0-7068-4F9B-A6CD-DA05990C857A}" type="pres">
      <dgm:prSet presAssocID="{9C069953-96E6-4554-A40B-7C2604BE5643}" presName="sibTrans" presStyleLbl="sibTrans1D1" presStyleIdx="3" presStyleCnt="5"/>
      <dgm:spPr/>
      <dgm:t>
        <a:bodyPr/>
        <a:lstStyle/>
        <a:p>
          <a:endParaRPr lang="en-MY"/>
        </a:p>
      </dgm:t>
    </dgm:pt>
    <dgm:pt modelId="{A9993D5E-80C6-411A-8C50-7530E2C8486F}" type="pres">
      <dgm:prSet presAssocID="{51BB526B-63E0-45F9-80CE-8F663C269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E27AEC-E276-4C75-9D3F-7995D2360247}" type="pres">
      <dgm:prSet presAssocID="{51BB526B-63E0-45F9-80CE-8F663C269FB9}" presName="spNode" presStyleCnt="0"/>
      <dgm:spPr/>
      <dgm:t>
        <a:bodyPr/>
        <a:lstStyle/>
        <a:p>
          <a:endParaRPr lang="en-MY"/>
        </a:p>
      </dgm:t>
    </dgm:pt>
    <dgm:pt modelId="{BE8FAAC0-DD1E-4799-B27E-14D21731CC41}" type="pres">
      <dgm:prSet presAssocID="{45B81521-09D5-4AB2-9E75-91B20B3D4D21}" presName="sibTrans" presStyleLbl="sibTrans1D1" presStyleIdx="4" presStyleCnt="5"/>
      <dgm:spPr/>
      <dgm:t>
        <a:bodyPr/>
        <a:lstStyle/>
        <a:p>
          <a:endParaRPr lang="en-MY"/>
        </a:p>
      </dgm:t>
    </dgm:pt>
  </dgm:ptLst>
  <dgm:cxnLst>
    <dgm:cxn modelId="{5E3691E0-FC81-4DEC-909F-00364D9C3FBC}" type="presOf" srcId="{8CB6CF8A-0847-476F-95E5-9937B220B2CB}" destId="{F93D98E7-4F84-4883-B469-4B57B15D5830}" srcOrd="0" destOrd="0" presId="urn:microsoft.com/office/officeart/2005/8/layout/cycle6"/>
    <dgm:cxn modelId="{3598788E-A99D-4787-9693-9C959B9181B8}" srcId="{B7F35ED3-D3D9-4FBF-A72F-E76F62EAAB98}" destId="{26533736-1668-46F5-893A-71292DEE370A}" srcOrd="2" destOrd="0" parTransId="{E4D028A6-1E9E-4A79-AC68-5A6C8CD6A563}" sibTransId="{052707EE-A87C-4865-88B8-8A4BBA3D67C4}"/>
    <dgm:cxn modelId="{EE039EE7-F481-4E88-93C3-F9FA3B038FFC}" srcId="{B7F35ED3-D3D9-4FBF-A72F-E76F62EAAB98}" destId="{96B1924A-155D-4B49-AC1D-36470E86C07E}" srcOrd="1" destOrd="0" parTransId="{C9957B5D-15E5-484B-95F6-2B7371E91C46}" sibTransId="{8A96268A-B911-4CE2-827D-981706BAE103}"/>
    <dgm:cxn modelId="{E7CFB7BA-FE2E-4F4D-83CD-983822D25A5D}" srcId="{B7F35ED3-D3D9-4FBF-A72F-E76F62EAAB98}" destId="{8CB6CF8A-0847-476F-95E5-9937B220B2CB}" srcOrd="0" destOrd="0" parTransId="{9C3F3443-8877-4F9F-94D2-A3F35610FE07}" sibTransId="{50C911B0-F986-416F-9967-5BDEC37285AB}"/>
    <dgm:cxn modelId="{8CEE3AA0-13AC-46AD-908B-029F9A2D51F0}" srcId="{B7F35ED3-D3D9-4FBF-A72F-E76F62EAAB98}" destId="{51BB526B-63E0-45F9-80CE-8F663C269FB9}" srcOrd="4" destOrd="0" parTransId="{51B0C3BE-A93B-410F-8D4A-828016B6CFCB}" sibTransId="{45B81521-09D5-4AB2-9E75-91B20B3D4D21}"/>
    <dgm:cxn modelId="{E1E24287-8456-427F-8A6F-4B3227408E06}" srcId="{B7F35ED3-D3D9-4FBF-A72F-E76F62EAAB98}" destId="{867D0334-AC7A-4D06-891C-68B74A630BED}" srcOrd="3" destOrd="0" parTransId="{2798F285-9DBE-4D70-8998-8E0206698575}" sibTransId="{9C069953-96E6-4554-A40B-7C2604BE5643}"/>
    <dgm:cxn modelId="{23B2DBBD-2E38-48D0-956D-DACCBF838C98}" type="presOf" srcId="{26533736-1668-46F5-893A-71292DEE370A}" destId="{A8FA639B-2291-4B3D-8E89-90459838ADF4}" srcOrd="0" destOrd="0" presId="urn:microsoft.com/office/officeart/2005/8/layout/cycle6"/>
    <dgm:cxn modelId="{9686C606-A319-44D1-B586-BAA51BA5ADFD}" type="presOf" srcId="{867D0334-AC7A-4D06-891C-68B74A630BED}" destId="{3A855AC6-EEE5-4A3F-9F36-5F8737753F18}" srcOrd="0" destOrd="0" presId="urn:microsoft.com/office/officeart/2005/8/layout/cycle6"/>
    <dgm:cxn modelId="{753F2203-DDD8-4B24-A0AE-567344C6426F}" type="presOf" srcId="{96B1924A-155D-4B49-AC1D-36470E86C07E}" destId="{2AAA0A44-FC32-45DF-9CF9-ABF2D6658D84}" srcOrd="0" destOrd="0" presId="urn:microsoft.com/office/officeart/2005/8/layout/cycle6"/>
    <dgm:cxn modelId="{6858B002-952D-4024-B807-5D51D846A2CB}" type="presOf" srcId="{052707EE-A87C-4865-88B8-8A4BBA3D67C4}" destId="{30A478CF-2F51-43BC-9A0C-256864938F94}" srcOrd="0" destOrd="0" presId="urn:microsoft.com/office/officeart/2005/8/layout/cycle6"/>
    <dgm:cxn modelId="{023FA5FE-8CCE-47C6-A521-54B426EB584F}" type="presOf" srcId="{50C911B0-F986-416F-9967-5BDEC37285AB}" destId="{1F1505D0-3E04-468A-AC4C-B0DA0ABFC8A3}" srcOrd="0" destOrd="0" presId="urn:microsoft.com/office/officeart/2005/8/layout/cycle6"/>
    <dgm:cxn modelId="{4693A1EF-550F-4A81-9C31-9B6D952D42CF}" type="presOf" srcId="{45B81521-09D5-4AB2-9E75-91B20B3D4D21}" destId="{BE8FAAC0-DD1E-4799-B27E-14D21731CC41}" srcOrd="0" destOrd="0" presId="urn:microsoft.com/office/officeart/2005/8/layout/cycle6"/>
    <dgm:cxn modelId="{F028DCD7-C9FE-4897-AFE3-64D7996C1CB8}" type="presOf" srcId="{9C069953-96E6-4554-A40B-7C2604BE5643}" destId="{E639C2D0-7068-4F9B-A6CD-DA05990C857A}" srcOrd="0" destOrd="0" presId="urn:microsoft.com/office/officeart/2005/8/layout/cycle6"/>
    <dgm:cxn modelId="{291DC1CF-1489-4598-863B-23E1852F2ED1}" type="presOf" srcId="{B7F35ED3-D3D9-4FBF-A72F-E76F62EAAB98}" destId="{3C920333-BC8A-4CE5-8445-943691A01437}" srcOrd="0" destOrd="0" presId="urn:microsoft.com/office/officeart/2005/8/layout/cycle6"/>
    <dgm:cxn modelId="{2AA3AC70-D99B-41D2-9013-C8F6C429FF01}" type="presOf" srcId="{8A96268A-B911-4CE2-827D-981706BAE103}" destId="{44439927-4137-4289-84AB-04E3767B9703}" srcOrd="0" destOrd="0" presId="urn:microsoft.com/office/officeart/2005/8/layout/cycle6"/>
    <dgm:cxn modelId="{F8F5321C-4407-40F6-A993-CD38E3CCFA42}" type="presOf" srcId="{51BB526B-63E0-45F9-80CE-8F663C269FB9}" destId="{A9993D5E-80C6-411A-8C50-7530E2C8486F}" srcOrd="0" destOrd="0" presId="urn:microsoft.com/office/officeart/2005/8/layout/cycle6"/>
    <dgm:cxn modelId="{951DF0B6-E795-4F30-8F9A-23BFC53F5516}" type="presParOf" srcId="{3C920333-BC8A-4CE5-8445-943691A01437}" destId="{F93D98E7-4F84-4883-B469-4B57B15D5830}" srcOrd="0" destOrd="0" presId="urn:microsoft.com/office/officeart/2005/8/layout/cycle6"/>
    <dgm:cxn modelId="{B6AA351D-19B2-4475-9D5F-397EF4C4B043}" type="presParOf" srcId="{3C920333-BC8A-4CE5-8445-943691A01437}" destId="{BF961D28-A608-46FF-8118-CBD79381E961}" srcOrd="1" destOrd="0" presId="urn:microsoft.com/office/officeart/2005/8/layout/cycle6"/>
    <dgm:cxn modelId="{16B2C212-8539-4B2C-AB92-A804BF59772E}" type="presParOf" srcId="{3C920333-BC8A-4CE5-8445-943691A01437}" destId="{1F1505D0-3E04-468A-AC4C-B0DA0ABFC8A3}" srcOrd="2" destOrd="0" presId="urn:microsoft.com/office/officeart/2005/8/layout/cycle6"/>
    <dgm:cxn modelId="{945125E5-995E-4075-8EE3-AA6E7E199306}" type="presParOf" srcId="{3C920333-BC8A-4CE5-8445-943691A01437}" destId="{2AAA0A44-FC32-45DF-9CF9-ABF2D6658D84}" srcOrd="3" destOrd="0" presId="urn:microsoft.com/office/officeart/2005/8/layout/cycle6"/>
    <dgm:cxn modelId="{9AB38FEB-C512-46A6-9DFD-9BD8896BBF18}" type="presParOf" srcId="{3C920333-BC8A-4CE5-8445-943691A01437}" destId="{98AC4F1B-DD8F-4CF5-8C31-A480E2222662}" srcOrd="4" destOrd="0" presId="urn:microsoft.com/office/officeart/2005/8/layout/cycle6"/>
    <dgm:cxn modelId="{BFB70F3E-9DE2-4587-9A0D-07CDA8E50C18}" type="presParOf" srcId="{3C920333-BC8A-4CE5-8445-943691A01437}" destId="{44439927-4137-4289-84AB-04E3767B9703}" srcOrd="5" destOrd="0" presId="urn:microsoft.com/office/officeart/2005/8/layout/cycle6"/>
    <dgm:cxn modelId="{1F2175EE-9A34-492B-BFBB-97BC95D2B63B}" type="presParOf" srcId="{3C920333-BC8A-4CE5-8445-943691A01437}" destId="{A8FA639B-2291-4B3D-8E89-90459838ADF4}" srcOrd="6" destOrd="0" presId="urn:microsoft.com/office/officeart/2005/8/layout/cycle6"/>
    <dgm:cxn modelId="{4A38CB9E-FEBD-4347-838D-66B87C9727B9}" type="presParOf" srcId="{3C920333-BC8A-4CE5-8445-943691A01437}" destId="{D272C9DC-22E9-45A4-B822-B57038B949E1}" srcOrd="7" destOrd="0" presId="urn:microsoft.com/office/officeart/2005/8/layout/cycle6"/>
    <dgm:cxn modelId="{421A2304-CA36-41FA-9D67-53D1BC68A5BF}" type="presParOf" srcId="{3C920333-BC8A-4CE5-8445-943691A01437}" destId="{30A478CF-2F51-43BC-9A0C-256864938F94}" srcOrd="8" destOrd="0" presId="urn:microsoft.com/office/officeart/2005/8/layout/cycle6"/>
    <dgm:cxn modelId="{27865D46-EA28-4AA8-AEB1-5769349F1E8D}" type="presParOf" srcId="{3C920333-BC8A-4CE5-8445-943691A01437}" destId="{3A855AC6-EEE5-4A3F-9F36-5F8737753F18}" srcOrd="9" destOrd="0" presId="urn:microsoft.com/office/officeart/2005/8/layout/cycle6"/>
    <dgm:cxn modelId="{DA8394C0-18CA-456E-A704-95FAE8921548}" type="presParOf" srcId="{3C920333-BC8A-4CE5-8445-943691A01437}" destId="{D98331F9-CF82-4CB5-A883-A7F12D9F4CEF}" srcOrd="10" destOrd="0" presId="urn:microsoft.com/office/officeart/2005/8/layout/cycle6"/>
    <dgm:cxn modelId="{EAEA2EAD-81CE-4C75-AFF0-0E9952BAAB40}" type="presParOf" srcId="{3C920333-BC8A-4CE5-8445-943691A01437}" destId="{E639C2D0-7068-4F9B-A6CD-DA05990C857A}" srcOrd="11" destOrd="0" presId="urn:microsoft.com/office/officeart/2005/8/layout/cycle6"/>
    <dgm:cxn modelId="{6E327C3E-67E1-432C-B8EB-B2DBC182B36F}" type="presParOf" srcId="{3C920333-BC8A-4CE5-8445-943691A01437}" destId="{A9993D5E-80C6-411A-8C50-7530E2C8486F}" srcOrd="12" destOrd="0" presId="urn:microsoft.com/office/officeart/2005/8/layout/cycle6"/>
    <dgm:cxn modelId="{BFA7959A-CCC1-46B7-B035-34E51157690C}" type="presParOf" srcId="{3C920333-BC8A-4CE5-8445-943691A01437}" destId="{21E27AEC-E276-4C75-9D3F-7995D2360247}" srcOrd="13" destOrd="0" presId="urn:microsoft.com/office/officeart/2005/8/layout/cycle6"/>
    <dgm:cxn modelId="{168A020E-8AD8-419D-8EE3-C06560507D4C}" type="presParOf" srcId="{3C920333-BC8A-4CE5-8445-943691A01437}" destId="{BE8FAAC0-DD1E-4799-B27E-14D21731CC4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98E7-4F84-4883-B469-4B57B15D5830}">
      <dsp:nvSpPr>
        <dsp:cNvPr id="0" name=""/>
        <dsp:cNvSpPr/>
      </dsp:nvSpPr>
      <dsp:spPr>
        <a:xfrm>
          <a:off x="3337331" y="2512"/>
          <a:ext cx="1326337" cy="8621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Sales Module</a:t>
          </a:r>
          <a:endParaRPr lang="en-MY" sz="1600" kern="1200" dirty="0"/>
        </a:p>
      </dsp:txBody>
      <dsp:txXfrm>
        <a:off x="3379416" y="44597"/>
        <a:ext cx="1242167" cy="777949"/>
      </dsp:txXfrm>
    </dsp:sp>
    <dsp:sp modelId="{1F1505D0-3E04-468A-AC4C-B0DA0ABFC8A3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2393948" y="136677"/>
              </a:moveTo>
              <a:arcTo wR="1721677" hR="1721677" stAng="17579041" swAng="19604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A0A44-FC32-45DF-9CF9-ABF2D6658D84}">
      <dsp:nvSpPr>
        <dsp:cNvPr id="0" name=""/>
        <dsp:cNvSpPr/>
      </dsp:nvSpPr>
      <dsp:spPr>
        <a:xfrm>
          <a:off x="4974743" y="1192162"/>
          <a:ext cx="1326337" cy="8621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Expenses Module</a:t>
          </a:r>
          <a:endParaRPr lang="en-MY" sz="1600" kern="1200" dirty="0"/>
        </a:p>
      </dsp:txBody>
      <dsp:txXfrm>
        <a:off x="5016828" y="1234247"/>
        <a:ext cx="1242167" cy="777949"/>
      </dsp:txXfrm>
    </dsp:sp>
    <dsp:sp modelId="{44439927-4137-4289-84AB-04E3767B9703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3441002" y="1631710"/>
              </a:moveTo>
              <a:arcTo wR="1721677" hR="1721677" stAng="21420278" swAng="219545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A639B-2291-4B3D-8E89-90459838ADF4}">
      <dsp:nvSpPr>
        <dsp:cNvPr id="0" name=""/>
        <dsp:cNvSpPr/>
      </dsp:nvSpPr>
      <dsp:spPr>
        <a:xfrm>
          <a:off x="4349307" y="3117056"/>
          <a:ext cx="1326337" cy="8621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Module</a:t>
          </a:r>
          <a:endParaRPr lang="en-MY" sz="1600" kern="1200" dirty="0"/>
        </a:p>
      </dsp:txBody>
      <dsp:txXfrm>
        <a:off x="4391392" y="3159141"/>
        <a:ext cx="1242167" cy="777949"/>
      </dsp:txXfrm>
    </dsp:sp>
    <dsp:sp modelId="{30A478CF-2F51-43BC-9A0C-256864938F94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2063650" y="3409050"/>
              </a:moveTo>
              <a:arcTo wR="1721677" hR="1721677" stAng="4712595" swAng="137480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55AC6-EEE5-4A3F-9F36-5F8737753F18}">
      <dsp:nvSpPr>
        <dsp:cNvPr id="0" name=""/>
        <dsp:cNvSpPr/>
      </dsp:nvSpPr>
      <dsp:spPr>
        <a:xfrm>
          <a:off x="2325354" y="3117056"/>
          <a:ext cx="1326337" cy="862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 Module</a:t>
          </a:r>
          <a:endParaRPr lang="en-MY" sz="1600" kern="1200" dirty="0"/>
        </a:p>
      </dsp:txBody>
      <dsp:txXfrm>
        <a:off x="2367439" y="3159141"/>
        <a:ext cx="1242167" cy="777949"/>
      </dsp:txXfrm>
    </dsp:sp>
    <dsp:sp modelId="{E639C2D0-7068-4F9B-A6CD-DA05990C857A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287580" y="2674325"/>
              </a:moveTo>
              <a:arcTo wR="1721677" hR="1721677" stAng="8784272" swAng="219545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93D5E-80C6-411A-8C50-7530E2C8486F}">
      <dsp:nvSpPr>
        <dsp:cNvPr id="0" name=""/>
        <dsp:cNvSpPr/>
      </dsp:nvSpPr>
      <dsp:spPr>
        <a:xfrm>
          <a:off x="1699918" y="1192162"/>
          <a:ext cx="1326337" cy="8621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Entrepreneur Web Module</a:t>
          </a:r>
          <a:endParaRPr lang="en-MY" sz="1600" kern="1200" dirty="0"/>
        </a:p>
      </dsp:txBody>
      <dsp:txXfrm>
        <a:off x="1742003" y="1234247"/>
        <a:ext cx="1242167" cy="777949"/>
      </dsp:txXfrm>
    </dsp:sp>
    <dsp:sp modelId="{BE8FAAC0-DD1E-4799-B27E-14D21731CC41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300117" y="750420"/>
              </a:moveTo>
              <a:arcTo wR="1721677" hR="1721677" stAng="12860531" swAng="19604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 descr="https://encrypted-tbn2.gstatic.com/images?q=tbn:ANd9GcSdSUtQ6W5zWjpDiUKpmcfCU6ZsmaWJ3lj9iyCJRMIMz7ifah3J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7781"/>
            <a:ext cx="2133600" cy="2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22098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MY" sz="2800" b="1" dirty="0" smtClean="0">
                <a:latin typeface="Century Gothic" panose="020B0502020202020204" pitchFamily="34" charset="0"/>
              </a:rPr>
              <a:t> </a:t>
            </a:r>
            <a:r>
              <a:rPr lang="en-MY" sz="2800" b="1" dirty="0" err="1" smtClean="0">
                <a:latin typeface="Century Gothic" panose="020B0502020202020204" pitchFamily="34" charset="0"/>
              </a:rPr>
              <a:t>CashBook</a:t>
            </a:r>
            <a:endParaRPr lang="en-MY" sz="28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PRODUCT INFO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27" y="3276600"/>
            <a:ext cx="425067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032" y="5595938"/>
            <a:ext cx="40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MENU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36369" y="5564449"/>
            <a:ext cx="40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MENU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2" y="1600200"/>
            <a:ext cx="4026632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69" y="1600200"/>
            <a:ext cx="4026631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68" y="5443538"/>
            <a:ext cx="395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 BALANCE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736371" y="5412049"/>
            <a:ext cx="40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ASSETS REPORT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0" y="1447800"/>
            <a:ext cx="4026630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1" y="1447800"/>
            <a:ext cx="4026629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8" y="5519738"/>
            <a:ext cx="395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 BALANCE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36371" y="5488249"/>
            <a:ext cx="40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ASSETS REPORT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0" y="1524000"/>
            <a:ext cx="4026630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1" y="1524000"/>
            <a:ext cx="4026629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68" y="5672138"/>
            <a:ext cx="40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CASH FLOW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736372" y="5640649"/>
            <a:ext cx="402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POSTING JOURNALS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" y="1676400"/>
            <a:ext cx="4026629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2" y="1676401"/>
            <a:ext cx="402662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8" y="551973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 UP MENU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36373" y="5488247"/>
            <a:ext cx="402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EXPENSES SET UP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2" y="1524000"/>
            <a:ext cx="4026628" cy="39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3" y="1524000"/>
            <a:ext cx="4026627" cy="396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SPSLite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CashBook</a:t>
            </a:r>
            <a:r>
              <a:rPr lang="en-US" sz="2000" dirty="0" smtClean="0">
                <a:latin typeface="Century Gothic" panose="020B0502020202020204" pitchFamily="34" charset="0"/>
              </a:rPr>
              <a:t> Brochure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pic>
        <p:nvPicPr>
          <p:cNvPr id="11" name="Picture 3" descr="C:\Users\User\AppData\Local\Temp\SPS Lite Brochure (PUBLIC)-page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52" y="1219200"/>
            <a:ext cx="3489048" cy="48917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AppData\Local\Temp\SPS Lite Brochure (PUBLIC)-page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2" y="1219200"/>
            <a:ext cx="3516198" cy="48917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SPSLite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CashBook</a:t>
            </a:r>
            <a:r>
              <a:rPr lang="en-US" sz="2000" dirty="0" smtClean="0">
                <a:latin typeface="Century Gothic" panose="020B0502020202020204" pitchFamily="34" charset="0"/>
              </a:rPr>
              <a:t> Brochure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733800" cy="4891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1"/>
            <a:ext cx="3578489" cy="48917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The Main Modules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8" name="Shape 296"/>
          <p:cNvSpPr txBox="1"/>
          <p:nvPr/>
        </p:nvSpPr>
        <p:spPr>
          <a:xfrm>
            <a:off x="2057400" y="1308509"/>
            <a:ext cx="5019093" cy="596491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algn="ctr">
              <a:buSzPct val="250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There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5 main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modules of </a:t>
            </a:r>
            <a:r>
              <a:rPr lang="en-US" b="1" dirty="0" err="1" smtClean="0">
                <a:latin typeface="Calibri"/>
                <a:ea typeface="Calibri"/>
                <a:cs typeface="Calibri"/>
                <a:sym typeface="Calibri"/>
              </a:rPr>
              <a:t>SPSLite</a:t>
            </a: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22488392"/>
              </p:ext>
            </p:extLst>
          </p:nvPr>
        </p:nvGraphicFramePr>
        <p:xfrm>
          <a:off x="609601" y="17526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2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Main and Sub Modules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73" name="Shape 288"/>
          <p:cNvSpPr txBox="1"/>
          <p:nvPr/>
        </p:nvSpPr>
        <p:spPr>
          <a:xfrm>
            <a:off x="502265" y="1447800"/>
            <a:ext cx="8088923" cy="4724400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1600" b="1" dirty="0" smtClean="0"/>
              <a:t>Set Up Module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a company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a fixed asset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bank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loan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expenses type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entrepreneur’s website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b="1" dirty="0" smtClean="0"/>
              <a:t>Sales Module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Add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Edit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Confirm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View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AutoNum type="arabicPeriod" startAt="3"/>
            </a:pPr>
            <a:r>
              <a:rPr lang="en-US" sz="1600" b="1" dirty="0"/>
              <a:t>Expenses Module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cost of goods sold (COGS)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operating Expenses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of purchase fixed asset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7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88"/>
          <p:cNvSpPr txBox="1"/>
          <p:nvPr/>
        </p:nvSpPr>
        <p:spPr>
          <a:xfrm>
            <a:off x="502265" y="1600200"/>
            <a:ext cx="8088923" cy="3276600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algn="just"/>
            <a:r>
              <a:rPr lang="en-US" sz="1600" b="1" dirty="0" smtClean="0"/>
              <a:t>4.    General Module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</a:t>
            </a:r>
            <a:r>
              <a:rPr lang="en-US" sz="1600" dirty="0" smtClean="0"/>
              <a:t>new bank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</a:t>
            </a:r>
            <a:r>
              <a:rPr lang="en-US" sz="1600" dirty="0" smtClean="0"/>
              <a:t>loan repayment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new </a:t>
            </a:r>
            <a:r>
              <a:rPr lang="en-US" sz="1600" dirty="0" smtClean="0"/>
              <a:t>loan received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just"/>
            <a:r>
              <a:rPr lang="en-US" sz="1600" b="1" dirty="0" smtClean="0"/>
              <a:t>5.    Report Module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Print &amp; view profit &amp; loss account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account balance summary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fixed asset summary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loan report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SME cash flow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posted journal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Main and Sub Modules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5056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9168" y="55959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 PAGE/ LANDING PAGE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68" y="1600200"/>
            <a:ext cx="40386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6368" y="556444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SALES MENU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SPSLite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CashBook</a:t>
            </a:r>
            <a:r>
              <a:rPr lang="en-US" sz="2000" dirty="0" smtClean="0">
                <a:latin typeface="Century Gothic" panose="020B0502020202020204" pitchFamily="34" charset="0"/>
              </a:rPr>
              <a:t>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8" y="5519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EXPENSES MENU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12432" y="548824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OF GOOD SOLD MENU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32" y="1524000"/>
            <a:ext cx="40386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68" y="5519738"/>
            <a:ext cx="393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LISTS OF OPERATING EXPENSES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736368" y="5522724"/>
            <a:ext cx="40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OF GOOD SOLD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50432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68" y="1524000"/>
            <a:ext cx="4026632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7493</TotalTime>
  <Words>313</Words>
  <Application>Microsoft Office PowerPoint</Application>
  <PresentationFormat>On-screen Show (4:3)</PresentationFormat>
  <Paragraphs>94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407</cp:revision>
  <cp:lastPrinted>2016-10-20T06:28:56Z</cp:lastPrinted>
  <dcterms:created xsi:type="dcterms:W3CDTF">2006-08-16T00:00:00Z</dcterms:created>
  <dcterms:modified xsi:type="dcterms:W3CDTF">2016-11-30T07:57:35Z</dcterms:modified>
</cp:coreProperties>
</file>