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39" r:id="rId2"/>
    <p:sldId id="554" r:id="rId3"/>
    <p:sldId id="555" r:id="rId4"/>
    <p:sldId id="556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000"/>
    <a:srgbClr val="F60000"/>
    <a:srgbClr val="A08E60"/>
    <a:srgbClr val="D6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01" autoAdjust="0"/>
    <p:restoredTop sz="94676" autoAdjust="0"/>
  </p:normalViewPr>
  <p:slideViewPr>
    <p:cSldViewPr>
      <p:cViewPr>
        <p:scale>
          <a:sx n="50" d="100"/>
          <a:sy n="50" d="100"/>
        </p:scale>
        <p:origin x="-2280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33279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92744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encrypted-tbn2.gstatic.com/images?q=tbn:ANd9GcSdSUtQ6W5zWjpDiUKpmcfCU6ZsmaWJ3lj9iyCJRMIMz7ifah3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0"/>
            <a:ext cx="3571900" cy="42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2132856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BUSINESS SUPPORT</a:t>
            </a:r>
            <a:endParaRPr lang="en-MY" sz="4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559" y="2852936"/>
            <a:ext cx="4250673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8942" y="1219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 smtClean="0"/>
              <a:t>Response </a:t>
            </a:r>
            <a:r>
              <a:rPr lang="en-US" dirty="0"/>
              <a:t>time: Next business day (</a:t>
            </a:r>
            <a:r>
              <a:rPr lang="en-US" dirty="0" err="1"/>
              <a:t>Klang</a:t>
            </a:r>
            <a:r>
              <a:rPr lang="en-US" dirty="0"/>
              <a:t> Valley), Within </a:t>
            </a:r>
            <a:r>
              <a:rPr lang="en-US" dirty="0" smtClean="0"/>
              <a:t>5 </a:t>
            </a:r>
            <a:r>
              <a:rPr lang="en-US" dirty="0"/>
              <a:t>days (Peninsular area), Within one week (Sabah </a:t>
            </a:r>
            <a:r>
              <a:rPr lang="en-US" dirty="0" smtClean="0"/>
              <a:t>&amp; Sarawak).</a:t>
            </a:r>
            <a:endParaRPr lang="en-US" dirty="0"/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/>
              <a:t>Diagram below illustrates how the mechanism </a:t>
            </a:r>
            <a:r>
              <a:rPr lang="en-US" dirty="0" smtClean="0"/>
              <a:t>works.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/>
              <a:t>Working Hours: 8.30am – </a:t>
            </a:r>
            <a:r>
              <a:rPr lang="en-US" dirty="0" smtClean="0"/>
              <a:t>5.30pm</a:t>
            </a:r>
            <a:endParaRPr lang="en-US" dirty="0"/>
          </a:p>
        </p:txBody>
      </p:sp>
      <p:pic>
        <p:nvPicPr>
          <p:cNvPr id="7170" name="Picture 2" descr="serv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448" y="2362200"/>
            <a:ext cx="517835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ON-SITE SUPPORT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61648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TEAM </a:t>
            </a:r>
            <a:r>
              <a:rPr lang="en-US" sz="2000" dirty="0" err="1" smtClean="0">
                <a:solidFill>
                  <a:schemeClr val="tx1"/>
                </a:solidFill>
                <a:latin typeface="Arial Black"/>
              </a:rPr>
              <a:t>VIEWeR</a:t>
            </a: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 SUPPORT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6" name="Picture 4" descr="serv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448" y="2362200"/>
            <a:ext cx="517835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8942" y="13716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 smtClean="0"/>
              <a:t>Response </a:t>
            </a:r>
            <a:r>
              <a:rPr lang="en-US" dirty="0"/>
              <a:t>time: </a:t>
            </a:r>
            <a:r>
              <a:rPr lang="en-US" dirty="0" smtClean="0"/>
              <a:t>Within 24 hours (Subject to availability).</a:t>
            </a:r>
            <a:endParaRPr lang="en-US" dirty="0"/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/>
              <a:t>Diagram below illustrates </a:t>
            </a:r>
            <a:r>
              <a:rPr lang="en-US" dirty="0" smtClean="0"/>
              <a:t>process of team viewer support.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/>
              <a:t>Working Hours: 8.30am – </a:t>
            </a:r>
            <a:r>
              <a:rPr lang="en-US" dirty="0" smtClean="0"/>
              <a:t>5.30pm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54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erv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448" y="2362200"/>
            <a:ext cx="517835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Helpdesk business SUPPORT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8942" y="14478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 smtClean="0"/>
              <a:t>Response </a:t>
            </a:r>
            <a:r>
              <a:rPr lang="en-US" dirty="0"/>
              <a:t>time: </a:t>
            </a:r>
            <a:r>
              <a:rPr lang="en-US" dirty="0" smtClean="0"/>
              <a:t>Within 24 hours week days (Subject to availability).</a:t>
            </a:r>
            <a:endParaRPr lang="en-US" dirty="0"/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/>
              <a:t>Diagram below illustrates </a:t>
            </a:r>
            <a:r>
              <a:rPr lang="en-US" dirty="0" smtClean="0"/>
              <a:t>process of helpdesk business support.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US" dirty="0" smtClean="0"/>
              <a:t>Working Hours: 8.30am – 5.30pm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39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7986</TotalTime>
  <Words>103</Words>
  <Application>Microsoft Office PowerPoint</Application>
  <PresentationFormat>On-screen Show (4:3)</PresentationFormat>
  <Paragraphs>13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461</cp:revision>
  <cp:lastPrinted>2016-10-25T08:06:59Z</cp:lastPrinted>
  <dcterms:created xsi:type="dcterms:W3CDTF">2006-08-16T00:00:00Z</dcterms:created>
  <dcterms:modified xsi:type="dcterms:W3CDTF">2016-11-30T07:56:46Z</dcterms:modified>
</cp:coreProperties>
</file>