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549" r:id="rId2"/>
    <p:sldId id="545" r:id="rId3"/>
    <p:sldId id="537" r:id="rId4"/>
    <p:sldId id="546" r:id="rId5"/>
    <p:sldId id="547" r:id="rId6"/>
    <p:sldId id="548" r:id="rId7"/>
    <p:sldId id="531" r:id="rId8"/>
    <p:sldId id="538" r:id="rId9"/>
    <p:sldId id="539" r:id="rId10"/>
    <p:sldId id="540" r:id="rId11"/>
    <p:sldId id="541" r:id="rId12"/>
    <p:sldId id="542" r:id="rId13"/>
    <p:sldId id="543" r:id="rId14"/>
    <p:sldId id="544" r:id="rId15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8E60"/>
    <a:srgbClr val="F60000"/>
    <a:srgbClr val="D60000"/>
    <a:srgbClr val="F00000"/>
    <a:srgbClr val="E60000"/>
    <a:srgbClr val="E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21" autoAdjust="0"/>
    <p:restoredTop sz="94676" autoAdjust="0"/>
  </p:normalViewPr>
  <p:slideViewPr>
    <p:cSldViewPr>
      <p:cViewPr>
        <p:scale>
          <a:sx n="70" d="100"/>
          <a:sy n="70" d="100"/>
        </p:scale>
        <p:origin x="-17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54"/>
    </p:cViewPr>
  </p:sorterViewPr>
  <p:notesViewPr>
    <p:cSldViewPr>
      <p:cViewPr varScale="1">
        <p:scale>
          <a:sx n="60" d="100"/>
          <a:sy n="60" d="100"/>
        </p:scale>
        <p:origin x="-2712" y="-78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F35ED3-D3D9-4FBF-A72F-E76F62EAAB98}" type="doc">
      <dgm:prSet loTypeId="urn:microsoft.com/office/officeart/2005/8/layout/cycle6" loCatId="cycle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n-MY"/>
        </a:p>
      </dgm:t>
    </dgm:pt>
    <dgm:pt modelId="{8CB6CF8A-0847-476F-95E5-9937B220B2CB}">
      <dgm:prSet phldrT="[Text]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dirty="0" smtClean="0"/>
            <a:t>User Registration</a:t>
          </a:r>
          <a:endParaRPr lang="en-MY" dirty="0"/>
        </a:p>
      </dgm:t>
    </dgm:pt>
    <dgm:pt modelId="{9C3F3443-8877-4F9F-94D2-A3F35610FE07}" type="parTrans" cxnId="{E7CFB7BA-FE2E-4F4D-83CD-983822D25A5D}">
      <dgm:prSet/>
      <dgm:spPr/>
      <dgm:t>
        <a:bodyPr/>
        <a:lstStyle/>
        <a:p>
          <a:endParaRPr lang="en-MY"/>
        </a:p>
      </dgm:t>
    </dgm:pt>
    <dgm:pt modelId="{50C911B0-F986-416F-9967-5BDEC37285AB}" type="sibTrans" cxnId="{E7CFB7BA-FE2E-4F4D-83CD-983822D25A5D}">
      <dgm:prSet/>
      <dgm:spPr/>
      <dgm:t>
        <a:bodyPr/>
        <a:lstStyle/>
        <a:p>
          <a:endParaRPr lang="en-MY"/>
        </a:p>
      </dgm:t>
    </dgm:pt>
    <dgm:pt modelId="{929E5065-FB48-4878-9EEA-DBCE392D2781}">
      <dgm:prSet phldrT="[Text]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dirty="0" smtClean="0"/>
            <a:t>Employer Registration</a:t>
          </a:r>
          <a:endParaRPr lang="en-MY" dirty="0"/>
        </a:p>
      </dgm:t>
    </dgm:pt>
    <dgm:pt modelId="{2B82CF0B-56E2-4AEA-B483-8BDEFD787E22}" type="parTrans" cxnId="{2BF3C911-1CEA-44D0-B1B2-3326F5B71CE0}">
      <dgm:prSet/>
      <dgm:spPr/>
      <dgm:t>
        <a:bodyPr/>
        <a:lstStyle/>
        <a:p>
          <a:endParaRPr lang="en-MY"/>
        </a:p>
      </dgm:t>
    </dgm:pt>
    <dgm:pt modelId="{7E511A1C-2A60-4EF2-96EB-A0152C105101}" type="sibTrans" cxnId="{2BF3C911-1CEA-44D0-B1B2-3326F5B71CE0}">
      <dgm:prSet/>
      <dgm:spPr/>
      <dgm:t>
        <a:bodyPr/>
        <a:lstStyle/>
        <a:p>
          <a:endParaRPr lang="en-MY"/>
        </a:p>
      </dgm:t>
    </dgm:pt>
    <dgm:pt modelId="{3738F6A7-FD39-45A4-958E-6011D53A636F}">
      <dgm:prSet phldrT="[Text]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dirty="0" smtClean="0"/>
            <a:t>E-Learning</a:t>
          </a:r>
          <a:endParaRPr lang="en-MY" dirty="0"/>
        </a:p>
      </dgm:t>
    </dgm:pt>
    <dgm:pt modelId="{4CC3DD02-686F-48C1-92E8-AC35D6C7451D}" type="parTrans" cxnId="{657718DE-D3B6-41F6-AD23-70B1E408D626}">
      <dgm:prSet/>
      <dgm:spPr/>
      <dgm:t>
        <a:bodyPr/>
        <a:lstStyle/>
        <a:p>
          <a:endParaRPr lang="en-MY"/>
        </a:p>
      </dgm:t>
    </dgm:pt>
    <dgm:pt modelId="{0EF1E517-9898-4513-A018-887C7522358C}" type="sibTrans" cxnId="{657718DE-D3B6-41F6-AD23-70B1E408D626}">
      <dgm:prSet/>
      <dgm:spPr/>
      <dgm:t>
        <a:bodyPr/>
        <a:lstStyle/>
        <a:p>
          <a:endParaRPr lang="en-MY"/>
        </a:p>
      </dgm:t>
    </dgm:pt>
    <dgm:pt modelId="{276C27DE-1573-4E31-80DF-73039386EBDE}">
      <dgm:prSet phldrT="[Text]"/>
      <dgm:spPr>
        <a:solidFill>
          <a:srgbClr val="FF9900"/>
        </a:solidFill>
        <a:ln>
          <a:solidFill>
            <a:srgbClr val="FF9900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Exam &amp; Certification</a:t>
          </a:r>
          <a:endParaRPr lang="en-MY" dirty="0">
            <a:solidFill>
              <a:schemeClr val="tx1"/>
            </a:solidFill>
          </a:endParaRPr>
        </a:p>
      </dgm:t>
    </dgm:pt>
    <dgm:pt modelId="{A4FE0347-1DB2-4A18-8428-1C9A61F88DBC}" type="parTrans" cxnId="{F0B4C458-2E6E-4805-81F2-677F845D217B}">
      <dgm:prSet/>
      <dgm:spPr/>
      <dgm:t>
        <a:bodyPr/>
        <a:lstStyle/>
        <a:p>
          <a:endParaRPr lang="en-MY"/>
        </a:p>
      </dgm:t>
    </dgm:pt>
    <dgm:pt modelId="{478F5454-E7E5-4E9E-AF23-1E1CBF4CE28C}" type="sibTrans" cxnId="{F0B4C458-2E6E-4805-81F2-677F845D217B}">
      <dgm:prSet/>
      <dgm:spPr/>
      <dgm:t>
        <a:bodyPr/>
        <a:lstStyle/>
        <a:p>
          <a:endParaRPr lang="en-MY"/>
        </a:p>
      </dgm:t>
    </dgm:pt>
    <dgm:pt modelId="{61E27952-915F-4681-A72D-444A205C0113}">
      <dgm:prSet phldrT="[Text]"/>
      <dgm:spPr>
        <a:solidFill>
          <a:srgbClr val="FF9900"/>
        </a:solidFill>
        <a:ln>
          <a:solidFill>
            <a:srgbClr val="FF9900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Job Match</a:t>
          </a:r>
          <a:endParaRPr lang="en-MY" dirty="0">
            <a:solidFill>
              <a:schemeClr val="tx1"/>
            </a:solidFill>
          </a:endParaRPr>
        </a:p>
      </dgm:t>
    </dgm:pt>
    <dgm:pt modelId="{57334DE1-674B-4A57-B08B-69CA717C4F92}" type="parTrans" cxnId="{E8E10453-BDEB-46A5-98B2-57267B0E6E34}">
      <dgm:prSet/>
      <dgm:spPr/>
      <dgm:t>
        <a:bodyPr/>
        <a:lstStyle/>
        <a:p>
          <a:endParaRPr lang="en-MY"/>
        </a:p>
      </dgm:t>
    </dgm:pt>
    <dgm:pt modelId="{6AD7CBCB-966B-4B5A-AABC-726C431EC3C8}" type="sibTrans" cxnId="{E8E10453-BDEB-46A5-98B2-57267B0E6E34}">
      <dgm:prSet/>
      <dgm:spPr/>
      <dgm:t>
        <a:bodyPr/>
        <a:lstStyle/>
        <a:p>
          <a:endParaRPr lang="en-MY">
            <a:solidFill>
              <a:schemeClr val="tx1"/>
            </a:solidFill>
          </a:endParaRPr>
        </a:p>
      </dgm:t>
    </dgm:pt>
    <dgm:pt modelId="{1D7463C4-52EC-4699-9F82-1AD95F84EE6C}">
      <dgm:prSet phldrT="[Text]"/>
      <dgm:spPr>
        <a:solidFill>
          <a:srgbClr val="FF9900"/>
        </a:solidFill>
        <a:ln>
          <a:solidFill>
            <a:srgbClr val="FF9900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Reporting</a:t>
          </a:r>
          <a:endParaRPr lang="en-MY" dirty="0">
            <a:solidFill>
              <a:schemeClr val="tx1"/>
            </a:solidFill>
          </a:endParaRPr>
        </a:p>
      </dgm:t>
    </dgm:pt>
    <dgm:pt modelId="{773B3DDE-323D-4513-824C-AE7EA65F4375}" type="parTrans" cxnId="{E3779A8E-BE3D-4A83-A1E9-0B99311C59CB}">
      <dgm:prSet/>
      <dgm:spPr/>
      <dgm:t>
        <a:bodyPr/>
        <a:lstStyle/>
        <a:p>
          <a:endParaRPr lang="en-MY"/>
        </a:p>
      </dgm:t>
    </dgm:pt>
    <dgm:pt modelId="{F7F36114-3498-4DFF-BF74-7AB0B687F3E7}" type="sibTrans" cxnId="{E3779A8E-BE3D-4A83-A1E9-0B99311C59CB}">
      <dgm:prSet/>
      <dgm:spPr/>
      <dgm:t>
        <a:bodyPr/>
        <a:lstStyle/>
        <a:p>
          <a:endParaRPr lang="en-MY"/>
        </a:p>
      </dgm:t>
    </dgm:pt>
    <dgm:pt modelId="{3C920333-BC8A-4CE5-8445-943691A01437}" type="pres">
      <dgm:prSet presAssocID="{B7F35ED3-D3D9-4FBF-A72F-E76F62EAAB9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F93D98E7-4F84-4883-B469-4B57B15D5830}" type="pres">
      <dgm:prSet presAssocID="{8CB6CF8A-0847-476F-95E5-9937B220B2C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BF961D28-A608-46FF-8118-CBD79381E961}" type="pres">
      <dgm:prSet presAssocID="{8CB6CF8A-0847-476F-95E5-9937B220B2CB}" presName="spNode" presStyleCnt="0"/>
      <dgm:spPr/>
      <dgm:t>
        <a:bodyPr/>
        <a:lstStyle/>
        <a:p>
          <a:endParaRPr lang="en-MY"/>
        </a:p>
      </dgm:t>
    </dgm:pt>
    <dgm:pt modelId="{1F1505D0-3E04-468A-AC4C-B0DA0ABFC8A3}" type="pres">
      <dgm:prSet presAssocID="{50C911B0-F986-416F-9967-5BDEC37285AB}" presName="sibTrans" presStyleLbl="sibTrans1D1" presStyleIdx="0" presStyleCnt="6"/>
      <dgm:spPr/>
      <dgm:t>
        <a:bodyPr/>
        <a:lstStyle/>
        <a:p>
          <a:endParaRPr lang="en-MY"/>
        </a:p>
      </dgm:t>
    </dgm:pt>
    <dgm:pt modelId="{6FBDB13A-0724-4785-AE1E-B3BA1368DD7F}" type="pres">
      <dgm:prSet presAssocID="{929E5065-FB48-4878-9EEA-DBCE392D278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103D1943-DEAB-44C7-BC44-7C5F768C755E}" type="pres">
      <dgm:prSet presAssocID="{929E5065-FB48-4878-9EEA-DBCE392D2781}" presName="spNode" presStyleCnt="0"/>
      <dgm:spPr/>
    </dgm:pt>
    <dgm:pt modelId="{02604B14-32D1-493A-840E-FD2B0C9BBC3B}" type="pres">
      <dgm:prSet presAssocID="{7E511A1C-2A60-4EF2-96EB-A0152C105101}" presName="sibTrans" presStyleLbl="sibTrans1D1" presStyleIdx="1" presStyleCnt="6"/>
      <dgm:spPr/>
      <dgm:t>
        <a:bodyPr/>
        <a:lstStyle/>
        <a:p>
          <a:endParaRPr lang="en-MY"/>
        </a:p>
      </dgm:t>
    </dgm:pt>
    <dgm:pt modelId="{A0C4C28B-E571-45BB-AF23-50C269583FE5}" type="pres">
      <dgm:prSet presAssocID="{3738F6A7-FD39-45A4-958E-6011D53A636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99C268A6-8B7D-429C-8F90-5C73A8CC183D}" type="pres">
      <dgm:prSet presAssocID="{3738F6A7-FD39-45A4-958E-6011D53A636F}" presName="spNode" presStyleCnt="0"/>
      <dgm:spPr/>
    </dgm:pt>
    <dgm:pt modelId="{B2DB8D6A-5773-4455-B9F7-E0606C673652}" type="pres">
      <dgm:prSet presAssocID="{0EF1E517-9898-4513-A018-887C7522358C}" presName="sibTrans" presStyleLbl="sibTrans1D1" presStyleIdx="2" presStyleCnt="6"/>
      <dgm:spPr/>
      <dgm:t>
        <a:bodyPr/>
        <a:lstStyle/>
        <a:p>
          <a:endParaRPr lang="en-MY"/>
        </a:p>
      </dgm:t>
    </dgm:pt>
    <dgm:pt modelId="{32F0A459-9CDD-4703-AB45-5AB535A3CA73}" type="pres">
      <dgm:prSet presAssocID="{276C27DE-1573-4E31-80DF-73039386EBD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7485B116-9539-4EB7-A7CC-EE07C9E56854}" type="pres">
      <dgm:prSet presAssocID="{276C27DE-1573-4E31-80DF-73039386EBDE}" presName="spNode" presStyleCnt="0"/>
      <dgm:spPr/>
    </dgm:pt>
    <dgm:pt modelId="{978A2DB9-4265-4D10-8CA2-083AB04A0732}" type="pres">
      <dgm:prSet presAssocID="{478F5454-E7E5-4E9E-AF23-1E1CBF4CE28C}" presName="sibTrans" presStyleLbl="sibTrans1D1" presStyleIdx="3" presStyleCnt="6"/>
      <dgm:spPr/>
      <dgm:t>
        <a:bodyPr/>
        <a:lstStyle/>
        <a:p>
          <a:endParaRPr lang="en-MY"/>
        </a:p>
      </dgm:t>
    </dgm:pt>
    <dgm:pt modelId="{F6878B9F-D143-4B05-9D0A-6D95B6AED7F4}" type="pres">
      <dgm:prSet presAssocID="{61E27952-915F-4681-A72D-444A205C011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7AFBDC64-024B-4047-841A-91BEB08CC6CE}" type="pres">
      <dgm:prSet presAssocID="{61E27952-915F-4681-A72D-444A205C0113}" presName="spNode" presStyleCnt="0"/>
      <dgm:spPr/>
    </dgm:pt>
    <dgm:pt modelId="{53AF71F9-5428-4D01-BC75-D617033F0C0E}" type="pres">
      <dgm:prSet presAssocID="{6AD7CBCB-966B-4B5A-AABC-726C431EC3C8}" presName="sibTrans" presStyleLbl="sibTrans1D1" presStyleIdx="4" presStyleCnt="6"/>
      <dgm:spPr/>
      <dgm:t>
        <a:bodyPr/>
        <a:lstStyle/>
        <a:p>
          <a:endParaRPr lang="en-MY"/>
        </a:p>
      </dgm:t>
    </dgm:pt>
    <dgm:pt modelId="{0CF6230C-D190-44BA-9D66-006C0BDB5F96}" type="pres">
      <dgm:prSet presAssocID="{1D7463C4-52EC-4699-9F82-1AD95F84EE6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86BCE96E-2403-4309-BF9A-EFC682DA3A7C}" type="pres">
      <dgm:prSet presAssocID="{1D7463C4-52EC-4699-9F82-1AD95F84EE6C}" presName="spNode" presStyleCnt="0"/>
      <dgm:spPr/>
    </dgm:pt>
    <dgm:pt modelId="{FF8EEBA3-704F-41CE-B3CC-B0A28FC3ADC2}" type="pres">
      <dgm:prSet presAssocID="{F7F36114-3498-4DFF-BF74-7AB0B687F3E7}" presName="sibTrans" presStyleLbl="sibTrans1D1" presStyleIdx="5" presStyleCnt="6"/>
      <dgm:spPr/>
      <dgm:t>
        <a:bodyPr/>
        <a:lstStyle/>
        <a:p>
          <a:endParaRPr lang="en-MY"/>
        </a:p>
      </dgm:t>
    </dgm:pt>
  </dgm:ptLst>
  <dgm:cxnLst>
    <dgm:cxn modelId="{1A764009-B6ED-45B4-8EFB-E0A571270455}" type="presOf" srcId="{276C27DE-1573-4E31-80DF-73039386EBDE}" destId="{32F0A459-9CDD-4703-AB45-5AB535A3CA73}" srcOrd="0" destOrd="0" presId="urn:microsoft.com/office/officeart/2005/8/layout/cycle6"/>
    <dgm:cxn modelId="{0D833AEE-4A5D-4175-B703-CC7AABF254BD}" type="presOf" srcId="{50C911B0-F986-416F-9967-5BDEC37285AB}" destId="{1F1505D0-3E04-468A-AC4C-B0DA0ABFC8A3}" srcOrd="0" destOrd="0" presId="urn:microsoft.com/office/officeart/2005/8/layout/cycle6"/>
    <dgm:cxn modelId="{BECDEB38-4E01-4866-9862-12C33F8D564C}" type="presOf" srcId="{0EF1E517-9898-4513-A018-887C7522358C}" destId="{B2DB8D6A-5773-4455-B9F7-E0606C673652}" srcOrd="0" destOrd="0" presId="urn:microsoft.com/office/officeart/2005/8/layout/cycle6"/>
    <dgm:cxn modelId="{47CB739B-B569-4DE4-8A46-8CA31A20FFA8}" type="presOf" srcId="{478F5454-E7E5-4E9E-AF23-1E1CBF4CE28C}" destId="{978A2DB9-4265-4D10-8CA2-083AB04A0732}" srcOrd="0" destOrd="0" presId="urn:microsoft.com/office/officeart/2005/8/layout/cycle6"/>
    <dgm:cxn modelId="{E3779A8E-BE3D-4A83-A1E9-0B99311C59CB}" srcId="{B7F35ED3-D3D9-4FBF-A72F-E76F62EAAB98}" destId="{1D7463C4-52EC-4699-9F82-1AD95F84EE6C}" srcOrd="5" destOrd="0" parTransId="{773B3DDE-323D-4513-824C-AE7EA65F4375}" sibTransId="{F7F36114-3498-4DFF-BF74-7AB0B687F3E7}"/>
    <dgm:cxn modelId="{2BF3C911-1CEA-44D0-B1B2-3326F5B71CE0}" srcId="{B7F35ED3-D3D9-4FBF-A72F-E76F62EAAB98}" destId="{929E5065-FB48-4878-9EEA-DBCE392D2781}" srcOrd="1" destOrd="0" parTransId="{2B82CF0B-56E2-4AEA-B483-8BDEFD787E22}" sibTransId="{7E511A1C-2A60-4EF2-96EB-A0152C105101}"/>
    <dgm:cxn modelId="{0D86D6BC-1852-4FF5-B7D3-96216A8B3166}" type="presOf" srcId="{7E511A1C-2A60-4EF2-96EB-A0152C105101}" destId="{02604B14-32D1-493A-840E-FD2B0C9BBC3B}" srcOrd="0" destOrd="0" presId="urn:microsoft.com/office/officeart/2005/8/layout/cycle6"/>
    <dgm:cxn modelId="{684DCF09-01F0-467F-B696-1A98F6DA3D87}" type="presOf" srcId="{3738F6A7-FD39-45A4-958E-6011D53A636F}" destId="{A0C4C28B-E571-45BB-AF23-50C269583FE5}" srcOrd="0" destOrd="0" presId="urn:microsoft.com/office/officeart/2005/8/layout/cycle6"/>
    <dgm:cxn modelId="{A7384D94-C248-43D7-9BE6-C2E1E8EA2DC5}" type="presOf" srcId="{B7F35ED3-D3D9-4FBF-A72F-E76F62EAAB98}" destId="{3C920333-BC8A-4CE5-8445-943691A01437}" srcOrd="0" destOrd="0" presId="urn:microsoft.com/office/officeart/2005/8/layout/cycle6"/>
    <dgm:cxn modelId="{F0B4C458-2E6E-4805-81F2-677F845D217B}" srcId="{B7F35ED3-D3D9-4FBF-A72F-E76F62EAAB98}" destId="{276C27DE-1573-4E31-80DF-73039386EBDE}" srcOrd="3" destOrd="0" parTransId="{A4FE0347-1DB2-4A18-8428-1C9A61F88DBC}" sibTransId="{478F5454-E7E5-4E9E-AF23-1E1CBF4CE28C}"/>
    <dgm:cxn modelId="{643B5A02-5454-4379-AEF7-64FDB9F686B0}" type="presOf" srcId="{6AD7CBCB-966B-4B5A-AABC-726C431EC3C8}" destId="{53AF71F9-5428-4D01-BC75-D617033F0C0E}" srcOrd="0" destOrd="0" presId="urn:microsoft.com/office/officeart/2005/8/layout/cycle6"/>
    <dgm:cxn modelId="{E7CFB7BA-FE2E-4F4D-83CD-983822D25A5D}" srcId="{B7F35ED3-D3D9-4FBF-A72F-E76F62EAAB98}" destId="{8CB6CF8A-0847-476F-95E5-9937B220B2CB}" srcOrd="0" destOrd="0" parTransId="{9C3F3443-8877-4F9F-94D2-A3F35610FE07}" sibTransId="{50C911B0-F986-416F-9967-5BDEC37285AB}"/>
    <dgm:cxn modelId="{BA802AB3-34F3-4990-AD3D-F8F33A7EE4C5}" type="presOf" srcId="{F7F36114-3498-4DFF-BF74-7AB0B687F3E7}" destId="{FF8EEBA3-704F-41CE-B3CC-B0A28FC3ADC2}" srcOrd="0" destOrd="0" presId="urn:microsoft.com/office/officeart/2005/8/layout/cycle6"/>
    <dgm:cxn modelId="{E8E10453-BDEB-46A5-98B2-57267B0E6E34}" srcId="{B7F35ED3-D3D9-4FBF-A72F-E76F62EAAB98}" destId="{61E27952-915F-4681-A72D-444A205C0113}" srcOrd="4" destOrd="0" parTransId="{57334DE1-674B-4A57-B08B-69CA717C4F92}" sibTransId="{6AD7CBCB-966B-4B5A-AABC-726C431EC3C8}"/>
    <dgm:cxn modelId="{58D76737-C0C7-4B88-B5C2-4487822D0695}" type="presOf" srcId="{929E5065-FB48-4878-9EEA-DBCE392D2781}" destId="{6FBDB13A-0724-4785-AE1E-B3BA1368DD7F}" srcOrd="0" destOrd="0" presId="urn:microsoft.com/office/officeart/2005/8/layout/cycle6"/>
    <dgm:cxn modelId="{C32D4B63-72BC-4CC3-81B2-CD54DC4CECA7}" type="presOf" srcId="{1D7463C4-52EC-4699-9F82-1AD95F84EE6C}" destId="{0CF6230C-D190-44BA-9D66-006C0BDB5F96}" srcOrd="0" destOrd="0" presId="urn:microsoft.com/office/officeart/2005/8/layout/cycle6"/>
    <dgm:cxn modelId="{657718DE-D3B6-41F6-AD23-70B1E408D626}" srcId="{B7F35ED3-D3D9-4FBF-A72F-E76F62EAAB98}" destId="{3738F6A7-FD39-45A4-958E-6011D53A636F}" srcOrd="2" destOrd="0" parTransId="{4CC3DD02-686F-48C1-92E8-AC35D6C7451D}" sibTransId="{0EF1E517-9898-4513-A018-887C7522358C}"/>
    <dgm:cxn modelId="{4D9ED342-CF01-4269-A751-AF662AE601CA}" type="presOf" srcId="{61E27952-915F-4681-A72D-444A205C0113}" destId="{F6878B9F-D143-4B05-9D0A-6D95B6AED7F4}" srcOrd="0" destOrd="0" presId="urn:microsoft.com/office/officeart/2005/8/layout/cycle6"/>
    <dgm:cxn modelId="{3F4E9D2C-B466-4BD2-962F-BFBF23CB9999}" type="presOf" srcId="{8CB6CF8A-0847-476F-95E5-9937B220B2CB}" destId="{F93D98E7-4F84-4883-B469-4B57B15D5830}" srcOrd="0" destOrd="0" presId="urn:microsoft.com/office/officeart/2005/8/layout/cycle6"/>
    <dgm:cxn modelId="{7B0CB275-E3FF-4ECB-8039-BFFE69F3546B}" type="presParOf" srcId="{3C920333-BC8A-4CE5-8445-943691A01437}" destId="{F93D98E7-4F84-4883-B469-4B57B15D5830}" srcOrd="0" destOrd="0" presId="urn:microsoft.com/office/officeart/2005/8/layout/cycle6"/>
    <dgm:cxn modelId="{57859E7E-52B1-4AEC-8045-C1D29EA33476}" type="presParOf" srcId="{3C920333-BC8A-4CE5-8445-943691A01437}" destId="{BF961D28-A608-46FF-8118-CBD79381E961}" srcOrd="1" destOrd="0" presId="urn:microsoft.com/office/officeart/2005/8/layout/cycle6"/>
    <dgm:cxn modelId="{46A5FD50-A793-4F32-953F-AEF4594DD717}" type="presParOf" srcId="{3C920333-BC8A-4CE5-8445-943691A01437}" destId="{1F1505D0-3E04-468A-AC4C-B0DA0ABFC8A3}" srcOrd="2" destOrd="0" presId="urn:microsoft.com/office/officeart/2005/8/layout/cycle6"/>
    <dgm:cxn modelId="{F9224160-6148-4924-8386-4838728A55CC}" type="presParOf" srcId="{3C920333-BC8A-4CE5-8445-943691A01437}" destId="{6FBDB13A-0724-4785-AE1E-B3BA1368DD7F}" srcOrd="3" destOrd="0" presId="urn:microsoft.com/office/officeart/2005/8/layout/cycle6"/>
    <dgm:cxn modelId="{20CBFAA0-A405-4A21-A893-EA51752D050C}" type="presParOf" srcId="{3C920333-BC8A-4CE5-8445-943691A01437}" destId="{103D1943-DEAB-44C7-BC44-7C5F768C755E}" srcOrd="4" destOrd="0" presId="urn:microsoft.com/office/officeart/2005/8/layout/cycle6"/>
    <dgm:cxn modelId="{FB504011-055A-4FFE-B6BF-78E25D28FCA1}" type="presParOf" srcId="{3C920333-BC8A-4CE5-8445-943691A01437}" destId="{02604B14-32D1-493A-840E-FD2B0C9BBC3B}" srcOrd="5" destOrd="0" presId="urn:microsoft.com/office/officeart/2005/8/layout/cycle6"/>
    <dgm:cxn modelId="{B888C867-D339-4FD5-BFD0-5678A18958E3}" type="presParOf" srcId="{3C920333-BC8A-4CE5-8445-943691A01437}" destId="{A0C4C28B-E571-45BB-AF23-50C269583FE5}" srcOrd="6" destOrd="0" presId="urn:microsoft.com/office/officeart/2005/8/layout/cycle6"/>
    <dgm:cxn modelId="{F3F62044-704C-489A-8615-9CE67DD19A91}" type="presParOf" srcId="{3C920333-BC8A-4CE5-8445-943691A01437}" destId="{99C268A6-8B7D-429C-8F90-5C73A8CC183D}" srcOrd="7" destOrd="0" presId="urn:microsoft.com/office/officeart/2005/8/layout/cycle6"/>
    <dgm:cxn modelId="{CF353BF9-E7A2-4812-B281-0E1DE846E903}" type="presParOf" srcId="{3C920333-BC8A-4CE5-8445-943691A01437}" destId="{B2DB8D6A-5773-4455-B9F7-E0606C673652}" srcOrd="8" destOrd="0" presId="urn:microsoft.com/office/officeart/2005/8/layout/cycle6"/>
    <dgm:cxn modelId="{B304E74A-DD86-49F5-B6AB-74B6C6584A1C}" type="presParOf" srcId="{3C920333-BC8A-4CE5-8445-943691A01437}" destId="{32F0A459-9CDD-4703-AB45-5AB535A3CA73}" srcOrd="9" destOrd="0" presId="urn:microsoft.com/office/officeart/2005/8/layout/cycle6"/>
    <dgm:cxn modelId="{FCB8AB90-EF6C-4192-8190-238BA8F1DCBD}" type="presParOf" srcId="{3C920333-BC8A-4CE5-8445-943691A01437}" destId="{7485B116-9539-4EB7-A7CC-EE07C9E56854}" srcOrd="10" destOrd="0" presId="urn:microsoft.com/office/officeart/2005/8/layout/cycle6"/>
    <dgm:cxn modelId="{19864575-C662-40A8-BFE7-1CCC2BF0DFEF}" type="presParOf" srcId="{3C920333-BC8A-4CE5-8445-943691A01437}" destId="{978A2DB9-4265-4D10-8CA2-083AB04A0732}" srcOrd="11" destOrd="0" presId="urn:microsoft.com/office/officeart/2005/8/layout/cycle6"/>
    <dgm:cxn modelId="{21A5FDF8-8A33-4642-AAAC-812291DCD4EF}" type="presParOf" srcId="{3C920333-BC8A-4CE5-8445-943691A01437}" destId="{F6878B9F-D143-4B05-9D0A-6D95B6AED7F4}" srcOrd="12" destOrd="0" presId="urn:microsoft.com/office/officeart/2005/8/layout/cycle6"/>
    <dgm:cxn modelId="{C4D84648-EDF2-475B-9EBA-51008BAFB28B}" type="presParOf" srcId="{3C920333-BC8A-4CE5-8445-943691A01437}" destId="{7AFBDC64-024B-4047-841A-91BEB08CC6CE}" srcOrd="13" destOrd="0" presId="urn:microsoft.com/office/officeart/2005/8/layout/cycle6"/>
    <dgm:cxn modelId="{356E2BC0-C0DD-4596-AD81-24B3F8C7C718}" type="presParOf" srcId="{3C920333-BC8A-4CE5-8445-943691A01437}" destId="{53AF71F9-5428-4D01-BC75-D617033F0C0E}" srcOrd="14" destOrd="0" presId="urn:microsoft.com/office/officeart/2005/8/layout/cycle6"/>
    <dgm:cxn modelId="{F2C30E05-785A-4701-879B-4603E2B89DD7}" type="presParOf" srcId="{3C920333-BC8A-4CE5-8445-943691A01437}" destId="{0CF6230C-D190-44BA-9D66-006C0BDB5F96}" srcOrd="15" destOrd="0" presId="urn:microsoft.com/office/officeart/2005/8/layout/cycle6"/>
    <dgm:cxn modelId="{4566DDEB-EF24-44D0-9564-54F481471365}" type="presParOf" srcId="{3C920333-BC8A-4CE5-8445-943691A01437}" destId="{86BCE96E-2403-4309-BF9A-EFC682DA3A7C}" srcOrd="16" destOrd="0" presId="urn:microsoft.com/office/officeart/2005/8/layout/cycle6"/>
    <dgm:cxn modelId="{8FE834F4-055A-4B9E-9B36-DDB7E772449F}" type="presParOf" srcId="{3C920333-BC8A-4CE5-8445-943691A01437}" destId="{FF8EEBA3-704F-41CE-B3CC-B0A28FC3ADC2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3D98E7-4F84-4883-B469-4B57B15D5830}">
      <dsp:nvSpPr>
        <dsp:cNvPr id="0" name=""/>
        <dsp:cNvSpPr/>
      </dsp:nvSpPr>
      <dsp:spPr>
        <a:xfrm>
          <a:off x="2022239" y="1661"/>
          <a:ext cx="984721" cy="640068"/>
        </a:xfrm>
        <a:prstGeom prst="roundRect">
          <a:avLst/>
        </a:prstGeom>
        <a:solidFill>
          <a:srgbClr val="0070C0"/>
        </a:solidFill>
        <a:ln>
          <a:solidFill>
            <a:srgbClr val="0070C0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User Registration</a:t>
          </a:r>
          <a:endParaRPr lang="en-MY" sz="1300" kern="1200" dirty="0"/>
        </a:p>
      </dsp:txBody>
      <dsp:txXfrm>
        <a:off x="2053485" y="32907"/>
        <a:ext cx="922229" cy="577576"/>
      </dsp:txXfrm>
    </dsp:sp>
    <dsp:sp modelId="{1F1505D0-3E04-468A-AC4C-B0DA0ABFC8A3}">
      <dsp:nvSpPr>
        <dsp:cNvPr id="0" name=""/>
        <dsp:cNvSpPr/>
      </dsp:nvSpPr>
      <dsp:spPr>
        <a:xfrm>
          <a:off x="1007496" y="321696"/>
          <a:ext cx="3014207" cy="3014207"/>
        </a:xfrm>
        <a:custGeom>
          <a:avLst/>
          <a:gdLst/>
          <a:ahLst/>
          <a:cxnLst/>
          <a:rect l="0" t="0" r="0" b="0"/>
          <a:pathLst>
            <a:path>
              <a:moveTo>
                <a:pt x="2005748" y="84881"/>
              </a:moveTo>
              <a:arcTo wR="1507103" hR="1507103" stAng="17359269" swAng="1499965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BDB13A-0724-4785-AE1E-B3BA1368DD7F}">
      <dsp:nvSpPr>
        <dsp:cNvPr id="0" name=""/>
        <dsp:cNvSpPr/>
      </dsp:nvSpPr>
      <dsp:spPr>
        <a:xfrm>
          <a:off x="3327429" y="755213"/>
          <a:ext cx="984721" cy="640068"/>
        </a:xfrm>
        <a:prstGeom prst="roundRect">
          <a:avLst/>
        </a:prstGeom>
        <a:solidFill>
          <a:srgbClr val="0070C0"/>
        </a:solidFill>
        <a:ln>
          <a:solidFill>
            <a:srgbClr val="0070C0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Employer Registration</a:t>
          </a:r>
          <a:endParaRPr lang="en-MY" sz="1300" kern="1200" dirty="0"/>
        </a:p>
      </dsp:txBody>
      <dsp:txXfrm>
        <a:off x="3358675" y="786459"/>
        <a:ext cx="922229" cy="577576"/>
      </dsp:txXfrm>
    </dsp:sp>
    <dsp:sp modelId="{02604B14-32D1-493A-840E-FD2B0C9BBC3B}">
      <dsp:nvSpPr>
        <dsp:cNvPr id="0" name=""/>
        <dsp:cNvSpPr/>
      </dsp:nvSpPr>
      <dsp:spPr>
        <a:xfrm>
          <a:off x="1007496" y="321696"/>
          <a:ext cx="3014207" cy="3014207"/>
        </a:xfrm>
        <a:custGeom>
          <a:avLst/>
          <a:gdLst/>
          <a:ahLst/>
          <a:cxnLst/>
          <a:rect l="0" t="0" r="0" b="0"/>
          <a:pathLst>
            <a:path>
              <a:moveTo>
                <a:pt x="2952981" y="1081897"/>
              </a:moveTo>
              <a:arcTo wR="1507103" hR="1507103" stAng="20616740" swAng="1966519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C4C28B-E571-45BB-AF23-50C269583FE5}">
      <dsp:nvSpPr>
        <dsp:cNvPr id="0" name=""/>
        <dsp:cNvSpPr/>
      </dsp:nvSpPr>
      <dsp:spPr>
        <a:xfrm>
          <a:off x="3327429" y="2262317"/>
          <a:ext cx="984721" cy="640068"/>
        </a:xfrm>
        <a:prstGeom prst="roundRect">
          <a:avLst/>
        </a:prstGeom>
        <a:solidFill>
          <a:srgbClr val="0070C0"/>
        </a:solidFill>
        <a:ln>
          <a:solidFill>
            <a:srgbClr val="0070C0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E-Learning</a:t>
          </a:r>
          <a:endParaRPr lang="en-MY" sz="1300" kern="1200" dirty="0"/>
        </a:p>
      </dsp:txBody>
      <dsp:txXfrm>
        <a:off x="3358675" y="2293563"/>
        <a:ext cx="922229" cy="577576"/>
      </dsp:txXfrm>
    </dsp:sp>
    <dsp:sp modelId="{B2DB8D6A-5773-4455-B9F7-E0606C673652}">
      <dsp:nvSpPr>
        <dsp:cNvPr id="0" name=""/>
        <dsp:cNvSpPr/>
      </dsp:nvSpPr>
      <dsp:spPr>
        <a:xfrm>
          <a:off x="1007496" y="321696"/>
          <a:ext cx="3014207" cy="3014207"/>
        </a:xfrm>
        <a:custGeom>
          <a:avLst/>
          <a:gdLst/>
          <a:ahLst/>
          <a:cxnLst/>
          <a:rect l="0" t="0" r="0" b="0"/>
          <a:pathLst>
            <a:path>
              <a:moveTo>
                <a:pt x="2560075" y="2585349"/>
              </a:moveTo>
              <a:arcTo wR="1507103" hR="1507103" stAng="2740767" swAng="1499965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F0A459-9CDD-4703-AB45-5AB535A3CA73}">
      <dsp:nvSpPr>
        <dsp:cNvPr id="0" name=""/>
        <dsp:cNvSpPr/>
      </dsp:nvSpPr>
      <dsp:spPr>
        <a:xfrm>
          <a:off x="2022239" y="3015869"/>
          <a:ext cx="984721" cy="640068"/>
        </a:xfrm>
        <a:prstGeom prst="roundRect">
          <a:avLst/>
        </a:prstGeom>
        <a:solidFill>
          <a:srgbClr val="FF9900"/>
        </a:solidFill>
        <a:ln>
          <a:solidFill>
            <a:srgbClr val="FF9900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Exam &amp; Certification</a:t>
          </a:r>
          <a:endParaRPr lang="en-MY" sz="1300" kern="1200" dirty="0">
            <a:solidFill>
              <a:schemeClr val="tx1"/>
            </a:solidFill>
          </a:endParaRPr>
        </a:p>
      </dsp:txBody>
      <dsp:txXfrm>
        <a:off x="2053485" y="3047115"/>
        <a:ext cx="922229" cy="577576"/>
      </dsp:txXfrm>
    </dsp:sp>
    <dsp:sp modelId="{978A2DB9-4265-4D10-8CA2-083AB04A0732}">
      <dsp:nvSpPr>
        <dsp:cNvPr id="0" name=""/>
        <dsp:cNvSpPr/>
      </dsp:nvSpPr>
      <dsp:spPr>
        <a:xfrm>
          <a:off x="1007496" y="321696"/>
          <a:ext cx="3014207" cy="3014207"/>
        </a:xfrm>
        <a:custGeom>
          <a:avLst/>
          <a:gdLst/>
          <a:ahLst/>
          <a:cxnLst/>
          <a:rect l="0" t="0" r="0" b="0"/>
          <a:pathLst>
            <a:path>
              <a:moveTo>
                <a:pt x="1008459" y="2929325"/>
              </a:moveTo>
              <a:arcTo wR="1507103" hR="1507103" stAng="6559269" swAng="1499965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878B9F-D143-4B05-9D0A-6D95B6AED7F4}">
      <dsp:nvSpPr>
        <dsp:cNvPr id="0" name=""/>
        <dsp:cNvSpPr/>
      </dsp:nvSpPr>
      <dsp:spPr>
        <a:xfrm>
          <a:off x="717049" y="2262317"/>
          <a:ext cx="984721" cy="640068"/>
        </a:xfrm>
        <a:prstGeom prst="roundRect">
          <a:avLst/>
        </a:prstGeom>
        <a:solidFill>
          <a:srgbClr val="FF9900"/>
        </a:solidFill>
        <a:ln>
          <a:solidFill>
            <a:srgbClr val="FF9900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Job Match</a:t>
          </a:r>
          <a:endParaRPr lang="en-MY" sz="1300" kern="1200" dirty="0">
            <a:solidFill>
              <a:schemeClr val="tx1"/>
            </a:solidFill>
          </a:endParaRPr>
        </a:p>
      </dsp:txBody>
      <dsp:txXfrm>
        <a:off x="748295" y="2293563"/>
        <a:ext cx="922229" cy="577576"/>
      </dsp:txXfrm>
    </dsp:sp>
    <dsp:sp modelId="{53AF71F9-5428-4D01-BC75-D617033F0C0E}">
      <dsp:nvSpPr>
        <dsp:cNvPr id="0" name=""/>
        <dsp:cNvSpPr/>
      </dsp:nvSpPr>
      <dsp:spPr>
        <a:xfrm>
          <a:off x="1007496" y="321696"/>
          <a:ext cx="3014207" cy="3014207"/>
        </a:xfrm>
        <a:custGeom>
          <a:avLst/>
          <a:gdLst/>
          <a:ahLst/>
          <a:cxnLst/>
          <a:rect l="0" t="0" r="0" b="0"/>
          <a:pathLst>
            <a:path>
              <a:moveTo>
                <a:pt x="61226" y="1932310"/>
              </a:moveTo>
              <a:arcTo wR="1507103" hR="1507103" stAng="9816740" swAng="1966519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F6230C-D190-44BA-9D66-006C0BDB5F96}">
      <dsp:nvSpPr>
        <dsp:cNvPr id="0" name=""/>
        <dsp:cNvSpPr/>
      </dsp:nvSpPr>
      <dsp:spPr>
        <a:xfrm>
          <a:off x="717049" y="755213"/>
          <a:ext cx="984721" cy="640068"/>
        </a:xfrm>
        <a:prstGeom prst="roundRect">
          <a:avLst/>
        </a:prstGeom>
        <a:solidFill>
          <a:srgbClr val="FF9900"/>
        </a:solidFill>
        <a:ln>
          <a:solidFill>
            <a:srgbClr val="FF9900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Reporting</a:t>
          </a:r>
          <a:endParaRPr lang="en-MY" sz="1300" kern="1200" dirty="0">
            <a:solidFill>
              <a:schemeClr val="tx1"/>
            </a:solidFill>
          </a:endParaRPr>
        </a:p>
      </dsp:txBody>
      <dsp:txXfrm>
        <a:off x="748295" y="786459"/>
        <a:ext cx="922229" cy="577576"/>
      </dsp:txXfrm>
    </dsp:sp>
    <dsp:sp modelId="{FF8EEBA3-704F-41CE-B3CC-B0A28FC3ADC2}">
      <dsp:nvSpPr>
        <dsp:cNvPr id="0" name=""/>
        <dsp:cNvSpPr/>
      </dsp:nvSpPr>
      <dsp:spPr>
        <a:xfrm>
          <a:off x="1007496" y="321696"/>
          <a:ext cx="3014207" cy="3014207"/>
        </a:xfrm>
        <a:custGeom>
          <a:avLst/>
          <a:gdLst/>
          <a:ahLst/>
          <a:cxnLst/>
          <a:rect l="0" t="0" r="0" b="0"/>
          <a:pathLst>
            <a:path>
              <a:moveTo>
                <a:pt x="454132" y="428858"/>
              </a:moveTo>
              <a:arcTo wR="1507103" hR="1507103" stAng="13540767" swAng="1499965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830E19C-E1D8-4D95-BF03-6EF15E5B236D}" type="datetimeFigureOut">
              <a:rPr lang="en-MY"/>
              <a:pPr>
                <a:defRPr/>
              </a:pPr>
              <a:t>30/11/2016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D985E11-840E-4C01-8ACA-87674D74C612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06946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57E26B3-F29E-4DB7-97AB-67959F0C40E8}" type="datetimeFigureOut">
              <a:rPr lang="en-MY"/>
              <a:pPr>
                <a:defRPr/>
              </a:pPr>
              <a:t>30/11/2016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pPr lvl="0"/>
            <a:endParaRPr lang="en-MY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MY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89D0AE3-C217-4232-BE4D-C44CCDC7130E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345603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MY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061865-4D67-4D94-B5E2-B53966E6F728}" type="slidenum">
              <a:rPr lang="en-MY" smtClean="0"/>
              <a:pPr>
                <a:defRPr/>
              </a:pPr>
              <a:t>2</a:t>
            </a:fld>
            <a:endParaRPr lang="en-MY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838" y="6219825"/>
            <a:ext cx="792162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 userDrawn="1"/>
        </p:nvSpPr>
        <p:spPr>
          <a:xfrm rot="10800000">
            <a:off x="0" y="6324600"/>
            <a:ext cx="965200" cy="762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/>
          </a:p>
        </p:txBody>
      </p:sp>
      <p:sp>
        <p:nvSpPr>
          <p:cNvPr id="6" name="Rounded Rectangle 5"/>
          <p:cNvSpPr/>
          <p:nvPr userDrawn="1"/>
        </p:nvSpPr>
        <p:spPr>
          <a:xfrm rot="10800000" flipV="1">
            <a:off x="8077200" y="6324600"/>
            <a:ext cx="1066800" cy="762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/>
          </a:p>
        </p:txBody>
      </p:sp>
      <p:pic>
        <p:nvPicPr>
          <p:cNvPr id="7" name="Picture 2" descr="C:\Users\User\Downloads\logo fr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6096000"/>
            <a:ext cx="1125537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User\Desktop\SALIHIN\Arts\salihin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181725"/>
            <a:ext cx="13716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 userDrawn="1"/>
        </p:nvSpPr>
        <p:spPr>
          <a:xfrm rot="10800000" flipV="1">
            <a:off x="3840163" y="6324600"/>
            <a:ext cx="3246437" cy="8572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0CA0A-851B-4D87-BB53-0797E0BB21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66DC7-7940-4A60-A7D9-CB9A03B14F17}" type="datetimeFigureOut">
              <a:rPr lang="en-US"/>
              <a:pPr>
                <a:defRPr/>
              </a:pPr>
              <a:t>11/30/2016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75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EE14B-2EAE-4206-B764-D0C93500B131}" type="datetimeFigureOut">
              <a:rPr lang="en-US"/>
              <a:pPr>
                <a:defRPr/>
              </a:pPr>
              <a:t>11/30/2016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8C8CF-033F-4D31-8FB6-BF56670EB4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338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19D8D-8067-4262-B23B-856C343DFF0D}" type="datetimeFigureOut">
              <a:rPr lang="en-US"/>
              <a:pPr>
                <a:defRPr/>
              </a:pPr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8AA5E-37C1-43A6-9BEC-60C474C3C2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912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9C833-AE11-40E1-8DFB-E5044ABEC07C}" type="datetimeFigureOut">
              <a:rPr lang="en-US"/>
              <a:pPr>
                <a:defRPr/>
              </a:pPr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5B55A-11DB-49A5-A147-E2785BB3B4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779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838" y="6303963"/>
            <a:ext cx="79216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 userDrawn="1"/>
        </p:nvSpPr>
        <p:spPr>
          <a:xfrm rot="10800000">
            <a:off x="0" y="6408738"/>
            <a:ext cx="965200" cy="762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/>
          </a:p>
        </p:txBody>
      </p:sp>
      <p:sp>
        <p:nvSpPr>
          <p:cNvPr id="6" name="Rounded Rectangle 5"/>
          <p:cNvSpPr/>
          <p:nvPr userDrawn="1"/>
        </p:nvSpPr>
        <p:spPr>
          <a:xfrm rot="10800000" flipV="1">
            <a:off x="8077200" y="6408738"/>
            <a:ext cx="1066800" cy="762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/>
          </a:p>
        </p:txBody>
      </p:sp>
      <p:pic>
        <p:nvPicPr>
          <p:cNvPr id="7" name="Picture 2" descr="C:\Users\User\Downloads\logo fr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6180138"/>
            <a:ext cx="1125537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User\Desktop\SALIHIN\Arts\salihin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265863"/>
            <a:ext cx="13716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 userDrawn="1"/>
        </p:nvSpPr>
        <p:spPr>
          <a:xfrm rot="10800000" flipV="1">
            <a:off x="3840163" y="6408738"/>
            <a:ext cx="3246437" cy="8572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935B1-1A1A-492B-BAC9-662D3B3D1272}" type="datetimeFigureOut">
              <a:rPr lang="en-US"/>
              <a:pPr>
                <a:defRPr/>
              </a:pPr>
              <a:t>11/30/2016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00C66-51F3-40B7-ADF9-FB7B495E0E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141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5FF6A-DC21-4B80-B0DA-325AD84AE055}" type="datetimeFigureOut">
              <a:rPr lang="en-US"/>
              <a:pPr>
                <a:defRPr/>
              </a:pPr>
              <a:t>11/30/2016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409C2-3A9B-413A-9E35-533E0D82B5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153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797AB-040F-47DC-8833-B35C3C6C7ECF}" type="datetimeFigureOut">
              <a:rPr lang="en-US"/>
              <a:pPr>
                <a:defRPr/>
              </a:pPr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7B84C-561E-449E-9912-C7E1226990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579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7F7BF-AF6E-4678-92DC-3BE9096902B8}" type="datetimeFigureOut">
              <a:rPr lang="en-US"/>
              <a:pPr>
                <a:defRPr/>
              </a:pPr>
              <a:t>11/30/2016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A1538-4752-4022-ACD2-7F1E4D082D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109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323AB-B035-43AA-A173-13B61E92EA14}" type="datetimeFigureOut">
              <a:rPr lang="en-US"/>
              <a:pPr>
                <a:defRPr/>
              </a:pPr>
              <a:t>11/30/2016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EC533-6E7C-46AD-AED4-02560FA36E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864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D710A-3ADB-43E9-B9B6-43CD39DE4F29}" type="datetimeFigureOut">
              <a:rPr lang="en-US"/>
              <a:pPr>
                <a:defRPr/>
              </a:pPr>
              <a:t>11/30/2016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D95BE-0A4A-4D83-B9BD-22E3BC5C74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075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4D265-E10F-46B1-A696-4039C712C3C6}" type="datetimeFigureOut">
              <a:rPr lang="en-US"/>
              <a:pPr>
                <a:defRPr/>
              </a:pPr>
              <a:t>11/30/2016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97538-8983-4B10-B318-B7BBA9E471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864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21000-4CC9-4C3A-A23E-F51694A51538}" type="datetimeFigureOut">
              <a:rPr lang="en-US"/>
              <a:pPr>
                <a:defRPr/>
              </a:pPr>
              <a:t>11/30/2016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095DA-93F8-420C-B8E4-9C034E1F30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15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526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70A139-1758-4015-AB38-3681F6F996B1}" type="datetimeFigureOut">
              <a:rPr lang="en-US"/>
              <a:pPr>
                <a:defRPr/>
              </a:pPr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86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354E46-6B6D-4257-9750-717452E467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TextBox 7"/>
          <p:cNvSpPr txBox="1">
            <a:spLocks noChangeArrowheads="1"/>
          </p:cNvSpPr>
          <p:nvPr userDrawn="1"/>
        </p:nvSpPr>
        <p:spPr bwMode="auto">
          <a:xfrm>
            <a:off x="3505200" y="6642100"/>
            <a:ext cx="38369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en-US" sz="700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Copyright 2016 </a:t>
            </a:r>
            <a:r>
              <a:rPr lang="en-US" altLang="en-US" sz="700" b="1" dirty="0" smtClean="0">
                <a:solidFill>
                  <a:srgbClr val="F00000"/>
                </a:solidFill>
                <a:latin typeface="Neuropol" pitchFamily="34" charset="0"/>
                <a:sym typeface="Arial" charset="0"/>
              </a:rPr>
              <a:t>SALIHIN</a:t>
            </a:r>
            <a:r>
              <a:rPr lang="en-US" altLang="en-US" sz="700" b="1" dirty="0" smtClean="0">
                <a:solidFill>
                  <a:srgbClr val="F00000"/>
                </a:solidFill>
                <a:latin typeface="Arial" charset="0"/>
                <a:sym typeface="Arial" charset="0"/>
              </a:rPr>
              <a:t>. </a:t>
            </a:r>
            <a:r>
              <a:rPr lang="en-US" altLang="en-US" sz="700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All Rights Reserved</a:t>
            </a:r>
            <a:endParaRPr lang="en-SG" altLang="en-US" sz="700" b="1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  <p:sldLayoutId id="2147484008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70776" y="2057400"/>
            <a:ext cx="7687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dirty="0" smtClean="0"/>
              <a:t>LEARNING &amp; JOB MATCHING PLATFORM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727" y="2819400"/>
            <a:ext cx="4250673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91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6477000" cy="8382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000" dirty="0" smtClean="0">
                <a:solidFill>
                  <a:srgbClr val="F00000"/>
                </a:solidFill>
                <a:latin typeface="Arial Black"/>
              </a:rPr>
              <a:t>Mock up interface</a:t>
            </a:r>
            <a:endParaRPr lang="en-MY" sz="3000" dirty="0">
              <a:solidFill>
                <a:srgbClr val="F00000"/>
              </a:solidFill>
              <a:latin typeface="Arial Black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7" y="1252540"/>
            <a:ext cx="8752763" cy="4292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2636" y="5562600"/>
            <a:ext cx="87527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Diagram </a:t>
            </a:r>
            <a:r>
              <a:rPr lang="en-US" altLang="en-US" sz="1400" dirty="0" smtClean="0"/>
              <a:t>4.0 </a:t>
            </a:r>
            <a:r>
              <a:rPr lang="en-US" altLang="en-US" sz="1400" dirty="0"/>
              <a:t>illustrate the </a:t>
            </a:r>
            <a:r>
              <a:rPr lang="en-US" altLang="en-US" sz="1400" dirty="0" smtClean="0"/>
              <a:t>employer registration page</a:t>
            </a:r>
            <a:endParaRPr lang="en-MY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0128529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6477000" cy="8382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000" dirty="0" smtClean="0">
                <a:solidFill>
                  <a:srgbClr val="F00000"/>
                </a:solidFill>
                <a:latin typeface="Arial Black"/>
              </a:rPr>
              <a:t>Mock up interface</a:t>
            </a:r>
            <a:endParaRPr lang="en-MY" sz="3000" dirty="0">
              <a:solidFill>
                <a:srgbClr val="F00000"/>
              </a:solidFill>
              <a:latin typeface="Arial Black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200" y="5562600"/>
            <a:ext cx="87527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Diagram </a:t>
            </a:r>
            <a:r>
              <a:rPr lang="en-US" altLang="en-US" sz="1400" dirty="0" smtClean="0"/>
              <a:t>5.0 </a:t>
            </a:r>
            <a:r>
              <a:rPr lang="en-US" altLang="en-US" sz="1400" dirty="0"/>
              <a:t>illustrate the </a:t>
            </a:r>
            <a:r>
              <a:rPr lang="en-US" altLang="en-US" sz="1400" dirty="0" smtClean="0"/>
              <a:t>new job posting by employer</a:t>
            </a:r>
            <a:endParaRPr lang="en-MY" altLang="en-US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7" y="1252540"/>
            <a:ext cx="8752763" cy="429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803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6477000" cy="8382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000" dirty="0" smtClean="0">
                <a:solidFill>
                  <a:srgbClr val="F00000"/>
                </a:solidFill>
                <a:latin typeface="Arial Black"/>
              </a:rPr>
              <a:t>Mock up interface</a:t>
            </a:r>
            <a:endParaRPr lang="en-MY" sz="3000" dirty="0">
              <a:solidFill>
                <a:srgbClr val="F00000"/>
              </a:solidFill>
              <a:latin typeface="Arial Black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200" y="5562600"/>
            <a:ext cx="87527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Diagram </a:t>
            </a:r>
            <a:r>
              <a:rPr lang="en-US" altLang="en-US" sz="1400" dirty="0" smtClean="0"/>
              <a:t>6.0 </a:t>
            </a:r>
            <a:r>
              <a:rPr lang="en-US" altLang="en-US" sz="1400" dirty="0"/>
              <a:t>illustrate the </a:t>
            </a:r>
            <a:r>
              <a:rPr lang="en-US" altLang="en-US" sz="1400" dirty="0" smtClean="0"/>
              <a:t>SPS training registration form</a:t>
            </a:r>
            <a:endParaRPr lang="en-MY" altLang="en-US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7" y="1252540"/>
            <a:ext cx="8752763" cy="429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8935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6477000" cy="8382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000" dirty="0" smtClean="0">
                <a:solidFill>
                  <a:srgbClr val="F00000"/>
                </a:solidFill>
                <a:latin typeface="Arial Black"/>
              </a:rPr>
              <a:t>Mock up interface</a:t>
            </a:r>
            <a:endParaRPr lang="en-MY" sz="3000" dirty="0">
              <a:solidFill>
                <a:srgbClr val="F00000"/>
              </a:solidFill>
              <a:latin typeface="Arial Black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200" y="5562600"/>
            <a:ext cx="87527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Diagram 7</a:t>
            </a:r>
            <a:r>
              <a:rPr lang="en-US" altLang="en-US" sz="1400" dirty="0" smtClean="0"/>
              <a:t>.0 </a:t>
            </a:r>
            <a:r>
              <a:rPr lang="en-US" altLang="en-US" sz="1400" dirty="0"/>
              <a:t>illustrate the </a:t>
            </a:r>
            <a:r>
              <a:rPr lang="en-US" altLang="en-US" sz="1400" dirty="0" smtClean="0"/>
              <a:t>SPS training intelligent dashboard</a:t>
            </a:r>
            <a:endParaRPr lang="en-MY" altLang="en-US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7" y="1252541"/>
            <a:ext cx="8752763" cy="4292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87187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6477000" cy="8382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000" dirty="0" smtClean="0">
                <a:solidFill>
                  <a:srgbClr val="F00000"/>
                </a:solidFill>
                <a:latin typeface="Arial Black"/>
              </a:rPr>
              <a:t>Mock up interface</a:t>
            </a:r>
            <a:endParaRPr lang="en-MY" sz="3000" dirty="0">
              <a:solidFill>
                <a:srgbClr val="F00000"/>
              </a:solidFill>
              <a:latin typeface="Arial Black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200" y="5562600"/>
            <a:ext cx="87527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Diagram 7</a:t>
            </a:r>
            <a:r>
              <a:rPr lang="en-US" altLang="en-US" sz="1400" dirty="0" smtClean="0"/>
              <a:t>.0 </a:t>
            </a:r>
            <a:r>
              <a:rPr lang="en-US" altLang="en-US" sz="1400" dirty="0"/>
              <a:t>illustrate the </a:t>
            </a:r>
            <a:r>
              <a:rPr lang="en-US" altLang="en-US" sz="1400" dirty="0" smtClean="0"/>
              <a:t>SPS training intelligent dashboard</a:t>
            </a:r>
            <a:endParaRPr lang="en-MY" altLang="en-US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7" y="1252541"/>
            <a:ext cx="8752763" cy="4292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7363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457200" y="0"/>
            <a:ext cx="6477000" cy="8382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  <a:latin typeface="Arial Black"/>
              </a:rPr>
              <a:t>Fact sheet</a:t>
            </a:r>
            <a:endParaRPr lang="en-MY" sz="20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399" y="1301889"/>
            <a:ext cx="8153401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b="1" dirty="0" smtClean="0"/>
              <a:t>The 3 days education/ training program it’s not perceived only as </a:t>
            </a:r>
            <a:r>
              <a:rPr lang="en-US" b="1" dirty="0"/>
              <a:t>3 days training program, but it is essentially a 3 days fundamental </a:t>
            </a:r>
            <a:r>
              <a:rPr lang="en-US" b="1" dirty="0" smtClean="0"/>
              <a:t>training program </a:t>
            </a:r>
            <a:r>
              <a:rPr lang="en-US" b="1" dirty="0"/>
              <a:t>+ 5 years </a:t>
            </a:r>
            <a:r>
              <a:rPr lang="en-US" b="1" dirty="0" smtClean="0"/>
              <a:t>of continuous learning.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b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MY" b="1" dirty="0" smtClean="0"/>
              <a:t>SPS Learning &amp; Job Matching Platform aims to provide PI1M community a learning opportunities as </a:t>
            </a:r>
            <a:r>
              <a:rPr lang="en-MY" b="1" dirty="0"/>
              <a:t>well as </a:t>
            </a:r>
            <a:r>
              <a:rPr lang="en-MY" b="1" dirty="0" smtClean="0"/>
              <a:t>employment opportunities.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MY" sz="1600" dirty="0" smtClean="0"/>
              <a:t>It </a:t>
            </a:r>
            <a:r>
              <a:rPr lang="en-MY" sz="1600" dirty="0"/>
              <a:t>consists of </a:t>
            </a:r>
            <a:r>
              <a:rPr lang="en-MY" sz="1600" dirty="0" smtClean="0"/>
              <a:t>a short</a:t>
            </a:r>
            <a:r>
              <a:rPr lang="en-MY" sz="1600" dirty="0"/>
              <a:t>, free, high quality, </a:t>
            </a:r>
            <a:r>
              <a:rPr lang="en-MY" sz="1600" dirty="0" smtClean="0"/>
              <a:t>self-directed, support </a:t>
            </a:r>
            <a:r>
              <a:rPr lang="en-MY" sz="1600" dirty="0"/>
              <a:t>focused functions and activities </a:t>
            </a:r>
            <a:r>
              <a:rPr lang="en-MY" sz="1600" dirty="0" smtClean="0"/>
              <a:t>for PI1M participants to go for an extra miles in CPC Product Offerings as </a:t>
            </a:r>
            <a:r>
              <a:rPr lang="en-MY" sz="1600" dirty="0"/>
              <a:t>well as professional and personal development</a:t>
            </a:r>
            <a:r>
              <a:rPr lang="en-MY" sz="1600" dirty="0" smtClean="0"/>
              <a:t>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MY" sz="16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MY" sz="1600" dirty="0"/>
              <a:t>Courses are developed by </a:t>
            </a:r>
            <a:r>
              <a:rPr lang="en-MY" sz="1600" dirty="0" smtClean="0"/>
              <a:t>CPC subject </a:t>
            </a:r>
            <a:r>
              <a:rPr lang="en-MY" sz="1600" dirty="0"/>
              <a:t>matter </a:t>
            </a:r>
            <a:r>
              <a:rPr lang="en-MY" sz="1600" dirty="0" smtClean="0"/>
              <a:t>experts and participation academician from our TAF participating universities. The </a:t>
            </a:r>
            <a:r>
              <a:rPr lang="en-MY" sz="1600" dirty="0"/>
              <a:t>Learning platform is </a:t>
            </a:r>
            <a:r>
              <a:rPr lang="en-MY" sz="1600" dirty="0" smtClean="0"/>
              <a:t>made available at all times for all PI1M participants.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MY" sz="16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MY" sz="1600" dirty="0" smtClean="0"/>
              <a:t>Simultaneously, the above will be made accessible for all potential employers and all academician to assess potential candidates for their further engagement.</a:t>
            </a:r>
            <a:endParaRPr lang="en-MY" sz="1600" dirty="0"/>
          </a:p>
        </p:txBody>
      </p:sp>
    </p:spTree>
    <p:extLst>
      <p:ext uri="{BB962C8B-B14F-4D97-AF65-F5344CB8AC3E}">
        <p14:creationId xmlns:p14="http://schemas.microsoft.com/office/powerpoint/2010/main" val="13554704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6477000" cy="8382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000" dirty="0" smtClean="0">
                <a:solidFill>
                  <a:srgbClr val="F00000"/>
                </a:solidFill>
                <a:latin typeface="Arial Black"/>
              </a:rPr>
              <a:t>E-Learning Materials</a:t>
            </a:r>
            <a:endParaRPr lang="en-MY" sz="3000" dirty="0">
              <a:solidFill>
                <a:srgbClr val="F00000"/>
              </a:solidFill>
              <a:latin typeface="Arial Black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791744"/>
              </p:ext>
            </p:extLst>
          </p:nvPr>
        </p:nvGraphicFramePr>
        <p:xfrm>
          <a:off x="457200" y="1600200"/>
          <a:ext cx="8153400" cy="167636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33400"/>
                <a:gridCol w="76200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sz="1400" dirty="0" smtClean="0"/>
                        <a:t>No</a:t>
                      </a:r>
                      <a:endParaRPr lang="en-MY" sz="1400" dirty="0"/>
                    </a:p>
                  </a:txBody>
                  <a:tcPr marL="91423" marR="91423" marT="45717" marB="45717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400" dirty="0" smtClean="0"/>
                        <a:t>LIST</a:t>
                      </a:r>
                      <a:r>
                        <a:rPr lang="en-MY" sz="1400" baseline="0" dirty="0" smtClean="0"/>
                        <a:t> OF </a:t>
                      </a:r>
                      <a:r>
                        <a:rPr lang="en-MY" sz="1400" dirty="0" smtClean="0"/>
                        <a:t>TRAININGS</a:t>
                      </a:r>
                      <a:endParaRPr lang="en-MY" sz="1400" dirty="0"/>
                    </a:p>
                  </a:txBody>
                  <a:tcPr marL="91423" marR="91423" marT="45717" marB="45717">
                    <a:solidFill>
                      <a:srgbClr val="007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</a:t>
                      </a:r>
                      <a:endParaRPr lang="en-MY" sz="1200" dirty="0"/>
                    </a:p>
                  </a:txBody>
                  <a:tcPr marL="91423" marR="91423" marT="45717" marB="457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Business Documentation Training</a:t>
                      </a:r>
                      <a:endParaRPr lang="en-MY" sz="1200" dirty="0"/>
                    </a:p>
                  </a:txBody>
                  <a:tcPr marL="91423" marR="91423" marT="45717" marB="457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</a:t>
                      </a:r>
                      <a:endParaRPr lang="en-MY" sz="1200" dirty="0"/>
                    </a:p>
                  </a:txBody>
                  <a:tcPr marL="91423" marR="91423" marT="45717" marB="457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MY" sz="1200" dirty="0" smtClean="0"/>
                        <a:t>SPS Basic Training</a:t>
                      </a:r>
                      <a:endParaRPr lang="en-MY" sz="1200" dirty="0"/>
                    </a:p>
                  </a:txBody>
                  <a:tcPr marL="91423" marR="91423" marT="45717" marB="457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</a:t>
                      </a:r>
                      <a:endParaRPr lang="en-MY" sz="1200" dirty="0"/>
                    </a:p>
                  </a:txBody>
                  <a:tcPr marL="91423" marR="91423" marT="45717" marB="457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MY" sz="1200" dirty="0" err="1" smtClean="0"/>
                        <a:t>SPSLite</a:t>
                      </a:r>
                      <a:r>
                        <a:rPr lang="en-MY" sz="1200" dirty="0" smtClean="0"/>
                        <a:t> Training </a:t>
                      </a:r>
                      <a:endParaRPr lang="en-MY" sz="1200" dirty="0"/>
                    </a:p>
                  </a:txBody>
                  <a:tcPr marL="91423" marR="91423" marT="45717" marB="457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4.</a:t>
                      </a:r>
                      <a:endParaRPr lang="en-MY" sz="1200" dirty="0"/>
                    </a:p>
                  </a:txBody>
                  <a:tcPr marL="91423" marR="91423" marT="45717" marB="457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200" dirty="0" err="1" smtClean="0"/>
                        <a:t>SPSLite</a:t>
                      </a:r>
                      <a:r>
                        <a:rPr lang="en-MY" sz="1200" dirty="0" smtClean="0"/>
                        <a:t> Web</a:t>
                      </a:r>
                      <a:r>
                        <a:rPr lang="en-MY" sz="1200" baseline="0" dirty="0" smtClean="0"/>
                        <a:t>site Training (Basic)</a:t>
                      </a:r>
                      <a:endParaRPr lang="en-MY" sz="1200" dirty="0" smtClean="0"/>
                    </a:p>
                  </a:txBody>
                  <a:tcPr marL="91423" marR="91423" marT="45717" marB="457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5.</a:t>
                      </a:r>
                      <a:endParaRPr lang="en-MY" sz="1200" dirty="0"/>
                    </a:p>
                  </a:txBody>
                  <a:tcPr marL="91423" marR="91423" marT="45717" marB="457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MY" sz="1200" dirty="0" err="1" smtClean="0"/>
                        <a:t>SPSLite</a:t>
                      </a:r>
                      <a:r>
                        <a:rPr lang="en-MY" sz="1200" dirty="0" smtClean="0"/>
                        <a:t> Web</a:t>
                      </a:r>
                      <a:r>
                        <a:rPr lang="en-MY" sz="1200" baseline="0" dirty="0" smtClean="0"/>
                        <a:t>site Training (Advance)</a:t>
                      </a:r>
                      <a:endParaRPr lang="en-MY" sz="1200" dirty="0"/>
                    </a:p>
                  </a:txBody>
                  <a:tcPr marL="91423" marR="91423" marT="45717" marB="457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257257"/>
              </p:ext>
            </p:extLst>
          </p:nvPr>
        </p:nvGraphicFramePr>
        <p:xfrm>
          <a:off x="457200" y="3611916"/>
          <a:ext cx="8153400" cy="164588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33400"/>
                <a:gridCol w="76200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</a:t>
                      </a:r>
                      <a:endParaRPr lang="en-MY" sz="1200" dirty="0"/>
                    </a:p>
                  </a:txBody>
                  <a:tcPr marL="91423" marR="91423" marT="45717" marB="45717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TYPE OF CONTENT</a:t>
                      </a:r>
                      <a:endParaRPr lang="en-MY" sz="1200" dirty="0"/>
                    </a:p>
                  </a:txBody>
                  <a:tcPr marL="91423" marR="91423" marT="45717" marB="45717">
                    <a:solidFill>
                      <a:srgbClr val="007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</a:t>
                      </a:r>
                      <a:endParaRPr lang="en-MY" sz="1200" dirty="0"/>
                    </a:p>
                  </a:txBody>
                  <a:tcPr marL="91423" marR="91423" marT="45717" marB="457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Web</a:t>
                      </a:r>
                      <a:r>
                        <a:rPr lang="en-US" sz="1200" baseline="0" dirty="0" smtClean="0"/>
                        <a:t> Online Seminar (Webinar)</a:t>
                      </a:r>
                      <a:endParaRPr lang="en-MY" sz="1200" dirty="0"/>
                    </a:p>
                  </a:txBody>
                  <a:tcPr marL="91423" marR="91423" marT="45717" marB="457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</a:t>
                      </a:r>
                      <a:endParaRPr lang="en-MY" sz="1200" dirty="0"/>
                    </a:p>
                  </a:txBody>
                  <a:tcPr marL="91423" marR="91423" marT="45717" marB="457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Video Training &amp; Tutorial</a:t>
                      </a:r>
                      <a:endParaRPr lang="en-MY" sz="1200" dirty="0"/>
                    </a:p>
                  </a:txBody>
                  <a:tcPr marL="91423" marR="91423" marT="45717" marB="457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</a:t>
                      </a:r>
                      <a:endParaRPr lang="en-MY" sz="1200" dirty="0"/>
                    </a:p>
                  </a:txBody>
                  <a:tcPr marL="91423" marR="91423" marT="45717" marB="457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Online Training Materials (Web &amp; Mobile)</a:t>
                      </a:r>
                      <a:endParaRPr lang="en-MY" sz="1200" dirty="0"/>
                    </a:p>
                  </a:txBody>
                  <a:tcPr marL="91423" marR="91423" marT="45717" marB="457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4.</a:t>
                      </a:r>
                      <a:endParaRPr lang="en-MY" sz="1200" dirty="0"/>
                    </a:p>
                  </a:txBody>
                  <a:tcPr marL="91423" marR="91423" marT="45717" marB="457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Online Test &amp; Examination</a:t>
                      </a:r>
                      <a:endParaRPr lang="en-MY" sz="1200" dirty="0"/>
                    </a:p>
                  </a:txBody>
                  <a:tcPr marL="91423" marR="91423" marT="45717" marB="457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5.</a:t>
                      </a:r>
                      <a:endParaRPr lang="en-MY" sz="1200" dirty="0"/>
                    </a:p>
                  </a:txBody>
                  <a:tcPr marL="91423" marR="91423" marT="45717" marB="457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Online Certification</a:t>
                      </a:r>
                      <a:endParaRPr lang="en-MY" sz="1200" dirty="0"/>
                    </a:p>
                  </a:txBody>
                  <a:tcPr marL="91423" marR="91423" marT="45717" marB="457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6334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6477000" cy="8382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  <a:latin typeface="Arial Black"/>
              </a:rPr>
              <a:t>The SYSTEM modules</a:t>
            </a:r>
            <a:endParaRPr lang="en-MY" sz="2000" dirty="0">
              <a:solidFill>
                <a:schemeClr val="tx1"/>
              </a:solidFill>
              <a:latin typeface="Arial Black"/>
            </a:endParaRPr>
          </a:p>
        </p:txBody>
      </p:sp>
      <p:graphicFrame>
        <p:nvGraphicFramePr>
          <p:cNvPr id="24" name="Diagram 23"/>
          <p:cNvGraphicFramePr/>
          <p:nvPr>
            <p:extLst>
              <p:ext uri="{D42A27DB-BD31-4B8C-83A1-F6EECF244321}">
                <p14:modId xmlns:p14="http://schemas.microsoft.com/office/powerpoint/2010/main" val="628381601"/>
              </p:ext>
            </p:extLst>
          </p:nvPr>
        </p:nvGraphicFramePr>
        <p:xfrm>
          <a:off x="4419600" y="1752600"/>
          <a:ext cx="50292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457200" y="1812191"/>
            <a:ext cx="50292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MY" altLang="en-US" sz="1600" b="1" dirty="0" smtClean="0"/>
              <a:t>Proposed Modules :-</a:t>
            </a:r>
            <a:endParaRPr lang="en-MY" altLang="en-US" sz="1600" b="1" dirty="0"/>
          </a:p>
          <a:p>
            <a:pPr lvl="1"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MY" altLang="en-US" sz="1600" dirty="0" smtClean="0"/>
              <a:t>User Registration &amp; Management </a:t>
            </a:r>
            <a:r>
              <a:rPr lang="en-MY" altLang="en-US" sz="1600" dirty="0"/>
              <a:t>Module</a:t>
            </a:r>
          </a:p>
          <a:p>
            <a:pPr lvl="1"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MY" altLang="en-US" sz="1600" dirty="0" smtClean="0"/>
              <a:t>Employer Registration &amp; Management </a:t>
            </a:r>
            <a:r>
              <a:rPr lang="en-MY" altLang="en-US" sz="1600" dirty="0"/>
              <a:t>Module</a:t>
            </a:r>
          </a:p>
          <a:p>
            <a:pPr lvl="1"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MY" altLang="en-US" sz="1600" dirty="0" smtClean="0"/>
              <a:t>E-Learning Management Module</a:t>
            </a:r>
            <a:endParaRPr lang="en-MY" altLang="en-US" sz="1600" dirty="0"/>
          </a:p>
          <a:p>
            <a:pPr lvl="1"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MY" altLang="en-US" sz="1600" dirty="0" smtClean="0"/>
              <a:t>Exam &amp; Certification Management Module</a:t>
            </a:r>
            <a:endParaRPr lang="en-MY" altLang="en-US" sz="1600" dirty="0"/>
          </a:p>
          <a:p>
            <a:pPr lvl="1"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MY" altLang="en-US" sz="1600" dirty="0" smtClean="0"/>
              <a:t>Job Matching Management </a:t>
            </a:r>
            <a:r>
              <a:rPr lang="en-MY" altLang="en-US" sz="1600" dirty="0"/>
              <a:t>Module</a:t>
            </a:r>
          </a:p>
          <a:p>
            <a:pPr lvl="1"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MY" altLang="en-US" sz="1600" dirty="0"/>
              <a:t>Reporting Management Modules</a:t>
            </a:r>
          </a:p>
          <a:p>
            <a:pPr lvl="1" algn="just" eaLnBrk="1" hangingPunct="1">
              <a:spcBef>
                <a:spcPct val="0"/>
              </a:spcBef>
              <a:buFont typeface="Wingdings" pitchFamily="2" charset="2"/>
              <a:buChar char="§"/>
            </a:pPr>
            <a:endParaRPr lang="en-MY" altLang="en-US" sz="1600" dirty="0"/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MY" altLang="en-US" sz="1600" b="1" dirty="0" smtClean="0"/>
              <a:t>Proposed </a:t>
            </a:r>
            <a:r>
              <a:rPr lang="en-MY" altLang="en-US" sz="1600" b="1" dirty="0"/>
              <a:t>D</a:t>
            </a:r>
            <a:r>
              <a:rPr lang="en-MY" altLang="en-US" sz="1600" b="1" dirty="0" smtClean="0"/>
              <a:t>atabase</a:t>
            </a:r>
            <a:endParaRPr lang="en-MY" altLang="en-US" sz="1600" b="1" dirty="0"/>
          </a:p>
          <a:p>
            <a:pPr lvl="1"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MY" altLang="en-US" sz="1600" dirty="0" err="1"/>
              <a:t>MySql</a:t>
            </a:r>
            <a:endParaRPr lang="en-MY" altLang="en-US" sz="1600" dirty="0"/>
          </a:p>
          <a:p>
            <a:pPr lvl="1" algn="just" eaLnBrk="1" hangingPunct="1">
              <a:spcBef>
                <a:spcPct val="0"/>
              </a:spcBef>
              <a:buFont typeface="Wingdings" pitchFamily="2" charset="2"/>
              <a:buChar char="§"/>
            </a:pPr>
            <a:endParaRPr lang="en-MY" altLang="en-US" sz="1600" dirty="0"/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MY" altLang="en-US" sz="1600" b="1" dirty="0"/>
              <a:t>Proposed </a:t>
            </a:r>
            <a:r>
              <a:rPr lang="en-MY" altLang="en-US" sz="1600" b="1" dirty="0" smtClean="0"/>
              <a:t>Service Repository</a:t>
            </a:r>
            <a:endParaRPr lang="en-MY" altLang="en-US" sz="1600" b="1" dirty="0"/>
          </a:p>
          <a:p>
            <a:pPr lvl="1"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MY" altLang="en-US" sz="1600" dirty="0" smtClean="0"/>
              <a:t>Cloud Based/ Web </a:t>
            </a:r>
            <a:r>
              <a:rPr lang="en-MY" altLang="en-US" sz="1600" dirty="0"/>
              <a:t>Hosting Service</a:t>
            </a:r>
          </a:p>
        </p:txBody>
      </p:sp>
    </p:spTree>
    <p:extLst>
      <p:ext uri="{BB962C8B-B14F-4D97-AF65-F5344CB8AC3E}">
        <p14:creationId xmlns:p14="http://schemas.microsoft.com/office/powerpoint/2010/main" val="17560459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9" descr="Image result for TELEKOM MALAYSIA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MY" altLang="en-US" sz="1800"/>
          </a:p>
        </p:txBody>
      </p:sp>
      <p:sp>
        <p:nvSpPr>
          <p:cNvPr id="14339" name="AutoShape 33" descr="Image result for maxis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MY" altLang="en-US" sz="1800"/>
          </a:p>
        </p:txBody>
      </p:sp>
      <p:sp>
        <p:nvSpPr>
          <p:cNvPr id="14340" name="AutoShape 35" descr="Image result for maxis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MY" altLang="en-US" sz="180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0"/>
            <a:ext cx="6477000" cy="8382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  <a:latin typeface="Arial Black"/>
              </a:rPr>
              <a:t>E-Learning Components</a:t>
            </a:r>
            <a:endParaRPr lang="en-MY" sz="2000" dirty="0">
              <a:solidFill>
                <a:schemeClr val="tx1"/>
              </a:solidFill>
              <a:latin typeface="Arial Black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51402" y="2133600"/>
            <a:ext cx="3962400" cy="3352800"/>
            <a:chOff x="4287838" y="273050"/>
            <a:chExt cx="3978275" cy="4260851"/>
          </a:xfrm>
        </p:grpSpPr>
        <p:sp>
          <p:nvSpPr>
            <p:cNvPr id="8" name="Freeform 47"/>
            <p:cNvSpPr>
              <a:spLocks/>
            </p:cNvSpPr>
            <p:nvPr/>
          </p:nvSpPr>
          <p:spPr bwMode="auto">
            <a:xfrm>
              <a:off x="4287838" y="792163"/>
              <a:ext cx="3041650" cy="3741738"/>
            </a:xfrm>
            <a:custGeom>
              <a:avLst/>
              <a:gdLst>
                <a:gd name="T0" fmla="*/ 7250 w 7665"/>
                <a:gd name="T1" fmla="*/ 3644 h 9426"/>
                <a:gd name="T2" fmla="*/ 7472 w 7665"/>
                <a:gd name="T3" fmla="*/ 4351 h 9426"/>
                <a:gd name="T4" fmla="*/ 7611 w 7665"/>
                <a:gd name="T5" fmla="*/ 5059 h 9426"/>
                <a:gd name="T6" fmla="*/ 7665 w 7665"/>
                <a:gd name="T7" fmla="*/ 5753 h 9426"/>
                <a:gd name="T8" fmla="*/ 7638 w 7665"/>
                <a:gd name="T9" fmla="*/ 6421 h 9426"/>
                <a:gd name="T10" fmla="*/ 7530 w 7665"/>
                <a:gd name="T11" fmla="*/ 7053 h 9426"/>
                <a:gd name="T12" fmla="*/ 7345 w 7665"/>
                <a:gd name="T13" fmla="*/ 7635 h 9426"/>
                <a:gd name="T14" fmla="*/ 7082 w 7665"/>
                <a:gd name="T15" fmla="*/ 8154 h 9426"/>
                <a:gd name="T16" fmla="*/ 6742 w 7665"/>
                <a:gd name="T17" fmla="*/ 8600 h 9426"/>
                <a:gd name="T18" fmla="*/ 6329 w 7665"/>
                <a:gd name="T19" fmla="*/ 8959 h 9426"/>
                <a:gd name="T20" fmla="*/ 5843 w 7665"/>
                <a:gd name="T21" fmla="*/ 9220 h 9426"/>
                <a:gd name="T22" fmla="*/ 5501 w 7665"/>
                <a:gd name="T23" fmla="*/ 9330 h 9426"/>
                <a:gd name="T24" fmla="*/ 4976 w 7665"/>
                <a:gd name="T25" fmla="*/ 9417 h 9426"/>
                <a:gd name="T26" fmla="*/ 4434 w 7665"/>
                <a:gd name="T27" fmla="*/ 9414 h 9426"/>
                <a:gd name="T28" fmla="*/ 3887 w 7665"/>
                <a:gd name="T29" fmla="*/ 9325 h 9426"/>
                <a:gd name="T30" fmla="*/ 3341 w 7665"/>
                <a:gd name="T31" fmla="*/ 9150 h 9426"/>
                <a:gd name="T32" fmla="*/ 2806 w 7665"/>
                <a:gd name="T33" fmla="*/ 8892 h 9426"/>
                <a:gd name="T34" fmla="*/ 2291 w 7665"/>
                <a:gd name="T35" fmla="*/ 8552 h 9426"/>
                <a:gd name="T36" fmla="*/ 1804 w 7665"/>
                <a:gd name="T37" fmla="*/ 8132 h 9426"/>
                <a:gd name="T38" fmla="*/ 1356 w 7665"/>
                <a:gd name="T39" fmla="*/ 7635 h 9426"/>
                <a:gd name="T40" fmla="*/ 951 w 7665"/>
                <a:gd name="T41" fmla="*/ 7062 h 9426"/>
                <a:gd name="T42" fmla="*/ 603 w 7665"/>
                <a:gd name="T43" fmla="*/ 6414 h 9426"/>
                <a:gd name="T44" fmla="*/ 408 w 7665"/>
                <a:gd name="T45" fmla="*/ 5948 h 9426"/>
                <a:gd name="T46" fmla="*/ 188 w 7665"/>
                <a:gd name="T47" fmla="*/ 5248 h 9426"/>
                <a:gd name="T48" fmla="*/ 53 w 7665"/>
                <a:gd name="T49" fmla="*/ 4552 h 9426"/>
                <a:gd name="T50" fmla="*/ 0 w 7665"/>
                <a:gd name="T51" fmla="*/ 3873 h 9426"/>
                <a:gd name="T52" fmla="*/ 27 w 7665"/>
                <a:gd name="T53" fmla="*/ 3217 h 9426"/>
                <a:gd name="T54" fmla="*/ 132 w 7665"/>
                <a:gd name="T55" fmla="*/ 2595 h 9426"/>
                <a:gd name="T56" fmla="*/ 311 w 7665"/>
                <a:gd name="T57" fmla="*/ 2016 h 9426"/>
                <a:gd name="T58" fmla="*/ 560 w 7665"/>
                <a:gd name="T59" fmla="*/ 1491 h 9426"/>
                <a:gd name="T60" fmla="*/ 879 w 7665"/>
                <a:gd name="T61" fmla="*/ 1027 h 9426"/>
                <a:gd name="T62" fmla="*/ 1262 w 7665"/>
                <a:gd name="T63" fmla="*/ 634 h 9426"/>
                <a:gd name="T64" fmla="*/ 1711 w 7665"/>
                <a:gd name="T65" fmla="*/ 323 h 9426"/>
                <a:gd name="T66" fmla="*/ 2046 w 7665"/>
                <a:gd name="T67" fmla="*/ 166 h 9426"/>
                <a:gd name="T68" fmla="*/ 2578 w 7665"/>
                <a:gd name="T69" fmla="*/ 28 h 9426"/>
                <a:gd name="T70" fmla="*/ 3129 w 7665"/>
                <a:gd name="T71" fmla="*/ 6 h 9426"/>
                <a:gd name="T72" fmla="*/ 3690 w 7665"/>
                <a:gd name="T73" fmla="*/ 92 h 9426"/>
                <a:gd name="T74" fmla="*/ 4250 w 7665"/>
                <a:gd name="T75" fmla="*/ 280 h 9426"/>
                <a:gd name="T76" fmla="*/ 4799 w 7665"/>
                <a:gd name="T77" fmla="*/ 564 h 9426"/>
                <a:gd name="T78" fmla="*/ 5329 w 7665"/>
                <a:gd name="T79" fmla="*/ 937 h 9426"/>
                <a:gd name="T80" fmla="*/ 5830 w 7665"/>
                <a:gd name="T81" fmla="*/ 1391 h 9426"/>
                <a:gd name="T82" fmla="*/ 6291 w 7665"/>
                <a:gd name="T83" fmla="*/ 1921 h 9426"/>
                <a:gd name="T84" fmla="*/ 6702 w 7665"/>
                <a:gd name="T85" fmla="*/ 2519 h 9426"/>
                <a:gd name="T86" fmla="*/ 7055 w 7665"/>
                <a:gd name="T87" fmla="*/ 3177 h 9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665" h="9426">
                  <a:moveTo>
                    <a:pt x="7106" y="3294"/>
                  </a:moveTo>
                  <a:lnTo>
                    <a:pt x="7157" y="3409"/>
                  </a:lnTo>
                  <a:lnTo>
                    <a:pt x="7250" y="3644"/>
                  </a:lnTo>
                  <a:lnTo>
                    <a:pt x="7335" y="3878"/>
                  </a:lnTo>
                  <a:lnTo>
                    <a:pt x="7408" y="4116"/>
                  </a:lnTo>
                  <a:lnTo>
                    <a:pt x="7472" y="4351"/>
                  </a:lnTo>
                  <a:lnTo>
                    <a:pt x="7528" y="4587"/>
                  </a:lnTo>
                  <a:lnTo>
                    <a:pt x="7573" y="4823"/>
                  </a:lnTo>
                  <a:lnTo>
                    <a:pt x="7611" y="5059"/>
                  </a:lnTo>
                  <a:lnTo>
                    <a:pt x="7638" y="5292"/>
                  </a:lnTo>
                  <a:lnTo>
                    <a:pt x="7656" y="5523"/>
                  </a:lnTo>
                  <a:lnTo>
                    <a:pt x="7665" y="5753"/>
                  </a:lnTo>
                  <a:lnTo>
                    <a:pt x="7665" y="5979"/>
                  </a:lnTo>
                  <a:lnTo>
                    <a:pt x="7656" y="6202"/>
                  </a:lnTo>
                  <a:lnTo>
                    <a:pt x="7638" y="6421"/>
                  </a:lnTo>
                  <a:lnTo>
                    <a:pt x="7611" y="6637"/>
                  </a:lnTo>
                  <a:lnTo>
                    <a:pt x="7574" y="6848"/>
                  </a:lnTo>
                  <a:lnTo>
                    <a:pt x="7530" y="7053"/>
                  </a:lnTo>
                  <a:lnTo>
                    <a:pt x="7477" y="7253"/>
                  </a:lnTo>
                  <a:lnTo>
                    <a:pt x="7415" y="7447"/>
                  </a:lnTo>
                  <a:lnTo>
                    <a:pt x="7345" y="7635"/>
                  </a:lnTo>
                  <a:lnTo>
                    <a:pt x="7266" y="7816"/>
                  </a:lnTo>
                  <a:lnTo>
                    <a:pt x="7178" y="7988"/>
                  </a:lnTo>
                  <a:lnTo>
                    <a:pt x="7082" y="8154"/>
                  </a:lnTo>
                  <a:lnTo>
                    <a:pt x="6977" y="8312"/>
                  </a:lnTo>
                  <a:lnTo>
                    <a:pt x="6864" y="8460"/>
                  </a:lnTo>
                  <a:lnTo>
                    <a:pt x="6742" y="8600"/>
                  </a:lnTo>
                  <a:lnTo>
                    <a:pt x="6613" y="8730"/>
                  </a:lnTo>
                  <a:lnTo>
                    <a:pt x="6475" y="8850"/>
                  </a:lnTo>
                  <a:lnTo>
                    <a:pt x="6329" y="8959"/>
                  </a:lnTo>
                  <a:lnTo>
                    <a:pt x="6176" y="9058"/>
                  </a:lnTo>
                  <a:lnTo>
                    <a:pt x="6014" y="9145"/>
                  </a:lnTo>
                  <a:lnTo>
                    <a:pt x="5843" y="9220"/>
                  </a:lnTo>
                  <a:lnTo>
                    <a:pt x="5755" y="9252"/>
                  </a:lnTo>
                  <a:lnTo>
                    <a:pt x="5672" y="9282"/>
                  </a:lnTo>
                  <a:lnTo>
                    <a:pt x="5501" y="9330"/>
                  </a:lnTo>
                  <a:lnTo>
                    <a:pt x="5328" y="9369"/>
                  </a:lnTo>
                  <a:lnTo>
                    <a:pt x="5153" y="9397"/>
                  </a:lnTo>
                  <a:lnTo>
                    <a:pt x="4976" y="9417"/>
                  </a:lnTo>
                  <a:lnTo>
                    <a:pt x="4797" y="9426"/>
                  </a:lnTo>
                  <a:lnTo>
                    <a:pt x="4615" y="9424"/>
                  </a:lnTo>
                  <a:lnTo>
                    <a:pt x="4434" y="9414"/>
                  </a:lnTo>
                  <a:lnTo>
                    <a:pt x="4252" y="9395"/>
                  </a:lnTo>
                  <a:lnTo>
                    <a:pt x="4070" y="9365"/>
                  </a:lnTo>
                  <a:lnTo>
                    <a:pt x="3887" y="9325"/>
                  </a:lnTo>
                  <a:lnTo>
                    <a:pt x="3704" y="9275"/>
                  </a:lnTo>
                  <a:lnTo>
                    <a:pt x="3523" y="9218"/>
                  </a:lnTo>
                  <a:lnTo>
                    <a:pt x="3341" y="9150"/>
                  </a:lnTo>
                  <a:lnTo>
                    <a:pt x="3161" y="9073"/>
                  </a:lnTo>
                  <a:lnTo>
                    <a:pt x="2983" y="8988"/>
                  </a:lnTo>
                  <a:lnTo>
                    <a:pt x="2806" y="8892"/>
                  </a:lnTo>
                  <a:lnTo>
                    <a:pt x="2632" y="8788"/>
                  </a:lnTo>
                  <a:lnTo>
                    <a:pt x="2460" y="8674"/>
                  </a:lnTo>
                  <a:lnTo>
                    <a:pt x="2291" y="8552"/>
                  </a:lnTo>
                  <a:lnTo>
                    <a:pt x="2125" y="8421"/>
                  </a:lnTo>
                  <a:lnTo>
                    <a:pt x="1963" y="8281"/>
                  </a:lnTo>
                  <a:lnTo>
                    <a:pt x="1804" y="8132"/>
                  </a:lnTo>
                  <a:lnTo>
                    <a:pt x="1650" y="7975"/>
                  </a:lnTo>
                  <a:lnTo>
                    <a:pt x="1501" y="7810"/>
                  </a:lnTo>
                  <a:lnTo>
                    <a:pt x="1356" y="7635"/>
                  </a:lnTo>
                  <a:lnTo>
                    <a:pt x="1216" y="7452"/>
                  </a:lnTo>
                  <a:lnTo>
                    <a:pt x="1081" y="7261"/>
                  </a:lnTo>
                  <a:lnTo>
                    <a:pt x="951" y="7062"/>
                  </a:lnTo>
                  <a:lnTo>
                    <a:pt x="829" y="6853"/>
                  </a:lnTo>
                  <a:lnTo>
                    <a:pt x="713" y="6638"/>
                  </a:lnTo>
                  <a:lnTo>
                    <a:pt x="603" y="6414"/>
                  </a:lnTo>
                  <a:lnTo>
                    <a:pt x="551" y="6298"/>
                  </a:lnTo>
                  <a:lnTo>
                    <a:pt x="500" y="6182"/>
                  </a:lnTo>
                  <a:lnTo>
                    <a:pt x="408" y="5948"/>
                  </a:lnTo>
                  <a:lnTo>
                    <a:pt x="324" y="5715"/>
                  </a:lnTo>
                  <a:lnTo>
                    <a:pt x="251" y="5482"/>
                  </a:lnTo>
                  <a:lnTo>
                    <a:pt x="188" y="5248"/>
                  </a:lnTo>
                  <a:lnTo>
                    <a:pt x="133" y="5015"/>
                  </a:lnTo>
                  <a:lnTo>
                    <a:pt x="88" y="4783"/>
                  </a:lnTo>
                  <a:lnTo>
                    <a:pt x="53" y="4552"/>
                  </a:lnTo>
                  <a:lnTo>
                    <a:pt x="26" y="4324"/>
                  </a:lnTo>
                  <a:lnTo>
                    <a:pt x="9" y="4097"/>
                  </a:lnTo>
                  <a:lnTo>
                    <a:pt x="0" y="3873"/>
                  </a:lnTo>
                  <a:lnTo>
                    <a:pt x="1" y="3652"/>
                  </a:lnTo>
                  <a:lnTo>
                    <a:pt x="10" y="3432"/>
                  </a:lnTo>
                  <a:lnTo>
                    <a:pt x="27" y="3217"/>
                  </a:lnTo>
                  <a:lnTo>
                    <a:pt x="54" y="3006"/>
                  </a:lnTo>
                  <a:lnTo>
                    <a:pt x="89" y="2797"/>
                  </a:lnTo>
                  <a:lnTo>
                    <a:pt x="132" y="2595"/>
                  </a:lnTo>
                  <a:lnTo>
                    <a:pt x="184" y="2397"/>
                  </a:lnTo>
                  <a:lnTo>
                    <a:pt x="242" y="2204"/>
                  </a:lnTo>
                  <a:lnTo>
                    <a:pt x="311" y="2016"/>
                  </a:lnTo>
                  <a:lnTo>
                    <a:pt x="386" y="1834"/>
                  </a:lnTo>
                  <a:lnTo>
                    <a:pt x="469" y="1659"/>
                  </a:lnTo>
                  <a:lnTo>
                    <a:pt x="560" y="1491"/>
                  </a:lnTo>
                  <a:lnTo>
                    <a:pt x="658" y="1329"/>
                  </a:lnTo>
                  <a:lnTo>
                    <a:pt x="765" y="1173"/>
                  </a:lnTo>
                  <a:lnTo>
                    <a:pt x="879" y="1027"/>
                  </a:lnTo>
                  <a:lnTo>
                    <a:pt x="999" y="887"/>
                  </a:lnTo>
                  <a:lnTo>
                    <a:pt x="1127" y="757"/>
                  </a:lnTo>
                  <a:lnTo>
                    <a:pt x="1262" y="634"/>
                  </a:lnTo>
                  <a:lnTo>
                    <a:pt x="1405" y="521"/>
                  </a:lnTo>
                  <a:lnTo>
                    <a:pt x="1554" y="418"/>
                  </a:lnTo>
                  <a:lnTo>
                    <a:pt x="1711" y="323"/>
                  </a:lnTo>
                  <a:lnTo>
                    <a:pt x="1791" y="280"/>
                  </a:lnTo>
                  <a:lnTo>
                    <a:pt x="1875" y="239"/>
                  </a:lnTo>
                  <a:lnTo>
                    <a:pt x="2046" y="166"/>
                  </a:lnTo>
                  <a:lnTo>
                    <a:pt x="2221" y="107"/>
                  </a:lnTo>
                  <a:lnTo>
                    <a:pt x="2398" y="60"/>
                  </a:lnTo>
                  <a:lnTo>
                    <a:pt x="2578" y="28"/>
                  </a:lnTo>
                  <a:lnTo>
                    <a:pt x="2761" y="8"/>
                  </a:lnTo>
                  <a:lnTo>
                    <a:pt x="2943" y="0"/>
                  </a:lnTo>
                  <a:lnTo>
                    <a:pt x="3129" y="6"/>
                  </a:lnTo>
                  <a:lnTo>
                    <a:pt x="3315" y="22"/>
                  </a:lnTo>
                  <a:lnTo>
                    <a:pt x="3502" y="51"/>
                  </a:lnTo>
                  <a:lnTo>
                    <a:pt x="3690" y="92"/>
                  </a:lnTo>
                  <a:lnTo>
                    <a:pt x="3877" y="144"/>
                  </a:lnTo>
                  <a:lnTo>
                    <a:pt x="4063" y="206"/>
                  </a:lnTo>
                  <a:lnTo>
                    <a:pt x="4250" y="280"/>
                  </a:lnTo>
                  <a:lnTo>
                    <a:pt x="4435" y="365"/>
                  </a:lnTo>
                  <a:lnTo>
                    <a:pt x="4618" y="459"/>
                  </a:lnTo>
                  <a:lnTo>
                    <a:pt x="4799" y="564"/>
                  </a:lnTo>
                  <a:lnTo>
                    <a:pt x="4980" y="680"/>
                  </a:lnTo>
                  <a:lnTo>
                    <a:pt x="5156" y="804"/>
                  </a:lnTo>
                  <a:lnTo>
                    <a:pt x="5329" y="937"/>
                  </a:lnTo>
                  <a:lnTo>
                    <a:pt x="5501" y="1080"/>
                  </a:lnTo>
                  <a:lnTo>
                    <a:pt x="5668" y="1232"/>
                  </a:lnTo>
                  <a:lnTo>
                    <a:pt x="5830" y="1391"/>
                  </a:lnTo>
                  <a:lnTo>
                    <a:pt x="5989" y="1560"/>
                  </a:lnTo>
                  <a:lnTo>
                    <a:pt x="6142" y="1736"/>
                  </a:lnTo>
                  <a:lnTo>
                    <a:pt x="6291" y="1921"/>
                  </a:lnTo>
                  <a:lnTo>
                    <a:pt x="6434" y="2113"/>
                  </a:lnTo>
                  <a:lnTo>
                    <a:pt x="6571" y="2313"/>
                  </a:lnTo>
                  <a:lnTo>
                    <a:pt x="6702" y="2519"/>
                  </a:lnTo>
                  <a:lnTo>
                    <a:pt x="6828" y="2731"/>
                  </a:lnTo>
                  <a:lnTo>
                    <a:pt x="6944" y="2952"/>
                  </a:lnTo>
                  <a:lnTo>
                    <a:pt x="7055" y="3177"/>
                  </a:lnTo>
                  <a:lnTo>
                    <a:pt x="7106" y="3294"/>
                  </a:lnTo>
                  <a:close/>
                </a:path>
              </a:pathLst>
            </a:custGeom>
            <a:solidFill>
              <a:srgbClr val="7215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48"/>
            <p:cNvSpPr>
              <a:spLocks/>
            </p:cNvSpPr>
            <p:nvPr/>
          </p:nvSpPr>
          <p:spPr bwMode="auto">
            <a:xfrm>
              <a:off x="4373563" y="741363"/>
              <a:ext cx="3079750" cy="3749675"/>
            </a:xfrm>
            <a:custGeom>
              <a:avLst/>
              <a:gdLst>
                <a:gd name="T0" fmla="*/ 7356 w 7759"/>
                <a:gd name="T1" fmla="*/ 3599 h 9447"/>
                <a:gd name="T2" fmla="*/ 7577 w 7759"/>
                <a:gd name="T3" fmla="*/ 4302 h 9447"/>
                <a:gd name="T4" fmla="*/ 7710 w 7759"/>
                <a:gd name="T5" fmla="*/ 4998 h 9447"/>
                <a:gd name="T6" fmla="*/ 7759 w 7759"/>
                <a:gd name="T7" fmla="*/ 5678 h 9447"/>
                <a:gd name="T8" fmla="*/ 7727 w 7759"/>
                <a:gd name="T9" fmla="*/ 6334 h 9447"/>
                <a:gd name="T10" fmla="*/ 7616 w 7759"/>
                <a:gd name="T11" fmla="*/ 6955 h 9447"/>
                <a:gd name="T12" fmla="*/ 7426 w 7759"/>
                <a:gd name="T13" fmla="*/ 7529 h 9447"/>
                <a:gd name="T14" fmla="*/ 7163 w 7759"/>
                <a:gd name="T15" fmla="*/ 8049 h 9447"/>
                <a:gd name="T16" fmla="*/ 6828 w 7759"/>
                <a:gd name="T17" fmla="*/ 8501 h 9447"/>
                <a:gd name="T18" fmla="*/ 6422 w 7759"/>
                <a:gd name="T19" fmla="*/ 8880 h 9447"/>
                <a:gd name="T20" fmla="*/ 5947 w 7759"/>
                <a:gd name="T21" fmla="*/ 9170 h 9447"/>
                <a:gd name="T22" fmla="*/ 5599 w 7759"/>
                <a:gd name="T23" fmla="*/ 9310 h 9447"/>
                <a:gd name="T24" fmla="*/ 5058 w 7759"/>
                <a:gd name="T25" fmla="*/ 9428 h 9447"/>
                <a:gd name="T26" fmla="*/ 4501 w 7759"/>
                <a:gd name="T27" fmla="*/ 9439 h 9447"/>
                <a:gd name="T28" fmla="*/ 3940 w 7759"/>
                <a:gd name="T29" fmla="*/ 9349 h 9447"/>
                <a:gd name="T30" fmla="*/ 3380 w 7759"/>
                <a:gd name="T31" fmla="*/ 9162 h 9447"/>
                <a:gd name="T32" fmla="*/ 2833 w 7759"/>
                <a:gd name="T33" fmla="*/ 8885 h 9447"/>
                <a:gd name="T34" fmla="*/ 2308 w 7759"/>
                <a:gd name="T35" fmla="*/ 8522 h 9447"/>
                <a:gd name="T36" fmla="*/ 1813 w 7759"/>
                <a:gd name="T37" fmla="*/ 8078 h 9447"/>
                <a:gd name="T38" fmla="*/ 1357 w 7759"/>
                <a:gd name="T39" fmla="*/ 7559 h 9447"/>
                <a:gd name="T40" fmla="*/ 948 w 7759"/>
                <a:gd name="T41" fmla="*/ 6968 h 9447"/>
                <a:gd name="T42" fmla="*/ 597 w 7759"/>
                <a:gd name="T43" fmla="*/ 6312 h 9447"/>
                <a:gd name="T44" fmla="*/ 403 w 7759"/>
                <a:gd name="T45" fmla="*/ 5847 h 9447"/>
                <a:gd name="T46" fmla="*/ 182 w 7759"/>
                <a:gd name="T47" fmla="*/ 5145 h 9447"/>
                <a:gd name="T48" fmla="*/ 50 w 7759"/>
                <a:gd name="T49" fmla="*/ 4449 h 9447"/>
                <a:gd name="T50" fmla="*/ 0 w 7759"/>
                <a:gd name="T51" fmla="*/ 3769 h 9447"/>
                <a:gd name="T52" fmla="*/ 32 w 7759"/>
                <a:gd name="T53" fmla="*/ 3113 h 9447"/>
                <a:gd name="T54" fmla="*/ 143 w 7759"/>
                <a:gd name="T55" fmla="*/ 2492 h 9447"/>
                <a:gd name="T56" fmla="*/ 333 w 7759"/>
                <a:gd name="T57" fmla="*/ 1918 h 9447"/>
                <a:gd name="T58" fmla="*/ 596 w 7759"/>
                <a:gd name="T59" fmla="*/ 1398 h 9447"/>
                <a:gd name="T60" fmla="*/ 931 w 7759"/>
                <a:gd name="T61" fmla="*/ 945 h 9447"/>
                <a:gd name="T62" fmla="*/ 1338 w 7759"/>
                <a:gd name="T63" fmla="*/ 567 h 9447"/>
                <a:gd name="T64" fmla="*/ 1812 w 7759"/>
                <a:gd name="T65" fmla="*/ 276 h 9447"/>
                <a:gd name="T66" fmla="*/ 2160 w 7759"/>
                <a:gd name="T67" fmla="*/ 137 h 9447"/>
                <a:gd name="T68" fmla="*/ 2701 w 7759"/>
                <a:gd name="T69" fmla="*/ 19 h 9447"/>
                <a:gd name="T70" fmla="*/ 3258 w 7759"/>
                <a:gd name="T71" fmla="*/ 7 h 9447"/>
                <a:gd name="T72" fmla="*/ 3819 w 7759"/>
                <a:gd name="T73" fmla="*/ 98 h 9447"/>
                <a:gd name="T74" fmla="*/ 4379 w 7759"/>
                <a:gd name="T75" fmla="*/ 284 h 9447"/>
                <a:gd name="T76" fmla="*/ 4926 w 7759"/>
                <a:gd name="T77" fmla="*/ 561 h 9447"/>
                <a:gd name="T78" fmla="*/ 5451 w 7759"/>
                <a:gd name="T79" fmla="*/ 925 h 9447"/>
                <a:gd name="T80" fmla="*/ 5946 w 7759"/>
                <a:gd name="T81" fmla="*/ 1368 h 9447"/>
                <a:gd name="T82" fmla="*/ 6402 w 7759"/>
                <a:gd name="T83" fmla="*/ 1888 h 9447"/>
                <a:gd name="T84" fmla="*/ 6811 w 7759"/>
                <a:gd name="T85" fmla="*/ 2479 h 9447"/>
                <a:gd name="T86" fmla="*/ 7162 w 7759"/>
                <a:gd name="T87" fmla="*/ 3135 h 9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759" h="9447">
                  <a:moveTo>
                    <a:pt x="7214" y="3250"/>
                  </a:moveTo>
                  <a:lnTo>
                    <a:pt x="7264" y="3366"/>
                  </a:lnTo>
                  <a:lnTo>
                    <a:pt x="7356" y="3599"/>
                  </a:lnTo>
                  <a:lnTo>
                    <a:pt x="7439" y="3834"/>
                  </a:lnTo>
                  <a:lnTo>
                    <a:pt x="7513" y="4067"/>
                  </a:lnTo>
                  <a:lnTo>
                    <a:pt x="7577" y="4302"/>
                  </a:lnTo>
                  <a:lnTo>
                    <a:pt x="7630" y="4534"/>
                  </a:lnTo>
                  <a:lnTo>
                    <a:pt x="7675" y="4767"/>
                  </a:lnTo>
                  <a:lnTo>
                    <a:pt x="7710" y="4998"/>
                  </a:lnTo>
                  <a:lnTo>
                    <a:pt x="7735" y="5227"/>
                  </a:lnTo>
                  <a:lnTo>
                    <a:pt x="7752" y="5454"/>
                  </a:lnTo>
                  <a:lnTo>
                    <a:pt x="7759" y="5678"/>
                  </a:lnTo>
                  <a:lnTo>
                    <a:pt x="7757" y="5900"/>
                  </a:lnTo>
                  <a:lnTo>
                    <a:pt x="7747" y="6119"/>
                  </a:lnTo>
                  <a:lnTo>
                    <a:pt x="7727" y="6334"/>
                  </a:lnTo>
                  <a:lnTo>
                    <a:pt x="7699" y="6545"/>
                  </a:lnTo>
                  <a:lnTo>
                    <a:pt x="7661" y="6753"/>
                  </a:lnTo>
                  <a:lnTo>
                    <a:pt x="7616" y="6955"/>
                  </a:lnTo>
                  <a:lnTo>
                    <a:pt x="7561" y="7152"/>
                  </a:lnTo>
                  <a:lnTo>
                    <a:pt x="7498" y="7344"/>
                  </a:lnTo>
                  <a:lnTo>
                    <a:pt x="7426" y="7529"/>
                  </a:lnTo>
                  <a:lnTo>
                    <a:pt x="7347" y="7709"/>
                  </a:lnTo>
                  <a:lnTo>
                    <a:pt x="7259" y="7881"/>
                  </a:lnTo>
                  <a:lnTo>
                    <a:pt x="7163" y="8049"/>
                  </a:lnTo>
                  <a:lnTo>
                    <a:pt x="7060" y="8207"/>
                  </a:lnTo>
                  <a:lnTo>
                    <a:pt x="6947" y="8358"/>
                  </a:lnTo>
                  <a:lnTo>
                    <a:pt x="6828" y="8501"/>
                  </a:lnTo>
                  <a:lnTo>
                    <a:pt x="6699" y="8636"/>
                  </a:lnTo>
                  <a:lnTo>
                    <a:pt x="6564" y="8762"/>
                  </a:lnTo>
                  <a:lnTo>
                    <a:pt x="6422" y="8880"/>
                  </a:lnTo>
                  <a:lnTo>
                    <a:pt x="6270" y="8986"/>
                  </a:lnTo>
                  <a:lnTo>
                    <a:pt x="6113" y="9083"/>
                  </a:lnTo>
                  <a:lnTo>
                    <a:pt x="5947" y="9170"/>
                  </a:lnTo>
                  <a:lnTo>
                    <a:pt x="5862" y="9209"/>
                  </a:lnTo>
                  <a:lnTo>
                    <a:pt x="5775" y="9246"/>
                  </a:lnTo>
                  <a:lnTo>
                    <a:pt x="5599" y="9310"/>
                  </a:lnTo>
                  <a:lnTo>
                    <a:pt x="5421" y="9362"/>
                  </a:lnTo>
                  <a:lnTo>
                    <a:pt x="5241" y="9401"/>
                  </a:lnTo>
                  <a:lnTo>
                    <a:pt x="5058" y="9428"/>
                  </a:lnTo>
                  <a:lnTo>
                    <a:pt x="4874" y="9443"/>
                  </a:lnTo>
                  <a:lnTo>
                    <a:pt x="4688" y="9447"/>
                  </a:lnTo>
                  <a:lnTo>
                    <a:pt x="4501" y="9439"/>
                  </a:lnTo>
                  <a:lnTo>
                    <a:pt x="4314" y="9420"/>
                  </a:lnTo>
                  <a:lnTo>
                    <a:pt x="4126" y="9390"/>
                  </a:lnTo>
                  <a:lnTo>
                    <a:pt x="3940" y="9349"/>
                  </a:lnTo>
                  <a:lnTo>
                    <a:pt x="3752" y="9297"/>
                  </a:lnTo>
                  <a:lnTo>
                    <a:pt x="3565" y="9235"/>
                  </a:lnTo>
                  <a:lnTo>
                    <a:pt x="3380" y="9162"/>
                  </a:lnTo>
                  <a:lnTo>
                    <a:pt x="3196" y="9080"/>
                  </a:lnTo>
                  <a:lnTo>
                    <a:pt x="3014" y="8987"/>
                  </a:lnTo>
                  <a:lnTo>
                    <a:pt x="2833" y="8885"/>
                  </a:lnTo>
                  <a:lnTo>
                    <a:pt x="2655" y="8773"/>
                  </a:lnTo>
                  <a:lnTo>
                    <a:pt x="2480" y="8653"/>
                  </a:lnTo>
                  <a:lnTo>
                    <a:pt x="2308" y="8522"/>
                  </a:lnTo>
                  <a:lnTo>
                    <a:pt x="2139" y="8383"/>
                  </a:lnTo>
                  <a:lnTo>
                    <a:pt x="1974" y="8234"/>
                  </a:lnTo>
                  <a:lnTo>
                    <a:pt x="1813" y="8078"/>
                  </a:lnTo>
                  <a:lnTo>
                    <a:pt x="1656" y="7913"/>
                  </a:lnTo>
                  <a:lnTo>
                    <a:pt x="1503" y="7740"/>
                  </a:lnTo>
                  <a:lnTo>
                    <a:pt x="1357" y="7559"/>
                  </a:lnTo>
                  <a:lnTo>
                    <a:pt x="1214" y="7370"/>
                  </a:lnTo>
                  <a:lnTo>
                    <a:pt x="1078" y="7173"/>
                  </a:lnTo>
                  <a:lnTo>
                    <a:pt x="948" y="6968"/>
                  </a:lnTo>
                  <a:lnTo>
                    <a:pt x="824" y="6756"/>
                  </a:lnTo>
                  <a:lnTo>
                    <a:pt x="707" y="6537"/>
                  </a:lnTo>
                  <a:lnTo>
                    <a:pt x="597" y="6312"/>
                  </a:lnTo>
                  <a:lnTo>
                    <a:pt x="545" y="6197"/>
                  </a:lnTo>
                  <a:lnTo>
                    <a:pt x="495" y="6080"/>
                  </a:lnTo>
                  <a:lnTo>
                    <a:pt x="403" y="5847"/>
                  </a:lnTo>
                  <a:lnTo>
                    <a:pt x="320" y="5613"/>
                  </a:lnTo>
                  <a:lnTo>
                    <a:pt x="246" y="5380"/>
                  </a:lnTo>
                  <a:lnTo>
                    <a:pt x="182" y="5145"/>
                  </a:lnTo>
                  <a:lnTo>
                    <a:pt x="129" y="4912"/>
                  </a:lnTo>
                  <a:lnTo>
                    <a:pt x="85" y="4680"/>
                  </a:lnTo>
                  <a:lnTo>
                    <a:pt x="50" y="4449"/>
                  </a:lnTo>
                  <a:lnTo>
                    <a:pt x="24" y="4220"/>
                  </a:lnTo>
                  <a:lnTo>
                    <a:pt x="7" y="3993"/>
                  </a:lnTo>
                  <a:lnTo>
                    <a:pt x="0" y="3769"/>
                  </a:lnTo>
                  <a:lnTo>
                    <a:pt x="2" y="3546"/>
                  </a:lnTo>
                  <a:lnTo>
                    <a:pt x="13" y="3328"/>
                  </a:lnTo>
                  <a:lnTo>
                    <a:pt x="32" y="3113"/>
                  </a:lnTo>
                  <a:lnTo>
                    <a:pt x="60" y="2902"/>
                  </a:lnTo>
                  <a:lnTo>
                    <a:pt x="98" y="2694"/>
                  </a:lnTo>
                  <a:lnTo>
                    <a:pt x="143" y="2492"/>
                  </a:lnTo>
                  <a:lnTo>
                    <a:pt x="198" y="2295"/>
                  </a:lnTo>
                  <a:lnTo>
                    <a:pt x="261" y="2103"/>
                  </a:lnTo>
                  <a:lnTo>
                    <a:pt x="333" y="1918"/>
                  </a:lnTo>
                  <a:lnTo>
                    <a:pt x="412" y="1738"/>
                  </a:lnTo>
                  <a:lnTo>
                    <a:pt x="500" y="1564"/>
                  </a:lnTo>
                  <a:lnTo>
                    <a:pt x="596" y="1398"/>
                  </a:lnTo>
                  <a:lnTo>
                    <a:pt x="699" y="1240"/>
                  </a:lnTo>
                  <a:lnTo>
                    <a:pt x="812" y="1088"/>
                  </a:lnTo>
                  <a:lnTo>
                    <a:pt x="931" y="945"/>
                  </a:lnTo>
                  <a:lnTo>
                    <a:pt x="1060" y="811"/>
                  </a:lnTo>
                  <a:lnTo>
                    <a:pt x="1195" y="684"/>
                  </a:lnTo>
                  <a:lnTo>
                    <a:pt x="1338" y="567"/>
                  </a:lnTo>
                  <a:lnTo>
                    <a:pt x="1489" y="461"/>
                  </a:lnTo>
                  <a:lnTo>
                    <a:pt x="1647" y="364"/>
                  </a:lnTo>
                  <a:lnTo>
                    <a:pt x="1812" y="276"/>
                  </a:lnTo>
                  <a:lnTo>
                    <a:pt x="1897" y="237"/>
                  </a:lnTo>
                  <a:lnTo>
                    <a:pt x="1984" y="201"/>
                  </a:lnTo>
                  <a:lnTo>
                    <a:pt x="2160" y="137"/>
                  </a:lnTo>
                  <a:lnTo>
                    <a:pt x="2338" y="85"/>
                  </a:lnTo>
                  <a:lnTo>
                    <a:pt x="2518" y="46"/>
                  </a:lnTo>
                  <a:lnTo>
                    <a:pt x="2701" y="19"/>
                  </a:lnTo>
                  <a:lnTo>
                    <a:pt x="2885" y="4"/>
                  </a:lnTo>
                  <a:lnTo>
                    <a:pt x="3071" y="0"/>
                  </a:lnTo>
                  <a:lnTo>
                    <a:pt x="3258" y="7"/>
                  </a:lnTo>
                  <a:lnTo>
                    <a:pt x="3445" y="27"/>
                  </a:lnTo>
                  <a:lnTo>
                    <a:pt x="3633" y="57"/>
                  </a:lnTo>
                  <a:lnTo>
                    <a:pt x="3819" y="98"/>
                  </a:lnTo>
                  <a:lnTo>
                    <a:pt x="4007" y="150"/>
                  </a:lnTo>
                  <a:lnTo>
                    <a:pt x="4194" y="212"/>
                  </a:lnTo>
                  <a:lnTo>
                    <a:pt x="4379" y="284"/>
                  </a:lnTo>
                  <a:lnTo>
                    <a:pt x="4563" y="367"/>
                  </a:lnTo>
                  <a:lnTo>
                    <a:pt x="4745" y="460"/>
                  </a:lnTo>
                  <a:lnTo>
                    <a:pt x="4926" y="561"/>
                  </a:lnTo>
                  <a:lnTo>
                    <a:pt x="5104" y="674"/>
                  </a:lnTo>
                  <a:lnTo>
                    <a:pt x="5279" y="794"/>
                  </a:lnTo>
                  <a:lnTo>
                    <a:pt x="5451" y="925"/>
                  </a:lnTo>
                  <a:lnTo>
                    <a:pt x="5621" y="1064"/>
                  </a:lnTo>
                  <a:lnTo>
                    <a:pt x="5785" y="1212"/>
                  </a:lnTo>
                  <a:lnTo>
                    <a:pt x="5946" y="1368"/>
                  </a:lnTo>
                  <a:lnTo>
                    <a:pt x="6103" y="1534"/>
                  </a:lnTo>
                  <a:lnTo>
                    <a:pt x="6256" y="1707"/>
                  </a:lnTo>
                  <a:lnTo>
                    <a:pt x="6402" y="1888"/>
                  </a:lnTo>
                  <a:lnTo>
                    <a:pt x="6545" y="2077"/>
                  </a:lnTo>
                  <a:lnTo>
                    <a:pt x="6681" y="2274"/>
                  </a:lnTo>
                  <a:lnTo>
                    <a:pt x="6811" y="2479"/>
                  </a:lnTo>
                  <a:lnTo>
                    <a:pt x="6935" y="2690"/>
                  </a:lnTo>
                  <a:lnTo>
                    <a:pt x="7052" y="2910"/>
                  </a:lnTo>
                  <a:lnTo>
                    <a:pt x="7162" y="3135"/>
                  </a:lnTo>
                  <a:lnTo>
                    <a:pt x="7214" y="3250"/>
                  </a:lnTo>
                  <a:close/>
                </a:path>
              </a:pathLst>
            </a:custGeom>
            <a:solidFill>
              <a:srgbClr val="9D172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9"/>
            <p:cNvSpPr>
              <a:spLocks/>
            </p:cNvSpPr>
            <p:nvPr/>
          </p:nvSpPr>
          <p:spPr bwMode="auto">
            <a:xfrm>
              <a:off x="4373563" y="741363"/>
              <a:ext cx="3079750" cy="3749675"/>
            </a:xfrm>
            <a:custGeom>
              <a:avLst/>
              <a:gdLst>
                <a:gd name="T0" fmla="*/ 1647 w 7759"/>
                <a:gd name="T1" fmla="*/ 363 h 9447"/>
                <a:gd name="T2" fmla="*/ 1195 w 7759"/>
                <a:gd name="T3" fmla="*/ 684 h 9447"/>
                <a:gd name="T4" fmla="*/ 812 w 7759"/>
                <a:gd name="T5" fmla="*/ 1088 h 9447"/>
                <a:gd name="T6" fmla="*/ 500 w 7759"/>
                <a:gd name="T7" fmla="*/ 1564 h 9447"/>
                <a:gd name="T8" fmla="*/ 261 w 7759"/>
                <a:gd name="T9" fmla="*/ 2103 h 9447"/>
                <a:gd name="T10" fmla="*/ 98 w 7759"/>
                <a:gd name="T11" fmla="*/ 2694 h 9447"/>
                <a:gd name="T12" fmla="*/ 13 w 7759"/>
                <a:gd name="T13" fmla="*/ 3328 h 9447"/>
                <a:gd name="T14" fmla="*/ 7 w 7759"/>
                <a:gd name="T15" fmla="*/ 3993 h 9447"/>
                <a:gd name="T16" fmla="*/ 84 w 7759"/>
                <a:gd name="T17" fmla="*/ 4680 h 9447"/>
                <a:gd name="T18" fmla="*/ 246 w 7759"/>
                <a:gd name="T19" fmla="*/ 5380 h 9447"/>
                <a:gd name="T20" fmla="*/ 495 w 7759"/>
                <a:gd name="T21" fmla="*/ 6080 h 9447"/>
                <a:gd name="T22" fmla="*/ 707 w 7759"/>
                <a:gd name="T23" fmla="*/ 6537 h 9447"/>
                <a:gd name="T24" fmla="*/ 1078 w 7759"/>
                <a:gd name="T25" fmla="*/ 7173 h 9447"/>
                <a:gd name="T26" fmla="*/ 1503 w 7759"/>
                <a:gd name="T27" fmla="*/ 7740 h 9447"/>
                <a:gd name="T28" fmla="*/ 1974 w 7759"/>
                <a:gd name="T29" fmla="*/ 8234 h 9447"/>
                <a:gd name="T30" fmla="*/ 2480 w 7759"/>
                <a:gd name="T31" fmla="*/ 8653 h 9447"/>
                <a:gd name="T32" fmla="*/ 3014 w 7759"/>
                <a:gd name="T33" fmla="*/ 8987 h 9447"/>
                <a:gd name="T34" fmla="*/ 3565 w 7759"/>
                <a:gd name="T35" fmla="*/ 9235 h 9447"/>
                <a:gd name="T36" fmla="*/ 4126 w 7759"/>
                <a:gd name="T37" fmla="*/ 9390 h 9447"/>
                <a:gd name="T38" fmla="*/ 4688 w 7759"/>
                <a:gd name="T39" fmla="*/ 9447 h 9447"/>
                <a:gd name="T40" fmla="*/ 5241 w 7759"/>
                <a:gd name="T41" fmla="*/ 9401 h 9447"/>
                <a:gd name="T42" fmla="*/ 5775 w 7759"/>
                <a:gd name="T43" fmla="*/ 9246 h 9447"/>
                <a:gd name="T44" fmla="*/ 6113 w 7759"/>
                <a:gd name="T45" fmla="*/ 9083 h 9447"/>
                <a:gd name="T46" fmla="*/ 6564 w 7759"/>
                <a:gd name="T47" fmla="*/ 8762 h 9447"/>
                <a:gd name="T48" fmla="*/ 6947 w 7759"/>
                <a:gd name="T49" fmla="*/ 8358 h 9447"/>
                <a:gd name="T50" fmla="*/ 7259 w 7759"/>
                <a:gd name="T51" fmla="*/ 7881 h 9447"/>
                <a:gd name="T52" fmla="*/ 7498 w 7759"/>
                <a:gd name="T53" fmla="*/ 7344 h 9447"/>
                <a:gd name="T54" fmla="*/ 7661 w 7759"/>
                <a:gd name="T55" fmla="*/ 6753 h 9447"/>
                <a:gd name="T56" fmla="*/ 7747 w 7759"/>
                <a:gd name="T57" fmla="*/ 6119 h 9447"/>
                <a:gd name="T58" fmla="*/ 7752 w 7759"/>
                <a:gd name="T59" fmla="*/ 5454 h 9447"/>
                <a:gd name="T60" fmla="*/ 7675 w 7759"/>
                <a:gd name="T61" fmla="*/ 4767 h 9447"/>
                <a:gd name="T62" fmla="*/ 7513 w 7759"/>
                <a:gd name="T63" fmla="*/ 4067 h 9447"/>
                <a:gd name="T64" fmla="*/ 7264 w 7759"/>
                <a:gd name="T65" fmla="*/ 3366 h 9447"/>
                <a:gd name="T66" fmla="*/ 7052 w 7759"/>
                <a:gd name="T67" fmla="*/ 2910 h 9447"/>
                <a:gd name="T68" fmla="*/ 6681 w 7759"/>
                <a:gd name="T69" fmla="*/ 2274 h 9447"/>
                <a:gd name="T70" fmla="*/ 6256 w 7759"/>
                <a:gd name="T71" fmla="*/ 1707 h 9447"/>
                <a:gd name="T72" fmla="*/ 5785 w 7759"/>
                <a:gd name="T73" fmla="*/ 1212 h 9447"/>
                <a:gd name="T74" fmla="*/ 5279 w 7759"/>
                <a:gd name="T75" fmla="*/ 794 h 9447"/>
                <a:gd name="T76" fmla="*/ 4745 w 7759"/>
                <a:gd name="T77" fmla="*/ 459 h 9447"/>
                <a:gd name="T78" fmla="*/ 4194 w 7759"/>
                <a:gd name="T79" fmla="*/ 211 h 9447"/>
                <a:gd name="T80" fmla="*/ 3633 w 7759"/>
                <a:gd name="T81" fmla="*/ 57 h 9447"/>
                <a:gd name="T82" fmla="*/ 3071 w 7759"/>
                <a:gd name="T83" fmla="*/ 0 h 9447"/>
                <a:gd name="T84" fmla="*/ 2518 w 7759"/>
                <a:gd name="T85" fmla="*/ 46 h 9447"/>
                <a:gd name="T86" fmla="*/ 1984 w 7759"/>
                <a:gd name="T87" fmla="*/ 201 h 9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759" h="9447">
                  <a:moveTo>
                    <a:pt x="1897" y="237"/>
                  </a:moveTo>
                  <a:lnTo>
                    <a:pt x="1812" y="276"/>
                  </a:lnTo>
                  <a:lnTo>
                    <a:pt x="1647" y="363"/>
                  </a:lnTo>
                  <a:lnTo>
                    <a:pt x="1489" y="461"/>
                  </a:lnTo>
                  <a:lnTo>
                    <a:pt x="1338" y="567"/>
                  </a:lnTo>
                  <a:lnTo>
                    <a:pt x="1195" y="684"/>
                  </a:lnTo>
                  <a:lnTo>
                    <a:pt x="1060" y="810"/>
                  </a:lnTo>
                  <a:lnTo>
                    <a:pt x="931" y="945"/>
                  </a:lnTo>
                  <a:lnTo>
                    <a:pt x="812" y="1088"/>
                  </a:lnTo>
                  <a:lnTo>
                    <a:pt x="699" y="1240"/>
                  </a:lnTo>
                  <a:lnTo>
                    <a:pt x="596" y="1398"/>
                  </a:lnTo>
                  <a:lnTo>
                    <a:pt x="500" y="1564"/>
                  </a:lnTo>
                  <a:lnTo>
                    <a:pt x="412" y="1738"/>
                  </a:lnTo>
                  <a:lnTo>
                    <a:pt x="333" y="1918"/>
                  </a:lnTo>
                  <a:lnTo>
                    <a:pt x="261" y="2103"/>
                  </a:lnTo>
                  <a:lnTo>
                    <a:pt x="198" y="2295"/>
                  </a:lnTo>
                  <a:lnTo>
                    <a:pt x="143" y="2492"/>
                  </a:lnTo>
                  <a:lnTo>
                    <a:pt x="98" y="2694"/>
                  </a:lnTo>
                  <a:lnTo>
                    <a:pt x="60" y="2902"/>
                  </a:lnTo>
                  <a:lnTo>
                    <a:pt x="32" y="3113"/>
                  </a:lnTo>
                  <a:lnTo>
                    <a:pt x="13" y="3328"/>
                  </a:lnTo>
                  <a:lnTo>
                    <a:pt x="2" y="3546"/>
                  </a:lnTo>
                  <a:lnTo>
                    <a:pt x="0" y="3769"/>
                  </a:lnTo>
                  <a:lnTo>
                    <a:pt x="7" y="3993"/>
                  </a:lnTo>
                  <a:lnTo>
                    <a:pt x="24" y="4220"/>
                  </a:lnTo>
                  <a:lnTo>
                    <a:pt x="49" y="4449"/>
                  </a:lnTo>
                  <a:lnTo>
                    <a:pt x="84" y="4680"/>
                  </a:lnTo>
                  <a:lnTo>
                    <a:pt x="129" y="4912"/>
                  </a:lnTo>
                  <a:lnTo>
                    <a:pt x="182" y="5145"/>
                  </a:lnTo>
                  <a:lnTo>
                    <a:pt x="246" y="5380"/>
                  </a:lnTo>
                  <a:lnTo>
                    <a:pt x="320" y="5613"/>
                  </a:lnTo>
                  <a:lnTo>
                    <a:pt x="403" y="5847"/>
                  </a:lnTo>
                  <a:lnTo>
                    <a:pt x="495" y="6080"/>
                  </a:lnTo>
                  <a:lnTo>
                    <a:pt x="545" y="6197"/>
                  </a:lnTo>
                  <a:lnTo>
                    <a:pt x="597" y="6312"/>
                  </a:lnTo>
                  <a:lnTo>
                    <a:pt x="707" y="6537"/>
                  </a:lnTo>
                  <a:lnTo>
                    <a:pt x="824" y="6756"/>
                  </a:lnTo>
                  <a:lnTo>
                    <a:pt x="948" y="6968"/>
                  </a:lnTo>
                  <a:lnTo>
                    <a:pt x="1078" y="7173"/>
                  </a:lnTo>
                  <a:lnTo>
                    <a:pt x="1214" y="7370"/>
                  </a:lnTo>
                  <a:lnTo>
                    <a:pt x="1357" y="7559"/>
                  </a:lnTo>
                  <a:lnTo>
                    <a:pt x="1503" y="7740"/>
                  </a:lnTo>
                  <a:lnTo>
                    <a:pt x="1655" y="7913"/>
                  </a:lnTo>
                  <a:lnTo>
                    <a:pt x="1813" y="8078"/>
                  </a:lnTo>
                  <a:lnTo>
                    <a:pt x="1974" y="8234"/>
                  </a:lnTo>
                  <a:lnTo>
                    <a:pt x="2138" y="8383"/>
                  </a:lnTo>
                  <a:lnTo>
                    <a:pt x="2308" y="8522"/>
                  </a:lnTo>
                  <a:lnTo>
                    <a:pt x="2480" y="8653"/>
                  </a:lnTo>
                  <a:lnTo>
                    <a:pt x="2655" y="8773"/>
                  </a:lnTo>
                  <a:lnTo>
                    <a:pt x="2833" y="8885"/>
                  </a:lnTo>
                  <a:lnTo>
                    <a:pt x="3014" y="8987"/>
                  </a:lnTo>
                  <a:lnTo>
                    <a:pt x="3196" y="9080"/>
                  </a:lnTo>
                  <a:lnTo>
                    <a:pt x="3380" y="9162"/>
                  </a:lnTo>
                  <a:lnTo>
                    <a:pt x="3565" y="9235"/>
                  </a:lnTo>
                  <a:lnTo>
                    <a:pt x="3752" y="9297"/>
                  </a:lnTo>
                  <a:lnTo>
                    <a:pt x="3940" y="9349"/>
                  </a:lnTo>
                  <a:lnTo>
                    <a:pt x="4126" y="9390"/>
                  </a:lnTo>
                  <a:lnTo>
                    <a:pt x="4314" y="9420"/>
                  </a:lnTo>
                  <a:lnTo>
                    <a:pt x="4501" y="9439"/>
                  </a:lnTo>
                  <a:lnTo>
                    <a:pt x="4688" y="9447"/>
                  </a:lnTo>
                  <a:lnTo>
                    <a:pt x="4874" y="9443"/>
                  </a:lnTo>
                  <a:lnTo>
                    <a:pt x="5058" y="9428"/>
                  </a:lnTo>
                  <a:lnTo>
                    <a:pt x="5241" y="9401"/>
                  </a:lnTo>
                  <a:lnTo>
                    <a:pt x="5421" y="9362"/>
                  </a:lnTo>
                  <a:lnTo>
                    <a:pt x="5599" y="9310"/>
                  </a:lnTo>
                  <a:lnTo>
                    <a:pt x="5775" y="9246"/>
                  </a:lnTo>
                  <a:lnTo>
                    <a:pt x="5862" y="9209"/>
                  </a:lnTo>
                  <a:lnTo>
                    <a:pt x="5947" y="9170"/>
                  </a:lnTo>
                  <a:lnTo>
                    <a:pt x="6113" y="9083"/>
                  </a:lnTo>
                  <a:lnTo>
                    <a:pt x="6270" y="8986"/>
                  </a:lnTo>
                  <a:lnTo>
                    <a:pt x="6422" y="8878"/>
                  </a:lnTo>
                  <a:lnTo>
                    <a:pt x="6564" y="8762"/>
                  </a:lnTo>
                  <a:lnTo>
                    <a:pt x="6699" y="8636"/>
                  </a:lnTo>
                  <a:lnTo>
                    <a:pt x="6828" y="8501"/>
                  </a:lnTo>
                  <a:lnTo>
                    <a:pt x="6947" y="8358"/>
                  </a:lnTo>
                  <a:lnTo>
                    <a:pt x="7060" y="8207"/>
                  </a:lnTo>
                  <a:lnTo>
                    <a:pt x="7163" y="8049"/>
                  </a:lnTo>
                  <a:lnTo>
                    <a:pt x="7259" y="7881"/>
                  </a:lnTo>
                  <a:lnTo>
                    <a:pt x="7347" y="7709"/>
                  </a:lnTo>
                  <a:lnTo>
                    <a:pt x="7426" y="7529"/>
                  </a:lnTo>
                  <a:lnTo>
                    <a:pt x="7498" y="7344"/>
                  </a:lnTo>
                  <a:lnTo>
                    <a:pt x="7561" y="7152"/>
                  </a:lnTo>
                  <a:lnTo>
                    <a:pt x="7616" y="6955"/>
                  </a:lnTo>
                  <a:lnTo>
                    <a:pt x="7661" y="6753"/>
                  </a:lnTo>
                  <a:lnTo>
                    <a:pt x="7699" y="6545"/>
                  </a:lnTo>
                  <a:lnTo>
                    <a:pt x="7727" y="6334"/>
                  </a:lnTo>
                  <a:lnTo>
                    <a:pt x="7747" y="6119"/>
                  </a:lnTo>
                  <a:lnTo>
                    <a:pt x="7757" y="5900"/>
                  </a:lnTo>
                  <a:lnTo>
                    <a:pt x="7759" y="5678"/>
                  </a:lnTo>
                  <a:lnTo>
                    <a:pt x="7752" y="5454"/>
                  </a:lnTo>
                  <a:lnTo>
                    <a:pt x="7735" y="5227"/>
                  </a:lnTo>
                  <a:lnTo>
                    <a:pt x="7710" y="4998"/>
                  </a:lnTo>
                  <a:lnTo>
                    <a:pt x="7675" y="4767"/>
                  </a:lnTo>
                  <a:lnTo>
                    <a:pt x="7630" y="4534"/>
                  </a:lnTo>
                  <a:lnTo>
                    <a:pt x="7577" y="4300"/>
                  </a:lnTo>
                  <a:lnTo>
                    <a:pt x="7513" y="4067"/>
                  </a:lnTo>
                  <a:lnTo>
                    <a:pt x="7439" y="3834"/>
                  </a:lnTo>
                  <a:lnTo>
                    <a:pt x="7356" y="3599"/>
                  </a:lnTo>
                  <a:lnTo>
                    <a:pt x="7264" y="3366"/>
                  </a:lnTo>
                  <a:lnTo>
                    <a:pt x="7214" y="3250"/>
                  </a:lnTo>
                  <a:lnTo>
                    <a:pt x="7162" y="3135"/>
                  </a:lnTo>
                  <a:lnTo>
                    <a:pt x="7052" y="2910"/>
                  </a:lnTo>
                  <a:lnTo>
                    <a:pt x="6935" y="2690"/>
                  </a:lnTo>
                  <a:lnTo>
                    <a:pt x="6811" y="2479"/>
                  </a:lnTo>
                  <a:lnTo>
                    <a:pt x="6681" y="2274"/>
                  </a:lnTo>
                  <a:lnTo>
                    <a:pt x="6545" y="2077"/>
                  </a:lnTo>
                  <a:lnTo>
                    <a:pt x="6402" y="1888"/>
                  </a:lnTo>
                  <a:lnTo>
                    <a:pt x="6256" y="1707"/>
                  </a:lnTo>
                  <a:lnTo>
                    <a:pt x="6103" y="1533"/>
                  </a:lnTo>
                  <a:lnTo>
                    <a:pt x="5946" y="1368"/>
                  </a:lnTo>
                  <a:lnTo>
                    <a:pt x="5785" y="1212"/>
                  </a:lnTo>
                  <a:lnTo>
                    <a:pt x="5621" y="1064"/>
                  </a:lnTo>
                  <a:lnTo>
                    <a:pt x="5451" y="925"/>
                  </a:lnTo>
                  <a:lnTo>
                    <a:pt x="5279" y="794"/>
                  </a:lnTo>
                  <a:lnTo>
                    <a:pt x="5104" y="674"/>
                  </a:lnTo>
                  <a:lnTo>
                    <a:pt x="4926" y="561"/>
                  </a:lnTo>
                  <a:lnTo>
                    <a:pt x="4745" y="459"/>
                  </a:lnTo>
                  <a:lnTo>
                    <a:pt x="4563" y="367"/>
                  </a:lnTo>
                  <a:lnTo>
                    <a:pt x="4379" y="284"/>
                  </a:lnTo>
                  <a:lnTo>
                    <a:pt x="4194" y="211"/>
                  </a:lnTo>
                  <a:lnTo>
                    <a:pt x="4007" y="150"/>
                  </a:lnTo>
                  <a:lnTo>
                    <a:pt x="3819" y="98"/>
                  </a:lnTo>
                  <a:lnTo>
                    <a:pt x="3633" y="57"/>
                  </a:lnTo>
                  <a:lnTo>
                    <a:pt x="3445" y="27"/>
                  </a:lnTo>
                  <a:lnTo>
                    <a:pt x="3258" y="7"/>
                  </a:lnTo>
                  <a:lnTo>
                    <a:pt x="3071" y="0"/>
                  </a:lnTo>
                  <a:lnTo>
                    <a:pt x="2885" y="4"/>
                  </a:lnTo>
                  <a:lnTo>
                    <a:pt x="2701" y="19"/>
                  </a:lnTo>
                  <a:lnTo>
                    <a:pt x="2518" y="46"/>
                  </a:lnTo>
                  <a:lnTo>
                    <a:pt x="2338" y="85"/>
                  </a:lnTo>
                  <a:lnTo>
                    <a:pt x="2160" y="136"/>
                  </a:lnTo>
                  <a:lnTo>
                    <a:pt x="1984" y="201"/>
                  </a:lnTo>
                  <a:lnTo>
                    <a:pt x="1897" y="2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50"/>
            <p:cNvSpPr>
              <a:spLocks/>
            </p:cNvSpPr>
            <p:nvPr/>
          </p:nvSpPr>
          <p:spPr bwMode="auto">
            <a:xfrm>
              <a:off x="4600575" y="1016000"/>
              <a:ext cx="2627313" cy="3198813"/>
            </a:xfrm>
            <a:custGeom>
              <a:avLst/>
              <a:gdLst>
                <a:gd name="T0" fmla="*/ 1842 w 6619"/>
                <a:gd name="T1" fmla="*/ 116 h 8061"/>
                <a:gd name="T2" fmla="*/ 2303 w 6619"/>
                <a:gd name="T3" fmla="*/ 16 h 8061"/>
                <a:gd name="T4" fmla="*/ 2777 w 6619"/>
                <a:gd name="T5" fmla="*/ 7 h 8061"/>
                <a:gd name="T6" fmla="*/ 3257 w 6619"/>
                <a:gd name="T7" fmla="*/ 84 h 8061"/>
                <a:gd name="T8" fmla="*/ 3735 w 6619"/>
                <a:gd name="T9" fmla="*/ 244 h 8061"/>
                <a:gd name="T10" fmla="*/ 4202 w 6619"/>
                <a:gd name="T11" fmla="*/ 480 h 8061"/>
                <a:gd name="T12" fmla="*/ 4650 w 6619"/>
                <a:gd name="T13" fmla="*/ 791 h 8061"/>
                <a:gd name="T14" fmla="*/ 5074 w 6619"/>
                <a:gd name="T15" fmla="*/ 1169 h 8061"/>
                <a:gd name="T16" fmla="*/ 5463 w 6619"/>
                <a:gd name="T17" fmla="*/ 1613 h 8061"/>
                <a:gd name="T18" fmla="*/ 5812 w 6619"/>
                <a:gd name="T19" fmla="*/ 2115 h 8061"/>
                <a:gd name="T20" fmla="*/ 6111 w 6619"/>
                <a:gd name="T21" fmla="*/ 2674 h 8061"/>
                <a:gd name="T22" fmla="*/ 6277 w 6619"/>
                <a:gd name="T23" fmla="*/ 3071 h 8061"/>
                <a:gd name="T24" fmla="*/ 6464 w 6619"/>
                <a:gd name="T25" fmla="*/ 3669 h 8061"/>
                <a:gd name="T26" fmla="*/ 6578 w 6619"/>
                <a:gd name="T27" fmla="*/ 4263 h 8061"/>
                <a:gd name="T28" fmla="*/ 6619 w 6619"/>
                <a:gd name="T29" fmla="*/ 4844 h 8061"/>
                <a:gd name="T30" fmla="*/ 6592 w 6619"/>
                <a:gd name="T31" fmla="*/ 5404 h 8061"/>
                <a:gd name="T32" fmla="*/ 6496 w 6619"/>
                <a:gd name="T33" fmla="*/ 5934 h 8061"/>
                <a:gd name="T34" fmla="*/ 6335 w 6619"/>
                <a:gd name="T35" fmla="*/ 6424 h 8061"/>
                <a:gd name="T36" fmla="*/ 6110 w 6619"/>
                <a:gd name="T37" fmla="*/ 6867 h 8061"/>
                <a:gd name="T38" fmla="*/ 5823 w 6619"/>
                <a:gd name="T39" fmla="*/ 7255 h 8061"/>
                <a:gd name="T40" fmla="*/ 5477 w 6619"/>
                <a:gd name="T41" fmla="*/ 7577 h 8061"/>
                <a:gd name="T42" fmla="*/ 5074 w 6619"/>
                <a:gd name="T43" fmla="*/ 7825 h 8061"/>
                <a:gd name="T44" fmla="*/ 4777 w 6619"/>
                <a:gd name="T45" fmla="*/ 7944 h 8061"/>
                <a:gd name="T46" fmla="*/ 4316 w 6619"/>
                <a:gd name="T47" fmla="*/ 8045 h 8061"/>
                <a:gd name="T48" fmla="*/ 3842 w 6619"/>
                <a:gd name="T49" fmla="*/ 8054 h 8061"/>
                <a:gd name="T50" fmla="*/ 3362 w 6619"/>
                <a:gd name="T51" fmla="*/ 7977 h 8061"/>
                <a:gd name="T52" fmla="*/ 2884 w 6619"/>
                <a:gd name="T53" fmla="*/ 7817 h 8061"/>
                <a:gd name="T54" fmla="*/ 2417 w 6619"/>
                <a:gd name="T55" fmla="*/ 7580 h 8061"/>
                <a:gd name="T56" fmla="*/ 1969 w 6619"/>
                <a:gd name="T57" fmla="*/ 7270 h 8061"/>
                <a:gd name="T58" fmla="*/ 1545 w 6619"/>
                <a:gd name="T59" fmla="*/ 6892 h 8061"/>
                <a:gd name="T60" fmla="*/ 1156 w 6619"/>
                <a:gd name="T61" fmla="*/ 6448 h 8061"/>
                <a:gd name="T62" fmla="*/ 807 w 6619"/>
                <a:gd name="T63" fmla="*/ 5945 h 8061"/>
                <a:gd name="T64" fmla="*/ 508 w 6619"/>
                <a:gd name="T65" fmla="*/ 5386 h 8061"/>
                <a:gd name="T66" fmla="*/ 342 w 6619"/>
                <a:gd name="T67" fmla="*/ 4990 h 8061"/>
                <a:gd name="T68" fmla="*/ 155 w 6619"/>
                <a:gd name="T69" fmla="*/ 4391 h 8061"/>
                <a:gd name="T70" fmla="*/ 41 w 6619"/>
                <a:gd name="T71" fmla="*/ 3798 h 8061"/>
                <a:gd name="T72" fmla="*/ 0 w 6619"/>
                <a:gd name="T73" fmla="*/ 3217 h 8061"/>
                <a:gd name="T74" fmla="*/ 27 w 6619"/>
                <a:gd name="T75" fmla="*/ 2657 h 8061"/>
                <a:gd name="T76" fmla="*/ 123 w 6619"/>
                <a:gd name="T77" fmla="*/ 2127 h 8061"/>
                <a:gd name="T78" fmla="*/ 284 w 6619"/>
                <a:gd name="T79" fmla="*/ 1636 h 8061"/>
                <a:gd name="T80" fmla="*/ 509 w 6619"/>
                <a:gd name="T81" fmla="*/ 1193 h 8061"/>
                <a:gd name="T82" fmla="*/ 794 w 6619"/>
                <a:gd name="T83" fmla="*/ 806 h 8061"/>
                <a:gd name="T84" fmla="*/ 1140 w 6619"/>
                <a:gd name="T85" fmla="*/ 484 h 8061"/>
                <a:gd name="T86" fmla="*/ 1545 w 6619"/>
                <a:gd name="T87" fmla="*/ 235 h 8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619" h="8061">
                  <a:moveTo>
                    <a:pt x="1617" y="202"/>
                  </a:moveTo>
                  <a:lnTo>
                    <a:pt x="1691" y="170"/>
                  </a:lnTo>
                  <a:lnTo>
                    <a:pt x="1842" y="116"/>
                  </a:lnTo>
                  <a:lnTo>
                    <a:pt x="1993" y="73"/>
                  </a:lnTo>
                  <a:lnTo>
                    <a:pt x="2148" y="39"/>
                  </a:lnTo>
                  <a:lnTo>
                    <a:pt x="2303" y="16"/>
                  </a:lnTo>
                  <a:lnTo>
                    <a:pt x="2460" y="3"/>
                  </a:lnTo>
                  <a:lnTo>
                    <a:pt x="2618" y="0"/>
                  </a:lnTo>
                  <a:lnTo>
                    <a:pt x="2777" y="7"/>
                  </a:lnTo>
                  <a:lnTo>
                    <a:pt x="2937" y="23"/>
                  </a:lnTo>
                  <a:lnTo>
                    <a:pt x="3098" y="49"/>
                  </a:lnTo>
                  <a:lnTo>
                    <a:pt x="3257" y="84"/>
                  </a:lnTo>
                  <a:lnTo>
                    <a:pt x="3418" y="128"/>
                  </a:lnTo>
                  <a:lnTo>
                    <a:pt x="3577" y="182"/>
                  </a:lnTo>
                  <a:lnTo>
                    <a:pt x="3735" y="244"/>
                  </a:lnTo>
                  <a:lnTo>
                    <a:pt x="3892" y="314"/>
                  </a:lnTo>
                  <a:lnTo>
                    <a:pt x="4048" y="393"/>
                  </a:lnTo>
                  <a:lnTo>
                    <a:pt x="4202" y="480"/>
                  </a:lnTo>
                  <a:lnTo>
                    <a:pt x="4354" y="576"/>
                  </a:lnTo>
                  <a:lnTo>
                    <a:pt x="4504" y="679"/>
                  </a:lnTo>
                  <a:lnTo>
                    <a:pt x="4650" y="791"/>
                  </a:lnTo>
                  <a:lnTo>
                    <a:pt x="4796" y="909"/>
                  </a:lnTo>
                  <a:lnTo>
                    <a:pt x="4937" y="1036"/>
                  </a:lnTo>
                  <a:lnTo>
                    <a:pt x="5074" y="1169"/>
                  </a:lnTo>
                  <a:lnTo>
                    <a:pt x="5208" y="1311"/>
                  </a:lnTo>
                  <a:lnTo>
                    <a:pt x="5337" y="1458"/>
                  </a:lnTo>
                  <a:lnTo>
                    <a:pt x="5463" y="1613"/>
                  </a:lnTo>
                  <a:lnTo>
                    <a:pt x="5585" y="1773"/>
                  </a:lnTo>
                  <a:lnTo>
                    <a:pt x="5700" y="1942"/>
                  </a:lnTo>
                  <a:lnTo>
                    <a:pt x="5812" y="2115"/>
                  </a:lnTo>
                  <a:lnTo>
                    <a:pt x="5917" y="2296"/>
                  </a:lnTo>
                  <a:lnTo>
                    <a:pt x="6016" y="2482"/>
                  </a:lnTo>
                  <a:lnTo>
                    <a:pt x="6111" y="2674"/>
                  </a:lnTo>
                  <a:lnTo>
                    <a:pt x="6155" y="2773"/>
                  </a:lnTo>
                  <a:lnTo>
                    <a:pt x="6198" y="2872"/>
                  </a:lnTo>
                  <a:lnTo>
                    <a:pt x="6277" y="3071"/>
                  </a:lnTo>
                  <a:lnTo>
                    <a:pt x="6347" y="3270"/>
                  </a:lnTo>
                  <a:lnTo>
                    <a:pt x="6411" y="3470"/>
                  </a:lnTo>
                  <a:lnTo>
                    <a:pt x="6464" y="3669"/>
                  </a:lnTo>
                  <a:lnTo>
                    <a:pt x="6510" y="3868"/>
                  </a:lnTo>
                  <a:lnTo>
                    <a:pt x="6548" y="4066"/>
                  </a:lnTo>
                  <a:lnTo>
                    <a:pt x="6578" y="4263"/>
                  </a:lnTo>
                  <a:lnTo>
                    <a:pt x="6598" y="4459"/>
                  </a:lnTo>
                  <a:lnTo>
                    <a:pt x="6613" y="4652"/>
                  </a:lnTo>
                  <a:lnTo>
                    <a:pt x="6619" y="4844"/>
                  </a:lnTo>
                  <a:lnTo>
                    <a:pt x="6618" y="5033"/>
                  </a:lnTo>
                  <a:lnTo>
                    <a:pt x="6609" y="5220"/>
                  </a:lnTo>
                  <a:lnTo>
                    <a:pt x="6592" y="5404"/>
                  </a:lnTo>
                  <a:lnTo>
                    <a:pt x="6567" y="5584"/>
                  </a:lnTo>
                  <a:lnTo>
                    <a:pt x="6535" y="5761"/>
                  </a:lnTo>
                  <a:lnTo>
                    <a:pt x="6496" y="5934"/>
                  </a:lnTo>
                  <a:lnTo>
                    <a:pt x="6449" y="6102"/>
                  </a:lnTo>
                  <a:lnTo>
                    <a:pt x="6396" y="6266"/>
                  </a:lnTo>
                  <a:lnTo>
                    <a:pt x="6335" y="6424"/>
                  </a:lnTo>
                  <a:lnTo>
                    <a:pt x="6267" y="6578"/>
                  </a:lnTo>
                  <a:lnTo>
                    <a:pt x="6193" y="6726"/>
                  </a:lnTo>
                  <a:lnTo>
                    <a:pt x="6110" y="6867"/>
                  </a:lnTo>
                  <a:lnTo>
                    <a:pt x="6022" y="7003"/>
                  </a:lnTo>
                  <a:lnTo>
                    <a:pt x="5926" y="7133"/>
                  </a:lnTo>
                  <a:lnTo>
                    <a:pt x="5823" y="7255"/>
                  </a:lnTo>
                  <a:lnTo>
                    <a:pt x="5716" y="7370"/>
                  </a:lnTo>
                  <a:lnTo>
                    <a:pt x="5600" y="7478"/>
                  </a:lnTo>
                  <a:lnTo>
                    <a:pt x="5477" y="7577"/>
                  </a:lnTo>
                  <a:lnTo>
                    <a:pt x="5349" y="7668"/>
                  </a:lnTo>
                  <a:lnTo>
                    <a:pt x="5215" y="7751"/>
                  </a:lnTo>
                  <a:lnTo>
                    <a:pt x="5074" y="7825"/>
                  </a:lnTo>
                  <a:lnTo>
                    <a:pt x="5002" y="7859"/>
                  </a:lnTo>
                  <a:lnTo>
                    <a:pt x="4928" y="7891"/>
                  </a:lnTo>
                  <a:lnTo>
                    <a:pt x="4777" y="7944"/>
                  </a:lnTo>
                  <a:lnTo>
                    <a:pt x="4626" y="7988"/>
                  </a:lnTo>
                  <a:lnTo>
                    <a:pt x="4472" y="8022"/>
                  </a:lnTo>
                  <a:lnTo>
                    <a:pt x="4316" y="8045"/>
                  </a:lnTo>
                  <a:lnTo>
                    <a:pt x="4159" y="8057"/>
                  </a:lnTo>
                  <a:lnTo>
                    <a:pt x="4001" y="8061"/>
                  </a:lnTo>
                  <a:lnTo>
                    <a:pt x="3842" y="8054"/>
                  </a:lnTo>
                  <a:lnTo>
                    <a:pt x="3682" y="8037"/>
                  </a:lnTo>
                  <a:lnTo>
                    <a:pt x="3521" y="8012"/>
                  </a:lnTo>
                  <a:lnTo>
                    <a:pt x="3362" y="7977"/>
                  </a:lnTo>
                  <a:lnTo>
                    <a:pt x="3201" y="7932"/>
                  </a:lnTo>
                  <a:lnTo>
                    <a:pt x="3042" y="7879"/>
                  </a:lnTo>
                  <a:lnTo>
                    <a:pt x="2884" y="7817"/>
                  </a:lnTo>
                  <a:lnTo>
                    <a:pt x="2727" y="7747"/>
                  </a:lnTo>
                  <a:lnTo>
                    <a:pt x="2571" y="7668"/>
                  </a:lnTo>
                  <a:lnTo>
                    <a:pt x="2417" y="7580"/>
                  </a:lnTo>
                  <a:lnTo>
                    <a:pt x="2265" y="7485"/>
                  </a:lnTo>
                  <a:lnTo>
                    <a:pt x="2115" y="7382"/>
                  </a:lnTo>
                  <a:lnTo>
                    <a:pt x="1969" y="7270"/>
                  </a:lnTo>
                  <a:lnTo>
                    <a:pt x="1824" y="7152"/>
                  </a:lnTo>
                  <a:lnTo>
                    <a:pt x="1682" y="7025"/>
                  </a:lnTo>
                  <a:lnTo>
                    <a:pt x="1545" y="6892"/>
                  </a:lnTo>
                  <a:lnTo>
                    <a:pt x="1411" y="6750"/>
                  </a:lnTo>
                  <a:lnTo>
                    <a:pt x="1282" y="6603"/>
                  </a:lnTo>
                  <a:lnTo>
                    <a:pt x="1156" y="6448"/>
                  </a:lnTo>
                  <a:lnTo>
                    <a:pt x="1034" y="6286"/>
                  </a:lnTo>
                  <a:lnTo>
                    <a:pt x="919" y="6119"/>
                  </a:lnTo>
                  <a:lnTo>
                    <a:pt x="807" y="5945"/>
                  </a:lnTo>
                  <a:lnTo>
                    <a:pt x="702" y="5764"/>
                  </a:lnTo>
                  <a:lnTo>
                    <a:pt x="603" y="5579"/>
                  </a:lnTo>
                  <a:lnTo>
                    <a:pt x="508" y="5386"/>
                  </a:lnTo>
                  <a:lnTo>
                    <a:pt x="464" y="5287"/>
                  </a:lnTo>
                  <a:lnTo>
                    <a:pt x="421" y="5189"/>
                  </a:lnTo>
                  <a:lnTo>
                    <a:pt x="342" y="4990"/>
                  </a:lnTo>
                  <a:lnTo>
                    <a:pt x="272" y="4791"/>
                  </a:lnTo>
                  <a:lnTo>
                    <a:pt x="210" y="4591"/>
                  </a:lnTo>
                  <a:lnTo>
                    <a:pt x="155" y="4391"/>
                  </a:lnTo>
                  <a:lnTo>
                    <a:pt x="109" y="4193"/>
                  </a:lnTo>
                  <a:lnTo>
                    <a:pt x="71" y="3995"/>
                  </a:lnTo>
                  <a:lnTo>
                    <a:pt x="41" y="3798"/>
                  </a:lnTo>
                  <a:lnTo>
                    <a:pt x="21" y="3602"/>
                  </a:lnTo>
                  <a:lnTo>
                    <a:pt x="6" y="3408"/>
                  </a:lnTo>
                  <a:lnTo>
                    <a:pt x="0" y="3217"/>
                  </a:lnTo>
                  <a:lnTo>
                    <a:pt x="1" y="3027"/>
                  </a:lnTo>
                  <a:lnTo>
                    <a:pt x="10" y="2840"/>
                  </a:lnTo>
                  <a:lnTo>
                    <a:pt x="27" y="2657"/>
                  </a:lnTo>
                  <a:lnTo>
                    <a:pt x="52" y="2476"/>
                  </a:lnTo>
                  <a:lnTo>
                    <a:pt x="84" y="2299"/>
                  </a:lnTo>
                  <a:lnTo>
                    <a:pt x="123" y="2127"/>
                  </a:lnTo>
                  <a:lnTo>
                    <a:pt x="170" y="1959"/>
                  </a:lnTo>
                  <a:lnTo>
                    <a:pt x="223" y="1795"/>
                  </a:lnTo>
                  <a:lnTo>
                    <a:pt x="284" y="1636"/>
                  </a:lnTo>
                  <a:lnTo>
                    <a:pt x="352" y="1483"/>
                  </a:lnTo>
                  <a:lnTo>
                    <a:pt x="426" y="1335"/>
                  </a:lnTo>
                  <a:lnTo>
                    <a:pt x="509" y="1193"/>
                  </a:lnTo>
                  <a:lnTo>
                    <a:pt x="597" y="1058"/>
                  </a:lnTo>
                  <a:lnTo>
                    <a:pt x="693" y="928"/>
                  </a:lnTo>
                  <a:lnTo>
                    <a:pt x="794" y="806"/>
                  </a:lnTo>
                  <a:lnTo>
                    <a:pt x="903" y="691"/>
                  </a:lnTo>
                  <a:lnTo>
                    <a:pt x="1019" y="583"/>
                  </a:lnTo>
                  <a:lnTo>
                    <a:pt x="1140" y="484"/>
                  </a:lnTo>
                  <a:lnTo>
                    <a:pt x="1269" y="393"/>
                  </a:lnTo>
                  <a:lnTo>
                    <a:pt x="1404" y="310"/>
                  </a:lnTo>
                  <a:lnTo>
                    <a:pt x="1545" y="235"/>
                  </a:lnTo>
                  <a:lnTo>
                    <a:pt x="1617" y="202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1"/>
            <p:cNvSpPr>
              <a:spLocks/>
            </p:cNvSpPr>
            <p:nvPr/>
          </p:nvSpPr>
          <p:spPr bwMode="auto">
            <a:xfrm>
              <a:off x="4846638" y="1231900"/>
              <a:ext cx="2220913" cy="2705100"/>
            </a:xfrm>
            <a:custGeom>
              <a:avLst/>
              <a:gdLst>
                <a:gd name="T0" fmla="*/ 1188 w 5598"/>
                <a:gd name="T1" fmla="*/ 263 h 6817"/>
                <a:gd name="T2" fmla="*/ 862 w 5598"/>
                <a:gd name="T3" fmla="*/ 495 h 6817"/>
                <a:gd name="T4" fmla="*/ 586 w 5598"/>
                <a:gd name="T5" fmla="*/ 786 h 6817"/>
                <a:gd name="T6" fmla="*/ 361 w 5598"/>
                <a:gd name="T7" fmla="*/ 1129 h 6817"/>
                <a:gd name="T8" fmla="*/ 188 w 5598"/>
                <a:gd name="T9" fmla="*/ 1518 h 6817"/>
                <a:gd name="T10" fmla="*/ 70 w 5598"/>
                <a:gd name="T11" fmla="*/ 1944 h 6817"/>
                <a:gd name="T12" fmla="*/ 9 w 5598"/>
                <a:gd name="T13" fmla="*/ 2402 h 6817"/>
                <a:gd name="T14" fmla="*/ 6 w 5598"/>
                <a:gd name="T15" fmla="*/ 2882 h 6817"/>
                <a:gd name="T16" fmla="*/ 61 w 5598"/>
                <a:gd name="T17" fmla="*/ 3378 h 6817"/>
                <a:gd name="T18" fmla="*/ 178 w 5598"/>
                <a:gd name="T19" fmla="*/ 3882 h 6817"/>
                <a:gd name="T20" fmla="*/ 357 w 5598"/>
                <a:gd name="T21" fmla="*/ 4388 h 6817"/>
                <a:gd name="T22" fmla="*/ 510 w 5598"/>
                <a:gd name="T23" fmla="*/ 4718 h 6817"/>
                <a:gd name="T24" fmla="*/ 778 w 5598"/>
                <a:gd name="T25" fmla="*/ 5176 h 6817"/>
                <a:gd name="T26" fmla="*/ 1084 w 5598"/>
                <a:gd name="T27" fmla="*/ 5585 h 6817"/>
                <a:gd name="T28" fmla="*/ 1424 w 5598"/>
                <a:gd name="T29" fmla="*/ 5942 h 6817"/>
                <a:gd name="T30" fmla="*/ 1789 w 5598"/>
                <a:gd name="T31" fmla="*/ 6244 h 6817"/>
                <a:gd name="T32" fmla="*/ 2174 w 5598"/>
                <a:gd name="T33" fmla="*/ 6485 h 6817"/>
                <a:gd name="T34" fmla="*/ 2573 w 5598"/>
                <a:gd name="T35" fmla="*/ 6664 h 6817"/>
                <a:gd name="T36" fmla="*/ 2978 w 5598"/>
                <a:gd name="T37" fmla="*/ 6775 h 6817"/>
                <a:gd name="T38" fmla="*/ 3382 w 5598"/>
                <a:gd name="T39" fmla="*/ 6817 h 6817"/>
                <a:gd name="T40" fmla="*/ 3781 w 5598"/>
                <a:gd name="T41" fmla="*/ 6783 h 6817"/>
                <a:gd name="T42" fmla="*/ 4166 w 5598"/>
                <a:gd name="T43" fmla="*/ 6671 h 6817"/>
                <a:gd name="T44" fmla="*/ 4410 w 5598"/>
                <a:gd name="T45" fmla="*/ 6555 h 6817"/>
                <a:gd name="T46" fmla="*/ 4736 w 5598"/>
                <a:gd name="T47" fmla="*/ 6323 h 6817"/>
                <a:gd name="T48" fmla="*/ 5013 w 5598"/>
                <a:gd name="T49" fmla="*/ 6031 h 6817"/>
                <a:gd name="T50" fmla="*/ 5237 w 5598"/>
                <a:gd name="T51" fmla="*/ 5688 h 6817"/>
                <a:gd name="T52" fmla="*/ 5409 w 5598"/>
                <a:gd name="T53" fmla="*/ 5299 h 6817"/>
                <a:gd name="T54" fmla="*/ 5527 w 5598"/>
                <a:gd name="T55" fmla="*/ 4872 h 6817"/>
                <a:gd name="T56" fmla="*/ 5589 w 5598"/>
                <a:gd name="T57" fmla="*/ 4415 h 6817"/>
                <a:gd name="T58" fmla="*/ 5593 w 5598"/>
                <a:gd name="T59" fmla="*/ 3935 h 6817"/>
                <a:gd name="T60" fmla="*/ 5537 w 5598"/>
                <a:gd name="T61" fmla="*/ 3440 h 6817"/>
                <a:gd name="T62" fmla="*/ 5421 w 5598"/>
                <a:gd name="T63" fmla="*/ 2935 h 6817"/>
                <a:gd name="T64" fmla="*/ 5241 w 5598"/>
                <a:gd name="T65" fmla="*/ 2429 h 6817"/>
                <a:gd name="T66" fmla="*/ 5088 w 5598"/>
                <a:gd name="T67" fmla="*/ 2100 h 6817"/>
                <a:gd name="T68" fmla="*/ 4819 w 5598"/>
                <a:gd name="T69" fmla="*/ 1641 h 6817"/>
                <a:gd name="T70" fmla="*/ 4514 w 5598"/>
                <a:gd name="T71" fmla="*/ 1233 h 6817"/>
                <a:gd name="T72" fmla="*/ 4174 w 5598"/>
                <a:gd name="T73" fmla="*/ 875 h 6817"/>
                <a:gd name="T74" fmla="*/ 3808 w 5598"/>
                <a:gd name="T75" fmla="*/ 574 h 6817"/>
                <a:gd name="T76" fmla="*/ 3423 w 5598"/>
                <a:gd name="T77" fmla="*/ 332 h 6817"/>
                <a:gd name="T78" fmla="*/ 3026 w 5598"/>
                <a:gd name="T79" fmla="*/ 153 h 6817"/>
                <a:gd name="T80" fmla="*/ 2620 w 5598"/>
                <a:gd name="T81" fmla="*/ 42 h 6817"/>
                <a:gd name="T82" fmla="*/ 2215 w 5598"/>
                <a:gd name="T83" fmla="*/ 0 h 6817"/>
                <a:gd name="T84" fmla="*/ 1818 w 5598"/>
                <a:gd name="T85" fmla="*/ 34 h 6817"/>
                <a:gd name="T86" fmla="*/ 1431 w 5598"/>
                <a:gd name="T87" fmla="*/ 145 h 6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598" h="6817">
                  <a:moveTo>
                    <a:pt x="1369" y="173"/>
                  </a:moveTo>
                  <a:lnTo>
                    <a:pt x="1307" y="200"/>
                  </a:lnTo>
                  <a:lnTo>
                    <a:pt x="1188" y="263"/>
                  </a:lnTo>
                  <a:lnTo>
                    <a:pt x="1074" y="333"/>
                  </a:lnTo>
                  <a:lnTo>
                    <a:pt x="965" y="411"/>
                  </a:lnTo>
                  <a:lnTo>
                    <a:pt x="862" y="495"/>
                  </a:lnTo>
                  <a:lnTo>
                    <a:pt x="764" y="586"/>
                  </a:lnTo>
                  <a:lnTo>
                    <a:pt x="672" y="683"/>
                  </a:lnTo>
                  <a:lnTo>
                    <a:pt x="586" y="786"/>
                  </a:lnTo>
                  <a:lnTo>
                    <a:pt x="505" y="895"/>
                  </a:lnTo>
                  <a:lnTo>
                    <a:pt x="429" y="1010"/>
                  </a:lnTo>
                  <a:lnTo>
                    <a:pt x="361" y="1129"/>
                  </a:lnTo>
                  <a:lnTo>
                    <a:pt x="297" y="1255"/>
                  </a:lnTo>
                  <a:lnTo>
                    <a:pt x="240" y="1384"/>
                  </a:lnTo>
                  <a:lnTo>
                    <a:pt x="188" y="1518"/>
                  </a:lnTo>
                  <a:lnTo>
                    <a:pt x="143" y="1657"/>
                  </a:lnTo>
                  <a:lnTo>
                    <a:pt x="104" y="1799"/>
                  </a:lnTo>
                  <a:lnTo>
                    <a:pt x="70" y="1944"/>
                  </a:lnTo>
                  <a:lnTo>
                    <a:pt x="44" y="2093"/>
                  </a:lnTo>
                  <a:lnTo>
                    <a:pt x="24" y="2246"/>
                  </a:lnTo>
                  <a:lnTo>
                    <a:pt x="9" y="2402"/>
                  </a:lnTo>
                  <a:lnTo>
                    <a:pt x="2" y="2560"/>
                  </a:lnTo>
                  <a:lnTo>
                    <a:pt x="0" y="2720"/>
                  </a:lnTo>
                  <a:lnTo>
                    <a:pt x="6" y="2882"/>
                  </a:lnTo>
                  <a:lnTo>
                    <a:pt x="17" y="3046"/>
                  </a:lnTo>
                  <a:lnTo>
                    <a:pt x="35" y="3211"/>
                  </a:lnTo>
                  <a:lnTo>
                    <a:pt x="61" y="3378"/>
                  </a:lnTo>
                  <a:lnTo>
                    <a:pt x="92" y="3545"/>
                  </a:lnTo>
                  <a:lnTo>
                    <a:pt x="131" y="3714"/>
                  </a:lnTo>
                  <a:lnTo>
                    <a:pt x="178" y="3882"/>
                  </a:lnTo>
                  <a:lnTo>
                    <a:pt x="230" y="4051"/>
                  </a:lnTo>
                  <a:lnTo>
                    <a:pt x="291" y="4219"/>
                  </a:lnTo>
                  <a:lnTo>
                    <a:pt x="357" y="4388"/>
                  </a:lnTo>
                  <a:lnTo>
                    <a:pt x="393" y="4472"/>
                  </a:lnTo>
                  <a:lnTo>
                    <a:pt x="431" y="4555"/>
                  </a:lnTo>
                  <a:lnTo>
                    <a:pt x="510" y="4718"/>
                  </a:lnTo>
                  <a:lnTo>
                    <a:pt x="595" y="4875"/>
                  </a:lnTo>
                  <a:lnTo>
                    <a:pt x="683" y="5028"/>
                  </a:lnTo>
                  <a:lnTo>
                    <a:pt x="778" y="5176"/>
                  </a:lnTo>
                  <a:lnTo>
                    <a:pt x="877" y="5317"/>
                  </a:lnTo>
                  <a:lnTo>
                    <a:pt x="978" y="5454"/>
                  </a:lnTo>
                  <a:lnTo>
                    <a:pt x="1084" y="5585"/>
                  </a:lnTo>
                  <a:lnTo>
                    <a:pt x="1194" y="5710"/>
                  </a:lnTo>
                  <a:lnTo>
                    <a:pt x="1307" y="5829"/>
                  </a:lnTo>
                  <a:lnTo>
                    <a:pt x="1424" y="5942"/>
                  </a:lnTo>
                  <a:lnTo>
                    <a:pt x="1543" y="6049"/>
                  </a:lnTo>
                  <a:lnTo>
                    <a:pt x="1665" y="6149"/>
                  </a:lnTo>
                  <a:lnTo>
                    <a:pt x="1789" y="6244"/>
                  </a:lnTo>
                  <a:lnTo>
                    <a:pt x="1916" y="6331"/>
                  </a:lnTo>
                  <a:lnTo>
                    <a:pt x="2044" y="6411"/>
                  </a:lnTo>
                  <a:lnTo>
                    <a:pt x="2174" y="6485"/>
                  </a:lnTo>
                  <a:lnTo>
                    <a:pt x="2306" y="6552"/>
                  </a:lnTo>
                  <a:lnTo>
                    <a:pt x="2438" y="6612"/>
                  </a:lnTo>
                  <a:lnTo>
                    <a:pt x="2573" y="6664"/>
                  </a:lnTo>
                  <a:lnTo>
                    <a:pt x="2707" y="6709"/>
                  </a:lnTo>
                  <a:lnTo>
                    <a:pt x="2842" y="6745"/>
                  </a:lnTo>
                  <a:lnTo>
                    <a:pt x="2978" y="6775"/>
                  </a:lnTo>
                  <a:lnTo>
                    <a:pt x="3112" y="6797"/>
                  </a:lnTo>
                  <a:lnTo>
                    <a:pt x="3247" y="6810"/>
                  </a:lnTo>
                  <a:lnTo>
                    <a:pt x="3382" y="6817"/>
                  </a:lnTo>
                  <a:lnTo>
                    <a:pt x="3517" y="6814"/>
                  </a:lnTo>
                  <a:lnTo>
                    <a:pt x="3649" y="6802"/>
                  </a:lnTo>
                  <a:lnTo>
                    <a:pt x="3781" y="6783"/>
                  </a:lnTo>
                  <a:lnTo>
                    <a:pt x="3911" y="6754"/>
                  </a:lnTo>
                  <a:lnTo>
                    <a:pt x="4040" y="6718"/>
                  </a:lnTo>
                  <a:lnTo>
                    <a:pt x="4166" y="6671"/>
                  </a:lnTo>
                  <a:lnTo>
                    <a:pt x="4228" y="6645"/>
                  </a:lnTo>
                  <a:lnTo>
                    <a:pt x="4291" y="6617"/>
                  </a:lnTo>
                  <a:lnTo>
                    <a:pt x="4410" y="6555"/>
                  </a:lnTo>
                  <a:lnTo>
                    <a:pt x="4524" y="6483"/>
                  </a:lnTo>
                  <a:lnTo>
                    <a:pt x="4633" y="6407"/>
                  </a:lnTo>
                  <a:lnTo>
                    <a:pt x="4736" y="6323"/>
                  </a:lnTo>
                  <a:lnTo>
                    <a:pt x="4834" y="6232"/>
                  </a:lnTo>
                  <a:lnTo>
                    <a:pt x="4926" y="6135"/>
                  </a:lnTo>
                  <a:lnTo>
                    <a:pt x="5013" y="6031"/>
                  </a:lnTo>
                  <a:lnTo>
                    <a:pt x="5093" y="5922"/>
                  </a:lnTo>
                  <a:lnTo>
                    <a:pt x="5168" y="5807"/>
                  </a:lnTo>
                  <a:lnTo>
                    <a:pt x="5237" y="5688"/>
                  </a:lnTo>
                  <a:lnTo>
                    <a:pt x="5300" y="5562"/>
                  </a:lnTo>
                  <a:lnTo>
                    <a:pt x="5357" y="5432"/>
                  </a:lnTo>
                  <a:lnTo>
                    <a:pt x="5409" y="5299"/>
                  </a:lnTo>
                  <a:lnTo>
                    <a:pt x="5455" y="5160"/>
                  </a:lnTo>
                  <a:lnTo>
                    <a:pt x="5493" y="5019"/>
                  </a:lnTo>
                  <a:lnTo>
                    <a:pt x="5527" y="4872"/>
                  </a:lnTo>
                  <a:lnTo>
                    <a:pt x="5554" y="4723"/>
                  </a:lnTo>
                  <a:lnTo>
                    <a:pt x="5575" y="4570"/>
                  </a:lnTo>
                  <a:lnTo>
                    <a:pt x="5589" y="4415"/>
                  </a:lnTo>
                  <a:lnTo>
                    <a:pt x="5597" y="4258"/>
                  </a:lnTo>
                  <a:lnTo>
                    <a:pt x="5598" y="4097"/>
                  </a:lnTo>
                  <a:lnTo>
                    <a:pt x="5593" y="3935"/>
                  </a:lnTo>
                  <a:lnTo>
                    <a:pt x="5580" y="3772"/>
                  </a:lnTo>
                  <a:lnTo>
                    <a:pt x="5562" y="3606"/>
                  </a:lnTo>
                  <a:lnTo>
                    <a:pt x="5537" y="3440"/>
                  </a:lnTo>
                  <a:lnTo>
                    <a:pt x="5505" y="3272"/>
                  </a:lnTo>
                  <a:lnTo>
                    <a:pt x="5466" y="3103"/>
                  </a:lnTo>
                  <a:lnTo>
                    <a:pt x="5421" y="2935"/>
                  </a:lnTo>
                  <a:lnTo>
                    <a:pt x="5368" y="2766"/>
                  </a:lnTo>
                  <a:lnTo>
                    <a:pt x="5308" y="2598"/>
                  </a:lnTo>
                  <a:lnTo>
                    <a:pt x="5241" y="2429"/>
                  </a:lnTo>
                  <a:lnTo>
                    <a:pt x="5204" y="2346"/>
                  </a:lnTo>
                  <a:lnTo>
                    <a:pt x="5167" y="2262"/>
                  </a:lnTo>
                  <a:lnTo>
                    <a:pt x="5088" y="2100"/>
                  </a:lnTo>
                  <a:lnTo>
                    <a:pt x="5003" y="1942"/>
                  </a:lnTo>
                  <a:lnTo>
                    <a:pt x="4914" y="1789"/>
                  </a:lnTo>
                  <a:lnTo>
                    <a:pt x="4819" y="1641"/>
                  </a:lnTo>
                  <a:lnTo>
                    <a:pt x="4722" y="1500"/>
                  </a:lnTo>
                  <a:lnTo>
                    <a:pt x="4620" y="1364"/>
                  </a:lnTo>
                  <a:lnTo>
                    <a:pt x="4514" y="1233"/>
                  </a:lnTo>
                  <a:lnTo>
                    <a:pt x="4403" y="1107"/>
                  </a:lnTo>
                  <a:lnTo>
                    <a:pt x="4291" y="988"/>
                  </a:lnTo>
                  <a:lnTo>
                    <a:pt x="4174" y="875"/>
                  </a:lnTo>
                  <a:lnTo>
                    <a:pt x="4055" y="769"/>
                  </a:lnTo>
                  <a:lnTo>
                    <a:pt x="3933" y="668"/>
                  </a:lnTo>
                  <a:lnTo>
                    <a:pt x="3808" y="574"/>
                  </a:lnTo>
                  <a:lnTo>
                    <a:pt x="3683" y="486"/>
                  </a:lnTo>
                  <a:lnTo>
                    <a:pt x="3553" y="406"/>
                  </a:lnTo>
                  <a:lnTo>
                    <a:pt x="3423" y="332"/>
                  </a:lnTo>
                  <a:lnTo>
                    <a:pt x="3291" y="266"/>
                  </a:lnTo>
                  <a:lnTo>
                    <a:pt x="3159" y="206"/>
                  </a:lnTo>
                  <a:lnTo>
                    <a:pt x="3026" y="153"/>
                  </a:lnTo>
                  <a:lnTo>
                    <a:pt x="2891" y="109"/>
                  </a:lnTo>
                  <a:lnTo>
                    <a:pt x="2756" y="72"/>
                  </a:lnTo>
                  <a:lnTo>
                    <a:pt x="2620" y="42"/>
                  </a:lnTo>
                  <a:lnTo>
                    <a:pt x="2485" y="20"/>
                  </a:lnTo>
                  <a:lnTo>
                    <a:pt x="2350" y="7"/>
                  </a:lnTo>
                  <a:lnTo>
                    <a:pt x="2215" y="0"/>
                  </a:lnTo>
                  <a:lnTo>
                    <a:pt x="2082" y="3"/>
                  </a:lnTo>
                  <a:lnTo>
                    <a:pt x="1948" y="14"/>
                  </a:lnTo>
                  <a:lnTo>
                    <a:pt x="1818" y="34"/>
                  </a:lnTo>
                  <a:lnTo>
                    <a:pt x="1687" y="62"/>
                  </a:lnTo>
                  <a:lnTo>
                    <a:pt x="1558" y="99"/>
                  </a:lnTo>
                  <a:lnTo>
                    <a:pt x="1431" y="145"/>
                  </a:lnTo>
                  <a:lnTo>
                    <a:pt x="1369" y="173"/>
                  </a:lnTo>
                </a:path>
              </a:pathLst>
            </a:custGeom>
            <a:solidFill>
              <a:srgbClr val="BF1E2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2"/>
            <p:cNvSpPr>
              <a:spLocks/>
            </p:cNvSpPr>
            <p:nvPr/>
          </p:nvSpPr>
          <p:spPr bwMode="auto">
            <a:xfrm>
              <a:off x="5072063" y="1506538"/>
              <a:ext cx="1770063" cy="2155825"/>
            </a:xfrm>
            <a:custGeom>
              <a:avLst/>
              <a:gdLst>
                <a:gd name="T0" fmla="*/ 1141 w 4461"/>
                <a:gd name="T1" fmla="*/ 114 h 5429"/>
                <a:gd name="T2" fmla="*/ 1344 w 4461"/>
                <a:gd name="T3" fmla="*/ 49 h 5429"/>
                <a:gd name="T4" fmla="*/ 1553 w 4461"/>
                <a:gd name="T5" fmla="*/ 10 h 5429"/>
                <a:gd name="T6" fmla="*/ 1765 w 4461"/>
                <a:gd name="T7" fmla="*/ 0 h 5429"/>
                <a:gd name="T8" fmla="*/ 1981 w 4461"/>
                <a:gd name="T9" fmla="*/ 15 h 5429"/>
                <a:gd name="T10" fmla="*/ 2250 w 4461"/>
                <a:gd name="T11" fmla="*/ 70 h 5429"/>
                <a:gd name="T12" fmla="*/ 2677 w 4461"/>
                <a:gd name="T13" fmla="*/ 237 h 5429"/>
                <a:gd name="T14" fmla="*/ 3085 w 4461"/>
                <a:gd name="T15" fmla="*/ 493 h 5429"/>
                <a:gd name="T16" fmla="*/ 3465 w 4461"/>
                <a:gd name="T17" fmla="*/ 833 h 5429"/>
                <a:gd name="T18" fmla="*/ 3803 w 4461"/>
                <a:gd name="T19" fmla="*/ 1250 h 5429"/>
                <a:gd name="T20" fmla="*/ 4087 w 4461"/>
                <a:gd name="T21" fmla="*/ 1735 h 5429"/>
                <a:gd name="T22" fmla="*/ 4205 w 4461"/>
                <a:gd name="T23" fmla="*/ 2001 h 5429"/>
                <a:gd name="T24" fmla="*/ 4372 w 4461"/>
                <a:gd name="T25" fmla="*/ 2539 h 5429"/>
                <a:gd name="T26" fmla="*/ 4452 w 4461"/>
                <a:gd name="T27" fmla="*/ 3069 h 5429"/>
                <a:gd name="T28" fmla="*/ 4448 w 4461"/>
                <a:gd name="T29" fmla="*/ 3578 h 5429"/>
                <a:gd name="T30" fmla="*/ 4363 w 4461"/>
                <a:gd name="T31" fmla="*/ 4054 h 5429"/>
                <a:gd name="T32" fmla="*/ 4200 w 4461"/>
                <a:gd name="T33" fmla="*/ 4482 h 5429"/>
                <a:gd name="T34" fmla="*/ 4058 w 4461"/>
                <a:gd name="T35" fmla="*/ 4718 h 5429"/>
                <a:gd name="T36" fmla="*/ 3925 w 4461"/>
                <a:gd name="T37" fmla="*/ 4886 h 5429"/>
                <a:gd name="T38" fmla="*/ 3773 w 4461"/>
                <a:gd name="T39" fmla="*/ 5036 h 5429"/>
                <a:gd name="T40" fmla="*/ 3605 w 4461"/>
                <a:gd name="T41" fmla="*/ 5165 h 5429"/>
                <a:gd name="T42" fmla="*/ 3419 w 4461"/>
                <a:gd name="T43" fmla="*/ 5271 h 5429"/>
                <a:gd name="T44" fmla="*/ 3321 w 4461"/>
                <a:gd name="T45" fmla="*/ 5315 h 5429"/>
                <a:gd name="T46" fmla="*/ 3117 w 4461"/>
                <a:gd name="T47" fmla="*/ 5381 h 5429"/>
                <a:gd name="T48" fmla="*/ 2909 w 4461"/>
                <a:gd name="T49" fmla="*/ 5419 h 5429"/>
                <a:gd name="T50" fmla="*/ 2696 w 4461"/>
                <a:gd name="T51" fmla="*/ 5429 h 5429"/>
                <a:gd name="T52" fmla="*/ 2481 w 4461"/>
                <a:gd name="T53" fmla="*/ 5414 h 5429"/>
                <a:gd name="T54" fmla="*/ 2213 w 4461"/>
                <a:gd name="T55" fmla="*/ 5359 h 5429"/>
                <a:gd name="T56" fmla="*/ 1786 w 4461"/>
                <a:gd name="T57" fmla="*/ 5193 h 5429"/>
                <a:gd name="T58" fmla="*/ 1377 w 4461"/>
                <a:gd name="T59" fmla="*/ 4935 h 5429"/>
                <a:gd name="T60" fmla="*/ 997 w 4461"/>
                <a:gd name="T61" fmla="*/ 4596 h 5429"/>
                <a:gd name="T62" fmla="*/ 659 w 4461"/>
                <a:gd name="T63" fmla="*/ 4180 h 5429"/>
                <a:gd name="T64" fmla="*/ 375 w 4461"/>
                <a:gd name="T65" fmla="*/ 3694 h 5429"/>
                <a:gd name="T66" fmla="*/ 257 w 4461"/>
                <a:gd name="T67" fmla="*/ 3428 h 5429"/>
                <a:gd name="T68" fmla="*/ 90 w 4461"/>
                <a:gd name="T69" fmla="*/ 2891 h 5429"/>
                <a:gd name="T70" fmla="*/ 9 w 4461"/>
                <a:gd name="T71" fmla="*/ 2361 h 5429"/>
                <a:gd name="T72" fmla="*/ 13 w 4461"/>
                <a:gd name="T73" fmla="*/ 1851 h 5429"/>
                <a:gd name="T74" fmla="*/ 99 w 4461"/>
                <a:gd name="T75" fmla="*/ 1375 h 5429"/>
                <a:gd name="T76" fmla="*/ 263 w 4461"/>
                <a:gd name="T77" fmla="*/ 947 h 5429"/>
                <a:gd name="T78" fmla="*/ 405 w 4461"/>
                <a:gd name="T79" fmla="*/ 711 h 5429"/>
                <a:gd name="T80" fmla="*/ 537 w 4461"/>
                <a:gd name="T81" fmla="*/ 543 h 5429"/>
                <a:gd name="T82" fmla="*/ 688 w 4461"/>
                <a:gd name="T83" fmla="*/ 392 h 5429"/>
                <a:gd name="T84" fmla="*/ 857 w 4461"/>
                <a:gd name="T85" fmla="*/ 264 h 5429"/>
                <a:gd name="T86" fmla="*/ 1042 w 4461"/>
                <a:gd name="T87" fmla="*/ 158 h 5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61" h="5429">
                  <a:moveTo>
                    <a:pt x="1091" y="136"/>
                  </a:moveTo>
                  <a:lnTo>
                    <a:pt x="1141" y="114"/>
                  </a:lnTo>
                  <a:lnTo>
                    <a:pt x="1242" y="77"/>
                  </a:lnTo>
                  <a:lnTo>
                    <a:pt x="1344" y="49"/>
                  </a:lnTo>
                  <a:lnTo>
                    <a:pt x="1448" y="26"/>
                  </a:lnTo>
                  <a:lnTo>
                    <a:pt x="1553" y="10"/>
                  </a:lnTo>
                  <a:lnTo>
                    <a:pt x="1659" y="2"/>
                  </a:lnTo>
                  <a:lnTo>
                    <a:pt x="1765" y="0"/>
                  </a:lnTo>
                  <a:lnTo>
                    <a:pt x="1873" y="5"/>
                  </a:lnTo>
                  <a:lnTo>
                    <a:pt x="1981" y="15"/>
                  </a:lnTo>
                  <a:lnTo>
                    <a:pt x="2088" y="32"/>
                  </a:lnTo>
                  <a:lnTo>
                    <a:pt x="2250" y="70"/>
                  </a:lnTo>
                  <a:lnTo>
                    <a:pt x="2464" y="141"/>
                  </a:lnTo>
                  <a:lnTo>
                    <a:pt x="2677" y="237"/>
                  </a:lnTo>
                  <a:lnTo>
                    <a:pt x="2884" y="354"/>
                  </a:lnTo>
                  <a:lnTo>
                    <a:pt x="3085" y="493"/>
                  </a:lnTo>
                  <a:lnTo>
                    <a:pt x="3279" y="653"/>
                  </a:lnTo>
                  <a:lnTo>
                    <a:pt x="3465" y="833"/>
                  </a:lnTo>
                  <a:lnTo>
                    <a:pt x="3640" y="1033"/>
                  </a:lnTo>
                  <a:lnTo>
                    <a:pt x="3803" y="1250"/>
                  </a:lnTo>
                  <a:lnTo>
                    <a:pt x="3953" y="1485"/>
                  </a:lnTo>
                  <a:lnTo>
                    <a:pt x="4087" y="1735"/>
                  </a:lnTo>
                  <a:lnTo>
                    <a:pt x="4148" y="1867"/>
                  </a:lnTo>
                  <a:lnTo>
                    <a:pt x="4205" y="2001"/>
                  </a:lnTo>
                  <a:lnTo>
                    <a:pt x="4299" y="2269"/>
                  </a:lnTo>
                  <a:lnTo>
                    <a:pt x="4372" y="2539"/>
                  </a:lnTo>
                  <a:lnTo>
                    <a:pt x="4424" y="2804"/>
                  </a:lnTo>
                  <a:lnTo>
                    <a:pt x="4452" y="3069"/>
                  </a:lnTo>
                  <a:lnTo>
                    <a:pt x="4461" y="3327"/>
                  </a:lnTo>
                  <a:lnTo>
                    <a:pt x="4448" y="3578"/>
                  </a:lnTo>
                  <a:lnTo>
                    <a:pt x="4416" y="3822"/>
                  </a:lnTo>
                  <a:lnTo>
                    <a:pt x="4363" y="4054"/>
                  </a:lnTo>
                  <a:lnTo>
                    <a:pt x="4290" y="4274"/>
                  </a:lnTo>
                  <a:lnTo>
                    <a:pt x="4200" y="4482"/>
                  </a:lnTo>
                  <a:lnTo>
                    <a:pt x="4118" y="4626"/>
                  </a:lnTo>
                  <a:lnTo>
                    <a:pt x="4058" y="4718"/>
                  </a:lnTo>
                  <a:lnTo>
                    <a:pt x="3993" y="4804"/>
                  </a:lnTo>
                  <a:lnTo>
                    <a:pt x="3925" y="4886"/>
                  </a:lnTo>
                  <a:lnTo>
                    <a:pt x="3851" y="4964"/>
                  </a:lnTo>
                  <a:lnTo>
                    <a:pt x="3773" y="5036"/>
                  </a:lnTo>
                  <a:lnTo>
                    <a:pt x="3691" y="5104"/>
                  </a:lnTo>
                  <a:lnTo>
                    <a:pt x="3605" y="5165"/>
                  </a:lnTo>
                  <a:lnTo>
                    <a:pt x="3514" y="5220"/>
                  </a:lnTo>
                  <a:lnTo>
                    <a:pt x="3419" y="5271"/>
                  </a:lnTo>
                  <a:lnTo>
                    <a:pt x="3370" y="5293"/>
                  </a:lnTo>
                  <a:lnTo>
                    <a:pt x="3321" y="5315"/>
                  </a:lnTo>
                  <a:lnTo>
                    <a:pt x="3220" y="5351"/>
                  </a:lnTo>
                  <a:lnTo>
                    <a:pt x="3117" y="5381"/>
                  </a:lnTo>
                  <a:lnTo>
                    <a:pt x="3014" y="5403"/>
                  </a:lnTo>
                  <a:lnTo>
                    <a:pt x="2909" y="5419"/>
                  </a:lnTo>
                  <a:lnTo>
                    <a:pt x="2802" y="5428"/>
                  </a:lnTo>
                  <a:lnTo>
                    <a:pt x="2696" y="5429"/>
                  </a:lnTo>
                  <a:lnTo>
                    <a:pt x="2588" y="5425"/>
                  </a:lnTo>
                  <a:lnTo>
                    <a:pt x="2481" y="5414"/>
                  </a:lnTo>
                  <a:lnTo>
                    <a:pt x="2373" y="5397"/>
                  </a:lnTo>
                  <a:lnTo>
                    <a:pt x="2213" y="5359"/>
                  </a:lnTo>
                  <a:lnTo>
                    <a:pt x="1997" y="5288"/>
                  </a:lnTo>
                  <a:lnTo>
                    <a:pt x="1786" y="5193"/>
                  </a:lnTo>
                  <a:lnTo>
                    <a:pt x="1579" y="5075"/>
                  </a:lnTo>
                  <a:lnTo>
                    <a:pt x="1377" y="4935"/>
                  </a:lnTo>
                  <a:lnTo>
                    <a:pt x="1182" y="4776"/>
                  </a:lnTo>
                  <a:lnTo>
                    <a:pt x="997" y="4596"/>
                  </a:lnTo>
                  <a:lnTo>
                    <a:pt x="822" y="4396"/>
                  </a:lnTo>
                  <a:lnTo>
                    <a:pt x="659" y="4180"/>
                  </a:lnTo>
                  <a:lnTo>
                    <a:pt x="509" y="3945"/>
                  </a:lnTo>
                  <a:lnTo>
                    <a:pt x="375" y="3694"/>
                  </a:lnTo>
                  <a:lnTo>
                    <a:pt x="314" y="3561"/>
                  </a:lnTo>
                  <a:lnTo>
                    <a:pt x="257" y="3428"/>
                  </a:lnTo>
                  <a:lnTo>
                    <a:pt x="162" y="3160"/>
                  </a:lnTo>
                  <a:lnTo>
                    <a:pt x="90" y="2891"/>
                  </a:lnTo>
                  <a:lnTo>
                    <a:pt x="39" y="2624"/>
                  </a:lnTo>
                  <a:lnTo>
                    <a:pt x="9" y="2361"/>
                  </a:lnTo>
                  <a:lnTo>
                    <a:pt x="0" y="2102"/>
                  </a:lnTo>
                  <a:lnTo>
                    <a:pt x="13" y="1851"/>
                  </a:lnTo>
                  <a:lnTo>
                    <a:pt x="45" y="1608"/>
                  </a:lnTo>
                  <a:lnTo>
                    <a:pt x="99" y="1375"/>
                  </a:lnTo>
                  <a:lnTo>
                    <a:pt x="171" y="1155"/>
                  </a:lnTo>
                  <a:lnTo>
                    <a:pt x="263" y="947"/>
                  </a:lnTo>
                  <a:lnTo>
                    <a:pt x="344" y="803"/>
                  </a:lnTo>
                  <a:lnTo>
                    <a:pt x="405" y="711"/>
                  </a:lnTo>
                  <a:lnTo>
                    <a:pt x="468" y="624"/>
                  </a:lnTo>
                  <a:lnTo>
                    <a:pt x="537" y="543"/>
                  </a:lnTo>
                  <a:lnTo>
                    <a:pt x="611" y="465"/>
                  </a:lnTo>
                  <a:lnTo>
                    <a:pt x="688" y="392"/>
                  </a:lnTo>
                  <a:lnTo>
                    <a:pt x="770" y="325"/>
                  </a:lnTo>
                  <a:lnTo>
                    <a:pt x="857" y="264"/>
                  </a:lnTo>
                  <a:lnTo>
                    <a:pt x="948" y="208"/>
                  </a:lnTo>
                  <a:lnTo>
                    <a:pt x="1042" y="158"/>
                  </a:lnTo>
                  <a:lnTo>
                    <a:pt x="1091" y="136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3"/>
            <p:cNvSpPr>
              <a:spLocks/>
            </p:cNvSpPr>
            <p:nvPr/>
          </p:nvSpPr>
          <p:spPr bwMode="auto">
            <a:xfrm>
              <a:off x="5254625" y="1730375"/>
              <a:ext cx="1403350" cy="1708150"/>
            </a:xfrm>
            <a:custGeom>
              <a:avLst/>
              <a:gdLst>
                <a:gd name="T0" fmla="*/ 787 w 3536"/>
                <a:gd name="T1" fmla="*/ 145 h 4305"/>
                <a:gd name="T2" fmla="*/ 513 w 3536"/>
                <a:gd name="T3" fmla="*/ 340 h 4305"/>
                <a:gd name="T4" fmla="*/ 294 w 3536"/>
                <a:gd name="T5" fmla="*/ 600 h 4305"/>
                <a:gd name="T6" fmla="*/ 135 w 3536"/>
                <a:gd name="T7" fmla="*/ 915 h 4305"/>
                <a:gd name="T8" fmla="*/ 35 w 3536"/>
                <a:gd name="T9" fmla="*/ 1274 h 4305"/>
                <a:gd name="T10" fmla="*/ 0 w 3536"/>
                <a:gd name="T11" fmla="*/ 1667 h 4305"/>
                <a:gd name="T12" fmla="*/ 30 w 3536"/>
                <a:gd name="T13" fmla="*/ 2080 h 4305"/>
                <a:gd name="T14" fmla="*/ 128 w 3536"/>
                <a:gd name="T15" fmla="*/ 2504 h 4305"/>
                <a:gd name="T16" fmla="*/ 249 w 3536"/>
                <a:gd name="T17" fmla="*/ 2824 h 4305"/>
                <a:gd name="T18" fmla="*/ 403 w 3536"/>
                <a:gd name="T19" fmla="*/ 3128 h 4305"/>
                <a:gd name="T20" fmla="*/ 650 w 3536"/>
                <a:gd name="T21" fmla="*/ 3487 h 4305"/>
                <a:gd name="T22" fmla="*/ 937 w 3536"/>
                <a:gd name="T23" fmla="*/ 3787 h 4305"/>
                <a:gd name="T24" fmla="*/ 1251 w 3536"/>
                <a:gd name="T25" fmla="*/ 4025 h 4305"/>
                <a:gd name="T26" fmla="*/ 1582 w 3536"/>
                <a:gd name="T27" fmla="*/ 4193 h 4305"/>
                <a:gd name="T28" fmla="*/ 1923 w 3536"/>
                <a:gd name="T29" fmla="*/ 4286 h 4305"/>
                <a:gd name="T30" fmla="*/ 2263 w 3536"/>
                <a:gd name="T31" fmla="*/ 4301 h 4305"/>
                <a:gd name="T32" fmla="*/ 2592 w 3536"/>
                <a:gd name="T33" fmla="*/ 4229 h 4305"/>
                <a:gd name="T34" fmla="*/ 2749 w 3536"/>
                <a:gd name="T35" fmla="*/ 4161 h 4305"/>
                <a:gd name="T36" fmla="*/ 3022 w 3536"/>
                <a:gd name="T37" fmla="*/ 3965 h 4305"/>
                <a:gd name="T38" fmla="*/ 3241 w 3536"/>
                <a:gd name="T39" fmla="*/ 3705 h 4305"/>
                <a:gd name="T40" fmla="*/ 3401 w 3536"/>
                <a:gd name="T41" fmla="*/ 3390 h 4305"/>
                <a:gd name="T42" fmla="*/ 3501 w 3536"/>
                <a:gd name="T43" fmla="*/ 3031 h 4305"/>
                <a:gd name="T44" fmla="*/ 3536 w 3536"/>
                <a:gd name="T45" fmla="*/ 2639 h 4305"/>
                <a:gd name="T46" fmla="*/ 3506 w 3536"/>
                <a:gd name="T47" fmla="*/ 2224 h 4305"/>
                <a:gd name="T48" fmla="*/ 3407 w 3536"/>
                <a:gd name="T49" fmla="*/ 1801 h 4305"/>
                <a:gd name="T50" fmla="*/ 3287 w 3536"/>
                <a:gd name="T51" fmla="*/ 1482 h 4305"/>
                <a:gd name="T52" fmla="*/ 3133 w 3536"/>
                <a:gd name="T53" fmla="*/ 1177 h 4305"/>
                <a:gd name="T54" fmla="*/ 2885 w 3536"/>
                <a:gd name="T55" fmla="*/ 818 h 4305"/>
                <a:gd name="T56" fmla="*/ 2599 w 3536"/>
                <a:gd name="T57" fmla="*/ 517 h 4305"/>
                <a:gd name="T58" fmla="*/ 2285 w 3536"/>
                <a:gd name="T59" fmla="*/ 280 h 4305"/>
                <a:gd name="T60" fmla="*/ 1953 w 3536"/>
                <a:gd name="T61" fmla="*/ 112 h 4305"/>
                <a:gd name="T62" fmla="*/ 1612 w 3536"/>
                <a:gd name="T63" fmla="*/ 18 h 4305"/>
                <a:gd name="T64" fmla="*/ 1273 w 3536"/>
                <a:gd name="T65" fmla="*/ 4 h 4305"/>
                <a:gd name="T66" fmla="*/ 943 w 3536"/>
                <a:gd name="T67" fmla="*/ 75 h 4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36" h="4305">
                  <a:moveTo>
                    <a:pt x="864" y="108"/>
                  </a:moveTo>
                  <a:lnTo>
                    <a:pt x="787" y="145"/>
                  </a:lnTo>
                  <a:lnTo>
                    <a:pt x="643" y="233"/>
                  </a:lnTo>
                  <a:lnTo>
                    <a:pt x="513" y="340"/>
                  </a:lnTo>
                  <a:lnTo>
                    <a:pt x="396" y="463"/>
                  </a:lnTo>
                  <a:lnTo>
                    <a:pt x="294" y="600"/>
                  </a:lnTo>
                  <a:lnTo>
                    <a:pt x="207" y="752"/>
                  </a:lnTo>
                  <a:lnTo>
                    <a:pt x="135" y="915"/>
                  </a:lnTo>
                  <a:lnTo>
                    <a:pt x="78" y="1090"/>
                  </a:lnTo>
                  <a:lnTo>
                    <a:pt x="35" y="1274"/>
                  </a:lnTo>
                  <a:lnTo>
                    <a:pt x="9" y="1467"/>
                  </a:lnTo>
                  <a:lnTo>
                    <a:pt x="0" y="1667"/>
                  </a:lnTo>
                  <a:lnTo>
                    <a:pt x="6" y="1872"/>
                  </a:lnTo>
                  <a:lnTo>
                    <a:pt x="30" y="2080"/>
                  </a:lnTo>
                  <a:lnTo>
                    <a:pt x="70" y="2292"/>
                  </a:lnTo>
                  <a:lnTo>
                    <a:pt x="128" y="2504"/>
                  </a:lnTo>
                  <a:lnTo>
                    <a:pt x="203" y="2718"/>
                  </a:lnTo>
                  <a:lnTo>
                    <a:pt x="249" y="2824"/>
                  </a:lnTo>
                  <a:lnTo>
                    <a:pt x="297" y="2928"/>
                  </a:lnTo>
                  <a:lnTo>
                    <a:pt x="403" y="3128"/>
                  </a:lnTo>
                  <a:lnTo>
                    <a:pt x="522" y="3314"/>
                  </a:lnTo>
                  <a:lnTo>
                    <a:pt x="650" y="3487"/>
                  </a:lnTo>
                  <a:lnTo>
                    <a:pt x="789" y="3645"/>
                  </a:lnTo>
                  <a:lnTo>
                    <a:pt x="937" y="3787"/>
                  </a:lnTo>
                  <a:lnTo>
                    <a:pt x="1091" y="3914"/>
                  </a:lnTo>
                  <a:lnTo>
                    <a:pt x="1251" y="4025"/>
                  </a:lnTo>
                  <a:lnTo>
                    <a:pt x="1415" y="4118"/>
                  </a:lnTo>
                  <a:lnTo>
                    <a:pt x="1582" y="4193"/>
                  </a:lnTo>
                  <a:lnTo>
                    <a:pt x="1752" y="4250"/>
                  </a:lnTo>
                  <a:lnTo>
                    <a:pt x="1923" y="4286"/>
                  </a:lnTo>
                  <a:lnTo>
                    <a:pt x="2094" y="4305"/>
                  </a:lnTo>
                  <a:lnTo>
                    <a:pt x="2263" y="4301"/>
                  </a:lnTo>
                  <a:lnTo>
                    <a:pt x="2430" y="4276"/>
                  </a:lnTo>
                  <a:lnTo>
                    <a:pt x="2592" y="4229"/>
                  </a:lnTo>
                  <a:lnTo>
                    <a:pt x="2671" y="4197"/>
                  </a:lnTo>
                  <a:lnTo>
                    <a:pt x="2749" y="4161"/>
                  </a:lnTo>
                  <a:lnTo>
                    <a:pt x="2893" y="4071"/>
                  </a:lnTo>
                  <a:lnTo>
                    <a:pt x="3022" y="3965"/>
                  </a:lnTo>
                  <a:lnTo>
                    <a:pt x="3139" y="3842"/>
                  </a:lnTo>
                  <a:lnTo>
                    <a:pt x="3241" y="3705"/>
                  </a:lnTo>
                  <a:lnTo>
                    <a:pt x="3328" y="3553"/>
                  </a:lnTo>
                  <a:lnTo>
                    <a:pt x="3401" y="3390"/>
                  </a:lnTo>
                  <a:lnTo>
                    <a:pt x="3459" y="3215"/>
                  </a:lnTo>
                  <a:lnTo>
                    <a:pt x="3501" y="3031"/>
                  </a:lnTo>
                  <a:lnTo>
                    <a:pt x="3527" y="2837"/>
                  </a:lnTo>
                  <a:lnTo>
                    <a:pt x="3536" y="2639"/>
                  </a:lnTo>
                  <a:lnTo>
                    <a:pt x="3529" y="2434"/>
                  </a:lnTo>
                  <a:lnTo>
                    <a:pt x="3506" y="2224"/>
                  </a:lnTo>
                  <a:lnTo>
                    <a:pt x="3466" y="2013"/>
                  </a:lnTo>
                  <a:lnTo>
                    <a:pt x="3407" y="1801"/>
                  </a:lnTo>
                  <a:lnTo>
                    <a:pt x="3332" y="1587"/>
                  </a:lnTo>
                  <a:lnTo>
                    <a:pt x="3287" y="1482"/>
                  </a:lnTo>
                  <a:lnTo>
                    <a:pt x="3239" y="1377"/>
                  </a:lnTo>
                  <a:lnTo>
                    <a:pt x="3133" y="1177"/>
                  </a:lnTo>
                  <a:lnTo>
                    <a:pt x="3015" y="990"/>
                  </a:lnTo>
                  <a:lnTo>
                    <a:pt x="2885" y="818"/>
                  </a:lnTo>
                  <a:lnTo>
                    <a:pt x="2746" y="661"/>
                  </a:lnTo>
                  <a:lnTo>
                    <a:pt x="2599" y="517"/>
                  </a:lnTo>
                  <a:lnTo>
                    <a:pt x="2446" y="390"/>
                  </a:lnTo>
                  <a:lnTo>
                    <a:pt x="2285" y="280"/>
                  </a:lnTo>
                  <a:lnTo>
                    <a:pt x="2122" y="187"/>
                  </a:lnTo>
                  <a:lnTo>
                    <a:pt x="1953" y="112"/>
                  </a:lnTo>
                  <a:lnTo>
                    <a:pt x="1783" y="56"/>
                  </a:lnTo>
                  <a:lnTo>
                    <a:pt x="1612" y="18"/>
                  </a:lnTo>
                  <a:lnTo>
                    <a:pt x="1441" y="0"/>
                  </a:lnTo>
                  <a:lnTo>
                    <a:pt x="1273" y="4"/>
                  </a:lnTo>
                  <a:lnTo>
                    <a:pt x="1107" y="29"/>
                  </a:lnTo>
                  <a:lnTo>
                    <a:pt x="943" y="75"/>
                  </a:lnTo>
                  <a:lnTo>
                    <a:pt x="864" y="108"/>
                  </a:lnTo>
                  <a:close/>
                </a:path>
              </a:pathLst>
            </a:custGeom>
            <a:solidFill>
              <a:srgbClr val="BF1E2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4"/>
            <p:cNvSpPr>
              <a:spLocks/>
            </p:cNvSpPr>
            <p:nvPr/>
          </p:nvSpPr>
          <p:spPr bwMode="auto">
            <a:xfrm>
              <a:off x="5480050" y="2005013"/>
              <a:ext cx="952500" cy="1158875"/>
            </a:xfrm>
            <a:custGeom>
              <a:avLst/>
              <a:gdLst>
                <a:gd name="T0" fmla="*/ 640 w 2398"/>
                <a:gd name="T1" fmla="*/ 50 h 2917"/>
                <a:gd name="T2" fmla="*/ 863 w 2398"/>
                <a:gd name="T3" fmla="*/ 1 h 2917"/>
                <a:gd name="T4" fmla="*/ 1094 w 2398"/>
                <a:gd name="T5" fmla="*/ 11 h 2917"/>
                <a:gd name="T6" fmla="*/ 1324 w 2398"/>
                <a:gd name="T7" fmla="*/ 75 h 2917"/>
                <a:gd name="T8" fmla="*/ 1550 w 2398"/>
                <a:gd name="T9" fmla="*/ 189 h 2917"/>
                <a:gd name="T10" fmla="*/ 1763 w 2398"/>
                <a:gd name="T11" fmla="*/ 351 h 2917"/>
                <a:gd name="T12" fmla="*/ 1957 w 2398"/>
                <a:gd name="T13" fmla="*/ 554 h 2917"/>
                <a:gd name="T14" fmla="*/ 2124 w 2398"/>
                <a:gd name="T15" fmla="*/ 797 h 2917"/>
                <a:gd name="T16" fmla="*/ 2229 w 2398"/>
                <a:gd name="T17" fmla="*/ 1003 h 2917"/>
                <a:gd name="T18" fmla="*/ 2311 w 2398"/>
                <a:gd name="T19" fmla="*/ 1219 h 2917"/>
                <a:gd name="T20" fmla="*/ 2378 w 2398"/>
                <a:gd name="T21" fmla="*/ 1507 h 2917"/>
                <a:gd name="T22" fmla="*/ 2398 w 2398"/>
                <a:gd name="T23" fmla="*/ 1788 h 2917"/>
                <a:gd name="T24" fmla="*/ 2373 w 2398"/>
                <a:gd name="T25" fmla="*/ 2054 h 2917"/>
                <a:gd name="T26" fmla="*/ 2307 w 2398"/>
                <a:gd name="T27" fmla="*/ 2298 h 2917"/>
                <a:gd name="T28" fmla="*/ 2198 w 2398"/>
                <a:gd name="T29" fmla="*/ 2512 h 2917"/>
                <a:gd name="T30" fmla="*/ 2050 w 2398"/>
                <a:gd name="T31" fmla="*/ 2688 h 2917"/>
                <a:gd name="T32" fmla="*/ 1864 w 2398"/>
                <a:gd name="T33" fmla="*/ 2820 h 2917"/>
                <a:gd name="T34" fmla="*/ 1757 w 2398"/>
                <a:gd name="T35" fmla="*/ 2868 h 2917"/>
                <a:gd name="T36" fmla="*/ 1534 w 2398"/>
                <a:gd name="T37" fmla="*/ 2916 h 2917"/>
                <a:gd name="T38" fmla="*/ 1305 w 2398"/>
                <a:gd name="T39" fmla="*/ 2906 h 2917"/>
                <a:gd name="T40" fmla="*/ 1073 w 2398"/>
                <a:gd name="T41" fmla="*/ 2842 h 2917"/>
                <a:gd name="T42" fmla="*/ 847 w 2398"/>
                <a:gd name="T43" fmla="*/ 2728 h 2917"/>
                <a:gd name="T44" fmla="*/ 635 w 2398"/>
                <a:gd name="T45" fmla="*/ 2567 h 2917"/>
                <a:gd name="T46" fmla="*/ 441 w 2398"/>
                <a:gd name="T47" fmla="*/ 2362 h 2917"/>
                <a:gd name="T48" fmla="*/ 273 w 2398"/>
                <a:gd name="T49" fmla="*/ 2120 h 2917"/>
                <a:gd name="T50" fmla="*/ 168 w 2398"/>
                <a:gd name="T51" fmla="*/ 1914 h 2917"/>
                <a:gd name="T52" fmla="*/ 87 w 2398"/>
                <a:gd name="T53" fmla="*/ 1698 h 2917"/>
                <a:gd name="T54" fmla="*/ 21 w 2398"/>
                <a:gd name="T55" fmla="*/ 1410 h 2917"/>
                <a:gd name="T56" fmla="*/ 0 w 2398"/>
                <a:gd name="T57" fmla="*/ 1130 h 2917"/>
                <a:gd name="T58" fmla="*/ 24 w 2398"/>
                <a:gd name="T59" fmla="*/ 863 h 2917"/>
                <a:gd name="T60" fmla="*/ 92 w 2398"/>
                <a:gd name="T61" fmla="*/ 619 h 2917"/>
                <a:gd name="T62" fmla="*/ 199 w 2398"/>
                <a:gd name="T63" fmla="*/ 405 h 2917"/>
                <a:gd name="T64" fmla="*/ 348 w 2398"/>
                <a:gd name="T65" fmla="*/ 229 h 2917"/>
                <a:gd name="T66" fmla="*/ 534 w 2398"/>
                <a:gd name="T67" fmla="*/ 97 h 2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98" h="2917">
                  <a:moveTo>
                    <a:pt x="586" y="72"/>
                  </a:moveTo>
                  <a:lnTo>
                    <a:pt x="640" y="50"/>
                  </a:lnTo>
                  <a:lnTo>
                    <a:pt x="750" y="18"/>
                  </a:lnTo>
                  <a:lnTo>
                    <a:pt x="863" y="1"/>
                  </a:lnTo>
                  <a:lnTo>
                    <a:pt x="977" y="0"/>
                  </a:lnTo>
                  <a:lnTo>
                    <a:pt x="1094" y="11"/>
                  </a:lnTo>
                  <a:lnTo>
                    <a:pt x="1209" y="36"/>
                  </a:lnTo>
                  <a:lnTo>
                    <a:pt x="1324" y="75"/>
                  </a:lnTo>
                  <a:lnTo>
                    <a:pt x="1439" y="127"/>
                  </a:lnTo>
                  <a:lnTo>
                    <a:pt x="1550" y="189"/>
                  </a:lnTo>
                  <a:lnTo>
                    <a:pt x="1659" y="264"/>
                  </a:lnTo>
                  <a:lnTo>
                    <a:pt x="1763" y="351"/>
                  </a:lnTo>
                  <a:lnTo>
                    <a:pt x="1862" y="447"/>
                  </a:lnTo>
                  <a:lnTo>
                    <a:pt x="1957" y="554"/>
                  </a:lnTo>
                  <a:lnTo>
                    <a:pt x="2044" y="671"/>
                  </a:lnTo>
                  <a:lnTo>
                    <a:pt x="2124" y="797"/>
                  </a:lnTo>
                  <a:lnTo>
                    <a:pt x="2197" y="932"/>
                  </a:lnTo>
                  <a:lnTo>
                    <a:pt x="2229" y="1003"/>
                  </a:lnTo>
                  <a:lnTo>
                    <a:pt x="2260" y="1075"/>
                  </a:lnTo>
                  <a:lnTo>
                    <a:pt x="2311" y="1219"/>
                  </a:lnTo>
                  <a:lnTo>
                    <a:pt x="2351" y="1363"/>
                  </a:lnTo>
                  <a:lnTo>
                    <a:pt x="2378" y="1507"/>
                  </a:lnTo>
                  <a:lnTo>
                    <a:pt x="2394" y="1648"/>
                  </a:lnTo>
                  <a:lnTo>
                    <a:pt x="2398" y="1788"/>
                  </a:lnTo>
                  <a:lnTo>
                    <a:pt x="2391" y="1923"/>
                  </a:lnTo>
                  <a:lnTo>
                    <a:pt x="2373" y="2054"/>
                  </a:lnTo>
                  <a:lnTo>
                    <a:pt x="2346" y="2178"/>
                  </a:lnTo>
                  <a:lnTo>
                    <a:pt x="2307" y="2298"/>
                  </a:lnTo>
                  <a:lnTo>
                    <a:pt x="2258" y="2409"/>
                  </a:lnTo>
                  <a:lnTo>
                    <a:pt x="2198" y="2512"/>
                  </a:lnTo>
                  <a:lnTo>
                    <a:pt x="2128" y="2605"/>
                  </a:lnTo>
                  <a:lnTo>
                    <a:pt x="2050" y="2688"/>
                  </a:lnTo>
                  <a:lnTo>
                    <a:pt x="1962" y="2760"/>
                  </a:lnTo>
                  <a:lnTo>
                    <a:pt x="1864" y="2820"/>
                  </a:lnTo>
                  <a:lnTo>
                    <a:pt x="1812" y="2845"/>
                  </a:lnTo>
                  <a:lnTo>
                    <a:pt x="1757" y="2868"/>
                  </a:lnTo>
                  <a:lnTo>
                    <a:pt x="1647" y="2899"/>
                  </a:lnTo>
                  <a:lnTo>
                    <a:pt x="1534" y="2916"/>
                  </a:lnTo>
                  <a:lnTo>
                    <a:pt x="1420" y="2917"/>
                  </a:lnTo>
                  <a:lnTo>
                    <a:pt x="1305" y="2906"/>
                  </a:lnTo>
                  <a:lnTo>
                    <a:pt x="1188" y="2881"/>
                  </a:lnTo>
                  <a:lnTo>
                    <a:pt x="1073" y="2842"/>
                  </a:lnTo>
                  <a:lnTo>
                    <a:pt x="959" y="2791"/>
                  </a:lnTo>
                  <a:lnTo>
                    <a:pt x="847" y="2728"/>
                  </a:lnTo>
                  <a:lnTo>
                    <a:pt x="740" y="2653"/>
                  </a:lnTo>
                  <a:lnTo>
                    <a:pt x="635" y="2567"/>
                  </a:lnTo>
                  <a:lnTo>
                    <a:pt x="535" y="2470"/>
                  </a:lnTo>
                  <a:lnTo>
                    <a:pt x="441" y="2362"/>
                  </a:lnTo>
                  <a:lnTo>
                    <a:pt x="354" y="2246"/>
                  </a:lnTo>
                  <a:lnTo>
                    <a:pt x="273" y="2120"/>
                  </a:lnTo>
                  <a:lnTo>
                    <a:pt x="201" y="1985"/>
                  </a:lnTo>
                  <a:lnTo>
                    <a:pt x="168" y="1914"/>
                  </a:lnTo>
                  <a:lnTo>
                    <a:pt x="137" y="1841"/>
                  </a:lnTo>
                  <a:lnTo>
                    <a:pt x="87" y="1698"/>
                  </a:lnTo>
                  <a:lnTo>
                    <a:pt x="48" y="1554"/>
                  </a:lnTo>
                  <a:lnTo>
                    <a:pt x="21" y="1410"/>
                  </a:lnTo>
                  <a:lnTo>
                    <a:pt x="4" y="1269"/>
                  </a:lnTo>
                  <a:lnTo>
                    <a:pt x="0" y="1130"/>
                  </a:lnTo>
                  <a:lnTo>
                    <a:pt x="6" y="994"/>
                  </a:lnTo>
                  <a:lnTo>
                    <a:pt x="24" y="863"/>
                  </a:lnTo>
                  <a:lnTo>
                    <a:pt x="53" y="738"/>
                  </a:lnTo>
                  <a:lnTo>
                    <a:pt x="92" y="619"/>
                  </a:lnTo>
                  <a:lnTo>
                    <a:pt x="141" y="509"/>
                  </a:lnTo>
                  <a:lnTo>
                    <a:pt x="199" y="405"/>
                  </a:lnTo>
                  <a:lnTo>
                    <a:pt x="269" y="312"/>
                  </a:lnTo>
                  <a:lnTo>
                    <a:pt x="348" y="229"/>
                  </a:lnTo>
                  <a:lnTo>
                    <a:pt x="437" y="156"/>
                  </a:lnTo>
                  <a:lnTo>
                    <a:pt x="534" y="97"/>
                  </a:lnTo>
                  <a:lnTo>
                    <a:pt x="586" y="72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5"/>
            <p:cNvSpPr>
              <a:spLocks/>
            </p:cNvSpPr>
            <p:nvPr/>
          </p:nvSpPr>
          <p:spPr bwMode="auto">
            <a:xfrm>
              <a:off x="5664200" y="2197100"/>
              <a:ext cx="630238" cy="766763"/>
            </a:xfrm>
            <a:custGeom>
              <a:avLst/>
              <a:gdLst>
                <a:gd name="T0" fmla="*/ 1497 w 1588"/>
                <a:gd name="T1" fmla="*/ 712 h 1933"/>
                <a:gd name="T2" fmla="*/ 1556 w 1588"/>
                <a:gd name="T3" fmla="*/ 903 h 1933"/>
                <a:gd name="T4" fmla="*/ 1585 w 1588"/>
                <a:gd name="T5" fmla="*/ 1093 h 1933"/>
                <a:gd name="T6" fmla="*/ 1584 w 1588"/>
                <a:gd name="T7" fmla="*/ 1274 h 1933"/>
                <a:gd name="T8" fmla="*/ 1553 w 1588"/>
                <a:gd name="T9" fmla="*/ 1443 h 1933"/>
                <a:gd name="T10" fmla="*/ 1494 w 1588"/>
                <a:gd name="T11" fmla="*/ 1594 h 1933"/>
                <a:gd name="T12" fmla="*/ 1410 w 1588"/>
                <a:gd name="T13" fmla="*/ 1725 h 1933"/>
                <a:gd name="T14" fmla="*/ 1299 w 1588"/>
                <a:gd name="T15" fmla="*/ 1828 h 1933"/>
                <a:gd name="T16" fmla="*/ 1200 w 1588"/>
                <a:gd name="T17" fmla="*/ 1883 h 1933"/>
                <a:gd name="T18" fmla="*/ 1091 w 1588"/>
                <a:gd name="T19" fmla="*/ 1920 h 1933"/>
                <a:gd name="T20" fmla="*/ 941 w 1588"/>
                <a:gd name="T21" fmla="*/ 1933 h 1933"/>
                <a:gd name="T22" fmla="*/ 787 w 1588"/>
                <a:gd name="T23" fmla="*/ 1908 h 1933"/>
                <a:gd name="T24" fmla="*/ 635 w 1588"/>
                <a:gd name="T25" fmla="*/ 1848 h 1933"/>
                <a:gd name="T26" fmla="*/ 490 w 1588"/>
                <a:gd name="T27" fmla="*/ 1756 h 1933"/>
                <a:gd name="T28" fmla="*/ 355 w 1588"/>
                <a:gd name="T29" fmla="*/ 1636 h 1933"/>
                <a:gd name="T30" fmla="*/ 234 w 1588"/>
                <a:gd name="T31" fmla="*/ 1487 h 1933"/>
                <a:gd name="T32" fmla="*/ 133 w 1588"/>
                <a:gd name="T33" fmla="*/ 1314 h 1933"/>
                <a:gd name="T34" fmla="*/ 92 w 1588"/>
                <a:gd name="T35" fmla="*/ 1220 h 1933"/>
                <a:gd name="T36" fmla="*/ 31 w 1588"/>
                <a:gd name="T37" fmla="*/ 1028 h 1933"/>
                <a:gd name="T38" fmla="*/ 2 w 1588"/>
                <a:gd name="T39" fmla="*/ 840 h 1933"/>
                <a:gd name="T40" fmla="*/ 4 w 1588"/>
                <a:gd name="T41" fmla="*/ 658 h 1933"/>
                <a:gd name="T42" fmla="*/ 35 w 1588"/>
                <a:gd name="T43" fmla="*/ 489 h 1933"/>
                <a:gd name="T44" fmla="*/ 93 w 1588"/>
                <a:gd name="T45" fmla="*/ 337 h 1933"/>
                <a:gd name="T46" fmla="*/ 179 w 1588"/>
                <a:gd name="T47" fmla="*/ 207 h 1933"/>
                <a:gd name="T48" fmla="*/ 289 w 1588"/>
                <a:gd name="T49" fmla="*/ 104 h 1933"/>
                <a:gd name="T50" fmla="*/ 389 w 1588"/>
                <a:gd name="T51" fmla="*/ 48 h 1933"/>
                <a:gd name="T52" fmla="*/ 498 w 1588"/>
                <a:gd name="T53" fmla="*/ 12 h 1933"/>
                <a:gd name="T54" fmla="*/ 648 w 1588"/>
                <a:gd name="T55" fmla="*/ 0 h 1933"/>
                <a:gd name="T56" fmla="*/ 801 w 1588"/>
                <a:gd name="T57" fmla="*/ 25 h 1933"/>
                <a:gd name="T58" fmla="*/ 952 w 1588"/>
                <a:gd name="T59" fmla="*/ 83 h 1933"/>
                <a:gd name="T60" fmla="*/ 1098 w 1588"/>
                <a:gd name="T61" fmla="*/ 175 h 1933"/>
                <a:gd name="T62" fmla="*/ 1234 w 1588"/>
                <a:gd name="T63" fmla="*/ 296 h 1933"/>
                <a:gd name="T64" fmla="*/ 1353 w 1588"/>
                <a:gd name="T65" fmla="*/ 445 h 1933"/>
                <a:gd name="T66" fmla="*/ 1454 w 1588"/>
                <a:gd name="T67" fmla="*/ 617 h 1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88" h="1933">
                  <a:moveTo>
                    <a:pt x="1476" y="664"/>
                  </a:moveTo>
                  <a:lnTo>
                    <a:pt x="1497" y="712"/>
                  </a:lnTo>
                  <a:lnTo>
                    <a:pt x="1531" y="808"/>
                  </a:lnTo>
                  <a:lnTo>
                    <a:pt x="1556" y="903"/>
                  </a:lnTo>
                  <a:lnTo>
                    <a:pt x="1575" y="998"/>
                  </a:lnTo>
                  <a:lnTo>
                    <a:pt x="1585" y="1093"/>
                  </a:lnTo>
                  <a:lnTo>
                    <a:pt x="1588" y="1183"/>
                  </a:lnTo>
                  <a:lnTo>
                    <a:pt x="1584" y="1274"/>
                  </a:lnTo>
                  <a:lnTo>
                    <a:pt x="1572" y="1360"/>
                  </a:lnTo>
                  <a:lnTo>
                    <a:pt x="1553" y="1443"/>
                  </a:lnTo>
                  <a:lnTo>
                    <a:pt x="1528" y="1522"/>
                  </a:lnTo>
                  <a:lnTo>
                    <a:pt x="1494" y="1594"/>
                  </a:lnTo>
                  <a:lnTo>
                    <a:pt x="1455" y="1663"/>
                  </a:lnTo>
                  <a:lnTo>
                    <a:pt x="1410" y="1725"/>
                  </a:lnTo>
                  <a:lnTo>
                    <a:pt x="1358" y="1780"/>
                  </a:lnTo>
                  <a:lnTo>
                    <a:pt x="1299" y="1828"/>
                  </a:lnTo>
                  <a:lnTo>
                    <a:pt x="1235" y="1868"/>
                  </a:lnTo>
                  <a:lnTo>
                    <a:pt x="1200" y="1883"/>
                  </a:lnTo>
                  <a:lnTo>
                    <a:pt x="1164" y="1899"/>
                  </a:lnTo>
                  <a:lnTo>
                    <a:pt x="1091" y="1920"/>
                  </a:lnTo>
                  <a:lnTo>
                    <a:pt x="1016" y="1930"/>
                  </a:lnTo>
                  <a:lnTo>
                    <a:pt x="941" y="1933"/>
                  </a:lnTo>
                  <a:lnTo>
                    <a:pt x="864" y="1925"/>
                  </a:lnTo>
                  <a:lnTo>
                    <a:pt x="787" y="1908"/>
                  </a:lnTo>
                  <a:lnTo>
                    <a:pt x="711" y="1882"/>
                  </a:lnTo>
                  <a:lnTo>
                    <a:pt x="635" y="1848"/>
                  </a:lnTo>
                  <a:lnTo>
                    <a:pt x="561" y="1807"/>
                  </a:lnTo>
                  <a:lnTo>
                    <a:pt x="490" y="1756"/>
                  </a:lnTo>
                  <a:lnTo>
                    <a:pt x="421" y="1699"/>
                  </a:lnTo>
                  <a:lnTo>
                    <a:pt x="355" y="1636"/>
                  </a:lnTo>
                  <a:lnTo>
                    <a:pt x="293" y="1564"/>
                  </a:lnTo>
                  <a:lnTo>
                    <a:pt x="234" y="1487"/>
                  </a:lnTo>
                  <a:lnTo>
                    <a:pt x="181" y="1404"/>
                  </a:lnTo>
                  <a:lnTo>
                    <a:pt x="133" y="1314"/>
                  </a:lnTo>
                  <a:lnTo>
                    <a:pt x="111" y="1268"/>
                  </a:lnTo>
                  <a:lnTo>
                    <a:pt x="92" y="1220"/>
                  </a:lnTo>
                  <a:lnTo>
                    <a:pt x="57" y="1124"/>
                  </a:lnTo>
                  <a:lnTo>
                    <a:pt x="31" y="1028"/>
                  </a:lnTo>
                  <a:lnTo>
                    <a:pt x="13" y="933"/>
                  </a:lnTo>
                  <a:lnTo>
                    <a:pt x="2" y="840"/>
                  </a:lnTo>
                  <a:lnTo>
                    <a:pt x="0" y="748"/>
                  </a:lnTo>
                  <a:lnTo>
                    <a:pt x="4" y="658"/>
                  </a:lnTo>
                  <a:lnTo>
                    <a:pt x="15" y="572"/>
                  </a:lnTo>
                  <a:lnTo>
                    <a:pt x="35" y="489"/>
                  </a:lnTo>
                  <a:lnTo>
                    <a:pt x="61" y="411"/>
                  </a:lnTo>
                  <a:lnTo>
                    <a:pt x="93" y="337"/>
                  </a:lnTo>
                  <a:lnTo>
                    <a:pt x="132" y="268"/>
                  </a:lnTo>
                  <a:lnTo>
                    <a:pt x="179" y="207"/>
                  </a:lnTo>
                  <a:lnTo>
                    <a:pt x="231" y="152"/>
                  </a:lnTo>
                  <a:lnTo>
                    <a:pt x="289" y="104"/>
                  </a:lnTo>
                  <a:lnTo>
                    <a:pt x="354" y="64"/>
                  </a:lnTo>
                  <a:lnTo>
                    <a:pt x="389" y="48"/>
                  </a:lnTo>
                  <a:lnTo>
                    <a:pt x="424" y="32"/>
                  </a:lnTo>
                  <a:lnTo>
                    <a:pt x="498" y="12"/>
                  </a:lnTo>
                  <a:lnTo>
                    <a:pt x="571" y="1"/>
                  </a:lnTo>
                  <a:lnTo>
                    <a:pt x="648" y="0"/>
                  </a:lnTo>
                  <a:lnTo>
                    <a:pt x="724" y="8"/>
                  </a:lnTo>
                  <a:lnTo>
                    <a:pt x="801" y="25"/>
                  </a:lnTo>
                  <a:lnTo>
                    <a:pt x="877" y="49"/>
                  </a:lnTo>
                  <a:lnTo>
                    <a:pt x="952" y="83"/>
                  </a:lnTo>
                  <a:lnTo>
                    <a:pt x="1026" y="124"/>
                  </a:lnTo>
                  <a:lnTo>
                    <a:pt x="1098" y="175"/>
                  </a:lnTo>
                  <a:lnTo>
                    <a:pt x="1168" y="232"/>
                  </a:lnTo>
                  <a:lnTo>
                    <a:pt x="1234" y="296"/>
                  </a:lnTo>
                  <a:lnTo>
                    <a:pt x="1296" y="367"/>
                  </a:lnTo>
                  <a:lnTo>
                    <a:pt x="1353" y="445"/>
                  </a:lnTo>
                  <a:lnTo>
                    <a:pt x="1407" y="528"/>
                  </a:lnTo>
                  <a:lnTo>
                    <a:pt x="1454" y="617"/>
                  </a:lnTo>
                  <a:lnTo>
                    <a:pt x="1476" y="664"/>
                  </a:lnTo>
                  <a:close/>
                </a:path>
              </a:pathLst>
            </a:custGeom>
            <a:solidFill>
              <a:srgbClr val="9D172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6096000" y="2563813"/>
              <a:ext cx="989013" cy="1724025"/>
              <a:chOff x="6096000" y="2563813"/>
              <a:chExt cx="989013" cy="1724025"/>
            </a:xfrm>
          </p:grpSpPr>
          <p:sp>
            <p:nvSpPr>
              <p:cNvPr id="70" name="Freeform 108"/>
              <p:cNvSpPr>
                <a:spLocks/>
              </p:cNvSpPr>
              <p:nvPr/>
            </p:nvSpPr>
            <p:spPr bwMode="auto">
              <a:xfrm>
                <a:off x="6661150" y="3667125"/>
                <a:ext cx="269875" cy="360363"/>
              </a:xfrm>
              <a:custGeom>
                <a:avLst/>
                <a:gdLst>
                  <a:gd name="T0" fmla="*/ 273 w 680"/>
                  <a:gd name="T1" fmla="*/ 906 h 906"/>
                  <a:gd name="T2" fmla="*/ 0 w 680"/>
                  <a:gd name="T3" fmla="*/ 314 h 906"/>
                  <a:gd name="T4" fmla="*/ 48 w 680"/>
                  <a:gd name="T5" fmla="*/ 279 h 906"/>
                  <a:gd name="T6" fmla="*/ 139 w 680"/>
                  <a:gd name="T7" fmla="*/ 205 h 906"/>
                  <a:gd name="T8" fmla="*/ 227 w 680"/>
                  <a:gd name="T9" fmla="*/ 127 h 906"/>
                  <a:gd name="T10" fmla="*/ 310 w 680"/>
                  <a:gd name="T11" fmla="*/ 44 h 906"/>
                  <a:gd name="T12" fmla="*/ 350 w 680"/>
                  <a:gd name="T13" fmla="*/ 0 h 906"/>
                  <a:gd name="T14" fmla="*/ 680 w 680"/>
                  <a:gd name="T15" fmla="*/ 519 h 906"/>
                  <a:gd name="T16" fmla="*/ 634 w 680"/>
                  <a:gd name="T17" fmla="*/ 572 h 906"/>
                  <a:gd name="T18" fmla="*/ 537 w 680"/>
                  <a:gd name="T19" fmla="*/ 675 h 906"/>
                  <a:gd name="T20" fmla="*/ 436 w 680"/>
                  <a:gd name="T21" fmla="*/ 773 h 906"/>
                  <a:gd name="T22" fmla="*/ 328 w 680"/>
                  <a:gd name="T23" fmla="*/ 863 h 906"/>
                  <a:gd name="T24" fmla="*/ 273 w 680"/>
                  <a:gd name="T25" fmla="*/ 906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0" h="906">
                    <a:moveTo>
                      <a:pt x="273" y="906"/>
                    </a:moveTo>
                    <a:lnTo>
                      <a:pt x="0" y="314"/>
                    </a:lnTo>
                    <a:lnTo>
                      <a:pt x="48" y="279"/>
                    </a:lnTo>
                    <a:lnTo>
                      <a:pt x="139" y="205"/>
                    </a:lnTo>
                    <a:lnTo>
                      <a:pt x="227" y="127"/>
                    </a:lnTo>
                    <a:lnTo>
                      <a:pt x="310" y="44"/>
                    </a:lnTo>
                    <a:lnTo>
                      <a:pt x="350" y="0"/>
                    </a:lnTo>
                    <a:lnTo>
                      <a:pt x="680" y="519"/>
                    </a:lnTo>
                    <a:lnTo>
                      <a:pt x="634" y="572"/>
                    </a:lnTo>
                    <a:lnTo>
                      <a:pt x="537" y="675"/>
                    </a:lnTo>
                    <a:lnTo>
                      <a:pt x="436" y="773"/>
                    </a:lnTo>
                    <a:lnTo>
                      <a:pt x="328" y="863"/>
                    </a:lnTo>
                    <a:lnTo>
                      <a:pt x="273" y="906"/>
                    </a:lnTo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109"/>
              <p:cNvSpPr>
                <a:spLocks/>
              </p:cNvSpPr>
              <p:nvPr/>
            </p:nvSpPr>
            <p:spPr bwMode="auto">
              <a:xfrm>
                <a:off x="6442075" y="3228975"/>
                <a:ext cx="204788" cy="300038"/>
              </a:xfrm>
              <a:custGeom>
                <a:avLst/>
                <a:gdLst>
                  <a:gd name="T0" fmla="*/ 249 w 515"/>
                  <a:gd name="T1" fmla="*/ 756 h 756"/>
                  <a:gd name="T2" fmla="*/ 0 w 515"/>
                  <a:gd name="T3" fmla="*/ 215 h 756"/>
                  <a:gd name="T4" fmla="*/ 55 w 515"/>
                  <a:gd name="T5" fmla="*/ 166 h 756"/>
                  <a:gd name="T6" fmla="*/ 153 w 515"/>
                  <a:gd name="T7" fmla="*/ 58 h 756"/>
                  <a:gd name="T8" fmla="*/ 199 w 515"/>
                  <a:gd name="T9" fmla="*/ 0 h 756"/>
                  <a:gd name="T10" fmla="*/ 515 w 515"/>
                  <a:gd name="T11" fmla="*/ 495 h 756"/>
                  <a:gd name="T12" fmla="*/ 454 w 515"/>
                  <a:gd name="T13" fmla="*/ 567 h 756"/>
                  <a:gd name="T14" fmla="*/ 320 w 515"/>
                  <a:gd name="T15" fmla="*/ 697 h 756"/>
                  <a:gd name="T16" fmla="*/ 249 w 515"/>
                  <a:gd name="T17" fmla="*/ 756 h 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5" h="756">
                    <a:moveTo>
                      <a:pt x="249" y="756"/>
                    </a:moveTo>
                    <a:lnTo>
                      <a:pt x="0" y="215"/>
                    </a:lnTo>
                    <a:lnTo>
                      <a:pt x="55" y="166"/>
                    </a:lnTo>
                    <a:lnTo>
                      <a:pt x="153" y="58"/>
                    </a:lnTo>
                    <a:lnTo>
                      <a:pt x="199" y="0"/>
                    </a:lnTo>
                    <a:lnTo>
                      <a:pt x="515" y="495"/>
                    </a:lnTo>
                    <a:lnTo>
                      <a:pt x="454" y="567"/>
                    </a:lnTo>
                    <a:lnTo>
                      <a:pt x="320" y="697"/>
                    </a:lnTo>
                    <a:lnTo>
                      <a:pt x="249" y="756"/>
                    </a:lnTo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110"/>
              <p:cNvSpPr>
                <a:spLocks/>
              </p:cNvSpPr>
              <p:nvPr/>
            </p:nvSpPr>
            <p:spPr bwMode="auto">
              <a:xfrm>
                <a:off x="6235700" y="2822575"/>
                <a:ext cx="128588" cy="223838"/>
              </a:xfrm>
              <a:custGeom>
                <a:avLst/>
                <a:gdLst>
                  <a:gd name="T0" fmla="*/ 208 w 324"/>
                  <a:gd name="T1" fmla="*/ 564 h 564"/>
                  <a:gd name="T2" fmla="*/ 0 w 324"/>
                  <a:gd name="T3" fmla="*/ 110 h 564"/>
                  <a:gd name="T4" fmla="*/ 36 w 324"/>
                  <a:gd name="T5" fmla="*/ 57 h 564"/>
                  <a:gd name="T6" fmla="*/ 64 w 324"/>
                  <a:gd name="T7" fmla="*/ 0 h 564"/>
                  <a:gd name="T8" fmla="*/ 324 w 324"/>
                  <a:gd name="T9" fmla="*/ 405 h 564"/>
                  <a:gd name="T10" fmla="*/ 298 w 324"/>
                  <a:gd name="T11" fmla="*/ 447 h 564"/>
                  <a:gd name="T12" fmla="*/ 241 w 324"/>
                  <a:gd name="T13" fmla="*/ 528 h 564"/>
                  <a:gd name="T14" fmla="*/ 208 w 324"/>
                  <a:gd name="T15" fmla="*/ 564 h 5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4" h="564">
                    <a:moveTo>
                      <a:pt x="208" y="564"/>
                    </a:moveTo>
                    <a:lnTo>
                      <a:pt x="0" y="110"/>
                    </a:lnTo>
                    <a:lnTo>
                      <a:pt x="36" y="57"/>
                    </a:lnTo>
                    <a:lnTo>
                      <a:pt x="64" y="0"/>
                    </a:lnTo>
                    <a:lnTo>
                      <a:pt x="324" y="405"/>
                    </a:lnTo>
                    <a:lnTo>
                      <a:pt x="298" y="447"/>
                    </a:lnTo>
                    <a:lnTo>
                      <a:pt x="241" y="528"/>
                    </a:lnTo>
                    <a:lnTo>
                      <a:pt x="208" y="564"/>
                    </a:lnTo>
                    <a:close/>
                  </a:path>
                </a:pathLst>
              </a:custGeom>
              <a:solidFill>
                <a:srgbClr val="CDCC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111"/>
              <p:cNvSpPr>
                <a:spLocks/>
              </p:cNvSpPr>
              <p:nvPr/>
            </p:nvSpPr>
            <p:spPr bwMode="auto">
              <a:xfrm>
                <a:off x="6769100" y="3873500"/>
                <a:ext cx="315913" cy="414338"/>
              </a:xfrm>
              <a:custGeom>
                <a:avLst/>
                <a:gdLst>
                  <a:gd name="T0" fmla="*/ 304 w 794"/>
                  <a:gd name="T1" fmla="*/ 1047 h 1047"/>
                  <a:gd name="T2" fmla="*/ 0 w 794"/>
                  <a:gd name="T3" fmla="*/ 387 h 1047"/>
                  <a:gd name="T4" fmla="*/ 55 w 794"/>
                  <a:gd name="T5" fmla="*/ 344 h 1047"/>
                  <a:gd name="T6" fmla="*/ 163 w 794"/>
                  <a:gd name="T7" fmla="*/ 254 h 1047"/>
                  <a:gd name="T8" fmla="*/ 264 w 794"/>
                  <a:gd name="T9" fmla="*/ 156 h 1047"/>
                  <a:gd name="T10" fmla="*/ 361 w 794"/>
                  <a:gd name="T11" fmla="*/ 53 h 1047"/>
                  <a:gd name="T12" fmla="*/ 407 w 794"/>
                  <a:gd name="T13" fmla="*/ 0 h 1047"/>
                  <a:gd name="T14" fmla="*/ 794 w 794"/>
                  <a:gd name="T15" fmla="*/ 606 h 1047"/>
                  <a:gd name="T16" fmla="*/ 794 w 794"/>
                  <a:gd name="T17" fmla="*/ 606 h 1047"/>
                  <a:gd name="T18" fmla="*/ 793 w 794"/>
                  <a:gd name="T19" fmla="*/ 607 h 1047"/>
                  <a:gd name="T20" fmla="*/ 728 w 794"/>
                  <a:gd name="T21" fmla="*/ 680 h 1047"/>
                  <a:gd name="T22" fmla="*/ 659 w 794"/>
                  <a:gd name="T23" fmla="*/ 749 h 1047"/>
                  <a:gd name="T24" fmla="*/ 597 w 794"/>
                  <a:gd name="T25" fmla="*/ 807 h 1047"/>
                  <a:gd name="T26" fmla="*/ 474 w 794"/>
                  <a:gd name="T27" fmla="*/ 913 h 1047"/>
                  <a:gd name="T28" fmla="*/ 328 w 794"/>
                  <a:gd name="T29" fmla="*/ 1030 h 1047"/>
                  <a:gd name="T30" fmla="*/ 304 w 794"/>
                  <a:gd name="T31" fmla="*/ 1047 h 10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94" h="1047">
                    <a:moveTo>
                      <a:pt x="304" y="1047"/>
                    </a:moveTo>
                    <a:lnTo>
                      <a:pt x="0" y="387"/>
                    </a:lnTo>
                    <a:lnTo>
                      <a:pt x="55" y="344"/>
                    </a:lnTo>
                    <a:lnTo>
                      <a:pt x="163" y="254"/>
                    </a:lnTo>
                    <a:lnTo>
                      <a:pt x="264" y="156"/>
                    </a:lnTo>
                    <a:lnTo>
                      <a:pt x="361" y="53"/>
                    </a:lnTo>
                    <a:lnTo>
                      <a:pt x="407" y="0"/>
                    </a:lnTo>
                    <a:lnTo>
                      <a:pt x="794" y="606"/>
                    </a:lnTo>
                    <a:lnTo>
                      <a:pt x="794" y="606"/>
                    </a:lnTo>
                    <a:lnTo>
                      <a:pt x="793" y="607"/>
                    </a:lnTo>
                    <a:lnTo>
                      <a:pt x="728" y="680"/>
                    </a:lnTo>
                    <a:lnTo>
                      <a:pt x="659" y="749"/>
                    </a:lnTo>
                    <a:lnTo>
                      <a:pt x="597" y="807"/>
                    </a:lnTo>
                    <a:lnTo>
                      <a:pt x="474" y="913"/>
                    </a:lnTo>
                    <a:lnTo>
                      <a:pt x="328" y="1030"/>
                    </a:lnTo>
                    <a:lnTo>
                      <a:pt x="304" y="1047"/>
                    </a:lnTo>
                    <a:close/>
                  </a:path>
                </a:pathLst>
              </a:custGeom>
              <a:solidFill>
                <a:srgbClr val="7A15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112"/>
              <p:cNvSpPr>
                <a:spLocks/>
              </p:cNvSpPr>
              <p:nvPr/>
            </p:nvSpPr>
            <p:spPr bwMode="auto">
              <a:xfrm>
                <a:off x="6540500" y="3425825"/>
                <a:ext cx="260350" cy="365125"/>
              </a:xfrm>
              <a:custGeom>
                <a:avLst/>
                <a:gdLst>
                  <a:gd name="T0" fmla="*/ 303 w 653"/>
                  <a:gd name="T1" fmla="*/ 922 h 922"/>
                  <a:gd name="T2" fmla="*/ 0 w 653"/>
                  <a:gd name="T3" fmla="*/ 261 h 922"/>
                  <a:gd name="T4" fmla="*/ 71 w 653"/>
                  <a:gd name="T5" fmla="*/ 202 h 922"/>
                  <a:gd name="T6" fmla="*/ 205 w 653"/>
                  <a:gd name="T7" fmla="*/ 72 h 922"/>
                  <a:gd name="T8" fmla="*/ 266 w 653"/>
                  <a:gd name="T9" fmla="*/ 0 h 922"/>
                  <a:gd name="T10" fmla="*/ 653 w 653"/>
                  <a:gd name="T11" fmla="*/ 608 h 922"/>
                  <a:gd name="T12" fmla="*/ 613 w 653"/>
                  <a:gd name="T13" fmla="*/ 652 h 922"/>
                  <a:gd name="T14" fmla="*/ 530 w 653"/>
                  <a:gd name="T15" fmla="*/ 735 h 922"/>
                  <a:gd name="T16" fmla="*/ 442 w 653"/>
                  <a:gd name="T17" fmla="*/ 813 h 922"/>
                  <a:gd name="T18" fmla="*/ 351 w 653"/>
                  <a:gd name="T19" fmla="*/ 887 h 922"/>
                  <a:gd name="T20" fmla="*/ 303 w 653"/>
                  <a:gd name="T21" fmla="*/ 922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3" h="922">
                    <a:moveTo>
                      <a:pt x="303" y="922"/>
                    </a:moveTo>
                    <a:lnTo>
                      <a:pt x="0" y="261"/>
                    </a:lnTo>
                    <a:lnTo>
                      <a:pt x="71" y="202"/>
                    </a:lnTo>
                    <a:lnTo>
                      <a:pt x="205" y="72"/>
                    </a:lnTo>
                    <a:lnTo>
                      <a:pt x="266" y="0"/>
                    </a:lnTo>
                    <a:lnTo>
                      <a:pt x="653" y="608"/>
                    </a:lnTo>
                    <a:lnTo>
                      <a:pt x="613" y="652"/>
                    </a:lnTo>
                    <a:lnTo>
                      <a:pt x="530" y="735"/>
                    </a:lnTo>
                    <a:lnTo>
                      <a:pt x="442" y="813"/>
                    </a:lnTo>
                    <a:lnTo>
                      <a:pt x="351" y="887"/>
                    </a:lnTo>
                    <a:lnTo>
                      <a:pt x="303" y="922"/>
                    </a:lnTo>
                    <a:close/>
                  </a:path>
                </a:pathLst>
              </a:custGeom>
              <a:solidFill>
                <a:srgbClr val="9719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113"/>
              <p:cNvSpPr>
                <a:spLocks/>
              </p:cNvSpPr>
              <p:nvPr/>
            </p:nvSpPr>
            <p:spPr bwMode="auto">
              <a:xfrm>
                <a:off x="6318250" y="2982913"/>
                <a:ext cx="203200" cy="331788"/>
              </a:xfrm>
              <a:custGeom>
                <a:avLst/>
                <a:gdLst>
                  <a:gd name="T0" fmla="*/ 311 w 510"/>
                  <a:gd name="T1" fmla="*/ 834 h 834"/>
                  <a:gd name="T2" fmla="*/ 0 w 510"/>
                  <a:gd name="T3" fmla="*/ 159 h 834"/>
                  <a:gd name="T4" fmla="*/ 33 w 510"/>
                  <a:gd name="T5" fmla="*/ 123 h 834"/>
                  <a:gd name="T6" fmla="*/ 90 w 510"/>
                  <a:gd name="T7" fmla="*/ 42 h 834"/>
                  <a:gd name="T8" fmla="*/ 116 w 510"/>
                  <a:gd name="T9" fmla="*/ 0 h 834"/>
                  <a:gd name="T10" fmla="*/ 510 w 510"/>
                  <a:gd name="T11" fmla="*/ 619 h 834"/>
                  <a:gd name="T12" fmla="*/ 464 w 510"/>
                  <a:gd name="T13" fmla="*/ 677 h 834"/>
                  <a:gd name="T14" fmla="*/ 366 w 510"/>
                  <a:gd name="T15" fmla="*/ 785 h 834"/>
                  <a:gd name="T16" fmla="*/ 311 w 510"/>
                  <a:gd name="T17" fmla="*/ 834 h 8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0" h="834">
                    <a:moveTo>
                      <a:pt x="311" y="834"/>
                    </a:moveTo>
                    <a:lnTo>
                      <a:pt x="0" y="159"/>
                    </a:lnTo>
                    <a:lnTo>
                      <a:pt x="33" y="123"/>
                    </a:lnTo>
                    <a:lnTo>
                      <a:pt x="90" y="42"/>
                    </a:lnTo>
                    <a:lnTo>
                      <a:pt x="116" y="0"/>
                    </a:lnTo>
                    <a:lnTo>
                      <a:pt x="510" y="619"/>
                    </a:lnTo>
                    <a:lnTo>
                      <a:pt x="464" y="677"/>
                    </a:lnTo>
                    <a:lnTo>
                      <a:pt x="366" y="785"/>
                    </a:lnTo>
                    <a:lnTo>
                      <a:pt x="311" y="834"/>
                    </a:lnTo>
                    <a:close/>
                  </a:path>
                </a:pathLst>
              </a:custGeom>
              <a:solidFill>
                <a:srgbClr val="9719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114"/>
              <p:cNvSpPr>
                <a:spLocks/>
              </p:cNvSpPr>
              <p:nvPr/>
            </p:nvSpPr>
            <p:spPr bwMode="auto">
              <a:xfrm>
                <a:off x="6096000" y="2563813"/>
                <a:ext cx="165100" cy="303213"/>
              </a:xfrm>
              <a:custGeom>
                <a:avLst/>
                <a:gdLst>
                  <a:gd name="T0" fmla="*/ 352 w 416"/>
                  <a:gd name="T1" fmla="*/ 763 h 763"/>
                  <a:gd name="T2" fmla="*/ 0 w 416"/>
                  <a:gd name="T3" fmla="*/ 0 h 763"/>
                  <a:gd name="T4" fmla="*/ 416 w 416"/>
                  <a:gd name="T5" fmla="*/ 653 h 763"/>
                  <a:gd name="T6" fmla="*/ 388 w 416"/>
                  <a:gd name="T7" fmla="*/ 710 h 763"/>
                  <a:gd name="T8" fmla="*/ 352 w 416"/>
                  <a:gd name="T9" fmla="*/ 763 h 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6" h="763">
                    <a:moveTo>
                      <a:pt x="352" y="763"/>
                    </a:moveTo>
                    <a:lnTo>
                      <a:pt x="0" y="0"/>
                    </a:lnTo>
                    <a:lnTo>
                      <a:pt x="416" y="653"/>
                    </a:lnTo>
                    <a:lnTo>
                      <a:pt x="388" y="710"/>
                    </a:lnTo>
                    <a:lnTo>
                      <a:pt x="352" y="763"/>
                    </a:lnTo>
                    <a:close/>
                  </a:path>
                </a:pathLst>
              </a:custGeom>
              <a:solidFill>
                <a:srgbClr val="7A15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6096000" y="273050"/>
              <a:ext cx="2170113" cy="2290763"/>
              <a:chOff x="6096000" y="273050"/>
              <a:chExt cx="2170113" cy="2290763"/>
            </a:xfrm>
          </p:grpSpPr>
          <p:sp>
            <p:nvSpPr>
              <p:cNvPr id="20" name="Freeform 56"/>
              <p:cNvSpPr>
                <a:spLocks/>
              </p:cNvSpPr>
              <p:nvPr/>
            </p:nvSpPr>
            <p:spPr bwMode="auto">
              <a:xfrm>
                <a:off x="6096000" y="2252663"/>
                <a:ext cx="292100" cy="311150"/>
              </a:xfrm>
              <a:custGeom>
                <a:avLst/>
                <a:gdLst>
                  <a:gd name="T0" fmla="*/ 118 w 734"/>
                  <a:gd name="T1" fmla="*/ 705 h 784"/>
                  <a:gd name="T2" fmla="*/ 0 w 734"/>
                  <a:gd name="T3" fmla="*/ 784 h 784"/>
                  <a:gd name="T4" fmla="*/ 73 w 734"/>
                  <a:gd name="T5" fmla="*/ 658 h 784"/>
                  <a:gd name="T6" fmla="*/ 687 w 734"/>
                  <a:gd name="T7" fmla="*/ 0 h 784"/>
                  <a:gd name="T8" fmla="*/ 734 w 734"/>
                  <a:gd name="T9" fmla="*/ 44 h 784"/>
                  <a:gd name="T10" fmla="*/ 118 w 734"/>
                  <a:gd name="T11" fmla="*/ 705 h 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34" h="784">
                    <a:moveTo>
                      <a:pt x="118" y="705"/>
                    </a:moveTo>
                    <a:lnTo>
                      <a:pt x="0" y="784"/>
                    </a:lnTo>
                    <a:lnTo>
                      <a:pt x="73" y="658"/>
                    </a:lnTo>
                    <a:lnTo>
                      <a:pt x="687" y="0"/>
                    </a:lnTo>
                    <a:lnTo>
                      <a:pt x="734" y="44"/>
                    </a:lnTo>
                    <a:lnTo>
                      <a:pt x="118" y="705"/>
                    </a:lnTo>
                    <a:close/>
                  </a:path>
                </a:pathLst>
              </a:custGeom>
              <a:solidFill>
                <a:srgbClr val="D5A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57"/>
              <p:cNvSpPr>
                <a:spLocks/>
              </p:cNvSpPr>
              <p:nvPr/>
            </p:nvSpPr>
            <p:spPr bwMode="auto">
              <a:xfrm>
                <a:off x="6096000" y="2362200"/>
                <a:ext cx="203200" cy="201613"/>
              </a:xfrm>
              <a:custGeom>
                <a:avLst/>
                <a:gdLst>
                  <a:gd name="T0" fmla="*/ 0 w 511"/>
                  <a:gd name="T1" fmla="*/ 507 h 507"/>
                  <a:gd name="T2" fmla="*/ 21 w 511"/>
                  <a:gd name="T3" fmla="*/ 472 h 507"/>
                  <a:gd name="T4" fmla="*/ 105 w 511"/>
                  <a:gd name="T5" fmla="*/ 416 h 507"/>
                  <a:gd name="T6" fmla="*/ 493 w 511"/>
                  <a:gd name="T7" fmla="*/ 0 h 507"/>
                  <a:gd name="T8" fmla="*/ 501 w 511"/>
                  <a:gd name="T9" fmla="*/ 4 h 507"/>
                  <a:gd name="T10" fmla="*/ 511 w 511"/>
                  <a:gd name="T11" fmla="*/ 7 h 507"/>
                  <a:gd name="T12" fmla="*/ 118 w 511"/>
                  <a:gd name="T13" fmla="*/ 428 h 507"/>
                  <a:gd name="T14" fmla="*/ 0 w 511"/>
                  <a:gd name="T15" fmla="*/ 507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1" h="507">
                    <a:moveTo>
                      <a:pt x="0" y="507"/>
                    </a:moveTo>
                    <a:lnTo>
                      <a:pt x="21" y="472"/>
                    </a:lnTo>
                    <a:lnTo>
                      <a:pt x="105" y="416"/>
                    </a:lnTo>
                    <a:lnTo>
                      <a:pt x="493" y="0"/>
                    </a:lnTo>
                    <a:lnTo>
                      <a:pt x="501" y="4"/>
                    </a:lnTo>
                    <a:lnTo>
                      <a:pt x="511" y="7"/>
                    </a:lnTo>
                    <a:lnTo>
                      <a:pt x="118" y="428"/>
                    </a:lnTo>
                    <a:lnTo>
                      <a:pt x="0" y="507"/>
                    </a:lnTo>
                    <a:close/>
                  </a:path>
                </a:pathLst>
              </a:custGeom>
              <a:solidFill>
                <a:srgbClr val="BE93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58"/>
              <p:cNvSpPr>
                <a:spLocks/>
              </p:cNvSpPr>
              <p:nvPr/>
            </p:nvSpPr>
            <p:spPr bwMode="auto">
              <a:xfrm>
                <a:off x="6299200" y="2352675"/>
                <a:ext cx="11113" cy="12700"/>
              </a:xfrm>
              <a:custGeom>
                <a:avLst/>
                <a:gdLst>
                  <a:gd name="T0" fmla="*/ 0 w 30"/>
                  <a:gd name="T1" fmla="*/ 32 h 32"/>
                  <a:gd name="T2" fmla="*/ 0 w 30"/>
                  <a:gd name="T3" fmla="*/ 32 h 32"/>
                  <a:gd name="T4" fmla="*/ 0 w 30"/>
                  <a:gd name="T5" fmla="*/ 32 h 32"/>
                  <a:gd name="T6" fmla="*/ 30 w 30"/>
                  <a:gd name="T7" fmla="*/ 0 h 32"/>
                  <a:gd name="T8" fmla="*/ 30 w 30"/>
                  <a:gd name="T9" fmla="*/ 0 h 32"/>
                  <a:gd name="T10" fmla="*/ 30 w 30"/>
                  <a:gd name="T11" fmla="*/ 0 h 32"/>
                  <a:gd name="T12" fmla="*/ 0 w 30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2">
                    <a:moveTo>
                      <a:pt x="0" y="32"/>
                    </a:moveTo>
                    <a:lnTo>
                      <a:pt x="0" y="32"/>
                    </a:lnTo>
                    <a:lnTo>
                      <a:pt x="0" y="32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CDCC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59"/>
              <p:cNvSpPr>
                <a:spLocks/>
              </p:cNvSpPr>
              <p:nvPr/>
            </p:nvSpPr>
            <p:spPr bwMode="auto">
              <a:xfrm>
                <a:off x="6280150" y="2335213"/>
                <a:ext cx="11113" cy="12700"/>
              </a:xfrm>
              <a:custGeom>
                <a:avLst/>
                <a:gdLst>
                  <a:gd name="T0" fmla="*/ 0 w 28"/>
                  <a:gd name="T1" fmla="*/ 30 h 30"/>
                  <a:gd name="T2" fmla="*/ 0 w 28"/>
                  <a:gd name="T3" fmla="*/ 30 h 30"/>
                  <a:gd name="T4" fmla="*/ 0 w 28"/>
                  <a:gd name="T5" fmla="*/ 30 h 30"/>
                  <a:gd name="T6" fmla="*/ 28 w 28"/>
                  <a:gd name="T7" fmla="*/ 0 h 30"/>
                  <a:gd name="T8" fmla="*/ 0 w 28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0">
                    <a:moveTo>
                      <a:pt x="0" y="30"/>
                    </a:moveTo>
                    <a:lnTo>
                      <a:pt x="0" y="30"/>
                    </a:lnTo>
                    <a:lnTo>
                      <a:pt x="0" y="30"/>
                    </a:lnTo>
                    <a:lnTo>
                      <a:pt x="28" y="0"/>
                    </a:lnTo>
                    <a:lnTo>
                      <a:pt x="0" y="3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60"/>
              <p:cNvSpPr>
                <a:spLocks/>
              </p:cNvSpPr>
              <p:nvPr/>
            </p:nvSpPr>
            <p:spPr bwMode="auto">
              <a:xfrm>
                <a:off x="6280150" y="2335213"/>
                <a:ext cx="25400" cy="26988"/>
              </a:xfrm>
              <a:custGeom>
                <a:avLst/>
                <a:gdLst>
                  <a:gd name="T0" fmla="*/ 29 w 61"/>
                  <a:gd name="T1" fmla="*/ 70 h 70"/>
                  <a:gd name="T2" fmla="*/ 17 w 61"/>
                  <a:gd name="T3" fmla="*/ 61 h 70"/>
                  <a:gd name="T4" fmla="*/ 3 w 61"/>
                  <a:gd name="T5" fmla="*/ 42 h 70"/>
                  <a:gd name="T6" fmla="*/ 0 w 61"/>
                  <a:gd name="T7" fmla="*/ 31 h 70"/>
                  <a:gd name="T8" fmla="*/ 28 w 61"/>
                  <a:gd name="T9" fmla="*/ 1 h 70"/>
                  <a:gd name="T10" fmla="*/ 29 w 61"/>
                  <a:gd name="T11" fmla="*/ 0 h 70"/>
                  <a:gd name="T12" fmla="*/ 39 w 61"/>
                  <a:gd name="T13" fmla="*/ 13 h 70"/>
                  <a:gd name="T14" fmla="*/ 51 w 61"/>
                  <a:gd name="T15" fmla="*/ 25 h 70"/>
                  <a:gd name="T16" fmla="*/ 56 w 61"/>
                  <a:gd name="T17" fmla="*/ 30 h 70"/>
                  <a:gd name="T18" fmla="*/ 61 w 61"/>
                  <a:gd name="T19" fmla="*/ 34 h 70"/>
                  <a:gd name="T20" fmla="*/ 29 w 61"/>
                  <a:gd name="T21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" h="70">
                    <a:moveTo>
                      <a:pt x="29" y="70"/>
                    </a:moveTo>
                    <a:lnTo>
                      <a:pt x="17" y="61"/>
                    </a:lnTo>
                    <a:lnTo>
                      <a:pt x="3" y="42"/>
                    </a:lnTo>
                    <a:lnTo>
                      <a:pt x="0" y="31"/>
                    </a:lnTo>
                    <a:lnTo>
                      <a:pt x="28" y="1"/>
                    </a:lnTo>
                    <a:lnTo>
                      <a:pt x="29" y="0"/>
                    </a:lnTo>
                    <a:lnTo>
                      <a:pt x="39" y="13"/>
                    </a:lnTo>
                    <a:lnTo>
                      <a:pt x="51" y="25"/>
                    </a:lnTo>
                    <a:lnTo>
                      <a:pt x="56" y="30"/>
                    </a:lnTo>
                    <a:lnTo>
                      <a:pt x="61" y="34"/>
                    </a:lnTo>
                    <a:lnTo>
                      <a:pt x="29" y="70"/>
                    </a:lnTo>
                    <a:close/>
                  </a:path>
                </a:pathLst>
              </a:custGeom>
              <a:solidFill>
                <a:srgbClr val="A88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61"/>
              <p:cNvSpPr>
                <a:spLocks/>
              </p:cNvSpPr>
              <p:nvPr/>
            </p:nvSpPr>
            <p:spPr bwMode="auto">
              <a:xfrm>
                <a:off x="6291263" y="2347913"/>
                <a:ext cx="19050" cy="17463"/>
              </a:xfrm>
              <a:custGeom>
                <a:avLst/>
                <a:gdLst>
                  <a:gd name="T0" fmla="*/ 18 w 48"/>
                  <a:gd name="T1" fmla="*/ 43 h 43"/>
                  <a:gd name="T2" fmla="*/ 8 w 48"/>
                  <a:gd name="T3" fmla="*/ 40 h 43"/>
                  <a:gd name="T4" fmla="*/ 0 w 48"/>
                  <a:gd name="T5" fmla="*/ 36 h 43"/>
                  <a:gd name="T6" fmla="*/ 32 w 48"/>
                  <a:gd name="T7" fmla="*/ 0 h 43"/>
                  <a:gd name="T8" fmla="*/ 40 w 48"/>
                  <a:gd name="T9" fmla="*/ 6 h 43"/>
                  <a:gd name="T10" fmla="*/ 48 w 48"/>
                  <a:gd name="T11" fmla="*/ 11 h 43"/>
                  <a:gd name="T12" fmla="*/ 18 w 48"/>
                  <a:gd name="T1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3">
                    <a:moveTo>
                      <a:pt x="18" y="43"/>
                    </a:moveTo>
                    <a:lnTo>
                      <a:pt x="8" y="40"/>
                    </a:lnTo>
                    <a:lnTo>
                      <a:pt x="0" y="36"/>
                    </a:lnTo>
                    <a:lnTo>
                      <a:pt x="32" y="0"/>
                    </a:lnTo>
                    <a:lnTo>
                      <a:pt x="40" y="6"/>
                    </a:lnTo>
                    <a:lnTo>
                      <a:pt x="48" y="11"/>
                    </a:lnTo>
                    <a:lnTo>
                      <a:pt x="18" y="43"/>
                    </a:lnTo>
                    <a:close/>
                  </a:path>
                </a:pathLst>
              </a:custGeom>
              <a:solidFill>
                <a:srgbClr val="9574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62"/>
              <p:cNvSpPr>
                <a:spLocks/>
              </p:cNvSpPr>
              <p:nvPr/>
            </p:nvSpPr>
            <p:spPr bwMode="auto">
              <a:xfrm>
                <a:off x="7399338" y="504825"/>
                <a:ext cx="866775" cy="669925"/>
              </a:xfrm>
              <a:custGeom>
                <a:avLst/>
                <a:gdLst>
                  <a:gd name="T0" fmla="*/ 1442 w 2184"/>
                  <a:gd name="T1" fmla="*/ 140 h 1692"/>
                  <a:gd name="T2" fmla="*/ 1473 w 2184"/>
                  <a:gd name="T3" fmla="*/ 114 h 1692"/>
                  <a:gd name="T4" fmla="*/ 1536 w 2184"/>
                  <a:gd name="T5" fmla="*/ 70 h 1692"/>
                  <a:gd name="T6" fmla="*/ 1595 w 2184"/>
                  <a:gd name="T7" fmla="*/ 38 h 1692"/>
                  <a:gd name="T8" fmla="*/ 1655 w 2184"/>
                  <a:gd name="T9" fmla="*/ 16 h 1692"/>
                  <a:gd name="T10" fmla="*/ 1713 w 2184"/>
                  <a:gd name="T11" fmla="*/ 4 h 1692"/>
                  <a:gd name="T12" fmla="*/ 1769 w 2184"/>
                  <a:gd name="T13" fmla="*/ 0 h 1692"/>
                  <a:gd name="T14" fmla="*/ 1823 w 2184"/>
                  <a:gd name="T15" fmla="*/ 4 h 1692"/>
                  <a:gd name="T16" fmla="*/ 1874 w 2184"/>
                  <a:gd name="T17" fmla="*/ 16 h 1692"/>
                  <a:gd name="T18" fmla="*/ 1945 w 2184"/>
                  <a:gd name="T19" fmla="*/ 43 h 1692"/>
                  <a:gd name="T20" fmla="*/ 2028 w 2184"/>
                  <a:gd name="T21" fmla="*/ 96 h 1692"/>
                  <a:gd name="T22" fmla="*/ 2096 w 2184"/>
                  <a:gd name="T23" fmla="*/ 164 h 1692"/>
                  <a:gd name="T24" fmla="*/ 2143 w 2184"/>
                  <a:gd name="T25" fmla="*/ 236 h 1692"/>
                  <a:gd name="T26" fmla="*/ 2159 w 2184"/>
                  <a:gd name="T27" fmla="*/ 272 h 1692"/>
                  <a:gd name="T28" fmla="*/ 2172 w 2184"/>
                  <a:gd name="T29" fmla="*/ 309 h 1692"/>
                  <a:gd name="T30" fmla="*/ 2184 w 2184"/>
                  <a:gd name="T31" fmla="*/ 383 h 1692"/>
                  <a:gd name="T32" fmla="*/ 2184 w 2184"/>
                  <a:gd name="T33" fmla="*/ 455 h 1692"/>
                  <a:gd name="T34" fmla="*/ 2173 w 2184"/>
                  <a:gd name="T35" fmla="*/ 526 h 1692"/>
                  <a:gd name="T36" fmla="*/ 2154 w 2184"/>
                  <a:gd name="T37" fmla="*/ 596 h 1692"/>
                  <a:gd name="T38" fmla="*/ 2128 w 2184"/>
                  <a:gd name="T39" fmla="*/ 663 h 1692"/>
                  <a:gd name="T40" fmla="*/ 2081 w 2184"/>
                  <a:gd name="T41" fmla="*/ 757 h 1692"/>
                  <a:gd name="T42" fmla="*/ 2048 w 2184"/>
                  <a:gd name="T43" fmla="*/ 814 h 1692"/>
                  <a:gd name="T44" fmla="*/ 2026 w 2184"/>
                  <a:gd name="T45" fmla="*/ 848 h 1692"/>
                  <a:gd name="T46" fmla="*/ 1976 w 2184"/>
                  <a:gd name="T47" fmla="*/ 910 h 1692"/>
                  <a:gd name="T48" fmla="*/ 1921 w 2184"/>
                  <a:gd name="T49" fmla="*/ 968 h 1692"/>
                  <a:gd name="T50" fmla="*/ 1858 w 2184"/>
                  <a:gd name="T51" fmla="*/ 1020 h 1692"/>
                  <a:gd name="T52" fmla="*/ 1760 w 2184"/>
                  <a:gd name="T53" fmla="*/ 1092 h 1692"/>
                  <a:gd name="T54" fmla="*/ 1621 w 2184"/>
                  <a:gd name="T55" fmla="*/ 1171 h 1692"/>
                  <a:gd name="T56" fmla="*/ 1552 w 2184"/>
                  <a:gd name="T57" fmla="*/ 1203 h 1692"/>
                  <a:gd name="T58" fmla="*/ 1488 w 2184"/>
                  <a:gd name="T59" fmla="*/ 1233 h 1692"/>
                  <a:gd name="T60" fmla="*/ 1326 w 2184"/>
                  <a:gd name="T61" fmla="*/ 1296 h 1692"/>
                  <a:gd name="T62" fmla="*/ 1026 w 2184"/>
                  <a:gd name="T63" fmla="*/ 1397 h 1692"/>
                  <a:gd name="T64" fmla="*/ 576 w 2184"/>
                  <a:gd name="T65" fmla="*/ 1534 h 1692"/>
                  <a:gd name="T66" fmla="*/ 159 w 2184"/>
                  <a:gd name="T67" fmla="*/ 1649 h 1692"/>
                  <a:gd name="T68" fmla="*/ 0 w 2184"/>
                  <a:gd name="T69" fmla="*/ 1692 h 1692"/>
                  <a:gd name="T70" fmla="*/ 1442 w 2184"/>
                  <a:gd name="T71" fmla="*/ 140 h 1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184" h="1692">
                    <a:moveTo>
                      <a:pt x="1442" y="140"/>
                    </a:moveTo>
                    <a:lnTo>
                      <a:pt x="1473" y="114"/>
                    </a:lnTo>
                    <a:lnTo>
                      <a:pt x="1536" y="70"/>
                    </a:lnTo>
                    <a:lnTo>
                      <a:pt x="1595" y="38"/>
                    </a:lnTo>
                    <a:lnTo>
                      <a:pt x="1655" y="16"/>
                    </a:lnTo>
                    <a:lnTo>
                      <a:pt x="1713" y="4"/>
                    </a:lnTo>
                    <a:lnTo>
                      <a:pt x="1769" y="0"/>
                    </a:lnTo>
                    <a:lnTo>
                      <a:pt x="1823" y="4"/>
                    </a:lnTo>
                    <a:lnTo>
                      <a:pt x="1874" y="16"/>
                    </a:lnTo>
                    <a:lnTo>
                      <a:pt x="1945" y="43"/>
                    </a:lnTo>
                    <a:lnTo>
                      <a:pt x="2028" y="96"/>
                    </a:lnTo>
                    <a:lnTo>
                      <a:pt x="2096" y="164"/>
                    </a:lnTo>
                    <a:lnTo>
                      <a:pt x="2143" y="236"/>
                    </a:lnTo>
                    <a:lnTo>
                      <a:pt x="2159" y="272"/>
                    </a:lnTo>
                    <a:lnTo>
                      <a:pt x="2172" y="309"/>
                    </a:lnTo>
                    <a:lnTo>
                      <a:pt x="2184" y="383"/>
                    </a:lnTo>
                    <a:lnTo>
                      <a:pt x="2184" y="455"/>
                    </a:lnTo>
                    <a:lnTo>
                      <a:pt x="2173" y="526"/>
                    </a:lnTo>
                    <a:lnTo>
                      <a:pt x="2154" y="596"/>
                    </a:lnTo>
                    <a:lnTo>
                      <a:pt x="2128" y="663"/>
                    </a:lnTo>
                    <a:lnTo>
                      <a:pt x="2081" y="757"/>
                    </a:lnTo>
                    <a:lnTo>
                      <a:pt x="2048" y="814"/>
                    </a:lnTo>
                    <a:lnTo>
                      <a:pt x="2026" y="848"/>
                    </a:lnTo>
                    <a:lnTo>
                      <a:pt x="1976" y="910"/>
                    </a:lnTo>
                    <a:lnTo>
                      <a:pt x="1921" y="968"/>
                    </a:lnTo>
                    <a:lnTo>
                      <a:pt x="1858" y="1020"/>
                    </a:lnTo>
                    <a:lnTo>
                      <a:pt x="1760" y="1092"/>
                    </a:lnTo>
                    <a:lnTo>
                      <a:pt x="1621" y="1171"/>
                    </a:lnTo>
                    <a:lnTo>
                      <a:pt x="1552" y="1203"/>
                    </a:lnTo>
                    <a:lnTo>
                      <a:pt x="1488" y="1233"/>
                    </a:lnTo>
                    <a:lnTo>
                      <a:pt x="1326" y="1296"/>
                    </a:lnTo>
                    <a:lnTo>
                      <a:pt x="1026" y="1397"/>
                    </a:lnTo>
                    <a:lnTo>
                      <a:pt x="576" y="1534"/>
                    </a:lnTo>
                    <a:lnTo>
                      <a:pt x="159" y="1649"/>
                    </a:lnTo>
                    <a:lnTo>
                      <a:pt x="0" y="1692"/>
                    </a:lnTo>
                    <a:lnTo>
                      <a:pt x="1442" y="140"/>
                    </a:lnTo>
                    <a:close/>
                  </a:path>
                </a:pathLst>
              </a:custGeom>
              <a:solidFill>
                <a:srgbClr val="9B1A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63"/>
              <p:cNvSpPr>
                <a:spLocks/>
              </p:cNvSpPr>
              <p:nvPr/>
            </p:nvSpPr>
            <p:spPr bwMode="auto">
              <a:xfrm>
                <a:off x="7399338" y="484188"/>
                <a:ext cx="785813" cy="690563"/>
              </a:xfrm>
              <a:custGeom>
                <a:avLst/>
                <a:gdLst>
                  <a:gd name="T0" fmla="*/ 1444 w 1976"/>
                  <a:gd name="T1" fmla="*/ 190 h 1742"/>
                  <a:gd name="T2" fmla="*/ 1502 w 1976"/>
                  <a:gd name="T3" fmla="*/ 136 h 1742"/>
                  <a:gd name="T4" fmla="*/ 1609 w 1976"/>
                  <a:gd name="T5" fmla="*/ 58 h 1742"/>
                  <a:gd name="T6" fmla="*/ 1705 w 1976"/>
                  <a:gd name="T7" fmla="*/ 14 h 1742"/>
                  <a:gd name="T8" fmla="*/ 1787 w 1976"/>
                  <a:gd name="T9" fmla="*/ 0 h 1742"/>
                  <a:gd name="T10" fmla="*/ 1856 w 1976"/>
                  <a:gd name="T11" fmla="*/ 7 h 1742"/>
                  <a:gd name="T12" fmla="*/ 1909 w 1976"/>
                  <a:gd name="T13" fmla="*/ 33 h 1742"/>
                  <a:gd name="T14" fmla="*/ 1948 w 1976"/>
                  <a:gd name="T15" fmla="*/ 74 h 1742"/>
                  <a:gd name="T16" fmla="*/ 1970 w 1976"/>
                  <a:gd name="T17" fmla="*/ 123 h 1742"/>
                  <a:gd name="T18" fmla="*/ 1974 w 1976"/>
                  <a:gd name="T19" fmla="*/ 149 h 1742"/>
                  <a:gd name="T20" fmla="*/ 1976 w 1976"/>
                  <a:gd name="T21" fmla="*/ 176 h 1742"/>
                  <a:gd name="T22" fmla="*/ 1971 w 1976"/>
                  <a:gd name="T23" fmla="*/ 233 h 1742"/>
                  <a:gd name="T24" fmla="*/ 1956 w 1976"/>
                  <a:gd name="T25" fmla="*/ 291 h 1742"/>
                  <a:gd name="T26" fmla="*/ 1932 w 1976"/>
                  <a:gd name="T27" fmla="*/ 351 h 1742"/>
                  <a:gd name="T28" fmla="*/ 1887 w 1976"/>
                  <a:gd name="T29" fmla="*/ 442 h 1742"/>
                  <a:gd name="T30" fmla="*/ 1814 w 1976"/>
                  <a:gd name="T31" fmla="*/ 557 h 1742"/>
                  <a:gd name="T32" fmla="*/ 1775 w 1976"/>
                  <a:gd name="T33" fmla="*/ 609 h 1742"/>
                  <a:gd name="T34" fmla="*/ 1727 w 1976"/>
                  <a:gd name="T35" fmla="*/ 672 h 1742"/>
                  <a:gd name="T36" fmla="*/ 1616 w 1976"/>
                  <a:gd name="T37" fmla="*/ 789 h 1742"/>
                  <a:gd name="T38" fmla="*/ 1494 w 1976"/>
                  <a:gd name="T39" fmla="*/ 893 h 1742"/>
                  <a:gd name="T40" fmla="*/ 1370 w 1976"/>
                  <a:gd name="T41" fmla="*/ 986 h 1742"/>
                  <a:gd name="T42" fmla="*/ 1309 w 1976"/>
                  <a:gd name="T43" fmla="*/ 1026 h 1742"/>
                  <a:gd name="T44" fmla="*/ 1191 w 1976"/>
                  <a:gd name="T45" fmla="*/ 1103 h 1742"/>
                  <a:gd name="T46" fmla="*/ 859 w 1976"/>
                  <a:gd name="T47" fmla="*/ 1292 h 1742"/>
                  <a:gd name="T48" fmla="*/ 290 w 1976"/>
                  <a:gd name="T49" fmla="*/ 1594 h 1742"/>
                  <a:gd name="T50" fmla="*/ 0 w 1976"/>
                  <a:gd name="T51" fmla="*/ 1742 h 1742"/>
                  <a:gd name="T52" fmla="*/ 1444 w 1976"/>
                  <a:gd name="T53" fmla="*/ 190 h 1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976" h="1742">
                    <a:moveTo>
                      <a:pt x="1444" y="190"/>
                    </a:moveTo>
                    <a:lnTo>
                      <a:pt x="1502" y="136"/>
                    </a:lnTo>
                    <a:lnTo>
                      <a:pt x="1609" y="58"/>
                    </a:lnTo>
                    <a:lnTo>
                      <a:pt x="1705" y="14"/>
                    </a:lnTo>
                    <a:lnTo>
                      <a:pt x="1787" y="0"/>
                    </a:lnTo>
                    <a:lnTo>
                      <a:pt x="1856" y="7"/>
                    </a:lnTo>
                    <a:lnTo>
                      <a:pt x="1909" y="33"/>
                    </a:lnTo>
                    <a:lnTo>
                      <a:pt x="1948" y="74"/>
                    </a:lnTo>
                    <a:lnTo>
                      <a:pt x="1970" y="123"/>
                    </a:lnTo>
                    <a:lnTo>
                      <a:pt x="1974" y="149"/>
                    </a:lnTo>
                    <a:lnTo>
                      <a:pt x="1976" y="176"/>
                    </a:lnTo>
                    <a:lnTo>
                      <a:pt x="1971" y="233"/>
                    </a:lnTo>
                    <a:lnTo>
                      <a:pt x="1956" y="291"/>
                    </a:lnTo>
                    <a:lnTo>
                      <a:pt x="1932" y="351"/>
                    </a:lnTo>
                    <a:lnTo>
                      <a:pt x="1887" y="442"/>
                    </a:lnTo>
                    <a:lnTo>
                      <a:pt x="1814" y="557"/>
                    </a:lnTo>
                    <a:lnTo>
                      <a:pt x="1775" y="609"/>
                    </a:lnTo>
                    <a:lnTo>
                      <a:pt x="1727" y="672"/>
                    </a:lnTo>
                    <a:lnTo>
                      <a:pt x="1616" y="789"/>
                    </a:lnTo>
                    <a:lnTo>
                      <a:pt x="1494" y="893"/>
                    </a:lnTo>
                    <a:lnTo>
                      <a:pt x="1370" y="986"/>
                    </a:lnTo>
                    <a:lnTo>
                      <a:pt x="1309" y="1026"/>
                    </a:lnTo>
                    <a:lnTo>
                      <a:pt x="1191" y="1103"/>
                    </a:lnTo>
                    <a:lnTo>
                      <a:pt x="859" y="1292"/>
                    </a:lnTo>
                    <a:lnTo>
                      <a:pt x="290" y="1594"/>
                    </a:lnTo>
                    <a:lnTo>
                      <a:pt x="0" y="1742"/>
                    </a:lnTo>
                    <a:lnTo>
                      <a:pt x="1444" y="190"/>
                    </a:lnTo>
                    <a:close/>
                  </a:path>
                </a:pathLst>
              </a:custGeom>
              <a:solidFill>
                <a:srgbClr val="7215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64"/>
              <p:cNvSpPr>
                <a:spLocks/>
              </p:cNvSpPr>
              <p:nvPr/>
            </p:nvSpPr>
            <p:spPr bwMode="auto">
              <a:xfrm>
                <a:off x="7399338" y="500063"/>
                <a:ext cx="785813" cy="674688"/>
              </a:xfrm>
              <a:custGeom>
                <a:avLst/>
                <a:gdLst>
                  <a:gd name="T0" fmla="*/ 1777 w 1978"/>
                  <a:gd name="T1" fmla="*/ 570 h 1702"/>
                  <a:gd name="T2" fmla="*/ 1815 w 1978"/>
                  <a:gd name="T3" fmla="*/ 517 h 1702"/>
                  <a:gd name="T4" fmla="*/ 1889 w 1978"/>
                  <a:gd name="T5" fmla="*/ 402 h 1702"/>
                  <a:gd name="T6" fmla="*/ 1934 w 1978"/>
                  <a:gd name="T7" fmla="*/ 312 h 1702"/>
                  <a:gd name="T8" fmla="*/ 1958 w 1978"/>
                  <a:gd name="T9" fmla="*/ 251 h 1702"/>
                  <a:gd name="T10" fmla="*/ 1973 w 1978"/>
                  <a:gd name="T11" fmla="*/ 193 h 1702"/>
                  <a:gd name="T12" fmla="*/ 1978 w 1978"/>
                  <a:gd name="T13" fmla="*/ 136 h 1702"/>
                  <a:gd name="T14" fmla="*/ 1976 w 1978"/>
                  <a:gd name="T15" fmla="*/ 109 h 1702"/>
                  <a:gd name="T16" fmla="*/ 1971 w 1978"/>
                  <a:gd name="T17" fmla="*/ 79 h 1702"/>
                  <a:gd name="T18" fmla="*/ 1948 w 1978"/>
                  <a:gd name="T19" fmla="*/ 35 h 1702"/>
                  <a:gd name="T20" fmla="*/ 1929 w 1978"/>
                  <a:gd name="T21" fmla="*/ 10 h 1702"/>
                  <a:gd name="T22" fmla="*/ 1916 w 1978"/>
                  <a:gd name="T23" fmla="*/ 0 h 1702"/>
                  <a:gd name="T24" fmla="*/ 1933 w 1978"/>
                  <a:gd name="T25" fmla="*/ 21 h 1702"/>
                  <a:gd name="T26" fmla="*/ 1955 w 1978"/>
                  <a:gd name="T27" fmla="*/ 69 h 1702"/>
                  <a:gd name="T28" fmla="*/ 1959 w 1978"/>
                  <a:gd name="T29" fmla="*/ 93 h 1702"/>
                  <a:gd name="T30" fmla="*/ 1961 w 1978"/>
                  <a:gd name="T31" fmla="*/ 120 h 1702"/>
                  <a:gd name="T32" fmla="*/ 1956 w 1978"/>
                  <a:gd name="T33" fmla="*/ 177 h 1702"/>
                  <a:gd name="T34" fmla="*/ 1941 w 1978"/>
                  <a:gd name="T35" fmla="*/ 236 h 1702"/>
                  <a:gd name="T36" fmla="*/ 1917 w 1978"/>
                  <a:gd name="T37" fmla="*/ 297 h 1702"/>
                  <a:gd name="T38" fmla="*/ 1872 w 1978"/>
                  <a:gd name="T39" fmla="*/ 386 h 1702"/>
                  <a:gd name="T40" fmla="*/ 1798 w 1978"/>
                  <a:gd name="T41" fmla="*/ 501 h 1702"/>
                  <a:gd name="T42" fmla="*/ 1761 w 1978"/>
                  <a:gd name="T43" fmla="*/ 555 h 1702"/>
                  <a:gd name="T44" fmla="*/ 1713 w 1978"/>
                  <a:gd name="T45" fmla="*/ 617 h 1702"/>
                  <a:gd name="T46" fmla="*/ 1601 w 1978"/>
                  <a:gd name="T47" fmla="*/ 733 h 1702"/>
                  <a:gd name="T48" fmla="*/ 1479 w 1978"/>
                  <a:gd name="T49" fmla="*/ 837 h 1702"/>
                  <a:gd name="T50" fmla="*/ 1355 w 1978"/>
                  <a:gd name="T51" fmla="*/ 930 h 1702"/>
                  <a:gd name="T52" fmla="*/ 1294 w 1978"/>
                  <a:gd name="T53" fmla="*/ 972 h 1702"/>
                  <a:gd name="T54" fmla="*/ 1184 w 1978"/>
                  <a:gd name="T55" fmla="*/ 1043 h 1702"/>
                  <a:gd name="T56" fmla="*/ 875 w 1978"/>
                  <a:gd name="T57" fmla="*/ 1219 h 1702"/>
                  <a:gd name="T58" fmla="*/ 339 w 1978"/>
                  <a:gd name="T59" fmla="*/ 1506 h 1702"/>
                  <a:gd name="T60" fmla="*/ 43 w 1978"/>
                  <a:gd name="T61" fmla="*/ 1656 h 1702"/>
                  <a:gd name="T62" fmla="*/ 0 w 1978"/>
                  <a:gd name="T63" fmla="*/ 1702 h 1702"/>
                  <a:gd name="T64" fmla="*/ 292 w 1978"/>
                  <a:gd name="T65" fmla="*/ 1554 h 1702"/>
                  <a:gd name="T66" fmla="*/ 861 w 1978"/>
                  <a:gd name="T67" fmla="*/ 1253 h 1702"/>
                  <a:gd name="T68" fmla="*/ 1193 w 1978"/>
                  <a:gd name="T69" fmla="*/ 1063 h 1702"/>
                  <a:gd name="T70" fmla="*/ 1311 w 1978"/>
                  <a:gd name="T71" fmla="*/ 987 h 1702"/>
                  <a:gd name="T72" fmla="*/ 1372 w 1978"/>
                  <a:gd name="T73" fmla="*/ 946 h 1702"/>
                  <a:gd name="T74" fmla="*/ 1496 w 1978"/>
                  <a:gd name="T75" fmla="*/ 854 h 1702"/>
                  <a:gd name="T76" fmla="*/ 1618 w 1978"/>
                  <a:gd name="T77" fmla="*/ 749 h 1702"/>
                  <a:gd name="T78" fmla="*/ 1729 w 1978"/>
                  <a:gd name="T79" fmla="*/ 632 h 1702"/>
                  <a:gd name="T80" fmla="*/ 1777 w 1978"/>
                  <a:gd name="T81" fmla="*/ 57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78" h="1702">
                    <a:moveTo>
                      <a:pt x="1777" y="570"/>
                    </a:moveTo>
                    <a:lnTo>
                      <a:pt x="1815" y="517"/>
                    </a:lnTo>
                    <a:lnTo>
                      <a:pt x="1889" y="402"/>
                    </a:lnTo>
                    <a:lnTo>
                      <a:pt x="1934" y="312"/>
                    </a:lnTo>
                    <a:lnTo>
                      <a:pt x="1958" y="251"/>
                    </a:lnTo>
                    <a:lnTo>
                      <a:pt x="1973" y="193"/>
                    </a:lnTo>
                    <a:lnTo>
                      <a:pt x="1978" y="136"/>
                    </a:lnTo>
                    <a:lnTo>
                      <a:pt x="1976" y="109"/>
                    </a:lnTo>
                    <a:lnTo>
                      <a:pt x="1971" y="79"/>
                    </a:lnTo>
                    <a:lnTo>
                      <a:pt x="1948" y="35"/>
                    </a:lnTo>
                    <a:lnTo>
                      <a:pt x="1929" y="10"/>
                    </a:lnTo>
                    <a:lnTo>
                      <a:pt x="1916" y="0"/>
                    </a:lnTo>
                    <a:lnTo>
                      <a:pt x="1933" y="21"/>
                    </a:lnTo>
                    <a:lnTo>
                      <a:pt x="1955" y="69"/>
                    </a:lnTo>
                    <a:lnTo>
                      <a:pt x="1959" y="93"/>
                    </a:lnTo>
                    <a:lnTo>
                      <a:pt x="1961" y="120"/>
                    </a:lnTo>
                    <a:lnTo>
                      <a:pt x="1956" y="177"/>
                    </a:lnTo>
                    <a:lnTo>
                      <a:pt x="1941" y="236"/>
                    </a:lnTo>
                    <a:lnTo>
                      <a:pt x="1917" y="297"/>
                    </a:lnTo>
                    <a:lnTo>
                      <a:pt x="1872" y="386"/>
                    </a:lnTo>
                    <a:lnTo>
                      <a:pt x="1798" y="501"/>
                    </a:lnTo>
                    <a:lnTo>
                      <a:pt x="1761" y="555"/>
                    </a:lnTo>
                    <a:lnTo>
                      <a:pt x="1713" y="617"/>
                    </a:lnTo>
                    <a:lnTo>
                      <a:pt x="1601" y="733"/>
                    </a:lnTo>
                    <a:lnTo>
                      <a:pt x="1479" y="837"/>
                    </a:lnTo>
                    <a:lnTo>
                      <a:pt x="1355" y="930"/>
                    </a:lnTo>
                    <a:lnTo>
                      <a:pt x="1294" y="972"/>
                    </a:lnTo>
                    <a:lnTo>
                      <a:pt x="1184" y="1043"/>
                    </a:lnTo>
                    <a:lnTo>
                      <a:pt x="875" y="1219"/>
                    </a:lnTo>
                    <a:lnTo>
                      <a:pt x="339" y="1506"/>
                    </a:lnTo>
                    <a:lnTo>
                      <a:pt x="43" y="1656"/>
                    </a:lnTo>
                    <a:lnTo>
                      <a:pt x="0" y="1702"/>
                    </a:lnTo>
                    <a:lnTo>
                      <a:pt x="292" y="1554"/>
                    </a:lnTo>
                    <a:lnTo>
                      <a:pt x="861" y="1253"/>
                    </a:lnTo>
                    <a:lnTo>
                      <a:pt x="1193" y="1063"/>
                    </a:lnTo>
                    <a:lnTo>
                      <a:pt x="1311" y="987"/>
                    </a:lnTo>
                    <a:lnTo>
                      <a:pt x="1372" y="946"/>
                    </a:lnTo>
                    <a:lnTo>
                      <a:pt x="1496" y="854"/>
                    </a:lnTo>
                    <a:lnTo>
                      <a:pt x="1618" y="749"/>
                    </a:lnTo>
                    <a:lnTo>
                      <a:pt x="1729" y="632"/>
                    </a:lnTo>
                    <a:lnTo>
                      <a:pt x="1777" y="570"/>
                    </a:lnTo>
                    <a:close/>
                  </a:path>
                </a:pathLst>
              </a:custGeom>
              <a:solidFill>
                <a:srgbClr val="BE1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65"/>
              <p:cNvSpPr>
                <a:spLocks/>
              </p:cNvSpPr>
              <p:nvPr/>
            </p:nvSpPr>
            <p:spPr bwMode="auto">
              <a:xfrm>
                <a:off x="7399338" y="328613"/>
                <a:ext cx="660400" cy="846138"/>
              </a:xfrm>
              <a:custGeom>
                <a:avLst/>
                <a:gdLst>
                  <a:gd name="T0" fmla="*/ 1486 w 1663"/>
                  <a:gd name="T1" fmla="*/ 536 h 2134"/>
                  <a:gd name="T2" fmla="*/ 1538 w 1663"/>
                  <a:gd name="T3" fmla="*/ 471 h 2134"/>
                  <a:gd name="T4" fmla="*/ 1611 w 1663"/>
                  <a:gd name="T5" fmla="*/ 355 h 2134"/>
                  <a:gd name="T6" fmla="*/ 1651 w 1663"/>
                  <a:gd name="T7" fmla="*/ 257 h 2134"/>
                  <a:gd name="T8" fmla="*/ 1663 w 1663"/>
                  <a:gd name="T9" fmla="*/ 173 h 2134"/>
                  <a:gd name="T10" fmla="*/ 1651 w 1663"/>
                  <a:gd name="T11" fmla="*/ 105 h 2134"/>
                  <a:gd name="T12" fmla="*/ 1622 w 1663"/>
                  <a:gd name="T13" fmla="*/ 55 h 2134"/>
                  <a:gd name="T14" fmla="*/ 1581 w 1663"/>
                  <a:gd name="T15" fmla="*/ 20 h 2134"/>
                  <a:gd name="T16" fmla="*/ 1530 w 1663"/>
                  <a:gd name="T17" fmla="*/ 3 h 2134"/>
                  <a:gd name="T18" fmla="*/ 1504 w 1663"/>
                  <a:gd name="T19" fmla="*/ 0 h 2134"/>
                  <a:gd name="T20" fmla="*/ 1477 w 1663"/>
                  <a:gd name="T21" fmla="*/ 2 h 2134"/>
                  <a:gd name="T22" fmla="*/ 1420 w 1663"/>
                  <a:gd name="T23" fmla="*/ 12 h 2134"/>
                  <a:gd name="T24" fmla="*/ 1362 w 1663"/>
                  <a:gd name="T25" fmla="*/ 33 h 2134"/>
                  <a:gd name="T26" fmla="*/ 1304 w 1663"/>
                  <a:gd name="T27" fmla="*/ 62 h 2134"/>
                  <a:gd name="T28" fmla="*/ 1215 w 1663"/>
                  <a:gd name="T29" fmla="*/ 117 h 2134"/>
                  <a:gd name="T30" fmla="*/ 1104 w 1663"/>
                  <a:gd name="T31" fmla="*/ 201 h 2134"/>
                  <a:gd name="T32" fmla="*/ 1053 w 1663"/>
                  <a:gd name="T33" fmla="*/ 245 h 2134"/>
                  <a:gd name="T34" fmla="*/ 991 w 1663"/>
                  <a:gd name="T35" fmla="*/ 300 h 2134"/>
                  <a:gd name="T36" fmla="*/ 881 w 1663"/>
                  <a:gd name="T37" fmla="*/ 423 h 2134"/>
                  <a:gd name="T38" fmla="*/ 781 w 1663"/>
                  <a:gd name="T39" fmla="*/ 555 h 2134"/>
                  <a:gd name="T40" fmla="*/ 694 w 1663"/>
                  <a:gd name="T41" fmla="*/ 688 h 2134"/>
                  <a:gd name="T42" fmla="*/ 656 w 1663"/>
                  <a:gd name="T43" fmla="*/ 752 h 2134"/>
                  <a:gd name="T44" fmla="*/ 586 w 1663"/>
                  <a:gd name="T45" fmla="*/ 878 h 2134"/>
                  <a:gd name="T46" fmla="*/ 411 w 1663"/>
                  <a:gd name="T47" fmla="*/ 1229 h 2134"/>
                  <a:gd name="T48" fmla="*/ 133 w 1663"/>
                  <a:gd name="T49" fmla="*/ 1828 h 2134"/>
                  <a:gd name="T50" fmla="*/ 0 w 1663"/>
                  <a:gd name="T51" fmla="*/ 2134 h 2134"/>
                  <a:gd name="T52" fmla="*/ 1486 w 1663"/>
                  <a:gd name="T53" fmla="*/ 536 h 2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63" h="2134">
                    <a:moveTo>
                      <a:pt x="1486" y="536"/>
                    </a:moveTo>
                    <a:lnTo>
                      <a:pt x="1538" y="471"/>
                    </a:lnTo>
                    <a:lnTo>
                      <a:pt x="1611" y="355"/>
                    </a:lnTo>
                    <a:lnTo>
                      <a:pt x="1651" y="257"/>
                    </a:lnTo>
                    <a:lnTo>
                      <a:pt x="1663" y="173"/>
                    </a:lnTo>
                    <a:lnTo>
                      <a:pt x="1651" y="105"/>
                    </a:lnTo>
                    <a:lnTo>
                      <a:pt x="1622" y="55"/>
                    </a:lnTo>
                    <a:lnTo>
                      <a:pt x="1581" y="20"/>
                    </a:lnTo>
                    <a:lnTo>
                      <a:pt x="1530" y="3"/>
                    </a:lnTo>
                    <a:lnTo>
                      <a:pt x="1504" y="0"/>
                    </a:lnTo>
                    <a:lnTo>
                      <a:pt x="1477" y="2"/>
                    </a:lnTo>
                    <a:lnTo>
                      <a:pt x="1420" y="12"/>
                    </a:lnTo>
                    <a:lnTo>
                      <a:pt x="1362" y="33"/>
                    </a:lnTo>
                    <a:lnTo>
                      <a:pt x="1304" y="62"/>
                    </a:lnTo>
                    <a:lnTo>
                      <a:pt x="1215" y="117"/>
                    </a:lnTo>
                    <a:lnTo>
                      <a:pt x="1104" y="201"/>
                    </a:lnTo>
                    <a:lnTo>
                      <a:pt x="1053" y="245"/>
                    </a:lnTo>
                    <a:lnTo>
                      <a:pt x="991" y="300"/>
                    </a:lnTo>
                    <a:lnTo>
                      <a:pt x="881" y="423"/>
                    </a:lnTo>
                    <a:lnTo>
                      <a:pt x="781" y="555"/>
                    </a:lnTo>
                    <a:lnTo>
                      <a:pt x="694" y="688"/>
                    </a:lnTo>
                    <a:lnTo>
                      <a:pt x="656" y="752"/>
                    </a:lnTo>
                    <a:lnTo>
                      <a:pt x="586" y="878"/>
                    </a:lnTo>
                    <a:lnTo>
                      <a:pt x="411" y="1229"/>
                    </a:lnTo>
                    <a:lnTo>
                      <a:pt x="133" y="1828"/>
                    </a:lnTo>
                    <a:lnTo>
                      <a:pt x="0" y="2134"/>
                    </a:lnTo>
                    <a:lnTo>
                      <a:pt x="1486" y="536"/>
                    </a:lnTo>
                    <a:close/>
                  </a:path>
                </a:pathLst>
              </a:custGeom>
              <a:solidFill>
                <a:srgbClr val="EC1F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66"/>
              <p:cNvSpPr>
                <a:spLocks/>
              </p:cNvSpPr>
              <p:nvPr/>
            </p:nvSpPr>
            <p:spPr bwMode="auto">
              <a:xfrm>
                <a:off x="7399338" y="273050"/>
                <a:ext cx="620713" cy="901700"/>
              </a:xfrm>
              <a:custGeom>
                <a:avLst/>
                <a:gdLst>
                  <a:gd name="T0" fmla="*/ 1442 w 1560"/>
                  <a:gd name="T1" fmla="*/ 722 h 2274"/>
                  <a:gd name="T2" fmla="*/ 1467 w 1560"/>
                  <a:gd name="T3" fmla="*/ 690 h 2274"/>
                  <a:gd name="T4" fmla="*/ 1506 w 1560"/>
                  <a:gd name="T5" fmla="*/ 625 h 2274"/>
                  <a:gd name="T6" fmla="*/ 1534 w 1560"/>
                  <a:gd name="T7" fmla="*/ 563 h 2274"/>
                  <a:gd name="T8" fmla="*/ 1552 w 1560"/>
                  <a:gd name="T9" fmla="*/ 502 h 2274"/>
                  <a:gd name="T10" fmla="*/ 1560 w 1560"/>
                  <a:gd name="T11" fmla="*/ 444 h 2274"/>
                  <a:gd name="T12" fmla="*/ 1560 w 1560"/>
                  <a:gd name="T13" fmla="*/ 386 h 2274"/>
                  <a:gd name="T14" fmla="*/ 1552 w 1560"/>
                  <a:gd name="T15" fmla="*/ 333 h 2274"/>
                  <a:gd name="T16" fmla="*/ 1537 w 1560"/>
                  <a:gd name="T17" fmla="*/ 283 h 2274"/>
                  <a:gd name="T18" fmla="*/ 1504 w 1560"/>
                  <a:gd name="T19" fmla="*/ 214 h 2274"/>
                  <a:gd name="T20" fmla="*/ 1445 w 1560"/>
                  <a:gd name="T21" fmla="*/ 135 h 2274"/>
                  <a:gd name="T22" fmla="*/ 1374 w 1560"/>
                  <a:gd name="T23" fmla="*/ 73 h 2274"/>
                  <a:gd name="T24" fmla="*/ 1297 w 1560"/>
                  <a:gd name="T25" fmla="*/ 30 h 2274"/>
                  <a:gd name="T26" fmla="*/ 1260 w 1560"/>
                  <a:gd name="T27" fmla="*/ 17 h 2274"/>
                  <a:gd name="T28" fmla="*/ 1223 w 1560"/>
                  <a:gd name="T29" fmla="*/ 8 h 2274"/>
                  <a:gd name="T30" fmla="*/ 1148 w 1560"/>
                  <a:gd name="T31" fmla="*/ 0 h 2274"/>
                  <a:gd name="T32" fmla="*/ 1077 w 1560"/>
                  <a:gd name="T33" fmla="*/ 5 h 2274"/>
                  <a:gd name="T34" fmla="*/ 1005 w 1560"/>
                  <a:gd name="T35" fmla="*/ 21 h 2274"/>
                  <a:gd name="T36" fmla="*/ 938 w 1560"/>
                  <a:gd name="T37" fmla="*/ 46 h 2274"/>
                  <a:gd name="T38" fmla="*/ 873 w 1560"/>
                  <a:gd name="T39" fmla="*/ 77 h 2274"/>
                  <a:gd name="T40" fmla="*/ 783 w 1560"/>
                  <a:gd name="T41" fmla="*/ 130 h 2274"/>
                  <a:gd name="T42" fmla="*/ 728 w 1560"/>
                  <a:gd name="T43" fmla="*/ 167 h 2274"/>
                  <a:gd name="T44" fmla="*/ 696 w 1560"/>
                  <a:gd name="T45" fmla="*/ 191 h 2274"/>
                  <a:gd name="T46" fmla="*/ 637 w 1560"/>
                  <a:gd name="T47" fmla="*/ 245 h 2274"/>
                  <a:gd name="T48" fmla="*/ 584 w 1560"/>
                  <a:gd name="T49" fmla="*/ 306 h 2274"/>
                  <a:gd name="T50" fmla="*/ 536 w 1560"/>
                  <a:gd name="T51" fmla="*/ 371 h 2274"/>
                  <a:gd name="T52" fmla="*/ 473 w 1560"/>
                  <a:gd name="T53" fmla="*/ 475 h 2274"/>
                  <a:gd name="T54" fmla="*/ 403 w 1560"/>
                  <a:gd name="T55" fmla="*/ 618 h 2274"/>
                  <a:gd name="T56" fmla="*/ 374 w 1560"/>
                  <a:gd name="T57" fmla="*/ 690 h 2274"/>
                  <a:gd name="T58" fmla="*/ 351 w 1560"/>
                  <a:gd name="T59" fmla="*/ 755 h 2274"/>
                  <a:gd name="T60" fmla="*/ 299 w 1560"/>
                  <a:gd name="T61" fmla="*/ 922 h 2274"/>
                  <a:gd name="T62" fmla="*/ 219 w 1560"/>
                  <a:gd name="T63" fmla="*/ 1228 h 2274"/>
                  <a:gd name="T64" fmla="*/ 116 w 1560"/>
                  <a:gd name="T65" fmla="*/ 1687 h 2274"/>
                  <a:gd name="T66" fmla="*/ 29 w 1560"/>
                  <a:gd name="T67" fmla="*/ 2110 h 2274"/>
                  <a:gd name="T68" fmla="*/ 0 w 1560"/>
                  <a:gd name="T69" fmla="*/ 2274 h 2274"/>
                  <a:gd name="T70" fmla="*/ 1442 w 1560"/>
                  <a:gd name="T71" fmla="*/ 722 h 2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60" h="2274">
                    <a:moveTo>
                      <a:pt x="1442" y="722"/>
                    </a:moveTo>
                    <a:lnTo>
                      <a:pt x="1467" y="690"/>
                    </a:lnTo>
                    <a:lnTo>
                      <a:pt x="1506" y="625"/>
                    </a:lnTo>
                    <a:lnTo>
                      <a:pt x="1534" y="563"/>
                    </a:lnTo>
                    <a:lnTo>
                      <a:pt x="1552" y="502"/>
                    </a:lnTo>
                    <a:lnTo>
                      <a:pt x="1560" y="444"/>
                    </a:lnTo>
                    <a:lnTo>
                      <a:pt x="1560" y="386"/>
                    </a:lnTo>
                    <a:lnTo>
                      <a:pt x="1552" y="333"/>
                    </a:lnTo>
                    <a:lnTo>
                      <a:pt x="1537" y="283"/>
                    </a:lnTo>
                    <a:lnTo>
                      <a:pt x="1504" y="214"/>
                    </a:lnTo>
                    <a:lnTo>
                      <a:pt x="1445" y="135"/>
                    </a:lnTo>
                    <a:lnTo>
                      <a:pt x="1374" y="73"/>
                    </a:lnTo>
                    <a:lnTo>
                      <a:pt x="1297" y="30"/>
                    </a:lnTo>
                    <a:lnTo>
                      <a:pt x="1260" y="17"/>
                    </a:lnTo>
                    <a:lnTo>
                      <a:pt x="1223" y="8"/>
                    </a:lnTo>
                    <a:lnTo>
                      <a:pt x="1148" y="0"/>
                    </a:lnTo>
                    <a:lnTo>
                      <a:pt x="1077" y="5"/>
                    </a:lnTo>
                    <a:lnTo>
                      <a:pt x="1005" y="21"/>
                    </a:lnTo>
                    <a:lnTo>
                      <a:pt x="938" y="46"/>
                    </a:lnTo>
                    <a:lnTo>
                      <a:pt x="873" y="77"/>
                    </a:lnTo>
                    <a:lnTo>
                      <a:pt x="783" y="130"/>
                    </a:lnTo>
                    <a:lnTo>
                      <a:pt x="728" y="167"/>
                    </a:lnTo>
                    <a:lnTo>
                      <a:pt x="696" y="191"/>
                    </a:lnTo>
                    <a:lnTo>
                      <a:pt x="637" y="245"/>
                    </a:lnTo>
                    <a:lnTo>
                      <a:pt x="584" y="306"/>
                    </a:lnTo>
                    <a:lnTo>
                      <a:pt x="536" y="371"/>
                    </a:lnTo>
                    <a:lnTo>
                      <a:pt x="473" y="475"/>
                    </a:lnTo>
                    <a:lnTo>
                      <a:pt x="403" y="618"/>
                    </a:lnTo>
                    <a:lnTo>
                      <a:pt x="374" y="690"/>
                    </a:lnTo>
                    <a:lnTo>
                      <a:pt x="351" y="755"/>
                    </a:lnTo>
                    <a:lnTo>
                      <a:pt x="299" y="922"/>
                    </a:lnTo>
                    <a:lnTo>
                      <a:pt x="219" y="1228"/>
                    </a:lnTo>
                    <a:lnTo>
                      <a:pt x="116" y="1687"/>
                    </a:lnTo>
                    <a:lnTo>
                      <a:pt x="29" y="2110"/>
                    </a:lnTo>
                    <a:lnTo>
                      <a:pt x="0" y="2274"/>
                    </a:lnTo>
                    <a:lnTo>
                      <a:pt x="1442" y="722"/>
                    </a:lnTo>
                    <a:close/>
                  </a:path>
                </a:pathLst>
              </a:custGeom>
              <a:solidFill>
                <a:srgbClr val="BE1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67"/>
              <p:cNvSpPr>
                <a:spLocks/>
              </p:cNvSpPr>
              <p:nvPr/>
            </p:nvSpPr>
            <p:spPr bwMode="auto">
              <a:xfrm>
                <a:off x="6316663" y="547688"/>
                <a:ext cx="1666875" cy="1771650"/>
              </a:xfrm>
              <a:custGeom>
                <a:avLst/>
                <a:gdLst>
                  <a:gd name="T0" fmla="*/ 311 w 4199"/>
                  <a:gd name="T1" fmla="*/ 4461 h 4461"/>
                  <a:gd name="T2" fmla="*/ 0 w 4199"/>
                  <a:gd name="T3" fmla="*/ 4171 h 4461"/>
                  <a:gd name="T4" fmla="*/ 4199 w 4199"/>
                  <a:gd name="T5" fmla="*/ 0 h 4461"/>
                  <a:gd name="T6" fmla="*/ 311 w 4199"/>
                  <a:gd name="T7" fmla="*/ 4461 h 4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99" h="4461">
                    <a:moveTo>
                      <a:pt x="311" y="4461"/>
                    </a:moveTo>
                    <a:lnTo>
                      <a:pt x="0" y="4171"/>
                    </a:lnTo>
                    <a:lnTo>
                      <a:pt x="4199" y="0"/>
                    </a:lnTo>
                    <a:lnTo>
                      <a:pt x="311" y="4461"/>
                    </a:lnTo>
                    <a:close/>
                  </a:path>
                </a:pathLst>
              </a:custGeom>
              <a:solidFill>
                <a:srgbClr val="BE1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68"/>
              <p:cNvSpPr>
                <a:spLocks/>
              </p:cNvSpPr>
              <p:nvPr/>
            </p:nvSpPr>
            <p:spPr bwMode="auto">
              <a:xfrm>
                <a:off x="6284913" y="2155825"/>
                <a:ext cx="196850" cy="200025"/>
              </a:xfrm>
              <a:custGeom>
                <a:avLst/>
                <a:gdLst>
                  <a:gd name="T0" fmla="*/ 403 w 495"/>
                  <a:gd name="T1" fmla="*/ 396 h 503"/>
                  <a:gd name="T2" fmla="*/ 382 w 495"/>
                  <a:gd name="T3" fmla="*/ 416 h 503"/>
                  <a:gd name="T4" fmla="*/ 338 w 495"/>
                  <a:gd name="T5" fmla="*/ 451 h 503"/>
                  <a:gd name="T6" fmla="*/ 293 w 495"/>
                  <a:gd name="T7" fmla="*/ 477 h 503"/>
                  <a:gd name="T8" fmla="*/ 245 w 495"/>
                  <a:gd name="T9" fmla="*/ 495 h 503"/>
                  <a:gd name="T10" fmla="*/ 198 w 495"/>
                  <a:gd name="T11" fmla="*/ 503 h 503"/>
                  <a:gd name="T12" fmla="*/ 151 w 495"/>
                  <a:gd name="T13" fmla="*/ 503 h 503"/>
                  <a:gd name="T14" fmla="*/ 110 w 495"/>
                  <a:gd name="T15" fmla="*/ 493 h 503"/>
                  <a:gd name="T16" fmla="*/ 71 w 495"/>
                  <a:gd name="T17" fmla="*/ 472 h 503"/>
                  <a:gd name="T18" fmla="*/ 55 w 495"/>
                  <a:gd name="T19" fmla="*/ 459 h 503"/>
                  <a:gd name="T20" fmla="*/ 40 w 495"/>
                  <a:gd name="T21" fmla="*/ 444 h 503"/>
                  <a:gd name="T22" fmla="*/ 17 w 495"/>
                  <a:gd name="T23" fmla="*/ 406 h 503"/>
                  <a:gd name="T24" fmla="*/ 4 w 495"/>
                  <a:gd name="T25" fmla="*/ 365 h 503"/>
                  <a:gd name="T26" fmla="*/ 0 w 495"/>
                  <a:gd name="T27" fmla="*/ 319 h 503"/>
                  <a:gd name="T28" fmla="*/ 5 w 495"/>
                  <a:gd name="T29" fmla="*/ 273 h 503"/>
                  <a:gd name="T30" fmla="*/ 19 w 495"/>
                  <a:gd name="T31" fmla="*/ 223 h 503"/>
                  <a:gd name="T32" fmla="*/ 41 w 495"/>
                  <a:gd name="T33" fmla="*/ 175 h 503"/>
                  <a:gd name="T34" fmla="*/ 74 w 495"/>
                  <a:gd name="T35" fmla="*/ 129 h 503"/>
                  <a:gd name="T36" fmla="*/ 93 w 495"/>
                  <a:gd name="T37" fmla="*/ 108 h 503"/>
                  <a:gd name="T38" fmla="*/ 112 w 495"/>
                  <a:gd name="T39" fmla="*/ 87 h 503"/>
                  <a:gd name="T40" fmla="*/ 157 w 495"/>
                  <a:gd name="T41" fmla="*/ 52 h 503"/>
                  <a:gd name="T42" fmla="*/ 203 w 495"/>
                  <a:gd name="T43" fmla="*/ 26 h 503"/>
                  <a:gd name="T44" fmla="*/ 250 w 495"/>
                  <a:gd name="T45" fmla="*/ 8 h 503"/>
                  <a:gd name="T46" fmla="*/ 298 w 495"/>
                  <a:gd name="T47" fmla="*/ 0 h 503"/>
                  <a:gd name="T48" fmla="*/ 343 w 495"/>
                  <a:gd name="T49" fmla="*/ 0 h 503"/>
                  <a:gd name="T50" fmla="*/ 386 w 495"/>
                  <a:gd name="T51" fmla="*/ 11 h 503"/>
                  <a:gd name="T52" fmla="*/ 424 w 495"/>
                  <a:gd name="T53" fmla="*/ 31 h 503"/>
                  <a:gd name="T54" fmla="*/ 440 w 495"/>
                  <a:gd name="T55" fmla="*/ 44 h 503"/>
                  <a:gd name="T56" fmla="*/ 455 w 495"/>
                  <a:gd name="T57" fmla="*/ 60 h 503"/>
                  <a:gd name="T58" fmla="*/ 478 w 495"/>
                  <a:gd name="T59" fmla="*/ 98 h 503"/>
                  <a:gd name="T60" fmla="*/ 491 w 495"/>
                  <a:gd name="T61" fmla="*/ 139 h 503"/>
                  <a:gd name="T62" fmla="*/ 495 w 495"/>
                  <a:gd name="T63" fmla="*/ 184 h 503"/>
                  <a:gd name="T64" fmla="*/ 490 w 495"/>
                  <a:gd name="T65" fmla="*/ 231 h 503"/>
                  <a:gd name="T66" fmla="*/ 475 w 495"/>
                  <a:gd name="T67" fmla="*/ 280 h 503"/>
                  <a:gd name="T68" fmla="*/ 453 w 495"/>
                  <a:gd name="T69" fmla="*/ 328 h 503"/>
                  <a:gd name="T70" fmla="*/ 422 w 495"/>
                  <a:gd name="T71" fmla="*/ 375 h 503"/>
                  <a:gd name="T72" fmla="*/ 403 w 495"/>
                  <a:gd name="T73" fmla="*/ 396 h 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95" h="503">
                    <a:moveTo>
                      <a:pt x="403" y="396"/>
                    </a:moveTo>
                    <a:lnTo>
                      <a:pt x="382" y="416"/>
                    </a:lnTo>
                    <a:lnTo>
                      <a:pt x="338" y="451"/>
                    </a:lnTo>
                    <a:lnTo>
                      <a:pt x="293" y="477"/>
                    </a:lnTo>
                    <a:lnTo>
                      <a:pt x="245" y="495"/>
                    </a:lnTo>
                    <a:lnTo>
                      <a:pt x="198" y="503"/>
                    </a:lnTo>
                    <a:lnTo>
                      <a:pt x="151" y="503"/>
                    </a:lnTo>
                    <a:lnTo>
                      <a:pt x="110" y="493"/>
                    </a:lnTo>
                    <a:lnTo>
                      <a:pt x="71" y="472"/>
                    </a:lnTo>
                    <a:lnTo>
                      <a:pt x="55" y="459"/>
                    </a:lnTo>
                    <a:lnTo>
                      <a:pt x="40" y="444"/>
                    </a:lnTo>
                    <a:lnTo>
                      <a:pt x="17" y="406"/>
                    </a:lnTo>
                    <a:lnTo>
                      <a:pt x="4" y="365"/>
                    </a:lnTo>
                    <a:lnTo>
                      <a:pt x="0" y="319"/>
                    </a:lnTo>
                    <a:lnTo>
                      <a:pt x="5" y="273"/>
                    </a:lnTo>
                    <a:lnTo>
                      <a:pt x="19" y="223"/>
                    </a:lnTo>
                    <a:lnTo>
                      <a:pt x="41" y="175"/>
                    </a:lnTo>
                    <a:lnTo>
                      <a:pt x="74" y="129"/>
                    </a:lnTo>
                    <a:lnTo>
                      <a:pt x="93" y="108"/>
                    </a:lnTo>
                    <a:lnTo>
                      <a:pt x="112" y="87"/>
                    </a:lnTo>
                    <a:lnTo>
                      <a:pt x="157" y="52"/>
                    </a:lnTo>
                    <a:lnTo>
                      <a:pt x="203" y="26"/>
                    </a:lnTo>
                    <a:lnTo>
                      <a:pt x="250" y="8"/>
                    </a:lnTo>
                    <a:lnTo>
                      <a:pt x="298" y="0"/>
                    </a:lnTo>
                    <a:lnTo>
                      <a:pt x="343" y="0"/>
                    </a:lnTo>
                    <a:lnTo>
                      <a:pt x="386" y="11"/>
                    </a:lnTo>
                    <a:lnTo>
                      <a:pt x="424" y="31"/>
                    </a:lnTo>
                    <a:lnTo>
                      <a:pt x="440" y="44"/>
                    </a:lnTo>
                    <a:lnTo>
                      <a:pt x="455" y="60"/>
                    </a:lnTo>
                    <a:lnTo>
                      <a:pt x="478" y="98"/>
                    </a:lnTo>
                    <a:lnTo>
                      <a:pt x="491" y="139"/>
                    </a:lnTo>
                    <a:lnTo>
                      <a:pt x="495" y="184"/>
                    </a:lnTo>
                    <a:lnTo>
                      <a:pt x="490" y="231"/>
                    </a:lnTo>
                    <a:lnTo>
                      <a:pt x="475" y="280"/>
                    </a:lnTo>
                    <a:lnTo>
                      <a:pt x="453" y="328"/>
                    </a:lnTo>
                    <a:lnTo>
                      <a:pt x="422" y="375"/>
                    </a:lnTo>
                    <a:lnTo>
                      <a:pt x="403" y="396"/>
                    </a:lnTo>
                    <a:close/>
                  </a:path>
                </a:pathLst>
              </a:custGeom>
              <a:solidFill>
                <a:srgbClr val="283F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69"/>
              <p:cNvSpPr>
                <a:spLocks/>
              </p:cNvSpPr>
              <p:nvPr/>
            </p:nvSpPr>
            <p:spPr bwMode="auto">
              <a:xfrm>
                <a:off x="6278563" y="1820863"/>
                <a:ext cx="523875" cy="542925"/>
              </a:xfrm>
              <a:custGeom>
                <a:avLst/>
                <a:gdLst>
                  <a:gd name="T0" fmla="*/ 1128 w 1321"/>
                  <a:gd name="T1" fmla="*/ 169 h 1369"/>
                  <a:gd name="T2" fmla="*/ 1111 w 1321"/>
                  <a:gd name="T3" fmla="*/ 152 h 1369"/>
                  <a:gd name="T4" fmla="*/ 1084 w 1321"/>
                  <a:gd name="T5" fmla="*/ 116 h 1369"/>
                  <a:gd name="T6" fmla="*/ 1066 w 1321"/>
                  <a:gd name="T7" fmla="*/ 73 h 1369"/>
                  <a:gd name="T8" fmla="*/ 1058 w 1321"/>
                  <a:gd name="T9" fmla="*/ 26 h 1369"/>
                  <a:gd name="T10" fmla="*/ 1060 w 1321"/>
                  <a:gd name="T11" fmla="*/ 0 h 1369"/>
                  <a:gd name="T12" fmla="*/ 117 w 1321"/>
                  <a:gd name="T13" fmla="*/ 943 h 1369"/>
                  <a:gd name="T14" fmla="*/ 105 w 1321"/>
                  <a:gd name="T15" fmla="*/ 954 h 1369"/>
                  <a:gd name="T16" fmla="*/ 93 w 1321"/>
                  <a:gd name="T17" fmla="*/ 966 h 1369"/>
                  <a:gd name="T18" fmla="*/ 88 w 1321"/>
                  <a:gd name="T19" fmla="*/ 972 h 1369"/>
                  <a:gd name="T20" fmla="*/ 80 w 1321"/>
                  <a:gd name="T21" fmla="*/ 979 h 1369"/>
                  <a:gd name="T22" fmla="*/ 82 w 1321"/>
                  <a:gd name="T23" fmla="*/ 980 h 1369"/>
                  <a:gd name="T24" fmla="*/ 64 w 1321"/>
                  <a:gd name="T25" fmla="*/ 1001 h 1369"/>
                  <a:gd name="T26" fmla="*/ 36 w 1321"/>
                  <a:gd name="T27" fmla="*/ 1046 h 1369"/>
                  <a:gd name="T28" fmla="*/ 16 w 1321"/>
                  <a:gd name="T29" fmla="*/ 1093 h 1369"/>
                  <a:gd name="T30" fmla="*/ 4 w 1321"/>
                  <a:gd name="T31" fmla="*/ 1140 h 1369"/>
                  <a:gd name="T32" fmla="*/ 0 w 1321"/>
                  <a:gd name="T33" fmla="*/ 1186 h 1369"/>
                  <a:gd name="T34" fmla="*/ 5 w 1321"/>
                  <a:gd name="T35" fmla="*/ 1229 h 1369"/>
                  <a:gd name="T36" fmla="*/ 18 w 1321"/>
                  <a:gd name="T37" fmla="*/ 1269 h 1369"/>
                  <a:gd name="T38" fmla="*/ 40 w 1321"/>
                  <a:gd name="T39" fmla="*/ 1304 h 1369"/>
                  <a:gd name="T40" fmla="*/ 56 w 1321"/>
                  <a:gd name="T41" fmla="*/ 1320 h 1369"/>
                  <a:gd name="T42" fmla="*/ 71 w 1321"/>
                  <a:gd name="T43" fmla="*/ 1334 h 1369"/>
                  <a:gd name="T44" fmla="*/ 108 w 1321"/>
                  <a:gd name="T45" fmla="*/ 1353 h 1369"/>
                  <a:gd name="T46" fmla="*/ 147 w 1321"/>
                  <a:gd name="T47" fmla="*/ 1366 h 1369"/>
                  <a:gd name="T48" fmla="*/ 189 w 1321"/>
                  <a:gd name="T49" fmla="*/ 1369 h 1369"/>
                  <a:gd name="T50" fmla="*/ 233 w 1321"/>
                  <a:gd name="T51" fmla="*/ 1365 h 1369"/>
                  <a:gd name="T52" fmla="*/ 279 w 1321"/>
                  <a:gd name="T53" fmla="*/ 1351 h 1369"/>
                  <a:gd name="T54" fmla="*/ 323 w 1321"/>
                  <a:gd name="T55" fmla="*/ 1329 h 1369"/>
                  <a:gd name="T56" fmla="*/ 364 w 1321"/>
                  <a:gd name="T57" fmla="*/ 1299 h 1369"/>
                  <a:gd name="T58" fmla="*/ 385 w 1321"/>
                  <a:gd name="T59" fmla="*/ 1280 h 1369"/>
                  <a:gd name="T60" fmla="*/ 394 w 1321"/>
                  <a:gd name="T61" fmla="*/ 1271 h 1369"/>
                  <a:gd name="T62" fmla="*/ 1321 w 1321"/>
                  <a:gd name="T63" fmla="*/ 217 h 1369"/>
                  <a:gd name="T64" fmla="*/ 1292 w 1321"/>
                  <a:gd name="T65" fmla="*/ 223 h 1369"/>
                  <a:gd name="T66" fmla="*/ 1239 w 1321"/>
                  <a:gd name="T67" fmla="*/ 225 h 1369"/>
                  <a:gd name="T68" fmla="*/ 1191 w 1321"/>
                  <a:gd name="T69" fmla="*/ 212 h 1369"/>
                  <a:gd name="T70" fmla="*/ 1147 w 1321"/>
                  <a:gd name="T71" fmla="*/ 186 h 1369"/>
                  <a:gd name="T72" fmla="*/ 1128 w 1321"/>
                  <a:gd name="T73" fmla="*/ 169 h 1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21" h="1369">
                    <a:moveTo>
                      <a:pt x="1128" y="169"/>
                    </a:moveTo>
                    <a:lnTo>
                      <a:pt x="1111" y="152"/>
                    </a:lnTo>
                    <a:lnTo>
                      <a:pt x="1084" y="116"/>
                    </a:lnTo>
                    <a:lnTo>
                      <a:pt x="1066" y="73"/>
                    </a:lnTo>
                    <a:lnTo>
                      <a:pt x="1058" y="26"/>
                    </a:lnTo>
                    <a:lnTo>
                      <a:pt x="1060" y="0"/>
                    </a:lnTo>
                    <a:lnTo>
                      <a:pt x="117" y="943"/>
                    </a:lnTo>
                    <a:lnTo>
                      <a:pt x="105" y="954"/>
                    </a:lnTo>
                    <a:lnTo>
                      <a:pt x="93" y="966"/>
                    </a:lnTo>
                    <a:lnTo>
                      <a:pt x="88" y="972"/>
                    </a:lnTo>
                    <a:lnTo>
                      <a:pt x="80" y="979"/>
                    </a:lnTo>
                    <a:lnTo>
                      <a:pt x="82" y="980"/>
                    </a:lnTo>
                    <a:lnTo>
                      <a:pt x="64" y="1001"/>
                    </a:lnTo>
                    <a:lnTo>
                      <a:pt x="36" y="1046"/>
                    </a:lnTo>
                    <a:lnTo>
                      <a:pt x="16" y="1093"/>
                    </a:lnTo>
                    <a:lnTo>
                      <a:pt x="4" y="1140"/>
                    </a:lnTo>
                    <a:lnTo>
                      <a:pt x="0" y="1186"/>
                    </a:lnTo>
                    <a:lnTo>
                      <a:pt x="5" y="1229"/>
                    </a:lnTo>
                    <a:lnTo>
                      <a:pt x="18" y="1269"/>
                    </a:lnTo>
                    <a:lnTo>
                      <a:pt x="40" y="1304"/>
                    </a:lnTo>
                    <a:lnTo>
                      <a:pt x="56" y="1320"/>
                    </a:lnTo>
                    <a:lnTo>
                      <a:pt x="71" y="1334"/>
                    </a:lnTo>
                    <a:lnTo>
                      <a:pt x="108" y="1353"/>
                    </a:lnTo>
                    <a:lnTo>
                      <a:pt x="147" y="1366"/>
                    </a:lnTo>
                    <a:lnTo>
                      <a:pt x="189" y="1369"/>
                    </a:lnTo>
                    <a:lnTo>
                      <a:pt x="233" y="1365"/>
                    </a:lnTo>
                    <a:lnTo>
                      <a:pt x="279" y="1351"/>
                    </a:lnTo>
                    <a:lnTo>
                      <a:pt x="323" y="1329"/>
                    </a:lnTo>
                    <a:lnTo>
                      <a:pt x="364" y="1299"/>
                    </a:lnTo>
                    <a:lnTo>
                      <a:pt x="385" y="1280"/>
                    </a:lnTo>
                    <a:lnTo>
                      <a:pt x="394" y="1271"/>
                    </a:lnTo>
                    <a:lnTo>
                      <a:pt x="1321" y="217"/>
                    </a:lnTo>
                    <a:lnTo>
                      <a:pt x="1292" y="223"/>
                    </a:lnTo>
                    <a:lnTo>
                      <a:pt x="1239" y="225"/>
                    </a:lnTo>
                    <a:lnTo>
                      <a:pt x="1191" y="212"/>
                    </a:lnTo>
                    <a:lnTo>
                      <a:pt x="1147" y="186"/>
                    </a:lnTo>
                    <a:lnTo>
                      <a:pt x="1128" y="169"/>
                    </a:lnTo>
                    <a:close/>
                  </a:path>
                </a:pathLst>
              </a:custGeom>
              <a:solidFill>
                <a:srgbClr val="E4AE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0"/>
              <p:cNvSpPr>
                <a:spLocks/>
              </p:cNvSpPr>
              <p:nvPr/>
            </p:nvSpPr>
            <p:spPr bwMode="auto">
              <a:xfrm>
                <a:off x="6700838" y="573088"/>
                <a:ext cx="1258888" cy="1301750"/>
              </a:xfrm>
              <a:custGeom>
                <a:avLst/>
                <a:gdLst>
                  <a:gd name="T0" fmla="*/ 36 w 3172"/>
                  <a:gd name="T1" fmla="*/ 3283 h 3283"/>
                  <a:gd name="T2" fmla="*/ 23 w 3172"/>
                  <a:gd name="T3" fmla="*/ 3265 h 3283"/>
                  <a:gd name="T4" fmla="*/ 5 w 3172"/>
                  <a:gd name="T5" fmla="*/ 3224 h 3283"/>
                  <a:gd name="T6" fmla="*/ 0 w 3172"/>
                  <a:gd name="T7" fmla="*/ 3202 h 3283"/>
                  <a:gd name="T8" fmla="*/ 3172 w 3172"/>
                  <a:gd name="T9" fmla="*/ 0 h 3283"/>
                  <a:gd name="T10" fmla="*/ 36 w 3172"/>
                  <a:gd name="T11" fmla="*/ 3283 h 3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72" h="3283">
                    <a:moveTo>
                      <a:pt x="36" y="3283"/>
                    </a:moveTo>
                    <a:lnTo>
                      <a:pt x="23" y="3265"/>
                    </a:lnTo>
                    <a:lnTo>
                      <a:pt x="5" y="3224"/>
                    </a:lnTo>
                    <a:lnTo>
                      <a:pt x="0" y="3202"/>
                    </a:lnTo>
                    <a:lnTo>
                      <a:pt x="3172" y="0"/>
                    </a:lnTo>
                    <a:lnTo>
                      <a:pt x="36" y="3283"/>
                    </a:lnTo>
                    <a:close/>
                  </a:path>
                </a:pathLst>
              </a:custGeom>
              <a:solidFill>
                <a:srgbClr val="CC35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1"/>
              <p:cNvSpPr>
                <a:spLocks/>
              </p:cNvSpPr>
              <p:nvPr/>
            </p:nvSpPr>
            <p:spPr bwMode="auto">
              <a:xfrm>
                <a:off x="6297613" y="2203450"/>
                <a:ext cx="65088" cy="104775"/>
              </a:xfrm>
              <a:custGeom>
                <a:avLst/>
                <a:gdLst>
                  <a:gd name="T0" fmla="*/ 9 w 165"/>
                  <a:gd name="T1" fmla="*/ 263 h 263"/>
                  <a:gd name="T2" fmla="*/ 4 w 165"/>
                  <a:gd name="T3" fmla="*/ 244 h 263"/>
                  <a:gd name="T4" fmla="*/ 0 w 165"/>
                  <a:gd name="T5" fmla="*/ 205 h 263"/>
                  <a:gd name="T6" fmla="*/ 7 w 165"/>
                  <a:gd name="T7" fmla="*/ 153 h 263"/>
                  <a:gd name="T8" fmla="*/ 39 w 165"/>
                  <a:gd name="T9" fmla="*/ 78 h 263"/>
                  <a:gd name="T10" fmla="*/ 47 w 165"/>
                  <a:gd name="T11" fmla="*/ 67 h 263"/>
                  <a:gd name="T12" fmla="*/ 114 w 165"/>
                  <a:gd name="T13" fmla="*/ 0 h 263"/>
                  <a:gd name="T14" fmla="*/ 122 w 165"/>
                  <a:gd name="T15" fmla="*/ 26 h 263"/>
                  <a:gd name="T16" fmla="*/ 148 w 165"/>
                  <a:gd name="T17" fmla="*/ 76 h 263"/>
                  <a:gd name="T18" fmla="*/ 165 w 165"/>
                  <a:gd name="T19" fmla="*/ 100 h 263"/>
                  <a:gd name="T20" fmla="*/ 9 w 165"/>
                  <a:gd name="T21" fmla="*/ 26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5" h="263">
                    <a:moveTo>
                      <a:pt x="9" y="263"/>
                    </a:moveTo>
                    <a:lnTo>
                      <a:pt x="4" y="244"/>
                    </a:lnTo>
                    <a:lnTo>
                      <a:pt x="0" y="205"/>
                    </a:lnTo>
                    <a:lnTo>
                      <a:pt x="7" y="153"/>
                    </a:lnTo>
                    <a:lnTo>
                      <a:pt x="39" y="78"/>
                    </a:lnTo>
                    <a:lnTo>
                      <a:pt x="47" y="67"/>
                    </a:lnTo>
                    <a:lnTo>
                      <a:pt x="114" y="0"/>
                    </a:lnTo>
                    <a:lnTo>
                      <a:pt x="122" y="26"/>
                    </a:lnTo>
                    <a:lnTo>
                      <a:pt x="148" y="76"/>
                    </a:lnTo>
                    <a:lnTo>
                      <a:pt x="165" y="100"/>
                    </a:lnTo>
                    <a:lnTo>
                      <a:pt x="9" y="263"/>
                    </a:lnTo>
                    <a:close/>
                  </a:path>
                </a:pathLst>
              </a:custGeom>
              <a:solidFill>
                <a:srgbClr val="E9BE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2"/>
              <p:cNvSpPr>
                <a:spLocks/>
              </p:cNvSpPr>
              <p:nvPr/>
            </p:nvSpPr>
            <p:spPr bwMode="auto">
              <a:xfrm>
                <a:off x="6348413" y="2181225"/>
                <a:ext cx="36513" cy="58738"/>
              </a:xfrm>
              <a:custGeom>
                <a:avLst/>
                <a:gdLst>
                  <a:gd name="T0" fmla="*/ 48 w 94"/>
                  <a:gd name="T1" fmla="*/ 145 h 145"/>
                  <a:gd name="T2" fmla="*/ 33 w 94"/>
                  <a:gd name="T3" fmla="*/ 120 h 145"/>
                  <a:gd name="T4" fmla="*/ 8 w 94"/>
                  <a:gd name="T5" fmla="*/ 70 h 145"/>
                  <a:gd name="T6" fmla="*/ 0 w 94"/>
                  <a:gd name="T7" fmla="*/ 43 h 145"/>
                  <a:gd name="T8" fmla="*/ 43 w 94"/>
                  <a:gd name="T9" fmla="*/ 0 h 145"/>
                  <a:gd name="T10" fmla="*/ 51 w 94"/>
                  <a:gd name="T11" fmla="*/ 26 h 145"/>
                  <a:gd name="T12" fmla="*/ 77 w 94"/>
                  <a:gd name="T13" fmla="*/ 75 h 145"/>
                  <a:gd name="T14" fmla="*/ 94 w 94"/>
                  <a:gd name="T15" fmla="*/ 97 h 145"/>
                  <a:gd name="T16" fmla="*/ 48 w 94"/>
                  <a:gd name="T17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4" h="145">
                    <a:moveTo>
                      <a:pt x="48" y="145"/>
                    </a:moveTo>
                    <a:lnTo>
                      <a:pt x="33" y="120"/>
                    </a:lnTo>
                    <a:lnTo>
                      <a:pt x="8" y="70"/>
                    </a:lnTo>
                    <a:lnTo>
                      <a:pt x="0" y="43"/>
                    </a:lnTo>
                    <a:lnTo>
                      <a:pt x="43" y="0"/>
                    </a:lnTo>
                    <a:lnTo>
                      <a:pt x="51" y="26"/>
                    </a:lnTo>
                    <a:lnTo>
                      <a:pt x="77" y="75"/>
                    </a:lnTo>
                    <a:lnTo>
                      <a:pt x="94" y="97"/>
                    </a:lnTo>
                    <a:lnTo>
                      <a:pt x="48" y="145"/>
                    </a:lnTo>
                    <a:close/>
                  </a:path>
                </a:pathLst>
              </a:custGeom>
              <a:solidFill>
                <a:srgbClr val="E9BE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3"/>
              <p:cNvSpPr>
                <a:spLocks/>
              </p:cNvSpPr>
              <p:nvPr/>
            </p:nvSpPr>
            <p:spPr bwMode="auto">
              <a:xfrm>
                <a:off x="6370638" y="2159000"/>
                <a:ext cx="38100" cy="57150"/>
              </a:xfrm>
              <a:custGeom>
                <a:avLst/>
                <a:gdLst>
                  <a:gd name="T0" fmla="*/ 49 w 96"/>
                  <a:gd name="T1" fmla="*/ 143 h 143"/>
                  <a:gd name="T2" fmla="*/ 33 w 96"/>
                  <a:gd name="T3" fmla="*/ 120 h 143"/>
                  <a:gd name="T4" fmla="*/ 8 w 96"/>
                  <a:gd name="T5" fmla="*/ 71 h 143"/>
                  <a:gd name="T6" fmla="*/ 0 w 96"/>
                  <a:gd name="T7" fmla="*/ 44 h 143"/>
                  <a:gd name="T8" fmla="*/ 44 w 96"/>
                  <a:gd name="T9" fmla="*/ 0 h 143"/>
                  <a:gd name="T10" fmla="*/ 53 w 96"/>
                  <a:gd name="T11" fmla="*/ 25 h 143"/>
                  <a:gd name="T12" fmla="*/ 79 w 96"/>
                  <a:gd name="T13" fmla="*/ 72 h 143"/>
                  <a:gd name="T14" fmla="*/ 96 w 96"/>
                  <a:gd name="T15" fmla="*/ 94 h 143"/>
                  <a:gd name="T16" fmla="*/ 49 w 96"/>
                  <a:gd name="T17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143">
                    <a:moveTo>
                      <a:pt x="49" y="143"/>
                    </a:moveTo>
                    <a:lnTo>
                      <a:pt x="33" y="120"/>
                    </a:lnTo>
                    <a:lnTo>
                      <a:pt x="8" y="71"/>
                    </a:lnTo>
                    <a:lnTo>
                      <a:pt x="0" y="44"/>
                    </a:lnTo>
                    <a:lnTo>
                      <a:pt x="44" y="0"/>
                    </a:lnTo>
                    <a:lnTo>
                      <a:pt x="53" y="25"/>
                    </a:lnTo>
                    <a:lnTo>
                      <a:pt x="79" y="72"/>
                    </a:lnTo>
                    <a:lnTo>
                      <a:pt x="96" y="94"/>
                    </a:lnTo>
                    <a:lnTo>
                      <a:pt x="49" y="14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4"/>
              <p:cNvSpPr>
                <a:spLocks/>
              </p:cNvSpPr>
              <p:nvPr/>
            </p:nvSpPr>
            <p:spPr bwMode="auto">
              <a:xfrm>
                <a:off x="6394450" y="2135188"/>
                <a:ext cx="38100" cy="55563"/>
              </a:xfrm>
              <a:custGeom>
                <a:avLst/>
                <a:gdLst>
                  <a:gd name="T0" fmla="*/ 51 w 96"/>
                  <a:gd name="T1" fmla="*/ 138 h 138"/>
                  <a:gd name="T2" fmla="*/ 34 w 96"/>
                  <a:gd name="T3" fmla="*/ 116 h 138"/>
                  <a:gd name="T4" fmla="*/ 8 w 96"/>
                  <a:gd name="T5" fmla="*/ 68 h 138"/>
                  <a:gd name="T6" fmla="*/ 0 w 96"/>
                  <a:gd name="T7" fmla="*/ 44 h 138"/>
                  <a:gd name="T8" fmla="*/ 43 w 96"/>
                  <a:gd name="T9" fmla="*/ 0 h 138"/>
                  <a:gd name="T10" fmla="*/ 52 w 96"/>
                  <a:gd name="T11" fmla="*/ 23 h 138"/>
                  <a:gd name="T12" fmla="*/ 80 w 96"/>
                  <a:gd name="T13" fmla="*/ 70 h 138"/>
                  <a:gd name="T14" fmla="*/ 96 w 96"/>
                  <a:gd name="T15" fmla="*/ 90 h 138"/>
                  <a:gd name="T16" fmla="*/ 51 w 96"/>
                  <a:gd name="T17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138">
                    <a:moveTo>
                      <a:pt x="51" y="138"/>
                    </a:moveTo>
                    <a:lnTo>
                      <a:pt x="34" y="116"/>
                    </a:lnTo>
                    <a:lnTo>
                      <a:pt x="8" y="68"/>
                    </a:lnTo>
                    <a:lnTo>
                      <a:pt x="0" y="44"/>
                    </a:lnTo>
                    <a:lnTo>
                      <a:pt x="43" y="0"/>
                    </a:lnTo>
                    <a:lnTo>
                      <a:pt x="52" y="23"/>
                    </a:lnTo>
                    <a:lnTo>
                      <a:pt x="80" y="70"/>
                    </a:lnTo>
                    <a:lnTo>
                      <a:pt x="96" y="90"/>
                    </a:lnTo>
                    <a:lnTo>
                      <a:pt x="51" y="138"/>
                    </a:lnTo>
                    <a:close/>
                  </a:path>
                </a:pathLst>
              </a:custGeom>
              <a:solidFill>
                <a:srgbClr val="E9BE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5"/>
              <p:cNvSpPr>
                <a:spLocks/>
              </p:cNvSpPr>
              <p:nvPr/>
            </p:nvSpPr>
            <p:spPr bwMode="auto">
              <a:xfrm>
                <a:off x="6416675" y="1952625"/>
                <a:ext cx="193675" cy="214313"/>
              </a:xfrm>
              <a:custGeom>
                <a:avLst/>
                <a:gdLst>
                  <a:gd name="T0" fmla="*/ 52 w 491"/>
                  <a:gd name="T1" fmla="*/ 541 h 541"/>
                  <a:gd name="T2" fmla="*/ 35 w 491"/>
                  <a:gd name="T3" fmla="*/ 519 h 541"/>
                  <a:gd name="T4" fmla="*/ 9 w 491"/>
                  <a:gd name="T5" fmla="*/ 472 h 541"/>
                  <a:gd name="T6" fmla="*/ 0 w 491"/>
                  <a:gd name="T7" fmla="*/ 447 h 541"/>
                  <a:gd name="T8" fmla="*/ 443 w 491"/>
                  <a:gd name="T9" fmla="*/ 0 h 541"/>
                  <a:gd name="T10" fmla="*/ 453 w 491"/>
                  <a:gd name="T11" fmla="*/ 21 h 541"/>
                  <a:gd name="T12" fmla="*/ 476 w 491"/>
                  <a:gd name="T13" fmla="*/ 61 h 541"/>
                  <a:gd name="T14" fmla="*/ 491 w 491"/>
                  <a:gd name="T15" fmla="*/ 80 h 541"/>
                  <a:gd name="T16" fmla="*/ 52 w 491"/>
                  <a:gd name="T17" fmla="*/ 541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1" h="541">
                    <a:moveTo>
                      <a:pt x="52" y="541"/>
                    </a:moveTo>
                    <a:lnTo>
                      <a:pt x="35" y="519"/>
                    </a:lnTo>
                    <a:lnTo>
                      <a:pt x="9" y="472"/>
                    </a:lnTo>
                    <a:lnTo>
                      <a:pt x="0" y="447"/>
                    </a:lnTo>
                    <a:lnTo>
                      <a:pt x="443" y="0"/>
                    </a:lnTo>
                    <a:lnTo>
                      <a:pt x="453" y="21"/>
                    </a:lnTo>
                    <a:lnTo>
                      <a:pt x="476" y="61"/>
                    </a:lnTo>
                    <a:lnTo>
                      <a:pt x="491" y="80"/>
                    </a:lnTo>
                    <a:lnTo>
                      <a:pt x="52" y="54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6"/>
              <p:cNvSpPr>
                <a:spLocks/>
              </p:cNvSpPr>
              <p:nvPr/>
            </p:nvSpPr>
            <p:spPr bwMode="auto">
              <a:xfrm>
                <a:off x="6597650" y="1928813"/>
                <a:ext cx="36513" cy="50800"/>
              </a:xfrm>
              <a:custGeom>
                <a:avLst/>
                <a:gdLst>
                  <a:gd name="T0" fmla="*/ 45 w 90"/>
                  <a:gd name="T1" fmla="*/ 127 h 127"/>
                  <a:gd name="T2" fmla="*/ 30 w 90"/>
                  <a:gd name="T3" fmla="*/ 107 h 127"/>
                  <a:gd name="T4" fmla="*/ 6 w 90"/>
                  <a:gd name="T5" fmla="*/ 66 h 127"/>
                  <a:gd name="T6" fmla="*/ 0 w 90"/>
                  <a:gd name="T7" fmla="*/ 45 h 127"/>
                  <a:gd name="T8" fmla="*/ 44 w 90"/>
                  <a:gd name="T9" fmla="*/ 0 h 127"/>
                  <a:gd name="T10" fmla="*/ 53 w 90"/>
                  <a:gd name="T11" fmla="*/ 21 h 127"/>
                  <a:gd name="T12" fmla="*/ 76 w 90"/>
                  <a:gd name="T13" fmla="*/ 59 h 127"/>
                  <a:gd name="T14" fmla="*/ 90 w 90"/>
                  <a:gd name="T15" fmla="*/ 79 h 127"/>
                  <a:gd name="T16" fmla="*/ 45 w 90"/>
                  <a:gd name="T17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" h="127">
                    <a:moveTo>
                      <a:pt x="45" y="127"/>
                    </a:moveTo>
                    <a:lnTo>
                      <a:pt x="30" y="107"/>
                    </a:lnTo>
                    <a:lnTo>
                      <a:pt x="6" y="66"/>
                    </a:lnTo>
                    <a:lnTo>
                      <a:pt x="0" y="45"/>
                    </a:lnTo>
                    <a:lnTo>
                      <a:pt x="44" y="0"/>
                    </a:lnTo>
                    <a:lnTo>
                      <a:pt x="53" y="21"/>
                    </a:lnTo>
                    <a:lnTo>
                      <a:pt x="76" y="59"/>
                    </a:lnTo>
                    <a:lnTo>
                      <a:pt x="90" y="79"/>
                    </a:lnTo>
                    <a:lnTo>
                      <a:pt x="45" y="127"/>
                    </a:lnTo>
                    <a:close/>
                  </a:path>
                </a:pathLst>
              </a:custGeom>
              <a:solidFill>
                <a:srgbClr val="E9BE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77"/>
              <p:cNvSpPr>
                <a:spLocks/>
              </p:cNvSpPr>
              <p:nvPr/>
            </p:nvSpPr>
            <p:spPr bwMode="auto">
              <a:xfrm>
                <a:off x="6621463" y="1908175"/>
                <a:ext cx="33338" cy="47625"/>
              </a:xfrm>
              <a:custGeom>
                <a:avLst/>
                <a:gdLst>
                  <a:gd name="T0" fmla="*/ 44 w 84"/>
                  <a:gd name="T1" fmla="*/ 119 h 119"/>
                  <a:gd name="T2" fmla="*/ 30 w 84"/>
                  <a:gd name="T3" fmla="*/ 101 h 119"/>
                  <a:gd name="T4" fmla="*/ 7 w 84"/>
                  <a:gd name="T5" fmla="*/ 59 h 119"/>
                  <a:gd name="T6" fmla="*/ 0 w 84"/>
                  <a:gd name="T7" fmla="*/ 39 h 119"/>
                  <a:gd name="T8" fmla="*/ 39 w 84"/>
                  <a:gd name="T9" fmla="*/ 0 h 119"/>
                  <a:gd name="T10" fmla="*/ 47 w 84"/>
                  <a:gd name="T11" fmla="*/ 20 h 119"/>
                  <a:gd name="T12" fmla="*/ 70 w 84"/>
                  <a:gd name="T13" fmla="*/ 59 h 119"/>
                  <a:gd name="T14" fmla="*/ 84 w 84"/>
                  <a:gd name="T15" fmla="*/ 77 h 119"/>
                  <a:gd name="T16" fmla="*/ 44 w 84"/>
                  <a:gd name="T1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4" h="119">
                    <a:moveTo>
                      <a:pt x="44" y="119"/>
                    </a:moveTo>
                    <a:lnTo>
                      <a:pt x="30" y="101"/>
                    </a:lnTo>
                    <a:lnTo>
                      <a:pt x="7" y="59"/>
                    </a:lnTo>
                    <a:lnTo>
                      <a:pt x="0" y="39"/>
                    </a:lnTo>
                    <a:lnTo>
                      <a:pt x="39" y="0"/>
                    </a:lnTo>
                    <a:lnTo>
                      <a:pt x="47" y="20"/>
                    </a:lnTo>
                    <a:lnTo>
                      <a:pt x="70" y="59"/>
                    </a:lnTo>
                    <a:lnTo>
                      <a:pt x="84" y="77"/>
                    </a:lnTo>
                    <a:lnTo>
                      <a:pt x="44" y="11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78"/>
              <p:cNvSpPr>
                <a:spLocks/>
              </p:cNvSpPr>
              <p:nvPr/>
            </p:nvSpPr>
            <p:spPr bwMode="auto">
              <a:xfrm>
                <a:off x="6640513" y="1843088"/>
                <a:ext cx="74613" cy="90488"/>
              </a:xfrm>
              <a:custGeom>
                <a:avLst/>
                <a:gdLst>
                  <a:gd name="T0" fmla="*/ 44 w 185"/>
                  <a:gd name="T1" fmla="*/ 228 h 228"/>
                  <a:gd name="T2" fmla="*/ 30 w 185"/>
                  <a:gd name="T3" fmla="*/ 210 h 228"/>
                  <a:gd name="T4" fmla="*/ 8 w 185"/>
                  <a:gd name="T5" fmla="*/ 170 h 228"/>
                  <a:gd name="T6" fmla="*/ 0 w 185"/>
                  <a:gd name="T7" fmla="*/ 151 h 228"/>
                  <a:gd name="T8" fmla="*/ 149 w 185"/>
                  <a:gd name="T9" fmla="*/ 0 h 228"/>
                  <a:gd name="T10" fmla="*/ 154 w 185"/>
                  <a:gd name="T11" fmla="*/ 22 h 228"/>
                  <a:gd name="T12" fmla="*/ 172 w 185"/>
                  <a:gd name="T13" fmla="*/ 63 h 228"/>
                  <a:gd name="T14" fmla="*/ 185 w 185"/>
                  <a:gd name="T15" fmla="*/ 81 h 228"/>
                  <a:gd name="T16" fmla="*/ 44 w 185"/>
                  <a:gd name="T17" fmla="*/ 228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5" h="228">
                    <a:moveTo>
                      <a:pt x="44" y="228"/>
                    </a:moveTo>
                    <a:lnTo>
                      <a:pt x="30" y="210"/>
                    </a:lnTo>
                    <a:lnTo>
                      <a:pt x="8" y="170"/>
                    </a:lnTo>
                    <a:lnTo>
                      <a:pt x="0" y="151"/>
                    </a:lnTo>
                    <a:lnTo>
                      <a:pt x="149" y="0"/>
                    </a:lnTo>
                    <a:lnTo>
                      <a:pt x="154" y="22"/>
                    </a:lnTo>
                    <a:lnTo>
                      <a:pt x="172" y="63"/>
                    </a:lnTo>
                    <a:lnTo>
                      <a:pt x="185" y="81"/>
                    </a:lnTo>
                    <a:lnTo>
                      <a:pt x="44" y="228"/>
                    </a:lnTo>
                    <a:close/>
                  </a:path>
                </a:pathLst>
              </a:custGeom>
              <a:solidFill>
                <a:srgbClr val="E9BE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79"/>
              <p:cNvSpPr>
                <a:spLocks/>
              </p:cNvSpPr>
              <p:nvPr/>
            </p:nvSpPr>
            <p:spPr bwMode="auto">
              <a:xfrm>
                <a:off x="6632575" y="1874838"/>
                <a:ext cx="122238" cy="104775"/>
              </a:xfrm>
              <a:custGeom>
                <a:avLst/>
                <a:gdLst>
                  <a:gd name="T0" fmla="*/ 2 w 311"/>
                  <a:gd name="T1" fmla="*/ 7 h 264"/>
                  <a:gd name="T2" fmla="*/ 0 w 311"/>
                  <a:gd name="T3" fmla="*/ 33 h 264"/>
                  <a:gd name="T4" fmla="*/ 10 w 311"/>
                  <a:gd name="T5" fmla="*/ 86 h 264"/>
                  <a:gd name="T6" fmla="*/ 36 w 311"/>
                  <a:gd name="T7" fmla="*/ 136 h 264"/>
                  <a:gd name="T8" fmla="*/ 73 w 311"/>
                  <a:gd name="T9" fmla="*/ 182 h 264"/>
                  <a:gd name="T10" fmla="*/ 120 w 311"/>
                  <a:gd name="T11" fmla="*/ 221 h 264"/>
                  <a:gd name="T12" fmla="*/ 173 w 311"/>
                  <a:gd name="T13" fmla="*/ 249 h 264"/>
                  <a:gd name="T14" fmla="*/ 228 w 311"/>
                  <a:gd name="T15" fmla="*/ 264 h 264"/>
                  <a:gd name="T16" fmla="*/ 281 w 311"/>
                  <a:gd name="T17" fmla="*/ 262 h 264"/>
                  <a:gd name="T18" fmla="*/ 305 w 311"/>
                  <a:gd name="T19" fmla="*/ 253 h 264"/>
                  <a:gd name="T20" fmla="*/ 311 w 311"/>
                  <a:gd name="T21" fmla="*/ 249 h 264"/>
                  <a:gd name="T22" fmla="*/ 308 w 311"/>
                  <a:gd name="T23" fmla="*/ 236 h 264"/>
                  <a:gd name="T24" fmla="*/ 300 w 311"/>
                  <a:gd name="T25" fmla="*/ 236 h 264"/>
                  <a:gd name="T26" fmla="*/ 278 w 311"/>
                  <a:gd name="T27" fmla="*/ 244 h 264"/>
                  <a:gd name="T28" fmla="*/ 230 w 311"/>
                  <a:gd name="T29" fmla="*/ 245 h 264"/>
                  <a:gd name="T30" fmla="*/ 180 w 311"/>
                  <a:gd name="T31" fmla="*/ 232 h 264"/>
                  <a:gd name="T32" fmla="*/ 130 w 311"/>
                  <a:gd name="T33" fmla="*/ 206 h 264"/>
                  <a:gd name="T34" fmla="*/ 86 w 311"/>
                  <a:gd name="T35" fmla="*/ 170 h 264"/>
                  <a:gd name="T36" fmla="*/ 50 w 311"/>
                  <a:gd name="T37" fmla="*/ 129 h 264"/>
                  <a:gd name="T38" fmla="*/ 25 w 311"/>
                  <a:gd name="T39" fmla="*/ 82 h 264"/>
                  <a:gd name="T40" fmla="*/ 16 w 311"/>
                  <a:gd name="T41" fmla="*/ 34 h 264"/>
                  <a:gd name="T42" fmla="*/ 19 w 311"/>
                  <a:gd name="T43" fmla="*/ 11 h 264"/>
                  <a:gd name="T44" fmla="*/ 18 w 311"/>
                  <a:gd name="T45" fmla="*/ 4 h 264"/>
                  <a:gd name="T46" fmla="*/ 5 w 311"/>
                  <a:gd name="T47" fmla="*/ 0 h 264"/>
                  <a:gd name="T48" fmla="*/ 2 w 311"/>
                  <a:gd name="T49" fmla="*/ 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11" h="264">
                    <a:moveTo>
                      <a:pt x="2" y="7"/>
                    </a:moveTo>
                    <a:lnTo>
                      <a:pt x="0" y="33"/>
                    </a:lnTo>
                    <a:lnTo>
                      <a:pt x="10" y="86"/>
                    </a:lnTo>
                    <a:lnTo>
                      <a:pt x="36" y="136"/>
                    </a:lnTo>
                    <a:lnTo>
                      <a:pt x="73" y="182"/>
                    </a:lnTo>
                    <a:lnTo>
                      <a:pt x="120" y="221"/>
                    </a:lnTo>
                    <a:lnTo>
                      <a:pt x="173" y="249"/>
                    </a:lnTo>
                    <a:lnTo>
                      <a:pt x="228" y="264"/>
                    </a:lnTo>
                    <a:lnTo>
                      <a:pt x="281" y="262"/>
                    </a:lnTo>
                    <a:lnTo>
                      <a:pt x="305" y="253"/>
                    </a:lnTo>
                    <a:lnTo>
                      <a:pt x="311" y="249"/>
                    </a:lnTo>
                    <a:lnTo>
                      <a:pt x="308" y="236"/>
                    </a:lnTo>
                    <a:lnTo>
                      <a:pt x="300" y="236"/>
                    </a:lnTo>
                    <a:lnTo>
                      <a:pt x="278" y="244"/>
                    </a:lnTo>
                    <a:lnTo>
                      <a:pt x="230" y="245"/>
                    </a:lnTo>
                    <a:lnTo>
                      <a:pt x="180" y="232"/>
                    </a:lnTo>
                    <a:lnTo>
                      <a:pt x="130" y="206"/>
                    </a:lnTo>
                    <a:lnTo>
                      <a:pt x="86" y="170"/>
                    </a:lnTo>
                    <a:lnTo>
                      <a:pt x="50" y="129"/>
                    </a:lnTo>
                    <a:lnTo>
                      <a:pt x="25" y="82"/>
                    </a:lnTo>
                    <a:lnTo>
                      <a:pt x="16" y="34"/>
                    </a:lnTo>
                    <a:lnTo>
                      <a:pt x="19" y="11"/>
                    </a:lnTo>
                    <a:lnTo>
                      <a:pt x="18" y="4"/>
                    </a:lnTo>
                    <a:lnTo>
                      <a:pt x="5" y="0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987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80"/>
              <p:cNvSpPr>
                <a:spLocks/>
              </p:cNvSpPr>
              <p:nvPr/>
            </p:nvSpPr>
            <p:spPr bwMode="auto">
              <a:xfrm>
                <a:off x="6611938" y="1897063"/>
                <a:ext cx="123825" cy="104775"/>
              </a:xfrm>
              <a:custGeom>
                <a:avLst/>
                <a:gdLst>
                  <a:gd name="T0" fmla="*/ 2 w 312"/>
                  <a:gd name="T1" fmla="*/ 7 h 263"/>
                  <a:gd name="T2" fmla="*/ 0 w 312"/>
                  <a:gd name="T3" fmla="*/ 33 h 263"/>
                  <a:gd name="T4" fmla="*/ 10 w 312"/>
                  <a:gd name="T5" fmla="*/ 84 h 263"/>
                  <a:gd name="T6" fmla="*/ 36 w 312"/>
                  <a:gd name="T7" fmla="*/ 135 h 263"/>
                  <a:gd name="T8" fmla="*/ 74 w 312"/>
                  <a:gd name="T9" fmla="*/ 182 h 263"/>
                  <a:gd name="T10" fmla="*/ 122 w 312"/>
                  <a:gd name="T11" fmla="*/ 220 h 263"/>
                  <a:gd name="T12" fmla="*/ 173 w 312"/>
                  <a:gd name="T13" fmla="*/ 248 h 263"/>
                  <a:gd name="T14" fmla="*/ 228 w 312"/>
                  <a:gd name="T15" fmla="*/ 263 h 263"/>
                  <a:gd name="T16" fmla="*/ 281 w 312"/>
                  <a:gd name="T17" fmla="*/ 262 h 263"/>
                  <a:gd name="T18" fmla="*/ 306 w 312"/>
                  <a:gd name="T19" fmla="*/ 253 h 263"/>
                  <a:gd name="T20" fmla="*/ 312 w 312"/>
                  <a:gd name="T21" fmla="*/ 248 h 263"/>
                  <a:gd name="T22" fmla="*/ 308 w 312"/>
                  <a:gd name="T23" fmla="*/ 236 h 263"/>
                  <a:gd name="T24" fmla="*/ 300 w 312"/>
                  <a:gd name="T25" fmla="*/ 236 h 263"/>
                  <a:gd name="T26" fmla="*/ 278 w 312"/>
                  <a:gd name="T27" fmla="*/ 244 h 263"/>
                  <a:gd name="T28" fmla="*/ 230 w 312"/>
                  <a:gd name="T29" fmla="*/ 245 h 263"/>
                  <a:gd name="T30" fmla="*/ 180 w 312"/>
                  <a:gd name="T31" fmla="*/ 231 h 263"/>
                  <a:gd name="T32" fmla="*/ 131 w 312"/>
                  <a:gd name="T33" fmla="*/ 205 h 263"/>
                  <a:gd name="T34" fmla="*/ 87 w 312"/>
                  <a:gd name="T35" fmla="*/ 170 h 263"/>
                  <a:gd name="T36" fmla="*/ 52 w 312"/>
                  <a:gd name="T37" fmla="*/ 128 h 263"/>
                  <a:gd name="T38" fmla="*/ 27 w 312"/>
                  <a:gd name="T39" fmla="*/ 82 h 263"/>
                  <a:gd name="T40" fmla="*/ 17 w 312"/>
                  <a:gd name="T41" fmla="*/ 34 h 263"/>
                  <a:gd name="T42" fmla="*/ 19 w 312"/>
                  <a:gd name="T43" fmla="*/ 10 h 263"/>
                  <a:gd name="T44" fmla="*/ 18 w 312"/>
                  <a:gd name="T45" fmla="*/ 3 h 263"/>
                  <a:gd name="T46" fmla="*/ 5 w 312"/>
                  <a:gd name="T47" fmla="*/ 0 h 263"/>
                  <a:gd name="T48" fmla="*/ 2 w 312"/>
                  <a:gd name="T49" fmla="*/ 7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12" h="263">
                    <a:moveTo>
                      <a:pt x="2" y="7"/>
                    </a:moveTo>
                    <a:lnTo>
                      <a:pt x="0" y="33"/>
                    </a:lnTo>
                    <a:lnTo>
                      <a:pt x="10" y="84"/>
                    </a:lnTo>
                    <a:lnTo>
                      <a:pt x="36" y="135"/>
                    </a:lnTo>
                    <a:lnTo>
                      <a:pt x="74" y="182"/>
                    </a:lnTo>
                    <a:lnTo>
                      <a:pt x="122" y="220"/>
                    </a:lnTo>
                    <a:lnTo>
                      <a:pt x="173" y="248"/>
                    </a:lnTo>
                    <a:lnTo>
                      <a:pt x="228" y="263"/>
                    </a:lnTo>
                    <a:lnTo>
                      <a:pt x="281" y="262"/>
                    </a:lnTo>
                    <a:lnTo>
                      <a:pt x="306" y="253"/>
                    </a:lnTo>
                    <a:lnTo>
                      <a:pt x="312" y="248"/>
                    </a:lnTo>
                    <a:lnTo>
                      <a:pt x="308" y="236"/>
                    </a:lnTo>
                    <a:lnTo>
                      <a:pt x="300" y="236"/>
                    </a:lnTo>
                    <a:lnTo>
                      <a:pt x="278" y="244"/>
                    </a:lnTo>
                    <a:lnTo>
                      <a:pt x="230" y="245"/>
                    </a:lnTo>
                    <a:lnTo>
                      <a:pt x="180" y="231"/>
                    </a:lnTo>
                    <a:lnTo>
                      <a:pt x="131" y="205"/>
                    </a:lnTo>
                    <a:lnTo>
                      <a:pt x="87" y="170"/>
                    </a:lnTo>
                    <a:lnTo>
                      <a:pt x="52" y="128"/>
                    </a:lnTo>
                    <a:lnTo>
                      <a:pt x="27" y="82"/>
                    </a:lnTo>
                    <a:lnTo>
                      <a:pt x="17" y="34"/>
                    </a:lnTo>
                    <a:lnTo>
                      <a:pt x="19" y="10"/>
                    </a:lnTo>
                    <a:lnTo>
                      <a:pt x="18" y="3"/>
                    </a:lnTo>
                    <a:lnTo>
                      <a:pt x="5" y="0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987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81"/>
              <p:cNvSpPr>
                <a:spLocks/>
              </p:cNvSpPr>
              <p:nvPr/>
            </p:nvSpPr>
            <p:spPr bwMode="auto">
              <a:xfrm>
                <a:off x="6588125" y="1922463"/>
                <a:ext cx="123825" cy="103188"/>
              </a:xfrm>
              <a:custGeom>
                <a:avLst/>
                <a:gdLst>
                  <a:gd name="T0" fmla="*/ 2 w 311"/>
                  <a:gd name="T1" fmla="*/ 6 h 261"/>
                  <a:gd name="T2" fmla="*/ 0 w 311"/>
                  <a:gd name="T3" fmla="*/ 32 h 261"/>
                  <a:gd name="T4" fmla="*/ 12 w 311"/>
                  <a:gd name="T5" fmla="*/ 83 h 261"/>
                  <a:gd name="T6" fmla="*/ 38 w 311"/>
                  <a:gd name="T7" fmla="*/ 133 h 261"/>
                  <a:gd name="T8" fmla="*/ 77 w 311"/>
                  <a:gd name="T9" fmla="*/ 179 h 261"/>
                  <a:gd name="T10" fmla="*/ 124 w 311"/>
                  <a:gd name="T11" fmla="*/ 217 h 261"/>
                  <a:gd name="T12" fmla="*/ 175 w 311"/>
                  <a:gd name="T13" fmla="*/ 246 h 261"/>
                  <a:gd name="T14" fmla="*/ 229 w 311"/>
                  <a:gd name="T15" fmla="*/ 261 h 261"/>
                  <a:gd name="T16" fmla="*/ 282 w 311"/>
                  <a:gd name="T17" fmla="*/ 261 h 261"/>
                  <a:gd name="T18" fmla="*/ 305 w 311"/>
                  <a:gd name="T19" fmla="*/ 252 h 261"/>
                  <a:gd name="T20" fmla="*/ 311 w 311"/>
                  <a:gd name="T21" fmla="*/ 247 h 261"/>
                  <a:gd name="T22" fmla="*/ 308 w 311"/>
                  <a:gd name="T23" fmla="*/ 236 h 261"/>
                  <a:gd name="T24" fmla="*/ 301 w 311"/>
                  <a:gd name="T25" fmla="*/ 236 h 261"/>
                  <a:gd name="T26" fmla="*/ 279 w 311"/>
                  <a:gd name="T27" fmla="*/ 243 h 261"/>
                  <a:gd name="T28" fmla="*/ 231 w 311"/>
                  <a:gd name="T29" fmla="*/ 243 h 261"/>
                  <a:gd name="T30" fmla="*/ 182 w 311"/>
                  <a:gd name="T31" fmla="*/ 229 h 261"/>
                  <a:gd name="T32" fmla="*/ 134 w 311"/>
                  <a:gd name="T33" fmla="*/ 203 h 261"/>
                  <a:gd name="T34" fmla="*/ 90 w 311"/>
                  <a:gd name="T35" fmla="*/ 168 h 261"/>
                  <a:gd name="T36" fmla="*/ 54 w 311"/>
                  <a:gd name="T37" fmla="*/ 125 h 261"/>
                  <a:gd name="T38" fmla="*/ 29 w 311"/>
                  <a:gd name="T39" fmla="*/ 80 h 261"/>
                  <a:gd name="T40" fmla="*/ 17 w 311"/>
                  <a:gd name="T41" fmla="*/ 33 h 261"/>
                  <a:gd name="T42" fmla="*/ 19 w 311"/>
                  <a:gd name="T43" fmla="*/ 10 h 261"/>
                  <a:gd name="T44" fmla="*/ 17 w 311"/>
                  <a:gd name="T45" fmla="*/ 4 h 261"/>
                  <a:gd name="T46" fmla="*/ 4 w 311"/>
                  <a:gd name="T47" fmla="*/ 0 h 261"/>
                  <a:gd name="T48" fmla="*/ 2 w 311"/>
                  <a:gd name="T49" fmla="*/ 6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11" h="261">
                    <a:moveTo>
                      <a:pt x="2" y="6"/>
                    </a:moveTo>
                    <a:lnTo>
                      <a:pt x="0" y="32"/>
                    </a:lnTo>
                    <a:lnTo>
                      <a:pt x="12" y="83"/>
                    </a:lnTo>
                    <a:lnTo>
                      <a:pt x="38" y="133"/>
                    </a:lnTo>
                    <a:lnTo>
                      <a:pt x="77" y="179"/>
                    </a:lnTo>
                    <a:lnTo>
                      <a:pt x="124" y="217"/>
                    </a:lnTo>
                    <a:lnTo>
                      <a:pt x="175" y="246"/>
                    </a:lnTo>
                    <a:lnTo>
                      <a:pt x="229" y="261"/>
                    </a:lnTo>
                    <a:lnTo>
                      <a:pt x="282" y="261"/>
                    </a:lnTo>
                    <a:lnTo>
                      <a:pt x="305" y="252"/>
                    </a:lnTo>
                    <a:lnTo>
                      <a:pt x="311" y="247"/>
                    </a:lnTo>
                    <a:lnTo>
                      <a:pt x="308" y="236"/>
                    </a:lnTo>
                    <a:lnTo>
                      <a:pt x="301" y="236"/>
                    </a:lnTo>
                    <a:lnTo>
                      <a:pt x="279" y="243"/>
                    </a:lnTo>
                    <a:lnTo>
                      <a:pt x="231" y="243"/>
                    </a:lnTo>
                    <a:lnTo>
                      <a:pt x="182" y="229"/>
                    </a:lnTo>
                    <a:lnTo>
                      <a:pt x="134" y="203"/>
                    </a:lnTo>
                    <a:lnTo>
                      <a:pt x="90" y="168"/>
                    </a:lnTo>
                    <a:lnTo>
                      <a:pt x="54" y="125"/>
                    </a:lnTo>
                    <a:lnTo>
                      <a:pt x="29" y="80"/>
                    </a:lnTo>
                    <a:lnTo>
                      <a:pt x="17" y="33"/>
                    </a:lnTo>
                    <a:lnTo>
                      <a:pt x="19" y="10"/>
                    </a:lnTo>
                    <a:lnTo>
                      <a:pt x="17" y="4"/>
                    </a:lnTo>
                    <a:lnTo>
                      <a:pt x="4" y="0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987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82"/>
              <p:cNvSpPr>
                <a:spLocks/>
              </p:cNvSpPr>
              <p:nvPr/>
            </p:nvSpPr>
            <p:spPr bwMode="auto">
              <a:xfrm>
                <a:off x="6405563" y="2087563"/>
                <a:ext cx="149225" cy="131763"/>
              </a:xfrm>
              <a:custGeom>
                <a:avLst/>
                <a:gdLst>
                  <a:gd name="T0" fmla="*/ 5 w 375"/>
                  <a:gd name="T1" fmla="*/ 6 h 333"/>
                  <a:gd name="T2" fmla="*/ 3 w 375"/>
                  <a:gd name="T3" fmla="*/ 22 h 333"/>
                  <a:gd name="T4" fmla="*/ 0 w 375"/>
                  <a:gd name="T5" fmla="*/ 55 h 333"/>
                  <a:gd name="T6" fmla="*/ 7 w 375"/>
                  <a:gd name="T7" fmla="*/ 106 h 333"/>
                  <a:gd name="T8" fmla="*/ 35 w 375"/>
                  <a:gd name="T9" fmla="*/ 171 h 333"/>
                  <a:gd name="T10" fmla="*/ 81 w 375"/>
                  <a:gd name="T11" fmla="*/ 229 h 333"/>
                  <a:gd name="T12" fmla="*/ 138 w 375"/>
                  <a:gd name="T13" fmla="*/ 278 h 333"/>
                  <a:gd name="T14" fmla="*/ 202 w 375"/>
                  <a:gd name="T15" fmla="*/ 315 h 333"/>
                  <a:gd name="T16" fmla="*/ 271 w 375"/>
                  <a:gd name="T17" fmla="*/ 333 h 333"/>
                  <a:gd name="T18" fmla="*/ 322 w 375"/>
                  <a:gd name="T19" fmla="*/ 333 h 333"/>
                  <a:gd name="T20" fmla="*/ 354 w 375"/>
                  <a:gd name="T21" fmla="*/ 326 h 333"/>
                  <a:gd name="T22" fmla="*/ 370 w 375"/>
                  <a:gd name="T23" fmla="*/ 320 h 333"/>
                  <a:gd name="T24" fmla="*/ 375 w 375"/>
                  <a:gd name="T25" fmla="*/ 315 h 333"/>
                  <a:gd name="T26" fmla="*/ 371 w 375"/>
                  <a:gd name="T27" fmla="*/ 303 h 333"/>
                  <a:gd name="T28" fmla="*/ 364 w 375"/>
                  <a:gd name="T29" fmla="*/ 303 h 333"/>
                  <a:gd name="T30" fmla="*/ 335 w 375"/>
                  <a:gd name="T31" fmla="*/ 313 h 333"/>
                  <a:gd name="T32" fmla="*/ 272 w 375"/>
                  <a:gd name="T33" fmla="*/ 316 h 333"/>
                  <a:gd name="T34" fmla="*/ 209 w 375"/>
                  <a:gd name="T35" fmla="*/ 298 h 333"/>
                  <a:gd name="T36" fmla="*/ 148 w 375"/>
                  <a:gd name="T37" fmla="*/ 264 h 333"/>
                  <a:gd name="T38" fmla="*/ 94 w 375"/>
                  <a:gd name="T39" fmla="*/ 219 h 333"/>
                  <a:gd name="T40" fmla="*/ 51 w 375"/>
                  <a:gd name="T41" fmla="*/ 163 h 333"/>
                  <a:gd name="T42" fmla="*/ 24 w 375"/>
                  <a:gd name="T43" fmla="*/ 102 h 333"/>
                  <a:gd name="T44" fmla="*/ 17 w 375"/>
                  <a:gd name="T45" fmla="*/ 40 h 333"/>
                  <a:gd name="T46" fmla="*/ 22 w 375"/>
                  <a:gd name="T47" fmla="*/ 10 h 333"/>
                  <a:gd name="T48" fmla="*/ 22 w 375"/>
                  <a:gd name="T49" fmla="*/ 2 h 333"/>
                  <a:gd name="T50" fmla="*/ 11 w 375"/>
                  <a:gd name="T51" fmla="*/ 0 h 333"/>
                  <a:gd name="T52" fmla="*/ 5 w 375"/>
                  <a:gd name="T53" fmla="*/ 6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75" h="333">
                    <a:moveTo>
                      <a:pt x="5" y="6"/>
                    </a:moveTo>
                    <a:lnTo>
                      <a:pt x="3" y="22"/>
                    </a:lnTo>
                    <a:lnTo>
                      <a:pt x="0" y="55"/>
                    </a:lnTo>
                    <a:lnTo>
                      <a:pt x="7" y="106"/>
                    </a:lnTo>
                    <a:lnTo>
                      <a:pt x="35" y="171"/>
                    </a:lnTo>
                    <a:lnTo>
                      <a:pt x="81" y="229"/>
                    </a:lnTo>
                    <a:lnTo>
                      <a:pt x="138" y="278"/>
                    </a:lnTo>
                    <a:lnTo>
                      <a:pt x="202" y="315"/>
                    </a:lnTo>
                    <a:lnTo>
                      <a:pt x="271" y="333"/>
                    </a:lnTo>
                    <a:lnTo>
                      <a:pt x="322" y="333"/>
                    </a:lnTo>
                    <a:lnTo>
                      <a:pt x="354" y="326"/>
                    </a:lnTo>
                    <a:lnTo>
                      <a:pt x="370" y="320"/>
                    </a:lnTo>
                    <a:lnTo>
                      <a:pt x="375" y="315"/>
                    </a:lnTo>
                    <a:lnTo>
                      <a:pt x="371" y="303"/>
                    </a:lnTo>
                    <a:lnTo>
                      <a:pt x="364" y="303"/>
                    </a:lnTo>
                    <a:lnTo>
                      <a:pt x="335" y="313"/>
                    </a:lnTo>
                    <a:lnTo>
                      <a:pt x="272" y="316"/>
                    </a:lnTo>
                    <a:lnTo>
                      <a:pt x="209" y="298"/>
                    </a:lnTo>
                    <a:lnTo>
                      <a:pt x="148" y="264"/>
                    </a:lnTo>
                    <a:lnTo>
                      <a:pt x="94" y="219"/>
                    </a:lnTo>
                    <a:lnTo>
                      <a:pt x="51" y="163"/>
                    </a:lnTo>
                    <a:lnTo>
                      <a:pt x="24" y="102"/>
                    </a:lnTo>
                    <a:lnTo>
                      <a:pt x="17" y="40"/>
                    </a:lnTo>
                    <a:lnTo>
                      <a:pt x="22" y="10"/>
                    </a:lnTo>
                    <a:lnTo>
                      <a:pt x="22" y="2"/>
                    </a:lnTo>
                    <a:lnTo>
                      <a:pt x="11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987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83"/>
              <p:cNvSpPr>
                <a:spLocks/>
              </p:cNvSpPr>
              <p:nvPr/>
            </p:nvSpPr>
            <p:spPr bwMode="auto">
              <a:xfrm>
                <a:off x="6383338" y="2111375"/>
                <a:ext cx="149225" cy="131763"/>
              </a:xfrm>
              <a:custGeom>
                <a:avLst/>
                <a:gdLst>
                  <a:gd name="T0" fmla="*/ 6 w 375"/>
                  <a:gd name="T1" fmla="*/ 7 h 336"/>
                  <a:gd name="T2" fmla="*/ 2 w 375"/>
                  <a:gd name="T3" fmla="*/ 23 h 336"/>
                  <a:gd name="T4" fmla="*/ 0 w 375"/>
                  <a:gd name="T5" fmla="*/ 57 h 336"/>
                  <a:gd name="T6" fmla="*/ 6 w 375"/>
                  <a:gd name="T7" fmla="*/ 108 h 336"/>
                  <a:gd name="T8" fmla="*/ 33 w 375"/>
                  <a:gd name="T9" fmla="*/ 174 h 336"/>
                  <a:gd name="T10" fmla="*/ 79 w 375"/>
                  <a:gd name="T11" fmla="*/ 232 h 336"/>
                  <a:gd name="T12" fmla="*/ 134 w 375"/>
                  <a:gd name="T13" fmla="*/ 281 h 336"/>
                  <a:gd name="T14" fmla="*/ 200 w 375"/>
                  <a:gd name="T15" fmla="*/ 318 h 336"/>
                  <a:gd name="T16" fmla="*/ 269 w 375"/>
                  <a:gd name="T17" fmla="*/ 336 h 336"/>
                  <a:gd name="T18" fmla="*/ 321 w 375"/>
                  <a:gd name="T19" fmla="*/ 334 h 336"/>
                  <a:gd name="T20" fmla="*/ 353 w 375"/>
                  <a:gd name="T21" fmla="*/ 327 h 336"/>
                  <a:gd name="T22" fmla="*/ 370 w 375"/>
                  <a:gd name="T23" fmla="*/ 320 h 336"/>
                  <a:gd name="T24" fmla="*/ 375 w 375"/>
                  <a:gd name="T25" fmla="*/ 316 h 336"/>
                  <a:gd name="T26" fmla="*/ 372 w 375"/>
                  <a:gd name="T27" fmla="*/ 303 h 336"/>
                  <a:gd name="T28" fmla="*/ 365 w 375"/>
                  <a:gd name="T29" fmla="*/ 305 h 336"/>
                  <a:gd name="T30" fmla="*/ 335 w 375"/>
                  <a:gd name="T31" fmla="*/ 315 h 336"/>
                  <a:gd name="T32" fmla="*/ 270 w 375"/>
                  <a:gd name="T33" fmla="*/ 318 h 336"/>
                  <a:gd name="T34" fmla="*/ 206 w 375"/>
                  <a:gd name="T35" fmla="*/ 301 h 336"/>
                  <a:gd name="T36" fmla="*/ 145 w 375"/>
                  <a:gd name="T37" fmla="*/ 267 h 336"/>
                  <a:gd name="T38" fmla="*/ 92 w 375"/>
                  <a:gd name="T39" fmla="*/ 222 h 336"/>
                  <a:gd name="T40" fmla="*/ 50 w 375"/>
                  <a:gd name="T41" fmla="*/ 166 h 336"/>
                  <a:gd name="T42" fmla="*/ 23 w 375"/>
                  <a:gd name="T43" fmla="*/ 105 h 336"/>
                  <a:gd name="T44" fmla="*/ 16 w 375"/>
                  <a:gd name="T45" fmla="*/ 41 h 336"/>
                  <a:gd name="T46" fmla="*/ 23 w 375"/>
                  <a:gd name="T47" fmla="*/ 10 h 336"/>
                  <a:gd name="T48" fmla="*/ 23 w 375"/>
                  <a:gd name="T49" fmla="*/ 3 h 336"/>
                  <a:gd name="T50" fmla="*/ 10 w 375"/>
                  <a:gd name="T51" fmla="*/ 0 h 336"/>
                  <a:gd name="T52" fmla="*/ 6 w 375"/>
                  <a:gd name="T53" fmla="*/ 7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75" h="336">
                    <a:moveTo>
                      <a:pt x="6" y="7"/>
                    </a:moveTo>
                    <a:lnTo>
                      <a:pt x="2" y="23"/>
                    </a:lnTo>
                    <a:lnTo>
                      <a:pt x="0" y="57"/>
                    </a:lnTo>
                    <a:lnTo>
                      <a:pt x="6" y="108"/>
                    </a:lnTo>
                    <a:lnTo>
                      <a:pt x="33" y="174"/>
                    </a:lnTo>
                    <a:lnTo>
                      <a:pt x="79" y="232"/>
                    </a:lnTo>
                    <a:lnTo>
                      <a:pt x="134" y="281"/>
                    </a:lnTo>
                    <a:lnTo>
                      <a:pt x="200" y="318"/>
                    </a:lnTo>
                    <a:lnTo>
                      <a:pt x="269" y="336"/>
                    </a:lnTo>
                    <a:lnTo>
                      <a:pt x="321" y="334"/>
                    </a:lnTo>
                    <a:lnTo>
                      <a:pt x="353" y="327"/>
                    </a:lnTo>
                    <a:lnTo>
                      <a:pt x="370" y="320"/>
                    </a:lnTo>
                    <a:lnTo>
                      <a:pt x="375" y="316"/>
                    </a:lnTo>
                    <a:lnTo>
                      <a:pt x="372" y="303"/>
                    </a:lnTo>
                    <a:lnTo>
                      <a:pt x="365" y="305"/>
                    </a:lnTo>
                    <a:lnTo>
                      <a:pt x="335" y="315"/>
                    </a:lnTo>
                    <a:lnTo>
                      <a:pt x="270" y="318"/>
                    </a:lnTo>
                    <a:lnTo>
                      <a:pt x="206" y="301"/>
                    </a:lnTo>
                    <a:lnTo>
                      <a:pt x="145" y="267"/>
                    </a:lnTo>
                    <a:lnTo>
                      <a:pt x="92" y="222"/>
                    </a:lnTo>
                    <a:lnTo>
                      <a:pt x="50" y="166"/>
                    </a:lnTo>
                    <a:lnTo>
                      <a:pt x="23" y="105"/>
                    </a:lnTo>
                    <a:lnTo>
                      <a:pt x="16" y="41"/>
                    </a:lnTo>
                    <a:lnTo>
                      <a:pt x="23" y="10"/>
                    </a:lnTo>
                    <a:lnTo>
                      <a:pt x="23" y="3"/>
                    </a:lnTo>
                    <a:lnTo>
                      <a:pt x="10" y="0"/>
                    </a:lnTo>
                    <a:lnTo>
                      <a:pt x="6" y="7"/>
                    </a:lnTo>
                    <a:close/>
                  </a:path>
                </a:pathLst>
              </a:custGeom>
              <a:solidFill>
                <a:srgbClr val="987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84"/>
              <p:cNvSpPr>
                <a:spLocks/>
              </p:cNvSpPr>
              <p:nvPr/>
            </p:nvSpPr>
            <p:spPr bwMode="auto">
              <a:xfrm>
                <a:off x="6362700" y="2133600"/>
                <a:ext cx="147638" cy="134938"/>
              </a:xfrm>
              <a:custGeom>
                <a:avLst/>
                <a:gdLst>
                  <a:gd name="T0" fmla="*/ 7 w 376"/>
                  <a:gd name="T1" fmla="*/ 7 h 339"/>
                  <a:gd name="T2" fmla="*/ 3 w 376"/>
                  <a:gd name="T3" fmla="*/ 25 h 339"/>
                  <a:gd name="T4" fmla="*/ 0 w 376"/>
                  <a:gd name="T5" fmla="*/ 60 h 339"/>
                  <a:gd name="T6" fmla="*/ 5 w 376"/>
                  <a:gd name="T7" fmla="*/ 113 h 339"/>
                  <a:gd name="T8" fmla="*/ 33 w 376"/>
                  <a:gd name="T9" fmla="*/ 179 h 339"/>
                  <a:gd name="T10" fmla="*/ 77 w 376"/>
                  <a:gd name="T11" fmla="*/ 239 h 339"/>
                  <a:gd name="T12" fmla="*/ 132 w 376"/>
                  <a:gd name="T13" fmla="*/ 287 h 339"/>
                  <a:gd name="T14" fmla="*/ 197 w 376"/>
                  <a:gd name="T15" fmla="*/ 322 h 339"/>
                  <a:gd name="T16" fmla="*/ 267 w 376"/>
                  <a:gd name="T17" fmla="*/ 339 h 339"/>
                  <a:gd name="T18" fmla="*/ 319 w 376"/>
                  <a:gd name="T19" fmla="*/ 336 h 339"/>
                  <a:gd name="T20" fmla="*/ 354 w 376"/>
                  <a:gd name="T21" fmla="*/ 328 h 339"/>
                  <a:gd name="T22" fmla="*/ 371 w 376"/>
                  <a:gd name="T23" fmla="*/ 320 h 339"/>
                  <a:gd name="T24" fmla="*/ 376 w 376"/>
                  <a:gd name="T25" fmla="*/ 317 h 339"/>
                  <a:gd name="T26" fmla="*/ 372 w 376"/>
                  <a:gd name="T27" fmla="*/ 304 h 339"/>
                  <a:gd name="T28" fmla="*/ 366 w 376"/>
                  <a:gd name="T29" fmla="*/ 305 h 339"/>
                  <a:gd name="T30" fmla="*/ 335 w 376"/>
                  <a:gd name="T31" fmla="*/ 317 h 339"/>
                  <a:gd name="T32" fmla="*/ 268 w 376"/>
                  <a:gd name="T33" fmla="*/ 320 h 339"/>
                  <a:gd name="T34" fmla="*/ 204 w 376"/>
                  <a:gd name="T35" fmla="*/ 305 h 339"/>
                  <a:gd name="T36" fmla="*/ 143 w 376"/>
                  <a:gd name="T37" fmla="*/ 273 h 339"/>
                  <a:gd name="T38" fmla="*/ 90 w 376"/>
                  <a:gd name="T39" fmla="*/ 227 h 339"/>
                  <a:gd name="T40" fmla="*/ 48 w 376"/>
                  <a:gd name="T41" fmla="*/ 171 h 339"/>
                  <a:gd name="T42" fmla="*/ 22 w 376"/>
                  <a:gd name="T43" fmla="*/ 109 h 339"/>
                  <a:gd name="T44" fmla="*/ 17 w 376"/>
                  <a:gd name="T45" fmla="*/ 44 h 339"/>
                  <a:gd name="T46" fmla="*/ 23 w 376"/>
                  <a:gd name="T47" fmla="*/ 11 h 339"/>
                  <a:gd name="T48" fmla="*/ 23 w 376"/>
                  <a:gd name="T49" fmla="*/ 3 h 339"/>
                  <a:gd name="T50" fmla="*/ 10 w 376"/>
                  <a:gd name="T51" fmla="*/ 0 h 339"/>
                  <a:gd name="T52" fmla="*/ 7 w 376"/>
                  <a:gd name="T53" fmla="*/ 7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76" h="339">
                    <a:moveTo>
                      <a:pt x="7" y="7"/>
                    </a:moveTo>
                    <a:lnTo>
                      <a:pt x="3" y="25"/>
                    </a:lnTo>
                    <a:lnTo>
                      <a:pt x="0" y="60"/>
                    </a:lnTo>
                    <a:lnTo>
                      <a:pt x="5" y="113"/>
                    </a:lnTo>
                    <a:lnTo>
                      <a:pt x="33" y="179"/>
                    </a:lnTo>
                    <a:lnTo>
                      <a:pt x="77" y="239"/>
                    </a:lnTo>
                    <a:lnTo>
                      <a:pt x="132" y="287"/>
                    </a:lnTo>
                    <a:lnTo>
                      <a:pt x="197" y="322"/>
                    </a:lnTo>
                    <a:lnTo>
                      <a:pt x="267" y="339"/>
                    </a:lnTo>
                    <a:lnTo>
                      <a:pt x="319" y="336"/>
                    </a:lnTo>
                    <a:lnTo>
                      <a:pt x="354" y="328"/>
                    </a:lnTo>
                    <a:lnTo>
                      <a:pt x="371" y="320"/>
                    </a:lnTo>
                    <a:lnTo>
                      <a:pt x="376" y="317"/>
                    </a:lnTo>
                    <a:lnTo>
                      <a:pt x="372" y="304"/>
                    </a:lnTo>
                    <a:lnTo>
                      <a:pt x="366" y="305"/>
                    </a:lnTo>
                    <a:lnTo>
                      <a:pt x="335" y="317"/>
                    </a:lnTo>
                    <a:lnTo>
                      <a:pt x="268" y="320"/>
                    </a:lnTo>
                    <a:lnTo>
                      <a:pt x="204" y="305"/>
                    </a:lnTo>
                    <a:lnTo>
                      <a:pt x="143" y="273"/>
                    </a:lnTo>
                    <a:lnTo>
                      <a:pt x="90" y="227"/>
                    </a:lnTo>
                    <a:lnTo>
                      <a:pt x="48" y="171"/>
                    </a:lnTo>
                    <a:lnTo>
                      <a:pt x="22" y="109"/>
                    </a:lnTo>
                    <a:lnTo>
                      <a:pt x="17" y="44"/>
                    </a:lnTo>
                    <a:lnTo>
                      <a:pt x="23" y="11"/>
                    </a:lnTo>
                    <a:lnTo>
                      <a:pt x="23" y="3"/>
                    </a:lnTo>
                    <a:lnTo>
                      <a:pt x="10" y="0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987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85"/>
              <p:cNvSpPr>
                <a:spLocks/>
              </p:cNvSpPr>
              <p:nvPr/>
            </p:nvSpPr>
            <p:spPr bwMode="auto">
              <a:xfrm>
                <a:off x="6340475" y="2157413"/>
                <a:ext cx="149225" cy="134938"/>
              </a:xfrm>
              <a:custGeom>
                <a:avLst/>
                <a:gdLst>
                  <a:gd name="T0" fmla="*/ 8 w 376"/>
                  <a:gd name="T1" fmla="*/ 6 h 339"/>
                  <a:gd name="T2" fmla="*/ 4 w 376"/>
                  <a:gd name="T3" fmla="*/ 24 h 339"/>
                  <a:gd name="T4" fmla="*/ 0 w 376"/>
                  <a:gd name="T5" fmla="*/ 59 h 339"/>
                  <a:gd name="T6" fmla="*/ 6 w 376"/>
                  <a:gd name="T7" fmla="*/ 112 h 339"/>
                  <a:gd name="T8" fmla="*/ 31 w 376"/>
                  <a:gd name="T9" fmla="*/ 180 h 339"/>
                  <a:gd name="T10" fmla="*/ 76 w 376"/>
                  <a:gd name="T11" fmla="*/ 239 h 339"/>
                  <a:gd name="T12" fmla="*/ 131 w 376"/>
                  <a:gd name="T13" fmla="*/ 287 h 339"/>
                  <a:gd name="T14" fmla="*/ 196 w 376"/>
                  <a:gd name="T15" fmla="*/ 322 h 339"/>
                  <a:gd name="T16" fmla="*/ 266 w 376"/>
                  <a:gd name="T17" fmla="*/ 339 h 339"/>
                  <a:gd name="T18" fmla="*/ 319 w 376"/>
                  <a:gd name="T19" fmla="*/ 337 h 339"/>
                  <a:gd name="T20" fmla="*/ 354 w 376"/>
                  <a:gd name="T21" fmla="*/ 328 h 339"/>
                  <a:gd name="T22" fmla="*/ 371 w 376"/>
                  <a:gd name="T23" fmla="*/ 321 h 339"/>
                  <a:gd name="T24" fmla="*/ 376 w 376"/>
                  <a:gd name="T25" fmla="*/ 316 h 339"/>
                  <a:gd name="T26" fmla="*/ 372 w 376"/>
                  <a:gd name="T27" fmla="*/ 304 h 339"/>
                  <a:gd name="T28" fmla="*/ 366 w 376"/>
                  <a:gd name="T29" fmla="*/ 304 h 339"/>
                  <a:gd name="T30" fmla="*/ 333 w 376"/>
                  <a:gd name="T31" fmla="*/ 317 h 339"/>
                  <a:gd name="T32" fmla="*/ 267 w 376"/>
                  <a:gd name="T33" fmla="*/ 321 h 339"/>
                  <a:gd name="T34" fmla="*/ 203 w 376"/>
                  <a:gd name="T35" fmla="*/ 306 h 339"/>
                  <a:gd name="T36" fmla="*/ 142 w 376"/>
                  <a:gd name="T37" fmla="*/ 273 h 339"/>
                  <a:gd name="T38" fmla="*/ 89 w 376"/>
                  <a:gd name="T39" fmla="*/ 228 h 339"/>
                  <a:gd name="T40" fmla="*/ 48 w 376"/>
                  <a:gd name="T41" fmla="*/ 172 h 339"/>
                  <a:gd name="T42" fmla="*/ 22 w 376"/>
                  <a:gd name="T43" fmla="*/ 110 h 339"/>
                  <a:gd name="T44" fmla="*/ 19 w 376"/>
                  <a:gd name="T45" fmla="*/ 44 h 339"/>
                  <a:gd name="T46" fmla="*/ 25 w 376"/>
                  <a:gd name="T47" fmla="*/ 10 h 339"/>
                  <a:gd name="T48" fmla="*/ 25 w 376"/>
                  <a:gd name="T49" fmla="*/ 2 h 339"/>
                  <a:gd name="T50" fmla="*/ 12 w 376"/>
                  <a:gd name="T51" fmla="*/ 0 h 339"/>
                  <a:gd name="T52" fmla="*/ 8 w 376"/>
                  <a:gd name="T53" fmla="*/ 6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76" h="339">
                    <a:moveTo>
                      <a:pt x="8" y="6"/>
                    </a:moveTo>
                    <a:lnTo>
                      <a:pt x="4" y="24"/>
                    </a:lnTo>
                    <a:lnTo>
                      <a:pt x="0" y="59"/>
                    </a:lnTo>
                    <a:lnTo>
                      <a:pt x="6" y="112"/>
                    </a:lnTo>
                    <a:lnTo>
                      <a:pt x="31" y="180"/>
                    </a:lnTo>
                    <a:lnTo>
                      <a:pt x="76" y="239"/>
                    </a:lnTo>
                    <a:lnTo>
                      <a:pt x="131" y="287"/>
                    </a:lnTo>
                    <a:lnTo>
                      <a:pt x="196" y="322"/>
                    </a:lnTo>
                    <a:lnTo>
                      <a:pt x="266" y="339"/>
                    </a:lnTo>
                    <a:lnTo>
                      <a:pt x="319" y="337"/>
                    </a:lnTo>
                    <a:lnTo>
                      <a:pt x="354" y="328"/>
                    </a:lnTo>
                    <a:lnTo>
                      <a:pt x="371" y="321"/>
                    </a:lnTo>
                    <a:lnTo>
                      <a:pt x="376" y="316"/>
                    </a:lnTo>
                    <a:lnTo>
                      <a:pt x="372" y="304"/>
                    </a:lnTo>
                    <a:lnTo>
                      <a:pt x="366" y="304"/>
                    </a:lnTo>
                    <a:lnTo>
                      <a:pt x="333" y="317"/>
                    </a:lnTo>
                    <a:lnTo>
                      <a:pt x="267" y="321"/>
                    </a:lnTo>
                    <a:lnTo>
                      <a:pt x="203" y="306"/>
                    </a:lnTo>
                    <a:lnTo>
                      <a:pt x="142" y="273"/>
                    </a:lnTo>
                    <a:lnTo>
                      <a:pt x="89" y="228"/>
                    </a:lnTo>
                    <a:lnTo>
                      <a:pt x="48" y="172"/>
                    </a:lnTo>
                    <a:lnTo>
                      <a:pt x="22" y="110"/>
                    </a:lnTo>
                    <a:lnTo>
                      <a:pt x="19" y="44"/>
                    </a:lnTo>
                    <a:lnTo>
                      <a:pt x="25" y="10"/>
                    </a:lnTo>
                    <a:lnTo>
                      <a:pt x="25" y="2"/>
                    </a:lnTo>
                    <a:lnTo>
                      <a:pt x="12" y="0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987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86"/>
              <p:cNvSpPr>
                <a:spLocks/>
              </p:cNvSpPr>
              <p:nvPr/>
            </p:nvSpPr>
            <p:spPr bwMode="auto">
              <a:xfrm>
                <a:off x="6732588" y="565150"/>
                <a:ext cx="1235075" cy="1344613"/>
              </a:xfrm>
              <a:custGeom>
                <a:avLst/>
                <a:gdLst>
                  <a:gd name="T0" fmla="*/ 113 w 3115"/>
                  <a:gd name="T1" fmla="*/ 3390 h 3390"/>
                  <a:gd name="T2" fmla="*/ 82 w 3115"/>
                  <a:gd name="T3" fmla="*/ 3386 h 3390"/>
                  <a:gd name="T4" fmla="*/ 25 w 3115"/>
                  <a:gd name="T5" fmla="*/ 3364 h 3390"/>
                  <a:gd name="T6" fmla="*/ 0 w 3115"/>
                  <a:gd name="T7" fmla="*/ 3346 h 3390"/>
                  <a:gd name="T8" fmla="*/ 3115 w 3115"/>
                  <a:gd name="T9" fmla="*/ 0 h 3390"/>
                  <a:gd name="T10" fmla="*/ 2201 w 3115"/>
                  <a:gd name="T11" fmla="*/ 1036 h 3390"/>
                  <a:gd name="T12" fmla="*/ 113 w 3115"/>
                  <a:gd name="T13" fmla="*/ 3390 h 3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15" h="3390">
                    <a:moveTo>
                      <a:pt x="113" y="3390"/>
                    </a:moveTo>
                    <a:lnTo>
                      <a:pt x="82" y="3386"/>
                    </a:lnTo>
                    <a:lnTo>
                      <a:pt x="25" y="3364"/>
                    </a:lnTo>
                    <a:lnTo>
                      <a:pt x="0" y="3346"/>
                    </a:lnTo>
                    <a:lnTo>
                      <a:pt x="3115" y="0"/>
                    </a:lnTo>
                    <a:lnTo>
                      <a:pt x="2201" y="1036"/>
                    </a:lnTo>
                    <a:lnTo>
                      <a:pt x="113" y="3390"/>
                    </a:lnTo>
                    <a:close/>
                  </a:path>
                </a:pathLst>
              </a:custGeom>
              <a:solidFill>
                <a:srgbClr val="9719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87"/>
              <p:cNvSpPr>
                <a:spLocks/>
              </p:cNvSpPr>
              <p:nvPr/>
            </p:nvSpPr>
            <p:spPr bwMode="auto">
              <a:xfrm>
                <a:off x="6319838" y="2265363"/>
                <a:ext cx="115888" cy="84138"/>
              </a:xfrm>
              <a:custGeom>
                <a:avLst/>
                <a:gdLst>
                  <a:gd name="T0" fmla="*/ 86 w 290"/>
                  <a:gd name="T1" fmla="*/ 210 h 210"/>
                  <a:gd name="T2" fmla="*/ 66 w 290"/>
                  <a:gd name="T3" fmla="*/ 209 h 210"/>
                  <a:gd name="T4" fmla="*/ 35 w 290"/>
                  <a:gd name="T5" fmla="*/ 199 h 210"/>
                  <a:gd name="T6" fmla="*/ 5 w 290"/>
                  <a:gd name="T7" fmla="*/ 178 h 210"/>
                  <a:gd name="T8" fmla="*/ 0 w 290"/>
                  <a:gd name="T9" fmla="*/ 174 h 210"/>
                  <a:gd name="T10" fmla="*/ 162 w 290"/>
                  <a:gd name="T11" fmla="*/ 0 h 210"/>
                  <a:gd name="T12" fmla="*/ 192 w 290"/>
                  <a:gd name="T13" fmla="*/ 21 h 210"/>
                  <a:gd name="T14" fmla="*/ 255 w 290"/>
                  <a:gd name="T15" fmla="*/ 52 h 210"/>
                  <a:gd name="T16" fmla="*/ 290 w 290"/>
                  <a:gd name="T17" fmla="*/ 60 h 210"/>
                  <a:gd name="T18" fmla="*/ 213 w 290"/>
                  <a:gd name="T19" fmla="*/ 144 h 210"/>
                  <a:gd name="T20" fmla="*/ 183 w 290"/>
                  <a:gd name="T21" fmla="*/ 172 h 210"/>
                  <a:gd name="T22" fmla="*/ 156 w 290"/>
                  <a:gd name="T23" fmla="*/ 191 h 210"/>
                  <a:gd name="T24" fmla="*/ 108 w 290"/>
                  <a:gd name="T25" fmla="*/ 209 h 210"/>
                  <a:gd name="T26" fmla="*/ 86 w 290"/>
                  <a:gd name="T27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0" h="210">
                    <a:moveTo>
                      <a:pt x="86" y="210"/>
                    </a:moveTo>
                    <a:lnTo>
                      <a:pt x="66" y="209"/>
                    </a:lnTo>
                    <a:lnTo>
                      <a:pt x="35" y="199"/>
                    </a:lnTo>
                    <a:lnTo>
                      <a:pt x="5" y="178"/>
                    </a:lnTo>
                    <a:lnTo>
                      <a:pt x="0" y="174"/>
                    </a:lnTo>
                    <a:lnTo>
                      <a:pt x="162" y="0"/>
                    </a:lnTo>
                    <a:lnTo>
                      <a:pt x="192" y="21"/>
                    </a:lnTo>
                    <a:lnTo>
                      <a:pt x="255" y="52"/>
                    </a:lnTo>
                    <a:lnTo>
                      <a:pt x="290" y="60"/>
                    </a:lnTo>
                    <a:lnTo>
                      <a:pt x="213" y="144"/>
                    </a:lnTo>
                    <a:lnTo>
                      <a:pt x="183" y="172"/>
                    </a:lnTo>
                    <a:lnTo>
                      <a:pt x="156" y="191"/>
                    </a:lnTo>
                    <a:lnTo>
                      <a:pt x="108" y="209"/>
                    </a:lnTo>
                    <a:lnTo>
                      <a:pt x="86" y="210"/>
                    </a:lnTo>
                    <a:close/>
                  </a:path>
                </a:pathLst>
              </a:custGeom>
              <a:solidFill>
                <a:srgbClr val="B48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88"/>
              <p:cNvSpPr>
                <a:spLocks/>
              </p:cNvSpPr>
              <p:nvPr/>
            </p:nvSpPr>
            <p:spPr bwMode="auto">
              <a:xfrm>
                <a:off x="6389688" y="2241550"/>
                <a:ext cx="66675" cy="41275"/>
              </a:xfrm>
              <a:custGeom>
                <a:avLst/>
                <a:gdLst>
                  <a:gd name="T0" fmla="*/ 131 w 171"/>
                  <a:gd name="T1" fmla="*/ 105 h 105"/>
                  <a:gd name="T2" fmla="*/ 96 w 171"/>
                  <a:gd name="T3" fmla="*/ 98 h 105"/>
                  <a:gd name="T4" fmla="*/ 30 w 171"/>
                  <a:gd name="T5" fmla="*/ 68 h 105"/>
                  <a:gd name="T6" fmla="*/ 0 w 171"/>
                  <a:gd name="T7" fmla="*/ 47 h 105"/>
                  <a:gd name="T8" fmla="*/ 45 w 171"/>
                  <a:gd name="T9" fmla="*/ 0 h 105"/>
                  <a:gd name="T10" fmla="*/ 74 w 171"/>
                  <a:gd name="T11" fmla="*/ 20 h 105"/>
                  <a:gd name="T12" fmla="*/ 137 w 171"/>
                  <a:gd name="T13" fmla="*/ 51 h 105"/>
                  <a:gd name="T14" fmla="*/ 171 w 171"/>
                  <a:gd name="T15" fmla="*/ 60 h 105"/>
                  <a:gd name="T16" fmla="*/ 150 w 171"/>
                  <a:gd name="T17" fmla="*/ 84 h 105"/>
                  <a:gd name="T18" fmla="*/ 131 w 171"/>
                  <a:gd name="T19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1" h="105">
                    <a:moveTo>
                      <a:pt x="131" y="105"/>
                    </a:moveTo>
                    <a:lnTo>
                      <a:pt x="96" y="98"/>
                    </a:lnTo>
                    <a:lnTo>
                      <a:pt x="30" y="68"/>
                    </a:lnTo>
                    <a:lnTo>
                      <a:pt x="0" y="47"/>
                    </a:lnTo>
                    <a:lnTo>
                      <a:pt x="45" y="0"/>
                    </a:lnTo>
                    <a:lnTo>
                      <a:pt x="74" y="20"/>
                    </a:lnTo>
                    <a:lnTo>
                      <a:pt x="137" y="51"/>
                    </a:lnTo>
                    <a:lnTo>
                      <a:pt x="171" y="60"/>
                    </a:lnTo>
                    <a:lnTo>
                      <a:pt x="150" y="84"/>
                    </a:lnTo>
                    <a:lnTo>
                      <a:pt x="131" y="10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89"/>
              <p:cNvSpPr>
                <a:spLocks/>
              </p:cNvSpPr>
              <p:nvPr/>
            </p:nvSpPr>
            <p:spPr bwMode="auto">
              <a:xfrm>
                <a:off x="6411913" y="2216150"/>
                <a:ext cx="68263" cy="42863"/>
              </a:xfrm>
              <a:custGeom>
                <a:avLst/>
                <a:gdLst>
                  <a:gd name="T0" fmla="*/ 128 w 171"/>
                  <a:gd name="T1" fmla="*/ 109 h 109"/>
                  <a:gd name="T2" fmla="*/ 94 w 171"/>
                  <a:gd name="T3" fmla="*/ 101 h 109"/>
                  <a:gd name="T4" fmla="*/ 30 w 171"/>
                  <a:gd name="T5" fmla="*/ 71 h 109"/>
                  <a:gd name="T6" fmla="*/ 0 w 171"/>
                  <a:gd name="T7" fmla="*/ 51 h 109"/>
                  <a:gd name="T8" fmla="*/ 46 w 171"/>
                  <a:gd name="T9" fmla="*/ 0 h 109"/>
                  <a:gd name="T10" fmla="*/ 75 w 171"/>
                  <a:gd name="T11" fmla="*/ 22 h 109"/>
                  <a:gd name="T12" fmla="*/ 137 w 171"/>
                  <a:gd name="T13" fmla="*/ 53 h 109"/>
                  <a:gd name="T14" fmla="*/ 171 w 171"/>
                  <a:gd name="T15" fmla="*/ 62 h 109"/>
                  <a:gd name="T16" fmla="*/ 149 w 171"/>
                  <a:gd name="T17" fmla="*/ 87 h 109"/>
                  <a:gd name="T18" fmla="*/ 128 w 171"/>
                  <a:gd name="T19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1" h="109">
                    <a:moveTo>
                      <a:pt x="128" y="109"/>
                    </a:moveTo>
                    <a:lnTo>
                      <a:pt x="94" y="101"/>
                    </a:lnTo>
                    <a:lnTo>
                      <a:pt x="30" y="71"/>
                    </a:lnTo>
                    <a:lnTo>
                      <a:pt x="0" y="51"/>
                    </a:lnTo>
                    <a:lnTo>
                      <a:pt x="46" y="0"/>
                    </a:lnTo>
                    <a:lnTo>
                      <a:pt x="75" y="22"/>
                    </a:lnTo>
                    <a:lnTo>
                      <a:pt x="137" y="53"/>
                    </a:lnTo>
                    <a:lnTo>
                      <a:pt x="171" y="62"/>
                    </a:lnTo>
                    <a:lnTo>
                      <a:pt x="149" y="87"/>
                    </a:lnTo>
                    <a:lnTo>
                      <a:pt x="128" y="10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90"/>
              <p:cNvSpPr>
                <a:spLocks/>
              </p:cNvSpPr>
              <p:nvPr/>
            </p:nvSpPr>
            <p:spPr bwMode="auto">
              <a:xfrm>
                <a:off x="6435725" y="2192338"/>
                <a:ext cx="65088" cy="42863"/>
              </a:xfrm>
              <a:custGeom>
                <a:avLst/>
                <a:gdLst>
                  <a:gd name="T0" fmla="*/ 126 w 167"/>
                  <a:gd name="T1" fmla="*/ 109 h 109"/>
                  <a:gd name="T2" fmla="*/ 93 w 167"/>
                  <a:gd name="T3" fmla="*/ 101 h 109"/>
                  <a:gd name="T4" fmla="*/ 29 w 167"/>
                  <a:gd name="T5" fmla="*/ 70 h 109"/>
                  <a:gd name="T6" fmla="*/ 0 w 167"/>
                  <a:gd name="T7" fmla="*/ 49 h 109"/>
                  <a:gd name="T8" fmla="*/ 46 w 167"/>
                  <a:gd name="T9" fmla="*/ 0 h 109"/>
                  <a:gd name="T10" fmla="*/ 74 w 167"/>
                  <a:gd name="T11" fmla="*/ 21 h 109"/>
                  <a:gd name="T12" fmla="*/ 135 w 167"/>
                  <a:gd name="T13" fmla="*/ 53 h 109"/>
                  <a:gd name="T14" fmla="*/ 167 w 167"/>
                  <a:gd name="T15" fmla="*/ 62 h 109"/>
                  <a:gd name="T16" fmla="*/ 147 w 167"/>
                  <a:gd name="T17" fmla="*/ 86 h 109"/>
                  <a:gd name="T18" fmla="*/ 126 w 167"/>
                  <a:gd name="T19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7" h="109">
                    <a:moveTo>
                      <a:pt x="126" y="109"/>
                    </a:moveTo>
                    <a:lnTo>
                      <a:pt x="93" y="101"/>
                    </a:lnTo>
                    <a:lnTo>
                      <a:pt x="29" y="70"/>
                    </a:lnTo>
                    <a:lnTo>
                      <a:pt x="0" y="49"/>
                    </a:lnTo>
                    <a:lnTo>
                      <a:pt x="46" y="0"/>
                    </a:lnTo>
                    <a:lnTo>
                      <a:pt x="74" y="21"/>
                    </a:lnTo>
                    <a:lnTo>
                      <a:pt x="135" y="53"/>
                    </a:lnTo>
                    <a:lnTo>
                      <a:pt x="167" y="62"/>
                    </a:lnTo>
                    <a:lnTo>
                      <a:pt x="147" y="86"/>
                    </a:lnTo>
                    <a:lnTo>
                      <a:pt x="126" y="10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91"/>
              <p:cNvSpPr>
                <a:spLocks/>
              </p:cNvSpPr>
              <p:nvPr/>
            </p:nvSpPr>
            <p:spPr bwMode="auto">
              <a:xfrm>
                <a:off x="6457950" y="2003425"/>
                <a:ext cx="215900" cy="207963"/>
              </a:xfrm>
              <a:custGeom>
                <a:avLst/>
                <a:gdLst>
                  <a:gd name="T0" fmla="*/ 125 w 546"/>
                  <a:gd name="T1" fmla="*/ 525 h 525"/>
                  <a:gd name="T2" fmla="*/ 92 w 546"/>
                  <a:gd name="T3" fmla="*/ 516 h 525"/>
                  <a:gd name="T4" fmla="*/ 29 w 546"/>
                  <a:gd name="T5" fmla="*/ 486 h 525"/>
                  <a:gd name="T6" fmla="*/ 0 w 546"/>
                  <a:gd name="T7" fmla="*/ 464 h 525"/>
                  <a:gd name="T8" fmla="*/ 433 w 546"/>
                  <a:gd name="T9" fmla="*/ 0 h 525"/>
                  <a:gd name="T10" fmla="*/ 459 w 546"/>
                  <a:gd name="T11" fmla="*/ 20 h 525"/>
                  <a:gd name="T12" fmla="*/ 516 w 546"/>
                  <a:gd name="T13" fmla="*/ 48 h 525"/>
                  <a:gd name="T14" fmla="*/ 546 w 546"/>
                  <a:gd name="T15" fmla="*/ 56 h 525"/>
                  <a:gd name="T16" fmla="*/ 310 w 546"/>
                  <a:gd name="T17" fmla="*/ 319 h 525"/>
                  <a:gd name="T18" fmla="*/ 125 w 546"/>
                  <a:gd name="T19" fmla="*/ 525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6" h="525">
                    <a:moveTo>
                      <a:pt x="125" y="525"/>
                    </a:moveTo>
                    <a:lnTo>
                      <a:pt x="92" y="516"/>
                    </a:lnTo>
                    <a:lnTo>
                      <a:pt x="29" y="486"/>
                    </a:lnTo>
                    <a:lnTo>
                      <a:pt x="0" y="464"/>
                    </a:lnTo>
                    <a:lnTo>
                      <a:pt x="433" y="0"/>
                    </a:lnTo>
                    <a:lnTo>
                      <a:pt x="459" y="20"/>
                    </a:lnTo>
                    <a:lnTo>
                      <a:pt x="516" y="48"/>
                    </a:lnTo>
                    <a:lnTo>
                      <a:pt x="546" y="56"/>
                    </a:lnTo>
                    <a:lnTo>
                      <a:pt x="310" y="319"/>
                    </a:lnTo>
                    <a:lnTo>
                      <a:pt x="125" y="525"/>
                    </a:lnTo>
                    <a:close/>
                  </a:path>
                </a:pathLst>
              </a:custGeom>
              <a:solidFill>
                <a:srgbClr val="B48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92"/>
              <p:cNvSpPr>
                <a:spLocks/>
              </p:cNvSpPr>
              <p:nvPr/>
            </p:nvSpPr>
            <p:spPr bwMode="auto">
              <a:xfrm>
                <a:off x="6634163" y="1978025"/>
                <a:ext cx="61913" cy="41275"/>
              </a:xfrm>
              <a:custGeom>
                <a:avLst/>
                <a:gdLst>
                  <a:gd name="T0" fmla="*/ 115 w 157"/>
                  <a:gd name="T1" fmla="*/ 102 h 102"/>
                  <a:gd name="T2" fmla="*/ 85 w 157"/>
                  <a:gd name="T3" fmla="*/ 96 h 102"/>
                  <a:gd name="T4" fmla="*/ 27 w 157"/>
                  <a:gd name="T5" fmla="*/ 69 h 102"/>
                  <a:gd name="T6" fmla="*/ 0 w 157"/>
                  <a:gd name="T7" fmla="*/ 49 h 102"/>
                  <a:gd name="T8" fmla="*/ 45 w 157"/>
                  <a:gd name="T9" fmla="*/ 0 h 102"/>
                  <a:gd name="T10" fmla="*/ 71 w 157"/>
                  <a:gd name="T11" fmla="*/ 19 h 102"/>
                  <a:gd name="T12" fmla="*/ 128 w 157"/>
                  <a:gd name="T13" fmla="*/ 48 h 102"/>
                  <a:gd name="T14" fmla="*/ 157 w 157"/>
                  <a:gd name="T15" fmla="*/ 54 h 102"/>
                  <a:gd name="T16" fmla="*/ 136 w 157"/>
                  <a:gd name="T17" fmla="*/ 79 h 102"/>
                  <a:gd name="T18" fmla="*/ 115 w 157"/>
                  <a:gd name="T1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7" h="102">
                    <a:moveTo>
                      <a:pt x="115" y="102"/>
                    </a:moveTo>
                    <a:lnTo>
                      <a:pt x="85" y="96"/>
                    </a:lnTo>
                    <a:lnTo>
                      <a:pt x="27" y="69"/>
                    </a:lnTo>
                    <a:lnTo>
                      <a:pt x="0" y="49"/>
                    </a:lnTo>
                    <a:lnTo>
                      <a:pt x="45" y="0"/>
                    </a:lnTo>
                    <a:lnTo>
                      <a:pt x="71" y="19"/>
                    </a:lnTo>
                    <a:lnTo>
                      <a:pt x="128" y="48"/>
                    </a:lnTo>
                    <a:lnTo>
                      <a:pt x="157" y="54"/>
                    </a:lnTo>
                    <a:lnTo>
                      <a:pt x="136" y="79"/>
                    </a:lnTo>
                    <a:lnTo>
                      <a:pt x="115" y="10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93"/>
              <p:cNvSpPr>
                <a:spLocks/>
              </p:cNvSpPr>
              <p:nvPr/>
            </p:nvSpPr>
            <p:spPr bwMode="auto">
              <a:xfrm>
                <a:off x="6656388" y="1957388"/>
                <a:ext cx="60325" cy="36513"/>
              </a:xfrm>
              <a:custGeom>
                <a:avLst/>
                <a:gdLst>
                  <a:gd name="T0" fmla="*/ 114 w 150"/>
                  <a:gd name="T1" fmla="*/ 94 h 94"/>
                  <a:gd name="T2" fmla="*/ 84 w 150"/>
                  <a:gd name="T3" fmla="*/ 89 h 94"/>
                  <a:gd name="T4" fmla="*/ 27 w 150"/>
                  <a:gd name="T5" fmla="*/ 61 h 94"/>
                  <a:gd name="T6" fmla="*/ 0 w 150"/>
                  <a:gd name="T7" fmla="*/ 42 h 94"/>
                  <a:gd name="T8" fmla="*/ 40 w 150"/>
                  <a:gd name="T9" fmla="*/ 0 h 94"/>
                  <a:gd name="T10" fmla="*/ 65 w 150"/>
                  <a:gd name="T11" fmla="*/ 19 h 94"/>
                  <a:gd name="T12" fmla="*/ 120 w 150"/>
                  <a:gd name="T13" fmla="*/ 47 h 94"/>
                  <a:gd name="T14" fmla="*/ 150 w 150"/>
                  <a:gd name="T15" fmla="*/ 54 h 94"/>
                  <a:gd name="T16" fmla="*/ 132 w 150"/>
                  <a:gd name="T17" fmla="*/ 74 h 94"/>
                  <a:gd name="T18" fmla="*/ 114 w 150"/>
                  <a:gd name="T19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0" h="94">
                    <a:moveTo>
                      <a:pt x="114" y="94"/>
                    </a:moveTo>
                    <a:lnTo>
                      <a:pt x="84" y="89"/>
                    </a:lnTo>
                    <a:lnTo>
                      <a:pt x="27" y="61"/>
                    </a:lnTo>
                    <a:lnTo>
                      <a:pt x="0" y="42"/>
                    </a:lnTo>
                    <a:lnTo>
                      <a:pt x="40" y="0"/>
                    </a:lnTo>
                    <a:lnTo>
                      <a:pt x="65" y="19"/>
                    </a:lnTo>
                    <a:lnTo>
                      <a:pt x="120" y="47"/>
                    </a:lnTo>
                    <a:lnTo>
                      <a:pt x="150" y="54"/>
                    </a:lnTo>
                    <a:lnTo>
                      <a:pt x="132" y="74"/>
                    </a:lnTo>
                    <a:lnTo>
                      <a:pt x="114" y="9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94"/>
              <p:cNvSpPr>
                <a:spLocks/>
              </p:cNvSpPr>
              <p:nvPr/>
            </p:nvSpPr>
            <p:spPr bwMode="auto">
              <a:xfrm>
                <a:off x="6677025" y="1892300"/>
                <a:ext cx="100013" cy="79375"/>
              </a:xfrm>
              <a:custGeom>
                <a:avLst/>
                <a:gdLst>
                  <a:gd name="T0" fmla="*/ 111 w 250"/>
                  <a:gd name="T1" fmla="*/ 198 h 198"/>
                  <a:gd name="T2" fmla="*/ 83 w 250"/>
                  <a:gd name="T3" fmla="*/ 193 h 198"/>
                  <a:gd name="T4" fmla="*/ 26 w 250"/>
                  <a:gd name="T5" fmla="*/ 166 h 198"/>
                  <a:gd name="T6" fmla="*/ 0 w 250"/>
                  <a:gd name="T7" fmla="*/ 148 h 198"/>
                  <a:gd name="T8" fmla="*/ 137 w 250"/>
                  <a:gd name="T9" fmla="*/ 0 h 198"/>
                  <a:gd name="T10" fmla="*/ 162 w 250"/>
                  <a:gd name="T11" fmla="*/ 18 h 198"/>
                  <a:gd name="T12" fmla="*/ 219 w 250"/>
                  <a:gd name="T13" fmla="*/ 40 h 198"/>
                  <a:gd name="T14" fmla="*/ 250 w 250"/>
                  <a:gd name="T15" fmla="*/ 44 h 198"/>
                  <a:gd name="T16" fmla="*/ 180 w 250"/>
                  <a:gd name="T17" fmla="*/ 122 h 198"/>
                  <a:gd name="T18" fmla="*/ 111 w 250"/>
                  <a:gd name="T19" fmla="*/ 19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0" h="198">
                    <a:moveTo>
                      <a:pt x="111" y="198"/>
                    </a:moveTo>
                    <a:lnTo>
                      <a:pt x="83" y="193"/>
                    </a:lnTo>
                    <a:lnTo>
                      <a:pt x="26" y="166"/>
                    </a:lnTo>
                    <a:lnTo>
                      <a:pt x="0" y="148"/>
                    </a:lnTo>
                    <a:lnTo>
                      <a:pt x="137" y="0"/>
                    </a:lnTo>
                    <a:lnTo>
                      <a:pt x="162" y="18"/>
                    </a:lnTo>
                    <a:lnTo>
                      <a:pt x="219" y="40"/>
                    </a:lnTo>
                    <a:lnTo>
                      <a:pt x="250" y="44"/>
                    </a:lnTo>
                    <a:lnTo>
                      <a:pt x="180" y="122"/>
                    </a:lnTo>
                    <a:lnTo>
                      <a:pt x="111" y="198"/>
                    </a:lnTo>
                    <a:close/>
                  </a:path>
                </a:pathLst>
              </a:custGeom>
              <a:solidFill>
                <a:srgbClr val="B48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95"/>
              <p:cNvSpPr>
                <a:spLocks/>
              </p:cNvSpPr>
              <p:nvPr/>
            </p:nvSpPr>
            <p:spPr bwMode="auto">
              <a:xfrm>
                <a:off x="6672263" y="1951038"/>
                <a:ext cx="49213" cy="26988"/>
              </a:xfrm>
              <a:custGeom>
                <a:avLst/>
                <a:gdLst>
                  <a:gd name="T0" fmla="*/ 110 w 123"/>
                  <a:gd name="T1" fmla="*/ 66 h 66"/>
                  <a:gd name="T2" fmla="*/ 80 w 123"/>
                  <a:gd name="T3" fmla="*/ 59 h 66"/>
                  <a:gd name="T4" fmla="*/ 25 w 123"/>
                  <a:gd name="T5" fmla="*/ 31 h 66"/>
                  <a:gd name="T6" fmla="*/ 0 w 123"/>
                  <a:gd name="T7" fmla="*/ 12 h 66"/>
                  <a:gd name="T8" fmla="*/ 12 w 123"/>
                  <a:gd name="T9" fmla="*/ 0 h 66"/>
                  <a:gd name="T10" fmla="*/ 38 w 123"/>
                  <a:gd name="T11" fmla="*/ 18 h 66"/>
                  <a:gd name="T12" fmla="*/ 95 w 123"/>
                  <a:gd name="T13" fmla="*/ 45 h 66"/>
                  <a:gd name="T14" fmla="*/ 123 w 123"/>
                  <a:gd name="T15" fmla="*/ 50 h 66"/>
                  <a:gd name="T16" fmla="*/ 117 w 123"/>
                  <a:gd name="T17" fmla="*/ 58 h 66"/>
                  <a:gd name="T18" fmla="*/ 110 w 123"/>
                  <a:gd name="T19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3" h="66">
                    <a:moveTo>
                      <a:pt x="110" y="66"/>
                    </a:moveTo>
                    <a:lnTo>
                      <a:pt x="80" y="59"/>
                    </a:lnTo>
                    <a:lnTo>
                      <a:pt x="25" y="31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38" y="18"/>
                    </a:lnTo>
                    <a:lnTo>
                      <a:pt x="95" y="45"/>
                    </a:lnTo>
                    <a:lnTo>
                      <a:pt x="123" y="50"/>
                    </a:lnTo>
                    <a:lnTo>
                      <a:pt x="117" y="58"/>
                    </a:lnTo>
                    <a:lnTo>
                      <a:pt x="110" y="66"/>
                    </a:lnTo>
                    <a:close/>
                  </a:path>
                </a:pathLst>
              </a:custGeom>
              <a:solidFill>
                <a:srgbClr val="7759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96"/>
              <p:cNvSpPr>
                <a:spLocks/>
              </p:cNvSpPr>
              <p:nvPr/>
            </p:nvSpPr>
            <p:spPr bwMode="auto">
              <a:xfrm>
                <a:off x="6651625" y="1973263"/>
                <a:ext cx="50800" cy="26988"/>
              </a:xfrm>
              <a:custGeom>
                <a:avLst/>
                <a:gdLst>
                  <a:gd name="T0" fmla="*/ 112 w 126"/>
                  <a:gd name="T1" fmla="*/ 67 h 67"/>
                  <a:gd name="T2" fmla="*/ 83 w 126"/>
                  <a:gd name="T3" fmla="*/ 61 h 67"/>
                  <a:gd name="T4" fmla="*/ 26 w 126"/>
                  <a:gd name="T5" fmla="*/ 32 h 67"/>
                  <a:gd name="T6" fmla="*/ 0 w 126"/>
                  <a:gd name="T7" fmla="*/ 13 h 67"/>
                  <a:gd name="T8" fmla="*/ 12 w 126"/>
                  <a:gd name="T9" fmla="*/ 0 h 67"/>
                  <a:gd name="T10" fmla="*/ 39 w 126"/>
                  <a:gd name="T11" fmla="*/ 19 h 67"/>
                  <a:gd name="T12" fmla="*/ 96 w 126"/>
                  <a:gd name="T13" fmla="*/ 47 h 67"/>
                  <a:gd name="T14" fmla="*/ 126 w 126"/>
                  <a:gd name="T15" fmla="*/ 52 h 67"/>
                  <a:gd name="T16" fmla="*/ 119 w 126"/>
                  <a:gd name="T17" fmla="*/ 60 h 67"/>
                  <a:gd name="T18" fmla="*/ 112 w 126"/>
                  <a:gd name="T19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6" h="67">
                    <a:moveTo>
                      <a:pt x="112" y="67"/>
                    </a:moveTo>
                    <a:lnTo>
                      <a:pt x="83" y="61"/>
                    </a:lnTo>
                    <a:lnTo>
                      <a:pt x="26" y="32"/>
                    </a:lnTo>
                    <a:lnTo>
                      <a:pt x="0" y="13"/>
                    </a:lnTo>
                    <a:lnTo>
                      <a:pt x="12" y="0"/>
                    </a:lnTo>
                    <a:lnTo>
                      <a:pt x="39" y="19"/>
                    </a:lnTo>
                    <a:lnTo>
                      <a:pt x="96" y="47"/>
                    </a:lnTo>
                    <a:lnTo>
                      <a:pt x="126" y="52"/>
                    </a:lnTo>
                    <a:lnTo>
                      <a:pt x="119" y="60"/>
                    </a:lnTo>
                    <a:lnTo>
                      <a:pt x="112" y="67"/>
                    </a:lnTo>
                    <a:close/>
                  </a:path>
                </a:pathLst>
              </a:custGeom>
              <a:solidFill>
                <a:srgbClr val="7759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97"/>
              <p:cNvSpPr>
                <a:spLocks/>
              </p:cNvSpPr>
              <p:nvPr/>
            </p:nvSpPr>
            <p:spPr bwMode="auto">
              <a:xfrm>
                <a:off x="6629400" y="1998663"/>
                <a:ext cx="50800" cy="26988"/>
              </a:xfrm>
              <a:custGeom>
                <a:avLst/>
                <a:gdLst>
                  <a:gd name="T0" fmla="*/ 113 w 127"/>
                  <a:gd name="T1" fmla="*/ 69 h 69"/>
                  <a:gd name="T2" fmla="*/ 83 w 127"/>
                  <a:gd name="T3" fmla="*/ 61 h 69"/>
                  <a:gd name="T4" fmla="*/ 26 w 127"/>
                  <a:gd name="T5" fmla="*/ 33 h 69"/>
                  <a:gd name="T6" fmla="*/ 0 w 127"/>
                  <a:gd name="T7" fmla="*/ 13 h 69"/>
                  <a:gd name="T8" fmla="*/ 12 w 127"/>
                  <a:gd name="T9" fmla="*/ 0 h 69"/>
                  <a:gd name="T10" fmla="*/ 39 w 127"/>
                  <a:gd name="T11" fmla="*/ 20 h 69"/>
                  <a:gd name="T12" fmla="*/ 97 w 127"/>
                  <a:gd name="T13" fmla="*/ 47 h 69"/>
                  <a:gd name="T14" fmla="*/ 127 w 127"/>
                  <a:gd name="T15" fmla="*/ 53 h 69"/>
                  <a:gd name="T16" fmla="*/ 119 w 127"/>
                  <a:gd name="T17" fmla="*/ 61 h 69"/>
                  <a:gd name="T18" fmla="*/ 113 w 127"/>
                  <a:gd name="T19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7" h="69">
                    <a:moveTo>
                      <a:pt x="113" y="69"/>
                    </a:moveTo>
                    <a:lnTo>
                      <a:pt x="83" y="61"/>
                    </a:lnTo>
                    <a:lnTo>
                      <a:pt x="26" y="33"/>
                    </a:lnTo>
                    <a:lnTo>
                      <a:pt x="0" y="13"/>
                    </a:lnTo>
                    <a:lnTo>
                      <a:pt x="12" y="0"/>
                    </a:lnTo>
                    <a:lnTo>
                      <a:pt x="39" y="20"/>
                    </a:lnTo>
                    <a:lnTo>
                      <a:pt x="97" y="47"/>
                    </a:lnTo>
                    <a:lnTo>
                      <a:pt x="127" y="53"/>
                    </a:lnTo>
                    <a:lnTo>
                      <a:pt x="119" y="61"/>
                    </a:lnTo>
                    <a:lnTo>
                      <a:pt x="113" y="69"/>
                    </a:lnTo>
                    <a:close/>
                  </a:path>
                </a:pathLst>
              </a:custGeom>
              <a:solidFill>
                <a:srgbClr val="7759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98"/>
              <p:cNvSpPr>
                <a:spLocks/>
              </p:cNvSpPr>
              <p:nvPr/>
            </p:nvSpPr>
            <p:spPr bwMode="auto">
              <a:xfrm>
                <a:off x="6453188" y="2187575"/>
                <a:ext cx="53975" cy="30163"/>
              </a:xfrm>
              <a:custGeom>
                <a:avLst/>
                <a:gdLst>
                  <a:gd name="T0" fmla="*/ 121 w 136"/>
                  <a:gd name="T1" fmla="*/ 75 h 75"/>
                  <a:gd name="T2" fmla="*/ 89 w 136"/>
                  <a:gd name="T3" fmla="*/ 66 h 75"/>
                  <a:gd name="T4" fmla="*/ 28 w 136"/>
                  <a:gd name="T5" fmla="*/ 34 h 75"/>
                  <a:gd name="T6" fmla="*/ 0 w 136"/>
                  <a:gd name="T7" fmla="*/ 13 h 75"/>
                  <a:gd name="T8" fmla="*/ 11 w 136"/>
                  <a:gd name="T9" fmla="*/ 0 h 75"/>
                  <a:gd name="T10" fmla="*/ 40 w 136"/>
                  <a:gd name="T11" fmla="*/ 22 h 75"/>
                  <a:gd name="T12" fmla="*/ 103 w 136"/>
                  <a:gd name="T13" fmla="*/ 52 h 75"/>
                  <a:gd name="T14" fmla="*/ 136 w 136"/>
                  <a:gd name="T15" fmla="*/ 61 h 75"/>
                  <a:gd name="T16" fmla="*/ 128 w 136"/>
                  <a:gd name="T17" fmla="*/ 69 h 75"/>
                  <a:gd name="T18" fmla="*/ 121 w 136"/>
                  <a:gd name="T1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6" h="75">
                    <a:moveTo>
                      <a:pt x="121" y="75"/>
                    </a:moveTo>
                    <a:lnTo>
                      <a:pt x="89" y="66"/>
                    </a:lnTo>
                    <a:lnTo>
                      <a:pt x="28" y="34"/>
                    </a:lnTo>
                    <a:lnTo>
                      <a:pt x="0" y="13"/>
                    </a:lnTo>
                    <a:lnTo>
                      <a:pt x="11" y="0"/>
                    </a:lnTo>
                    <a:lnTo>
                      <a:pt x="40" y="22"/>
                    </a:lnTo>
                    <a:lnTo>
                      <a:pt x="103" y="52"/>
                    </a:lnTo>
                    <a:lnTo>
                      <a:pt x="136" y="61"/>
                    </a:lnTo>
                    <a:lnTo>
                      <a:pt x="128" y="69"/>
                    </a:lnTo>
                    <a:lnTo>
                      <a:pt x="121" y="75"/>
                    </a:lnTo>
                    <a:close/>
                  </a:path>
                </a:pathLst>
              </a:custGeom>
              <a:solidFill>
                <a:srgbClr val="7759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99"/>
              <p:cNvSpPr>
                <a:spLocks/>
              </p:cNvSpPr>
              <p:nvPr/>
            </p:nvSpPr>
            <p:spPr bwMode="auto">
              <a:xfrm>
                <a:off x="6430963" y="2211388"/>
                <a:ext cx="53975" cy="30163"/>
              </a:xfrm>
              <a:custGeom>
                <a:avLst/>
                <a:gdLst>
                  <a:gd name="T0" fmla="*/ 125 w 138"/>
                  <a:gd name="T1" fmla="*/ 74 h 74"/>
                  <a:gd name="T2" fmla="*/ 91 w 138"/>
                  <a:gd name="T3" fmla="*/ 65 h 74"/>
                  <a:gd name="T4" fmla="*/ 29 w 138"/>
                  <a:gd name="T5" fmla="*/ 34 h 74"/>
                  <a:gd name="T6" fmla="*/ 0 w 138"/>
                  <a:gd name="T7" fmla="*/ 12 h 74"/>
                  <a:gd name="T8" fmla="*/ 12 w 138"/>
                  <a:gd name="T9" fmla="*/ 0 h 74"/>
                  <a:gd name="T10" fmla="*/ 41 w 138"/>
                  <a:gd name="T11" fmla="*/ 21 h 74"/>
                  <a:gd name="T12" fmla="*/ 105 w 138"/>
                  <a:gd name="T13" fmla="*/ 52 h 74"/>
                  <a:gd name="T14" fmla="*/ 138 w 138"/>
                  <a:gd name="T15" fmla="*/ 60 h 74"/>
                  <a:gd name="T16" fmla="*/ 131 w 138"/>
                  <a:gd name="T17" fmla="*/ 68 h 74"/>
                  <a:gd name="T18" fmla="*/ 125 w 138"/>
                  <a:gd name="T19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8" h="74">
                    <a:moveTo>
                      <a:pt x="125" y="74"/>
                    </a:moveTo>
                    <a:lnTo>
                      <a:pt x="91" y="65"/>
                    </a:lnTo>
                    <a:lnTo>
                      <a:pt x="29" y="34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41" y="21"/>
                    </a:lnTo>
                    <a:lnTo>
                      <a:pt x="105" y="52"/>
                    </a:lnTo>
                    <a:lnTo>
                      <a:pt x="138" y="60"/>
                    </a:lnTo>
                    <a:lnTo>
                      <a:pt x="131" y="68"/>
                    </a:lnTo>
                    <a:lnTo>
                      <a:pt x="125" y="74"/>
                    </a:lnTo>
                    <a:close/>
                  </a:path>
                </a:pathLst>
              </a:custGeom>
              <a:solidFill>
                <a:srgbClr val="7759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100"/>
              <p:cNvSpPr>
                <a:spLocks/>
              </p:cNvSpPr>
              <p:nvPr/>
            </p:nvSpPr>
            <p:spPr bwMode="auto">
              <a:xfrm>
                <a:off x="6407150" y="2236788"/>
                <a:ext cx="55563" cy="28575"/>
              </a:xfrm>
              <a:custGeom>
                <a:avLst/>
                <a:gdLst>
                  <a:gd name="T0" fmla="*/ 126 w 140"/>
                  <a:gd name="T1" fmla="*/ 73 h 73"/>
                  <a:gd name="T2" fmla="*/ 92 w 140"/>
                  <a:gd name="T3" fmla="*/ 64 h 73"/>
                  <a:gd name="T4" fmla="*/ 29 w 140"/>
                  <a:gd name="T5" fmla="*/ 33 h 73"/>
                  <a:gd name="T6" fmla="*/ 0 w 140"/>
                  <a:gd name="T7" fmla="*/ 13 h 73"/>
                  <a:gd name="T8" fmla="*/ 12 w 140"/>
                  <a:gd name="T9" fmla="*/ 0 h 73"/>
                  <a:gd name="T10" fmla="*/ 42 w 140"/>
                  <a:gd name="T11" fmla="*/ 20 h 73"/>
                  <a:gd name="T12" fmla="*/ 106 w 140"/>
                  <a:gd name="T13" fmla="*/ 50 h 73"/>
                  <a:gd name="T14" fmla="*/ 140 w 140"/>
                  <a:gd name="T15" fmla="*/ 58 h 73"/>
                  <a:gd name="T16" fmla="*/ 134 w 140"/>
                  <a:gd name="T17" fmla="*/ 66 h 73"/>
                  <a:gd name="T18" fmla="*/ 126 w 140"/>
                  <a:gd name="T19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0" h="73">
                    <a:moveTo>
                      <a:pt x="126" y="73"/>
                    </a:moveTo>
                    <a:lnTo>
                      <a:pt x="92" y="64"/>
                    </a:lnTo>
                    <a:lnTo>
                      <a:pt x="29" y="33"/>
                    </a:lnTo>
                    <a:lnTo>
                      <a:pt x="0" y="13"/>
                    </a:lnTo>
                    <a:lnTo>
                      <a:pt x="12" y="0"/>
                    </a:lnTo>
                    <a:lnTo>
                      <a:pt x="42" y="20"/>
                    </a:lnTo>
                    <a:lnTo>
                      <a:pt x="106" y="50"/>
                    </a:lnTo>
                    <a:lnTo>
                      <a:pt x="140" y="58"/>
                    </a:lnTo>
                    <a:lnTo>
                      <a:pt x="134" y="66"/>
                    </a:lnTo>
                    <a:lnTo>
                      <a:pt x="126" y="73"/>
                    </a:lnTo>
                    <a:close/>
                  </a:path>
                </a:pathLst>
              </a:custGeom>
              <a:solidFill>
                <a:srgbClr val="7759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101"/>
              <p:cNvSpPr>
                <a:spLocks/>
              </p:cNvSpPr>
              <p:nvPr/>
            </p:nvSpPr>
            <p:spPr bwMode="auto">
              <a:xfrm>
                <a:off x="6384925" y="2260600"/>
                <a:ext cx="55563" cy="28575"/>
              </a:xfrm>
              <a:custGeom>
                <a:avLst/>
                <a:gdLst>
                  <a:gd name="T0" fmla="*/ 128 w 143"/>
                  <a:gd name="T1" fmla="*/ 73 h 73"/>
                  <a:gd name="T2" fmla="*/ 93 w 143"/>
                  <a:gd name="T3" fmla="*/ 65 h 73"/>
                  <a:gd name="T4" fmla="*/ 30 w 143"/>
                  <a:gd name="T5" fmla="*/ 34 h 73"/>
                  <a:gd name="T6" fmla="*/ 0 w 143"/>
                  <a:gd name="T7" fmla="*/ 13 h 73"/>
                  <a:gd name="T8" fmla="*/ 12 w 143"/>
                  <a:gd name="T9" fmla="*/ 0 h 73"/>
                  <a:gd name="T10" fmla="*/ 42 w 143"/>
                  <a:gd name="T11" fmla="*/ 21 h 73"/>
                  <a:gd name="T12" fmla="*/ 108 w 143"/>
                  <a:gd name="T13" fmla="*/ 51 h 73"/>
                  <a:gd name="T14" fmla="*/ 143 w 143"/>
                  <a:gd name="T15" fmla="*/ 58 h 73"/>
                  <a:gd name="T16" fmla="*/ 135 w 143"/>
                  <a:gd name="T17" fmla="*/ 65 h 73"/>
                  <a:gd name="T18" fmla="*/ 128 w 143"/>
                  <a:gd name="T19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3" h="73">
                    <a:moveTo>
                      <a:pt x="128" y="73"/>
                    </a:moveTo>
                    <a:lnTo>
                      <a:pt x="93" y="65"/>
                    </a:lnTo>
                    <a:lnTo>
                      <a:pt x="30" y="34"/>
                    </a:lnTo>
                    <a:lnTo>
                      <a:pt x="0" y="13"/>
                    </a:lnTo>
                    <a:lnTo>
                      <a:pt x="12" y="0"/>
                    </a:lnTo>
                    <a:lnTo>
                      <a:pt x="42" y="21"/>
                    </a:lnTo>
                    <a:lnTo>
                      <a:pt x="108" y="51"/>
                    </a:lnTo>
                    <a:lnTo>
                      <a:pt x="143" y="58"/>
                    </a:lnTo>
                    <a:lnTo>
                      <a:pt x="135" y="65"/>
                    </a:lnTo>
                    <a:lnTo>
                      <a:pt x="128" y="73"/>
                    </a:lnTo>
                    <a:close/>
                  </a:path>
                </a:pathLst>
              </a:custGeom>
              <a:solidFill>
                <a:srgbClr val="7759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102"/>
              <p:cNvSpPr>
                <a:spLocks/>
              </p:cNvSpPr>
              <p:nvPr/>
            </p:nvSpPr>
            <p:spPr bwMode="auto">
              <a:xfrm>
                <a:off x="7967663" y="56515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719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103"/>
              <p:cNvSpPr>
                <a:spLocks/>
              </p:cNvSpPr>
              <p:nvPr/>
            </p:nvSpPr>
            <p:spPr bwMode="auto">
              <a:xfrm>
                <a:off x="7410450" y="1116013"/>
                <a:ext cx="0" cy="1588"/>
              </a:xfrm>
              <a:custGeom>
                <a:avLst/>
                <a:gdLst>
                  <a:gd name="T0" fmla="*/ 2 h 2"/>
                  <a:gd name="T1" fmla="*/ 0 h 2"/>
                  <a:gd name="T2" fmla="*/ 1 h 2"/>
                  <a:gd name="T3" fmla="*/ 2 h 2"/>
                  <a:gd name="T4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2C0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Line 104"/>
              <p:cNvSpPr>
                <a:spLocks noChangeShapeType="1"/>
              </p:cNvSpPr>
              <p:nvPr/>
            </p:nvSpPr>
            <p:spPr bwMode="auto">
              <a:xfrm>
                <a:off x="7977188" y="554038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05"/>
              <p:cNvSpPr>
                <a:spLocks/>
              </p:cNvSpPr>
              <p:nvPr/>
            </p:nvSpPr>
            <p:spPr bwMode="auto">
              <a:xfrm>
                <a:off x="7410450" y="554038"/>
                <a:ext cx="566738" cy="563563"/>
              </a:xfrm>
              <a:custGeom>
                <a:avLst/>
                <a:gdLst>
                  <a:gd name="T0" fmla="*/ 0 w 1426"/>
                  <a:gd name="T1" fmla="*/ 1418 h 1418"/>
                  <a:gd name="T2" fmla="*/ 0 w 1426"/>
                  <a:gd name="T3" fmla="*/ 1417 h 1418"/>
                  <a:gd name="T4" fmla="*/ 0 w 1426"/>
                  <a:gd name="T5" fmla="*/ 1416 h 1418"/>
                  <a:gd name="T6" fmla="*/ 30 w 1426"/>
                  <a:gd name="T7" fmla="*/ 1264 h 1418"/>
                  <a:gd name="T8" fmla="*/ 1426 w 1426"/>
                  <a:gd name="T9" fmla="*/ 0 h 1418"/>
                  <a:gd name="T10" fmla="*/ 1426 w 1426"/>
                  <a:gd name="T11" fmla="*/ 0 h 1418"/>
                  <a:gd name="T12" fmla="*/ 0 w 1426"/>
                  <a:gd name="T13" fmla="*/ 1418 h 1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26" h="1418">
                    <a:moveTo>
                      <a:pt x="0" y="1418"/>
                    </a:moveTo>
                    <a:lnTo>
                      <a:pt x="0" y="1417"/>
                    </a:lnTo>
                    <a:lnTo>
                      <a:pt x="0" y="1416"/>
                    </a:lnTo>
                    <a:lnTo>
                      <a:pt x="30" y="1264"/>
                    </a:lnTo>
                    <a:lnTo>
                      <a:pt x="1426" y="0"/>
                    </a:lnTo>
                    <a:lnTo>
                      <a:pt x="1426" y="0"/>
                    </a:lnTo>
                    <a:lnTo>
                      <a:pt x="0" y="1418"/>
                    </a:lnTo>
                    <a:close/>
                  </a:path>
                </a:pathLst>
              </a:custGeom>
              <a:solidFill>
                <a:srgbClr val="9719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2" name="Group 81"/>
          <p:cNvGrpSpPr/>
          <p:nvPr/>
        </p:nvGrpSpPr>
        <p:grpSpPr>
          <a:xfrm>
            <a:off x="4411860" y="1676400"/>
            <a:ext cx="676019" cy="923330"/>
            <a:chOff x="1435100" y="954773"/>
            <a:chExt cx="1981200" cy="2967248"/>
          </a:xfrm>
        </p:grpSpPr>
        <p:sp>
          <p:nvSpPr>
            <p:cNvPr id="83" name="Oval 82"/>
            <p:cNvSpPr/>
            <p:nvPr/>
          </p:nvSpPr>
          <p:spPr>
            <a:xfrm>
              <a:off x="1435100" y="1447800"/>
              <a:ext cx="1981200" cy="198120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767522" y="954773"/>
              <a:ext cx="1316353" cy="296724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1</a:t>
              </a:r>
              <a:endPara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4411861" y="2362200"/>
            <a:ext cx="676020" cy="923330"/>
            <a:chOff x="4114800" y="954773"/>
            <a:chExt cx="1981200" cy="2967248"/>
          </a:xfrm>
        </p:grpSpPr>
        <p:sp>
          <p:nvSpPr>
            <p:cNvPr id="86" name="Oval 85"/>
            <p:cNvSpPr/>
            <p:nvPr/>
          </p:nvSpPr>
          <p:spPr>
            <a:xfrm>
              <a:off x="4114800" y="1447800"/>
              <a:ext cx="1981200" cy="198120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325076" y="954773"/>
              <a:ext cx="1560641" cy="296724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2</a:t>
              </a:r>
              <a:endPara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4411860" y="3048000"/>
            <a:ext cx="676019" cy="923330"/>
            <a:chOff x="1402823" y="3431273"/>
            <a:chExt cx="1981200" cy="2967248"/>
          </a:xfrm>
        </p:grpSpPr>
        <p:sp>
          <p:nvSpPr>
            <p:cNvPr id="89" name="Oval 88"/>
            <p:cNvSpPr/>
            <p:nvPr/>
          </p:nvSpPr>
          <p:spPr>
            <a:xfrm>
              <a:off x="1402823" y="3924300"/>
              <a:ext cx="1981200" cy="198120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584915" y="3431273"/>
              <a:ext cx="1617018" cy="296724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3</a:t>
              </a:r>
              <a:endPara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5230726" y="1944355"/>
            <a:ext cx="2906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dirty="0" smtClean="0"/>
              <a:t>  Online </a:t>
            </a:r>
            <a:r>
              <a:rPr lang="en-US" dirty="0"/>
              <a:t>Seminar (Webinar)</a:t>
            </a:r>
          </a:p>
        </p:txBody>
      </p:sp>
      <p:sp>
        <p:nvSpPr>
          <p:cNvPr id="4" name="Rectangle 3"/>
          <p:cNvSpPr/>
          <p:nvPr/>
        </p:nvSpPr>
        <p:spPr>
          <a:xfrm>
            <a:off x="5230726" y="2662440"/>
            <a:ext cx="34560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dirty="0" smtClean="0"/>
              <a:t>  Online </a:t>
            </a:r>
            <a:r>
              <a:rPr lang="en-US" dirty="0"/>
              <a:t>Training Video &amp; Tutorial</a:t>
            </a:r>
          </a:p>
        </p:txBody>
      </p:sp>
      <p:sp>
        <p:nvSpPr>
          <p:cNvPr id="5" name="Rectangle 4"/>
          <p:cNvSpPr/>
          <p:nvPr/>
        </p:nvSpPr>
        <p:spPr>
          <a:xfrm>
            <a:off x="5230726" y="3275024"/>
            <a:ext cx="2729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dirty="0" smtClean="0"/>
              <a:t>  Online </a:t>
            </a:r>
            <a:r>
              <a:rPr lang="en-US" dirty="0"/>
              <a:t>Training Material</a:t>
            </a:r>
          </a:p>
        </p:txBody>
      </p:sp>
      <p:grpSp>
        <p:nvGrpSpPr>
          <p:cNvPr id="91" name="Group 90"/>
          <p:cNvGrpSpPr/>
          <p:nvPr/>
        </p:nvGrpSpPr>
        <p:grpSpPr>
          <a:xfrm>
            <a:off x="4390002" y="3724870"/>
            <a:ext cx="676019" cy="923330"/>
            <a:chOff x="1435100" y="954773"/>
            <a:chExt cx="1981200" cy="2967248"/>
          </a:xfrm>
        </p:grpSpPr>
        <p:sp>
          <p:nvSpPr>
            <p:cNvPr id="92" name="Oval 91"/>
            <p:cNvSpPr/>
            <p:nvPr/>
          </p:nvSpPr>
          <p:spPr>
            <a:xfrm>
              <a:off x="1435100" y="1447800"/>
              <a:ext cx="1981200" cy="198120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647728" y="954773"/>
              <a:ext cx="1555946" cy="296724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4</a:t>
              </a:r>
              <a:endPara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4390003" y="4410670"/>
            <a:ext cx="676020" cy="923330"/>
            <a:chOff x="4114800" y="954773"/>
            <a:chExt cx="1981200" cy="2967248"/>
          </a:xfrm>
        </p:grpSpPr>
        <p:sp>
          <p:nvSpPr>
            <p:cNvPr id="95" name="Oval 94"/>
            <p:cNvSpPr/>
            <p:nvPr/>
          </p:nvSpPr>
          <p:spPr>
            <a:xfrm>
              <a:off x="4114800" y="1447800"/>
              <a:ext cx="1981200" cy="198120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4289844" y="954773"/>
              <a:ext cx="1631109" cy="296724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5</a:t>
              </a:r>
              <a:endPara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4390002" y="5096470"/>
            <a:ext cx="676019" cy="923330"/>
            <a:chOff x="1402823" y="3431273"/>
            <a:chExt cx="1981200" cy="2967248"/>
          </a:xfrm>
        </p:grpSpPr>
        <p:sp>
          <p:nvSpPr>
            <p:cNvPr id="98" name="Oval 97"/>
            <p:cNvSpPr/>
            <p:nvPr/>
          </p:nvSpPr>
          <p:spPr>
            <a:xfrm>
              <a:off x="1402823" y="3924300"/>
              <a:ext cx="1981200" cy="19812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573172" y="3431273"/>
              <a:ext cx="1640508" cy="296724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6</a:t>
              </a:r>
              <a:endPara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</p:grpSp>
      <p:sp>
        <p:nvSpPr>
          <p:cNvPr id="100" name="Rectangle 99"/>
          <p:cNvSpPr/>
          <p:nvPr/>
        </p:nvSpPr>
        <p:spPr>
          <a:xfrm>
            <a:off x="5208868" y="3992825"/>
            <a:ext cx="2314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dirty="0" smtClean="0"/>
              <a:t>  Online Registration </a:t>
            </a:r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5208868" y="4710910"/>
            <a:ext cx="2172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dirty="0" smtClean="0"/>
              <a:t>  Training Schedule</a:t>
            </a:r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5208868" y="5323494"/>
            <a:ext cx="2353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dirty="0" smtClean="0"/>
              <a:t>  Online Examination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58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6477000" cy="8382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  <a:latin typeface="Arial Black"/>
              </a:rPr>
              <a:t>Development principles</a:t>
            </a:r>
            <a:endParaRPr lang="en-MY" sz="20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2" name="Teardrop 11"/>
          <p:cNvSpPr/>
          <p:nvPr/>
        </p:nvSpPr>
        <p:spPr bwMode="auto">
          <a:xfrm rot="8100000">
            <a:off x="233904" y="3210485"/>
            <a:ext cx="258245" cy="258313"/>
          </a:xfrm>
          <a:prstGeom prst="teardrop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800" dirty="0">
              <a:latin typeface="Lato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1141" y="3124200"/>
            <a:ext cx="2721659" cy="43088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sz="2200" b="1" dirty="0" smtClean="0">
                <a:solidFill>
                  <a:srgbClr val="FF9900"/>
                </a:solidFill>
              </a:rPr>
              <a:t>Service Enhancement</a:t>
            </a:r>
            <a:endParaRPr lang="en-US" sz="2200" b="1" dirty="0">
              <a:solidFill>
                <a:srgbClr val="FF99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1141" y="3477063"/>
            <a:ext cx="2569259" cy="1569660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just"/>
            <a:r>
              <a:rPr lang="en-US" altLang="en-US" sz="1200" dirty="0"/>
              <a:t>The online service offered can be fully completed online.  A participant does not need to complete any off-line activities such as printing a document to be submitted except for his/ her own record..  Fully executable services results in potential savings in terms of money, time and labor.</a:t>
            </a:r>
          </a:p>
        </p:txBody>
      </p:sp>
      <p:sp>
        <p:nvSpPr>
          <p:cNvPr id="29" name="Freeform 8"/>
          <p:cNvSpPr>
            <a:spLocks/>
          </p:cNvSpPr>
          <p:nvPr/>
        </p:nvSpPr>
        <p:spPr bwMode="auto">
          <a:xfrm>
            <a:off x="3886200" y="4656746"/>
            <a:ext cx="1862214" cy="1134454"/>
          </a:xfrm>
          <a:custGeom>
            <a:avLst/>
            <a:gdLst>
              <a:gd name="T0" fmla="*/ 0 w 3135"/>
              <a:gd name="T1" fmla="*/ 1008 h 1907"/>
              <a:gd name="T2" fmla="*/ 34 w 3135"/>
              <a:gd name="T3" fmla="*/ 1037 h 1907"/>
              <a:gd name="T4" fmla="*/ 282 w 3135"/>
              <a:gd name="T5" fmla="*/ 1216 h 1907"/>
              <a:gd name="T6" fmla="*/ 527 w 3135"/>
              <a:gd name="T7" fmla="*/ 1374 h 1907"/>
              <a:gd name="T8" fmla="*/ 747 w 3135"/>
              <a:gd name="T9" fmla="*/ 1500 h 1907"/>
              <a:gd name="T10" fmla="*/ 905 w 3135"/>
              <a:gd name="T11" fmla="*/ 1582 h 1907"/>
              <a:gd name="T12" fmla="*/ 1074 w 3135"/>
              <a:gd name="T13" fmla="*/ 1662 h 1907"/>
              <a:gd name="T14" fmla="*/ 1249 w 3135"/>
              <a:gd name="T15" fmla="*/ 1734 h 1907"/>
              <a:gd name="T16" fmla="*/ 1429 w 3135"/>
              <a:gd name="T17" fmla="*/ 1798 h 1907"/>
              <a:gd name="T18" fmla="*/ 1612 w 3135"/>
              <a:gd name="T19" fmla="*/ 1848 h 1907"/>
              <a:gd name="T20" fmla="*/ 1797 w 3135"/>
              <a:gd name="T21" fmla="*/ 1886 h 1907"/>
              <a:gd name="T22" fmla="*/ 1981 w 3135"/>
              <a:gd name="T23" fmla="*/ 1905 h 1907"/>
              <a:gd name="T24" fmla="*/ 2073 w 3135"/>
              <a:gd name="T25" fmla="*/ 1907 h 1907"/>
              <a:gd name="T26" fmla="*/ 2153 w 3135"/>
              <a:gd name="T27" fmla="*/ 1905 h 1907"/>
              <a:gd name="T28" fmla="*/ 2314 w 3135"/>
              <a:gd name="T29" fmla="*/ 1887 h 1907"/>
              <a:gd name="T30" fmla="*/ 2470 w 3135"/>
              <a:gd name="T31" fmla="*/ 1851 h 1907"/>
              <a:gd name="T32" fmla="*/ 2619 w 3135"/>
              <a:gd name="T33" fmla="*/ 1791 h 1907"/>
              <a:gd name="T34" fmla="*/ 2691 w 3135"/>
              <a:gd name="T35" fmla="*/ 1752 h 1907"/>
              <a:gd name="T36" fmla="*/ 2731 w 3135"/>
              <a:gd name="T37" fmla="*/ 1729 h 1907"/>
              <a:gd name="T38" fmla="*/ 2803 w 3135"/>
              <a:gd name="T39" fmla="*/ 1678 h 1907"/>
              <a:gd name="T40" fmla="*/ 2866 w 3135"/>
              <a:gd name="T41" fmla="*/ 1624 h 1907"/>
              <a:gd name="T42" fmla="*/ 2922 w 3135"/>
              <a:gd name="T43" fmla="*/ 1567 h 1907"/>
              <a:gd name="T44" fmla="*/ 2970 w 3135"/>
              <a:gd name="T45" fmla="*/ 1506 h 1907"/>
              <a:gd name="T46" fmla="*/ 3011 w 3135"/>
              <a:gd name="T47" fmla="*/ 1441 h 1907"/>
              <a:gd name="T48" fmla="*/ 3045 w 3135"/>
              <a:gd name="T49" fmla="*/ 1375 h 1907"/>
              <a:gd name="T50" fmla="*/ 3074 w 3135"/>
              <a:gd name="T51" fmla="*/ 1306 h 1907"/>
              <a:gd name="T52" fmla="*/ 3106 w 3135"/>
              <a:gd name="T53" fmla="*/ 1201 h 1907"/>
              <a:gd name="T54" fmla="*/ 3129 w 3135"/>
              <a:gd name="T55" fmla="*/ 1055 h 1907"/>
              <a:gd name="T56" fmla="*/ 3135 w 3135"/>
              <a:gd name="T57" fmla="*/ 908 h 1907"/>
              <a:gd name="T58" fmla="*/ 3124 w 3135"/>
              <a:gd name="T59" fmla="*/ 763 h 1907"/>
              <a:gd name="T60" fmla="*/ 3103 w 3135"/>
              <a:gd name="T61" fmla="*/ 622 h 1907"/>
              <a:gd name="T62" fmla="*/ 3074 w 3135"/>
              <a:gd name="T63" fmla="*/ 487 h 1907"/>
              <a:gd name="T64" fmla="*/ 3020 w 3135"/>
              <a:gd name="T65" fmla="*/ 305 h 1907"/>
              <a:gd name="T66" fmla="*/ 2915 w 3135"/>
              <a:gd name="T67" fmla="*/ 39 h 1907"/>
              <a:gd name="T68" fmla="*/ 2895 w 3135"/>
              <a:gd name="T69" fmla="*/ 0 h 1907"/>
              <a:gd name="T70" fmla="*/ 2884 w 3135"/>
              <a:gd name="T71" fmla="*/ 26 h 1907"/>
              <a:gd name="T72" fmla="*/ 2796 w 3135"/>
              <a:gd name="T73" fmla="*/ 200 h 1907"/>
              <a:gd name="T74" fmla="*/ 2702 w 3135"/>
              <a:gd name="T75" fmla="*/ 360 h 1907"/>
              <a:gd name="T76" fmla="*/ 2576 w 3135"/>
              <a:gd name="T77" fmla="*/ 542 h 1907"/>
              <a:gd name="T78" fmla="*/ 2462 w 3135"/>
              <a:gd name="T79" fmla="*/ 680 h 1907"/>
              <a:gd name="T80" fmla="*/ 2376 w 3135"/>
              <a:gd name="T81" fmla="*/ 770 h 1907"/>
              <a:gd name="T82" fmla="*/ 2284 w 3135"/>
              <a:gd name="T83" fmla="*/ 855 h 1907"/>
              <a:gd name="T84" fmla="*/ 2184 w 3135"/>
              <a:gd name="T85" fmla="*/ 934 h 1907"/>
              <a:gd name="T86" fmla="*/ 2078 w 3135"/>
              <a:gd name="T87" fmla="*/ 1006 h 1907"/>
              <a:gd name="T88" fmla="*/ 1964 w 3135"/>
              <a:gd name="T89" fmla="*/ 1065 h 1907"/>
              <a:gd name="T90" fmla="*/ 1905 w 3135"/>
              <a:gd name="T91" fmla="*/ 1090 h 1907"/>
              <a:gd name="T92" fmla="*/ 1805 w 3135"/>
              <a:gd name="T93" fmla="*/ 1128 h 1907"/>
              <a:gd name="T94" fmla="*/ 1604 w 3135"/>
              <a:gd name="T95" fmla="*/ 1182 h 1907"/>
              <a:gd name="T96" fmla="*/ 1405 w 3135"/>
              <a:gd name="T97" fmla="*/ 1216 h 1907"/>
              <a:gd name="T98" fmla="*/ 1210 w 3135"/>
              <a:gd name="T99" fmla="*/ 1231 h 1907"/>
              <a:gd name="T100" fmla="*/ 1115 w 3135"/>
              <a:gd name="T101" fmla="*/ 1233 h 1907"/>
              <a:gd name="T102" fmla="*/ 1000 w 3135"/>
              <a:gd name="T103" fmla="*/ 1230 h 1907"/>
              <a:gd name="T104" fmla="*/ 782 w 3135"/>
              <a:gd name="T105" fmla="*/ 1212 h 1907"/>
              <a:gd name="T106" fmla="*/ 582 w 3135"/>
              <a:gd name="T107" fmla="*/ 1181 h 1907"/>
              <a:gd name="T108" fmla="*/ 404 w 3135"/>
              <a:gd name="T109" fmla="*/ 1141 h 1907"/>
              <a:gd name="T110" fmla="*/ 185 w 3135"/>
              <a:gd name="T111" fmla="*/ 1078 h 1907"/>
              <a:gd name="T112" fmla="*/ 16 w 3135"/>
              <a:gd name="T113" fmla="*/ 1015 h 1907"/>
              <a:gd name="T114" fmla="*/ 0 w 3135"/>
              <a:gd name="T115" fmla="*/ 1008 h 1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135" h="1907">
                <a:moveTo>
                  <a:pt x="0" y="1008"/>
                </a:moveTo>
                <a:lnTo>
                  <a:pt x="34" y="1037"/>
                </a:lnTo>
                <a:lnTo>
                  <a:pt x="282" y="1216"/>
                </a:lnTo>
                <a:lnTo>
                  <a:pt x="527" y="1374"/>
                </a:lnTo>
                <a:lnTo>
                  <a:pt x="747" y="1500"/>
                </a:lnTo>
                <a:lnTo>
                  <a:pt x="905" y="1582"/>
                </a:lnTo>
                <a:lnTo>
                  <a:pt x="1074" y="1662"/>
                </a:lnTo>
                <a:lnTo>
                  <a:pt x="1249" y="1734"/>
                </a:lnTo>
                <a:lnTo>
                  <a:pt x="1429" y="1798"/>
                </a:lnTo>
                <a:lnTo>
                  <a:pt x="1612" y="1848"/>
                </a:lnTo>
                <a:lnTo>
                  <a:pt x="1797" y="1886"/>
                </a:lnTo>
                <a:lnTo>
                  <a:pt x="1981" y="1905"/>
                </a:lnTo>
                <a:lnTo>
                  <a:pt x="2073" y="1907"/>
                </a:lnTo>
                <a:lnTo>
                  <a:pt x="2153" y="1905"/>
                </a:lnTo>
                <a:lnTo>
                  <a:pt x="2314" y="1887"/>
                </a:lnTo>
                <a:lnTo>
                  <a:pt x="2470" y="1851"/>
                </a:lnTo>
                <a:lnTo>
                  <a:pt x="2619" y="1791"/>
                </a:lnTo>
                <a:lnTo>
                  <a:pt x="2691" y="1752"/>
                </a:lnTo>
                <a:lnTo>
                  <a:pt x="2731" y="1729"/>
                </a:lnTo>
                <a:lnTo>
                  <a:pt x="2803" y="1678"/>
                </a:lnTo>
                <a:lnTo>
                  <a:pt x="2866" y="1624"/>
                </a:lnTo>
                <a:lnTo>
                  <a:pt x="2922" y="1567"/>
                </a:lnTo>
                <a:lnTo>
                  <a:pt x="2970" y="1506"/>
                </a:lnTo>
                <a:lnTo>
                  <a:pt x="3011" y="1441"/>
                </a:lnTo>
                <a:lnTo>
                  <a:pt x="3045" y="1375"/>
                </a:lnTo>
                <a:lnTo>
                  <a:pt x="3074" y="1306"/>
                </a:lnTo>
                <a:lnTo>
                  <a:pt x="3106" y="1201"/>
                </a:lnTo>
                <a:lnTo>
                  <a:pt x="3129" y="1055"/>
                </a:lnTo>
                <a:lnTo>
                  <a:pt x="3135" y="908"/>
                </a:lnTo>
                <a:lnTo>
                  <a:pt x="3124" y="763"/>
                </a:lnTo>
                <a:lnTo>
                  <a:pt x="3103" y="622"/>
                </a:lnTo>
                <a:lnTo>
                  <a:pt x="3074" y="487"/>
                </a:lnTo>
                <a:lnTo>
                  <a:pt x="3020" y="305"/>
                </a:lnTo>
                <a:lnTo>
                  <a:pt x="2915" y="39"/>
                </a:lnTo>
                <a:lnTo>
                  <a:pt x="2895" y="0"/>
                </a:lnTo>
                <a:lnTo>
                  <a:pt x="2884" y="26"/>
                </a:lnTo>
                <a:lnTo>
                  <a:pt x="2796" y="200"/>
                </a:lnTo>
                <a:lnTo>
                  <a:pt x="2702" y="360"/>
                </a:lnTo>
                <a:lnTo>
                  <a:pt x="2576" y="542"/>
                </a:lnTo>
                <a:lnTo>
                  <a:pt x="2462" y="680"/>
                </a:lnTo>
                <a:lnTo>
                  <a:pt x="2376" y="770"/>
                </a:lnTo>
                <a:lnTo>
                  <a:pt x="2284" y="855"/>
                </a:lnTo>
                <a:lnTo>
                  <a:pt x="2184" y="934"/>
                </a:lnTo>
                <a:lnTo>
                  <a:pt x="2078" y="1006"/>
                </a:lnTo>
                <a:lnTo>
                  <a:pt x="1964" y="1065"/>
                </a:lnTo>
                <a:lnTo>
                  <a:pt x="1905" y="1090"/>
                </a:lnTo>
                <a:lnTo>
                  <a:pt x="1805" y="1128"/>
                </a:lnTo>
                <a:lnTo>
                  <a:pt x="1604" y="1182"/>
                </a:lnTo>
                <a:lnTo>
                  <a:pt x="1405" y="1216"/>
                </a:lnTo>
                <a:lnTo>
                  <a:pt x="1210" y="1231"/>
                </a:lnTo>
                <a:lnTo>
                  <a:pt x="1115" y="1233"/>
                </a:lnTo>
                <a:lnTo>
                  <a:pt x="1000" y="1230"/>
                </a:lnTo>
                <a:lnTo>
                  <a:pt x="782" y="1212"/>
                </a:lnTo>
                <a:lnTo>
                  <a:pt x="582" y="1181"/>
                </a:lnTo>
                <a:lnTo>
                  <a:pt x="404" y="1141"/>
                </a:lnTo>
                <a:lnTo>
                  <a:pt x="185" y="1078"/>
                </a:lnTo>
                <a:lnTo>
                  <a:pt x="16" y="1015"/>
                </a:lnTo>
                <a:lnTo>
                  <a:pt x="0" y="1008"/>
                </a:lnTo>
              </a:path>
            </a:pathLst>
          </a:custGeom>
          <a:solidFill>
            <a:srgbClr val="FF9900"/>
          </a:solidFill>
          <a:ln>
            <a:noFill/>
          </a:ln>
          <a:extLst/>
        </p:spPr>
        <p:txBody>
          <a:bodyPr vert="horz" wrap="square" lIns="0" tIns="45720" rIns="365760" bIns="182880" numCol="1" anchor="b" anchorCtr="0" compatLnSpc="1">
            <a:prstTxWarp prst="textNoShape">
              <a:avLst/>
            </a:prstTxWarp>
          </a:bodyPr>
          <a:lstStyle/>
          <a:p>
            <a:pPr algn="r"/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0" name="Freeform 10"/>
          <p:cNvSpPr>
            <a:spLocks/>
          </p:cNvSpPr>
          <p:nvPr/>
        </p:nvSpPr>
        <p:spPr bwMode="auto">
          <a:xfrm>
            <a:off x="3317009" y="3276600"/>
            <a:ext cx="1864591" cy="1134454"/>
          </a:xfrm>
          <a:custGeom>
            <a:avLst/>
            <a:gdLst>
              <a:gd name="T0" fmla="*/ 240 w 3134"/>
              <a:gd name="T1" fmla="*/ 1908 h 1908"/>
              <a:gd name="T2" fmla="*/ 219 w 3134"/>
              <a:gd name="T3" fmla="*/ 1868 h 1908"/>
              <a:gd name="T4" fmla="*/ 114 w 3134"/>
              <a:gd name="T5" fmla="*/ 1602 h 1908"/>
              <a:gd name="T6" fmla="*/ 61 w 3134"/>
              <a:gd name="T7" fmla="*/ 1420 h 1908"/>
              <a:gd name="T8" fmla="*/ 31 w 3134"/>
              <a:gd name="T9" fmla="*/ 1285 h 1908"/>
              <a:gd name="T10" fmla="*/ 10 w 3134"/>
              <a:gd name="T11" fmla="*/ 1143 h 1908"/>
              <a:gd name="T12" fmla="*/ 0 w 3134"/>
              <a:gd name="T13" fmla="*/ 998 h 1908"/>
              <a:gd name="T14" fmla="*/ 5 w 3134"/>
              <a:gd name="T15" fmla="*/ 852 h 1908"/>
              <a:gd name="T16" fmla="*/ 28 w 3134"/>
              <a:gd name="T17" fmla="*/ 707 h 1908"/>
              <a:gd name="T18" fmla="*/ 61 w 3134"/>
              <a:gd name="T19" fmla="*/ 600 h 1908"/>
              <a:gd name="T20" fmla="*/ 89 w 3134"/>
              <a:gd name="T21" fmla="*/ 532 h 1908"/>
              <a:gd name="T22" fmla="*/ 123 w 3134"/>
              <a:gd name="T23" fmla="*/ 466 h 1908"/>
              <a:gd name="T24" fmla="*/ 164 w 3134"/>
              <a:gd name="T25" fmla="*/ 402 h 1908"/>
              <a:gd name="T26" fmla="*/ 212 w 3134"/>
              <a:gd name="T27" fmla="*/ 340 h 1908"/>
              <a:gd name="T28" fmla="*/ 268 w 3134"/>
              <a:gd name="T29" fmla="*/ 283 h 1908"/>
              <a:gd name="T30" fmla="*/ 332 w 3134"/>
              <a:gd name="T31" fmla="*/ 228 h 1908"/>
              <a:gd name="T32" fmla="*/ 403 w 3134"/>
              <a:gd name="T33" fmla="*/ 178 h 1908"/>
              <a:gd name="T34" fmla="*/ 443 w 3134"/>
              <a:gd name="T35" fmla="*/ 155 h 1908"/>
              <a:gd name="T36" fmla="*/ 492 w 3134"/>
              <a:gd name="T37" fmla="*/ 127 h 1908"/>
              <a:gd name="T38" fmla="*/ 593 w 3134"/>
              <a:gd name="T39" fmla="*/ 82 h 1908"/>
              <a:gd name="T40" fmla="*/ 698 w 3134"/>
              <a:gd name="T41" fmla="*/ 47 h 1908"/>
              <a:gd name="T42" fmla="*/ 805 w 3134"/>
              <a:gd name="T43" fmla="*/ 22 h 1908"/>
              <a:gd name="T44" fmla="*/ 913 w 3134"/>
              <a:gd name="T45" fmla="*/ 7 h 1908"/>
              <a:gd name="T46" fmla="*/ 1024 w 3134"/>
              <a:gd name="T47" fmla="*/ 0 h 1908"/>
              <a:gd name="T48" fmla="*/ 1136 w 3134"/>
              <a:gd name="T49" fmla="*/ 2 h 1908"/>
              <a:gd name="T50" fmla="*/ 1248 w 3134"/>
              <a:gd name="T51" fmla="*/ 11 h 1908"/>
              <a:gd name="T52" fmla="*/ 1418 w 3134"/>
              <a:gd name="T53" fmla="*/ 35 h 1908"/>
              <a:gd name="T54" fmla="*/ 1643 w 3134"/>
              <a:gd name="T55" fmla="*/ 91 h 1908"/>
              <a:gd name="T56" fmla="*/ 1865 w 3134"/>
              <a:gd name="T57" fmla="*/ 165 h 1908"/>
              <a:gd name="T58" fmla="*/ 2079 w 3134"/>
              <a:gd name="T59" fmla="*/ 253 h 1908"/>
              <a:gd name="T60" fmla="*/ 2281 w 3134"/>
              <a:gd name="T61" fmla="*/ 352 h 1908"/>
              <a:gd name="T62" fmla="*/ 2471 w 3134"/>
              <a:gd name="T63" fmla="*/ 454 h 1908"/>
              <a:gd name="T64" fmla="*/ 2724 w 3134"/>
              <a:gd name="T65" fmla="*/ 607 h 1908"/>
              <a:gd name="T66" fmla="*/ 3082 w 3134"/>
              <a:gd name="T67" fmla="*/ 857 h 1908"/>
              <a:gd name="T68" fmla="*/ 3134 w 3134"/>
              <a:gd name="T69" fmla="*/ 899 h 1908"/>
              <a:gd name="T70" fmla="*/ 3103 w 3134"/>
              <a:gd name="T71" fmla="*/ 884 h 1908"/>
              <a:gd name="T72" fmla="*/ 2880 w 3134"/>
              <a:gd name="T73" fmla="*/ 808 h 1908"/>
              <a:gd name="T74" fmla="*/ 2658 w 3134"/>
              <a:gd name="T75" fmla="*/ 748 h 1908"/>
              <a:gd name="T76" fmla="*/ 2458 w 3134"/>
              <a:gd name="T77" fmla="*/ 711 h 1908"/>
              <a:gd name="T78" fmla="*/ 2312 w 3134"/>
              <a:gd name="T79" fmla="*/ 691 h 1908"/>
              <a:gd name="T80" fmla="*/ 2159 w 3134"/>
              <a:gd name="T81" fmla="*/ 678 h 1908"/>
              <a:gd name="T82" fmla="*/ 1997 w 3134"/>
              <a:gd name="T83" fmla="*/ 674 h 1908"/>
              <a:gd name="T84" fmla="*/ 1831 w 3134"/>
              <a:gd name="T85" fmla="*/ 682 h 1908"/>
              <a:gd name="T86" fmla="*/ 1661 w 3134"/>
              <a:gd name="T87" fmla="*/ 702 h 1908"/>
              <a:gd name="T88" fmla="*/ 1489 w 3134"/>
              <a:gd name="T89" fmla="*/ 735 h 1908"/>
              <a:gd name="T90" fmla="*/ 1315 w 3134"/>
              <a:gd name="T91" fmla="*/ 784 h 1908"/>
              <a:gd name="T92" fmla="*/ 1230 w 3134"/>
              <a:gd name="T93" fmla="*/ 817 h 1908"/>
              <a:gd name="T94" fmla="*/ 1170 w 3134"/>
              <a:gd name="T95" fmla="*/ 841 h 1908"/>
              <a:gd name="T96" fmla="*/ 1056 w 3134"/>
              <a:gd name="T97" fmla="*/ 901 h 1908"/>
              <a:gd name="T98" fmla="*/ 950 w 3134"/>
              <a:gd name="T99" fmla="*/ 972 h 1908"/>
              <a:gd name="T100" fmla="*/ 850 w 3134"/>
              <a:gd name="T101" fmla="*/ 1051 h 1908"/>
              <a:gd name="T102" fmla="*/ 758 w 3134"/>
              <a:gd name="T103" fmla="*/ 1137 h 1908"/>
              <a:gd name="T104" fmla="*/ 672 w 3134"/>
              <a:gd name="T105" fmla="*/ 1226 h 1908"/>
              <a:gd name="T106" fmla="*/ 558 w 3134"/>
              <a:gd name="T107" fmla="*/ 1365 h 1908"/>
              <a:gd name="T108" fmla="*/ 433 w 3134"/>
              <a:gd name="T109" fmla="*/ 1547 h 1908"/>
              <a:gd name="T110" fmla="*/ 338 w 3134"/>
              <a:gd name="T111" fmla="*/ 1707 h 1908"/>
              <a:gd name="T112" fmla="*/ 250 w 3134"/>
              <a:gd name="T113" fmla="*/ 1881 h 1908"/>
              <a:gd name="T114" fmla="*/ 240 w 3134"/>
              <a:gd name="T115" fmla="*/ 1908 h 1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134" h="1908">
                <a:moveTo>
                  <a:pt x="240" y="1908"/>
                </a:moveTo>
                <a:lnTo>
                  <a:pt x="219" y="1868"/>
                </a:lnTo>
                <a:lnTo>
                  <a:pt x="114" y="1602"/>
                </a:lnTo>
                <a:lnTo>
                  <a:pt x="61" y="1420"/>
                </a:lnTo>
                <a:lnTo>
                  <a:pt x="31" y="1285"/>
                </a:lnTo>
                <a:lnTo>
                  <a:pt x="10" y="1143"/>
                </a:lnTo>
                <a:lnTo>
                  <a:pt x="0" y="998"/>
                </a:lnTo>
                <a:lnTo>
                  <a:pt x="5" y="852"/>
                </a:lnTo>
                <a:lnTo>
                  <a:pt x="28" y="707"/>
                </a:lnTo>
                <a:lnTo>
                  <a:pt x="61" y="600"/>
                </a:lnTo>
                <a:lnTo>
                  <a:pt x="89" y="532"/>
                </a:lnTo>
                <a:lnTo>
                  <a:pt x="123" y="466"/>
                </a:lnTo>
                <a:lnTo>
                  <a:pt x="164" y="402"/>
                </a:lnTo>
                <a:lnTo>
                  <a:pt x="212" y="340"/>
                </a:lnTo>
                <a:lnTo>
                  <a:pt x="268" y="283"/>
                </a:lnTo>
                <a:lnTo>
                  <a:pt x="332" y="228"/>
                </a:lnTo>
                <a:lnTo>
                  <a:pt x="403" y="178"/>
                </a:lnTo>
                <a:lnTo>
                  <a:pt x="443" y="155"/>
                </a:lnTo>
                <a:lnTo>
                  <a:pt x="492" y="127"/>
                </a:lnTo>
                <a:lnTo>
                  <a:pt x="593" y="82"/>
                </a:lnTo>
                <a:lnTo>
                  <a:pt x="698" y="47"/>
                </a:lnTo>
                <a:lnTo>
                  <a:pt x="805" y="22"/>
                </a:lnTo>
                <a:lnTo>
                  <a:pt x="913" y="7"/>
                </a:lnTo>
                <a:lnTo>
                  <a:pt x="1024" y="0"/>
                </a:lnTo>
                <a:lnTo>
                  <a:pt x="1136" y="2"/>
                </a:lnTo>
                <a:lnTo>
                  <a:pt x="1248" y="11"/>
                </a:lnTo>
                <a:lnTo>
                  <a:pt x="1418" y="35"/>
                </a:lnTo>
                <a:lnTo>
                  <a:pt x="1643" y="91"/>
                </a:lnTo>
                <a:lnTo>
                  <a:pt x="1865" y="165"/>
                </a:lnTo>
                <a:lnTo>
                  <a:pt x="2079" y="253"/>
                </a:lnTo>
                <a:lnTo>
                  <a:pt x="2281" y="352"/>
                </a:lnTo>
                <a:lnTo>
                  <a:pt x="2471" y="454"/>
                </a:lnTo>
                <a:lnTo>
                  <a:pt x="2724" y="607"/>
                </a:lnTo>
                <a:lnTo>
                  <a:pt x="3082" y="857"/>
                </a:lnTo>
                <a:lnTo>
                  <a:pt x="3134" y="899"/>
                </a:lnTo>
                <a:lnTo>
                  <a:pt x="3103" y="884"/>
                </a:lnTo>
                <a:lnTo>
                  <a:pt x="2880" y="808"/>
                </a:lnTo>
                <a:lnTo>
                  <a:pt x="2658" y="748"/>
                </a:lnTo>
                <a:lnTo>
                  <a:pt x="2458" y="711"/>
                </a:lnTo>
                <a:lnTo>
                  <a:pt x="2312" y="691"/>
                </a:lnTo>
                <a:lnTo>
                  <a:pt x="2159" y="678"/>
                </a:lnTo>
                <a:lnTo>
                  <a:pt x="1997" y="674"/>
                </a:lnTo>
                <a:lnTo>
                  <a:pt x="1831" y="682"/>
                </a:lnTo>
                <a:lnTo>
                  <a:pt x="1661" y="702"/>
                </a:lnTo>
                <a:lnTo>
                  <a:pt x="1489" y="735"/>
                </a:lnTo>
                <a:lnTo>
                  <a:pt x="1315" y="784"/>
                </a:lnTo>
                <a:lnTo>
                  <a:pt x="1230" y="817"/>
                </a:lnTo>
                <a:lnTo>
                  <a:pt x="1170" y="841"/>
                </a:lnTo>
                <a:lnTo>
                  <a:pt x="1056" y="901"/>
                </a:lnTo>
                <a:lnTo>
                  <a:pt x="950" y="972"/>
                </a:lnTo>
                <a:lnTo>
                  <a:pt x="850" y="1051"/>
                </a:lnTo>
                <a:lnTo>
                  <a:pt x="758" y="1137"/>
                </a:lnTo>
                <a:lnTo>
                  <a:pt x="672" y="1226"/>
                </a:lnTo>
                <a:lnTo>
                  <a:pt x="558" y="1365"/>
                </a:lnTo>
                <a:lnTo>
                  <a:pt x="433" y="1547"/>
                </a:lnTo>
                <a:lnTo>
                  <a:pt x="338" y="1707"/>
                </a:lnTo>
                <a:lnTo>
                  <a:pt x="250" y="1881"/>
                </a:lnTo>
                <a:lnTo>
                  <a:pt x="240" y="1908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  <a:extLst/>
        </p:spPr>
        <p:txBody>
          <a:bodyPr vert="horz" wrap="square" lIns="457200" tIns="18288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1" name="Freeform 11"/>
          <p:cNvSpPr>
            <a:spLocks/>
          </p:cNvSpPr>
          <p:nvPr/>
        </p:nvSpPr>
        <p:spPr bwMode="auto">
          <a:xfrm>
            <a:off x="4648200" y="3317007"/>
            <a:ext cx="1134453" cy="1864593"/>
          </a:xfrm>
          <a:custGeom>
            <a:avLst/>
            <a:gdLst>
              <a:gd name="T0" fmla="*/ 0 w 1907"/>
              <a:gd name="T1" fmla="*/ 239 h 3134"/>
              <a:gd name="T2" fmla="*/ 39 w 1907"/>
              <a:gd name="T3" fmla="*/ 218 h 3134"/>
              <a:gd name="T4" fmla="*/ 306 w 1907"/>
              <a:gd name="T5" fmla="*/ 113 h 3134"/>
              <a:gd name="T6" fmla="*/ 489 w 1907"/>
              <a:gd name="T7" fmla="*/ 60 h 3134"/>
              <a:gd name="T8" fmla="*/ 623 w 1907"/>
              <a:gd name="T9" fmla="*/ 31 h 3134"/>
              <a:gd name="T10" fmla="*/ 764 w 1907"/>
              <a:gd name="T11" fmla="*/ 9 h 3134"/>
              <a:gd name="T12" fmla="*/ 909 w 1907"/>
              <a:gd name="T13" fmla="*/ 0 h 3134"/>
              <a:gd name="T14" fmla="*/ 1057 w 1907"/>
              <a:gd name="T15" fmla="*/ 5 h 3134"/>
              <a:gd name="T16" fmla="*/ 1202 w 1907"/>
              <a:gd name="T17" fmla="*/ 29 h 3134"/>
              <a:gd name="T18" fmla="*/ 1307 w 1907"/>
              <a:gd name="T19" fmla="*/ 61 h 3134"/>
              <a:gd name="T20" fmla="*/ 1376 w 1907"/>
              <a:gd name="T21" fmla="*/ 88 h 3134"/>
              <a:gd name="T22" fmla="*/ 1443 w 1907"/>
              <a:gd name="T23" fmla="*/ 123 h 3134"/>
              <a:gd name="T24" fmla="*/ 1507 w 1907"/>
              <a:gd name="T25" fmla="*/ 165 h 3134"/>
              <a:gd name="T26" fmla="*/ 1568 w 1907"/>
              <a:gd name="T27" fmla="*/ 213 h 3134"/>
              <a:gd name="T28" fmla="*/ 1626 w 1907"/>
              <a:gd name="T29" fmla="*/ 268 h 3134"/>
              <a:gd name="T30" fmla="*/ 1680 w 1907"/>
              <a:gd name="T31" fmla="*/ 332 h 3134"/>
              <a:gd name="T32" fmla="*/ 1731 w 1907"/>
              <a:gd name="T33" fmla="*/ 403 h 3134"/>
              <a:gd name="T34" fmla="*/ 1754 w 1907"/>
              <a:gd name="T35" fmla="*/ 442 h 3134"/>
              <a:gd name="T36" fmla="*/ 1781 w 1907"/>
              <a:gd name="T37" fmla="*/ 491 h 3134"/>
              <a:gd name="T38" fmla="*/ 1825 w 1907"/>
              <a:gd name="T39" fmla="*/ 594 h 3134"/>
              <a:gd name="T40" fmla="*/ 1860 w 1907"/>
              <a:gd name="T41" fmla="*/ 697 h 3134"/>
              <a:gd name="T42" fmla="*/ 1885 w 1907"/>
              <a:gd name="T43" fmla="*/ 805 h 3134"/>
              <a:gd name="T44" fmla="*/ 1901 w 1907"/>
              <a:gd name="T45" fmla="*/ 914 h 3134"/>
              <a:gd name="T46" fmla="*/ 1907 w 1907"/>
              <a:gd name="T47" fmla="*/ 1024 h 3134"/>
              <a:gd name="T48" fmla="*/ 1907 w 1907"/>
              <a:gd name="T49" fmla="*/ 1136 h 3134"/>
              <a:gd name="T50" fmla="*/ 1898 w 1907"/>
              <a:gd name="T51" fmla="*/ 1248 h 3134"/>
              <a:gd name="T52" fmla="*/ 1872 w 1907"/>
              <a:gd name="T53" fmla="*/ 1418 h 3134"/>
              <a:gd name="T54" fmla="*/ 1818 w 1907"/>
              <a:gd name="T55" fmla="*/ 1644 h 3134"/>
              <a:gd name="T56" fmla="*/ 1744 w 1907"/>
              <a:gd name="T57" fmla="*/ 1864 h 3134"/>
              <a:gd name="T58" fmla="*/ 1654 w 1907"/>
              <a:gd name="T59" fmla="*/ 2078 h 3134"/>
              <a:gd name="T60" fmla="*/ 1557 w 1907"/>
              <a:gd name="T61" fmla="*/ 2281 h 3134"/>
              <a:gd name="T62" fmla="*/ 1455 w 1907"/>
              <a:gd name="T63" fmla="*/ 2471 h 3134"/>
              <a:gd name="T64" fmla="*/ 1302 w 1907"/>
              <a:gd name="T65" fmla="*/ 2725 h 3134"/>
              <a:gd name="T66" fmla="*/ 1052 w 1907"/>
              <a:gd name="T67" fmla="*/ 3082 h 3134"/>
              <a:gd name="T68" fmla="*/ 1009 w 1907"/>
              <a:gd name="T69" fmla="*/ 3134 h 3134"/>
              <a:gd name="T70" fmla="*/ 1023 w 1907"/>
              <a:gd name="T71" fmla="*/ 3103 h 3134"/>
              <a:gd name="T72" fmla="*/ 1101 w 1907"/>
              <a:gd name="T73" fmla="*/ 2880 h 3134"/>
              <a:gd name="T74" fmla="*/ 1159 w 1907"/>
              <a:gd name="T75" fmla="*/ 2659 h 3134"/>
              <a:gd name="T76" fmla="*/ 1198 w 1907"/>
              <a:gd name="T77" fmla="*/ 2458 h 3134"/>
              <a:gd name="T78" fmla="*/ 1218 w 1907"/>
              <a:gd name="T79" fmla="*/ 2312 h 3134"/>
              <a:gd name="T80" fmla="*/ 1229 w 1907"/>
              <a:gd name="T81" fmla="*/ 2158 h 3134"/>
              <a:gd name="T82" fmla="*/ 1233 w 1907"/>
              <a:gd name="T83" fmla="*/ 1997 h 3134"/>
              <a:gd name="T84" fmla="*/ 1227 w 1907"/>
              <a:gd name="T85" fmla="*/ 1832 h 3134"/>
              <a:gd name="T86" fmla="*/ 1207 w 1907"/>
              <a:gd name="T87" fmla="*/ 1662 h 3134"/>
              <a:gd name="T88" fmla="*/ 1173 w 1907"/>
              <a:gd name="T89" fmla="*/ 1489 h 3134"/>
              <a:gd name="T90" fmla="*/ 1124 w 1907"/>
              <a:gd name="T91" fmla="*/ 1316 h 3134"/>
              <a:gd name="T92" fmla="*/ 1092 w 1907"/>
              <a:gd name="T93" fmla="*/ 1229 h 3134"/>
              <a:gd name="T94" fmla="*/ 1066 w 1907"/>
              <a:gd name="T95" fmla="*/ 1169 h 3134"/>
              <a:gd name="T96" fmla="*/ 1006 w 1907"/>
              <a:gd name="T97" fmla="*/ 1056 h 3134"/>
              <a:gd name="T98" fmla="*/ 936 w 1907"/>
              <a:gd name="T99" fmla="*/ 949 h 3134"/>
              <a:gd name="T100" fmla="*/ 857 w 1907"/>
              <a:gd name="T101" fmla="*/ 850 h 3134"/>
              <a:gd name="T102" fmla="*/ 772 w 1907"/>
              <a:gd name="T103" fmla="*/ 757 h 3134"/>
              <a:gd name="T104" fmla="*/ 681 w 1907"/>
              <a:gd name="T105" fmla="*/ 673 h 3134"/>
              <a:gd name="T106" fmla="*/ 542 w 1907"/>
              <a:gd name="T107" fmla="*/ 559 h 3134"/>
              <a:gd name="T108" fmla="*/ 362 w 1907"/>
              <a:gd name="T109" fmla="*/ 433 h 3134"/>
              <a:gd name="T110" fmla="*/ 201 w 1907"/>
              <a:gd name="T111" fmla="*/ 338 h 3134"/>
              <a:gd name="T112" fmla="*/ 26 w 1907"/>
              <a:gd name="T113" fmla="*/ 250 h 3134"/>
              <a:gd name="T114" fmla="*/ 0 w 1907"/>
              <a:gd name="T115" fmla="*/ 239 h 3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07" h="3134">
                <a:moveTo>
                  <a:pt x="0" y="239"/>
                </a:moveTo>
                <a:lnTo>
                  <a:pt x="39" y="218"/>
                </a:lnTo>
                <a:lnTo>
                  <a:pt x="306" y="113"/>
                </a:lnTo>
                <a:lnTo>
                  <a:pt x="489" y="60"/>
                </a:lnTo>
                <a:lnTo>
                  <a:pt x="623" y="31"/>
                </a:lnTo>
                <a:lnTo>
                  <a:pt x="764" y="9"/>
                </a:lnTo>
                <a:lnTo>
                  <a:pt x="909" y="0"/>
                </a:lnTo>
                <a:lnTo>
                  <a:pt x="1057" y="5"/>
                </a:lnTo>
                <a:lnTo>
                  <a:pt x="1202" y="29"/>
                </a:lnTo>
                <a:lnTo>
                  <a:pt x="1307" y="61"/>
                </a:lnTo>
                <a:lnTo>
                  <a:pt x="1376" y="88"/>
                </a:lnTo>
                <a:lnTo>
                  <a:pt x="1443" y="123"/>
                </a:lnTo>
                <a:lnTo>
                  <a:pt x="1507" y="165"/>
                </a:lnTo>
                <a:lnTo>
                  <a:pt x="1568" y="213"/>
                </a:lnTo>
                <a:lnTo>
                  <a:pt x="1626" y="268"/>
                </a:lnTo>
                <a:lnTo>
                  <a:pt x="1680" y="332"/>
                </a:lnTo>
                <a:lnTo>
                  <a:pt x="1731" y="403"/>
                </a:lnTo>
                <a:lnTo>
                  <a:pt x="1754" y="442"/>
                </a:lnTo>
                <a:lnTo>
                  <a:pt x="1781" y="491"/>
                </a:lnTo>
                <a:lnTo>
                  <a:pt x="1825" y="594"/>
                </a:lnTo>
                <a:lnTo>
                  <a:pt x="1860" y="697"/>
                </a:lnTo>
                <a:lnTo>
                  <a:pt x="1885" y="805"/>
                </a:lnTo>
                <a:lnTo>
                  <a:pt x="1901" y="914"/>
                </a:lnTo>
                <a:lnTo>
                  <a:pt x="1907" y="1024"/>
                </a:lnTo>
                <a:lnTo>
                  <a:pt x="1907" y="1136"/>
                </a:lnTo>
                <a:lnTo>
                  <a:pt x="1898" y="1248"/>
                </a:lnTo>
                <a:lnTo>
                  <a:pt x="1872" y="1418"/>
                </a:lnTo>
                <a:lnTo>
                  <a:pt x="1818" y="1644"/>
                </a:lnTo>
                <a:lnTo>
                  <a:pt x="1744" y="1864"/>
                </a:lnTo>
                <a:lnTo>
                  <a:pt x="1654" y="2078"/>
                </a:lnTo>
                <a:lnTo>
                  <a:pt x="1557" y="2281"/>
                </a:lnTo>
                <a:lnTo>
                  <a:pt x="1455" y="2471"/>
                </a:lnTo>
                <a:lnTo>
                  <a:pt x="1302" y="2725"/>
                </a:lnTo>
                <a:lnTo>
                  <a:pt x="1052" y="3082"/>
                </a:lnTo>
                <a:lnTo>
                  <a:pt x="1009" y="3134"/>
                </a:lnTo>
                <a:lnTo>
                  <a:pt x="1023" y="3103"/>
                </a:lnTo>
                <a:lnTo>
                  <a:pt x="1101" y="2880"/>
                </a:lnTo>
                <a:lnTo>
                  <a:pt x="1159" y="2659"/>
                </a:lnTo>
                <a:lnTo>
                  <a:pt x="1198" y="2458"/>
                </a:lnTo>
                <a:lnTo>
                  <a:pt x="1218" y="2312"/>
                </a:lnTo>
                <a:lnTo>
                  <a:pt x="1229" y="2158"/>
                </a:lnTo>
                <a:lnTo>
                  <a:pt x="1233" y="1997"/>
                </a:lnTo>
                <a:lnTo>
                  <a:pt x="1227" y="1832"/>
                </a:lnTo>
                <a:lnTo>
                  <a:pt x="1207" y="1662"/>
                </a:lnTo>
                <a:lnTo>
                  <a:pt x="1173" y="1489"/>
                </a:lnTo>
                <a:lnTo>
                  <a:pt x="1124" y="1316"/>
                </a:lnTo>
                <a:lnTo>
                  <a:pt x="1092" y="1229"/>
                </a:lnTo>
                <a:lnTo>
                  <a:pt x="1066" y="1169"/>
                </a:lnTo>
                <a:lnTo>
                  <a:pt x="1006" y="1056"/>
                </a:lnTo>
                <a:lnTo>
                  <a:pt x="936" y="949"/>
                </a:lnTo>
                <a:lnTo>
                  <a:pt x="857" y="850"/>
                </a:lnTo>
                <a:lnTo>
                  <a:pt x="772" y="757"/>
                </a:lnTo>
                <a:lnTo>
                  <a:pt x="681" y="673"/>
                </a:lnTo>
                <a:lnTo>
                  <a:pt x="542" y="559"/>
                </a:lnTo>
                <a:lnTo>
                  <a:pt x="362" y="433"/>
                </a:lnTo>
                <a:lnTo>
                  <a:pt x="201" y="338"/>
                </a:lnTo>
                <a:lnTo>
                  <a:pt x="26" y="250"/>
                </a:lnTo>
                <a:lnTo>
                  <a:pt x="0" y="239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91440" tIns="182880" rIns="365760" bIns="45720" numCol="1" anchor="t" anchorCtr="0" compatLnSpc="1">
            <a:prstTxWarp prst="textNoShape">
              <a:avLst/>
            </a:prstTxWarp>
          </a:bodyPr>
          <a:lstStyle/>
          <a:p>
            <a:pPr algn="r"/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2" name="Freeform 13"/>
          <p:cNvSpPr>
            <a:spLocks/>
          </p:cNvSpPr>
          <p:nvPr/>
        </p:nvSpPr>
        <p:spPr bwMode="auto">
          <a:xfrm>
            <a:off x="3276600" y="3888491"/>
            <a:ext cx="1134453" cy="1862216"/>
          </a:xfrm>
          <a:custGeom>
            <a:avLst/>
            <a:gdLst>
              <a:gd name="T0" fmla="*/ 1908 w 1908"/>
              <a:gd name="T1" fmla="*/ 2894 h 3133"/>
              <a:gd name="T2" fmla="*/ 1869 w 1908"/>
              <a:gd name="T3" fmla="*/ 2915 h 3133"/>
              <a:gd name="T4" fmla="*/ 1602 w 1908"/>
              <a:gd name="T5" fmla="*/ 3020 h 3133"/>
              <a:gd name="T6" fmla="*/ 1419 w 1908"/>
              <a:gd name="T7" fmla="*/ 3073 h 3133"/>
              <a:gd name="T8" fmla="*/ 1286 w 1908"/>
              <a:gd name="T9" fmla="*/ 3103 h 3133"/>
              <a:gd name="T10" fmla="*/ 1144 w 1908"/>
              <a:gd name="T11" fmla="*/ 3124 h 3133"/>
              <a:gd name="T12" fmla="*/ 998 w 1908"/>
              <a:gd name="T13" fmla="*/ 3133 h 3133"/>
              <a:gd name="T14" fmla="*/ 851 w 1908"/>
              <a:gd name="T15" fmla="*/ 3127 h 3133"/>
              <a:gd name="T16" fmla="*/ 706 w 1908"/>
              <a:gd name="T17" fmla="*/ 3104 h 3133"/>
              <a:gd name="T18" fmla="*/ 600 w 1908"/>
              <a:gd name="T19" fmla="*/ 3073 h 3133"/>
              <a:gd name="T20" fmla="*/ 533 w 1908"/>
              <a:gd name="T21" fmla="*/ 3045 h 3133"/>
              <a:gd name="T22" fmla="*/ 465 w 1908"/>
              <a:gd name="T23" fmla="*/ 3010 h 3133"/>
              <a:gd name="T24" fmla="*/ 402 w 1908"/>
              <a:gd name="T25" fmla="*/ 2969 h 3133"/>
              <a:gd name="T26" fmla="*/ 341 w 1908"/>
              <a:gd name="T27" fmla="*/ 2921 h 3133"/>
              <a:gd name="T28" fmla="*/ 282 w 1908"/>
              <a:gd name="T29" fmla="*/ 2866 h 3133"/>
              <a:gd name="T30" fmla="*/ 228 w 1908"/>
              <a:gd name="T31" fmla="*/ 2802 h 3133"/>
              <a:gd name="T32" fmla="*/ 177 w 1908"/>
              <a:gd name="T33" fmla="*/ 2730 h 3133"/>
              <a:gd name="T34" fmla="*/ 154 w 1908"/>
              <a:gd name="T35" fmla="*/ 2691 h 3133"/>
              <a:gd name="T36" fmla="*/ 127 w 1908"/>
              <a:gd name="T37" fmla="*/ 2641 h 3133"/>
              <a:gd name="T38" fmla="*/ 82 w 1908"/>
              <a:gd name="T39" fmla="*/ 2539 h 3133"/>
              <a:gd name="T40" fmla="*/ 48 w 1908"/>
              <a:gd name="T41" fmla="*/ 2435 h 3133"/>
              <a:gd name="T42" fmla="*/ 23 w 1908"/>
              <a:gd name="T43" fmla="*/ 2329 h 3133"/>
              <a:gd name="T44" fmla="*/ 8 w 1908"/>
              <a:gd name="T45" fmla="*/ 2220 h 3133"/>
              <a:gd name="T46" fmla="*/ 0 w 1908"/>
              <a:gd name="T47" fmla="*/ 2109 h 3133"/>
              <a:gd name="T48" fmla="*/ 1 w 1908"/>
              <a:gd name="T49" fmla="*/ 1997 h 3133"/>
              <a:gd name="T50" fmla="*/ 10 w 1908"/>
              <a:gd name="T51" fmla="*/ 1884 h 3133"/>
              <a:gd name="T52" fmla="*/ 35 w 1908"/>
              <a:gd name="T53" fmla="*/ 1715 h 3133"/>
              <a:gd name="T54" fmla="*/ 91 w 1908"/>
              <a:gd name="T55" fmla="*/ 1490 h 3133"/>
              <a:gd name="T56" fmla="*/ 164 w 1908"/>
              <a:gd name="T57" fmla="*/ 1269 h 3133"/>
              <a:gd name="T58" fmla="*/ 254 w 1908"/>
              <a:gd name="T59" fmla="*/ 1055 h 3133"/>
              <a:gd name="T60" fmla="*/ 351 w 1908"/>
              <a:gd name="T61" fmla="*/ 851 h 3133"/>
              <a:gd name="T62" fmla="*/ 454 w 1908"/>
              <a:gd name="T63" fmla="*/ 662 h 3133"/>
              <a:gd name="T64" fmla="*/ 606 w 1908"/>
              <a:gd name="T65" fmla="*/ 409 h 3133"/>
              <a:gd name="T66" fmla="*/ 857 w 1908"/>
              <a:gd name="T67" fmla="*/ 50 h 3133"/>
              <a:gd name="T68" fmla="*/ 899 w 1908"/>
              <a:gd name="T69" fmla="*/ 0 h 3133"/>
              <a:gd name="T70" fmla="*/ 885 w 1908"/>
              <a:gd name="T71" fmla="*/ 30 h 3133"/>
              <a:gd name="T72" fmla="*/ 807 w 1908"/>
              <a:gd name="T73" fmla="*/ 253 h 3133"/>
              <a:gd name="T74" fmla="*/ 749 w 1908"/>
              <a:gd name="T75" fmla="*/ 474 h 3133"/>
              <a:gd name="T76" fmla="*/ 710 w 1908"/>
              <a:gd name="T77" fmla="*/ 675 h 3133"/>
              <a:gd name="T78" fmla="*/ 691 w 1908"/>
              <a:gd name="T79" fmla="*/ 820 h 3133"/>
              <a:gd name="T80" fmla="*/ 679 w 1908"/>
              <a:gd name="T81" fmla="*/ 975 h 3133"/>
              <a:gd name="T82" fmla="*/ 675 w 1908"/>
              <a:gd name="T83" fmla="*/ 1135 h 3133"/>
              <a:gd name="T84" fmla="*/ 682 w 1908"/>
              <a:gd name="T85" fmla="*/ 1301 h 3133"/>
              <a:gd name="T86" fmla="*/ 701 w 1908"/>
              <a:gd name="T87" fmla="*/ 1472 h 3133"/>
              <a:gd name="T88" fmla="*/ 735 w 1908"/>
              <a:gd name="T89" fmla="*/ 1645 h 3133"/>
              <a:gd name="T90" fmla="*/ 784 w 1908"/>
              <a:gd name="T91" fmla="*/ 1817 h 3133"/>
              <a:gd name="T92" fmla="*/ 816 w 1908"/>
              <a:gd name="T93" fmla="*/ 1904 h 3133"/>
              <a:gd name="T94" fmla="*/ 841 w 1908"/>
              <a:gd name="T95" fmla="*/ 1964 h 3133"/>
              <a:gd name="T96" fmla="*/ 902 w 1908"/>
              <a:gd name="T97" fmla="*/ 2078 h 3133"/>
              <a:gd name="T98" fmla="*/ 972 w 1908"/>
              <a:gd name="T99" fmla="*/ 2184 h 3133"/>
              <a:gd name="T100" fmla="*/ 1051 w 1908"/>
              <a:gd name="T101" fmla="*/ 2284 h 3133"/>
              <a:gd name="T102" fmla="*/ 1137 w 1908"/>
              <a:gd name="T103" fmla="*/ 2376 h 3133"/>
              <a:gd name="T104" fmla="*/ 1227 w 1908"/>
              <a:gd name="T105" fmla="*/ 2460 h 3133"/>
              <a:gd name="T106" fmla="*/ 1366 w 1908"/>
              <a:gd name="T107" fmla="*/ 2575 h 3133"/>
              <a:gd name="T108" fmla="*/ 1546 w 1908"/>
              <a:gd name="T109" fmla="*/ 2700 h 3133"/>
              <a:gd name="T110" fmla="*/ 1707 w 1908"/>
              <a:gd name="T111" fmla="*/ 2796 h 3133"/>
              <a:gd name="T112" fmla="*/ 1882 w 1908"/>
              <a:gd name="T113" fmla="*/ 2884 h 3133"/>
              <a:gd name="T114" fmla="*/ 1908 w 1908"/>
              <a:gd name="T115" fmla="*/ 2894 h 3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08" h="3133">
                <a:moveTo>
                  <a:pt x="1908" y="2894"/>
                </a:moveTo>
                <a:lnTo>
                  <a:pt x="1869" y="2915"/>
                </a:lnTo>
                <a:lnTo>
                  <a:pt x="1602" y="3020"/>
                </a:lnTo>
                <a:lnTo>
                  <a:pt x="1419" y="3073"/>
                </a:lnTo>
                <a:lnTo>
                  <a:pt x="1286" y="3103"/>
                </a:lnTo>
                <a:lnTo>
                  <a:pt x="1144" y="3124"/>
                </a:lnTo>
                <a:lnTo>
                  <a:pt x="998" y="3133"/>
                </a:lnTo>
                <a:lnTo>
                  <a:pt x="851" y="3127"/>
                </a:lnTo>
                <a:lnTo>
                  <a:pt x="706" y="3104"/>
                </a:lnTo>
                <a:lnTo>
                  <a:pt x="600" y="3073"/>
                </a:lnTo>
                <a:lnTo>
                  <a:pt x="533" y="3045"/>
                </a:lnTo>
                <a:lnTo>
                  <a:pt x="465" y="3010"/>
                </a:lnTo>
                <a:lnTo>
                  <a:pt x="402" y="2969"/>
                </a:lnTo>
                <a:lnTo>
                  <a:pt x="341" y="2921"/>
                </a:lnTo>
                <a:lnTo>
                  <a:pt x="282" y="2866"/>
                </a:lnTo>
                <a:lnTo>
                  <a:pt x="228" y="2802"/>
                </a:lnTo>
                <a:lnTo>
                  <a:pt x="177" y="2730"/>
                </a:lnTo>
                <a:lnTo>
                  <a:pt x="154" y="2691"/>
                </a:lnTo>
                <a:lnTo>
                  <a:pt x="127" y="2641"/>
                </a:lnTo>
                <a:lnTo>
                  <a:pt x="82" y="2539"/>
                </a:lnTo>
                <a:lnTo>
                  <a:pt x="48" y="2435"/>
                </a:lnTo>
                <a:lnTo>
                  <a:pt x="23" y="2329"/>
                </a:lnTo>
                <a:lnTo>
                  <a:pt x="8" y="2220"/>
                </a:lnTo>
                <a:lnTo>
                  <a:pt x="0" y="2109"/>
                </a:lnTo>
                <a:lnTo>
                  <a:pt x="1" y="1997"/>
                </a:lnTo>
                <a:lnTo>
                  <a:pt x="10" y="1884"/>
                </a:lnTo>
                <a:lnTo>
                  <a:pt x="35" y="1715"/>
                </a:lnTo>
                <a:lnTo>
                  <a:pt x="91" y="1490"/>
                </a:lnTo>
                <a:lnTo>
                  <a:pt x="164" y="1269"/>
                </a:lnTo>
                <a:lnTo>
                  <a:pt x="254" y="1055"/>
                </a:lnTo>
                <a:lnTo>
                  <a:pt x="351" y="851"/>
                </a:lnTo>
                <a:lnTo>
                  <a:pt x="454" y="662"/>
                </a:lnTo>
                <a:lnTo>
                  <a:pt x="606" y="409"/>
                </a:lnTo>
                <a:lnTo>
                  <a:pt x="857" y="50"/>
                </a:lnTo>
                <a:lnTo>
                  <a:pt x="899" y="0"/>
                </a:lnTo>
                <a:lnTo>
                  <a:pt x="885" y="30"/>
                </a:lnTo>
                <a:lnTo>
                  <a:pt x="807" y="253"/>
                </a:lnTo>
                <a:lnTo>
                  <a:pt x="749" y="474"/>
                </a:lnTo>
                <a:lnTo>
                  <a:pt x="710" y="675"/>
                </a:lnTo>
                <a:lnTo>
                  <a:pt x="691" y="820"/>
                </a:lnTo>
                <a:lnTo>
                  <a:pt x="679" y="975"/>
                </a:lnTo>
                <a:lnTo>
                  <a:pt x="675" y="1135"/>
                </a:lnTo>
                <a:lnTo>
                  <a:pt x="682" y="1301"/>
                </a:lnTo>
                <a:lnTo>
                  <a:pt x="701" y="1472"/>
                </a:lnTo>
                <a:lnTo>
                  <a:pt x="735" y="1645"/>
                </a:lnTo>
                <a:lnTo>
                  <a:pt x="784" y="1817"/>
                </a:lnTo>
                <a:lnTo>
                  <a:pt x="816" y="1904"/>
                </a:lnTo>
                <a:lnTo>
                  <a:pt x="841" y="1964"/>
                </a:lnTo>
                <a:lnTo>
                  <a:pt x="902" y="2078"/>
                </a:lnTo>
                <a:lnTo>
                  <a:pt x="972" y="2184"/>
                </a:lnTo>
                <a:lnTo>
                  <a:pt x="1051" y="2284"/>
                </a:lnTo>
                <a:lnTo>
                  <a:pt x="1137" y="2376"/>
                </a:lnTo>
                <a:lnTo>
                  <a:pt x="1227" y="2460"/>
                </a:lnTo>
                <a:lnTo>
                  <a:pt x="1366" y="2575"/>
                </a:lnTo>
                <a:lnTo>
                  <a:pt x="1546" y="2700"/>
                </a:lnTo>
                <a:lnTo>
                  <a:pt x="1707" y="2796"/>
                </a:lnTo>
                <a:lnTo>
                  <a:pt x="1882" y="2884"/>
                </a:lnTo>
                <a:lnTo>
                  <a:pt x="1908" y="289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274320" tIns="45720" rIns="91440" bIns="274320" numCol="1" anchor="b" anchorCtr="0" compatLnSpc="1">
            <a:prstTxWarp prst="textNoShape">
              <a:avLst/>
            </a:prstTxWarp>
          </a:bodyPr>
          <a:lstStyle/>
          <a:p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29000" y="3301425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01</a:t>
            </a:r>
            <a:endParaRPr lang="en-MY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13553" y="3301425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03</a:t>
            </a:r>
            <a:endParaRPr lang="en-MY" b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29200" y="5206425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04</a:t>
            </a:r>
            <a:endParaRPr lang="en-MY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05200" y="5206425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02</a:t>
            </a:r>
            <a:endParaRPr lang="en-MY" b="1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91640" y="3197423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01</a:t>
            </a:r>
            <a:endParaRPr lang="en-MY" sz="1200" b="1" dirty="0">
              <a:solidFill>
                <a:schemeClr val="bg1"/>
              </a:solidFill>
            </a:endParaRPr>
          </a:p>
        </p:txBody>
      </p:sp>
      <p:sp>
        <p:nvSpPr>
          <p:cNvPr id="42" name="Teardrop 41"/>
          <p:cNvSpPr/>
          <p:nvPr/>
        </p:nvSpPr>
        <p:spPr bwMode="auto">
          <a:xfrm rot="8100000">
            <a:off x="233904" y="5039285"/>
            <a:ext cx="258245" cy="258313"/>
          </a:xfrm>
          <a:prstGeom prst="teardrop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800" dirty="0">
              <a:solidFill>
                <a:schemeClr val="bg1"/>
              </a:solidFill>
              <a:latin typeface="Lato Ligh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31141" y="4953000"/>
            <a:ext cx="2721659" cy="43088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sz="2200" b="1" dirty="0" smtClean="0">
                <a:solidFill>
                  <a:srgbClr val="0070C0"/>
                </a:solidFill>
              </a:rPr>
              <a:t>Service Delivery</a:t>
            </a:r>
            <a:endParaRPr lang="en-US" sz="2200" b="1" dirty="0">
              <a:solidFill>
                <a:srgbClr val="0070C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31141" y="5410200"/>
            <a:ext cx="2569259" cy="646331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just"/>
            <a:r>
              <a:rPr lang="en-US" altLang="en-US" sz="1200" dirty="0"/>
              <a:t>System support are provided during office hours (Applicable for minor problems &amp; system modification only) .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91640" y="5026223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02</a:t>
            </a:r>
            <a:endParaRPr lang="en-MY" sz="1200" b="1" dirty="0">
              <a:solidFill>
                <a:schemeClr val="bg1"/>
              </a:solidFill>
            </a:endParaRPr>
          </a:p>
        </p:txBody>
      </p:sp>
      <p:sp>
        <p:nvSpPr>
          <p:cNvPr id="46" name="Teardrop 45"/>
          <p:cNvSpPr/>
          <p:nvPr/>
        </p:nvSpPr>
        <p:spPr bwMode="auto">
          <a:xfrm rot="8100000">
            <a:off x="5997109" y="3210485"/>
            <a:ext cx="258245" cy="258313"/>
          </a:xfrm>
          <a:prstGeom prst="teardrop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800" dirty="0">
              <a:latin typeface="Lato Ligh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394346" y="3124200"/>
            <a:ext cx="2721659" cy="43088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sz="2200" b="1" dirty="0" smtClean="0">
                <a:solidFill>
                  <a:schemeClr val="accent1"/>
                </a:solidFill>
              </a:rPr>
              <a:t>Service Presentation</a:t>
            </a:r>
            <a:endParaRPr lang="en-US" sz="2200" b="1" dirty="0">
              <a:solidFill>
                <a:schemeClr val="accent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422341" y="3429000"/>
            <a:ext cx="2569259" cy="1200329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just"/>
            <a:r>
              <a:rPr lang="en-US" altLang="en-US" sz="1200" dirty="0"/>
              <a:t>All the global best practice sites solicit participant feed back through comments or feedback sections. This constant check from the end users helps learning &amp; job matching system to improve the services they are providing continuously.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954845" y="3197423"/>
            <a:ext cx="341760" cy="276999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03</a:t>
            </a:r>
            <a:endParaRPr lang="en-MY" sz="1200" b="1" dirty="0">
              <a:solidFill>
                <a:schemeClr val="bg1"/>
              </a:solidFill>
            </a:endParaRPr>
          </a:p>
        </p:txBody>
      </p:sp>
      <p:sp>
        <p:nvSpPr>
          <p:cNvPr id="50" name="Teardrop 49"/>
          <p:cNvSpPr/>
          <p:nvPr/>
        </p:nvSpPr>
        <p:spPr bwMode="auto">
          <a:xfrm rot="8100000">
            <a:off x="5997109" y="5039285"/>
            <a:ext cx="258245" cy="258313"/>
          </a:xfrm>
          <a:prstGeom prst="teardrop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800" dirty="0">
              <a:solidFill>
                <a:schemeClr val="bg1"/>
              </a:solidFill>
              <a:latin typeface="Lato Ligh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394346" y="4953000"/>
            <a:ext cx="2721659" cy="43088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sz="2200" b="1" dirty="0" smtClean="0">
                <a:solidFill>
                  <a:srgbClr val="FF9900"/>
                </a:solidFill>
              </a:rPr>
              <a:t>Service Assistance</a:t>
            </a:r>
            <a:endParaRPr lang="en-US" sz="2200" b="1" dirty="0">
              <a:solidFill>
                <a:srgbClr val="FF99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394346" y="5308937"/>
            <a:ext cx="2569259" cy="1015663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just"/>
            <a:r>
              <a:rPr lang="en-US" altLang="en-US" sz="1200" dirty="0"/>
              <a:t>Simple UI Design and Ease of Navigation. A consistent look and feel would reduce the time user need to familiarize themselves with a system’s functionalities.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954845" y="5026223"/>
            <a:ext cx="341760" cy="276999"/>
          </a:xfrm>
          <a:prstGeom prst="rect">
            <a:avLst/>
          </a:prstGeom>
          <a:solidFill>
            <a:srgbClr val="FF9900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04</a:t>
            </a:r>
            <a:endParaRPr lang="en-MY" sz="1200" b="1" dirty="0">
              <a:solidFill>
                <a:schemeClr val="bg1"/>
              </a:solidFill>
            </a:endParaRPr>
          </a:p>
        </p:txBody>
      </p:sp>
      <p:sp>
        <p:nvSpPr>
          <p:cNvPr id="54" name="TextBox 97"/>
          <p:cNvSpPr txBox="1">
            <a:spLocks noChangeArrowheads="1"/>
          </p:cNvSpPr>
          <p:nvPr/>
        </p:nvSpPr>
        <p:spPr bwMode="auto">
          <a:xfrm>
            <a:off x="457199" y="1369874"/>
            <a:ext cx="850640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en-US" sz="1800" dirty="0" smtClean="0"/>
              <a:t>In </a:t>
            </a:r>
            <a:r>
              <a:rPr lang="en-US" altLang="en-US" sz="1800" dirty="0"/>
              <a:t>the development </a:t>
            </a:r>
            <a:r>
              <a:rPr lang="en-US" altLang="en-US" sz="1800" dirty="0" smtClean="0"/>
              <a:t>process of learning &amp; job matching platform , we </a:t>
            </a:r>
            <a:r>
              <a:rPr lang="en-US" altLang="en-US" sz="1800" dirty="0"/>
              <a:t>will emphasize on best practice  to ensure the service delivery </a:t>
            </a:r>
            <a:r>
              <a:rPr lang="en-US" altLang="en-US" sz="1800" dirty="0" smtClean="0"/>
              <a:t>would not compromised the KKMM, SKMM and PI1M standards </a:t>
            </a:r>
            <a:r>
              <a:rPr lang="en-US" altLang="en-US" sz="1800" dirty="0"/>
              <a:t>and expectation. </a:t>
            </a:r>
            <a:endParaRPr lang="en-US" altLang="en-US" sz="1800" dirty="0" smtClean="0"/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en-US" sz="1800" dirty="0" smtClean="0"/>
              <a:t>We also will ensure that the operation of learning &amp; matching platform will give a better experience for PI1M participant in term of functional, Content, Technical, Business, Usability and Responsiveness. </a:t>
            </a:r>
            <a:endParaRPr lang="en-US" altLang="en-US" sz="1800" dirty="0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504" y="4019179"/>
            <a:ext cx="985975" cy="39286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826" y="4534275"/>
            <a:ext cx="1286633" cy="49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769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686800" cy="8382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000" dirty="0" smtClean="0">
                <a:solidFill>
                  <a:srgbClr val="F00000"/>
                </a:solidFill>
                <a:latin typeface="Arial Black"/>
              </a:rPr>
              <a:t>Learning &amp; Job Matching  DIAGRAM</a:t>
            </a:r>
            <a:endParaRPr lang="en-MY" sz="3000" dirty="0">
              <a:solidFill>
                <a:srgbClr val="F00000"/>
              </a:solidFill>
              <a:latin typeface="Arial Black"/>
            </a:endParaRPr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2209800" y="5410201"/>
            <a:ext cx="472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Diagram 1.0 illustrate the overall concepts of  </a:t>
            </a:r>
            <a:r>
              <a:rPr lang="en-US" altLang="en-US" sz="1400" dirty="0" smtClean="0"/>
              <a:t>Learning &amp; Job Matching Platform.</a:t>
            </a:r>
            <a:endParaRPr lang="en-MY" altLang="en-US" sz="1600" dirty="0"/>
          </a:p>
        </p:txBody>
      </p:sp>
      <p:sp>
        <p:nvSpPr>
          <p:cNvPr id="6148" name="Text Box 13"/>
          <p:cNvSpPr txBox="1">
            <a:spLocks noChangeArrowheads="1"/>
          </p:cNvSpPr>
          <p:nvPr/>
        </p:nvSpPr>
        <p:spPr bwMode="auto">
          <a:xfrm>
            <a:off x="457200" y="3303658"/>
            <a:ext cx="1295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 smtClean="0"/>
              <a:t>PI1M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 smtClean="0"/>
              <a:t>Participants</a:t>
            </a:r>
            <a:endParaRPr lang="en-US" altLang="en-US" sz="1600" dirty="0"/>
          </a:p>
        </p:txBody>
      </p:sp>
      <p:sp>
        <p:nvSpPr>
          <p:cNvPr id="6150" name="Rectangle 26"/>
          <p:cNvSpPr>
            <a:spLocks noChangeArrowheads="1"/>
          </p:cNvSpPr>
          <p:nvPr/>
        </p:nvSpPr>
        <p:spPr bwMode="auto">
          <a:xfrm>
            <a:off x="2286000" y="1905001"/>
            <a:ext cx="2286000" cy="35052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MY" altLang="en-US" sz="1800"/>
          </a:p>
        </p:txBody>
      </p:sp>
      <p:sp>
        <p:nvSpPr>
          <p:cNvPr id="6151" name="Rectangle 8"/>
          <p:cNvSpPr>
            <a:spLocks noChangeArrowheads="1"/>
          </p:cNvSpPr>
          <p:nvPr/>
        </p:nvSpPr>
        <p:spPr bwMode="auto">
          <a:xfrm>
            <a:off x="4572000" y="1905001"/>
            <a:ext cx="2362200" cy="3505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MY" altLang="en-US" sz="1800"/>
          </a:p>
        </p:txBody>
      </p:sp>
      <p:sp>
        <p:nvSpPr>
          <p:cNvPr id="6152" name="Rectangle 29"/>
          <p:cNvSpPr>
            <a:spLocks noChangeArrowheads="1"/>
          </p:cNvSpPr>
          <p:nvPr/>
        </p:nvSpPr>
        <p:spPr bwMode="auto">
          <a:xfrm>
            <a:off x="2590800" y="2133601"/>
            <a:ext cx="4038600" cy="3048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MY" altLang="en-US" sz="1800"/>
          </a:p>
        </p:txBody>
      </p:sp>
      <p:sp>
        <p:nvSpPr>
          <p:cNvPr id="6153" name="Text Box 11"/>
          <p:cNvSpPr txBox="1">
            <a:spLocks noChangeArrowheads="1"/>
          </p:cNvSpPr>
          <p:nvPr/>
        </p:nvSpPr>
        <p:spPr bwMode="auto">
          <a:xfrm rot="-5400000">
            <a:off x="977107" y="3442494"/>
            <a:ext cx="35052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200" dirty="0" smtClean="0"/>
              <a:t>Registration</a:t>
            </a:r>
            <a:endParaRPr lang="en-US" altLang="en-US" sz="2200" dirty="0"/>
          </a:p>
        </p:txBody>
      </p:sp>
      <p:sp>
        <p:nvSpPr>
          <p:cNvPr id="6154" name="Rectangle 9"/>
          <p:cNvSpPr>
            <a:spLocks noChangeArrowheads="1"/>
          </p:cNvSpPr>
          <p:nvPr/>
        </p:nvSpPr>
        <p:spPr bwMode="auto">
          <a:xfrm>
            <a:off x="2944813" y="2438401"/>
            <a:ext cx="3330575" cy="2420938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MY" altLang="en-US" sz="1800"/>
          </a:p>
        </p:txBody>
      </p:sp>
      <p:sp>
        <p:nvSpPr>
          <p:cNvPr id="6155" name="Rectangle 19"/>
          <p:cNvSpPr>
            <a:spLocks noChangeArrowheads="1"/>
          </p:cNvSpPr>
          <p:nvPr/>
        </p:nvSpPr>
        <p:spPr bwMode="auto">
          <a:xfrm>
            <a:off x="3048000" y="2590801"/>
            <a:ext cx="3124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 err="1" smtClean="0"/>
              <a:t>MySql</a:t>
            </a:r>
            <a:r>
              <a:rPr lang="en-US" altLang="en-US" sz="2200" dirty="0" smtClean="0"/>
              <a:t> Database</a:t>
            </a:r>
            <a:endParaRPr lang="en-MY" altLang="en-US" sz="2200" dirty="0"/>
          </a:p>
        </p:txBody>
      </p:sp>
      <p:sp>
        <p:nvSpPr>
          <p:cNvPr id="6156" name="Text Box 27"/>
          <p:cNvSpPr txBox="1">
            <a:spLocks noChangeArrowheads="1"/>
          </p:cNvSpPr>
          <p:nvPr/>
        </p:nvSpPr>
        <p:spPr bwMode="auto">
          <a:xfrm>
            <a:off x="2514600" y="2057401"/>
            <a:ext cx="403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smtClean="0"/>
              <a:t>Reporting</a:t>
            </a:r>
            <a:endParaRPr lang="en-US" altLang="en-US" sz="2400" dirty="0"/>
          </a:p>
        </p:txBody>
      </p:sp>
      <p:sp>
        <p:nvSpPr>
          <p:cNvPr id="6157" name="Text Box 28"/>
          <p:cNvSpPr txBox="1">
            <a:spLocks noChangeArrowheads="1"/>
          </p:cNvSpPr>
          <p:nvPr/>
        </p:nvSpPr>
        <p:spPr bwMode="auto">
          <a:xfrm>
            <a:off x="2514600" y="4827589"/>
            <a:ext cx="403860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200" dirty="0" smtClean="0"/>
              <a:t>Match Make &amp; Recommendation</a:t>
            </a:r>
            <a:endParaRPr lang="en-US" altLang="en-US" sz="2200" dirty="0"/>
          </a:p>
        </p:txBody>
      </p:sp>
      <p:sp>
        <p:nvSpPr>
          <p:cNvPr id="6158" name="Text Box 12"/>
          <p:cNvSpPr txBox="1">
            <a:spLocks noChangeArrowheads="1"/>
          </p:cNvSpPr>
          <p:nvPr/>
        </p:nvSpPr>
        <p:spPr bwMode="auto">
          <a:xfrm rot="-5400000">
            <a:off x="4737894" y="3442495"/>
            <a:ext cx="350520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200" dirty="0" smtClean="0"/>
              <a:t>Assessment</a:t>
            </a:r>
            <a:endParaRPr lang="en-US" altLang="en-US" sz="2200" dirty="0"/>
          </a:p>
        </p:txBody>
      </p:sp>
      <p:sp>
        <p:nvSpPr>
          <p:cNvPr id="2" name="Rectangle 1"/>
          <p:cNvSpPr/>
          <p:nvPr/>
        </p:nvSpPr>
        <p:spPr>
          <a:xfrm>
            <a:off x="3048000" y="3429001"/>
            <a:ext cx="1485900" cy="369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 smtClean="0">
                <a:solidFill>
                  <a:schemeClr val="tx1"/>
                </a:solidFill>
              </a:rPr>
              <a:t>Participant Registration </a:t>
            </a:r>
            <a:r>
              <a:rPr lang="en-US" sz="1100" dirty="0">
                <a:solidFill>
                  <a:schemeClr val="tx1"/>
                </a:solidFill>
              </a:rPr>
              <a:t>Module</a:t>
            </a:r>
            <a:endParaRPr lang="en-MY" sz="1100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572000" y="3429001"/>
            <a:ext cx="1600200" cy="369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 smtClean="0">
                <a:solidFill>
                  <a:schemeClr val="tx1"/>
                </a:solidFill>
              </a:rPr>
              <a:t>Employer Registration Module </a:t>
            </a:r>
            <a:r>
              <a:rPr lang="en-US" sz="1100" dirty="0">
                <a:solidFill>
                  <a:schemeClr val="tx1"/>
                </a:solidFill>
              </a:rPr>
              <a:t>Module</a:t>
            </a:r>
            <a:endParaRPr lang="en-MY" sz="1100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048000" y="3886201"/>
            <a:ext cx="1485900" cy="369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 smtClean="0">
                <a:solidFill>
                  <a:schemeClr val="tx1"/>
                </a:solidFill>
              </a:rPr>
              <a:t>Training &amp; E-Learning Module</a:t>
            </a:r>
            <a:endParaRPr lang="en-MY" sz="1100" dirty="0">
              <a:solidFill>
                <a:schemeClr val="tx1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4572000" y="3886201"/>
            <a:ext cx="1600200" cy="369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 smtClean="0">
                <a:solidFill>
                  <a:schemeClr val="tx1"/>
                </a:solidFill>
              </a:rPr>
              <a:t>Job Posting Module</a:t>
            </a:r>
            <a:endParaRPr lang="en-MY" sz="1100" dirty="0">
              <a:solidFill>
                <a:schemeClr val="tx1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3048000" y="4343401"/>
            <a:ext cx="1485900" cy="369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 smtClean="0">
                <a:solidFill>
                  <a:schemeClr val="tx1"/>
                </a:solidFill>
              </a:rPr>
              <a:t>Exam &amp; Certification Module</a:t>
            </a:r>
            <a:endParaRPr lang="en-MY" sz="1100" dirty="0">
              <a:solidFill>
                <a:schemeClr val="tx1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4572000" y="4343401"/>
            <a:ext cx="1600200" cy="369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tx1"/>
                </a:solidFill>
              </a:rPr>
              <a:t>Reporting Management Module</a:t>
            </a:r>
            <a:endParaRPr lang="en-MY" sz="1100" dirty="0">
              <a:solidFill>
                <a:schemeClr val="tx1"/>
              </a:solidFill>
            </a:endParaRPr>
          </a:p>
        </p:txBody>
      </p:sp>
      <p:sp>
        <p:nvSpPr>
          <p:cNvPr id="6149" name="Text Box 14"/>
          <p:cNvSpPr txBox="1">
            <a:spLocks noChangeArrowheads="1"/>
          </p:cNvSpPr>
          <p:nvPr/>
        </p:nvSpPr>
        <p:spPr bwMode="auto">
          <a:xfrm>
            <a:off x="7411156" y="3109427"/>
            <a:ext cx="142804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 smtClean="0"/>
              <a:t>Potential Employers</a:t>
            </a:r>
            <a:endParaRPr lang="en-US" altLang="en-US" sz="1800" dirty="0"/>
          </a:p>
        </p:txBody>
      </p:sp>
      <p:sp>
        <p:nvSpPr>
          <p:cNvPr id="23" name="Right Arrow 22"/>
          <p:cNvSpPr/>
          <p:nvPr/>
        </p:nvSpPr>
        <p:spPr>
          <a:xfrm rot="10800000">
            <a:off x="7066487" y="3265370"/>
            <a:ext cx="228600" cy="6667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MY"/>
          </a:p>
        </p:txBody>
      </p:sp>
      <p:sp>
        <p:nvSpPr>
          <p:cNvPr id="24" name="Right Arrow 23"/>
          <p:cNvSpPr/>
          <p:nvPr/>
        </p:nvSpPr>
        <p:spPr>
          <a:xfrm>
            <a:off x="7086600" y="3568522"/>
            <a:ext cx="228600" cy="7620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MY"/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262" y="2486710"/>
            <a:ext cx="771525" cy="565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034596"/>
            <a:ext cx="791787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C:\Users\User\Desktop\SALIHIN\Pictures\Logo\2-MIA 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3808627"/>
            <a:ext cx="653255" cy="653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82"/>
          <p:cNvSpPr txBox="1">
            <a:spLocks noChangeArrowheads="1"/>
          </p:cNvSpPr>
          <p:nvPr/>
        </p:nvSpPr>
        <p:spPr bwMode="auto">
          <a:xfrm>
            <a:off x="7989245" y="4028098"/>
            <a:ext cx="71205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50" b="1" dirty="0"/>
              <a:t>members</a:t>
            </a:r>
            <a:endParaRPr lang="en-MY" altLang="en-US" sz="800" b="1" dirty="0"/>
          </a:p>
        </p:txBody>
      </p:sp>
      <p:pic>
        <p:nvPicPr>
          <p:cNvPr id="30" name="Picture 28" descr="C:\Users\User\Desktop\SALIHIN\Pictures\Logo\7-MATA 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512683"/>
            <a:ext cx="704089" cy="629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5072063"/>
            <a:ext cx="77152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82"/>
          <p:cNvSpPr txBox="1">
            <a:spLocks noChangeArrowheads="1"/>
          </p:cNvSpPr>
          <p:nvPr/>
        </p:nvSpPr>
        <p:spPr bwMode="auto">
          <a:xfrm>
            <a:off x="8035923" y="4664332"/>
            <a:ext cx="71205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50" b="1" dirty="0"/>
              <a:t>members</a:t>
            </a:r>
            <a:endParaRPr lang="en-MY" altLang="en-US" sz="800" b="1" dirty="0"/>
          </a:p>
        </p:txBody>
      </p:sp>
      <p:sp>
        <p:nvSpPr>
          <p:cNvPr id="35" name="TextBox 82"/>
          <p:cNvSpPr txBox="1">
            <a:spLocks noChangeArrowheads="1"/>
          </p:cNvSpPr>
          <p:nvPr/>
        </p:nvSpPr>
        <p:spPr bwMode="auto">
          <a:xfrm>
            <a:off x="8086726" y="5228473"/>
            <a:ext cx="71205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50" b="1" dirty="0"/>
              <a:t>members</a:t>
            </a:r>
            <a:endParaRPr lang="en-MY" altLang="en-US" sz="800" b="1" dirty="0"/>
          </a:p>
        </p:txBody>
      </p:sp>
      <p:sp>
        <p:nvSpPr>
          <p:cNvPr id="36" name="TextBox 82"/>
          <p:cNvSpPr txBox="1">
            <a:spLocks noChangeArrowheads="1"/>
          </p:cNvSpPr>
          <p:nvPr/>
        </p:nvSpPr>
        <p:spPr bwMode="auto">
          <a:xfrm>
            <a:off x="8071941" y="2109250"/>
            <a:ext cx="986167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50" b="1" dirty="0" smtClean="0"/>
              <a:t>Entrepreneurs</a:t>
            </a:r>
            <a:endParaRPr lang="en-MY" altLang="en-US" sz="800" b="1" dirty="0"/>
          </a:p>
        </p:txBody>
      </p:sp>
      <p:sp>
        <p:nvSpPr>
          <p:cNvPr id="37" name="TextBox 82"/>
          <p:cNvSpPr txBox="1">
            <a:spLocks noChangeArrowheads="1"/>
          </p:cNvSpPr>
          <p:nvPr/>
        </p:nvSpPr>
        <p:spPr bwMode="auto">
          <a:xfrm>
            <a:off x="8086726" y="2642524"/>
            <a:ext cx="986167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50" b="1" dirty="0" smtClean="0"/>
              <a:t>Entrepreneurs</a:t>
            </a:r>
            <a:endParaRPr lang="en-MY" altLang="en-US" sz="800" b="1" dirty="0"/>
          </a:p>
        </p:txBody>
      </p:sp>
      <p:pic>
        <p:nvPicPr>
          <p:cNvPr id="38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70088"/>
            <a:ext cx="63182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55888"/>
            <a:ext cx="63182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ight Arrow 39"/>
          <p:cNvSpPr/>
          <p:nvPr/>
        </p:nvSpPr>
        <p:spPr>
          <a:xfrm rot="10800000">
            <a:off x="1828800" y="3429000"/>
            <a:ext cx="228600" cy="6667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MY"/>
          </a:p>
        </p:txBody>
      </p:sp>
      <p:sp>
        <p:nvSpPr>
          <p:cNvPr id="41" name="Right Arrow 40"/>
          <p:cNvSpPr/>
          <p:nvPr/>
        </p:nvSpPr>
        <p:spPr>
          <a:xfrm>
            <a:off x="1848913" y="3732152"/>
            <a:ext cx="228600" cy="7620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MY"/>
          </a:p>
        </p:txBody>
      </p:sp>
      <p:pic>
        <p:nvPicPr>
          <p:cNvPr id="42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016375"/>
            <a:ext cx="63182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702175"/>
            <a:ext cx="63182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7506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6477000" cy="8382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000" dirty="0" smtClean="0">
                <a:solidFill>
                  <a:srgbClr val="F00000"/>
                </a:solidFill>
                <a:latin typeface="Arial Black"/>
              </a:rPr>
              <a:t>User interface</a:t>
            </a:r>
            <a:endParaRPr lang="en-MY" sz="3000" dirty="0">
              <a:solidFill>
                <a:srgbClr val="F00000"/>
              </a:solidFill>
              <a:latin typeface="Arial Black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6" y="1252538"/>
            <a:ext cx="8752764" cy="429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2636" y="5545007"/>
            <a:ext cx="87527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Diagram </a:t>
            </a:r>
            <a:r>
              <a:rPr lang="en-US" altLang="en-US" sz="1400" dirty="0" smtClean="0"/>
              <a:t>2.0 </a:t>
            </a:r>
            <a:r>
              <a:rPr lang="en-US" altLang="en-US" sz="1400" dirty="0"/>
              <a:t>illustrate the </a:t>
            </a:r>
            <a:r>
              <a:rPr lang="en-US" altLang="en-US" sz="1400" dirty="0" smtClean="0"/>
              <a:t>main page of Learning &amp; Job Matching Platform</a:t>
            </a:r>
            <a:endParaRPr lang="en-MY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5654407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6477000" cy="8382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000" dirty="0" smtClean="0">
                <a:solidFill>
                  <a:srgbClr val="F00000"/>
                </a:solidFill>
                <a:latin typeface="Arial Black"/>
              </a:rPr>
              <a:t>Mock up interface</a:t>
            </a:r>
            <a:endParaRPr lang="en-MY" sz="3000" dirty="0">
              <a:solidFill>
                <a:srgbClr val="F00000"/>
              </a:solidFill>
              <a:latin typeface="Arial Black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2636" y="5545007"/>
            <a:ext cx="87527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Diagram </a:t>
            </a:r>
            <a:r>
              <a:rPr lang="en-US" altLang="en-US" sz="1400" dirty="0" smtClean="0"/>
              <a:t>2.0 </a:t>
            </a:r>
            <a:r>
              <a:rPr lang="en-US" altLang="en-US" sz="1400" dirty="0"/>
              <a:t>illustrate the </a:t>
            </a:r>
            <a:r>
              <a:rPr lang="en-US" altLang="en-US" sz="1400" dirty="0" smtClean="0"/>
              <a:t>main page of Learning &amp; Job Matching Platform</a:t>
            </a:r>
            <a:endParaRPr lang="en-MY" alt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5" y="1252539"/>
            <a:ext cx="8752765" cy="4600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200" y="5410200"/>
            <a:ext cx="87527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Diagram </a:t>
            </a:r>
            <a:r>
              <a:rPr lang="en-US" altLang="en-US" sz="1400" dirty="0" smtClean="0"/>
              <a:t>3.0 </a:t>
            </a:r>
            <a:r>
              <a:rPr lang="en-US" altLang="en-US" sz="1400" dirty="0"/>
              <a:t>illustrate the </a:t>
            </a:r>
            <a:r>
              <a:rPr lang="en-US" altLang="en-US" sz="1400" dirty="0" smtClean="0"/>
              <a:t>latest job offering page</a:t>
            </a:r>
            <a:endParaRPr lang="en-MY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3842538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7733</TotalTime>
  <Words>689</Words>
  <Application>Microsoft Office PowerPoint</Application>
  <PresentationFormat>On-screen Show (4:3)</PresentationFormat>
  <Paragraphs>125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User</cp:lastModifiedBy>
  <cp:revision>432</cp:revision>
  <cp:lastPrinted>2016-10-20T06:28:56Z</cp:lastPrinted>
  <dcterms:created xsi:type="dcterms:W3CDTF">2006-08-16T00:00:00Z</dcterms:created>
  <dcterms:modified xsi:type="dcterms:W3CDTF">2016-11-30T07:56:24Z</dcterms:modified>
</cp:coreProperties>
</file>