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22"/>
  </p:notesMasterIdLst>
  <p:sldIdLst>
    <p:sldId id="306" r:id="rId3"/>
    <p:sldId id="316" r:id="rId4"/>
    <p:sldId id="390" r:id="rId5"/>
    <p:sldId id="257" r:id="rId6"/>
    <p:sldId id="309" r:id="rId7"/>
    <p:sldId id="310" r:id="rId8"/>
    <p:sldId id="311" r:id="rId9"/>
    <p:sldId id="391" r:id="rId10"/>
    <p:sldId id="338" r:id="rId11"/>
    <p:sldId id="388" r:id="rId12"/>
    <p:sldId id="312" r:id="rId13"/>
    <p:sldId id="387" r:id="rId14"/>
    <p:sldId id="389" r:id="rId15"/>
    <p:sldId id="314" r:id="rId16"/>
    <p:sldId id="336" r:id="rId17"/>
    <p:sldId id="256" r:id="rId18"/>
    <p:sldId id="307" r:id="rId19"/>
    <p:sldId id="384" r:id="rId20"/>
    <p:sldId id="3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FC1B"/>
    <a:srgbClr val="04D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416" autoAdjust="0"/>
    <p:restoredTop sz="83659" autoAdjust="0"/>
  </p:normalViewPr>
  <p:slideViewPr>
    <p:cSldViewPr>
      <p:cViewPr>
        <p:scale>
          <a:sx n="90" d="100"/>
          <a:sy n="90" d="100"/>
        </p:scale>
        <p:origin x="-1176" y="2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35502539076608"/>
          <c:y val="8.2919871625555946E-2"/>
          <c:w val="0.57530769408353077"/>
          <c:h val="0.91708012837444408"/>
        </c:manualLayout>
      </c:layout>
      <c:doughnutChart>
        <c:varyColors val="1"/>
        <c:ser>
          <c:idx val="0"/>
          <c:order val="0"/>
          <c:tx>
            <c:strRef>
              <c:f>Sheet1!$B$1</c:f>
              <c:strCache>
                <c:ptCount val="1"/>
                <c:pt idx="0">
                  <c:v>A</c:v>
                </c:pt>
              </c:strCache>
            </c:strRef>
          </c:tx>
          <c:spPr>
            <a:solidFill>
              <a:schemeClr val="bg1"/>
            </a:solidFill>
            <a:ln w="3175">
              <a:noFill/>
            </a:ln>
          </c:spPr>
          <c:dPt>
            <c:idx val="0"/>
            <c:bubble3D val="0"/>
            <c:spPr>
              <a:solidFill>
                <a:srgbClr val="9959B4"/>
              </a:solidFill>
              <a:ln w="3175">
                <a:noFill/>
              </a:ln>
              <a:effectLst/>
            </c:spPr>
          </c:dPt>
          <c:dPt>
            <c:idx val="1"/>
            <c:bubble3D val="0"/>
            <c:spPr>
              <a:solidFill>
                <a:srgbClr val="9959B4"/>
              </a:solidFill>
              <a:ln w="3175">
                <a:noFill/>
              </a:ln>
              <a:effectLst/>
            </c:spPr>
          </c:dPt>
          <c:dPt>
            <c:idx val="2"/>
            <c:bubble3D val="0"/>
            <c:spPr>
              <a:solidFill>
                <a:srgbClr val="9959B4"/>
              </a:solidFill>
              <a:ln w="3175">
                <a:noFill/>
              </a:ln>
              <a:effectLst/>
            </c:spPr>
          </c:dPt>
          <c:dPt>
            <c:idx val="3"/>
            <c:bubble3D val="0"/>
            <c:spPr>
              <a:solidFill>
                <a:srgbClr val="9959B4"/>
              </a:solidFill>
              <a:ln w="3175">
                <a:noFill/>
              </a:ln>
              <a:effectLst/>
            </c:spPr>
          </c:dPt>
          <c:dPt>
            <c:idx val="4"/>
            <c:bubble3D val="0"/>
            <c:spPr>
              <a:solidFill>
                <a:srgbClr val="9959B4"/>
              </a:solidFill>
              <a:ln w="3175">
                <a:noFill/>
              </a:ln>
              <a:effectLst/>
            </c:spPr>
          </c:dPt>
          <c:dPt>
            <c:idx val="5"/>
            <c:bubble3D val="0"/>
            <c:spPr>
              <a:solidFill>
                <a:srgbClr val="FFCB08"/>
              </a:solidFill>
              <a:ln w="3175">
                <a:noFill/>
              </a:ln>
              <a:effectLst/>
            </c:spPr>
          </c:dPt>
          <c:dPt>
            <c:idx val="6"/>
            <c:bubble3D val="0"/>
            <c:spPr>
              <a:solidFill>
                <a:srgbClr val="FFCB08"/>
              </a:solidFill>
              <a:ln w="3175">
                <a:noFill/>
              </a:ln>
              <a:effectLst/>
            </c:spPr>
          </c:dPt>
          <c:dPt>
            <c:idx val="7"/>
            <c:bubble3D val="0"/>
            <c:spPr>
              <a:solidFill>
                <a:srgbClr val="FFCB08"/>
              </a:solidFill>
              <a:ln w="3175">
                <a:noFill/>
              </a:ln>
              <a:effectLst/>
            </c:spPr>
          </c:dPt>
          <c:dPt>
            <c:idx val="8"/>
            <c:bubble3D val="0"/>
            <c:spPr>
              <a:solidFill>
                <a:srgbClr val="FFCB08"/>
              </a:solidFill>
              <a:ln w="3175">
                <a:noFill/>
              </a:ln>
              <a:effectLst/>
            </c:spPr>
          </c:dPt>
          <c:dPt>
            <c:idx val="9"/>
            <c:bubble3D val="0"/>
            <c:spPr>
              <a:solidFill>
                <a:srgbClr val="FFCB08"/>
              </a:solidFill>
              <a:ln w="3175">
                <a:noFill/>
              </a:ln>
              <a:effectLst/>
            </c:spPr>
          </c:dPt>
          <c:dPt>
            <c:idx val="10"/>
            <c:bubble3D val="0"/>
            <c:spPr>
              <a:solidFill>
                <a:srgbClr val="31CA70"/>
              </a:solidFill>
              <a:ln w="3175">
                <a:noFill/>
              </a:ln>
              <a:effectLst/>
            </c:spPr>
          </c:dPt>
          <c:dPt>
            <c:idx val="11"/>
            <c:bubble3D val="0"/>
            <c:spPr>
              <a:solidFill>
                <a:srgbClr val="31CA70"/>
              </a:solidFill>
              <a:ln w="3175">
                <a:noFill/>
              </a:ln>
              <a:effectLst/>
            </c:spPr>
          </c:dPt>
          <c:dPt>
            <c:idx val="12"/>
            <c:bubble3D val="0"/>
            <c:spPr>
              <a:solidFill>
                <a:srgbClr val="31CA70"/>
              </a:solidFill>
              <a:ln w="3175">
                <a:noFill/>
              </a:ln>
              <a:effectLst/>
            </c:spPr>
          </c:dPt>
          <c:dPt>
            <c:idx val="13"/>
            <c:bubble3D val="0"/>
            <c:spPr>
              <a:solidFill>
                <a:srgbClr val="31CA70"/>
              </a:solidFill>
              <a:ln w="3175">
                <a:noFill/>
              </a:ln>
              <a:effectLst/>
            </c:spPr>
          </c:dPt>
          <c:dPt>
            <c:idx val="14"/>
            <c:bubble3D val="0"/>
            <c:spPr>
              <a:solidFill>
                <a:srgbClr val="31CA70"/>
              </a:solidFill>
              <a:ln w="3175">
                <a:noFill/>
              </a:ln>
              <a:effectLst/>
            </c:spPr>
          </c:dPt>
          <c:dPt>
            <c:idx val="15"/>
            <c:bubble3D val="0"/>
            <c:spPr>
              <a:solidFill>
                <a:srgbClr val="50649F"/>
              </a:solidFill>
              <a:ln w="3175">
                <a:noFill/>
              </a:ln>
              <a:effectLst/>
            </c:spPr>
          </c:dPt>
          <c:dPt>
            <c:idx val="16"/>
            <c:bubble3D val="0"/>
            <c:spPr>
              <a:solidFill>
                <a:srgbClr val="50649F"/>
              </a:solidFill>
              <a:ln w="3175">
                <a:noFill/>
              </a:ln>
              <a:effectLst/>
            </c:spPr>
          </c:dPt>
          <c:dPt>
            <c:idx val="17"/>
            <c:bubble3D val="0"/>
            <c:spPr>
              <a:solidFill>
                <a:srgbClr val="50649F"/>
              </a:solidFill>
              <a:ln w="3175">
                <a:noFill/>
              </a:ln>
              <a:effectLst/>
            </c:spPr>
          </c:dPt>
          <c:dPt>
            <c:idx val="18"/>
            <c:bubble3D val="0"/>
            <c:spPr>
              <a:solidFill>
                <a:srgbClr val="50649F"/>
              </a:solidFill>
              <a:ln w="3175">
                <a:noFill/>
              </a:ln>
              <a:effectLst/>
            </c:spPr>
          </c:dPt>
          <c:dPt>
            <c:idx val="19"/>
            <c:bubble3D val="0"/>
            <c:spPr>
              <a:solidFill>
                <a:srgbClr val="50649F"/>
              </a:solidFill>
              <a:ln w="3175">
                <a:noFill/>
              </a:ln>
              <a:effectLst/>
            </c:spPr>
          </c:dPt>
          <c:cat>
            <c:numRef>
              <c:f>Sheet1!$A$2:$A$21</c:f>
              <c:numCache>
                <c:formatCode>General</c:formatCode>
                <c:ptCount val="20"/>
              </c:numCache>
            </c:numRef>
          </c:cat>
          <c:val>
            <c:numRef>
              <c:f>Sheet1!$B$2:$B$21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ser>
        <c:ser>
          <c:idx val="1"/>
          <c:order val="1"/>
          <c:tx>
            <c:strRef>
              <c:f>Sheet1!$C$1</c:f>
              <c:strCache>
                <c:ptCount val="1"/>
                <c:pt idx="0">
                  <c:v>B</c:v>
                </c:pt>
              </c:strCache>
            </c:strRef>
          </c:tx>
          <c:spPr>
            <a:solidFill>
              <a:schemeClr val="bg1"/>
            </a:solidFill>
            <a:ln w="3175">
              <a:noFill/>
            </a:ln>
          </c:spPr>
          <c:dPt>
            <c:idx val="0"/>
            <c:bubble3D val="0"/>
            <c:spPr>
              <a:noFill/>
              <a:ln w="3175">
                <a:noFill/>
              </a:ln>
              <a:effectLst/>
            </c:spPr>
          </c:dPt>
          <c:dPt>
            <c:idx val="1"/>
            <c:bubble3D val="0"/>
            <c:spPr>
              <a:solidFill>
                <a:srgbClr val="9959B4"/>
              </a:solidFill>
              <a:ln w="3175">
                <a:noFill/>
              </a:ln>
              <a:effectLst/>
            </c:spPr>
          </c:dPt>
          <c:dPt>
            <c:idx val="2"/>
            <c:bubble3D val="0"/>
            <c:spPr>
              <a:solidFill>
                <a:srgbClr val="9959B4"/>
              </a:solidFill>
              <a:ln w="3175">
                <a:noFill/>
              </a:ln>
              <a:effectLst/>
            </c:spPr>
          </c:dPt>
          <c:dPt>
            <c:idx val="3"/>
            <c:bubble3D val="0"/>
            <c:spPr>
              <a:solidFill>
                <a:srgbClr val="9959B4"/>
              </a:solidFill>
              <a:ln w="3175">
                <a:noFill/>
              </a:ln>
              <a:effectLst/>
            </c:spPr>
          </c:dPt>
          <c:dPt>
            <c:idx val="4"/>
            <c:bubble3D val="0"/>
            <c:spPr>
              <a:solidFill>
                <a:srgbClr val="9959B4"/>
              </a:solidFill>
              <a:ln w="3175">
                <a:noFill/>
              </a:ln>
              <a:effectLst/>
            </c:spPr>
          </c:dPt>
          <c:dPt>
            <c:idx val="5"/>
            <c:bubble3D val="0"/>
            <c:spPr>
              <a:solidFill>
                <a:srgbClr val="FFCB08"/>
              </a:solidFill>
              <a:ln w="3175">
                <a:noFill/>
              </a:ln>
              <a:effectLst/>
            </c:spPr>
          </c:dPt>
          <c:dPt>
            <c:idx val="6"/>
            <c:bubble3D val="0"/>
            <c:spPr>
              <a:solidFill>
                <a:srgbClr val="FFCB08"/>
              </a:solidFill>
              <a:ln w="3175">
                <a:noFill/>
              </a:ln>
              <a:effectLst/>
            </c:spPr>
          </c:dPt>
          <c:dPt>
            <c:idx val="7"/>
            <c:bubble3D val="0"/>
            <c:spPr>
              <a:solidFill>
                <a:srgbClr val="FFCB08"/>
              </a:solidFill>
              <a:ln w="3175">
                <a:noFill/>
              </a:ln>
              <a:effectLst/>
            </c:spPr>
          </c:dPt>
          <c:dPt>
            <c:idx val="8"/>
            <c:bubble3D val="0"/>
            <c:spPr>
              <a:solidFill>
                <a:srgbClr val="FFCB08"/>
              </a:solidFill>
              <a:ln w="3175">
                <a:noFill/>
              </a:ln>
              <a:effectLst/>
            </c:spPr>
          </c:dPt>
          <c:dPt>
            <c:idx val="9"/>
            <c:bubble3D val="0"/>
            <c:spPr>
              <a:solidFill>
                <a:srgbClr val="FFCB08"/>
              </a:solidFill>
              <a:ln w="3175">
                <a:noFill/>
              </a:ln>
              <a:effectLst/>
            </c:spPr>
          </c:dPt>
          <c:dPt>
            <c:idx val="10"/>
            <c:bubble3D val="0"/>
            <c:spPr>
              <a:noFill/>
              <a:ln w="3175">
                <a:noFill/>
              </a:ln>
              <a:effectLst/>
            </c:spPr>
          </c:dPt>
          <c:dPt>
            <c:idx val="11"/>
            <c:bubble3D val="0"/>
            <c:spPr>
              <a:solidFill>
                <a:srgbClr val="31CA70"/>
              </a:solidFill>
              <a:ln w="3175">
                <a:noFill/>
              </a:ln>
              <a:effectLst/>
            </c:spPr>
          </c:dPt>
          <c:dPt>
            <c:idx val="12"/>
            <c:bubble3D val="0"/>
            <c:spPr>
              <a:solidFill>
                <a:srgbClr val="31CA70"/>
              </a:solidFill>
              <a:ln w="3175">
                <a:noFill/>
              </a:ln>
              <a:effectLst/>
            </c:spPr>
          </c:dPt>
          <c:dPt>
            <c:idx val="13"/>
            <c:bubble3D val="0"/>
            <c:spPr>
              <a:solidFill>
                <a:srgbClr val="31CA70"/>
              </a:solidFill>
              <a:ln w="3175">
                <a:noFill/>
              </a:ln>
              <a:effectLst/>
            </c:spPr>
          </c:dPt>
          <c:dPt>
            <c:idx val="14"/>
            <c:bubble3D val="0"/>
            <c:spPr>
              <a:solidFill>
                <a:srgbClr val="31CA70"/>
              </a:solidFill>
              <a:ln w="3175">
                <a:noFill/>
              </a:ln>
              <a:effectLst/>
            </c:spPr>
          </c:dPt>
          <c:dPt>
            <c:idx val="15"/>
            <c:bubble3D val="0"/>
            <c:spPr>
              <a:noFill/>
              <a:ln w="3175">
                <a:noFill/>
              </a:ln>
              <a:effectLst/>
            </c:spPr>
          </c:dPt>
          <c:dPt>
            <c:idx val="16"/>
            <c:bubble3D val="0"/>
            <c:spPr>
              <a:solidFill>
                <a:srgbClr val="50649F"/>
              </a:solidFill>
              <a:ln w="3175">
                <a:noFill/>
              </a:ln>
              <a:effectLst/>
            </c:spPr>
          </c:dPt>
          <c:dPt>
            <c:idx val="17"/>
            <c:bubble3D val="0"/>
            <c:spPr>
              <a:solidFill>
                <a:srgbClr val="50649F"/>
              </a:solidFill>
              <a:ln w="3175">
                <a:noFill/>
              </a:ln>
              <a:effectLst/>
            </c:spPr>
          </c:dPt>
          <c:dPt>
            <c:idx val="18"/>
            <c:bubble3D val="0"/>
            <c:spPr>
              <a:solidFill>
                <a:srgbClr val="50649F"/>
              </a:solidFill>
              <a:ln w="3175">
                <a:noFill/>
              </a:ln>
              <a:effectLst/>
            </c:spPr>
          </c:dPt>
          <c:dPt>
            <c:idx val="19"/>
            <c:bubble3D val="0"/>
            <c:spPr>
              <a:solidFill>
                <a:srgbClr val="50649F"/>
              </a:solidFill>
              <a:ln w="3175">
                <a:noFill/>
              </a:ln>
              <a:effectLst/>
            </c:spPr>
          </c:dPt>
          <c:cat>
            <c:numRef>
              <c:f>Sheet1!$A$2:$A$21</c:f>
              <c:numCache>
                <c:formatCode>General</c:formatCode>
                <c:ptCount val="20"/>
              </c:numCache>
            </c:numRef>
          </c:cat>
          <c:val>
            <c:numRef>
              <c:f>Sheet1!$C$2:$C$21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ser>
        <c:ser>
          <c:idx val="2"/>
          <c:order val="2"/>
          <c:tx>
            <c:strRef>
              <c:f>Sheet1!$D$1</c:f>
              <c:strCache>
                <c:ptCount val="1"/>
                <c:pt idx="0">
                  <c:v>C</c:v>
                </c:pt>
              </c:strCache>
            </c:strRef>
          </c:tx>
          <c:spPr>
            <a:solidFill>
              <a:schemeClr val="bg1"/>
            </a:solidFill>
            <a:ln w="3175">
              <a:noFill/>
            </a:ln>
          </c:spPr>
          <c:dPt>
            <c:idx val="0"/>
            <c:bubble3D val="0"/>
            <c:spPr>
              <a:noFill/>
              <a:ln w="3175">
                <a:noFill/>
              </a:ln>
              <a:effectLst/>
            </c:spPr>
          </c:dPt>
          <c:dPt>
            <c:idx val="1"/>
            <c:bubble3D val="0"/>
            <c:spPr>
              <a:solidFill>
                <a:srgbClr val="9959B4"/>
              </a:solidFill>
              <a:ln w="3175">
                <a:noFill/>
              </a:ln>
              <a:effectLst/>
            </c:spPr>
          </c:dPt>
          <c:dPt>
            <c:idx val="2"/>
            <c:bubble3D val="0"/>
            <c:spPr>
              <a:noFill/>
              <a:ln w="3175">
                <a:noFill/>
              </a:ln>
              <a:effectLst/>
            </c:spPr>
          </c:dPt>
          <c:dPt>
            <c:idx val="3"/>
            <c:bubble3D val="0"/>
            <c:spPr>
              <a:solidFill>
                <a:srgbClr val="9959B4"/>
              </a:solidFill>
              <a:ln w="3175">
                <a:noFill/>
              </a:ln>
              <a:effectLst/>
            </c:spPr>
          </c:dPt>
          <c:dPt>
            <c:idx val="4"/>
            <c:bubble3D val="0"/>
            <c:spPr>
              <a:solidFill>
                <a:srgbClr val="9959B4"/>
              </a:solidFill>
              <a:ln w="3175">
                <a:noFill/>
              </a:ln>
              <a:effectLst/>
            </c:spPr>
          </c:dPt>
          <c:dPt>
            <c:idx val="5"/>
            <c:bubble3D val="0"/>
            <c:spPr>
              <a:noFill/>
              <a:ln w="3175">
                <a:noFill/>
              </a:ln>
              <a:effectLst/>
            </c:spPr>
          </c:dPt>
          <c:dPt>
            <c:idx val="6"/>
            <c:bubble3D val="0"/>
            <c:spPr>
              <a:solidFill>
                <a:srgbClr val="FFCB08"/>
              </a:solidFill>
              <a:ln w="3175">
                <a:noFill/>
              </a:ln>
              <a:effectLst/>
            </c:spPr>
          </c:dPt>
          <c:dPt>
            <c:idx val="7"/>
            <c:bubble3D val="0"/>
            <c:spPr>
              <a:solidFill>
                <a:srgbClr val="FFCB08"/>
              </a:solidFill>
              <a:ln w="3175">
                <a:noFill/>
              </a:ln>
              <a:effectLst/>
            </c:spPr>
          </c:dPt>
          <c:dPt>
            <c:idx val="8"/>
            <c:bubble3D val="0"/>
            <c:spPr>
              <a:noFill/>
              <a:ln w="3175">
                <a:noFill/>
              </a:ln>
              <a:effectLst/>
            </c:spPr>
          </c:dPt>
          <c:dPt>
            <c:idx val="9"/>
            <c:bubble3D val="0"/>
            <c:spPr>
              <a:solidFill>
                <a:srgbClr val="FFCB08"/>
              </a:solidFill>
              <a:ln w="3175">
                <a:noFill/>
              </a:ln>
              <a:effectLst/>
            </c:spPr>
          </c:dPt>
          <c:dPt>
            <c:idx val="10"/>
            <c:bubble3D val="0"/>
            <c:spPr>
              <a:noFill/>
              <a:ln w="3175">
                <a:noFill/>
              </a:ln>
              <a:effectLst/>
            </c:spPr>
          </c:dPt>
          <c:dPt>
            <c:idx val="11"/>
            <c:bubble3D val="0"/>
            <c:spPr>
              <a:noFill/>
              <a:ln w="3175">
                <a:noFill/>
              </a:ln>
              <a:effectLst/>
            </c:spPr>
          </c:dPt>
          <c:dPt>
            <c:idx val="12"/>
            <c:bubble3D val="0"/>
            <c:spPr>
              <a:solidFill>
                <a:srgbClr val="31CA70"/>
              </a:solidFill>
              <a:ln w="3175">
                <a:noFill/>
              </a:ln>
              <a:effectLst/>
            </c:spPr>
          </c:dPt>
          <c:dPt>
            <c:idx val="13"/>
            <c:bubble3D val="0"/>
            <c:spPr>
              <a:solidFill>
                <a:srgbClr val="31CA70"/>
              </a:solidFill>
              <a:ln w="3175">
                <a:noFill/>
              </a:ln>
              <a:effectLst/>
            </c:spPr>
          </c:dPt>
          <c:dPt>
            <c:idx val="14"/>
            <c:bubble3D val="0"/>
            <c:spPr>
              <a:noFill/>
              <a:ln w="3175">
                <a:noFill/>
              </a:ln>
              <a:effectLst/>
            </c:spPr>
          </c:dPt>
          <c:dPt>
            <c:idx val="15"/>
            <c:bubble3D val="0"/>
            <c:spPr>
              <a:noFill/>
              <a:ln w="3175">
                <a:noFill/>
              </a:ln>
              <a:effectLst/>
            </c:spPr>
          </c:dPt>
          <c:dPt>
            <c:idx val="16"/>
            <c:bubble3D val="0"/>
            <c:spPr>
              <a:solidFill>
                <a:srgbClr val="50649F"/>
              </a:solidFill>
              <a:ln w="3175">
                <a:noFill/>
              </a:ln>
              <a:effectLst/>
            </c:spPr>
          </c:dPt>
          <c:dPt>
            <c:idx val="17"/>
            <c:bubble3D val="0"/>
            <c:spPr>
              <a:noFill/>
              <a:ln w="3175">
                <a:noFill/>
              </a:ln>
              <a:effectLst/>
            </c:spPr>
          </c:dPt>
          <c:dPt>
            <c:idx val="18"/>
            <c:bubble3D val="0"/>
            <c:spPr>
              <a:solidFill>
                <a:srgbClr val="50649F"/>
              </a:solidFill>
              <a:ln w="3175">
                <a:noFill/>
              </a:ln>
              <a:effectLst/>
            </c:spPr>
          </c:dPt>
          <c:dPt>
            <c:idx val="19"/>
            <c:bubble3D val="0"/>
            <c:spPr>
              <a:solidFill>
                <a:srgbClr val="50649F"/>
              </a:solidFill>
              <a:ln w="3175">
                <a:noFill/>
              </a:ln>
              <a:effectLst/>
            </c:spPr>
          </c:dPt>
          <c:cat>
            <c:numRef>
              <c:f>Sheet1!$A$2:$A$21</c:f>
              <c:numCache>
                <c:formatCode>General</c:formatCode>
                <c:ptCount val="20"/>
              </c:numCache>
            </c:numRef>
          </c:cat>
          <c:val>
            <c:numRef>
              <c:f>Sheet1!$D$2:$D$21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ser>
        <c:ser>
          <c:idx val="3"/>
          <c:order val="3"/>
          <c:tx>
            <c:strRef>
              <c:f>Sheet1!$E$1</c:f>
              <c:strCache>
                <c:ptCount val="1"/>
                <c:pt idx="0">
                  <c:v>D</c:v>
                </c:pt>
              </c:strCache>
            </c:strRef>
          </c:tx>
          <c:spPr>
            <a:solidFill>
              <a:schemeClr val="bg1"/>
            </a:solidFill>
            <a:ln w="3175">
              <a:noFill/>
            </a:ln>
          </c:spPr>
          <c:dPt>
            <c:idx val="0"/>
            <c:bubble3D val="0"/>
            <c:spPr>
              <a:noFill/>
              <a:ln w="3175">
                <a:noFill/>
              </a:ln>
              <a:effectLst/>
            </c:spPr>
          </c:dPt>
          <c:dPt>
            <c:idx val="1"/>
            <c:bubble3D val="0"/>
            <c:spPr>
              <a:solidFill>
                <a:srgbClr val="9959B4"/>
              </a:solidFill>
              <a:ln w="3175">
                <a:noFill/>
              </a:ln>
              <a:effectLst/>
            </c:spPr>
          </c:dPt>
          <c:dPt>
            <c:idx val="2"/>
            <c:bubble3D val="0"/>
            <c:spPr>
              <a:noFill/>
              <a:ln w="3175">
                <a:noFill/>
              </a:ln>
              <a:effectLst/>
            </c:spPr>
          </c:dPt>
          <c:dPt>
            <c:idx val="3"/>
            <c:bubble3D val="0"/>
            <c:spPr>
              <a:noFill/>
              <a:ln w="3175">
                <a:noFill/>
              </a:ln>
              <a:effectLst/>
            </c:spPr>
          </c:dPt>
          <c:dPt>
            <c:idx val="4"/>
            <c:bubble3D val="0"/>
            <c:spPr>
              <a:solidFill>
                <a:srgbClr val="9959B4"/>
              </a:solidFill>
              <a:ln w="3175">
                <a:noFill/>
              </a:ln>
              <a:effectLst/>
            </c:spPr>
          </c:dPt>
          <c:dPt>
            <c:idx val="5"/>
            <c:bubble3D val="0"/>
            <c:spPr>
              <a:noFill/>
              <a:ln w="3175">
                <a:noFill/>
              </a:ln>
              <a:effectLst/>
            </c:spPr>
          </c:dPt>
          <c:dPt>
            <c:idx val="6"/>
            <c:bubble3D val="0"/>
            <c:spPr>
              <a:solidFill>
                <a:srgbClr val="FFCB08"/>
              </a:solidFill>
              <a:ln w="3175">
                <a:noFill/>
              </a:ln>
              <a:effectLst/>
            </c:spPr>
          </c:dPt>
          <c:dPt>
            <c:idx val="7"/>
            <c:bubble3D val="0"/>
            <c:spPr>
              <a:solidFill>
                <a:srgbClr val="FFCB08"/>
              </a:solidFill>
              <a:ln w="3175">
                <a:noFill/>
              </a:ln>
              <a:effectLst/>
            </c:spPr>
          </c:dPt>
          <c:dPt>
            <c:idx val="8"/>
            <c:bubble3D val="0"/>
            <c:spPr>
              <a:noFill/>
              <a:ln w="3175">
                <a:noFill/>
              </a:ln>
              <a:effectLst/>
            </c:spPr>
          </c:dPt>
          <c:dPt>
            <c:idx val="9"/>
            <c:bubble3D val="0"/>
            <c:spPr>
              <a:solidFill>
                <a:srgbClr val="FFCB08"/>
              </a:solidFill>
              <a:ln w="3175">
                <a:noFill/>
              </a:ln>
              <a:effectLst/>
            </c:spPr>
          </c:dPt>
          <c:dPt>
            <c:idx val="10"/>
            <c:bubble3D val="0"/>
            <c:spPr>
              <a:noFill/>
              <a:ln w="3175">
                <a:noFill/>
              </a:ln>
              <a:effectLst/>
            </c:spPr>
          </c:dPt>
          <c:dPt>
            <c:idx val="11"/>
            <c:bubble3D val="0"/>
            <c:spPr>
              <a:noFill/>
              <a:ln w="3175">
                <a:noFill/>
              </a:ln>
              <a:effectLst/>
            </c:spPr>
          </c:dPt>
          <c:dPt>
            <c:idx val="12"/>
            <c:bubble3D val="0"/>
            <c:spPr>
              <a:solidFill>
                <a:srgbClr val="31CA70"/>
              </a:solidFill>
              <a:ln w="3175">
                <a:noFill/>
              </a:ln>
              <a:effectLst/>
            </c:spPr>
          </c:dPt>
          <c:dPt>
            <c:idx val="13"/>
            <c:bubble3D val="0"/>
            <c:spPr>
              <a:solidFill>
                <a:srgbClr val="31CA70"/>
              </a:solidFill>
              <a:ln w="3175">
                <a:noFill/>
              </a:ln>
              <a:effectLst/>
            </c:spPr>
          </c:dPt>
          <c:dPt>
            <c:idx val="14"/>
            <c:bubble3D val="0"/>
            <c:spPr>
              <a:noFill/>
              <a:ln w="3175">
                <a:noFill/>
              </a:ln>
              <a:effectLst/>
            </c:spPr>
          </c:dPt>
          <c:dPt>
            <c:idx val="15"/>
            <c:bubble3D val="0"/>
            <c:spPr>
              <a:noFill/>
              <a:ln w="3175">
                <a:noFill/>
              </a:ln>
              <a:effectLst/>
            </c:spPr>
          </c:dPt>
          <c:dPt>
            <c:idx val="16"/>
            <c:bubble3D val="0"/>
            <c:spPr>
              <a:solidFill>
                <a:srgbClr val="50649F"/>
              </a:solidFill>
              <a:ln w="3175">
                <a:noFill/>
              </a:ln>
              <a:effectLst/>
            </c:spPr>
          </c:dPt>
          <c:dPt>
            <c:idx val="17"/>
            <c:bubble3D val="0"/>
            <c:spPr>
              <a:noFill/>
              <a:ln w="3175">
                <a:noFill/>
              </a:ln>
              <a:effectLst/>
            </c:spPr>
          </c:dPt>
          <c:dPt>
            <c:idx val="18"/>
            <c:bubble3D val="0"/>
            <c:spPr>
              <a:solidFill>
                <a:srgbClr val="50649F"/>
              </a:solidFill>
              <a:ln w="3175">
                <a:noFill/>
              </a:ln>
              <a:effectLst/>
            </c:spPr>
          </c:dPt>
          <c:dPt>
            <c:idx val="19"/>
            <c:bubble3D val="0"/>
            <c:spPr>
              <a:noFill/>
              <a:ln w="3175">
                <a:noFill/>
              </a:ln>
              <a:effectLst/>
            </c:spPr>
          </c:dPt>
          <c:cat>
            <c:numRef>
              <c:f>Sheet1!$A$2:$A$21</c:f>
              <c:numCache>
                <c:formatCode>General</c:formatCode>
                <c:ptCount val="20"/>
              </c:numCache>
            </c:numRef>
          </c:cat>
          <c:val>
            <c:numRef>
              <c:f>Sheet1!$E$2:$E$21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ser>
        <c:ser>
          <c:idx val="4"/>
          <c:order val="4"/>
          <c:tx>
            <c:strRef>
              <c:f>Sheet1!$F$1</c:f>
              <c:strCache>
                <c:ptCount val="1"/>
                <c:pt idx="0">
                  <c:v>E</c:v>
                </c:pt>
              </c:strCache>
            </c:strRef>
          </c:tx>
          <c:spPr>
            <a:solidFill>
              <a:schemeClr val="bg1"/>
            </a:solidFill>
            <a:ln w="3175">
              <a:noFill/>
            </a:ln>
          </c:spPr>
          <c:dPt>
            <c:idx val="0"/>
            <c:bubble3D val="0"/>
            <c:spPr>
              <a:noFill/>
              <a:ln w="3175">
                <a:noFill/>
              </a:ln>
              <a:effectLst/>
            </c:spPr>
          </c:dPt>
          <c:dPt>
            <c:idx val="1"/>
            <c:bubble3D val="0"/>
            <c:spPr>
              <a:solidFill>
                <a:srgbClr val="9959B4"/>
              </a:solidFill>
              <a:ln w="3175">
                <a:noFill/>
              </a:ln>
              <a:effectLst/>
            </c:spPr>
          </c:dPt>
          <c:dPt>
            <c:idx val="2"/>
            <c:bubble3D val="0"/>
            <c:spPr>
              <a:noFill/>
              <a:ln w="3175">
                <a:noFill/>
              </a:ln>
              <a:effectLst/>
            </c:spPr>
          </c:dPt>
          <c:dPt>
            <c:idx val="3"/>
            <c:bubble3D val="0"/>
            <c:spPr>
              <a:noFill/>
              <a:ln w="3175">
                <a:noFill/>
              </a:ln>
              <a:effectLst/>
            </c:spPr>
          </c:dPt>
          <c:dPt>
            <c:idx val="4"/>
            <c:bubble3D val="0"/>
            <c:spPr>
              <a:noFill/>
              <a:ln w="3175">
                <a:noFill/>
              </a:ln>
              <a:effectLst/>
            </c:spPr>
          </c:dPt>
          <c:dPt>
            <c:idx val="5"/>
            <c:bubble3D val="0"/>
            <c:spPr>
              <a:noFill/>
              <a:ln w="3175">
                <a:noFill/>
              </a:ln>
              <a:effectLst/>
            </c:spPr>
          </c:dPt>
          <c:dPt>
            <c:idx val="6"/>
            <c:bubble3D val="0"/>
            <c:spPr>
              <a:noFill/>
              <a:ln w="3175">
                <a:noFill/>
              </a:ln>
              <a:effectLst/>
            </c:spPr>
          </c:dPt>
          <c:dPt>
            <c:idx val="7"/>
            <c:bubble3D val="0"/>
            <c:spPr>
              <a:solidFill>
                <a:srgbClr val="FFCB08"/>
              </a:solidFill>
              <a:ln w="3175">
                <a:noFill/>
              </a:ln>
              <a:effectLst/>
            </c:spPr>
          </c:dPt>
          <c:dPt>
            <c:idx val="8"/>
            <c:bubble3D val="0"/>
            <c:spPr>
              <a:noFill/>
              <a:ln w="3175">
                <a:noFill/>
              </a:ln>
              <a:effectLst/>
            </c:spPr>
          </c:dPt>
          <c:dPt>
            <c:idx val="9"/>
            <c:bubble3D val="0"/>
            <c:spPr>
              <a:solidFill>
                <a:srgbClr val="FFCB08"/>
              </a:solidFill>
              <a:ln w="3175">
                <a:noFill/>
              </a:ln>
              <a:effectLst/>
            </c:spPr>
          </c:dPt>
          <c:dPt>
            <c:idx val="10"/>
            <c:bubble3D val="0"/>
            <c:spPr>
              <a:noFill/>
              <a:ln w="3175">
                <a:noFill/>
              </a:ln>
              <a:effectLst/>
            </c:spPr>
          </c:dPt>
          <c:dPt>
            <c:idx val="11"/>
            <c:bubble3D val="0"/>
            <c:spPr>
              <a:noFill/>
              <a:ln w="3175">
                <a:noFill/>
              </a:ln>
              <a:effectLst/>
            </c:spPr>
          </c:dPt>
          <c:dPt>
            <c:idx val="12"/>
            <c:bubble3D val="0"/>
            <c:spPr>
              <a:solidFill>
                <a:srgbClr val="31CA70"/>
              </a:solidFill>
              <a:ln w="3175">
                <a:noFill/>
              </a:ln>
              <a:effectLst/>
            </c:spPr>
          </c:dPt>
          <c:dPt>
            <c:idx val="13"/>
            <c:bubble3D val="0"/>
            <c:spPr>
              <a:solidFill>
                <a:srgbClr val="31CA70"/>
              </a:solidFill>
              <a:ln w="3175">
                <a:noFill/>
              </a:ln>
              <a:effectLst/>
            </c:spPr>
          </c:dPt>
          <c:dPt>
            <c:idx val="14"/>
            <c:bubble3D val="0"/>
            <c:spPr>
              <a:noFill/>
              <a:ln w="3175">
                <a:noFill/>
              </a:ln>
              <a:effectLst/>
            </c:spPr>
          </c:dPt>
          <c:dPt>
            <c:idx val="15"/>
            <c:bubble3D val="0"/>
            <c:spPr>
              <a:noFill/>
              <a:ln w="3175">
                <a:noFill/>
              </a:ln>
              <a:effectLst/>
            </c:spPr>
          </c:dPt>
          <c:dPt>
            <c:idx val="16"/>
            <c:bubble3D val="0"/>
            <c:spPr>
              <a:solidFill>
                <a:srgbClr val="50649F"/>
              </a:solidFill>
              <a:ln w="3175">
                <a:noFill/>
              </a:ln>
              <a:effectLst/>
            </c:spPr>
          </c:dPt>
          <c:dPt>
            <c:idx val="17"/>
            <c:bubble3D val="0"/>
            <c:spPr>
              <a:noFill/>
              <a:ln w="3175">
                <a:noFill/>
              </a:ln>
              <a:effectLst/>
            </c:spPr>
          </c:dPt>
          <c:dPt>
            <c:idx val="18"/>
            <c:bubble3D val="0"/>
            <c:spPr>
              <a:solidFill>
                <a:srgbClr val="50649F"/>
              </a:solidFill>
              <a:ln w="3175">
                <a:noFill/>
              </a:ln>
              <a:effectLst/>
            </c:spPr>
          </c:dPt>
          <c:dPt>
            <c:idx val="19"/>
            <c:bubble3D val="0"/>
            <c:spPr>
              <a:noFill/>
              <a:ln w="3175">
                <a:noFill/>
              </a:ln>
              <a:effectLst/>
            </c:spPr>
          </c:dPt>
          <c:cat>
            <c:numRef>
              <c:f>Sheet1!$A$2:$A$21</c:f>
              <c:numCache>
                <c:formatCode>General</c:formatCode>
                <c:ptCount val="20"/>
              </c:numCache>
            </c:numRef>
          </c:cat>
          <c:val>
            <c:numRef>
              <c:f>Sheet1!$F$2:$F$21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ser>
        <c:ser>
          <c:idx val="5"/>
          <c:order val="5"/>
          <c:tx>
            <c:strRef>
              <c:f>Sheet1!$G$1</c:f>
              <c:strCache>
                <c:ptCount val="1"/>
                <c:pt idx="0">
                  <c:v>F</c:v>
                </c:pt>
              </c:strCache>
            </c:strRef>
          </c:tx>
          <c:spPr>
            <a:solidFill>
              <a:schemeClr val="bg1"/>
            </a:solidFill>
            <a:ln w="3175">
              <a:noFill/>
            </a:ln>
          </c:spPr>
          <c:dPt>
            <c:idx val="0"/>
            <c:bubble3D val="0"/>
            <c:spPr>
              <a:noFill/>
              <a:ln w="3175">
                <a:noFill/>
              </a:ln>
              <a:effectLst/>
            </c:spPr>
          </c:dPt>
          <c:dPt>
            <c:idx val="1"/>
            <c:bubble3D val="0"/>
            <c:spPr>
              <a:solidFill>
                <a:srgbClr val="9959B4"/>
              </a:solidFill>
              <a:ln w="3175">
                <a:noFill/>
              </a:ln>
              <a:effectLst/>
            </c:spPr>
          </c:dPt>
          <c:dPt>
            <c:idx val="2"/>
            <c:bubble3D val="0"/>
            <c:spPr>
              <a:noFill/>
              <a:ln w="3175">
                <a:noFill/>
              </a:ln>
              <a:effectLst/>
            </c:spPr>
          </c:dPt>
          <c:dPt>
            <c:idx val="3"/>
            <c:bubble3D val="0"/>
            <c:spPr>
              <a:noFill/>
              <a:ln w="3175">
                <a:noFill/>
              </a:ln>
              <a:effectLst/>
            </c:spPr>
          </c:dPt>
          <c:dPt>
            <c:idx val="4"/>
            <c:bubble3D val="0"/>
            <c:spPr>
              <a:noFill/>
              <a:ln w="3175">
                <a:noFill/>
              </a:ln>
              <a:effectLst/>
            </c:spPr>
          </c:dPt>
          <c:dPt>
            <c:idx val="5"/>
            <c:bubble3D val="0"/>
            <c:spPr>
              <a:noFill/>
              <a:ln w="3175">
                <a:noFill/>
              </a:ln>
              <a:effectLst/>
            </c:spPr>
          </c:dPt>
          <c:dPt>
            <c:idx val="6"/>
            <c:bubble3D val="0"/>
            <c:spPr>
              <a:noFill/>
              <a:ln w="3175">
                <a:noFill/>
              </a:ln>
              <a:effectLst/>
            </c:spPr>
          </c:dPt>
          <c:dPt>
            <c:idx val="7"/>
            <c:bubble3D val="0"/>
            <c:spPr>
              <a:noFill/>
              <a:ln w="3175">
                <a:noFill/>
              </a:ln>
              <a:effectLst/>
            </c:spPr>
          </c:dPt>
          <c:dPt>
            <c:idx val="8"/>
            <c:bubble3D val="0"/>
            <c:spPr>
              <a:noFill/>
              <a:ln w="3175">
                <a:noFill/>
              </a:ln>
              <a:effectLst/>
            </c:spPr>
          </c:dPt>
          <c:dPt>
            <c:idx val="9"/>
            <c:bubble3D val="0"/>
            <c:spPr>
              <a:solidFill>
                <a:srgbClr val="FFCB08"/>
              </a:solidFill>
              <a:ln w="3175">
                <a:noFill/>
              </a:ln>
              <a:effectLst/>
            </c:spPr>
          </c:dPt>
          <c:dPt>
            <c:idx val="10"/>
            <c:bubble3D val="0"/>
            <c:spPr>
              <a:noFill/>
              <a:ln w="3175">
                <a:noFill/>
              </a:ln>
              <a:effectLst/>
            </c:spPr>
          </c:dPt>
          <c:dPt>
            <c:idx val="11"/>
            <c:bubble3D val="0"/>
            <c:spPr>
              <a:noFill/>
              <a:ln w="3175">
                <a:noFill/>
              </a:ln>
              <a:effectLst/>
            </c:spPr>
          </c:dPt>
          <c:dPt>
            <c:idx val="12"/>
            <c:bubble3D val="0"/>
            <c:spPr>
              <a:solidFill>
                <a:srgbClr val="31CA70"/>
              </a:solidFill>
              <a:ln w="3175">
                <a:noFill/>
              </a:ln>
              <a:effectLst/>
            </c:spPr>
          </c:dPt>
          <c:dPt>
            <c:idx val="13"/>
            <c:bubble3D val="0"/>
            <c:spPr>
              <a:noFill/>
              <a:ln w="3175">
                <a:noFill/>
              </a:ln>
              <a:effectLst/>
            </c:spPr>
          </c:dPt>
          <c:dPt>
            <c:idx val="14"/>
            <c:bubble3D val="0"/>
            <c:spPr>
              <a:noFill/>
              <a:ln w="3175">
                <a:noFill/>
              </a:ln>
              <a:effectLst/>
            </c:spPr>
          </c:dPt>
          <c:dPt>
            <c:idx val="15"/>
            <c:bubble3D val="0"/>
            <c:spPr>
              <a:noFill/>
              <a:ln w="3175">
                <a:noFill/>
              </a:ln>
              <a:effectLst/>
            </c:spPr>
          </c:dPt>
          <c:dPt>
            <c:idx val="16"/>
            <c:bubble3D val="0"/>
            <c:spPr>
              <a:solidFill>
                <a:srgbClr val="50649F"/>
              </a:solidFill>
              <a:ln w="3175">
                <a:noFill/>
              </a:ln>
              <a:effectLst/>
            </c:spPr>
          </c:dPt>
          <c:dPt>
            <c:idx val="17"/>
            <c:bubble3D val="0"/>
            <c:spPr>
              <a:noFill/>
              <a:ln w="3175">
                <a:noFill/>
              </a:ln>
              <a:effectLst/>
            </c:spPr>
          </c:dPt>
          <c:dPt>
            <c:idx val="18"/>
            <c:bubble3D val="0"/>
            <c:spPr>
              <a:solidFill>
                <a:srgbClr val="50649F"/>
              </a:solidFill>
              <a:ln w="3175">
                <a:noFill/>
              </a:ln>
              <a:effectLst/>
            </c:spPr>
          </c:dPt>
          <c:dPt>
            <c:idx val="19"/>
            <c:bubble3D val="0"/>
            <c:spPr>
              <a:noFill/>
              <a:ln w="3175">
                <a:noFill/>
              </a:ln>
              <a:effectLst/>
            </c:spPr>
          </c:dPt>
          <c:cat>
            <c:numRef>
              <c:f>Sheet1!$A$2:$A$21</c:f>
              <c:numCache>
                <c:formatCode>General</c:formatCode>
                <c:ptCount val="20"/>
              </c:numCache>
            </c:numRef>
          </c:cat>
          <c:val>
            <c:numRef>
              <c:f>Sheet1!$G$2:$G$21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ser>
        <c:ser>
          <c:idx val="6"/>
          <c:order val="6"/>
          <c:tx>
            <c:strRef>
              <c:f>Sheet1!$H$1</c:f>
              <c:strCache>
                <c:ptCount val="1"/>
                <c:pt idx="0">
                  <c:v>G</c:v>
                </c:pt>
              </c:strCache>
            </c:strRef>
          </c:tx>
          <c:spPr>
            <a:solidFill>
              <a:schemeClr val="bg1"/>
            </a:solidFill>
            <a:ln w="3175">
              <a:noFill/>
            </a:ln>
          </c:spPr>
          <c:dPt>
            <c:idx val="0"/>
            <c:bubble3D val="0"/>
            <c:spPr>
              <a:noFill/>
              <a:ln w="3175">
                <a:noFill/>
              </a:ln>
              <a:effectLst/>
            </c:spPr>
          </c:dPt>
          <c:dPt>
            <c:idx val="1"/>
            <c:bubble3D val="0"/>
            <c:spPr>
              <a:solidFill>
                <a:srgbClr val="9959B4"/>
              </a:solidFill>
              <a:ln w="3175">
                <a:noFill/>
              </a:ln>
              <a:effectLst/>
            </c:spPr>
          </c:dPt>
          <c:dPt>
            <c:idx val="2"/>
            <c:bubble3D val="0"/>
            <c:spPr>
              <a:noFill/>
              <a:ln w="3175">
                <a:noFill/>
              </a:ln>
              <a:effectLst/>
            </c:spPr>
          </c:dPt>
          <c:dPt>
            <c:idx val="3"/>
            <c:bubble3D val="0"/>
            <c:spPr>
              <a:noFill/>
              <a:ln w="3175">
                <a:noFill/>
              </a:ln>
              <a:effectLst/>
            </c:spPr>
          </c:dPt>
          <c:dPt>
            <c:idx val="4"/>
            <c:bubble3D val="0"/>
            <c:spPr>
              <a:noFill/>
              <a:ln w="3175">
                <a:noFill/>
              </a:ln>
              <a:effectLst/>
            </c:spPr>
          </c:dPt>
          <c:dPt>
            <c:idx val="5"/>
            <c:bubble3D val="0"/>
            <c:spPr>
              <a:noFill/>
              <a:ln w="3175">
                <a:noFill/>
              </a:ln>
              <a:effectLst/>
            </c:spPr>
          </c:dPt>
          <c:dPt>
            <c:idx val="6"/>
            <c:bubble3D val="0"/>
            <c:spPr>
              <a:noFill/>
              <a:ln w="3175">
                <a:noFill/>
              </a:ln>
              <a:effectLst/>
            </c:spPr>
          </c:dPt>
          <c:dPt>
            <c:idx val="7"/>
            <c:bubble3D val="0"/>
            <c:spPr>
              <a:noFill/>
              <a:ln w="3175">
                <a:noFill/>
              </a:ln>
              <a:effectLst/>
            </c:spPr>
          </c:dPt>
          <c:dPt>
            <c:idx val="8"/>
            <c:bubble3D val="0"/>
            <c:spPr>
              <a:noFill/>
              <a:ln w="3175">
                <a:noFill/>
              </a:ln>
              <a:effectLst/>
            </c:spPr>
          </c:dPt>
          <c:dPt>
            <c:idx val="9"/>
            <c:bubble3D val="0"/>
            <c:spPr>
              <a:noFill/>
              <a:ln w="3175">
                <a:noFill/>
              </a:ln>
              <a:effectLst/>
            </c:spPr>
          </c:dPt>
          <c:dPt>
            <c:idx val="10"/>
            <c:bubble3D val="0"/>
            <c:spPr>
              <a:noFill/>
              <a:ln w="3175">
                <a:noFill/>
              </a:ln>
              <a:effectLst/>
            </c:spPr>
          </c:dPt>
          <c:dPt>
            <c:idx val="11"/>
            <c:bubble3D val="0"/>
            <c:spPr>
              <a:noFill/>
              <a:ln w="3175">
                <a:noFill/>
              </a:ln>
              <a:effectLst/>
            </c:spPr>
          </c:dPt>
          <c:dPt>
            <c:idx val="12"/>
            <c:bubble3D val="0"/>
            <c:spPr>
              <a:solidFill>
                <a:srgbClr val="31CA70"/>
              </a:solidFill>
              <a:ln w="3175">
                <a:noFill/>
              </a:ln>
              <a:effectLst/>
            </c:spPr>
          </c:dPt>
          <c:dPt>
            <c:idx val="13"/>
            <c:bubble3D val="0"/>
            <c:spPr>
              <a:noFill/>
              <a:ln w="3175">
                <a:noFill/>
              </a:ln>
              <a:effectLst/>
            </c:spPr>
          </c:dPt>
          <c:dPt>
            <c:idx val="14"/>
            <c:bubble3D val="0"/>
            <c:spPr>
              <a:noFill/>
              <a:ln w="3175">
                <a:noFill/>
              </a:ln>
              <a:effectLst/>
            </c:spPr>
          </c:dPt>
          <c:dPt>
            <c:idx val="15"/>
            <c:bubble3D val="0"/>
            <c:spPr>
              <a:noFill/>
              <a:ln w="3175">
                <a:noFill/>
              </a:ln>
              <a:effectLst/>
            </c:spPr>
          </c:dPt>
          <c:dPt>
            <c:idx val="16"/>
            <c:bubble3D val="0"/>
            <c:spPr>
              <a:solidFill>
                <a:srgbClr val="50649F"/>
              </a:solidFill>
              <a:ln w="3175">
                <a:noFill/>
              </a:ln>
              <a:effectLst/>
            </c:spPr>
          </c:dPt>
          <c:dPt>
            <c:idx val="17"/>
            <c:bubble3D val="0"/>
            <c:spPr>
              <a:noFill/>
              <a:ln w="3175">
                <a:noFill/>
              </a:ln>
              <a:effectLst/>
            </c:spPr>
          </c:dPt>
          <c:dPt>
            <c:idx val="18"/>
            <c:bubble3D val="0"/>
            <c:spPr>
              <a:noFill/>
              <a:ln w="3175">
                <a:noFill/>
              </a:ln>
              <a:effectLst/>
            </c:spPr>
          </c:dPt>
          <c:dPt>
            <c:idx val="19"/>
            <c:bubble3D val="0"/>
            <c:spPr>
              <a:noFill/>
              <a:ln w="3175">
                <a:noFill/>
              </a:ln>
              <a:effectLst/>
            </c:spPr>
          </c:dPt>
          <c:cat>
            <c:numRef>
              <c:f>Sheet1!$A$2:$A$21</c:f>
              <c:numCache>
                <c:formatCode>General</c:formatCode>
                <c:ptCount val="20"/>
              </c:numCache>
            </c:numRef>
          </c:cat>
          <c:val>
            <c:numRef>
              <c:f>Sheet1!$H$2:$H$21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ser>
        <c:dLbls>
          <c:showLegendKey val="0"/>
          <c:showVal val="0"/>
          <c:showCatName val="0"/>
          <c:showSerName val="0"/>
          <c:showPercent val="0"/>
          <c:showBubbleSize val="0"/>
          <c:showLeaderLines val="1"/>
        </c:dLbls>
        <c:firstSliceAng val="0"/>
        <c:holeSize val="40"/>
      </c:doughnutChart>
      <c:spPr>
        <a:noFill/>
        <a:ln w="3175">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50649F"/>
              </a:solidFill>
              <a:ln w="19050">
                <a:solidFill>
                  <a:schemeClr val="lt1"/>
                </a:solidFill>
              </a:ln>
              <a:effectLst/>
            </c:spPr>
          </c:dPt>
          <c:dPt>
            <c:idx val="1"/>
            <c:bubble3D val="0"/>
            <c:spPr>
              <a:solidFill>
                <a:srgbClr val="E57D26"/>
              </a:solidFill>
              <a:ln w="19050">
                <a:solidFill>
                  <a:schemeClr val="lt1"/>
                </a:solidFill>
              </a:ln>
              <a:effectLst/>
            </c:spPr>
          </c:dPt>
          <c:dPt>
            <c:idx val="2"/>
            <c:bubble3D val="0"/>
            <c:spPr>
              <a:solidFill>
                <a:srgbClr val="93A3A4"/>
              </a:solidFill>
              <a:ln w="19050">
                <a:solidFill>
                  <a:schemeClr val="lt1"/>
                </a:solidFill>
              </a:ln>
              <a:effectLst/>
            </c:spPr>
          </c:dPt>
          <c:dPt>
            <c:idx val="3"/>
            <c:bubble3D val="0"/>
            <c:spPr>
              <a:solidFill>
                <a:srgbClr val="31CA70"/>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8/layout/PictureAccentList" loCatId="list" qsTypeId="urn:microsoft.com/office/officeart/2005/8/quickstyle/3d3" qsCatId="3D" csTypeId="urn:microsoft.com/office/officeart/2005/8/colors/colorful1" csCatId="colorful" phldr="1"/>
      <dgm:spPr/>
      <dgm:t>
        <a:bodyPr/>
        <a:lstStyle/>
        <a:p>
          <a:endParaRPr lang="en-US"/>
        </a:p>
      </dgm:t>
    </dgm:pt>
    <dgm:pt modelId="{42D71409-67F9-455C-8C6D-716D284AAA6B}">
      <dgm:prSet phldrT="[Text]"/>
      <dgm:spPr>
        <a:solidFill>
          <a:srgbClr val="FFC000"/>
        </a:solidFill>
      </dgm:spPr>
      <dgm:t>
        <a:bodyPr/>
        <a:lstStyle/>
        <a:p>
          <a:r>
            <a:rPr lang="en-US" dirty="0" smtClean="0">
              <a:latin typeface="Calibri" panose="020F0502020204030204" pitchFamily="34" charset="0"/>
            </a:rPr>
            <a:t>SPS Micro Accounting</a:t>
          </a:r>
          <a:endParaRPr lang="en-US" dirty="0">
            <a:latin typeface="Calibri" panose="020F0502020204030204" pitchFamily="34" charset="0"/>
          </a:endParaRPr>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dgm:spPr>
        <a:solidFill>
          <a:srgbClr val="FFC000"/>
        </a:solidFill>
      </dgm:spPr>
      <dgm:t>
        <a:bodyPr/>
        <a:lstStyle/>
        <a:p>
          <a:r>
            <a:rPr lang="en-US" dirty="0" smtClean="0">
              <a:latin typeface="Calibri" panose="020F0502020204030204" pitchFamily="34" charset="0"/>
            </a:rPr>
            <a:t>SPS Premier Solution</a:t>
          </a:r>
          <a:endParaRPr lang="en-US" dirty="0">
            <a:latin typeface="Calibri" panose="020F0502020204030204" pitchFamily="34" charset="0"/>
          </a:endParaRPr>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B17E243C-7C2A-4497-B9FD-482B359D0E96}">
      <dgm:prSet phldrT="[Text]" custT="1"/>
      <dgm:spPr>
        <a:solidFill>
          <a:schemeClr val="tx1">
            <a:lumMod val="95000"/>
          </a:schemeClr>
        </a:solidFill>
      </dgm:spPr>
      <dgm:t>
        <a:bodyPr/>
        <a:lstStyle/>
        <a:p>
          <a:pPr algn="l"/>
          <a:r>
            <a:rPr lang="en-US" sz="1600" dirty="0" smtClean="0">
              <a:solidFill>
                <a:schemeClr val="bg1"/>
              </a:solidFill>
              <a:latin typeface="Calibri" panose="020F0502020204030204" pitchFamily="34" charset="0"/>
            </a:rPr>
            <a:t>Design for Small &amp; Micro Business</a:t>
          </a:r>
          <a:endParaRPr lang="en-US" sz="1600" dirty="0">
            <a:solidFill>
              <a:schemeClr val="bg1"/>
            </a:solidFill>
            <a:latin typeface="Calibri" panose="020F0502020204030204" pitchFamily="34" charset="0"/>
          </a:endParaRPr>
        </a:p>
      </dgm:t>
    </dgm:pt>
    <dgm:pt modelId="{F4C2A7AC-34E8-4D4B-8CAD-30BF80238ED3}" type="parTrans" cxnId="{0597D6FD-4CF2-4637-AF70-2E5616A37BE9}">
      <dgm:prSet/>
      <dgm:spPr/>
      <dgm:t>
        <a:bodyPr/>
        <a:lstStyle/>
        <a:p>
          <a:endParaRPr lang="en-US"/>
        </a:p>
      </dgm:t>
    </dgm:pt>
    <dgm:pt modelId="{E7F060AA-45D7-4369-8C24-1AC91630B148}" type="sibTrans" cxnId="{0597D6FD-4CF2-4637-AF70-2E5616A37BE9}">
      <dgm:prSet/>
      <dgm:spPr/>
      <dgm:t>
        <a:bodyPr/>
        <a:lstStyle/>
        <a:p>
          <a:endParaRPr lang="en-US"/>
        </a:p>
      </dgm:t>
    </dgm:pt>
    <dgm:pt modelId="{4C4A3CB7-DBB9-4565-BC61-1FDDCF34F6ED}">
      <dgm:prSet phldrT="[Text]" custT="1"/>
      <dgm:spPr>
        <a:solidFill>
          <a:srgbClr val="00B0F0"/>
        </a:solidFill>
      </dgm:spPr>
      <dgm:t>
        <a:bodyPr/>
        <a:lstStyle/>
        <a:p>
          <a:pPr algn="l"/>
          <a:r>
            <a:rPr lang="en-US" sz="1500" dirty="0" smtClean="0">
              <a:solidFill>
                <a:schemeClr val="bg1"/>
              </a:solidFill>
              <a:latin typeface="Calibri" panose="020F0502020204030204" pitchFamily="34" charset="0"/>
            </a:rPr>
            <a:t>Come with intelligent business dashboard</a:t>
          </a:r>
          <a:endParaRPr lang="en-US" sz="1500" dirty="0">
            <a:solidFill>
              <a:schemeClr val="bg1"/>
            </a:solidFill>
            <a:latin typeface="Calibri" panose="020F0502020204030204" pitchFamily="34" charset="0"/>
          </a:endParaRPr>
        </a:p>
      </dgm:t>
    </dgm:pt>
    <dgm:pt modelId="{2BEC9C80-EDC6-4CFE-8BC5-6D3B134D8DCB}" type="parTrans" cxnId="{ADEB0A01-AE6C-45F2-9F4B-8197DE8621B1}">
      <dgm:prSet/>
      <dgm:spPr/>
      <dgm:t>
        <a:bodyPr/>
        <a:lstStyle/>
        <a:p>
          <a:endParaRPr lang="en-US"/>
        </a:p>
      </dgm:t>
    </dgm:pt>
    <dgm:pt modelId="{957AF5A0-9A87-47C1-9915-684B01851EB2}" type="sibTrans" cxnId="{ADEB0A01-AE6C-45F2-9F4B-8197DE8621B1}">
      <dgm:prSet/>
      <dgm:spPr/>
      <dgm:t>
        <a:bodyPr/>
        <a:lstStyle/>
        <a:p>
          <a:endParaRPr lang="en-US"/>
        </a:p>
      </dgm:t>
    </dgm:pt>
    <dgm:pt modelId="{AC7C33C3-C5CF-4C2F-9B04-A63CEBAB6E60}">
      <dgm:prSet phldrT="[Text]" custT="1"/>
      <dgm:spPr>
        <a:solidFill>
          <a:srgbClr val="00B0F0"/>
        </a:solidFill>
      </dgm:spPr>
      <dgm:t>
        <a:bodyPr/>
        <a:lstStyle/>
        <a:p>
          <a:pPr algn="l"/>
          <a:r>
            <a:rPr lang="en-US" sz="1600" dirty="0" smtClean="0">
              <a:solidFill>
                <a:schemeClr val="bg1"/>
              </a:solidFill>
              <a:latin typeface="Calibri" panose="020F0502020204030204" pitchFamily="34" charset="0"/>
            </a:rPr>
            <a:t>Comprehensive training and hands on</a:t>
          </a:r>
          <a:endParaRPr lang="en-US" sz="1600" dirty="0">
            <a:solidFill>
              <a:schemeClr val="bg1"/>
            </a:solidFill>
            <a:latin typeface="Calibri" panose="020F0502020204030204" pitchFamily="34" charset="0"/>
          </a:endParaRPr>
        </a:p>
      </dgm:t>
    </dgm:pt>
    <dgm:pt modelId="{7A56565C-F2D6-49F8-BEA2-70904860281D}" type="parTrans" cxnId="{C5E3E1E1-37BC-4936-B1E8-2C8545B6D104}">
      <dgm:prSet/>
      <dgm:spPr/>
      <dgm:t>
        <a:bodyPr/>
        <a:lstStyle/>
        <a:p>
          <a:endParaRPr lang="en-US"/>
        </a:p>
      </dgm:t>
    </dgm:pt>
    <dgm:pt modelId="{050B6C86-4C33-4897-BB57-AD5B514B95A8}" type="sibTrans" cxnId="{C5E3E1E1-37BC-4936-B1E8-2C8545B6D104}">
      <dgm:prSet/>
      <dgm:spPr/>
      <dgm:t>
        <a:bodyPr/>
        <a:lstStyle/>
        <a:p>
          <a:endParaRPr lang="en-US"/>
        </a:p>
      </dgm:t>
    </dgm:pt>
    <dgm:pt modelId="{C4116586-CCBE-4106-91AD-F93FD5742867}">
      <dgm:prSet phldrT="[Text]" custT="1"/>
      <dgm:spPr>
        <a:solidFill>
          <a:schemeClr val="tx1">
            <a:lumMod val="95000"/>
          </a:schemeClr>
        </a:solidFill>
      </dgm:spPr>
      <dgm:t>
        <a:bodyPr/>
        <a:lstStyle/>
        <a:p>
          <a:pPr algn="l"/>
          <a:r>
            <a:rPr lang="en-US" sz="1600" dirty="0" smtClean="0">
              <a:solidFill>
                <a:schemeClr val="bg1"/>
              </a:solidFill>
              <a:latin typeface="Calibri" panose="020F0502020204030204" pitchFamily="34" charset="0"/>
            </a:rPr>
            <a:t>Technical &amp; Business Support</a:t>
          </a:r>
          <a:endParaRPr lang="en-US" sz="1600" dirty="0">
            <a:solidFill>
              <a:schemeClr val="bg1"/>
            </a:solidFill>
            <a:latin typeface="Calibri" panose="020F0502020204030204" pitchFamily="34" charset="0"/>
          </a:endParaRPr>
        </a:p>
      </dgm:t>
    </dgm:pt>
    <dgm:pt modelId="{0F94EDBC-B693-4288-B37C-056D920045B8}" type="parTrans" cxnId="{3D46DF59-9FBC-4988-B9AC-7E77FBC7A81C}">
      <dgm:prSet/>
      <dgm:spPr/>
      <dgm:t>
        <a:bodyPr/>
        <a:lstStyle/>
        <a:p>
          <a:endParaRPr lang="en-US"/>
        </a:p>
      </dgm:t>
    </dgm:pt>
    <dgm:pt modelId="{3C835BBF-480A-4A9F-92C3-11A43F4B3F27}" type="sibTrans" cxnId="{3D46DF59-9FBC-4988-B9AC-7E77FBC7A81C}">
      <dgm:prSet/>
      <dgm:spPr/>
      <dgm:t>
        <a:bodyPr/>
        <a:lstStyle/>
        <a:p>
          <a:endParaRPr lang="en-US"/>
        </a:p>
      </dgm:t>
    </dgm:pt>
    <dgm:pt modelId="{DF3FDA3A-1B31-45D6-ACC1-0542B2F1C554}">
      <dgm:prSet phldrT="[Text]" custT="1"/>
      <dgm:spPr>
        <a:solidFill>
          <a:schemeClr val="tx1">
            <a:lumMod val="95000"/>
          </a:schemeClr>
        </a:solidFill>
      </dgm:spPr>
      <dgm:t>
        <a:bodyPr/>
        <a:lstStyle/>
        <a:p>
          <a:pPr algn="l"/>
          <a:r>
            <a:rPr lang="en-US" sz="1600" dirty="0" smtClean="0">
              <a:solidFill>
                <a:schemeClr val="bg1"/>
              </a:solidFill>
              <a:latin typeface="Calibri" panose="020F0502020204030204" pitchFamily="34" charset="0"/>
            </a:rPr>
            <a:t>Design For Small Busines</a:t>
          </a:r>
          <a:r>
            <a:rPr lang="en-US" sz="1400" dirty="0" smtClean="0">
              <a:solidFill>
                <a:schemeClr val="bg1"/>
              </a:solidFill>
              <a:latin typeface="Calibri" panose="020F0502020204030204" pitchFamily="34" charset="0"/>
            </a:rPr>
            <a:t>s</a:t>
          </a:r>
          <a:endParaRPr lang="en-US" sz="1400" dirty="0">
            <a:solidFill>
              <a:schemeClr val="bg1"/>
            </a:solidFill>
            <a:latin typeface="Calibri" panose="020F0502020204030204" pitchFamily="34" charset="0"/>
          </a:endParaRPr>
        </a:p>
      </dgm:t>
    </dgm:pt>
    <dgm:pt modelId="{80FF9A55-59DB-4DF8-BD6F-933493647152}" type="parTrans" cxnId="{C5CAAD37-B56E-45AF-BE25-98B45F0F57C0}">
      <dgm:prSet/>
      <dgm:spPr/>
      <dgm:t>
        <a:bodyPr/>
        <a:lstStyle/>
        <a:p>
          <a:endParaRPr lang="en-US"/>
        </a:p>
      </dgm:t>
    </dgm:pt>
    <dgm:pt modelId="{1180C60F-6FCC-4203-93C9-41AA5CE295E6}" type="sibTrans" cxnId="{C5CAAD37-B56E-45AF-BE25-98B45F0F57C0}">
      <dgm:prSet/>
      <dgm:spPr/>
      <dgm:t>
        <a:bodyPr/>
        <a:lstStyle/>
        <a:p>
          <a:endParaRPr lang="en-US"/>
        </a:p>
      </dgm:t>
    </dgm:pt>
    <dgm:pt modelId="{E192DF30-04FE-4E12-AAE1-0DAB17B3D20B}">
      <dgm:prSet phldrT="[Text]" custT="1"/>
      <dgm:spPr>
        <a:solidFill>
          <a:srgbClr val="00B0F0"/>
        </a:solidFill>
      </dgm:spPr>
      <dgm:t>
        <a:bodyPr/>
        <a:lstStyle/>
        <a:p>
          <a:pPr algn="l"/>
          <a:r>
            <a:rPr lang="en-US" sz="1600" dirty="0" smtClean="0">
              <a:solidFill>
                <a:schemeClr val="bg1"/>
              </a:solidFill>
              <a:latin typeface="Calibri" panose="020F0502020204030204" pitchFamily="34" charset="0"/>
            </a:rPr>
            <a:t>Come with 5 main modules</a:t>
          </a:r>
          <a:endParaRPr lang="en-US" sz="1600" dirty="0">
            <a:solidFill>
              <a:schemeClr val="bg1"/>
            </a:solidFill>
            <a:latin typeface="Calibri" panose="020F0502020204030204" pitchFamily="34" charset="0"/>
          </a:endParaRPr>
        </a:p>
      </dgm:t>
    </dgm:pt>
    <dgm:pt modelId="{EF615724-B00F-42B5-8DA8-8FFD8AC0B100}" type="parTrans" cxnId="{55A3CA1A-6CCD-4A66-88D0-E1D0332DAA66}">
      <dgm:prSet/>
      <dgm:spPr/>
      <dgm:t>
        <a:bodyPr/>
        <a:lstStyle/>
        <a:p>
          <a:endParaRPr lang="en-US"/>
        </a:p>
      </dgm:t>
    </dgm:pt>
    <dgm:pt modelId="{F6D68A83-D6E8-44AD-A527-C68DFD50B877}" type="sibTrans" cxnId="{55A3CA1A-6CCD-4A66-88D0-E1D0332DAA66}">
      <dgm:prSet/>
      <dgm:spPr/>
      <dgm:t>
        <a:bodyPr/>
        <a:lstStyle/>
        <a:p>
          <a:endParaRPr lang="en-US"/>
        </a:p>
      </dgm:t>
    </dgm:pt>
    <dgm:pt modelId="{256D9216-BFD0-403A-8DAB-AA31607E052B}">
      <dgm:prSet phldrT="[Text]" custT="1"/>
      <dgm:spPr>
        <a:solidFill>
          <a:srgbClr val="00B0F0"/>
        </a:solidFill>
      </dgm:spPr>
      <dgm:t>
        <a:bodyPr/>
        <a:lstStyle/>
        <a:p>
          <a:pPr algn="l"/>
          <a:r>
            <a:rPr lang="en-US" sz="1600" dirty="0" smtClean="0">
              <a:solidFill>
                <a:schemeClr val="bg1"/>
              </a:solidFill>
              <a:latin typeface="Calibri" panose="020F0502020204030204" pitchFamily="34" charset="0"/>
            </a:rPr>
            <a:t>Comprehensive training &amp; hands on</a:t>
          </a:r>
          <a:endParaRPr lang="en-US" sz="1600" dirty="0">
            <a:solidFill>
              <a:schemeClr val="bg1"/>
            </a:solidFill>
            <a:latin typeface="Calibri" panose="020F0502020204030204" pitchFamily="34" charset="0"/>
          </a:endParaRPr>
        </a:p>
      </dgm:t>
    </dgm:pt>
    <dgm:pt modelId="{5EFB47B4-E1D9-4853-ADCF-457E5B2FCAED}" type="parTrans" cxnId="{0225DF5C-907B-47C1-9A22-BFC80BA191A8}">
      <dgm:prSet/>
      <dgm:spPr/>
      <dgm:t>
        <a:bodyPr/>
        <a:lstStyle/>
        <a:p>
          <a:endParaRPr lang="en-US"/>
        </a:p>
      </dgm:t>
    </dgm:pt>
    <dgm:pt modelId="{C1385610-8945-4B59-860D-F17517226EC2}" type="sibTrans" cxnId="{0225DF5C-907B-47C1-9A22-BFC80BA191A8}">
      <dgm:prSet/>
      <dgm:spPr/>
      <dgm:t>
        <a:bodyPr/>
        <a:lstStyle/>
        <a:p>
          <a:endParaRPr lang="en-US"/>
        </a:p>
      </dgm:t>
    </dgm:pt>
    <dgm:pt modelId="{DD3AAE3A-B958-433E-88E6-4C5BC6122905}">
      <dgm:prSet phldrT="[Text]" custT="1"/>
      <dgm:spPr>
        <a:solidFill>
          <a:schemeClr val="tx1">
            <a:lumMod val="95000"/>
          </a:schemeClr>
        </a:solidFill>
      </dgm:spPr>
      <dgm:t>
        <a:bodyPr/>
        <a:lstStyle/>
        <a:p>
          <a:pPr algn="l"/>
          <a:r>
            <a:rPr lang="en-US" sz="1600" dirty="0" smtClean="0">
              <a:solidFill>
                <a:schemeClr val="bg1"/>
              </a:solidFill>
              <a:latin typeface="Calibri" panose="020F0502020204030204" pitchFamily="34" charset="0"/>
            </a:rPr>
            <a:t>Technical &amp; Business Support</a:t>
          </a:r>
          <a:endParaRPr lang="en-US" sz="1600" dirty="0">
            <a:solidFill>
              <a:schemeClr val="bg1"/>
            </a:solidFill>
            <a:latin typeface="Calibri" panose="020F0502020204030204" pitchFamily="34" charset="0"/>
          </a:endParaRPr>
        </a:p>
      </dgm:t>
    </dgm:pt>
    <dgm:pt modelId="{075E931A-D910-48FF-9BCE-3773ED067283}" type="parTrans" cxnId="{E8C93842-ABD8-4105-AB93-A060745CE021}">
      <dgm:prSet/>
      <dgm:spPr/>
      <dgm:t>
        <a:bodyPr/>
        <a:lstStyle/>
        <a:p>
          <a:endParaRPr lang="en-US"/>
        </a:p>
      </dgm:t>
    </dgm:pt>
    <dgm:pt modelId="{7ED81C40-A43C-40C7-A9BB-A940664C2F42}" type="sibTrans" cxnId="{E8C93842-ABD8-4105-AB93-A060745CE021}">
      <dgm:prSet/>
      <dgm:spPr/>
      <dgm:t>
        <a:bodyPr/>
        <a:lstStyle/>
        <a:p>
          <a:endParaRPr lang="en-US"/>
        </a:p>
      </dgm:t>
    </dgm:pt>
    <dgm:pt modelId="{2AC9E542-8A55-4C7B-8A74-8D8DE322FB8F}" type="pres">
      <dgm:prSet presAssocID="{B9C32B05-62EA-407A-B21C-2310C7945705}" presName="layout" presStyleCnt="0">
        <dgm:presLayoutVars>
          <dgm:chMax/>
          <dgm:chPref/>
          <dgm:dir/>
          <dgm:animOne val="branch"/>
          <dgm:animLvl val="lvl"/>
          <dgm:resizeHandles/>
        </dgm:presLayoutVars>
      </dgm:prSet>
      <dgm:spPr/>
      <dgm:t>
        <a:bodyPr/>
        <a:lstStyle/>
        <a:p>
          <a:endParaRPr lang="en-US"/>
        </a:p>
      </dgm:t>
    </dgm:pt>
    <dgm:pt modelId="{AC9B2E63-BD03-490A-B50E-64C9DB5A87E8}" type="pres">
      <dgm:prSet presAssocID="{42D71409-67F9-455C-8C6D-716D284AAA6B}" presName="root" presStyleCnt="0">
        <dgm:presLayoutVars>
          <dgm:chMax/>
          <dgm:chPref val="4"/>
        </dgm:presLayoutVars>
      </dgm:prSet>
      <dgm:spPr/>
      <dgm:t>
        <a:bodyPr/>
        <a:lstStyle/>
        <a:p>
          <a:endParaRPr lang="en-US"/>
        </a:p>
      </dgm:t>
    </dgm:pt>
    <dgm:pt modelId="{A7E3E50B-332C-4D36-8A43-0A2C5DA377AF}" type="pres">
      <dgm:prSet presAssocID="{42D71409-67F9-455C-8C6D-716D284AAA6B}" presName="rootComposite" presStyleCnt="0">
        <dgm:presLayoutVars/>
      </dgm:prSet>
      <dgm:spPr/>
      <dgm:t>
        <a:bodyPr/>
        <a:lstStyle/>
        <a:p>
          <a:endParaRPr lang="en-US"/>
        </a:p>
      </dgm:t>
    </dgm:pt>
    <dgm:pt modelId="{8078184F-24B8-4545-BA03-C7C6937BE4DB}" type="pres">
      <dgm:prSet presAssocID="{42D71409-67F9-455C-8C6D-716D284AAA6B}" presName="rootText" presStyleLbl="node0" presStyleIdx="0" presStyleCnt="2">
        <dgm:presLayoutVars>
          <dgm:chMax/>
          <dgm:chPref val="4"/>
        </dgm:presLayoutVars>
      </dgm:prSet>
      <dgm:spPr/>
      <dgm:t>
        <a:bodyPr/>
        <a:lstStyle/>
        <a:p>
          <a:endParaRPr lang="en-US"/>
        </a:p>
      </dgm:t>
    </dgm:pt>
    <dgm:pt modelId="{F1B2B005-7DFC-4277-9D69-68B008ED1BB3}" type="pres">
      <dgm:prSet presAssocID="{42D71409-67F9-455C-8C6D-716D284AAA6B}" presName="childShape" presStyleCnt="0">
        <dgm:presLayoutVars>
          <dgm:chMax val="0"/>
          <dgm:chPref val="0"/>
        </dgm:presLayoutVars>
      </dgm:prSet>
      <dgm:spPr/>
      <dgm:t>
        <a:bodyPr/>
        <a:lstStyle/>
        <a:p>
          <a:endParaRPr lang="en-US"/>
        </a:p>
      </dgm:t>
    </dgm:pt>
    <dgm:pt modelId="{5C002414-F8F0-4CE2-BE3F-9C6F56B84795}" type="pres">
      <dgm:prSet presAssocID="{B17E243C-7C2A-4497-B9FD-482B359D0E96}" presName="childComposite" presStyleCnt="0">
        <dgm:presLayoutVars>
          <dgm:chMax val="0"/>
          <dgm:chPref val="0"/>
        </dgm:presLayoutVars>
      </dgm:prSet>
      <dgm:spPr/>
      <dgm:t>
        <a:bodyPr/>
        <a:lstStyle/>
        <a:p>
          <a:endParaRPr lang="en-US"/>
        </a:p>
      </dgm:t>
    </dgm:pt>
    <dgm:pt modelId="{D0D23D67-FC3E-48F1-AB0A-4E193A13C166}" type="pres">
      <dgm:prSet presAssocID="{B17E243C-7C2A-4497-B9FD-482B359D0E96}" presName="Image" presStyleLbl="node1" presStyleIdx="0" presStyleCnt="8"/>
      <dgm:spPr>
        <a:solidFill>
          <a:schemeClr val="tx1">
            <a:lumMod val="95000"/>
          </a:schemeClr>
        </a:solidFill>
      </dgm:spPr>
      <dgm:t>
        <a:bodyPr/>
        <a:lstStyle/>
        <a:p>
          <a:endParaRPr lang="en-US"/>
        </a:p>
      </dgm:t>
    </dgm:pt>
    <dgm:pt modelId="{A19925E6-FDB3-4F2F-A450-EC88D366F3E3}" type="pres">
      <dgm:prSet presAssocID="{B17E243C-7C2A-4497-B9FD-482B359D0E96}" presName="childText" presStyleLbl="lnNode1" presStyleIdx="0" presStyleCnt="8">
        <dgm:presLayoutVars>
          <dgm:chMax val="0"/>
          <dgm:chPref val="0"/>
          <dgm:bulletEnabled val="1"/>
        </dgm:presLayoutVars>
      </dgm:prSet>
      <dgm:spPr/>
      <dgm:t>
        <a:bodyPr/>
        <a:lstStyle/>
        <a:p>
          <a:endParaRPr lang="en-US"/>
        </a:p>
      </dgm:t>
    </dgm:pt>
    <dgm:pt modelId="{E22E0DAC-0C1A-45A5-B085-66446F4DBE69}" type="pres">
      <dgm:prSet presAssocID="{4C4A3CB7-DBB9-4565-BC61-1FDDCF34F6ED}" presName="childComposite" presStyleCnt="0">
        <dgm:presLayoutVars>
          <dgm:chMax val="0"/>
          <dgm:chPref val="0"/>
        </dgm:presLayoutVars>
      </dgm:prSet>
      <dgm:spPr/>
      <dgm:t>
        <a:bodyPr/>
        <a:lstStyle/>
        <a:p>
          <a:endParaRPr lang="en-US"/>
        </a:p>
      </dgm:t>
    </dgm:pt>
    <dgm:pt modelId="{DA939A89-6207-4A02-9111-A8680F7E8D21}" type="pres">
      <dgm:prSet presAssocID="{4C4A3CB7-DBB9-4565-BC61-1FDDCF34F6ED}" presName="Image" presStyleLbl="node1" presStyleIdx="1" presStyleCnt="8"/>
      <dgm:spPr>
        <a:solidFill>
          <a:schemeClr val="tx1">
            <a:lumMod val="95000"/>
          </a:schemeClr>
        </a:solidFill>
      </dgm:spPr>
      <dgm:t>
        <a:bodyPr/>
        <a:lstStyle/>
        <a:p>
          <a:endParaRPr lang="en-US"/>
        </a:p>
      </dgm:t>
    </dgm:pt>
    <dgm:pt modelId="{3836AB6B-1022-4237-A25F-BB07BD7F6FCA}" type="pres">
      <dgm:prSet presAssocID="{4C4A3CB7-DBB9-4565-BC61-1FDDCF34F6ED}" presName="childText" presStyleLbl="lnNode1" presStyleIdx="1" presStyleCnt="8">
        <dgm:presLayoutVars>
          <dgm:chMax val="0"/>
          <dgm:chPref val="0"/>
          <dgm:bulletEnabled val="1"/>
        </dgm:presLayoutVars>
      </dgm:prSet>
      <dgm:spPr/>
      <dgm:t>
        <a:bodyPr/>
        <a:lstStyle/>
        <a:p>
          <a:endParaRPr lang="en-US"/>
        </a:p>
      </dgm:t>
    </dgm:pt>
    <dgm:pt modelId="{5012F163-8B4B-4F64-8A24-4329F5AE3D48}" type="pres">
      <dgm:prSet presAssocID="{AC7C33C3-C5CF-4C2F-9B04-A63CEBAB6E60}" presName="childComposite" presStyleCnt="0">
        <dgm:presLayoutVars>
          <dgm:chMax val="0"/>
          <dgm:chPref val="0"/>
        </dgm:presLayoutVars>
      </dgm:prSet>
      <dgm:spPr/>
      <dgm:t>
        <a:bodyPr/>
        <a:lstStyle/>
        <a:p>
          <a:endParaRPr lang="en-US"/>
        </a:p>
      </dgm:t>
    </dgm:pt>
    <dgm:pt modelId="{5879BD05-E0D0-4D30-904C-8EEB030B9CAF}" type="pres">
      <dgm:prSet presAssocID="{AC7C33C3-C5CF-4C2F-9B04-A63CEBAB6E60}" presName="Image" presStyleLbl="node1" presStyleIdx="2" presStyleCnt="8"/>
      <dgm:spPr>
        <a:solidFill>
          <a:schemeClr val="tx1">
            <a:lumMod val="95000"/>
          </a:schemeClr>
        </a:solidFill>
      </dgm:spPr>
      <dgm:t>
        <a:bodyPr/>
        <a:lstStyle/>
        <a:p>
          <a:endParaRPr lang="en-US"/>
        </a:p>
      </dgm:t>
    </dgm:pt>
    <dgm:pt modelId="{187FEF94-62CB-4504-805A-B9AF57839461}" type="pres">
      <dgm:prSet presAssocID="{AC7C33C3-C5CF-4C2F-9B04-A63CEBAB6E60}" presName="childText" presStyleLbl="lnNode1" presStyleIdx="2" presStyleCnt="8">
        <dgm:presLayoutVars>
          <dgm:chMax val="0"/>
          <dgm:chPref val="0"/>
          <dgm:bulletEnabled val="1"/>
        </dgm:presLayoutVars>
      </dgm:prSet>
      <dgm:spPr/>
      <dgm:t>
        <a:bodyPr/>
        <a:lstStyle/>
        <a:p>
          <a:endParaRPr lang="en-US"/>
        </a:p>
      </dgm:t>
    </dgm:pt>
    <dgm:pt modelId="{DE02B4DE-A76F-4F11-A604-5E3BB66A60FA}" type="pres">
      <dgm:prSet presAssocID="{C4116586-CCBE-4106-91AD-F93FD5742867}" presName="childComposite" presStyleCnt="0">
        <dgm:presLayoutVars>
          <dgm:chMax val="0"/>
          <dgm:chPref val="0"/>
        </dgm:presLayoutVars>
      </dgm:prSet>
      <dgm:spPr/>
      <dgm:t>
        <a:bodyPr/>
        <a:lstStyle/>
        <a:p>
          <a:endParaRPr lang="en-US"/>
        </a:p>
      </dgm:t>
    </dgm:pt>
    <dgm:pt modelId="{BEE90C18-57B8-4FDE-A34C-B465A9C9F4D5}" type="pres">
      <dgm:prSet presAssocID="{C4116586-CCBE-4106-91AD-F93FD5742867}" presName="Image" presStyleLbl="node1" presStyleIdx="3" presStyleCnt="8"/>
      <dgm:spPr>
        <a:solidFill>
          <a:schemeClr val="tx1">
            <a:lumMod val="95000"/>
          </a:schemeClr>
        </a:solidFill>
      </dgm:spPr>
      <dgm:t>
        <a:bodyPr/>
        <a:lstStyle/>
        <a:p>
          <a:endParaRPr lang="en-US"/>
        </a:p>
      </dgm:t>
    </dgm:pt>
    <dgm:pt modelId="{0AEBEBE7-A6CB-458A-BCBF-CFAD956698B4}" type="pres">
      <dgm:prSet presAssocID="{C4116586-CCBE-4106-91AD-F93FD5742867}" presName="childText" presStyleLbl="lnNode1" presStyleIdx="3" presStyleCnt="8">
        <dgm:presLayoutVars>
          <dgm:chMax val="0"/>
          <dgm:chPref val="0"/>
          <dgm:bulletEnabled val="1"/>
        </dgm:presLayoutVars>
      </dgm:prSet>
      <dgm:spPr/>
      <dgm:t>
        <a:bodyPr/>
        <a:lstStyle/>
        <a:p>
          <a:endParaRPr lang="en-US"/>
        </a:p>
      </dgm:t>
    </dgm:pt>
    <dgm:pt modelId="{15387AFD-FA1E-477C-B38E-1AC407B8312C}" type="pres">
      <dgm:prSet presAssocID="{F66099B6-DBBD-4AB0-82D2-877B80F846F7}" presName="root" presStyleCnt="0">
        <dgm:presLayoutVars>
          <dgm:chMax/>
          <dgm:chPref val="4"/>
        </dgm:presLayoutVars>
      </dgm:prSet>
      <dgm:spPr/>
      <dgm:t>
        <a:bodyPr/>
        <a:lstStyle/>
        <a:p>
          <a:endParaRPr lang="en-US"/>
        </a:p>
      </dgm:t>
    </dgm:pt>
    <dgm:pt modelId="{5E3E5687-C87D-4E8E-9CC3-9BDBF92F2220}" type="pres">
      <dgm:prSet presAssocID="{F66099B6-DBBD-4AB0-82D2-877B80F846F7}" presName="rootComposite" presStyleCnt="0">
        <dgm:presLayoutVars/>
      </dgm:prSet>
      <dgm:spPr/>
      <dgm:t>
        <a:bodyPr/>
        <a:lstStyle/>
        <a:p>
          <a:endParaRPr lang="en-US"/>
        </a:p>
      </dgm:t>
    </dgm:pt>
    <dgm:pt modelId="{96C5A095-E701-40BA-92F5-D6ECEB0E775F}" type="pres">
      <dgm:prSet presAssocID="{F66099B6-DBBD-4AB0-82D2-877B80F846F7}" presName="rootText" presStyleLbl="node0" presStyleIdx="1" presStyleCnt="2">
        <dgm:presLayoutVars>
          <dgm:chMax/>
          <dgm:chPref val="4"/>
        </dgm:presLayoutVars>
      </dgm:prSet>
      <dgm:spPr/>
      <dgm:t>
        <a:bodyPr/>
        <a:lstStyle/>
        <a:p>
          <a:endParaRPr lang="en-US"/>
        </a:p>
      </dgm:t>
    </dgm:pt>
    <dgm:pt modelId="{5A39E87B-1BEA-4316-827C-293287632BCE}" type="pres">
      <dgm:prSet presAssocID="{F66099B6-DBBD-4AB0-82D2-877B80F846F7}" presName="childShape" presStyleCnt="0">
        <dgm:presLayoutVars>
          <dgm:chMax val="0"/>
          <dgm:chPref val="0"/>
        </dgm:presLayoutVars>
      </dgm:prSet>
      <dgm:spPr/>
      <dgm:t>
        <a:bodyPr/>
        <a:lstStyle/>
        <a:p>
          <a:endParaRPr lang="en-US"/>
        </a:p>
      </dgm:t>
    </dgm:pt>
    <dgm:pt modelId="{F5259ED7-4A0F-4E10-8B19-7F9860A6F8EA}" type="pres">
      <dgm:prSet presAssocID="{DF3FDA3A-1B31-45D6-ACC1-0542B2F1C554}" presName="childComposite" presStyleCnt="0">
        <dgm:presLayoutVars>
          <dgm:chMax val="0"/>
          <dgm:chPref val="0"/>
        </dgm:presLayoutVars>
      </dgm:prSet>
      <dgm:spPr/>
      <dgm:t>
        <a:bodyPr/>
        <a:lstStyle/>
        <a:p>
          <a:endParaRPr lang="en-US"/>
        </a:p>
      </dgm:t>
    </dgm:pt>
    <dgm:pt modelId="{FA940E67-1DED-4FF3-AC0C-6C11BAC61200}" type="pres">
      <dgm:prSet presAssocID="{DF3FDA3A-1B31-45D6-ACC1-0542B2F1C554}" presName="Image" presStyleLbl="node1" presStyleIdx="4" presStyleCnt="8"/>
      <dgm:spPr>
        <a:solidFill>
          <a:schemeClr val="tx1">
            <a:lumMod val="95000"/>
          </a:schemeClr>
        </a:solidFill>
      </dgm:spPr>
      <dgm:t>
        <a:bodyPr/>
        <a:lstStyle/>
        <a:p>
          <a:endParaRPr lang="en-US"/>
        </a:p>
      </dgm:t>
    </dgm:pt>
    <dgm:pt modelId="{334AEAE1-F73B-42E9-A3EA-E79A8067213C}" type="pres">
      <dgm:prSet presAssocID="{DF3FDA3A-1B31-45D6-ACC1-0542B2F1C554}" presName="childText" presStyleLbl="lnNode1" presStyleIdx="4" presStyleCnt="8">
        <dgm:presLayoutVars>
          <dgm:chMax val="0"/>
          <dgm:chPref val="0"/>
          <dgm:bulletEnabled val="1"/>
        </dgm:presLayoutVars>
      </dgm:prSet>
      <dgm:spPr/>
      <dgm:t>
        <a:bodyPr/>
        <a:lstStyle/>
        <a:p>
          <a:endParaRPr lang="en-US"/>
        </a:p>
      </dgm:t>
    </dgm:pt>
    <dgm:pt modelId="{18E96DBC-EC4B-4846-B47B-6956C96A06FE}" type="pres">
      <dgm:prSet presAssocID="{E192DF30-04FE-4E12-AAE1-0DAB17B3D20B}" presName="childComposite" presStyleCnt="0">
        <dgm:presLayoutVars>
          <dgm:chMax val="0"/>
          <dgm:chPref val="0"/>
        </dgm:presLayoutVars>
      </dgm:prSet>
      <dgm:spPr/>
      <dgm:t>
        <a:bodyPr/>
        <a:lstStyle/>
        <a:p>
          <a:endParaRPr lang="en-US"/>
        </a:p>
      </dgm:t>
    </dgm:pt>
    <dgm:pt modelId="{CDFC69DD-CBDD-476C-989C-DC6B4D6D1D63}" type="pres">
      <dgm:prSet presAssocID="{E192DF30-04FE-4E12-AAE1-0DAB17B3D20B}" presName="Image" presStyleLbl="node1" presStyleIdx="5" presStyleCnt="8"/>
      <dgm:spPr>
        <a:solidFill>
          <a:schemeClr val="tx1">
            <a:lumMod val="95000"/>
          </a:schemeClr>
        </a:solidFill>
      </dgm:spPr>
      <dgm:t>
        <a:bodyPr/>
        <a:lstStyle/>
        <a:p>
          <a:endParaRPr lang="en-US"/>
        </a:p>
      </dgm:t>
    </dgm:pt>
    <dgm:pt modelId="{F62C7DC8-8B7F-4D6D-8BD3-0D36B41166B4}" type="pres">
      <dgm:prSet presAssocID="{E192DF30-04FE-4E12-AAE1-0DAB17B3D20B}" presName="childText" presStyleLbl="lnNode1" presStyleIdx="5" presStyleCnt="8">
        <dgm:presLayoutVars>
          <dgm:chMax val="0"/>
          <dgm:chPref val="0"/>
          <dgm:bulletEnabled val="1"/>
        </dgm:presLayoutVars>
      </dgm:prSet>
      <dgm:spPr/>
      <dgm:t>
        <a:bodyPr/>
        <a:lstStyle/>
        <a:p>
          <a:endParaRPr lang="en-US"/>
        </a:p>
      </dgm:t>
    </dgm:pt>
    <dgm:pt modelId="{FA20B46D-EE68-43E2-BD0D-A3DE8DEDB25C}" type="pres">
      <dgm:prSet presAssocID="{256D9216-BFD0-403A-8DAB-AA31607E052B}" presName="childComposite" presStyleCnt="0">
        <dgm:presLayoutVars>
          <dgm:chMax val="0"/>
          <dgm:chPref val="0"/>
        </dgm:presLayoutVars>
      </dgm:prSet>
      <dgm:spPr/>
      <dgm:t>
        <a:bodyPr/>
        <a:lstStyle/>
        <a:p>
          <a:endParaRPr lang="en-US"/>
        </a:p>
      </dgm:t>
    </dgm:pt>
    <dgm:pt modelId="{9E6E8F5A-E7B7-43CF-9B81-5A3277670910}" type="pres">
      <dgm:prSet presAssocID="{256D9216-BFD0-403A-8DAB-AA31607E052B}" presName="Image" presStyleLbl="node1" presStyleIdx="6" presStyleCnt="8"/>
      <dgm:spPr>
        <a:solidFill>
          <a:schemeClr val="tx1">
            <a:lumMod val="95000"/>
          </a:schemeClr>
        </a:solidFill>
      </dgm:spPr>
      <dgm:t>
        <a:bodyPr/>
        <a:lstStyle/>
        <a:p>
          <a:endParaRPr lang="en-US"/>
        </a:p>
      </dgm:t>
    </dgm:pt>
    <dgm:pt modelId="{014B3254-1301-4067-8A2D-92A5963BD94A}" type="pres">
      <dgm:prSet presAssocID="{256D9216-BFD0-403A-8DAB-AA31607E052B}" presName="childText" presStyleLbl="lnNode1" presStyleIdx="6" presStyleCnt="8">
        <dgm:presLayoutVars>
          <dgm:chMax val="0"/>
          <dgm:chPref val="0"/>
          <dgm:bulletEnabled val="1"/>
        </dgm:presLayoutVars>
      </dgm:prSet>
      <dgm:spPr/>
      <dgm:t>
        <a:bodyPr/>
        <a:lstStyle/>
        <a:p>
          <a:endParaRPr lang="en-US"/>
        </a:p>
      </dgm:t>
    </dgm:pt>
    <dgm:pt modelId="{45633B64-3D78-49E3-8572-AFCBE15BF1F6}" type="pres">
      <dgm:prSet presAssocID="{DD3AAE3A-B958-433E-88E6-4C5BC6122905}" presName="childComposite" presStyleCnt="0">
        <dgm:presLayoutVars>
          <dgm:chMax val="0"/>
          <dgm:chPref val="0"/>
        </dgm:presLayoutVars>
      </dgm:prSet>
      <dgm:spPr/>
      <dgm:t>
        <a:bodyPr/>
        <a:lstStyle/>
        <a:p>
          <a:endParaRPr lang="en-US"/>
        </a:p>
      </dgm:t>
    </dgm:pt>
    <dgm:pt modelId="{438AC64A-5098-43C3-80FE-DFA4545CEE0D}" type="pres">
      <dgm:prSet presAssocID="{DD3AAE3A-B958-433E-88E6-4C5BC6122905}" presName="Image" presStyleLbl="node1" presStyleIdx="7" presStyleCnt="8"/>
      <dgm:spPr>
        <a:solidFill>
          <a:schemeClr val="tx1">
            <a:lumMod val="95000"/>
          </a:schemeClr>
        </a:solidFill>
      </dgm:spPr>
      <dgm:t>
        <a:bodyPr/>
        <a:lstStyle/>
        <a:p>
          <a:endParaRPr lang="en-US"/>
        </a:p>
      </dgm:t>
    </dgm:pt>
    <dgm:pt modelId="{FD14EF6F-EAD1-46B8-A0AE-CF1745E45C97}" type="pres">
      <dgm:prSet presAssocID="{DD3AAE3A-B958-433E-88E6-4C5BC6122905}" presName="childText" presStyleLbl="lnNode1" presStyleIdx="7" presStyleCnt="8">
        <dgm:presLayoutVars>
          <dgm:chMax val="0"/>
          <dgm:chPref val="0"/>
          <dgm:bulletEnabled val="1"/>
        </dgm:presLayoutVars>
      </dgm:prSet>
      <dgm:spPr/>
      <dgm:t>
        <a:bodyPr/>
        <a:lstStyle/>
        <a:p>
          <a:endParaRPr lang="en-US"/>
        </a:p>
      </dgm:t>
    </dgm:pt>
  </dgm:ptLst>
  <dgm:cxnLst>
    <dgm:cxn modelId="{CF409B5E-C791-4434-BF0B-5F299A26826B}" type="presOf" srcId="{256D9216-BFD0-403A-8DAB-AA31607E052B}" destId="{014B3254-1301-4067-8A2D-92A5963BD94A}" srcOrd="0" destOrd="0" presId="urn:microsoft.com/office/officeart/2008/layout/PictureAccentList"/>
    <dgm:cxn modelId="{C5CAAD37-B56E-45AF-BE25-98B45F0F57C0}" srcId="{F66099B6-DBBD-4AB0-82D2-877B80F846F7}" destId="{DF3FDA3A-1B31-45D6-ACC1-0542B2F1C554}" srcOrd="0" destOrd="0" parTransId="{80FF9A55-59DB-4DF8-BD6F-933493647152}" sibTransId="{1180C60F-6FCC-4203-93C9-41AA5CE295E6}"/>
    <dgm:cxn modelId="{55A3CA1A-6CCD-4A66-88D0-E1D0332DAA66}" srcId="{F66099B6-DBBD-4AB0-82D2-877B80F846F7}" destId="{E192DF30-04FE-4E12-AAE1-0DAB17B3D20B}" srcOrd="1" destOrd="0" parTransId="{EF615724-B00F-42B5-8DA8-8FFD8AC0B100}" sibTransId="{F6D68A83-D6E8-44AD-A527-C68DFD50B877}"/>
    <dgm:cxn modelId="{031EBE13-737F-4BAB-A83C-C9605F1FF4C4}" type="presOf" srcId="{42D71409-67F9-455C-8C6D-716D284AAA6B}" destId="{8078184F-24B8-4545-BA03-C7C6937BE4DB}" srcOrd="0" destOrd="0" presId="urn:microsoft.com/office/officeart/2008/layout/PictureAccentList"/>
    <dgm:cxn modelId="{3D46DF59-9FBC-4988-B9AC-7E77FBC7A81C}" srcId="{42D71409-67F9-455C-8C6D-716D284AAA6B}" destId="{C4116586-CCBE-4106-91AD-F93FD5742867}" srcOrd="3" destOrd="0" parTransId="{0F94EDBC-B693-4288-B37C-056D920045B8}" sibTransId="{3C835BBF-480A-4A9F-92C3-11A43F4B3F27}"/>
    <dgm:cxn modelId="{43973118-AB40-4BA7-A3ED-4D0F25B4E268}" type="presOf" srcId="{B9C32B05-62EA-407A-B21C-2310C7945705}" destId="{2AC9E542-8A55-4C7B-8A74-8D8DE322FB8F}" srcOrd="0" destOrd="0" presId="urn:microsoft.com/office/officeart/2008/layout/PictureAccentList"/>
    <dgm:cxn modelId="{B9F6B6AA-3539-43D9-ABCD-E2B7666B529A}" type="presOf" srcId="{DF3FDA3A-1B31-45D6-ACC1-0542B2F1C554}" destId="{334AEAE1-F73B-42E9-A3EA-E79A8067213C}" srcOrd="0" destOrd="0" presId="urn:microsoft.com/office/officeart/2008/layout/PictureAccentList"/>
    <dgm:cxn modelId="{8D79FB3E-67B3-4B84-83ED-AFBF23238ACB}" type="presOf" srcId="{E192DF30-04FE-4E12-AAE1-0DAB17B3D20B}" destId="{F62C7DC8-8B7F-4D6D-8BD3-0D36B41166B4}" srcOrd="0" destOrd="0" presId="urn:microsoft.com/office/officeart/2008/layout/PictureAccentList"/>
    <dgm:cxn modelId="{47FD858B-3680-4374-9D6A-0A91E67221CB}" type="presOf" srcId="{F66099B6-DBBD-4AB0-82D2-877B80F846F7}" destId="{96C5A095-E701-40BA-92F5-D6ECEB0E775F}" srcOrd="0" destOrd="0" presId="urn:microsoft.com/office/officeart/2008/layout/PictureAccentList"/>
    <dgm:cxn modelId="{76E45E5E-D6EF-47D9-9B56-7AAEE28E71F5}" type="presOf" srcId="{C4116586-CCBE-4106-91AD-F93FD5742867}" destId="{0AEBEBE7-A6CB-458A-BCBF-CFAD956698B4}" srcOrd="0" destOrd="0" presId="urn:microsoft.com/office/officeart/2008/layout/PictureAccentList"/>
    <dgm:cxn modelId="{ADEB0A01-AE6C-45F2-9F4B-8197DE8621B1}" srcId="{42D71409-67F9-455C-8C6D-716D284AAA6B}" destId="{4C4A3CB7-DBB9-4565-BC61-1FDDCF34F6ED}" srcOrd="1" destOrd="0" parTransId="{2BEC9C80-EDC6-4CFE-8BC5-6D3B134D8DCB}" sibTransId="{957AF5A0-9A87-47C1-9915-684B01851EB2}"/>
    <dgm:cxn modelId="{A363290C-232F-4E19-B7A1-8E0AE23F07D7}" type="presOf" srcId="{DD3AAE3A-B958-433E-88E6-4C5BC6122905}" destId="{FD14EF6F-EAD1-46B8-A0AE-CF1745E45C97}" srcOrd="0" destOrd="0" presId="urn:microsoft.com/office/officeart/2008/layout/PictureAccentList"/>
    <dgm:cxn modelId="{0225DF5C-907B-47C1-9A22-BFC80BA191A8}" srcId="{F66099B6-DBBD-4AB0-82D2-877B80F846F7}" destId="{256D9216-BFD0-403A-8DAB-AA31607E052B}" srcOrd="2" destOrd="0" parTransId="{5EFB47B4-E1D9-4853-ADCF-457E5B2FCAED}" sibTransId="{C1385610-8945-4B59-860D-F17517226EC2}"/>
    <dgm:cxn modelId="{83140578-72DC-4857-A238-FCC0E1C221C2}" type="presOf" srcId="{4C4A3CB7-DBB9-4565-BC61-1FDDCF34F6ED}" destId="{3836AB6B-1022-4237-A25F-BB07BD7F6FCA}" srcOrd="0" destOrd="0" presId="urn:microsoft.com/office/officeart/2008/layout/PictureAccentList"/>
    <dgm:cxn modelId="{0597D6FD-4CF2-4637-AF70-2E5616A37BE9}" srcId="{42D71409-67F9-455C-8C6D-716D284AAA6B}" destId="{B17E243C-7C2A-4497-B9FD-482B359D0E96}" srcOrd="0" destOrd="0" parTransId="{F4C2A7AC-34E8-4D4B-8CAD-30BF80238ED3}" sibTransId="{E7F060AA-45D7-4369-8C24-1AC91630B148}"/>
    <dgm:cxn modelId="{B4F3EA32-CE64-4A92-9BAE-BC57E5392B05}" srcId="{B9C32B05-62EA-407A-B21C-2310C7945705}" destId="{F66099B6-DBBD-4AB0-82D2-877B80F846F7}" srcOrd="1" destOrd="0" parTransId="{B09C8BFB-F41C-4AC4-AB94-F216E3081C2D}" sibTransId="{BC531B32-9B0E-482E-BF91-65C61F17168D}"/>
    <dgm:cxn modelId="{1EBA1E9C-E2D5-43CC-9E3F-420EA9FF79AC}" type="presOf" srcId="{AC7C33C3-C5CF-4C2F-9B04-A63CEBAB6E60}" destId="{187FEF94-62CB-4504-805A-B9AF57839461}" srcOrd="0" destOrd="0" presId="urn:microsoft.com/office/officeart/2008/layout/PictureAccentList"/>
    <dgm:cxn modelId="{2AA9C11F-1F1D-428E-801A-47EAA766C99D}" srcId="{B9C32B05-62EA-407A-B21C-2310C7945705}" destId="{42D71409-67F9-455C-8C6D-716D284AAA6B}" srcOrd="0" destOrd="0" parTransId="{51680ED1-AF6E-4B28-AE94-92B0EFB0DF7D}" sibTransId="{478B7D3C-9FB4-4BC6-90AC-49960560DECD}"/>
    <dgm:cxn modelId="{E8C93842-ABD8-4105-AB93-A060745CE021}" srcId="{F66099B6-DBBD-4AB0-82D2-877B80F846F7}" destId="{DD3AAE3A-B958-433E-88E6-4C5BC6122905}" srcOrd="3" destOrd="0" parTransId="{075E931A-D910-48FF-9BCE-3773ED067283}" sibTransId="{7ED81C40-A43C-40C7-A9BB-A940664C2F42}"/>
    <dgm:cxn modelId="{C5E3E1E1-37BC-4936-B1E8-2C8545B6D104}" srcId="{42D71409-67F9-455C-8C6D-716D284AAA6B}" destId="{AC7C33C3-C5CF-4C2F-9B04-A63CEBAB6E60}" srcOrd="2" destOrd="0" parTransId="{7A56565C-F2D6-49F8-BEA2-70904860281D}" sibTransId="{050B6C86-4C33-4897-BB57-AD5B514B95A8}"/>
    <dgm:cxn modelId="{9E2EBB79-D77B-4332-89AC-7B0601077AEA}" type="presOf" srcId="{B17E243C-7C2A-4497-B9FD-482B359D0E96}" destId="{A19925E6-FDB3-4F2F-A450-EC88D366F3E3}" srcOrd="0" destOrd="0" presId="urn:microsoft.com/office/officeart/2008/layout/PictureAccentList"/>
    <dgm:cxn modelId="{143B2B5E-653C-4B38-B0AE-83230FCF2A0D}" type="presParOf" srcId="{2AC9E542-8A55-4C7B-8A74-8D8DE322FB8F}" destId="{AC9B2E63-BD03-490A-B50E-64C9DB5A87E8}" srcOrd="0" destOrd="0" presId="urn:microsoft.com/office/officeart/2008/layout/PictureAccentList"/>
    <dgm:cxn modelId="{6CBB527B-9503-4ECB-88E5-2663A9684F43}" type="presParOf" srcId="{AC9B2E63-BD03-490A-B50E-64C9DB5A87E8}" destId="{A7E3E50B-332C-4D36-8A43-0A2C5DA377AF}" srcOrd="0" destOrd="0" presId="urn:microsoft.com/office/officeart/2008/layout/PictureAccentList"/>
    <dgm:cxn modelId="{48F989B6-8206-44BF-A0D8-C29FD058B028}" type="presParOf" srcId="{A7E3E50B-332C-4D36-8A43-0A2C5DA377AF}" destId="{8078184F-24B8-4545-BA03-C7C6937BE4DB}" srcOrd="0" destOrd="0" presId="urn:microsoft.com/office/officeart/2008/layout/PictureAccentList"/>
    <dgm:cxn modelId="{CEEAF47C-3B97-49B3-B6BB-8DBE777C792C}" type="presParOf" srcId="{AC9B2E63-BD03-490A-B50E-64C9DB5A87E8}" destId="{F1B2B005-7DFC-4277-9D69-68B008ED1BB3}" srcOrd="1" destOrd="0" presId="urn:microsoft.com/office/officeart/2008/layout/PictureAccentList"/>
    <dgm:cxn modelId="{18516374-09DB-4772-A71B-3A35B3D89E0A}" type="presParOf" srcId="{F1B2B005-7DFC-4277-9D69-68B008ED1BB3}" destId="{5C002414-F8F0-4CE2-BE3F-9C6F56B84795}" srcOrd="0" destOrd="0" presId="urn:microsoft.com/office/officeart/2008/layout/PictureAccentList"/>
    <dgm:cxn modelId="{BF7E6E31-CC72-4226-A435-7EC5DCC2427D}" type="presParOf" srcId="{5C002414-F8F0-4CE2-BE3F-9C6F56B84795}" destId="{D0D23D67-FC3E-48F1-AB0A-4E193A13C166}" srcOrd="0" destOrd="0" presId="urn:microsoft.com/office/officeart/2008/layout/PictureAccentList"/>
    <dgm:cxn modelId="{7C5C5035-D3AD-4DEC-BC9B-85BBBE8797EA}" type="presParOf" srcId="{5C002414-F8F0-4CE2-BE3F-9C6F56B84795}" destId="{A19925E6-FDB3-4F2F-A450-EC88D366F3E3}" srcOrd="1" destOrd="0" presId="urn:microsoft.com/office/officeart/2008/layout/PictureAccentList"/>
    <dgm:cxn modelId="{AF9F5FE2-6567-40AC-8BAC-897C9AB9F696}" type="presParOf" srcId="{F1B2B005-7DFC-4277-9D69-68B008ED1BB3}" destId="{E22E0DAC-0C1A-45A5-B085-66446F4DBE69}" srcOrd="1" destOrd="0" presId="urn:microsoft.com/office/officeart/2008/layout/PictureAccentList"/>
    <dgm:cxn modelId="{DFA6D2B0-5724-4489-8B34-5317E4A58043}" type="presParOf" srcId="{E22E0DAC-0C1A-45A5-B085-66446F4DBE69}" destId="{DA939A89-6207-4A02-9111-A8680F7E8D21}" srcOrd="0" destOrd="0" presId="urn:microsoft.com/office/officeart/2008/layout/PictureAccentList"/>
    <dgm:cxn modelId="{DBC94AB9-6581-4CBD-A4EF-1406C3529735}" type="presParOf" srcId="{E22E0DAC-0C1A-45A5-B085-66446F4DBE69}" destId="{3836AB6B-1022-4237-A25F-BB07BD7F6FCA}" srcOrd="1" destOrd="0" presId="urn:microsoft.com/office/officeart/2008/layout/PictureAccentList"/>
    <dgm:cxn modelId="{6297EF9E-6FE2-46EC-BF71-439737240820}" type="presParOf" srcId="{F1B2B005-7DFC-4277-9D69-68B008ED1BB3}" destId="{5012F163-8B4B-4F64-8A24-4329F5AE3D48}" srcOrd="2" destOrd="0" presId="urn:microsoft.com/office/officeart/2008/layout/PictureAccentList"/>
    <dgm:cxn modelId="{D3D06A2F-E7D9-4803-8811-B37C7E1DDB93}" type="presParOf" srcId="{5012F163-8B4B-4F64-8A24-4329F5AE3D48}" destId="{5879BD05-E0D0-4D30-904C-8EEB030B9CAF}" srcOrd="0" destOrd="0" presId="urn:microsoft.com/office/officeart/2008/layout/PictureAccentList"/>
    <dgm:cxn modelId="{0531E57F-8E52-4E76-92F0-ABBB690CF85D}" type="presParOf" srcId="{5012F163-8B4B-4F64-8A24-4329F5AE3D48}" destId="{187FEF94-62CB-4504-805A-B9AF57839461}" srcOrd="1" destOrd="0" presId="urn:microsoft.com/office/officeart/2008/layout/PictureAccentList"/>
    <dgm:cxn modelId="{177E30EB-E56A-46BF-BB60-85E5CF9EE547}" type="presParOf" srcId="{F1B2B005-7DFC-4277-9D69-68B008ED1BB3}" destId="{DE02B4DE-A76F-4F11-A604-5E3BB66A60FA}" srcOrd="3" destOrd="0" presId="urn:microsoft.com/office/officeart/2008/layout/PictureAccentList"/>
    <dgm:cxn modelId="{3FA40499-DA01-47A8-8280-292E3189641B}" type="presParOf" srcId="{DE02B4DE-A76F-4F11-A604-5E3BB66A60FA}" destId="{BEE90C18-57B8-4FDE-A34C-B465A9C9F4D5}" srcOrd="0" destOrd="0" presId="urn:microsoft.com/office/officeart/2008/layout/PictureAccentList"/>
    <dgm:cxn modelId="{989FF4B9-5D0A-4735-B074-772C2FC37118}" type="presParOf" srcId="{DE02B4DE-A76F-4F11-A604-5E3BB66A60FA}" destId="{0AEBEBE7-A6CB-458A-BCBF-CFAD956698B4}" srcOrd="1" destOrd="0" presId="urn:microsoft.com/office/officeart/2008/layout/PictureAccentList"/>
    <dgm:cxn modelId="{4A2B4B0F-53FA-4382-B55E-B211B4837C0B}" type="presParOf" srcId="{2AC9E542-8A55-4C7B-8A74-8D8DE322FB8F}" destId="{15387AFD-FA1E-477C-B38E-1AC407B8312C}" srcOrd="1" destOrd="0" presId="urn:microsoft.com/office/officeart/2008/layout/PictureAccentList"/>
    <dgm:cxn modelId="{98B7296A-6B20-44A9-A5CC-DDEBC599D6F1}" type="presParOf" srcId="{15387AFD-FA1E-477C-B38E-1AC407B8312C}" destId="{5E3E5687-C87D-4E8E-9CC3-9BDBF92F2220}" srcOrd="0" destOrd="0" presId="urn:microsoft.com/office/officeart/2008/layout/PictureAccentList"/>
    <dgm:cxn modelId="{6D300015-4CA8-42E9-8D0E-F87F44852D44}" type="presParOf" srcId="{5E3E5687-C87D-4E8E-9CC3-9BDBF92F2220}" destId="{96C5A095-E701-40BA-92F5-D6ECEB0E775F}" srcOrd="0" destOrd="0" presId="urn:microsoft.com/office/officeart/2008/layout/PictureAccentList"/>
    <dgm:cxn modelId="{9D6F5047-297D-4DAE-A672-61BC506F397C}" type="presParOf" srcId="{15387AFD-FA1E-477C-B38E-1AC407B8312C}" destId="{5A39E87B-1BEA-4316-827C-293287632BCE}" srcOrd="1" destOrd="0" presId="urn:microsoft.com/office/officeart/2008/layout/PictureAccentList"/>
    <dgm:cxn modelId="{526BC36D-38CF-4F72-8F14-22BEECACADAC}" type="presParOf" srcId="{5A39E87B-1BEA-4316-827C-293287632BCE}" destId="{F5259ED7-4A0F-4E10-8B19-7F9860A6F8EA}" srcOrd="0" destOrd="0" presId="urn:microsoft.com/office/officeart/2008/layout/PictureAccentList"/>
    <dgm:cxn modelId="{5207BC5B-7E2C-4059-A7DC-E0EC3D96B10E}" type="presParOf" srcId="{F5259ED7-4A0F-4E10-8B19-7F9860A6F8EA}" destId="{FA940E67-1DED-4FF3-AC0C-6C11BAC61200}" srcOrd="0" destOrd="0" presId="urn:microsoft.com/office/officeart/2008/layout/PictureAccentList"/>
    <dgm:cxn modelId="{4523DD68-F841-463A-9AD8-27A8D26DF830}" type="presParOf" srcId="{F5259ED7-4A0F-4E10-8B19-7F9860A6F8EA}" destId="{334AEAE1-F73B-42E9-A3EA-E79A8067213C}" srcOrd="1" destOrd="0" presId="urn:microsoft.com/office/officeart/2008/layout/PictureAccentList"/>
    <dgm:cxn modelId="{FCE5A3BD-7E16-4C1D-A501-988BD17E7068}" type="presParOf" srcId="{5A39E87B-1BEA-4316-827C-293287632BCE}" destId="{18E96DBC-EC4B-4846-B47B-6956C96A06FE}" srcOrd="1" destOrd="0" presId="urn:microsoft.com/office/officeart/2008/layout/PictureAccentList"/>
    <dgm:cxn modelId="{AE4318BD-D895-4857-9A6C-93C43FA10132}" type="presParOf" srcId="{18E96DBC-EC4B-4846-B47B-6956C96A06FE}" destId="{CDFC69DD-CBDD-476C-989C-DC6B4D6D1D63}" srcOrd="0" destOrd="0" presId="urn:microsoft.com/office/officeart/2008/layout/PictureAccentList"/>
    <dgm:cxn modelId="{3A8AAEA1-3CEA-4D02-8F9E-8D777EE9E1A3}" type="presParOf" srcId="{18E96DBC-EC4B-4846-B47B-6956C96A06FE}" destId="{F62C7DC8-8B7F-4D6D-8BD3-0D36B41166B4}" srcOrd="1" destOrd="0" presId="urn:microsoft.com/office/officeart/2008/layout/PictureAccentList"/>
    <dgm:cxn modelId="{4477E54C-0463-4B79-A7FB-A05B53325404}" type="presParOf" srcId="{5A39E87B-1BEA-4316-827C-293287632BCE}" destId="{FA20B46D-EE68-43E2-BD0D-A3DE8DEDB25C}" srcOrd="2" destOrd="0" presId="urn:microsoft.com/office/officeart/2008/layout/PictureAccentList"/>
    <dgm:cxn modelId="{6022C41E-A5CB-45DE-9675-F9A5C7A9D2D4}" type="presParOf" srcId="{FA20B46D-EE68-43E2-BD0D-A3DE8DEDB25C}" destId="{9E6E8F5A-E7B7-43CF-9B81-5A3277670910}" srcOrd="0" destOrd="0" presId="urn:microsoft.com/office/officeart/2008/layout/PictureAccentList"/>
    <dgm:cxn modelId="{1E751FBC-35FD-4701-BFD6-C80247D12F8D}" type="presParOf" srcId="{FA20B46D-EE68-43E2-BD0D-A3DE8DEDB25C}" destId="{014B3254-1301-4067-8A2D-92A5963BD94A}" srcOrd="1" destOrd="0" presId="urn:microsoft.com/office/officeart/2008/layout/PictureAccentList"/>
    <dgm:cxn modelId="{37B32DAA-819C-454F-ADD5-2F25E4313E88}" type="presParOf" srcId="{5A39E87B-1BEA-4316-827C-293287632BCE}" destId="{45633B64-3D78-49E3-8572-AFCBE15BF1F6}" srcOrd="3" destOrd="0" presId="urn:microsoft.com/office/officeart/2008/layout/PictureAccentList"/>
    <dgm:cxn modelId="{336255EB-7990-458A-88E5-1AF57EA6BEBE}" type="presParOf" srcId="{45633B64-3D78-49E3-8572-AFCBE15BF1F6}" destId="{438AC64A-5098-43C3-80FE-DFA4545CEE0D}" srcOrd="0" destOrd="0" presId="urn:microsoft.com/office/officeart/2008/layout/PictureAccentList"/>
    <dgm:cxn modelId="{402DDBCE-0536-4D7B-8CBA-D2A9E6E65758}" type="presParOf" srcId="{45633B64-3D78-49E3-8572-AFCBE15BF1F6}" destId="{FD14EF6F-EAD1-46B8-A0AE-CF1745E45C97}" srcOrd="1" destOrd="0" presId="urn:microsoft.com/office/officeart/2008/layout/PictureAccent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8184F-24B8-4545-BA03-C7C6937BE4DB}">
      <dsp:nvSpPr>
        <dsp:cNvPr id="0" name=""/>
        <dsp:cNvSpPr/>
      </dsp:nvSpPr>
      <dsp:spPr>
        <a:xfrm>
          <a:off x="1060" y="635858"/>
          <a:ext cx="4134049" cy="444337"/>
        </a:xfrm>
        <a:prstGeom prst="roundRect">
          <a:avLst>
            <a:gd name="adj" fmla="val 10000"/>
          </a:avLst>
        </a:prstGeom>
        <a:solidFill>
          <a:srgbClr val="FFC000"/>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Calibri" panose="020F0502020204030204" pitchFamily="34" charset="0"/>
            </a:rPr>
            <a:t>SPS Micro Accounting</a:t>
          </a:r>
          <a:endParaRPr lang="en-US" sz="2500" kern="1200" dirty="0">
            <a:latin typeface="Calibri" panose="020F0502020204030204" pitchFamily="34" charset="0"/>
          </a:endParaRPr>
        </a:p>
      </dsp:txBody>
      <dsp:txXfrm>
        <a:off x="14074" y="648872"/>
        <a:ext cx="4108021" cy="418309"/>
      </dsp:txXfrm>
    </dsp:sp>
    <dsp:sp modelId="{D0D23D67-FC3E-48F1-AB0A-4E193A13C166}">
      <dsp:nvSpPr>
        <dsp:cNvPr id="0" name=""/>
        <dsp:cNvSpPr/>
      </dsp:nvSpPr>
      <dsp:spPr>
        <a:xfrm>
          <a:off x="1060" y="1160176"/>
          <a:ext cx="444337" cy="444337"/>
        </a:xfrm>
        <a:prstGeom prst="roundRect">
          <a:avLst>
            <a:gd name="adj" fmla="val 16670"/>
          </a:avLst>
        </a:prstGeom>
        <a:solidFill>
          <a:schemeClr val="tx1">
            <a:lumMod val="95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9925E6-FDB3-4F2F-A450-EC88D366F3E3}">
      <dsp:nvSpPr>
        <dsp:cNvPr id="0" name=""/>
        <dsp:cNvSpPr/>
      </dsp:nvSpPr>
      <dsp:spPr>
        <a:xfrm>
          <a:off x="472057" y="1160176"/>
          <a:ext cx="3663052" cy="444337"/>
        </a:xfrm>
        <a:prstGeom prst="roundRect">
          <a:avLst>
            <a:gd name="adj" fmla="val 16670"/>
          </a:avLst>
        </a:prstGeom>
        <a:solidFill>
          <a:schemeClr val="tx1">
            <a:lumMod val="9500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Calibri" panose="020F0502020204030204" pitchFamily="34" charset="0"/>
            </a:rPr>
            <a:t>Design for Small &amp; Micro Business</a:t>
          </a:r>
          <a:endParaRPr lang="en-US" sz="1600" kern="1200" dirty="0">
            <a:solidFill>
              <a:schemeClr val="bg1"/>
            </a:solidFill>
            <a:latin typeface="Calibri" panose="020F0502020204030204" pitchFamily="34" charset="0"/>
          </a:endParaRPr>
        </a:p>
      </dsp:txBody>
      <dsp:txXfrm>
        <a:off x="493752" y="1181871"/>
        <a:ext cx="3619662" cy="400947"/>
      </dsp:txXfrm>
    </dsp:sp>
    <dsp:sp modelId="{DA939A89-6207-4A02-9111-A8680F7E8D21}">
      <dsp:nvSpPr>
        <dsp:cNvPr id="0" name=""/>
        <dsp:cNvSpPr/>
      </dsp:nvSpPr>
      <dsp:spPr>
        <a:xfrm>
          <a:off x="1060" y="1657834"/>
          <a:ext cx="444337" cy="444337"/>
        </a:xfrm>
        <a:prstGeom prst="roundRect">
          <a:avLst>
            <a:gd name="adj" fmla="val 16670"/>
          </a:avLst>
        </a:prstGeom>
        <a:solidFill>
          <a:schemeClr val="tx1">
            <a:lumMod val="95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836AB6B-1022-4237-A25F-BB07BD7F6FCA}">
      <dsp:nvSpPr>
        <dsp:cNvPr id="0" name=""/>
        <dsp:cNvSpPr/>
      </dsp:nvSpPr>
      <dsp:spPr>
        <a:xfrm>
          <a:off x="472057" y="1657834"/>
          <a:ext cx="3663052" cy="444337"/>
        </a:xfrm>
        <a:prstGeom prst="roundRect">
          <a:avLst>
            <a:gd name="adj" fmla="val 16670"/>
          </a:avLst>
        </a:prstGeom>
        <a:solidFill>
          <a:srgbClr val="00B0F0"/>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dirty="0" smtClean="0">
              <a:solidFill>
                <a:schemeClr val="bg1"/>
              </a:solidFill>
              <a:latin typeface="Calibri" panose="020F0502020204030204" pitchFamily="34" charset="0"/>
            </a:rPr>
            <a:t>Come with intelligent business dashboard</a:t>
          </a:r>
          <a:endParaRPr lang="en-US" sz="1500" kern="1200" dirty="0">
            <a:solidFill>
              <a:schemeClr val="bg1"/>
            </a:solidFill>
            <a:latin typeface="Calibri" panose="020F0502020204030204" pitchFamily="34" charset="0"/>
          </a:endParaRPr>
        </a:p>
      </dsp:txBody>
      <dsp:txXfrm>
        <a:off x="493752" y="1679529"/>
        <a:ext cx="3619662" cy="400947"/>
      </dsp:txXfrm>
    </dsp:sp>
    <dsp:sp modelId="{5879BD05-E0D0-4D30-904C-8EEB030B9CAF}">
      <dsp:nvSpPr>
        <dsp:cNvPr id="0" name=""/>
        <dsp:cNvSpPr/>
      </dsp:nvSpPr>
      <dsp:spPr>
        <a:xfrm>
          <a:off x="1060" y="2155492"/>
          <a:ext cx="444337" cy="444337"/>
        </a:xfrm>
        <a:prstGeom prst="roundRect">
          <a:avLst>
            <a:gd name="adj" fmla="val 16670"/>
          </a:avLst>
        </a:prstGeom>
        <a:solidFill>
          <a:schemeClr val="tx1">
            <a:lumMod val="95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87FEF94-62CB-4504-805A-B9AF57839461}">
      <dsp:nvSpPr>
        <dsp:cNvPr id="0" name=""/>
        <dsp:cNvSpPr/>
      </dsp:nvSpPr>
      <dsp:spPr>
        <a:xfrm>
          <a:off x="472057" y="2155492"/>
          <a:ext cx="3663052" cy="444337"/>
        </a:xfrm>
        <a:prstGeom prst="roundRect">
          <a:avLst>
            <a:gd name="adj" fmla="val 16670"/>
          </a:avLst>
        </a:prstGeom>
        <a:solidFill>
          <a:srgbClr val="00B0F0"/>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Calibri" panose="020F0502020204030204" pitchFamily="34" charset="0"/>
            </a:rPr>
            <a:t>Comprehensive training and hands on</a:t>
          </a:r>
          <a:endParaRPr lang="en-US" sz="1600" kern="1200" dirty="0">
            <a:solidFill>
              <a:schemeClr val="bg1"/>
            </a:solidFill>
            <a:latin typeface="Calibri" panose="020F0502020204030204" pitchFamily="34" charset="0"/>
          </a:endParaRPr>
        </a:p>
      </dsp:txBody>
      <dsp:txXfrm>
        <a:off x="493752" y="2177187"/>
        <a:ext cx="3619662" cy="400947"/>
      </dsp:txXfrm>
    </dsp:sp>
    <dsp:sp modelId="{BEE90C18-57B8-4FDE-A34C-B465A9C9F4D5}">
      <dsp:nvSpPr>
        <dsp:cNvPr id="0" name=""/>
        <dsp:cNvSpPr/>
      </dsp:nvSpPr>
      <dsp:spPr>
        <a:xfrm>
          <a:off x="1060" y="2653150"/>
          <a:ext cx="444337" cy="444337"/>
        </a:xfrm>
        <a:prstGeom prst="roundRect">
          <a:avLst>
            <a:gd name="adj" fmla="val 16670"/>
          </a:avLst>
        </a:prstGeom>
        <a:solidFill>
          <a:schemeClr val="tx1">
            <a:lumMod val="95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EBEBE7-A6CB-458A-BCBF-CFAD956698B4}">
      <dsp:nvSpPr>
        <dsp:cNvPr id="0" name=""/>
        <dsp:cNvSpPr/>
      </dsp:nvSpPr>
      <dsp:spPr>
        <a:xfrm>
          <a:off x="472057" y="2653150"/>
          <a:ext cx="3663052" cy="444337"/>
        </a:xfrm>
        <a:prstGeom prst="roundRect">
          <a:avLst>
            <a:gd name="adj" fmla="val 16670"/>
          </a:avLst>
        </a:prstGeom>
        <a:solidFill>
          <a:schemeClr val="tx1">
            <a:lumMod val="9500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Calibri" panose="020F0502020204030204" pitchFamily="34" charset="0"/>
            </a:rPr>
            <a:t>Technical &amp; Business Support</a:t>
          </a:r>
          <a:endParaRPr lang="en-US" sz="1600" kern="1200" dirty="0">
            <a:solidFill>
              <a:schemeClr val="bg1"/>
            </a:solidFill>
            <a:latin typeface="Calibri" panose="020F0502020204030204" pitchFamily="34" charset="0"/>
          </a:endParaRPr>
        </a:p>
      </dsp:txBody>
      <dsp:txXfrm>
        <a:off x="493752" y="2674845"/>
        <a:ext cx="3619662" cy="400947"/>
      </dsp:txXfrm>
    </dsp:sp>
    <dsp:sp modelId="{96C5A095-E701-40BA-92F5-D6ECEB0E775F}">
      <dsp:nvSpPr>
        <dsp:cNvPr id="0" name=""/>
        <dsp:cNvSpPr/>
      </dsp:nvSpPr>
      <dsp:spPr>
        <a:xfrm>
          <a:off x="4548514" y="635858"/>
          <a:ext cx="4134049" cy="444337"/>
        </a:xfrm>
        <a:prstGeom prst="roundRect">
          <a:avLst>
            <a:gd name="adj" fmla="val 10000"/>
          </a:avLst>
        </a:prstGeom>
        <a:solidFill>
          <a:srgbClr val="FFC000"/>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Calibri" panose="020F0502020204030204" pitchFamily="34" charset="0"/>
            </a:rPr>
            <a:t>SPS Premier Solution</a:t>
          </a:r>
          <a:endParaRPr lang="en-US" sz="2500" kern="1200" dirty="0">
            <a:latin typeface="Calibri" panose="020F0502020204030204" pitchFamily="34" charset="0"/>
          </a:endParaRPr>
        </a:p>
      </dsp:txBody>
      <dsp:txXfrm>
        <a:off x="4561528" y="648872"/>
        <a:ext cx="4108021" cy="418309"/>
      </dsp:txXfrm>
    </dsp:sp>
    <dsp:sp modelId="{FA940E67-1DED-4FF3-AC0C-6C11BAC61200}">
      <dsp:nvSpPr>
        <dsp:cNvPr id="0" name=""/>
        <dsp:cNvSpPr/>
      </dsp:nvSpPr>
      <dsp:spPr>
        <a:xfrm>
          <a:off x="4548514" y="1160176"/>
          <a:ext cx="444337" cy="444337"/>
        </a:xfrm>
        <a:prstGeom prst="roundRect">
          <a:avLst>
            <a:gd name="adj" fmla="val 16670"/>
          </a:avLst>
        </a:prstGeom>
        <a:solidFill>
          <a:schemeClr val="tx1">
            <a:lumMod val="95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34AEAE1-F73B-42E9-A3EA-E79A8067213C}">
      <dsp:nvSpPr>
        <dsp:cNvPr id="0" name=""/>
        <dsp:cNvSpPr/>
      </dsp:nvSpPr>
      <dsp:spPr>
        <a:xfrm>
          <a:off x="5019512" y="1160176"/>
          <a:ext cx="3663052" cy="444337"/>
        </a:xfrm>
        <a:prstGeom prst="roundRect">
          <a:avLst>
            <a:gd name="adj" fmla="val 16670"/>
          </a:avLst>
        </a:prstGeom>
        <a:solidFill>
          <a:schemeClr val="tx1">
            <a:lumMod val="9500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Calibri" panose="020F0502020204030204" pitchFamily="34" charset="0"/>
            </a:rPr>
            <a:t>Design For Small Busines</a:t>
          </a:r>
          <a:r>
            <a:rPr lang="en-US" sz="1400" kern="1200" dirty="0" smtClean="0">
              <a:solidFill>
                <a:schemeClr val="bg1"/>
              </a:solidFill>
              <a:latin typeface="Calibri" panose="020F0502020204030204" pitchFamily="34" charset="0"/>
            </a:rPr>
            <a:t>s</a:t>
          </a:r>
          <a:endParaRPr lang="en-US" sz="1400" kern="1200" dirty="0">
            <a:solidFill>
              <a:schemeClr val="bg1"/>
            </a:solidFill>
            <a:latin typeface="Calibri" panose="020F0502020204030204" pitchFamily="34" charset="0"/>
          </a:endParaRPr>
        </a:p>
      </dsp:txBody>
      <dsp:txXfrm>
        <a:off x="5041207" y="1181871"/>
        <a:ext cx="3619662" cy="400947"/>
      </dsp:txXfrm>
    </dsp:sp>
    <dsp:sp modelId="{CDFC69DD-CBDD-476C-989C-DC6B4D6D1D63}">
      <dsp:nvSpPr>
        <dsp:cNvPr id="0" name=""/>
        <dsp:cNvSpPr/>
      </dsp:nvSpPr>
      <dsp:spPr>
        <a:xfrm>
          <a:off x="4548514" y="1657834"/>
          <a:ext cx="444337" cy="444337"/>
        </a:xfrm>
        <a:prstGeom prst="roundRect">
          <a:avLst>
            <a:gd name="adj" fmla="val 16670"/>
          </a:avLst>
        </a:prstGeom>
        <a:solidFill>
          <a:schemeClr val="tx1">
            <a:lumMod val="95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62C7DC8-8B7F-4D6D-8BD3-0D36B41166B4}">
      <dsp:nvSpPr>
        <dsp:cNvPr id="0" name=""/>
        <dsp:cNvSpPr/>
      </dsp:nvSpPr>
      <dsp:spPr>
        <a:xfrm>
          <a:off x="5019512" y="1657834"/>
          <a:ext cx="3663052" cy="444337"/>
        </a:xfrm>
        <a:prstGeom prst="roundRect">
          <a:avLst>
            <a:gd name="adj" fmla="val 16670"/>
          </a:avLst>
        </a:prstGeom>
        <a:solidFill>
          <a:srgbClr val="00B0F0"/>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Calibri" panose="020F0502020204030204" pitchFamily="34" charset="0"/>
            </a:rPr>
            <a:t>Come with 5 main modules</a:t>
          </a:r>
          <a:endParaRPr lang="en-US" sz="1600" kern="1200" dirty="0">
            <a:solidFill>
              <a:schemeClr val="bg1"/>
            </a:solidFill>
            <a:latin typeface="Calibri" panose="020F0502020204030204" pitchFamily="34" charset="0"/>
          </a:endParaRPr>
        </a:p>
      </dsp:txBody>
      <dsp:txXfrm>
        <a:off x="5041207" y="1679529"/>
        <a:ext cx="3619662" cy="400947"/>
      </dsp:txXfrm>
    </dsp:sp>
    <dsp:sp modelId="{9E6E8F5A-E7B7-43CF-9B81-5A3277670910}">
      <dsp:nvSpPr>
        <dsp:cNvPr id="0" name=""/>
        <dsp:cNvSpPr/>
      </dsp:nvSpPr>
      <dsp:spPr>
        <a:xfrm>
          <a:off x="4548514" y="2155492"/>
          <a:ext cx="444337" cy="444337"/>
        </a:xfrm>
        <a:prstGeom prst="roundRect">
          <a:avLst>
            <a:gd name="adj" fmla="val 16670"/>
          </a:avLst>
        </a:prstGeom>
        <a:solidFill>
          <a:schemeClr val="tx1">
            <a:lumMod val="95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14B3254-1301-4067-8A2D-92A5963BD94A}">
      <dsp:nvSpPr>
        <dsp:cNvPr id="0" name=""/>
        <dsp:cNvSpPr/>
      </dsp:nvSpPr>
      <dsp:spPr>
        <a:xfrm>
          <a:off x="5019512" y="2155492"/>
          <a:ext cx="3663052" cy="444337"/>
        </a:xfrm>
        <a:prstGeom prst="roundRect">
          <a:avLst>
            <a:gd name="adj" fmla="val 16670"/>
          </a:avLst>
        </a:prstGeom>
        <a:solidFill>
          <a:srgbClr val="00B0F0"/>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Calibri" panose="020F0502020204030204" pitchFamily="34" charset="0"/>
            </a:rPr>
            <a:t>Comprehensive training &amp; hands on</a:t>
          </a:r>
          <a:endParaRPr lang="en-US" sz="1600" kern="1200" dirty="0">
            <a:solidFill>
              <a:schemeClr val="bg1"/>
            </a:solidFill>
            <a:latin typeface="Calibri" panose="020F0502020204030204" pitchFamily="34" charset="0"/>
          </a:endParaRPr>
        </a:p>
      </dsp:txBody>
      <dsp:txXfrm>
        <a:off x="5041207" y="2177187"/>
        <a:ext cx="3619662" cy="400947"/>
      </dsp:txXfrm>
    </dsp:sp>
    <dsp:sp modelId="{438AC64A-5098-43C3-80FE-DFA4545CEE0D}">
      <dsp:nvSpPr>
        <dsp:cNvPr id="0" name=""/>
        <dsp:cNvSpPr/>
      </dsp:nvSpPr>
      <dsp:spPr>
        <a:xfrm>
          <a:off x="4548514" y="2653150"/>
          <a:ext cx="444337" cy="444337"/>
        </a:xfrm>
        <a:prstGeom prst="roundRect">
          <a:avLst>
            <a:gd name="adj" fmla="val 16670"/>
          </a:avLst>
        </a:prstGeom>
        <a:solidFill>
          <a:schemeClr val="tx1">
            <a:lumMod val="95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14EF6F-EAD1-46B8-A0AE-CF1745E45C97}">
      <dsp:nvSpPr>
        <dsp:cNvPr id="0" name=""/>
        <dsp:cNvSpPr/>
      </dsp:nvSpPr>
      <dsp:spPr>
        <a:xfrm>
          <a:off x="5019512" y="2653150"/>
          <a:ext cx="3663052" cy="444337"/>
        </a:xfrm>
        <a:prstGeom prst="roundRect">
          <a:avLst>
            <a:gd name="adj" fmla="val 16670"/>
          </a:avLst>
        </a:prstGeom>
        <a:solidFill>
          <a:schemeClr val="tx1">
            <a:lumMod val="9500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Calibri" panose="020F0502020204030204" pitchFamily="34" charset="0"/>
            </a:rPr>
            <a:t>Technical &amp; Business Support</a:t>
          </a:r>
          <a:endParaRPr lang="en-US" sz="1600" kern="1200" dirty="0">
            <a:solidFill>
              <a:schemeClr val="bg1"/>
            </a:solidFill>
            <a:latin typeface="Calibri" panose="020F0502020204030204" pitchFamily="34" charset="0"/>
          </a:endParaRPr>
        </a:p>
      </dsp:txBody>
      <dsp:txXfrm>
        <a:off x="5041207" y="2674845"/>
        <a:ext cx="3619662" cy="400947"/>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8A891-9467-4CC7-A491-0A34A0A97538}" type="datetimeFigureOut">
              <a:rPr lang="en-US" smtClean="0"/>
              <a:t>8/14/2016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9460A-9E81-496F-91AC-92DE7ABF30C4}" type="slidenum">
              <a:rPr lang="en-US" smtClean="0"/>
              <a:t>‹#›</a:t>
            </a:fld>
            <a:endParaRPr lang="en-US"/>
          </a:p>
        </p:txBody>
      </p:sp>
    </p:spTree>
    <p:extLst>
      <p:ext uri="{BB962C8B-B14F-4D97-AF65-F5344CB8AC3E}">
        <p14:creationId xmlns:p14="http://schemas.microsoft.com/office/powerpoint/2010/main" val="133449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Objektif</a:t>
            </a:r>
            <a:r>
              <a:rPr lang="en-US" dirty="0" smtClean="0"/>
              <a:t> PI1M</a:t>
            </a:r>
            <a:r>
              <a:rPr lang="en-US" baseline="0" dirty="0" smtClean="0"/>
              <a:t> </a:t>
            </a:r>
            <a:r>
              <a:rPr lang="en-US" baseline="0" dirty="0" err="1" smtClean="0"/>
              <a:t>adalah</a:t>
            </a:r>
            <a:r>
              <a:rPr lang="en-US" baseline="0" dirty="0" smtClean="0"/>
              <a:t> </a:t>
            </a:r>
            <a:r>
              <a:rPr lang="en-US" baseline="0" dirty="0" err="1" smtClean="0"/>
              <a:t>memberi</a:t>
            </a:r>
            <a:r>
              <a:rPr lang="en-US" baseline="0" dirty="0" smtClean="0"/>
              <a:t> </a:t>
            </a:r>
            <a:r>
              <a:rPr lang="en-US" baseline="0" dirty="0" err="1" smtClean="0"/>
              <a:t>peluang</a:t>
            </a:r>
            <a:r>
              <a:rPr lang="en-US" baseline="0" dirty="0" smtClean="0"/>
              <a:t> </a:t>
            </a:r>
            <a:r>
              <a:rPr lang="en-US" baseline="0" dirty="0" err="1" smtClean="0"/>
              <a:t>sama</a:t>
            </a:r>
            <a:r>
              <a:rPr lang="en-US" baseline="0" dirty="0" smtClean="0"/>
              <a:t> rata </a:t>
            </a:r>
            <a:r>
              <a:rPr lang="en-US" baseline="0" dirty="0" err="1" smtClean="0"/>
              <a:t>kepada</a:t>
            </a:r>
            <a:r>
              <a:rPr lang="en-US" baseline="0" dirty="0" smtClean="0"/>
              <a:t> </a:t>
            </a:r>
            <a:r>
              <a:rPr lang="en-US" baseline="0" dirty="0" err="1" smtClean="0"/>
              <a:t>masyarakat</a:t>
            </a:r>
            <a:r>
              <a:rPr lang="en-US" baseline="0" dirty="0" smtClean="0"/>
              <a:t> </a:t>
            </a:r>
            <a:r>
              <a:rPr lang="en-US" baseline="0" dirty="0" err="1" smtClean="0"/>
              <a:t>untuk</a:t>
            </a:r>
            <a:r>
              <a:rPr lang="en-US" baseline="0" dirty="0" smtClean="0"/>
              <a:t> </a:t>
            </a:r>
            <a:r>
              <a:rPr lang="en-US" baseline="0" dirty="0" err="1" smtClean="0"/>
              <a:t>menggunakan</a:t>
            </a:r>
            <a:r>
              <a:rPr lang="en-US" baseline="0" dirty="0" smtClean="0"/>
              <a:t> internet, </a:t>
            </a:r>
            <a:r>
              <a:rPr lang="en-US" baseline="0" dirty="0" err="1" smtClean="0"/>
              <a:t>sekaligus</a:t>
            </a:r>
            <a:r>
              <a:rPr lang="en-US" baseline="0" dirty="0" smtClean="0"/>
              <a:t> </a:t>
            </a:r>
            <a:r>
              <a:rPr lang="en-US" baseline="0" dirty="0" err="1" smtClean="0"/>
              <a:t>mengurangkan</a:t>
            </a:r>
            <a:r>
              <a:rPr lang="en-US" baseline="0" dirty="0" smtClean="0"/>
              <a:t> </a:t>
            </a:r>
            <a:r>
              <a:rPr lang="en-US" baseline="0" dirty="0" err="1" smtClean="0"/>
              <a:t>peratusan</a:t>
            </a:r>
            <a:r>
              <a:rPr lang="en-US" baseline="0" dirty="0" smtClean="0"/>
              <a:t> </a:t>
            </a:r>
            <a:r>
              <a:rPr lang="en-US" baseline="0" dirty="0" err="1" smtClean="0"/>
              <a:t>buta</a:t>
            </a:r>
            <a:r>
              <a:rPr lang="en-US" baseline="0" dirty="0" smtClean="0"/>
              <a:t> </a:t>
            </a:r>
            <a:r>
              <a:rPr lang="en-US" baseline="0" dirty="0" err="1" smtClean="0"/>
              <a:t>teknologi</a:t>
            </a:r>
            <a:r>
              <a:rPr lang="en-US" baseline="0" dirty="0" smtClean="0"/>
              <a:t> </a:t>
            </a:r>
            <a:r>
              <a:rPr lang="en-US" baseline="0" dirty="0" err="1" smtClean="0"/>
              <a:t>dikalangan</a:t>
            </a:r>
            <a:r>
              <a:rPr lang="en-US" baseline="0" dirty="0" smtClean="0"/>
              <a:t> </a:t>
            </a:r>
            <a:r>
              <a:rPr lang="en-US" baseline="0" dirty="0" err="1" smtClean="0"/>
              <a:t>masyarakat</a:t>
            </a:r>
            <a:r>
              <a:rPr lang="en-US" baseline="0" dirty="0" smtClean="0"/>
              <a:t> </a:t>
            </a:r>
            <a:r>
              <a:rPr lang="en-US" baseline="0" dirty="0" err="1" smtClean="0"/>
              <a:t>malaysia</a:t>
            </a:r>
            <a:r>
              <a:rPr lang="en-US" baseline="0" dirty="0" smtClean="0"/>
              <a:t>.</a:t>
            </a:r>
          </a:p>
          <a:p>
            <a:r>
              <a:rPr lang="en-US" baseline="0" dirty="0" err="1" smtClean="0"/>
              <a:t>Fasa</a:t>
            </a:r>
            <a:r>
              <a:rPr lang="en-US" baseline="0" dirty="0" smtClean="0"/>
              <a:t> </a:t>
            </a:r>
            <a:r>
              <a:rPr lang="en-US" baseline="0" dirty="0" err="1" smtClean="0"/>
              <a:t>pertama</a:t>
            </a:r>
            <a:r>
              <a:rPr lang="en-US" baseline="0" dirty="0" smtClean="0"/>
              <a:t>: </a:t>
            </a:r>
            <a:r>
              <a:rPr lang="en-US" baseline="0" dirty="0" err="1" smtClean="0"/>
              <a:t>Membangunkan</a:t>
            </a:r>
            <a:r>
              <a:rPr lang="en-US" baseline="0" dirty="0" smtClean="0"/>
              <a:t> </a:t>
            </a:r>
            <a:r>
              <a:rPr lang="en-US" baseline="0" dirty="0" err="1" smtClean="0"/>
              <a:t>indrastuktur</a:t>
            </a:r>
            <a:r>
              <a:rPr lang="en-US" baseline="0" dirty="0" smtClean="0"/>
              <a:t> PI1M. </a:t>
            </a:r>
            <a:r>
              <a:rPr lang="en-US" baseline="0" dirty="0" err="1" smtClean="0"/>
              <a:t>Kini</a:t>
            </a:r>
            <a:r>
              <a:rPr lang="en-US" baseline="0" dirty="0" smtClean="0"/>
              <a:t> </a:t>
            </a:r>
            <a:r>
              <a:rPr lang="en-US" baseline="0" dirty="0" err="1" smtClean="0"/>
              <a:t>mempunyai</a:t>
            </a:r>
            <a:r>
              <a:rPr lang="en-US" baseline="0" dirty="0" smtClean="0"/>
              <a:t> 670 </a:t>
            </a:r>
            <a:r>
              <a:rPr lang="en-US" baseline="0" dirty="0" err="1" smtClean="0"/>
              <a:t>pusat</a:t>
            </a:r>
            <a:r>
              <a:rPr lang="en-US" baseline="0" dirty="0" smtClean="0"/>
              <a:t> di </a:t>
            </a:r>
            <a:r>
              <a:rPr lang="en-US" baseline="0" dirty="0" err="1" smtClean="0"/>
              <a:t>seluruh</a:t>
            </a:r>
            <a:r>
              <a:rPr lang="en-US" baseline="0" dirty="0" smtClean="0"/>
              <a:t> </a:t>
            </a:r>
            <a:r>
              <a:rPr lang="en-US" baseline="0" dirty="0" err="1" smtClean="0"/>
              <a:t>malaysia</a:t>
            </a:r>
            <a:endParaRPr lang="en-US" baseline="0" dirty="0" smtClean="0"/>
          </a:p>
          <a:p>
            <a:r>
              <a:rPr lang="en-US" baseline="0" dirty="0" err="1" smtClean="0"/>
              <a:t>Fasa</a:t>
            </a:r>
            <a:r>
              <a:rPr lang="en-US" baseline="0" dirty="0" smtClean="0"/>
              <a:t> </a:t>
            </a:r>
            <a:r>
              <a:rPr lang="en-US" baseline="0" dirty="0" err="1" smtClean="0"/>
              <a:t>kedua</a:t>
            </a:r>
            <a:r>
              <a:rPr lang="en-US" baseline="0" dirty="0" smtClean="0"/>
              <a:t>: </a:t>
            </a:r>
            <a:r>
              <a:rPr lang="en-US" baseline="0" dirty="0" err="1" smtClean="0"/>
              <a:t>menyediakan</a:t>
            </a:r>
            <a:r>
              <a:rPr lang="en-US" baseline="0" dirty="0" smtClean="0"/>
              <a:t> content (PI1M dashboard) yang </a:t>
            </a:r>
            <a:r>
              <a:rPr lang="en-US" baseline="0" dirty="0" err="1" smtClean="0"/>
              <a:t>dapat</a:t>
            </a:r>
            <a:r>
              <a:rPr lang="en-US" baseline="0" dirty="0" smtClean="0"/>
              <a:t> </a:t>
            </a:r>
            <a:r>
              <a:rPr lang="en-US" baseline="0" dirty="0" err="1" smtClean="0"/>
              <a:t>menarik</a:t>
            </a:r>
            <a:r>
              <a:rPr lang="en-US" baseline="0" dirty="0" smtClean="0"/>
              <a:t> </a:t>
            </a:r>
            <a:r>
              <a:rPr lang="en-US" baseline="0" dirty="0" err="1" smtClean="0"/>
              <a:t>minat</a:t>
            </a:r>
            <a:r>
              <a:rPr lang="en-US" baseline="0" dirty="0" smtClean="0"/>
              <a:t> </a:t>
            </a:r>
            <a:r>
              <a:rPr lang="en-US" baseline="0" dirty="0" err="1" smtClean="0"/>
              <a:t>masyarakat</a:t>
            </a:r>
            <a:r>
              <a:rPr lang="en-US" baseline="0" dirty="0" smtClean="0"/>
              <a:t> </a:t>
            </a:r>
            <a:r>
              <a:rPr lang="en-US" baseline="0" dirty="0" err="1" smtClean="0"/>
              <a:t>setempat</a:t>
            </a:r>
            <a:r>
              <a:rPr lang="en-US" baseline="0" dirty="0" smtClean="0"/>
              <a:t> </a:t>
            </a:r>
            <a:r>
              <a:rPr lang="en-US" baseline="0" dirty="0" err="1" smtClean="0"/>
              <a:t>datang</a:t>
            </a:r>
            <a:r>
              <a:rPr lang="en-US" baseline="0" dirty="0" smtClean="0"/>
              <a:t> </a:t>
            </a:r>
            <a:r>
              <a:rPr lang="en-US" baseline="0" dirty="0" err="1" smtClean="0"/>
              <a:t>ke</a:t>
            </a:r>
            <a:r>
              <a:rPr lang="en-US" baseline="0" dirty="0" smtClean="0"/>
              <a:t> PI1M</a:t>
            </a:r>
          </a:p>
        </p:txBody>
      </p:sp>
      <p:sp>
        <p:nvSpPr>
          <p:cNvPr id="4" name="Slide Number Placeholder 3"/>
          <p:cNvSpPr>
            <a:spLocks noGrp="1"/>
          </p:cNvSpPr>
          <p:nvPr>
            <p:ph type="sldNum" sz="quarter" idx="10"/>
          </p:nvPr>
        </p:nvSpPr>
        <p:spPr/>
        <p:txBody>
          <a:bodyPr/>
          <a:lstStyle/>
          <a:p>
            <a:fld id="{14F9460A-9E81-496F-91AC-92DE7ABF30C4}"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Memberi</a:t>
            </a:r>
            <a:r>
              <a:rPr lang="en-US" dirty="0" smtClean="0"/>
              <a:t> </a:t>
            </a:r>
            <a:r>
              <a:rPr lang="en-US" dirty="0" err="1" smtClean="0"/>
              <a:t>nilai</a:t>
            </a:r>
            <a:r>
              <a:rPr lang="en-US" dirty="0" smtClean="0"/>
              <a:t> </a:t>
            </a:r>
            <a:r>
              <a:rPr lang="en-US" dirty="0" err="1" smtClean="0"/>
              <a:t>tambah</a:t>
            </a:r>
            <a:r>
              <a:rPr lang="en-US" dirty="0" smtClean="0"/>
              <a:t> </a:t>
            </a:r>
            <a:r>
              <a:rPr lang="en-US" dirty="0" err="1" smtClean="0"/>
              <a:t>dan</a:t>
            </a:r>
            <a:r>
              <a:rPr lang="en-US" dirty="0" smtClean="0"/>
              <a:t> </a:t>
            </a:r>
            <a:r>
              <a:rPr lang="en-US" dirty="0" err="1" smtClean="0"/>
              <a:t>memperkasa</a:t>
            </a:r>
            <a:r>
              <a:rPr lang="en-US" dirty="0" smtClean="0"/>
              <a:t> PI1M </a:t>
            </a:r>
            <a:r>
              <a:rPr lang="en-US" dirty="0" err="1" smtClean="0"/>
              <a:t>melalui</a:t>
            </a:r>
            <a:r>
              <a:rPr lang="en-US" dirty="0" smtClean="0"/>
              <a:t> 2 </a:t>
            </a:r>
            <a:r>
              <a:rPr lang="en-US" dirty="0" err="1" smtClean="0"/>
              <a:t>Pendekatan</a:t>
            </a:r>
            <a:r>
              <a:rPr lang="en-US" dirty="0" smtClean="0"/>
              <a:t>.</a:t>
            </a:r>
          </a:p>
          <a:p>
            <a:pPr marL="228600" indent="-228600">
              <a:buAutoNum type="arabicPeriod"/>
            </a:pPr>
            <a:r>
              <a:rPr lang="en-US" dirty="0" err="1" smtClean="0"/>
              <a:t>Memperkasa</a:t>
            </a:r>
            <a:r>
              <a:rPr lang="en-US" dirty="0" smtClean="0"/>
              <a:t> </a:t>
            </a:r>
            <a:r>
              <a:rPr lang="en-US" dirty="0" err="1" smtClean="0"/>
              <a:t>dan</a:t>
            </a:r>
            <a:r>
              <a:rPr lang="en-US" dirty="0" smtClean="0"/>
              <a:t> </a:t>
            </a:r>
            <a:r>
              <a:rPr lang="en-US" dirty="0" err="1" smtClean="0"/>
              <a:t>memberi</a:t>
            </a:r>
            <a:r>
              <a:rPr lang="en-US" dirty="0" smtClean="0"/>
              <a:t> </a:t>
            </a:r>
            <a:r>
              <a:rPr lang="en-US" dirty="0" err="1" smtClean="0"/>
              <a:t>nilai</a:t>
            </a:r>
            <a:r>
              <a:rPr lang="en-US" dirty="0" smtClean="0"/>
              <a:t> </a:t>
            </a:r>
            <a:r>
              <a:rPr lang="en-US" dirty="0" err="1" smtClean="0"/>
              <a:t>tambah</a:t>
            </a:r>
            <a:r>
              <a:rPr lang="en-US" dirty="0" smtClean="0"/>
              <a:t> </a:t>
            </a:r>
            <a:r>
              <a:rPr lang="en-US" dirty="0" err="1" smtClean="0"/>
              <a:t>kepada</a:t>
            </a:r>
            <a:r>
              <a:rPr lang="en-US" dirty="0" smtClean="0"/>
              <a:t> dashboard </a:t>
            </a:r>
            <a:r>
              <a:rPr lang="en-US" dirty="0" err="1" smtClean="0"/>
              <a:t>komuniti</a:t>
            </a:r>
            <a:r>
              <a:rPr lang="en-US" dirty="0" smtClean="0"/>
              <a:t> PI1M </a:t>
            </a:r>
            <a:r>
              <a:rPr lang="en-US" dirty="0" err="1" smtClean="0"/>
              <a:t>menggunakan</a:t>
            </a:r>
            <a:r>
              <a:rPr lang="en-US" dirty="0" smtClean="0"/>
              <a:t> </a:t>
            </a:r>
            <a:r>
              <a:rPr lang="en-US" dirty="0" err="1" smtClean="0"/>
              <a:t>perisian</a:t>
            </a:r>
            <a:r>
              <a:rPr lang="en-US" dirty="0" smtClean="0"/>
              <a:t> </a:t>
            </a:r>
            <a:r>
              <a:rPr lang="en-US" dirty="0" err="1" smtClean="0"/>
              <a:t>perakaunan</a:t>
            </a:r>
            <a:r>
              <a:rPr lang="en-US" baseline="0" dirty="0" smtClean="0"/>
              <a:t> SPS</a:t>
            </a:r>
          </a:p>
          <a:p>
            <a:pPr marL="228600" indent="-228600">
              <a:buAutoNum type="arabicPeriod"/>
            </a:pPr>
            <a:r>
              <a:rPr lang="en-US" baseline="0" dirty="0" err="1" smtClean="0"/>
              <a:t>Memberi</a:t>
            </a:r>
            <a:r>
              <a:rPr lang="en-US" baseline="0" dirty="0" smtClean="0"/>
              <a:t> </a:t>
            </a:r>
            <a:r>
              <a:rPr lang="en-US" baseline="0" dirty="0" err="1" smtClean="0"/>
              <a:t>nilai</a:t>
            </a:r>
            <a:r>
              <a:rPr lang="en-US" baseline="0" dirty="0" smtClean="0"/>
              <a:t> </a:t>
            </a:r>
            <a:r>
              <a:rPr lang="en-US" baseline="0" dirty="0" err="1" smtClean="0"/>
              <a:t>tambah</a:t>
            </a:r>
            <a:r>
              <a:rPr lang="en-US" baseline="0" dirty="0" smtClean="0"/>
              <a:t> </a:t>
            </a:r>
            <a:r>
              <a:rPr lang="en-US" baseline="0" dirty="0" err="1" smtClean="0"/>
              <a:t>perkhidmatan</a:t>
            </a:r>
            <a:r>
              <a:rPr lang="en-US" baseline="0" dirty="0" smtClean="0"/>
              <a:t> </a:t>
            </a:r>
            <a:r>
              <a:rPr lang="en-US" baseline="0" dirty="0" err="1" smtClean="0"/>
              <a:t>baru</a:t>
            </a:r>
            <a:r>
              <a:rPr lang="en-US" baseline="0" dirty="0" smtClean="0"/>
              <a:t> </a:t>
            </a:r>
            <a:r>
              <a:rPr lang="en-US" baseline="0" dirty="0" err="1" smtClean="0"/>
              <a:t>kepada</a:t>
            </a:r>
            <a:r>
              <a:rPr lang="en-US" baseline="0" dirty="0" smtClean="0"/>
              <a:t> PI1M </a:t>
            </a:r>
            <a:r>
              <a:rPr lang="en-US" baseline="0" dirty="0" err="1" smtClean="0"/>
              <a:t>dengan</a:t>
            </a:r>
            <a:r>
              <a:rPr lang="en-US" baseline="0" dirty="0" smtClean="0"/>
              <a:t> </a:t>
            </a:r>
            <a:r>
              <a:rPr lang="en-US" baseline="0" dirty="0" err="1" smtClean="0"/>
              <a:t>memperkenalkan</a:t>
            </a:r>
            <a:r>
              <a:rPr lang="en-US" baseline="0" dirty="0" smtClean="0"/>
              <a:t> </a:t>
            </a:r>
            <a:r>
              <a:rPr lang="en-US" baseline="0" dirty="0" err="1" smtClean="0"/>
              <a:t>perkhidmatan</a:t>
            </a:r>
            <a:r>
              <a:rPr lang="en-US" baseline="0" dirty="0" smtClean="0"/>
              <a:t> Media Digital Online, yang </a:t>
            </a:r>
            <a:r>
              <a:rPr lang="en-US" baseline="0" dirty="0" err="1" smtClean="0"/>
              <a:t>membolehkan</a:t>
            </a:r>
            <a:r>
              <a:rPr lang="en-US" baseline="0" dirty="0" smtClean="0"/>
              <a:t> </a:t>
            </a:r>
            <a:r>
              <a:rPr lang="en-US" baseline="0" dirty="0" err="1" smtClean="0"/>
              <a:t>iklan</a:t>
            </a:r>
            <a:r>
              <a:rPr lang="en-US" baseline="0" dirty="0" smtClean="0"/>
              <a:t> (</a:t>
            </a:r>
            <a:r>
              <a:rPr lang="en-US" baseline="0" dirty="0" err="1" smtClean="0"/>
              <a:t>dipanggil</a:t>
            </a:r>
            <a:r>
              <a:rPr lang="en-US" baseline="0" dirty="0" smtClean="0"/>
              <a:t> impressions) </a:t>
            </a:r>
            <a:r>
              <a:rPr lang="en-US" baseline="0" dirty="0" err="1" smtClean="0"/>
              <a:t>diinject</a:t>
            </a:r>
            <a:r>
              <a:rPr lang="en-US" baseline="0" dirty="0" smtClean="0"/>
              <a:t> di browser </a:t>
            </a:r>
            <a:r>
              <a:rPr lang="en-US" baseline="0" dirty="0" err="1" smtClean="0"/>
              <a:t>pernti</a:t>
            </a:r>
            <a:r>
              <a:rPr lang="en-US" baseline="0" dirty="0" smtClean="0"/>
              <a:t> </a:t>
            </a:r>
            <a:r>
              <a:rPr lang="en-US" baseline="0" dirty="0" err="1" smtClean="0"/>
              <a:t>pengguna</a:t>
            </a:r>
            <a:r>
              <a:rPr lang="en-US" baseline="0" dirty="0" smtClean="0"/>
              <a:t> </a:t>
            </a:r>
            <a:r>
              <a:rPr lang="en-US" baseline="0" dirty="0" err="1" smtClean="0"/>
              <a:t>apabila</a:t>
            </a:r>
            <a:r>
              <a:rPr lang="en-US" baseline="0" dirty="0" smtClean="0"/>
              <a:t> </a:t>
            </a:r>
            <a:r>
              <a:rPr lang="en-US" baseline="0" dirty="0" err="1" smtClean="0"/>
              <a:t>pengguna</a:t>
            </a:r>
            <a:r>
              <a:rPr lang="en-US" baseline="0" dirty="0" smtClean="0"/>
              <a:t> </a:t>
            </a:r>
            <a:r>
              <a:rPr lang="en-US" baseline="0" dirty="0" err="1" smtClean="0"/>
              <a:t>tersebut</a:t>
            </a:r>
            <a:r>
              <a:rPr lang="en-US" baseline="0" dirty="0" smtClean="0"/>
              <a:t> </a:t>
            </a:r>
            <a:r>
              <a:rPr lang="en-US" baseline="0" dirty="0" err="1" smtClean="0"/>
              <a:t>menggunakan</a:t>
            </a:r>
            <a:r>
              <a:rPr lang="en-US" baseline="0" dirty="0" smtClean="0"/>
              <a:t> </a:t>
            </a:r>
            <a:r>
              <a:rPr lang="en-US" baseline="0" dirty="0" err="1" smtClean="0"/>
              <a:t>capaian</a:t>
            </a:r>
            <a:r>
              <a:rPr lang="en-US" baseline="0" dirty="0" smtClean="0"/>
              <a:t> internet yang </a:t>
            </a:r>
            <a:r>
              <a:rPr lang="en-US" baseline="0" dirty="0" err="1" smtClean="0"/>
              <a:t>disediakan</a:t>
            </a:r>
            <a:r>
              <a:rPr lang="en-US" baseline="0" dirty="0" smtClean="0"/>
              <a:t> </a:t>
            </a:r>
            <a:r>
              <a:rPr lang="en-US" baseline="0" dirty="0" err="1" smtClean="0"/>
              <a:t>oleh</a:t>
            </a:r>
            <a:r>
              <a:rPr lang="en-US" baseline="0" dirty="0" smtClean="0"/>
              <a:t> PI1M. </a:t>
            </a:r>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Dashboard</a:t>
            </a:r>
            <a:r>
              <a:rPr lang="en-US" baseline="0" dirty="0" smtClean="0"/>
              <a:t> </a:t>
            </a:r>
            <a:r>
              <a:rPr lang="en-US" baseline="0" dirty="0" err="1" smtClean="0"/>
              <a:t>Komuniti</a:t>
            </a:r>
            <a:r>
              <a:rPr lang="en-US" baseline="0" dirty="0" smtClean="0"/>
              <a:t> </a:t>
            </a:r>
            <a:r>
              <a:rPr lang="en-US" baseline="0" dirty="0" err="1" smtClean="0"/>
              <a:t>adalah</a:t>
            </a:r>
            <a:r>
              <a:rPr lang="en-US" baseline="0" dirty="0" smtClean="0"/>
              <a:t> </a:t>
            </a:r>
            <a:r>
              <a:rPr lang="en-US" baseline="0" dirty="0" err="1" smtClean="0"/>
              <a:t>kumpulan</a:t>
            </a:r>
            <a:r>
              <a:rPr lang="en-US" baseline="0" dirty="0" smtClean="0"/>
              <a:t> </a:t>
            </a:r>
            <a:r>
              <a:rPr lang="en-US" baseline="0" dirty="0" err="1" smtClean="0"/>
              <a:t>perisian</a:t>
            </a:r>
            <a:r>
              <a:rPr lang="en-US" baseline="0" dirty="0" smtClean="0"/>
              <a:t> yang </a:t>
            </a:r>
            <a:r>
              <a:rPr lang="en-US" baseline="0" dirty="0" err="1" smtClean="0"/>
              <a:t>dibangunkan</a:t>
            </a:r>
            <a:r>
              <a:rPr lang="en-US" baseline="0" dirty="0" smtClean="0"/>
              <a:t> </a:t>
            </a:r>
            <a:r>
              <a:rPr lang="en-US" baseline="0" dirty="0" err="1" smtClean="0"/>
              <a:t>untuk</a:t>
            </a:r>
            <a:r>
              <a:rPr lang="en-US" baseline="0" dirty="0" smtClean="0"/>
              <a:t> </a:t>
            </a:r>
            <a:r>
              <a:rPr lang="en-US" baseline="0" dirty="0" err="1" smtClean="0"/>
              <a:t>memberi</a:t>
            </a:r>
            <a:r>
              <a:rPr lang="en-US" baseline="0" dirty="0" smtClean="0"/>
              <a:t> </a:t>
            </a:r>
            <a:r>
              <a:rPr lang="en-US" baseline="0" dirty="0" err="1" smtClean="0"/>
              <a:t>kemudahan</a:t>
            </a:r>
            <a:r>
              <a:rPr lang="en-US" baseline="0" dirty="0" smtClean="0"/>
              <a:t> </a:t>
            </a:r>
            <a:r>
              <a:rPr lang="en-US" baseline="0" dirty="0" err="1" smtClean="0"/>
              <a:t>kepada</a:t>
            </a:r>
            <a:r>
              <a:rPr lang="en-US" baseline="0" dirty="0" smtClean="0"/>
              <a:t> </a:t>
            </a:r>
            <a:r>
              <a:rPr lang="en-US" baseline="0" dirty="0" err="1" smtClean="0"/>
              <a:t>komuniti</a:t>
            </a:r>
            <a:r>
              <a:rPr lang="en-US" baseline="0" dirty="0" smtClean="0"/>
              <a:t> </a:t>
            </a:r>
            <a:r>
              <a:rPr lang="en-US" baseline="0" dirty="0" err="1" smtClean="0"/>
              <a:t>setempat</a:t>
            </a:r>
            <a:r>
              <a:rPr lang="en-US" baseline="0" dirty="0" smtClean="0"/>
              <a:t> </a:t>
            </a:r>
            <a:r>
              <a:rPr lang="en-US" baseline="0" dirty="0" err="1" smtClean="0"/>
              <a:t>mendapatkan</a:t>
            </a:r>
            <a:r>
              <a:rPr lang="en-US" baseline="0" dirty="0" smtClean="0"/>
              <a:t> </a:t>
            </a:r>
            <a:r>
              <a:rPr lang="en-US" baseline="0" dirty="0" err="1" smtClean="0"/>
              <a:t>maklumat</a:t>
            </a:r>
            <a:r>
              <a:rPr lang="en-US" baseline="0" dirty="0" smtClean="0"/>
              <a:t>, </a:t>
            </a:r>
            <a:r>
              <a:rPr lang="en-US" baseline="0" dirty="0" err="1" smtClean="0"/>
              <a:t>berhubung</a:t>
            </a:r>
            <a:r>
              <a:rPr lang="en-US" baseline="0" dirty="0" smtClean="0"/>
              <a:t> </a:t>
            </a:r>
            <a:r>
              <a:rPr lang="en-US" baseline="0" dirty="0" err="1" smtClean="0"/>
              <a:t>dan</a:t>
            </a:r>
            <a:r>
              <a:rPr lang="en-US" baseline="0" dirty="0" smtClean="0"/>
              <a:t> </a:t>
            </a:r>
            <a:r>
              <a:rPr lang="en-US" baseline="0" dirty="0" err="1" smtClean="0"/>
              <a:t>berinteraksi</a:t>
            </a:r>
            <a:r>
              <a:rPr lang="en-US" baseline="0" dirty="0" smtClean="0"/>
              <a:t> </a:t>
            </a:r>
            <a:r>
              <a:rPr lang="en-US" baseline="0" dirty="0" err="1" smtClean="0"/>
              <a:t>dengan</a:t>
            </a:r>
            <a:r>
              <a:rPr lang="en-US" baseline="0" dirty="0" smtClean="0"/>
              <a:t> </a:t>
            </a:r>
            <a:r>
              <a:rPr lang="en-US" baseline="0" dirty="0" err="1" smtClean="0"/>
              <a:t>pihak</a:t>
            </a:r>
            <a:r>
              <a:rPr lang="en-US" baseline="0" dirty="0" smtClean="0"/>
              <a:t> </a:t>
            </a:r>
            <a:r>
              <a:rPr lang="en-US" baseline="0" dirty="0" err="1" smtClean="0"/>
              <a:t>ketiga</a:t>
            </a:r>
            <a:r>
              <a:rPr lang="en-US" baseline="0" dirty="0" smtClean="0"/>
              <a:t> (</a:t>
            </a:r>
            <a:r>
              <a:rPr lang="en-US" baseline="0" dirty="0" err="1" smtClean="0"/>
              <a:t>kerajaan</a:t>
            </a:r>
            <a:r>
              <a:rPr lang="en-US" baseline="0" dirty="0" smtClean="0"/>
              <a:t>/</a:t>
            </a:r>
            <a:r>
              <a:rPr lang="en-US" baseline="0" dirty="0" err="1" smtClean="0"/>
              <a:t>agensi</a:t>
            </a:r>
            <a:r>
              <a:rPr lang="en-US" baseline="0" dirty="0" smtClean="0"/>
              <a:t>) </a:t>
            </a:r>
            <a:r>
              <a:rPr lang="en-US" baseline="0" dirty="0" err="1" smtClean="0"/>
              <a:t>atas</a:t>
            </a:r>
            <a:r>
              <a:rPr lang="en-US" baseline="0" dirty="0" smtClean="0"/>
              <a:t> </a:t>
            </a:r>
            <a:r>
              <a:rPr lang="en-US" baseline="0" dirty="0" err="1" smtClean="0"/>
              <a:t>satu-satu</a:t>
            </a:r>
            <a:r>
              <a:rPr lang="en-US" baseline="0" dirty="0" smtClean="0"/>
              <a:t> </a:t>
            </a:r>
            <a:r>
              <a:rPr lang="en-US" baseline="0" dirty="0" err="1" smtClean="0"/>
              <a:t>urusan</a:t>
            </a:r>
            <a:r>
              <a:rPr lang="en-US" baseline="0" dirty="0" smtClean="0"/>
              <a:t>.</a:t>
            </a:r>
          </a:p>
          <a:p>
            <a:r>
              <a:rPr lang="en-US" baseline="0" dirty="0" smtClean="0"/>
              <a:t>FR </a:t>
            </a:r>
            <a:r>
              <a:rPr lang="en-US" baseline="0" dirty="0" err="1" smtClean="0"/>
              <a:t>Mutiara</a:t>
            </a:r>
            <a:r>
              <a:rPr lang="en-US" baseline="0" dirty="0" smtClean="0"/>
              <a:t> </a:t>
            </a:r>
            <a:r>
              <a:rPr lang="en-US" baseline="0" dirty="0" err="1" smtClean="0"/>
              <a:t>berhasrat</a:t>
            </a:r>
            <a:r>
              <a:rPr lang="en-US" baseline="0" dirty="0" smtClean="0"/>
              <a:t> </a:t>
            </a:r>
            <a:r>
              <a:rPr lang="en-US" baseline="0" dirty="0" err="1" smtClean="0"/>
              <a:t>memperkasa</a:t>
            </a:r>
            <a:r>
              <a:rPr lang="en-US" baseline="0" dirty="0" smtClean="0"/>
              <a:t> </a:t>
            </a:r>
            <a:r>
              <a:rPr lang="en-US" baseline="0" dirty="0" err="1" smtClean="0"/>
              <a:t>segmen</a:t>
            </a:r>
            <a:r>
              <a:rPr lang="en-US" baseline="0" dirty="0" smtClean="0"/>
              <a:t> business </a:t>
            </a:r>
            <a:r>
              <a:rPr lang="en-US" baseline="0" dirty="0" err="1" smtClean="0"/>
              <a:t>diidalam</a:t>
            </a:r>
            <a:r>
              <a:rPr lang="en-US" baseline="0" dirty="0" smtClean="0"/>
              <a:t> dashboard </a:t>
            </a:r>
            <a:r>
              <a:rPr lang="en-US" baseline="0" dirty="0" err="1" smtClean="0"/>
              <a:t>komuniti</a:t>
            </a:r>
            <a:r>
              <a:rPr lang="en-US" baseline="0" dirty="0" smtClean="0"/>
              <a:t> </a:t>
            </a:r>
            <a:r>
              <a:rPr lang="en-US" baseline="0" dirty="0" err="1" smtClean="0"/>
              <a:t>dengan</a:t>
            </a:r>
            <a:r>
              <a:rPr lang="en-US" baseline="0" dirty="0" smtClean="0"/>
              <a:t> </a:t>
            </a:r>
            <a:r>
              <a:rPr lang="en-US" baseline="0" dirty="0" err="1" smtClean="0"/>
              <a:t>menyediakan</a:t>
            </a:r>
            <a:r>
              <a:rPr lang="en-US" baseline="0" dirty="0" smtClean="0"/>
              <a:t> </a:t>
            </a:r>
            <a:r>
              <a:rPr lang="en-US" baseline="0" dirty="0" err="1" smtClean="0"/>
              <a:t>sistem</a:t>
            </a:r>
            <a:r>
              <a:rPr lang="en-US" baseline="0" dirty="0" smtClean="0"/>
              <a:t> </a:t>
            </a:r>
            <a:r>
              <a:rPr lang="en-US" baseline="0" dirty="0" err="1" smtClean="0"/>
              <a:t>perakaunan</a:t>
            </a:r>
            <a:r>
              <a:rPr lang="en-US" baseline="0" dirty="0" smtClean="0"/>
              <a:t> </a:t>
            </a:r>
            <a:r>
              <a:rPr lang="en-US" baseline="0" dirty="0" err="1" smtClean="0"/>
              <a:t>dan</a:t>
            </a:r>
            <a:r>
              <a:rPr lang="en-US" baseline="0" dirty="0" smtClean="0"/>
              <a:t> new digital online media</a:t>
            </a:r>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userDrawn="1"/>
        </p:nvSpPr>
        <p:spPr bwMode="auto">
          <a:xfrm>
            <a:off x="146304" y="5791200"/>
            <a:ext cx="8921496" cy="609600"/>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0"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E625E72-7062-4D8E-BA99-F07B9DD1F028}" type="datetimeFigureOut">
              <a:rPr lang="en-US" smtClean="0"/>
              <a:pPr/>
              <a:t>8/14/2016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5638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924555-EAFD-4B2F-96F4-A60706EF2138}"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2"/>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625E72-7062-4D8E-BA99-F07B9DD1F028}"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E924555-EAFD-4B2F-96F4-A60706EF213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625E72-7062-4D8E-BA99-F07B9DD1F028}"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848" y="228600"/>
            <a:ext cx="8534400" cy="758952"/>
          </a:xfrm>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5797296" y="6404984"/>
            <a:ext cx="3044952" cy="365760"/>
          </a:xfrm>
        </p:spPr>
        <p:txBody>
          <a:bodyPr/>
          <a:lstStyle/>
          <a:p>
            <a:fld id="{EE625E72-7062-4D8E-BA99-F07B9DD1F028}" type="datetimeFigureOut">
              <a:rPr lang="en-US" smtClean="0"/>
              <a:pPr/>
              <a:t>8/14/2016</a:t>
            </a:fld>
            <a:endParaRPr lang="en-US"/>
          </a:p>
        </p:txBody>
      </p:sp>
      <p:sp>
        <p:nvSpPr>
          <p:cNvPr id="5" name="Footer Placeholder 4"/>
          <p:cNvSpPr>
            <a:spLocks noGrp="1"/>
          </p:cNvSpPr>
          <p:nvPr>
            <p:ph type="ftr" sz="quarter" idx="11"/>
          </p:nvPr>
        </p:nvSpPr>
        <p:spPr>
          <a:xfrm>
            <a:off x="310896" y="6410848"/>
            <a:ext cx="3581400" cy="365760"/>
          </a:xfrm>
        </p:spPr>
        <p:txBody>
          <a:bodyPr/>
          <a:lstStyle/>
          <a:p>
            <a:endParaRPr lang="en-US"/>
          </a:p>
        </p:txBody>
      </p:sp>
      <p:sp>
        <p:nvSpPr>
          <p:cNvPr id="6" name="Slide Number Placeholder 5"/>
          <p:cNvSpPr>
            <a:spLocks noGrp="1"/>
          </p:cNvSpPr>
          <p:nvPr>
            <p:ph type="sldNum" sz="quarter" idx="12"/>
          </p:nvPr>
        </p:nvSpPr>
        <p:spPr>
          <a:xfrm>
            <a:off x="4367784" y="1026372"/>
            <a:ext cx="457200" cy="441325"/>
          </a:xfrm>
        </p:spPr>
        <p:txBody>
          <a:bodyPr/>
          <a:lstStyle/>
          <a:p>
            <a:fld id="{BE924555-EAFD-4B2F-96F4-A60706EF2138}" type="slidenum">
              <a:rPr lang="en-US" smtClean="0"/>
              <a:pPr/>
              <a:t>‹#›</a:t>
            </a:fld>
            <a:endParaRPr lang="en-US"/>
          </a:p>
        </p:txBody>
      </p:sp>
      <p:sp>
        <p:nvSpPr>
          <p:cNvPr id="8" name="Content Placeholder 7"/>
          <p:cNvSpPr>
            <a:spLocks noGrp="1"/>
          </p:cNvSpPr>
          <p:nvPr>
            <p:ph sz="quarter" idx="1"/>
          </p:nvPr>
        </p:nvSpPr>
        <p:spPr>
          <a:xfrm>
            <a:off x="307848" y="1219200"/>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a:spLocks noChangeArrowheads="1"/>
          </p:cNvSpPr>
          <p:nvPr userDrawn="1"/>
        </p:nvSpPr>
        <p:spPr bwMode="auto">
          <a:xfrm>
            <a:off x="152400" y="6396037"/>
            <a:ext cx="8833104" cy="309563"/>
          </a:xfrm>
          <a:prstGeom prst="rect">
            <a:avLst/>
          </a:prstGeom>
          <a:solidFill>
            <a:schemeClr val="accent1"/>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625E72-7062-4D8E-BA99-F07B9DD1F028}" type="datetimeFigureOut">
              <a:rPr lang="en-US" smtClean="0"/>
              <a:pPr/>
              <a:t>8/14/2016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924555-EAFD-4B2F-96F4-A60706EF213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625E72-7062-4D8E-BA99-F07B9DD1F028}"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2"/>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625E72-7062-4D8E-BA99-F07B9DD1F028}" type="datetimeFigureOut">
              <a:rPr lang="en-US" smtClean="0"/>
              <a:pPr/>
              <a:t>8/14/2016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E924555-EAFD-4B2F-96F4-A60706EF213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625E72-7062-4D8E-BA99-F07B9DD1F028}" type="datetimeFigureOut">
              <a:rPr lang="en-US" smtClean="0"/>
              <a:pPr/>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E924555-EAFD-4B2F-96F4-A60706EF21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625E72-7062-4D8E-BA99-F07B9DD1F028}" type="datetimeFigureOut">
              <a:rPr lang="en-US" smtClean="0"/>
              <a:pPr/>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E924555-EAFD-4B2F-96F4-A60706EF21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2"/>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E924555-EAFD-4B2F-96F4-A60706EF2138}"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625E72-7062-4D8E-BA99-F07B9DD1F028}" type="datetimeFigureOut">
              <a:rPr lang="en-US" smtClean="0"/>
              <a:pPr/>
              <a:t>8/14/2016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2"/>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E924555-EAFD-4B2F-96F4-A60706EF213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625E72-7062-4D8E-BA99-F07B9DD1F028}" type="datetimeFigureOut">
              <a:rPr lang="en-US" smtClean="0"/>
              <a:pPr/>
              <a:t>8/14/2016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625E72-7062-4D8E-BA99-F07B9DD1F028}" type="datetimeFigureOut">
              <a:rPr lang="en-US" smtClean="0"/>
              <a:pPr/>
              <a:t>8/14/2016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E924555-EAFD-4B2F-96F4-A60706EF2138}"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ctr"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2"/>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lumMod val="65000"/>
              <a:lumOff val="35000"/>
            </a:schemeClr>
          </a:solidFill>
          <a:latin typeface="+mn-lt"/>
          <a:ea typeface="+mn-ea"/>
          <a:cs typeface="+mn-cs"/>
        </a:defRPr>
      </a:lvl2pPr>
      <a:lvl3pPr marL="822960" indent="-228600" algn="l" rtl="0" eaLnBrk="1" latinLnBrk="0" hangingPunct="1">
        <a:spcBef>
          <a:spcPct val="20000"/>
        </a:spcBef>
        <a:buClr>
          <a:schemeClr val="accent2"/>
        </a:buClr>
        <a:buSzPct val="75000"/>
        <a:buFont typeface="Wingdings 2"/>
        <a:buChar char=""/>
        <a:defRPr kumimoji="0" sz="2000" kern="1200">
          <a:solidFill>
            <a:schemeClr val="tx1">
              <a:lumMod val="65000"/>
              <a:lumOff val="35000"/>
            </a:schemeClr>
          </a:solidFill>
          <a:latin typeface="+mn-lt"/>
          <a:ea typeface="+mn-ea"/>
          <a:cs typeface="+mn-cs"/>
        </a:defRPr>
      </a:lvl3pPr>
      <a:lvl4pPr marL="1097280" indent="-228600" algn="l" rtl="0" eaLnBrk="1" latinLnBrk="0" hangingPunct="1">
        <a:spcBef>
          <a:spcPct val="20000"/>
        </a:spcBef>
        <a:buClr>
          <a:schemeClr val="accent2"/>
        </a:buClr>
        <a:buSzPct val="70000"/>
        <a:buFont typeface="Wingdings"/>
        <a:buChar char=""/>
        <a:defRPr kumimoji="0" sz="2000" kern="1200">
          <a:solidFill>
            <a:schemeClr val="tx1">
              <a:lumMod val="65000"/>
              <a:lumOff val="35000"/>
            </a:schemeClr>
          </a:solidFill>
          <a:latin typeface="+mn-lt"/>
          <a:ea typeface="+mn-ea"/>
          <a:cs typeface="+mn-cs"/>
        </a:defRPr>
      </a:lvl4pPr>
      <a:lvl5pPr marL="1371600" indent="-228600" algn="l" rtl="0" eaLnBrk="1" latinLnBrk="0" hangingPunct="1">
        <a:spcBef>
          <a:spcPct val="20000"/>
        </a:spcBef>
        <a:buClr>
          <a:schemeClr val="accent2"/>
        </a:buClr>
        <a:buFontTx/>
        <a:buChar char="•"/>
        <a:defRPr kumimoji="0" sz="1800" kern="1200">
          <a:solidFill>
            <a:schemeClr val="tx1">
              <a:lumMod val="65000"/>
              <a:lumOff val="3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5105400"/>
            <a:ext cx="6400800" cy="609600"/>
          </a:xfrm>
        </p:spPr>
        <p:txBody>
          <a:bodyPr>
            <a:normAutofit lnSpcReduction="10000"/>
          </a:bodyPr>
          <a:lstStyle/>
          <a:p>
            <a:r>
              <a:rPr lang="en-US" sz="1200" dirty="0" smtClean="0">
                <a:solidFill>
                  <a:schemeClr val="bg1"/>
                </a:solidFill>
              </a:rPr>
              <a:t>FROM</a:t>
            </a:r>
            <a:r>
              <a:rPr lang="en-US" dirty="0" smtClean="0">
                <a:solidFill>
                  <a:schemeClr val="bg1"/>
                </a:solidFill>
              </a:rPr>
              <a:t> </a:t>
            </a:r>
          </a:p>
          <a:p>
            <a:r>
              <a:rPr lang="en-US" dirty="0" smtClean="0">
                <a:solidFill>
                  <a:schemeClr val="bg1"/>
                </a:solidFill>
              </a:rPr>
              <a:t>FR MUTIARA AND OUR PARTNERS/ ASSOCIATES</a:t>
            </a:r>
            <a:endParaRPr lang="en-MY" dirty="0">
              <a:solidFill>
                <a:schemeClr val="bg1"/>
              </a:solidFill>
            </a:endParaRPr>
          </a:p>
        </p:txBody>
      </p:sp>
      <p:sp>
        <p:nvSpPr>
          <p:cNvPr id="3" name="Title 2"/>
          <p:cNvSpPr>
            <a:spLocks noGrp="1"/>
          </p:cNvSpPr>
          <p:nvPr>
            <p:ph type="ctrTitle"/>
          </p:nvPr>
        </p:nvSpPr>
        <p:spPr>
          <a:xfrm>
            <a:off x="685800" y="1981200"/>
            <a:ext cx="7772400" cy="1752600"/>
          </a:xfrm>
        </p:spPr>
        <p:txBody>
          <a:bodyPr>
            <a:normAutofit fontScale="90000"/>
          </a:bodyPr>
          <a:lstStyle/>
          <a:p>
            <a:r>
              <a:rPr lang="en-US" sz="6600" dirty="0" smtClean="0">
                <a:solidFill>
                  <a:schemeClr val="bg1"/>
                </a:solidFill>
              </a:rPr>
              <a:t>SELAMAT DATANG</a:t>
            </a:r>
            <a:endParaRPr lang="en-MY"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630847"/>
            <a:ext cx="2006253" cy="15027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453" y="803390"/>
            <a:ext cx="1012844" cy="839816"/>
          </a:xfrm>
          <a:prstGeom prst="rect">
            <a:avLst/>
          </a:prstGeom>
        </p:spPr>
      </p:pic>
      <p:grpSp>
        <p:nvGrpSpPr>
          <p:cNvPr id="6" name="Group 5"/>
          <p:cNvGrpSpPr/>
          <p:nvPr/>
        </p:nvGrpSpPr>
        <p:grpSpPr>
          <a:xfrm>
            <a:off x="6248400" y="533400"/>
            <a:ext cx="1600200" cy="1270747"/>
            <a:chOff x="1481351" y="1600200"/>
            <a:chExt cx="1600200" cy="1270747"/>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351" y="2667000"/>
              <a:ext cx="1600200" cy="20394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099" y="1600200"/>
              <a:ext cx="147508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Shape 109"/>
          <p:cNvPicPr preferRelativeResize="0"/>
          <p:nvPr/>
        </p:nvPicPr>
        <p:blipFill rotWithShape="1">
          <a:blip r:embed="rId6" cstate="print">
            <a:alphaModFix/>
          </a:blip>
          <a:srcRect/>
          <a:stretch/>
        </p:blipFill>
        <p:spPr>
          <a:xfrm>
            <a:off x="1524001" y="5953250"/>
            <a:ext cx="1295399" cy="295150"/>
          </a:xfrm>
          <a:prstGeom prst="rect">
            <a:avLst/>
          </a:prstGeom>
          <a:noFill/>
          <a:ln>
            <a:noFill/>
          </a:ln>
        </p:spPr>
      </p:pic>
      <p:pic>
        <p:nvPicPr>
          <p:cNvPr id="12" name="Picture 1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5162" y="5827869"/>
            <a:ext cx="528638" cy="528637"/>
          </a:xfrm>
          <a:prstGeom prst="rect">
            <a:avLst/>
          </a:prstGeom>
          <a:noFill/>
          <a:ln>
            <a:noFill/>
          </a:ln>
        </p:spPr>
      </p:pic>
      <p:pic>
        <p:nvPicPr>
          <p:cNvPr id="13" name="Picture 2" descr="C:\Work Program\WMI FOLDER\FRMutiara\SupportDocument\logo f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0" y="5796280"/>
            <a:ext cx="1295400" cy="6045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3886200"/>
            <a:ext cx="90678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27792" y="3931698"/>
            <a:ext cx="4088415" cy="868902"/>
          </a:xfrm>
          <a:prstGeom prst="rect">
            <a:avLst/>
          </a:prstGeom>
        </p:spPr>
      </p:pic>
    </p:spTree>
    <p:extLst>
      <p:ext uri="{BB962C8B-B14F-4D97-AF65-F5344CB8AC3E}">
        <p14:creationId xmlns:p14="http://schemas.microsoft.com/office/powerpoint/2010/main" val="1865326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COMMERCIAL MILEAGE</a:t>
            </a:r>
          </a:p>
        </p:txBody>
      </p:sp>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20" name="Rectangle 19"/>
          <p:cNvSpPr/>
          <p:nvPr/>
        </p:nvSpPr>
        <p:spPr>
          <a:xfrm>
            <a:off x="304800" y="1591270"/>
            <a:ext cx="8610599" cy="923330"/>
          </a:xfrm>
          <a:prstGeom prst="rect">
            <a:avLst/>
          </a:prstGeom>
        </p:spPr>
        <p:txBody>
          <a:bodyPr wrap="square">
            <a:spAutoFit/>
          </a:bodyPr>
          <a:lstStyle/>
          <a:p>
            <a:pPr algn="just"/>
            <a:r>
              <a:rPr lang="en-US" dirty="0">
                <a:solidFill>
                  <a:schemeClr val="bg1"/>
                </a:solidFill>
              </a:rPr>
              <a:t>In the spirit of business collaboration between </a:t>
            </a:r>
            <a:r>
              <a:rPr lang="en-US" dirty="0" smtClean="0">
                <a:solidFill>
                  <a:schemeClr val="bg1"/>
                </a:solidFill>
              </a:rPr>
              <a:t>FR MUTIARA and KKMM/MCMC/PI1M, we </a:t>
            </a:r>
            <a:r>
              <a:rPr lang="en-US" dirty="0">
                <a:solidFill>
                  <a:schemeClr val="bg1"/>
                </a:solidFill>
              </a:rPr>
              <a:t>will support </a:t>
            </a:r>
            <a:r>
              <a:rPr lang="en-US" dirty="0" smtClean="0">
                <a:solidFill>
                  <a:schemeClr val="bg1"/>
                </a:solidFill>
              </a:rPr>
              <a:t>Pi1M in </a:t>
            </a:r>
            <a:r>
              <a:rPr lang="en-US" dirty="0">
                <a:solidFill>
                  <a:schemeClr val="bg1"/>
                </a:solidFill>
              </a:rPr>
              <a:t>providing quality products </a:t>
            </a:r>
            <a:r>
              <a:rPr lang="en-US" dirty="0" smtClean="0">
                <a:solidFill>
                  <a:schemeClr val="bg1"/>
                </a:solidFill>
              </a:rPr>
              <a:t>and services with </a:t>
            </a:r>
            <a:r>
              <a:rPr lang="en-US" dirty="0">
                <a:solidFill>
                  <a:schemeClr val="bg1"/>
                </a:solidFill>
              </a:rPr>
              <a:t>the highest degree of customer satisfaction.</a:t>
            </a:r>
            <a:endParaRPr lang="en-MY" dirty="0">
              <a:solidFill>
                <a:schemeClr val="bg1"/>
              </a:solidFill>
            </a:endParaRPr>
          </a:p>
        </p:txBody>
      </p:sp>
      <p:sp>
        <p:nvSpPr>
          <p:cNvPr id="22" name="Rectangle 21"/>
          <p:cNvSpPr/>
          <p:nvPr/>
        </p:nvSpPr>
        <p:spPr>
          <a:xfrm>
            <a:off x="4495800" y="2974300"/>
            <a:ext cx="4305301" cy="2893100"/>
          </a:xfrm>
          <a:prstGeom prst="rect">
            <a:avLst/>
          </a:prstGeom>
        </p:spPr>
        <p:txBody>
          <a:bodyPr wrap="square">
            <a:spAutoFit/>
          </a:bodyPr>
          <a:lstStyle/>
          <a:p>
            <a:pPr marL="285750" indent="-285750" algn="just">
              <a:buFont typeface="Arial" panose="020B0604020202020204" pitchFamily="34" charset="0"/>
              <a:buChar char="•"/>
            </a:pPr>
            <a:r>
              <a:rPr lang="en-US" sz="1400" dirty="0" smtClean="0">
                <a:solidFill>
                  <a:schemeClr val="bg1"/>
                </a:solidFill>
              </a:rPr>
              <a:t>MCMC is required to share the success stories of PI1M business &amp; entrepreneurs on monthly basis in </a:t>
            </a:r>
            <a:r>
              <a:rPr lang="en-US" sz="1400" dirty="0" err="1" smtClean="0">
                <a:solidFill>
                  <a:schemeClr val="bg1"/>
                </a:solidFill>
              </a:rPr>
              <a:t>Utusan</a:t>
            </a:r>
            <a:r>
              <a:rPr lang="en-US" sz="1400" dirty="0" smtClean="0">
                <a:solidFill>
                  <a:schemeClr val="bg1"/>
                </a:solidFill>
              </a:rPr>
              <a:t>/ </a:t>
            </a:r>
            <a:r>
              <a:rPr lang="en-US" sz="1400" dirty="0" err="1" smtClean="0">
                <a:solidFill>
                  <a:schemeClr val="bg1"/>
                </a:solidFill>
              </a:rPr>
              <a:t>Sinar</a:t>
            </a:r>
            <a:r>
              <a:rPr lang="en-US" sz="1400" dirty="0" smtClean="0">
                <a:solidFill>
                  <a:schemeClr val="bg1"/>
                </a:solidFill>
              </a:rPr>
              <a:t> </a:t>
            </a:r>
            <a:r>
              <a:rPr lang="en-US" sz="1400" dirty="0" err="1" smtClean="0">
                <a:solidFill>
                  <a:schemeClr val="bg1"/>
                </a:solidFill>
              </a:rPr>
              <a:t>Harian</a:t>
            </a:r>
            <a:r>
              <a:rPr lang="en-US" sz="1400" dirty="0" smtClean="0">
                <a:solidFill>
                  <a:schemeClr val="bg1"/>
                </a:solidFill>
              </a:rPr>
              <a:t>. (</a:t>
            </a:r>
            <a:r>
              <a:rPr lang="en-US" sz="1400" i="1" dirty="0" smtClean="0">
                <a:solidFill>
                  <a:schemeClr val="bg1"/>
                </a:solidFill>
              </a:rPr>
              <a:t>subject to negotiations terms &amp; conditions between us and respective parties).</a:t>
            </a:r>
          </a:p>
          <a:p>
            <a:pPr marL="285750" indent="-285750" algn="just">
              <a:buFont typeface="Arial" panose="020B0604020202020204" pitchFamily="34" charset="0"/>
              <a:buChar char="•"/>
            </a:pPr>
            <a:r>
              <a:rPr lang="en-US" sz="1400" dirty="0" smtClean="0">
                <a:solidFill>
                  <a:schemeClr val="bg1"/>
                </a:solidFill>
              </a:rPr>
              <a:t> FR </a:t>
            </a:r>
            <a:r>
              <a:rPr lang="en-US" sz="1400" dirty="0" err="1" smtClean="0">
                <a:solidFill>
                  <a:schemeClr val="bg1"/>
                </a:solidFill>
              </a:rPr>
              <a:t>Mutiara</a:t>
            </a:r>
            <a:r>
              <a:rPr lang="en-US" sz="1400" dirty="0" smtClean="0">
                <a:solidFill>
                  <a:schemeClr val="bg1"/>
                </a:solidFill>
              </a:rPr>
              <a:t> will do the selection of the SME award winner lists based on good financial management governance and MCMC internal criteria.</a:t>
            </a:r>
          </a:p>
          <a:p>
            <a:pPr marL="285750" indent="-285750" algn="just">
              <a:buFont typeface="Arial" panose="020B0604020202020204" pitchFamily="34" charset="0"/>
              <a:buChar char="•"/>
            </a:pPr>
            <a:r>
              <a:rPr lang="en-US" sz="1400" dirty="0" smtClean="0">
                <a:solidFill>
                  <a:schemeClr val="bg1"/>
                </a:solidFill>
              </a:rPr>
              <a:t>An event will be held to celebrate the winners.</a:t>
            </a:r>
          </a:p>
          <a:p>
            <a:pPr marL="285750" indent="-285750" algn="just">
              <a:buFont typeface="Arial" panose="020B0604020202020204" pitchFamily="34" charset="0"/>
              <a:buChar char="•"/>
            </a:pPr>
            <a:r>
              <a:rPr lang="en-US" sz="1400" dirty="0" smtClean="0">
                <a:solidFill>
                  <a:schemeClr val="bg1"/>
                </a:solidFill>
              </a:rPr>
              <a:t>Award will be sponsored by FR </a:t>
            </a:r>
            <a:r>
              <a:rPr lang="en-US" sz="1400" dirty="0" err="1" smtClean="0">
                <a:solidFill>
                  <a:schemeClr val="bg1"/>
                </a:solidFill>
              </a:rPr>
              <a:t>Mutiara</a:t>
            </a:r>
            <a:r>
              <a:rPr lang="en-US" sz="1400" dirty="0" smtClean="0">
                <a:solidFill>
                  <a:schemeClr val="bg1"/>
                </a:solidFill>
              </a:rPr>
              <a:t>.</a:t>
            </a:r>
          </a:p>
          <a:p>
            <a:pPr marL="285750" indent="-285750" algn="just">
              <a:buFont typeface="Arial" panose="020B0604020202020204" pitchFamily="34" charset="0"/>
              <a:buChar char="•"/>
            </a:pPr>
            <a:r>
              <a:rPr lang="en-US" sz="1400" dirty="0">
                <a:solidFill>
                  <a:schemeClr val="bg1"/>
                </a:solidFill>
              </a:rPr>
              <a:t>FR </a:t>
            </a:r>
            <a:r>
              <a:rPr lang="en-US" sz="1400" dirty="0" err="1">
                <a:solidFill>
                  <a:schemeClr val="bg1"/>
                </a:solidFill>
              </a:rPr>
              <a:t>Mutiara</a:t>
            </a:r>
            <a:r>
              <a:rPr lang="en-US" sz="1400" dirty="0">
                <a:solidFill>
                  <a:schemeClr val="bg1"/>
                </a:solidFill>
              </a:rPr>
              <a:t> </a:t>
            </a:r>
            <a:r>
              <a:rPr lang="en-US" sz="1400" dirty="0" smtClean="0">
                <a:solidFill>
                  <a:schemeClr val="bg1"/>
                </a:solidFill>
              </a:rPr>
              <a:t>will sponsor the 1</a:t>
            </a:r>
            <a:r>
              <a:rPr lang="en-US" sz="1400" baseline="30000" dirty="0" smtClean="0">
                <a:solidFill>
                  <a:schemeClr val="bg1"/>
                </a:solidFill>
              </a:rPr>
              <a:t>st</a:t>
            </a:r>
            <a:r>
              <a:rPr lang="en-US" sz="1400" dirty="0" smtClean="0">
                <a:solidFill>
                  <a:schemeClr val="bg1"/>
                </a:solidFill>
              </a:rPr>
              <a:t> year event and entrepreneurs segment in </a:t>
            </a:r>
            <a:r>
              <a:rPr lang="en-US" sz="1400" dirty="0" err="1">
                <a:solidFill>
                  <a:schemeClr val="bg1"/>
                </a:solidFill>
              </a:rPr>
              <a:t>Utusan</a:t>
            </a:r>
            <a:r>
              <a:rPr lang="en-US" sz="1400" dirty="0">
                <a:solidFill>
                  <a:schemeClr val="bg1"/>
                </a:solidFill>
              </a:rPr>
              <a:t>/ </a:t>
            </a:r>
            <a:r>
              <a:rPr lang="en-US" sz="1400" dirty="0" err="1" smtClean="0">
                <a:solidFill>
                  <a:schemeClr val="bg1"/>
                </a:solidFill>
              </a:rPr>
              <a:t>Sinar</a:t>
            </a:r>
            <a:r>
              <a:rPr lang="en-US" sz="1400" dirty="0" smtClean="0">
                <a:solidFill>
                  <a:schemeClr val="bg1"/>
                </a:solidFill>
              </a:rPr>
              <a:t> </a:t>
            </a:r>
            <a:r>
              <a:rPr lang="en-US" sz="1400" dirty="0" err="1" smtClean="0">
                <a:solidFill>
                  <a:schemeClr val="bg1"/>
                </a:solidFill>
              </a:rPr>
              <a:t>Harian</a:t>
            </a:r>
            <a:r>
              <a:rPr lang="en-US" sz="1400" dirty="0">
                <a:solidFill>
                  <a:schemeClr val="bg1"/>
                </a:solidFill>
              </a:rPr>
              <a:t>.</a:t>
            </a:r>
          </a:p>
        </p:txBody>
      </p:sp>
      <p:sp>
        <p:nvSpPr>
          <p:cNvPr id="23" name="Rounded Rectangle 22"/>
          <p:cNvSpPr/>
          <p:nvPr/>
        </p:nvSpPr>
        <p:spPr>
          <a:xfrm>
            <a:off x="460375" y="2860729"/>
            <a:ext cx="2206625" cy="3006671"/>
          </a:xfrm>
          <a:prstGeom prst="round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smtClean="0">
                <a:solidFill>
                  <a:schemeClr val="bg1"/>
                </a:solidFill>
              </a:rPr>
              <a:t>PI1M BUSINESS AWARD</a:t>
            </a:r>
          </a:p>
          <a:p>
            <a:pPr algn="ctr"/>
            <a:r>
              <a:rPr lang="en-US" sz="2000" dirty="0" smtClean="0">
                <a:solidFill>
                  <a:schemeClr val="bg1"/>
                </a:solidFill>
              </a:rPr>
              <a:t>Joint program between </a:t>
            </a:r>
          </a:p>
          <a:p>
            <a:pPr algn="ctr"/>
            <a:r>
              <a:rPr lang="en-US" sz="2000" dirty="0" smtClean="0">
                <a:solidFill>
                  <a:schemeClr val="bg1"/>
                </a:solidFill>
              </a:rPr>
              <a:t>FRMutiara-PI1M/KKMM/MCMC</a:t>
            </a:r>
            <a:endParaRPr lang="en-MY" sz="2000" dirty="0">
              <a:solidFill>
                <a:schemeClr val="bg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24125"/>
            <a:ext cx="167640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525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EXPECTED ECONOMIC GROWTH</a:t>
            </a:r>
            <a:endParaRPr lang="en-US" dirty="0">
              <a:solidFill>
                <a:schemeClr val="bg1"/>
              </a:solidFill>
            </a:endParaRPr>
          </a:p>
        </p:txBody>
      </p:sp>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18" name="Right Arrow 17"/>
          <p:cNvSpPr/>
          <p:nvPr/>
        </p:nvSpPr>
        <p:spPr>
          <a:xfrm>
            <a:off x="9220200" y="7543800"/>
            <a:ext cx="914400" cy="533400"/>
          </a:xfrm>
          <a:prstGeom prst="rightArrow">
            <a:avLst/>
          </a:prstGeom>
          <a:solidFill>
            <a:srgbClr val="F000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MY"/>
          </a:p>
        </p:txBody>
      </p:sp>
      <p:grpSp>
        <p:nvGrpSpPr>
          <p:cNvPr id="66" name="Group 65"/>
          <p:cNvGrpSpPr/>
          <p:nvPr/>
        </p:nvGrpSpPr>
        <p:grpSpPr>
          <a:xfrm>
            <a:off x="2299039" y="1912936"/>
            <a:ext cx="4523707" cy="4335464"/>
            <a:chOff x="441146" y="1500186"/>
            <a:chExt cx="5188504" cy="4335464"/>
          </a:xfrm>
        </p:grpSpPr>
        <p:sp>
          <p:nvSpPr>
            <p:cNvPr id="67" name="Freeform 66"/>
            <p:cNvSpPr>
              <a:spLocks/>
            </p:cNvSpPr>
            <p:nvPr/>
          </p:nvSpPr>
          <p:spPr bwMode="auto">
            <a:xfrm rot="10800000">
              <a:off x="3035397" y="2816781"/>
              <a:ext cx="1285914" cy="807827"/>
            </a:xfrm>
            <a:custGeom>
              <a:avLst/>
              <a:gdLst>
                <a:gd name="T0" fmla="*/ 2601 w 11008"/>
                <a:gd name="T1" fmla="*/ 7085 h 7085"/>
                <a:gd name="T2" fmla="*/ 11008 w 11008"/>
                <a:gd name="T3" fmla="*/ 4404 h 7085"/>
                <a:gd name="T4" fmla="*/ 11008 w 11008"/>
                <a:gd name="T5" fmla="*/ 0 h 7085"/>
                <a:gd name="T6" fmla="*/ 1503 w 11008"/>
                <a:gd name="T7" fmla="*/ 3032 h 7085"/>
                <a:gd name="T8" fmla="*/ 0 w 11008"/>
                <a:gd name="T9" fmla="*/ 3511 h 7085"/>
                <a:gd name="T10" fmla="*/ 2601 w 11008"/>
                <a:gd name="T11" fmla="*/ 7085 h 7085"/>
              </a:gdLst>
              <a:ahLst/>
              <a:cxnLst>
                <a:cxn ang="0">
                  <a:pos x="T0" y="T1"/>
                </a:cxn>
                <a:cxn ang="0">
                  <a:pos x="T2" y="T3"/>
                </a:cxn>
                <a:cxn ang="0">
                  <a:pos x="T4" y="T5"/>
                </a:cxn>
                <a:cxn ang="0">
                  <a:pos x="T6" y="T7"/>
                </a:cxn>
                <a:cxn ang="0">
                  <a:pos x="T8" y="T9"/>
                </a:cxn>
                <a:cxn ang="0">
                  <a:pos x="T10" y="T11"/>
                </a:cxn>
              </a:cxnLst>
              <a:rect l="0" t="0" r="r" b="b"/>
              <a:pathLst>
                <a:path w="11008" h="7085">
                  <a:moveTo>
                    <a:pt x="2601" y="7085"/>
                  </a:moveTo>
                  <a:lnTo>
                    <a:pt x="11008" y="4404"/>
                  </a:lnTo>
                  <a:lnTo>
                    <a:pt x="11008" y="0"/>
                  </a:lnTo>
                  <a:lnTo>
                    <a:pt x="1503" y="3032"/>
                  </a:lnTo>
                  <a:lnTo>
                    <a:pt x="0" y="3511"/>
                  </a:lnTo>
                  <a:lnTo>
                    <a:pt x="2601" y="7085"/>
                  </a:lnTo>
                  <a:close/>
                </a:path>
              </a:pathLst>
            </a:cu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8" name="Freeform 67"/>
            <p:cNvSpPr>
              <a:spLocks/>
            </p:cNvSpPr>
            <p:nvPr/>
          </p:nvSpPr>
          <p:spPr bwMode="auto">
            <a:xfrm rot="10800000">
              <a:off x="3035398" y="2729251"/>
              <a:ext cx="981779" cy="393885"/>
            </a:xfrm>
            <a:custGeom>
              <a:avLst/>
              <a:gdLst>
                <a:gd name="T0" fmla="*/ 8407 w 8407"/>
                <a:gd name="T1" fmla="*/ 1425 h 3452"/>
                <a:gd name="T2" fmla="*/ 8407 w 8407"/>
                <a:gd name="T3" fmla="*/ 0 h 3452"/>
                <a:gd name="T4" fmla="*/ 0 w 8407"/>
                <a:gd name="T5" fmla="*/ 2681 h 3452"/>
                <a:gd name="T6" fmla="*/ 75 w 8407"/>
                <a:gd name="T7" fmla="*/ 2785 h 3452"/>
                <a:gd name="T8" fmla="*/ 2051 w 8407"/>
                <a:gd name="T9" fmla="*/ 3452 h 3452"/>
                <a:gd name="T10" fmla="*/ 8407 w 8407"/>
                <a:gd name="T11" fmla="*/ 1425 h 3452"/>
              </a:gdLst>
              <a:ahLst/>
              <a:cxnLst>
                <a:cxn ang="0">
                  <a:pos x="T0" y="T1"/>
                </a:cxn>
                <a:cxn ang="0">
                  <a:pos x="T2" y="T3"/>
                </a:cxn>
                <a:cxn ang="0">
                  <a:pos x="T4" y="T5"/>
                </a:cxn>
                <a:cxn ang="0">
                  <a:pos x="T6" y="T7"/>
                </a:cxn>
                <a:cxn ang="0">
                  <a:pos x="T8" y="T9"/>
                </a:cxn>
                <a:cxn ang="0">
                  <a:pos x="T10" y="T11"/>
                </a:cxn>
              </a:cxnLst>
              <a:rect l="0" t="0" r="r" b="b"/>
              <a:pathLst>
                <a:path w="8407" h="3452">
                  <a:moveTo>
                    <a:pt x="8407" y="1425"/>
                  </a:moveTo>
                  <a:lnTo>
                    <a:pt x="8407" y="0"/>
                  </a:lnTo>
                  <a:lnTo>
                    <a:pt x="0" y="2681"/>
                  </a:lnTo>
                  <a:lnTo>
                    <a:pt x="75" y="2785"/>
                  </a:lnTo>
                  <a:lnTo>
                    <a:pt x="2051" y="3452"/>
                  </a:lnTo>
                  <a:lnTo>
                    <a:pt x="8407" y="1425"/>
                  </a:lnTo>
                  <a:close/>
                </a:path>
              </a:pathLst>
            </a:custGeom>
            <a:solidFill>
              <a:srgbClr val="A6820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9" name="Freeform 68"/>
            <p:cNvSpPr>
              <a:spLocks/>
            </p:cNvSpPr>
            <p:nvPr/>
          </p:nvSpPr>
          <p:spPr bwMode="auto">
            <a:xfrm rot="10800000">
              <a:off x="3035398" y="3370225"/>
              <a:ext cx="1854238" cy="1194418"/>
            </a:xfrm>
            <a:custGeom>
              <a:avLst/>
              <a:gdLst>
                <a:gd name="T0" fmla="*/ 3918 w 15876"/>
                <a:gd name="T1" fmla="*/ 10447 h 10481"/>
                <a:gd name="T2" fmla="*/ 4018 w 15876"/>
                <a:gd name="T3" fmla="*/ 10481 h 10481"/>
                <a:gd name="T4" fmla="*/ 15876 w 15876"/>
                <a:gd name="T5" fmla="*/ 6700 h 10481"/>
                <a:gd name="T6" fmla="*/ 15876 w 15876"/>
                <a:gd name="T7" fmla="*/ 0 h 10481"/>
                <a:gd name="T8" fmla="*/ 1592 w 15876"/>
                <a:gd name="T9" fmla="*/ 4555 h 10481"/>
                <a:gd name="T10" fmla="*/ 0 w 15876"/>
                <a:gd name="T11" fmla="*/ 5063 h 10481"/>
                <a:gd name="T12" fmla="*/ 3918 w 15876"/>
                <a:gd name="T13" fmla="*/ 10447 h 10481"/>
              </a:gdLst>
              <a:ahLst/>
              <a:cxnLst>
                <a:cxn ang="0">
                  <a:pos x="T0" y="T1"/>
                </a:cxn>
                <a:cxn ang="0">
                  <a:pos x="T2" y="T3"/>
                </a:cxn>
                <a:cxn ang="0">
                  <a:pos x="T4" y="T5"/>
                </a:cxn>
                <a:cxn ang="0">
                  <a:pos x="T6" y="T7"/>
                </a:cxn>
                <a:cxn ang="0">
                  <a:pos x="T8" y="T9"/>
                </a:cxn>
                <a:cxn ang="0">
                  <a:pos x="T10" y="T11"/>
                </a:cxn>
                <a:cxn ang="0">
                  <a:pos x="T12" y="T13"/>
                </a:cxn>
              </a:cxnLst>
              <a:rect l="0" t="0" r="r" b="b"/>
              <a:pathLst>
                <a:path w="15876" h="10481">
                  <a:moveTo>
                    <a:pt x="3918" y="10447"/>
                  </a:moveTo>
                  <a:lnTo>
                    <a:pt x="4018" y="10481"/>
                  </a:lnTo>
                  <a:lnTo>
                    <a:pt x="15876" y="6700"/>
                  </a:lnTo>
                  <a:lnTo>
                    <a:pt x="15876" y="0"/>
                  </a:lnTo>
                  <a:lnTo>
                    <a:pt x="1592" y="4555"/>
                  </a:lnTo>
                  <a:lnTo>
                    <a:pt x="0" y="5063"/>
                  </a:lnTo>
                  <a:lnTo>
                    <a:pt x="3918" y="10447"/>
                  </a:lnTo>
                  <a:close/>
                </a:path>
              </a:pathLst>
            </a:custGeom>
            <a:gradFill flip="none" rotWithShape="1">
              <a:gsLst>
                <a:gs pos="0">
                  <a:srgbClr val="1DBDC9">
                    <a:shade val="30000"/>
                    <a:satMod val="115000"/>
                  </a:srgbClr>
                </a:gs>
                <a:gs pos="50000">
                  <a:srgbClr val="1DBDC9">
                    <a:shade val="67500"/>
                    <a:satMod val="115000"/>
                  </a:srgbClr>
                </a:gs>
                <a:gs pos="100000">
                  <a:srgbClr val="1DBDC9">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0" name="Freeform 69"/>
            <p:cNvSpPr>
              <a:spLocks/>
            </p:cNvSpPr>
            <p:nvPr/>
          </p:nvSpPr>
          <p:spPr bwMode="auto">
            <a:xfrm rot="10800000">
              <a:off x="1652778" y="3284519"/>
              <a:ext cx="1382620" cy="516062"/>
            </a:xfrm>
            <a:custGeom>
              <a:avLst/>
              <a:gdLst>
                <a:gd name="T0" fmla="*/ 9472 w 11839"/>
                <a:gd name="T1" fmla="*/ 4525 h 4525"/>
                <a:gd name="T2" fmla="*/ 11839 w 11839"/>
                <a:gd name="T3" fmla="*/ 3725 h 4525"/>
                <a:gd name="T4" fmla="*/ 0 w 11839"/>
                <a:gd name="T5" fmla="*/ 0 h 4525"/>
                <a:gd name="T6" fmla="*/ 0 w 11839"/>
                <a:gd name="T7" fmla="*/ 1544 h 4525"/>
                <a:gd name="T8" fmla="*/ 9472 w 11839"/>
                <a:gd name="T9" fmla="*/ 4525 h 4525"/>
              </a:gdLst>
              <a:ahLst/>
              <a:cxnLst>
                <a:cxn ang="0">
                  <a:pos x="T0" y="T1"/>
                </a:cxn>
                <a:cxn ang="0">
                  <a:pos x="T2" y="T3"/>
                </a:cxn>
                <a:cxn ang="0">
                  <a:pos x="T4" y="T5"/>
                </a:cxn>
                <a:cxn ang="0">
                  <a:pos x="T6" y="T7"/>
                </a:cxn>
                <a:cxn ang="0">
                  <a:pos x="T8" y="T9"/>
                </a:cxn>
              </a:cxnLst>
              <a:rect l="0" t="0" r="r" b="b"/>
              <a:pathLst>
                <a:path w="11839" h="4525">
                  <a:moveTo>
                    <a:pt x="9472" y="4525"/>
                  </a:moveTo>
                  <a:lnTo>
                    <a:pt x="11839" y="3725"/>
                  </a:lnTo>
                  <a:lnTo>
                    <a:pt x="0" y="0"/>
                  </a:lnTo>
                  <a:lnTo>
                    <a:pt x="0" y="1544"/>
                  </a:lnTo>
                  <a:lnTo>
                    <a:pt x="9472" y="4525"/>
                  </a:lnTo>
                  <a:close/>
                </a:path>
              </a:pathLst>
            </a:custGeom>
            <a:solidFill>
              <a:srgbClr val="05788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1" name="Freeform 70"/>
            <p:cNvSpPr>
              <a:spLocks/>
            </p:cNvSpPr>
            <p:nvPr/>
          </p:nvSpPr>
          <p:spPr bwMode="auto">
            <a:xfrm rot="10800000">
              <a:off x="3035397" y="3279048"/>
              <a:ext cx="1384722" cy="521533"/>
            </a:xfrm>
            <a:custGeom>
              <a:avLst/>
              <a:gdLst>
                <a:gd name="T0" fmla="*/ 2353 w 11858"/>
                <a:gd name="T1" fmla="*/ 4576 h 4576"/>
                <a:gd name="T2" fmla="*/ 11858 w 11858"/>
                <a:gd name="T3" fmla="*/ 1544 h 4576"/>
                <a:gd name="T4" fmla="*/ 11858 w 11858"/>
                <a:gd name="T5" fmla="*/ 0 h 4576"/>
                <a:gd name="T6" fmla="*/ 0 w 11858"/>
                <a:gd name="T7" fmla="*/ 3781 h 4576"/>
                <a:gd name="T8" fmla="*/ 2353 w 11858"/>
                <a:gd name="T9" fmla="*/ 4576 h 4576"/>
              </a:gdLst>
              <a:ahLst/>
              <a:cxnLst>
                <a:cxn ang="0">
                  <a:pos x="T0" y="T1"/>
                </a:cxn>
                <a:cxn ang="0">
                  <a:pos x="T2" y="T3"/>
                </a:cxn>
                <a:cxn ang="0">
                  <a:pos x="T4" y="T5"/>
                </a:cxn>
                <a:cxn ang="0">
                  <a:pos x="T6" y="T7"/>
                </a:cxn>
                <a:cxn ang="0">
                  <a:pos x="T8" y="T9"/>
                </a:cxn>
              </a:cxnLst>
              <a:rect l="0" t="0" r="r" b="b"/>
              <a:pathLst>
                <a:path w="11858" h="4576">
                  <a:moveTo>
                    <a:pt x="2353" y="4576"/>
                  </a:moveTo>
                  <a:lnTo>
                    <a:pt x="11858" y="1544"/>
                  </a:lnTo>
                  <a:lnTo>
                    <a:pt x="11858" y="0"/>
                  </a:lnTo>
                  <a:lnTo>
                    <a:pt x="0" y="3781"/>
                  </a:lnTo>
                  <a:lnTo>
                    <a:pt x="2353" y="4576"/>
                  </a:lnTo>
                  <a:close/>
                </a:path>
              </a:pathLst>
            </a:custGeom>
            <a:solidFill>
              <a:srgbClr val="05788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2" name="Freeform 71"/>
            <p:cNvSpPr>
              <a:spLocks/>
            </p:cNvSpPr>
            <p:nvPr/>
          </p:nvSpPr>
          <p:spPr bwMode="auto">
            <a:xfrm rot="10800000">
              <a:off x="3035398" y="4044935"/>
              <a:ext cx="1974771" cy="718474"/>
            </a:xfrm>
            <a:custGeom>
              <a:avLst/>
              <a:gdLst>
                <a:gd name="T0" fmla="*/ 16909 w 16909"/>
                <a:gd name="T1" fmla="*/ 1750 h 6305"/>
                <a:gd name="T2" fmla="*/ 16909 w 16909"/>
                <a:gd name="T3" fmla="*/ 0 h 6305"/>
                <a:gd name="T4" fmla="*/ 0 w 16909"/>
                <a:gd name="T5" fmla="*/ 5393 h 6305"/>
                <a:gd name="T6" fmla="*/ 26 w 16909"/>
                <a:gd name="T7" fmla="*/ 5428 h 6305"/>
                <a:gd name="T8" fmla="*/ 2625 w 16909"/>
                <a:gd name="T9" fmla="*/ 6305 h 6305"/>
                <a:gd name="T10" fmla="*/ 16909 w 16909"/>
                <a:gd name="T11" fmla="*/ 1750 h 6305"/>
              </a:gdLst>
              <a:ahLst/>
              <a:cxnLst>
                <a:cxn ang="0">
                  <a:pos x="T0" y="T1"/>
                </a:cxn>
                <a:cxn ang="0">
                  <a:pos x="T2" y="T3"/>
                </a:cxn>
                <a:cxn ang="0">
                  <a:pos x="T4" y="T5"/>
                </a:cxn>
                <a:cxn ang="0">
                  <a:pos x="T6" y="T7"/>
                </a:cxn>
                <a:cxn ang="0">
                  <a:pos x="T8" y="T9"/>
                </a:cxn>
                <a:cxn ang="0">
                  <a:pos x="T10" y="T11"/>
                </a:cxn>
              </a:cxnLst>
              <a:rect l="0" t="0" r="r" b="b"/>
              <a:pathLst>
                <a:path w="16909" h="6305">
                  <a:moveTo>
                    <a:pt x="16909" y="1750"/>
                  </a:moveTo>
                  <a:lnTo>
                    <a:pt x="16909" y="0"/>
                  </a:lnTo>
                  <a:lnTo>
                    <a:pt x="0" y="5393"/>
                  </a:lnTo>
                  <a:lnTo>
                    <a:pt x="26" y="5428"/>
                  </a:lnTo>
                  <a:lnTo>
                    <a:pt x="2625" y="6305"/>
                  </a:lnTo>
                  <a:lnTo>
                    <a:pt x="16909" y="1750"/>
                  </a:lnTo>
                  <a:close/>
                </a:path>
              </a:pathLst>
            </a:custGeom>
            <a:solidFill>
              <a:srgbClr val="1B241F"/>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3" name="Freeform 72"/>
            <p:cNvSpPr>
              <a:spLocks/>
            </p:cNvSpPr>
            <p:nvPr/>
          </p:nvSpPr>
          <p:spPr bwMode="auto">
            <a:xfrm rot="10800000">
              <a:off x="3035398" y="2277925"/>
              <a:ext cx="883672" cy="682003"/>
            </a:xfrm>
            <a:custGeom>
              <a:avLst/>
              <a:gdLst>
                <a:gd name="T0" fmla="*/ 2601 w 7565"/>
                <a:gd name="T1" fmla="*/ 5988 h 5988"/>
                <a:gd name="T2" fmla="*/ 7565 w 7565"/>
                <a:gd name="T3" fmla="*/ 4405 h 5988"/>
                <a:gd name="T4" fmla="*/ 7565 w 7565"/>
                <a:gd name="T5" fmla="*/ 0 h 5988"/>
                <a:gd name="T6" fmla="*/ 1209 w 7565"/>
                <a:gd name="T7" fmla="*/ 2027 h 5988"/>
                <a:gd name="T8" fmla="*/ 0 w 7565"/>
                <a:gd name="T9" fmla="*/ 2413 h 5988"/>
                <a:gd name="T10" fmla="*/ 2601 w 7565"/>
                <a:gd name="T11" fmla="*/ 5988 h 5988"/>
              </a:gdLst>
              <a:ahLst/>
              <a:cxnLst>
                <a:cxn ang="0">
                  <a:pos x="T0" y="T1"/>
                </a:cxn>
                <a:cxn ang="0">
                  <a:pos x="T2" y="T3"/>
                </a:cxn>
                <a:cxn ang="0">
                  <a:pos x="T4" y="T5"/>
                </a:cxn>
                <a:cxn ang="0">
                  <a:pos x="T6" y="T7"/>
                </a:cxn>
                <a:cxn ang="0">
                  <a:pos x="T8" y="T9"/>
                </a:cxn>
                <a:cxn ang="0">
                  <a:pos x="T10" y="T11"/>
                </a:cxn>
              </a:cxnLst>
              <a:rect l="0" t="0" r="r" b="b"/>
              <a:pathLst>
                <a:path w="7565" h="5988">
                  <a:moveTo>
                    <a:pt x="2601" y="5988"/>
                  </a:moveTo>
                  <a:lnTo>
                    <a:pt x="7565" y="4405"/>
                  </a:lnTo>
                  <a:lnTo>
                    <a:pt x="7565" y="0"/>
                  </a:lnTo>
                  <a:lnTo>
                    <a:pt x="1209" y="2027"/>
                  </a:lnTo>
                  <a:lnTo>
                    <a:pt x="0" y="2413"/>
                  </a:lnTo>
                  <a:lnTo>
                    <a:pt x="2601" y="5988"/>
                  </a:lnTo>
                  <a:close/>
                </a:path>
              </a:pathLst>
            </a:cu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4" name="Freeform 73"/>
            <p:cNvSpPr>
              <a:spLocks/>
            </p:cNvSpPr>
            <p:nvPr/>
          </p:nvSpPr>
          <p:spPr bwMode="auto">
            <a:xfrm rot="10800000">
              <a:off x="1176955" y="3375696"/>
              <a:ext cx="1858443" cy="1188947"/>
            </a:xfrm>
            <a:custGeom>
              <a:avLst/>
              <a:gdLst>
                <a:gd name="T0" fmla="*/ 11839 w 15915"/>
                <a:gd name="T1" fmla="*/ 10425 h 10425"/>
                <a:gd name="T2" fmla="*/ 12018 w 15915"/>
                <a:gd name="T3" fmla="*/ 10365 h 10425"/>
                <a:gd name="T4" fmla="*/ 15915 w 15915"/>
                <a:gd name="T5" fmla="*/ 5008 h 10425"/>
                <a:gd name="T6" fmla="*/ 14281 w 15915"/>
                <a:gd name="T7" fmla="*/ 4494 h 10425"/>
                <a:gd name="T8" fmla="*/ 0 w 15915"/>
                <a:gd name="T9" fmla="*/ 0 h 10425"/>
                <a:gd name="T10" fmla="*/ 0 w 15915"/>
                <a:gd name="T11" fmla="*/ 6700 h 10425"/>
                <a:gd name="T12" fmla="*/ 11839 w 15915"/>
                <a:gd name="T13" fmla="*/ 10425 h 10425"/>
              </a:gdLst>
              <a:ahLst/>
              <a:cxnLst>
                <a:cxn ang="0">
                  <a:pos x="T0" y="T1"/>
                </a:cxn>
                <a:cxn ang="0">
                  <a:pos x="T2" y="T3"/>
                </a:cxn>
                <a:cxn ang="0">
                  <a:pos x="T4" y="T5"/>
                </a:cxn>
                <a:cxn ang="0">
                  <a:pos x="T6" y="T7"/>
                </a:cxn>
                <a:cxn ang="0">
                  <a:pos x="T8" y="T9"/>
                </a:cxn>
                <a:cxn ang="0">
                  <a:pos x="T10" y="T11"/>
                </a:cxn>
                <a:cxn ang="0">
                  <a:pos x="T12" y="T13"/>
                </a:cxn>
              </a:cxnLst>
              <a:rect l="0" t="0" r="r" b="b"/>
              <a:pathLst>
                <a:path w="15915" h="10425">
                  <a:moveTo>
                    <a:pt x="11839" y="10425"/>
                  </a:moveTo>
                  <a:lnTo>
                    <a:pt x="12018" y="10365"/>
                  </a:lnTo>
                  <a:lnTo>
                    <a:pt x="15915" y="5008"/>
                  </a:lnTo>
                  <a:lnTo>
                    <a:pt x="14281" y="4494"/>
                  </a:lnTo>
                  <a:lnTo>
                    <a:pt x="0" y="0"/>
                  </a:lnTo>
                  <a:lnTo>
                    <a:pt x="0" y="6700"/>
                  </a:lnTo>
                  <a:lnTo>
                    <a:pt x="11839" y="10425"/>
                  </a:lnTo>
                  <a:close/>
                </a:path>
              </a:pathLst>
            </a:custGeom>
            <a:gradFill flip="none" rotWithShape="1">
              <a:gsLst>
                <a:gs pos="0">
                  <a:srgbClr val="1DBDC9">
                    <a:shade val="30000"/>
                    <a:satMod val="115000"/>
                  </a:srgbClr>
                </a:gs>
                <a:gs pos="50000">
                  <a:srgbClr val="1DBDC9">
                    <a:shade val="67500"/>
                    <a:satMod val="115000"/>
                  </a:srgbClr>
                </a:gs>
                <a:gs pos="100000">
                  <a:srgbClr val="1DBDC9">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5" name="Freeform 74"/>
            <p:cNvSpPr>
              <a:spLocks/>
            </p:cNvSpPr>
            <p:nvPr/>
          </p:nvSpPr>
          <p:spPr bwMode="auto">
            <a:xfrm rot="10800000">
              <a:off x="1746681" y="2820428"/>
              <a:ext cx="1288717" cy="804180"/>
            </a:xfrm>
            <a:custGeom>
              <a:avLst/>
              <a:gdLst>
                <a:gd name="T0" fmla="*/ 8427 w 11034"/>
                <a:gd name="T1" fmla="*/ 7056 h 7056"/>
                <a:gd name="T2" fmla="*/ 11034 w 11034"/>
                <a:gd name="T3" fmla="*/ 3473 h 7056"/>
                <a:gd name="T4" fmla="*/ 9472 w 11034"/>
                <a:gd name="T5" fmla="*/ 2981 h 7056"/>
                <a:gd name="T6" fmla="*/ 0 w 11034"/>
                <a:gd name="T7" fmla="*/ 0 h 7056"/>
                <a:gd name="T8" fmla="*/ 0 w 11034"/>
                <a:gd name="T9" fmla="*/ 4404 h 7056"/>
                <a:gd name="T10" fmla="*/ 8427 w 11034"/>
                <a:gd name="T11" fmla="*/ 7056 h 7056"/>
              </a:gdLst>
              <a:ahLst/>
              <a:cxnLst>
                <a:cxn ang="0">
                  <a:pos x="T0" y="T1"/>
                </a:cxn>
                <a:cxn ang="0">
                  <a:pos x="T2" y="T3"/>
                </a:cxn>
                <a:cxn ang="0">
                  <a:pos x="T4" y="T5"/>
                </a:cxn>
                <a:cxn ang="0">
                  <a:pos x="T6" y="T7"/>
                </a:cxn>
                <a:cxn ang="0">
                  <a:pos x="T8" y="T9"/>
                </a:cxn>
                <a:cxn ang="0">
                  <a:pos x="T10" y="T11"/>
                </a:cxn>
              </a:cxnLst>
              <a:rect l="0" t="0" r="r" b="b"/>
              <a:pathLst>
                <a:path w="11034" h="7056">
                  <a:moveTo>
                    <a:pt x="8427" y="7056"/>
                  </a:moveTo>
                  <a:lnTo>
                    <a:pt x="11034" y="3473"/>
                  </a:lnTo>
                  <a:lnTo>
                    <a:pt x="9472" y="2981"/>
                  </a:lnTo>
                  <a:lnTo>
                    <a:pt x="0" y="0"/>
                  </a:lnTo>
                  <a:lnTo>
                    <a:pt x="0" y="4404"/>
                  </a:lnTo>
                  <a:lnTo>
                    <a:pt x="8427" y="7056"/>
                  </a:lnTo>
                  <a:close/>
                </a:path>
              </a:pathLst>
            </a:cu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6" name="Freeform 75"/>
            <p:cNvSpPr>
              <a:spLocks/>
            </p:cNvSpPr>
            <p:nvPr/>
          </p:nvSpPr>
          <p:spPr bwMode="auto">
            <a:xfrm rot="10800000">
              <a:off x="1055721" y="4052229"/>
              <a:ext cx="1979676" cy="711180"/>
            </a:xfrm>
            <a:custGeom>
              <a:avLst/>
              <a:gdLst>
                <a:gd name="T0" fmla="*/ 0 w 16950"/>
                <a:gd name="T1" fmla="*/ 1750 h 6244"/>
                <a:gd name="T2" fmla="*/ 14281 w 16950"/>
                <a:gd name="T3" fmla="*/ 6244 h 6244"/>
                <a:gd name="T4" fmla="*/ 16942 w 16950"/>
                <a:gd name="T5" fmla="*/ 5346 h 6244"/>
                <a:gd name="T6" fmla="*/ 16950 w 16950"/>
                <a:gd name="T7" fmla="*/ 5334 h 6244"/>
                <a:gd name="T8" fmla="*/ 0 w 16950"/>
                <a:gd name="T9" fmla="*/ 0 h 6244"/>
                <a:gd name="T10" fmla="*/ 0 w 16950"/>
                <a:gd name="T11" fmla="*/ 1750 h 6244"/>
              </a:gdLst>
              <a:ahLst/>
              <a:cxnLst>
                <a:cxn ang="0">
                  <a:pos x="T0" y="T1"/>
                </a:cxn>
                <a:cxn ang="0">
                  <a:pos x="T2" y="T3"/>
                </a:cxn>
                <a:cxn ang="0">
                  <a:pos x="T4" y="T5"/>
                </a:cxn>
                <a:cxn ang="0">
                  <a:pos x="T6" y="T7"/>
                </a:cxn>
                <a:cxn ang="0">
                  <a:pos x="T8" y="T9"/>
                </a:cxn>
                <a:cxn ang="0">
                  <a:pos x="T10" y="T11"/>
                </a:cxn>
              </a:cxnLst>
              <a:rect l="0" t="0" r="r" b="b"/>
              <a:pathLst>
                <a:path w="16950" h="6244">
                  <a:moveTo>
                    <a:pt x="0" y="1750"/>
                  </a:moveTo>
                  <a:lnTo>
                    <a:pt x="14281" y="6244"/>
                  </a:lnTo>
                  <a:lnTo>
                    <a:pt x="16942" y="5346"/>
                  </a:lnTo>
                  <a:lnTo>
                    <a:pt x="16950" y="5334"/>
                  </a:lnTo>
                  <a:lnTo>
                    <a:pt x="0" y="0"/>
                  </a:lnTo>
                  <a:lnTo>
                    <a:pt x="0" y="1750"/>
                  </a:lnTo>
                  <a:close/>
                </a:path>
              </a:pathLst>
            </a:custGeom>
            <a:solidFill>
              <a:srgbClr val="1B241F"/>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7" name="Freeform 76"/>
            <p:cNvSpPr>
              <a:spLocks/>
            </p:cNvSpPr>
            <p:nvPr/>
          </p:nvSpPr>
          <p:spPr bwMode="auto">
            <a:xfrm rot="10800000">
              <a:off x="3035398" y="4148877"/>
              <a:ext cx="2594252" cy="1686773"/>
            </a:xfrm>
            <a:custGeom>
              <a:avLst/>
              <a:gdLst>
                <a:gd name="T0" fmla="*/ 5304 w 22213"/>
                <a:gd name="T1" fmla="*/ 14794 h 14794"/>
                <a:gd name="T2" fmla="*/ 22213 w 22213"/>
                <a:gd name="T3" fmla="*/ 9401 h 14794"/>
                <a:gd name="T4" fmla="*/ 22213 w 22213"/>
                <a:gd name="T5" fmla="*/ 0 h 14794"/>
                <a:gd name="T6" fmla="*/ 0 w 22213"/>
                <a:gd name="T7" fmla="*/ 7501 h 14794"/>
                <a:gd name="T8" fmla="*/ 5304 w 22213"/>
                <a:gd name="T9" fmla="*/ 14794 h 14794"/>
              </a:gdLst>
              <a:ahLst/>
              <a:cxnLst>
                <a:cxn ang="0">
                  <a:pos x="T0" y="T1"/>
                </a:cxn>
                <a:cxn ang="0">
                  <a:pos x="T2" y="T3"/>
                </a:cxn>
                <a:cxn ang="0">
                  <a:pos x="T4" y="T5"/>
                </a:cxn>
                <a:cxn ang="0">
                  <a:pos x="T6" y="T7"/>
                </a:cxn>
                <a:cxn ang="0">
                  <a:pos x="T8" y="T9"/>
                </a:cxn>
              </a:cxnLst>
              <a:rect l="0" t="0" r="r" b="b"/>
              <a:pathLst>
                <a:path w="22213" h="14794">
                  <a:moveTo>
                    <a:pt x="5304" y="14794"/>
                  </a:moveTo>
                  <a:lnTo>
                    <a:pt x="22213" y="9401"/>
                  </a:lnTo>
                  <a:lnTo>
                    <a:pt x="22213" y="0"/>
                  </a:lnTo>
                  <a:lnTo>
                    <a:pt x="0" y="7501"/>
                  </a:lnTo>
                  <a:lnTo>
                    <a:pt x="5304" y="14794"/>
                  </a:lnTo>
                  <a:close/>
                </a:path>
              </a:pathLst>
            </a:custGeom>
            <a:gradFill flip="none" rotWithShape="1">
              <a:gsLst>
                <a:gs pos="0">
                  <a:srgbClr val="36433C">
                    <a:shade val="30000"/>
                    <a:satMod val="115000"/>
                  </a:srgbClr>
                </a:gs>
                <a:gs pos="50000">
                  <a:srgbClr val="36433C">
                    <a:shade val="67500"/>
                    <a:satMod val="115000"/>
                  </a:srgbClr>
                </a:gs>
                <a:gs pos="100000">
                  <a:srgbClr val="36433C">
                    <a:shade val="100000"/>
                    <a:satMod val="115000"/>
                  </a:srgb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8" name="Freeform 77"/>
            <p:cNvSpPr>
              <a:spLocks/>
            </p:cNvSpPr>
            <p:nvPr/>
          </p:nvSpPr>
          <p:spPr bwMode="auto">
            <a:xfrm rot="10800000">
              <a:off x="3035397" y="2204985"/>
              <a:ext cx="579537" cy="253472"/>
            </a:xfrm>
            <a:custGeom>
              <a:avLst/>
              <a:gdLst>
                <a:gd name="T0" fmla="*/ 4964 w 4964"/>
                <a:gd name="T1" fmla="*/ 1177 h 2225"/>
                <a:gd name="T2" fmla="*/ 4964 w 4964"/>
                <a:gd name="T3" fmla="*/ 0 h 2225"/>
                <a:gd name="T4" fmla="*/ 0 w 4964"/>
                <a:gd name="T5" fmla="*/ 1583 h 2225"/>
                <a:gd name="T6" fmla="*/ 73 w 4964"/>
                <a:gd name="T7" fmla="*/ 1683 h 2225"/>
                <a:gd name="T8" fmla="*/ 1676 w 4964"/>
                <a:gd name="T9" fmla="*/ 2225 h 2225"/>
                <a:gd name="T10" fmla="*/ 4964 w 4964"/>
                <a:gd name="T11" fmla="*/ 1177 h 2225"/>
              </a:gdLst>
              <a:ahLst/>
              <a:cxnLst>
                <a:cxn ang="0">
                  <a:pos x="T0" y="T1"/>
                </a:cxn>
                <a:cxn ang="0">
                  <a:pos x="T2" y="T3"/>
                </a:cxn>
                <a:cxn ang="0">
                  <a:pos x="T4" y="T5"/>
                </a:cxn>
                <a:cxn ang="0">
                  <a:pos x="T6" y="T7"/>
                </a:cxn>
                <a:cxn ang="0">
                  <a:pos x="T8" y="T9"/>
                </a:cxn>
                <a:cxn ang="0">
                  <a:pos x="T10" y="T11"/>
                </a:cxn>
              </a:cxnLst>
              <a:rect l="0" t="0" r="r" b="b"/>
              <a:pathLst>
                <a:path w="4964" h="2225">
                  <a:moveTo>
                    <a:pt x="4964" y="1177"/>
                  </a:moveTo>
                  <a:lnTo>
                    <a:pt x="4964" y="0"/>
                  </a:lnTo>
                  <a:lnTo>
                    <a:pt x="0" y="1583"/>
                  </a:lnTo>
                  <a:lnTo>
                    <a:pt x="73" y="1683"/>
                  </a:lnTo>
                  <a:lnTo>
                    <a:pt x="1676" y="2225"/>
                  </a:lnTo>
                  <a:lnTo>
                    <a:pt x="4964" y="1177"/>
                  </a:lnTo>
                  <a:close/>
                </a:path>
              </a:pathLst>
            </a:custGeom>
            <a:solidFill>
              <a:srgbClr val="5E830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9" name="Freeform 78"/>
            <p:cNvSpPr>
              <a:spLocks/>
            </p:cNvSpPr>
            <p:nvPr/>
          </p:nvSpPr>
          <p:spPr bwMode="auto">
            <a:xfrm rot="10800000">
              <a:off x="2051516" y="2734722"/>
              <a:ext cx="983881" cy="388414"/>
            </a:xfrm>
            <a:custGeom>
              <a:avLst/>
              <a:gdLst>
                <a:gd name="T0" fmla="*/ 0 w 8427"/>
                <a:gd name="T1" fmla="*/ 1425 h 3409"/>
                <a:gd name="T2" fmla="*/ 6302 w 8427"/>
                <a:gd name="T3" fmla="*/ 3409 h 3409"/>
                <a:gd name="T4" fmla="*/ 8391 w 8427"/>
                <a:gd name="T5" fmla="*/ 2703 h 3409"/>
                <a:gd name="T6" fmla="*/ 8427 w 8427"/>
                <a:gd name="T7" fmla="*/ 2652 h 3409"/>
                <a:gd name="T8" fmla="*/ 0 w 8427"/>
                <a:gd name="T9" fmla="*/ 0 h 3409"/>
                <a:gd name="T10" fmla="*/ 0 w 8427"/>
                <a:gd name="T11" fmla="*/ 1425 h 3409"/>
              </a:gdLst>
              <a:ahLst/>
              <a:cxnLst>
                <a:cxn ang="0">
                  <a:pos x="T0" y="T1"/>
                </a:cxn>
                <a:cxn ang="0">
                  <a:pos x="T2" y="T3"/>
                </a:cxn>
                <a:cxn ang="0">
                  <a:pos x="T4" y="T5"/>
                </a:cxn>
                <a:cxn ang="0">
                  <a:pos x="T6" y="T7"/>
                </a:cxn>
                <a:cxn ang="0">
                  <a:pos x="T8" y="T9"/>
                </a:cxn>
                <a:cxn ang="0">
                  <a:pos x="T10" y="T11"/>
                </a:cxn>
              </a:cxnLst>
              <a:rect l="0" t="0" r="r" b="b"/>
              <a:pathLst>
                <a:path w="8427" h="3409">
                  <a:moveTo>
                    <a:pt x="0" y="1425"/>
                  </a:moveTo>
                  <a:lnTo>
                    <a:pt x="6302" y="3409"/>
                  </a:lnTo>
                  <a:lnTo>
                    <a:pt x="8391" y="2703"/>
                  </a:lnTo>
                  <a:lnTo>
                    <a:pt x="8427" y="2652"/>
                  </a:lnTo>
                  <a:lnTo>
                    <a:pt x="0" y="0"/>
                  </a:lnTo>
                  <a:lnTo>
                    <a:pt x="0" y="1425"/>
                  </a:lnTo>
                  <a:close/>
                </a:path>
              </a:pathLst>
            </a:custGeom>
            <a:solidFill>
              <a:srgbClr val="A6820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80" name="Freeform 79"/>
            <p:cNvSpPr>
              <a:spLocks/>
            </p:cNvSpPr>
            <p:nvPr/>
          </p:nvSpPr>
          <p:spPr bwMode="auto">
            <a:xfrm rot="10800000">
              <a:off x="441146" y="4156171"/>
              <a:ext cx="2594252" cy="1679479"/>
            </a:xfrm>
            <a:custGeom>
              <a:avLst/>
              <a:gdLst>
                <a:gd name="T0" fmla="*/ 16950 w 22213"/>
                <a:gd name="T1" fmla="*/ 14735 h 14735"/>
                <a:gd name="T2" fmla="*/ 22213 w 22213"/>
                <a:gd name="T3" fmla="*/ 7501 h 14735"/>
                <a:gd name="T4" fmla="*/ 0 w 22213"/>
                <a:gd name="T5" fmla="*/ 0 h 14735"/>
                <a:gd name="T6" fmla="*/ 0 w 22213"/>
                <a:gd name="T7" fmla="*/ 9401 h 14735"/>
                <a:gd name="T8" fmla="*/ 16950 w 22213"/>
                <a:gd name="T9" fmla="*/ 14735 h 14735"/>
              </a:gdLst>
              <a:ahLst/>
              <a:cxnLst>
                <a:cxn ang="0">
                  <a:pos x="T0" y="T1"/>
                </a:cxn>
                <a:cxn ang="0">
                  <a:pos x="T2" y="T3"/>
                </a:cxn>
                <a:cxn ang="0">
                  <a:pos x="T4" y="T5"/>
                </a:cxn>
                <a:cxn ang="0">
                  <a:pos x="T6" y="T7"/>
                </a:cxn>
                <a:cxn ang="0">
                  <a:pos x="T8" y="T9"/>
                </a:cxn>
              </a:cxnLst>
              <a:rect l="0" t="0" r="r" b="b"/>
              <a:pathLst>
                <a:path w="22213" h="14735">
                  <a:moveTo>
                    <a:pt x="16950" y="14735"/>
                  </a:moveTo>
                  <a:lnTo>
                    <a:pt x="22213" y="7501"/>
                  </a:lnTo>
                  <a:lnTo>
                    <a:pt x="0" y="0"/>
                  </a:lnTo>
                  <a:lnTo>
                    <a:pt x="0" y="9401"/>
                  </a:lnTo>
                  <a:lnTo>
                    <a:pt x="16950" y="14735"/>
                  </a:lnTo>
                  <a:close/>
                </a:path>
              </a:pathLst>
            </a:custGeom>
            <a:gradFill flip="none" rotWithShape="1">
              <a:gsLst>
                <a:gs pos="0">
                  <a:srgbClr val="36433C">
                    <a:shade val="30000"/>
                    <a:satMod val="115000"/>
                  </a:srgbClr>
                </a:gs>
                <a:gs pos="50000">
                  <a:srgbClr val="36433C">
                    <a:shade val="67500"/>
                    <a:satMod val="115000"/>
                  </a:srgbClr>
                </a:gs>
                <a:gs pos="100000">
                  <a:srgbClr val="36433C">
                    <a:shade val="100000"/>
                    <a:satMod val="115000"/>
                  </a:srgb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81" name="Freeform 80"/>
            <p:cNvSpPr>
              <a:spLocks/>
            </p:cNvSpPr>
            <p:nvPr/>
          </p:nvSpPr>
          <p:spPr bwMode="auto">
            <a:xfrm rot="10800000">
              <a:off x="3035398" y="1500186"/>
              <a:ext cx="498948" cy="824239"/>
            </a:xfrm>
            <a:custGeom>
              <a:avLst/>
              <a:gdLst>
                <a:gd name="T0" fmla="*/ 4270 w 4270"/>
                <a:gd name="T1" fmla="*/ 7230 h 7230"/>
                <a:gd name="T2" fmla="*/ 4270 w 4270"/>
                <a:gd name="T3" fmla="*/ 0 h 7230"/>
                <a:gd name="T4" fmla="*/ 982 w 4270"/>
                <a:gd name="T5" fmla="*/ 1048 h 7230"/>
                <a:gd name="T6" fmla="*/ 0 w 4270"/>
                <a:gd name="T7" fmla="*/ 1361 h 7230"/>
                <a:gd name="T8" fmla="*/ 4270 w 4270"/>
                <a:gd name="T9" fmla="*/ 7230 h 7230"/>
              </a:gdLst>
              <a:ahLst/>
              <a:cxnLst>
                <a:cxn ang="0">
                  <a:pos x="T0" y="T1"/>
                </a:cxn>
                <a:cxn ang="0">
                  <a:pos x="T2" y="T3"/>
                </a:cxn>
                <a:cxn ang="0">
                  <a:pos x="T4" y="T5"/>
                </a:cxn>
                <a:cxn ang="0">
                  <a:pos x="T6" y="T7"/>
                </a:cxn>
                <a:cxn ang="0">
                  <a:pos x="T8" y="T9"/>
                </a:cxn>
              </a:cxnLst>
              <a:rect l="0" t="0" r="r" b="b"/>
              <a:pathLst>
                <a:path w="4270" h="7230">
                  <a:moveTo>
                    <a:pt x="4270" y="7230"/>
                  </a:moveTo>
                  <a:lnTo>
                    <a:pt x="4270" y="0"/>
                  </a:lnTo>
                  <a:lnTo>
                    <a:pt x="982" y="1048"/>
                  </a:lnTo>
                  <a:lnTo>
                    <a:pt x="0" y="1361"/>
                  </a:lnTo>
                  <a:lnTo>
                    <a:pt x="4270" y="7230"/>
                  </a:lnTo>
                  <a:close/>
                </a:path>
              </a:pathLst>
            </a:custGeom>
            <a:gradFill flip="none" rotWithShape="1">
              <a:gsLst>
                <a:gs pos="0">
                  <a:srgbClr val="DC2E30">
                    <a:shade val="30000"/>
                    <a:satMod val="115000"/>
                  </a:srgbClr>
                </a:gs>
                <a:gs pos="50000">
                  <a:srgbClr val="DC2E30">
                    <a:shade val="67500"/>
                    <a:satMod val="115000"/>
                  </a:srgbClr>
                </a:gs>
                <a:gs pos="100000">
                  <a:srgbClr val="DC2E3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82" name="Freeform 81"/>
            <p:cNvSpPr>
              <a:spLocks/>
            </p:cNvSpPr>
            <p:nvPr/>
          </p:nvSpPr>
          <p:spPr bwMode="auto">
            <a:xfrm rot="10800000">
              <a:off x="2535748" y="1500186"/>
              <a:ext cx="499649" cy="824239"/>
            </a:xfrm>
            <a:custGeom>
              <a:avLst/>
              <a:gdLst>
                <a:gd name="T0" fmla="*/ 4281 w 4281"/>
                <a:gd name="T1" fmla="*/ 1347 h 7230"/>
                <a:gd name="T2" fmla="*/ 3214 w 4281"/>
                <a:gd name="T3" fmla="*/ 1011 h 7230"/>
                <a:gd name="T4" fmla="*/ 0 w 4281"/>
                <a:gd name="T5" fmla="*/ 0 h 7230"/>
                <a:gd name="T6" fmla="*/ 0 w 4281"/>
                <a:gd name="T7" fmla="*/ 7230 h 7230"/>
                <a:gd name="T8" fmla="*/ 4281 w 4281"/>
                <a:gd name="T9" fmla="*/ 1347 h 7230"/>
              </a:gdLst>
              <a:ahLst/>
              <a:cxnLst>
                <a:cxn ang="0">
                  <a:pos x="T0" y="T1"/>
                </a:cxn>
                <a:cxn ang="0">
                  <a:pos x="T2" y="T3"/>
                </a:cxn>
                <a:cxn ang="0">
                  <a:pos x="T4" y="T5"/>
                </a:cxn>
                <a:cxn ang="0">
                  <a:pos x="T6" y="T7"/>
                </a:cxn>
                <a:cxn ang="0">
                  <a:pos x="T8" y="T9"/>
                </a:cxn>
              </a:cxnLst>
              <a:rect l="0" t="0" r="r" b="b"/>
              <a:pathLst>
                <a:path w="4281" h="7230">
                  <a:moveTo>
                    <a:pt x="4281" y="1347"/>
                  </a:moveTo>
                  <a:lnTo>
                    <a:pt x="3214" y="1011"/>
                  </a:lnTo>
                  <a:lnTo>
                    <a:pt x="0" y="0"/>
                  </a:lnTo>
                  <a:lnTo>
                    <a:pt x="0" y="7230"/>
                  </a:lnTo>
                  <a:lnTo>
                    <a:pt x="4281" y="1347"/>
                  </a:lnTo>
                  <a:close/>
                </a:path>
              </a:pathLst>
            </a:custGeom>
            <a:gradFill flip="none" rotWithShape="1">
              <a:gsLst>
                <a:gs pos="0">
                  <a:srgbClr val="DC2E30">
                    <a:shade val="30000"/>
                    <a:satMod val="115000"/>
                  </a:srgbClr>
                </a:gs>
                <a:gs pos="50000">
                  <a:srgbClr val="DC2E30">
                    <a:shade val="67500"/>
                    <a:satMod val="115000"/>
                  </a:srgbClr>
                </a:gs>
                <a:gs pos="100000">
                  <a:srgbClr val="DC2E3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83" name="Freeform 82"/>
            <p:cNvSpPr>
              <a:spLocks/>
            </p:cNvSpPr>
            <p:nvPr/>
          </p:nvSpPr>
          <p:spPr bwMode="auto">
            <a:xfrm rot="10800000">
              <a:off x="2149624" y="2279749"/>
              <a:ext cx="885774" cy="680180"/>
            </a:xfrm>
            <a:custGeom>
              <a:avLst/>
              <a:gdLst>
                <a:gd name="T0" fmla="*/ 4976 w 7584"/>
                <a:gd name="T1" fmla="*/ 5972 h 5972"/>
                <a:gd name="T2" fmla="*/ 7584 w 7584"/>
                <a:gd name="T3" fmla="*/ 2387 h 5972"/>
                <a:gd name="T4" fmla="*/ 6302 w 7584"/>
                <a:gd name="T5" fmla="*/ 1984 h 5972"/>
                <a:gd name="T6" fmla="*/ 0 w 7584"/>
                <a:gd name="T7" fmla="*/ 0 h 5972"/>
                <a:gd name="T8" fmla="*/ 0 w 7584"/>
                <a:gd name="T9" fmla="*/ 4405 h 5972"/>
                <a:gd name="T10" fmla="*/ 4976 w 7584"/>
                <a:gd name="T11" fmla="*/ 5972 h 5972"/>
              </a:gdLst>
              <a:ahLst/>
              <a:cxnLst>
                <a:cxn ang="0">
                  <a:pos x="T0" y="T1"/>
                </a:cxn>
                <a:cxn ang="0">
                  <a:pos x="T2" y="T3"/>
                </a:cxn>
                <a:cxn ang="0">
                  <a:pos x="T4" y="T5"/>
                </a:cxn>
                <a:cxn ang="0">
                  <a:pos x="T6" y="T7"/>
                </a:cxn>
                <a:cxn ang="0">
                  <a:pos x="T8" y="T9"/>
                </a:cxn>
                <a:cxn ang="0">
                  <a:pos x="T10" y="T11"/>
                </a:cxn>
              </a:cxnLst>
              <a:rect l="0" t="0" r="r" b="b"/>
              <a:pathLst>
                <a:path w="7584" h="5972">
                  <a:moveTo>
                    <a:pt x="4976" y="5972"/>
                  </a:moveTo>
                  <a:lnTo>
                    <a:pt x="7584" y="2387"/>
                  </a:lnTo>
                  <a:lnTo>
                    <a:pt x="6302" y="1984"/>
                  </a:lnTo>
                  <a:lnTo>
                    <a:pt x="0" y="0"/>
                  </a:lnTo>
                  <a:lnTo>
                    <a:pt x="0" y="4405"/>
                  </a:lnTo>
                  <a:lnTo>
                    <a:pt x="4976" y="5972"/>
                  </a:lnTo>
                  <a:close/>
                </a:path>
              </a:pathLst>
            </a:cu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84" name="Freeform 83"/>
            <p:cNvSpPr>
              <a:spLocks/>
            </p:cNvSpPr>
            <p:nvPr/>
          </p:nvSpPr>
          <p:spPr bwMode="auto">
            <a:xfrm rot="10800000">
              <a:off x="2454459" y="2208631"/>
              <a:ext cx="580939" cy="249825"/>
            </a:xfrm>
            <a:custGeom>
              <a:avLst/>
              <a:gdLst>
                <a:gd name="T0" fmla="*/ 0 w 4976"/>
                <a:gd name="T1" fmla="*/ 1177 h 2188"/>
                <a:gd name="T2" fmla="*/ 3214 w 4976"/>
                <a:gd name="T3" fmla="*/ 2188 h 2188"/>
                <a:gd name="T4" fmla="*/ 4951 w 4976"/>
                <a:gd name="T5" fmla="*/ 1601 h 2188"/>
                <a:gd name="T6" fmla="*/ 4976 w 4976"/>
                <a:gd name="T7" fmla="*/ 1567 h 2188"/>
                <a:gd name="T8" fmla="*/ 0 w 4976"/>
                <a:gd name="T9" fmla="*/ 0 h 2188"/>
                <a:gd name="T10" fmla="*/ 0 w 4976"/>
                <a:gd name="T11" fmla="*/ 1177 h 2188"/>
              </a:gdLst>
              <a:ahLst/>
              <a:cxnLst>
                <a:cxn ang="0">
                  <a:pos x="T0" y="T1"/>
                </a:cxn>
                <a:cxn ang="0">
                  <a:pos x="T2" y="T3"/>
                </a:cxn>
                <a:cxn ang="0">
                  <a:pos x="T4" y="T5"/>
                </a:cxn>
                <a:cxn ang="0">
                  <a:pos x="T6" y="T7"/>
                </a:cxn>
                <a:cxn ang="0">
                  <a:pos x="T8" y="T9"/>
                </a:cxn>
                <a:cxn ang="0">
                  <a:pos x="T10" y="T11"/>
                </a:cxn>
              </a:cxnLst>
              <a:rect l="0" t="0" r="r" b="b"/>
              <a:pathLst>
                <a:path w="4976" h="2188">
                  <a:moveTo>
                    <a:pt x="0" y="1177"/>
                  </a:moveTo>
                  <a:lnTo>
                    <a:pt x="3214" y="2188"/>
                  </a:lnTo>
                  <a:lnTo>
                    <a:pt x="4951" y="1601"/>
                  </a:lnTo>
                  <a:lnTo>
                    <a:pt x="4976" y="1567"/>
                  </a:lnTo>
                  <a:lnTo>
                    <a:pt x="0" y="0"/>
                  </a:lnTo>
                  <a:lnTo>
                    <a:pt x="0" y="1177"/>
                  </a:lnTo>
                  <a:close/>
                </a:path>
              </a:pathLst>
            </a:custGeom>
            <a:solidFill>
              <a:srgbClr val="5E8300"/>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grpSp>
      <p:sp>
        <p:nvSpPr>
          <p:cNvPr id="85" name="Rectangle 84"/>
          <p:cNvSpPr/>
          <p:nvPr/>
        </p:nvSpPr>
        <p:spPr>
          <a:xfrm>
            <a:off x="5548890" y="1912935"/>
            <a:ext cx="2347421" cy="6691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100"/>
              </a:lnSpc>
            </a:pPr>
            <a:r>
              <a:rPr lang="fr-FR" sz="1200" dirty="0" err="1" smtClean="0">
                <a:solidFill>
                  <a:schemeClr val="bg1"/>
                </a:solidFill>
              </a:rPr>
              <a:t>Comply</a:t>
            </a:r>
            <a:r>
              <a:rPr lang="fr-FR" sz="1200" dirty="0" smtClean="0">
                <a:solidFill>
                  <a:schemeClr val="bg1"/>
                </a:solidFill>
              </a:rPr>
              <a:t> </a:t>
            </a:r>
            <a:r>
              <a:rPr lang="fr-FR" sz="1200" dirty="0" err="1" smtClean="0">
                <a:solidFill>
                  <a:schemeClr val="bg1"/>
                </a:solidFill>
              </a:rPr>
              <a:t>with</a:t>
            </a:r>
            <a:r>
              <a:rPr lang="fr-FR" sz="1200" dirty="0" smtClean="0">
                <a:solidFill>
                  <a:schemeClr val="bg1"/>
                </a:solidFill>
              </a:rPr>
              <a:t> </a:t>
            </a:r>
            <a:r>
              <a:rPr lang="fr-FR" sz="1200" dirty="0" err="1" smtClean="0">
                <a:solidFill>
                  <a:schemeClr val="bg1"/>
                </a:solidFill>
              </a:rPr>
              <a:t>Bumiputra</a:t>
            </a:r>
            <a:r>
              <a:rPr lang="fr-FR" sz="1200" dirty="0" smtClean="0">
                <a:solidFill>
                  <a:schemeClr val="bg1"/>
                </a:solidFill>
              </a:rPr>
              <a:t> agenda at set out in </a:t>
            </a:r>
            <a:r>
              <a:rPr lang="fr-FR" sz="1200" dirty="0" err="1" smtClean="0">
                <a:solidFill>
                  <a:schemeClr val="bg1"/>
                </a:solidFill>
              </a:rPr>
              <a:t>Government</a:t>
            </a:r>
            <a:r>
              <a:rPr lang="fr-FR" sz="1200" dirty="0" smtClean="0">
                <a:solidFill>
                  <a:schemeClr val="bg1"/>
                </a:solidFill>
              </a:rPr>
              <a:t> Transformation Program (GTP)</a:t>
            </a:r>
            <a:endParaRPr lang="fr-FR" sz="1200" dirty="0">
              <a:solidFill>
                <a:schemeClr val="bg1"/>
              </a:solidFill>
            </a:endParaRPr>
          </a:p>
        </p:txBody>
      </p:sp>
      <p:sp>
        <p:nvSpPr>
          <p:cNvPr id="86" name="Rectangle 85"/>
          <p:cNvSpPr/>
          <p:nvPr/>
        </p:nvSpPr>
        <p:spPr>
          <a:xfrm>
            <a:off x="5994896" y="2683750"/>
            <a:ext cx="2783732" cy="4127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200" dirty="0" smtClean="0">
                <a:solidFill>
                  <a:schemeClr val="bg1"/>
                </a:solidFill>
              </a:rPr>
              <a:t>More </a:t>
            </a:r>
            <a:r>
              <a:rPr lang="fr-FR" sz="1200" dirty="0" err="1" smtClean="0">
                <a:solidFill>
                  <a:schemeClr val="bg1"/>
                </a:solidFill>
              </a:rPr>
              <a:t>than</a:t>
            </a:r>
            <a:r>
              <a:rPr lang="fr-FR" sz="1200" dirty="0" smtClean="0">
                <a:solidFill>
                  <a:schemeClr val="bg1"/>
                </a:solidFill>
              </a:rPr>
              <a:t> 1,000 new job </a:t>
            </a:r>
            <a:r>
              <a:rPr lang="fr-FR" sz="1200" dirty="0" err="1" smtClean="0">
                <a:solidFill>
                  <a:schemeClr val="bg1"/>
                </a:solidFill>
              </a:rPr>
              <a:t>creation</a:t>
            </a:r>
            <a:r>
              <a:rPr lang="fr-FR" sz="1200" dirty="0" smtClean="0">
                <a:solidFill>
                  <a:schemeClr val="bg1"/>
                </a:solidFill>
              </a:rPr>
              <a:t> for </a:t>
            </a:r>
            <a:r>
              <a:rPr lang="fr-FR" sz="1200" dirty="0" err="1" smtClean="0">
                <a:solidFill>
                  <a:schemeClr val="bg1"/>
                </a:solidFill>
              </a:rPr>
              <a:t>accounting</a:t>
            </a:r>
            <a:r>
              <a:rPr lang="fr-FR" sz="1200" dirty="0" smtClean="0">
                <a:solidFill>
                  <a:schemeClr val="bg1"/>
                </a:solidFill>
              </a:rPr>
              <a:t> &amp; </a:t>
            </a:r>
            <a:r>
              <a:rPr lang="fr-FR" sz="1200" dirty="0" err="1" smtClean="0">
                <a:solidFill>
                  <a:schemeClr val="bg1"/>
                </a:solidFill>
              </a:rPr>
              <a:t>multimedia</a:t>
            </a:r>
            <a:r>
              <a:rPr lang="fr-FR" sz="1200" dirty="0" smtClean="0">
                <a:solidFill>
                  <a:schemeClr val="bg1"/>
                </a:solidFill>
              </a:rPr>
              <a:t> </a:t>
            </a:r>
            <a:r>
              <a:rPr lang="fr-FR" sz="1200" dirty="0" err="1" smtClean="0">
                <a:solidFill>
                  <a:schemeClr val="bg1"/>
                </a:solidFill>
              </a:rPr>
              <a:t>graduates</a:t>
            </a:r>
            <a:endParaRPr lang="fr-FR" sz="1200" dirty="0">
              <a:solidFill>
                <a:schemeClr val="bg1"/>
              </a:solidFill>
            </a:endParaRPr>
          </a:p>
        </p:txBody>
      </p:sp>
      <p:sp>
        <p:nvSpPr>
          <p:cNvPr id="87" name="Rectangle 86"/>
          <p:cNvSpPr/>
          <p:nvPr/>
        </p:nvSpPr>
        <p:spPr>
          <a:xfrm>
            <a:off x="6431207" y="3229531"/>
            <a:ext cx="2347421" cy="4039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200" dirty="0" err="1" smtClean="0">
                <a:solidFill>
                  <a:schemeClr val="bg1"/>
                </a:solidFill>
              </a:rPr>
              <a:t>Create</a:t>
            </a:r>
            <a:r>
              <a:rPr lang="fr-FR" sz="1200" dirty="0" smtClean="0">
                <a:solidFill>
                  <a:schemeClr val="bg1"/>
                </a:solidFill>
              </a:rPr>
              <a:t> new business </a:t>
            </a:r>
            <a:r>
              <a:rPr lang="fr-FR" sz="1200" dirty="0" err="1" smtClean="0">
                <a:solidFill>
                  <a:schemeClr val="bg1"/>
                </a:solidFill>
              </a:rPr>
              <a:t>communities</a:t>
            </a:r>
            <a:r>
              <a:rPr lang="fr-FR" sz="1200" dirty="0" smtClean="0">
                <a:solidFill>
                  <a:schemeClr val="bg1"/>
                </a:solidFill>
              </a:rPr>
              <a:t> in rural area</a:t>
            </a:r>
            <a:endParaRPr lang="fr-FR" sz="1200" dirty="0">
              <a:solidFill>
                <a:schemeClr val="bg1"/>
              </a:solidFill>
            </a:endParaRPr>
          </a:p>
        </p:txBody>
      </p:sp>
      <p:sp>
        <p:nvSpPr>
          <p:cNvPr id="88" name="Rectangle 87"/>
          <p:cNvSpPr/>
          <p:nvPr/>
        </p:nvSpPr>
        <p:spPr>
          <a:xfrm>
            <a:off x="6873550" y="3782975"/>
            <a:ext cx="2041851" cy="6207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100"/>
              </a:lnSpc>
            </a:pPr>
            <a:r>
              <a:rPr lang="fr-FR" sz="1200" dirty="0" err="1" smtClean="0">
                <a:solidFill>
                  <a:schemeClr val="bg1"/>
                </a:solidFill>
              </a:rPr>
              <a:t>Extend</a:t>
            </a:r>
            <a:r>
              <a:rPr lang="fr-FR" sz="1200" dirty="0" smtClean="0">
                <a:solidFill>
                  <a:schemeClr val="bg1"/>
                </a:solidFill>
              </a:rPr>
              <a:t> </a:t>
            </a:r>
            <a:r>
              <a:rPr lang="fr-FR" sz="1200" dirty="0" err="1" smtClean="0">
                <a:solidFill>
                  <a:schemeClr val="bg1"/>
                </a:solidFill>
              </a:rPr>
              <a:t>technology</a:t>
            </a:r>
            <a:r>
              <a:rPr lang="fr-FR" sz="1200" dirty="0" smtClean="0">
                <a:solidFill>
                  <a:schemeClr val="bg1"/>
                </a:solidFill>
              </a:rPr>
              <a:t>, expertise and </a:t>
            </a:r>
            <a:r>
              <a:rPr lang="fr-FR" sz="1200" dirty="0" err="1" smtClean="0">
                <a:solidFill>
                  <a:schemeClr val="bg1"/>
                </a:solidFill>
              </a:rPr>
              <a:t>experiences</a:t>
            </a:r>
            <a:r>
              <a:rPr lang="fr-FR" sz="1200" dirty="0" smtClean="0">
                <a:solidFill>
                  <a:schemeClr val="bg1"/>
                </a:solidFill>
              </a:rPr>
              <a:t> to rural </a:t>
            </a:r>
            <a:r>
              <a:rPr lang="fr-FR" sz="1200" dirty="0" err="1" smtClean="0">
                <a:solidFill>
                  <a:schemeClr val="bg1"/>
                </a:solidFill>
              </a:rPr>
              <a:t>communities</a:t>
            </a:r>
            <a:endParaRPr lang="fr-FR" sz="1200" dirty="0">
              <a:solidFill>
                <a:schemeClr val="bg1"/>
              </a:solidFill>
            </a:endParaRPr>
          </a:p>
        </p:txBody>
      </p:sp>
      <p:sp>
        <p:nvSpPr>
          <p:cNvPr id="89" name="Rectangle 88"/>
          <p:cNvSpPr/>
          <p:nvPr/>
        </p:nvSpPr>
        <p:spPr>
          <a:xfrm>
            <a:off x="7318369" y="4561626"/>
            <a:ext cx="1597032" cy="11533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200" dirty="0" smtClean="0">
                <a:solidFill>
                  <a:schemeClr val="bg1"/>
                </a:solidFill>
              </a:rPr>
              <a:t>Increase PI1M Dashboard value added  services and enhance service offering to PI1M stakeholders</a:t>
            </a:r>
            <a:endParaRPr lang="fr-FR" sz="1200" dirty="0">
              <a:solidFill>
                <a:schemeClr val="bg1"/>
              </a:solidFill>
            </a:endParaRPr>
          </a:p>
        </p:txBody>
      </p:sp>
      <p:sp>
        <p:nvSpPr>
          <p:cNvPr id="90" name="Rectangle 89"/>
          <p:cNvSpPr/>
          <p:nvPr/>
        </p:nvSpPr>
        <p:spPr>
          <a:xfrm>
            <a:off x="1899589" y="1912935"/>
            <a:ext cx="1584010" cy="6691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400" b="1" dirty="0" smtClean="0">
                <a:solidFill>
                  <a:schemeClr val="tx1">
                    <a:lumMod val="85000"/>
                    <a:lumOff val="15000"/>
                  </a:schemeClr>
                </a:solidFill>
              </a:rPr>
              <a:t>GTP KPI</a:t>
            </a:r>
            <a:endParaRPr lang="fr-FR" sz="1400" b="1" dirty="0">
              <a:solidFill>
                <a:schemeClr val="tx1">
                  <a:lumMod val="85000"/>
                  <a:lumOff val="15000"/>
                </a:schemeClr>
              </a:solidFill>
            </a:endParaRPr>
          </a:p>
        </p:txBody>
      </p:sp>
      <p:sp>
        <p:nvSpPr>
          <p:cNvPr id="91" name="Rectangle 90"/>
          <p:cNvSpPr/>
          <p:nvPr/>
        </p:nvSpPr>
        <p:spPr>
          <a:xfrm>
            <a:off x="1574433" y="2697970"/>
            <a:ext cx="1584010" cy="4057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400" b="1" dirty="0" smtClean="0">
                <a:solidFill>
                  <a:schemeClr val="tx1">
                    <a:lumMod val="85000"/>
                    <a:lumOff val="15000"/>
                  </a:schemeClr>
                </a:solidFill>
              </a:rPr>
              <a:t>New </a:t>
            </a:r>
            <a:r>
              <a:rPr lang="fr-FR" sz="1400" b="1" dirty="0" err="1" smtClean="0">
                <a:solidFill>
                  <a:schemeClr val="tx1">
                    <a:lumMod val="85000"/>
                    <a:lumOff val="15000"/>
                  </a:schemeClr>
                </a:solidFill>
              </a:rPr>
              <a:t>Employment</a:t>
            </a:r>
            <a:endParaRPr lang="fr-FR" sz="1400" b="1" dirty="0">
              <a:solidFill>
                <a:schemeClr val="tx1">
                  <a:lumMod val="85000"/>
                  <a:lumOff val="15000"/>
                </a:schemeClr>
              </a:solidFill>
            </a:endParaRPr>
          </a:p>
        </p:txBody>
      </p:sp>
      <p:sp>
        <p:nvSpPr>
          <p:cNvPr id="92" name="Rectangle 91"/>
          <p:cNvSpPr/>
          <p:nvPr/>
        </p:nvSpPr>
        <p:spPr>
          <a:xfrm>
            <a:off x="1256905" y="3236119"/>
            <a:ext cx="1584010" cy="397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400" b="1" dirty="0" smtClean="0">
                <a:solidFill>
                  <a:schemeClr val="tx1">
                    <a:lumMod val="85000"/>
                    <a:lumOff val="15000"/>
                  </a:schemeClr>
                </a:solidFill>
              </a:rPr>
              <a:t>New Business</a:t>
            </a:r>
            <a:endParaRPr lang="fr-FR" sz="1400" b="1" dirty="0">
              <a:solidFill>
                <a:schemeClr val="tx1">
                  <a:lumMod val="85000"/>
                  <a:lumOff val="15000"/>
                </a:schemeClr>
              </a:solidFill>
            </a:endParaRPr>
          </a:p>
        </p:txBody>
      </p:sp>
      <p:sp>
        <p:nvSpPr>
          <p:cNvPr id="93" name="Rectangle 92"/>
          <p:cNvSpPr/>
          <p:nvPr/>
        </p:nvSpPr>
        <p:spPr>
          <a:xfrm>
            <a:off x="933021" y="3790167"/>
            <a:ext cx="1584010" cy="6220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400" b="1" dirty="0" err="1" smtClean="0">
                <a:solidFill>
                  <a:schemeClr val="tx1">
                    <a:lumMod val="85000"/>
                    <a:lumOff val="15000"/>
                  </a:schemeClr>
                </a:solidFill>
              </a:rPr>
              <a:t>Technology</a:t>
            </a:r>
            <a:r>
              <a:rPr lang="fr-FR" sz="1400" b="1" dirty="0" smtClean="0">
                <a:solidFill>
                  <a:schemeClr val="tx1">
                    <a:lumMod val="85000"/>
                    <a:lumOff val="15000"/>
                  </a:schemeClr>
                </a:solidFill>
              </a:rPr>
              <a:t> Transfer</a:t>
            </a:r>
            <a:endParaRPr lang="fr-FR" sz="1400" b="1" dirty="0">
              <a:solidFill>
                <a:schemeClr val="tx1">
                  <a:lumMod val="85000"/>
                  <a:lumOff val="15000"/>
                </a:schemeClr>
              </a:solidFill>
            </a:endParaRPr>
          </a:p>
        </p:txBody>
      </p:sp>
      <p:sp>
        <p:nvSpPr>
          <p:cNvPr id="94" name="Rectangle 93"/>
          <p:cNvSpPr/>
          <p:nvPr/>
        </p:nvSpPr>
        <p:spPr>
          <a:xfrm>
            <a:off x="609600" y="4568921"/>
            <a:ext cx="1584010" cy="8326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400" b="1" dirty="0" smtClean="0">
                <a:solidFill>
                  <a:schemeClr val="tx1">
                    <a:lumMod val="85000"/>
                    <a:lumOff val="15000"/>
                  </a:schemeClr>
                </a:solidFill>
              </a:rPr>
              <a:t>Dashboard Enrichment</a:t>
            </a:r>
            <a:endParaRPr lang="fr-FR" sz="1400" b="1" dirty="0">
              <a:solidFill>
                <a:schemeClr val="tx1">
                  <a:lumMod val="85000"/>
                  <a:lumOff val="15000"/>
                </a:schemeClr>
              </a:solidFill>
            </a:endParaRPr>
          </a:p>
        </p:txBody>
      </p:sp>
      <p:sp>
        <p:nvSpPr>
          <p:cNvPr id="95" name="Rectangle 94"/>
          <p:cNvSpPr/>
          <p:nvPr/>
        </p:nvSpPr>
        <p:spPr>
          <a:xfrm>
            <a:off x="5099675" y="1912935"/>
            <a:ext cx="403263" cy="6691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00" b="1" dirty="0" smtClean="0">
                <a:effectLst>
                  <a:outerShdw blurRad="38100" dist="38100" dir="2700000" algn="tl">
                    <a:srgbClr val="000000">
                      <a:alpha val="43137"/>
                    </a:srgbClr>
                  </a:outerShdw>
                </a:effectLst>
              </a:rPr>
              <a:t>5</a:t>
            </a:r>
            <a:endParaRPr lang="fr-FR" sz="1600" b="1" dirty="0">
              <a:effectLst>
                <a:outerShdw blurRad="38100" dist="38100" dir="2700000" algn="tl">
                  <a:srgbClr val="000000">
                    <a:alpha val="43137"/>
                  </a:srgbClr>
                </a:outerShdw>
              </a:effectLst>
            </a:endParaRPr>
          </a:p>
        </p:txBody>
      </p:sp>
      <p:sp>
        <p:nvSpPr>
          <p:cNvPr id="96" name="Rectangle 95"/>
          <p:cNvSpPr/>
          <p:nvPr/>
        </p:nvSpPr>
        <p:spPr>
          <a:xfrm>
            <a:off x="5540833" y="2683750"/>
            <a:ext cx="403263" cy="4127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b="1" dirty="0" smtClean="0">
                <a:effectLst>
                  <a:outerShdw blurRad="38100" dist="38100" dir="2700000" algn="tl">
                    <a:srgbClr val="000000">
                      <a:alpha val="43137"/>
                    </a:srgbClr>
                  </a:outerShdw>
                </a:effectLst>
              </a:rPr>
              <a:t>4</a:t>
            </a:r>
            <a:endParaRPr lang="fr-FR" b="1" dirty="0">
              <a:effectLst>
                <a:outerShdw blurRad="38100" dist="38100" dir="2700000" algn="tl">
                  <a:srgbClr val="000000">
                    <a:alpha val="43137"/>
                  </a:srgbClr>
                </a:outerShdw>
              </a:effectLst>
            </a:endParaRPr>
          </a:p>
        </p:txBody>
      </p:sp>
      <p:sp>
        <p:nvSpPr>
          <p:cNvPr id="97" name="Rectangle 96"/>
          <p:cNvSpPr/>
          <p:nvPr/>
        </p:nvSpPr>
        <p:spPr>
          <a:xfrm>
            <a:off x="5981991" y="3229531"/>
            <a:ext cx="403263" cy="4039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000" b="1" dirty="0" smtClean="0">
                <a:effectLst>
                  <a:outerShdw blurRad="38100" dist="38100" dir="2700000" algn="tl">
                    <a:srgbClr val="000000">
                      <a:alpha val="43137"/>
                    </a:srgbClr>
                  </a:outerShdw>
                </a:effectLst>
              </a:rPr>
              <a:t>3</a:t>
            </a:r>
            <a:endParaRPr lang="fr-FR" sz="2000" b="1" dirty="0">
              <a:effectLst>
                <a:outerShdw blurRad="38100" dist="38100" dir="2700000" algn="tl">
                  <a:srgbClr val="000000">
                    <a:alpha val="43137"/>
                  </a:srgbClr>
                </a:outerShdw>
              </a:effectLst>
            </a:endParaRPr>
          </a:p>
        </p:txBody>
      </p:sp>
      <p:sp>
        <p:nvSpPr>
          <p:cNvPr id="98" name="Rectangle 97"/>
          <p:cNvSpPr/>
          <p:nvPr/>
        </p:nvSpPr>
        <p:spPr>
          <a:xfrm>
            <a:off x="6423149" y="3782975"/>
            <a:ext cx="403263" cy="620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b="1" dirty="0" smtClean="0">
                <a:effectLst>
                  <a:outerShdw blurRad="38100" dist="38100" dir="2700000" algn="tl">
                    <a:srgbClr val="000000">
                      <a:alpha val="43137"/>
                    </a:srgbClr>
                  </a:outerShdw>
                </a:effectLst>
              </a:rPr>
              <a:t>2</a:t>
            </a:r>
            <a:endParaRPr lang="fr-FR" sz="2400" b="1" dirty="0">
              <a:effectLst>
                <a:outerShdw blurRad="38100" dist="38100" dir="2700000" algn="tl">
                  <a:srgbClr val="000000">
                    <a:alpha val="43137"/>
                  </a:srgbClr>
                </a:outerShdw>
              </a:effectLst>
            </a:endParaRPr>
          </a:p>
        </p:txBody>
      </p:sp>
      <p:sp>
        <p:nvSpPr>
          <p:cNvPr id="99" name="Rectangle 98"/>
          <p:cNvSpPr/>
          <p:nvPr/>
        </p:nvSpPr>
        <p:spPr>
          <a:xfrm>
            <a:off x="6864305" y="4561627"/>
            <a:ext cx="403263" cy="8326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800" b="1" dirty="0" smtClean="0">
                <a:effectLst>
                  <a:outerShdw blurRad="38100" dist="38100" dir="2700000" algn="tl">
                    <a:srgbClr val="000000">
                      <a:alpha val="43137"/>
                    </a:srgbClr>
                  </a:outerShdw>
                </a:effectLst>
              </a:rPr>
              <a:t>1</a:t>
            </a:r>
            <a:endParaRPr lang="fr-FR" sz="2800" b="1" dirty="0">
              <a:effectLst>
                <a:outerShdw blurRad="38100" dist="38100" dir="2700000" algn="tl">
                  <a:srgbClr val="000000">
                    <a:alpha val="43137"/>
                  </a:srgbClr>
                </a:outerShdw>
              </a:effectLst>
            </a:endParaRPr>
          </a:p>
        </p:txBody>
      </p:sp>
      <p:sp>
        <p:nvSpPr>
          <p:cNvPr id="100" name="Rectangle 99"/>
          <p:cNvSpPr/>
          <p:nvPr/>
        </p:nvSpPr>
        <p:spPr>
          <a:xfrm>
            <a:off x="3521700" y="1912935"/>
            <a:ext cx="52559" cy="6691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b="1" dirty="0">
              <a:effectLst>
                <a:outerShdw blurRad="38100" dist="38100" dir="2700000" algn="tl">
                  <a:srgbClr val="000000">
                    <a:alpha val="43137"/>
                  </a:srgbClr>
                </a:outerShdw>
              </a:effectLst>
            </a:endParaRPr>
          </a:p>
        </p:txBody>
      </p:sp>
      <p:sp>
        <p:nvSpPr>
          <p:cNvPr id="101" name="Rectangle 100"/>
          <p:cNvSpPr/>
          <p:nvPr/>
        </p:nvSpPr>
        <p:spPr>
          <a:xfrm>
            <a:off x="3200434" y="2697970"/>
            <a:ext cx="52559" cy="4057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b="1" dirty="0">
              <a:effectLst>
                <a:outerShdw blurRad="38100" dist="38100" dir="2700000" algn="tl">
                  <a:srgbClr val="000000">
                    <a:alpha val="43137"/>
                  </a:srgbClr>
                </a:outerShdw>
              </a:effectLst>
            </a:endParaRPr>
          </a:p>
        </p:txBody>
      </p:sp>
      <p:sp>
        <p:nvSpPr>
          <p:cNvPr id="102" name="Rectangle 101"/>
          <p:cNvSpPr/>
          <p:nvPr/>
        </p:nvSpPr>
        <p:spPr>
          <a:xfrm>
            <a:off x="2879167" y="3236119"/>
            <a:ext cx="52559" cy="3973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b="1" dirty="0">
              <a:effectLst>
                <a:outerShdw blurRad="38100" dist="38100" dir="2700000" algn="tl">
                  <a:srgbClr val="000000">
                    <a:alpha val="43137"/>
                  </a:srgbClr>
                </a:outerShdw>
              </a:effectLst>
            </a:endParaRPr>
          </a:p>
        </p:txBody>
      </p:sp>
      <p:sp>
        <p:nvSpPr>
          <p:cNvPr id="103" name="Rectangle 102"/>
          <p:cNvSpPr/>
          <p:nvPr/>
        </p:nvSpPr>
        <p:spPr>
          <a:xfrm>
            <a:off x="2557900" y="3790167"/>
            <a:ext cx="52559" cy="6220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b="1" dirty="0">
              <a:effectLst>
                <a:outerShdw blurRad="38100" dist="38100" dir="2700000" algn="tl">
                  <a:srgbClr val="000000">
                    <a:alpha val="43137"/>
                  </a:srgbClr>
                </a:outerShdw>
              </a:effectLst>
            </a:endParaRPr>
          </a:p>
        </p:txBody>
      </p:sp>
      <p:sp>
        <p:nvSpPr>
          <p:cNvPr id="104" name="Rectangle 103"/>
          <p:cNvSpPr/>
          <p:nvPr/>
        </p:nvSpPr>
        <p:spPr>
          <a:xfrm>
            <a:off x="2236633" y="4568921"/>
            <a:ext cx="52559" cy="8326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b="1" dirty="0">
              <a:effectLst>
                <a:outerShdw blurRad="38100" dist="38100" dir="2700000" algn="tl">
                  <a:srgbClr val="000000">
                    <a:alpha val="43137"/>
                  </a:srgbClr>
                </a:outerShdw>
              </a:effectLst>
            </a:endParaRPr>
          </a:p>
        </p:txBody>
      </p:sp>
      <p:cxnSp>
        <p:nvCxnSpPr>
          <p:cNvPr id="105" name="Straight Connector 104"/>
          <p:cNvCxnSpPr/>
          <p:nvPr/>
        </p:nvCxnSpPr>
        <p:spPr>
          <a:xfrm flipH="1">
            <a:off x="1256905" y="3233178"/>
            <a:ext cx="244586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70" idx="1"/>
          </p:cNvCxnSpPr>
          <p:nvPr/>
        </p:nvCxnSpPr>
        <p:spPr>
          <a:xfrm flipH="1">
            <a:off x="933021" y="3788506"/>
            <a:ext cx="242240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76" idx="2"/>
          </p:cNvCxnSpPr>
          <p:nvPr/>
        </p:nvCxnSpPr>
        <p:spPr>
          <a:xfrm flipH="1">
            <a:off x="609940" y="4567260"/>
            <a:ext cx="22257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83" idx="0"/>
          </p:cNvCxnSpPr>
          <p:nvPr/>
        </p:nvCxnSpPr>
        <p:spPr>
          <a:xfrm flipH="1">
            <a:off x="1574433" y="2692499"/>
            <a:ext cx="24797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2" idx="3"/>
          </p:cNvCxnSpPr>
          <p:nvPr/>
        </p:nvCxnSpPr>
        <p:spPr>
          <a:xfrm flipH="1">
            <a:off x="1899589" y="1912936"/>
            <a:ext cx="26613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560894" y="1912936"/>
            <a:ext cx="3335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066176" y="2683750"/>
            <a:ext cx="32761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416881" y="3229531"/>
            <a:ext cx="33654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770963" y="3782975"/>
            <a:ext cx="300766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6347977" y="4561626"/>
            <a:ext cx="2430651"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443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9" name="Title 1"/>
          <p:cNvSpPr txBox="1">
            <a:spLocks/>
          </p:cNvSpPr>
          <p:nvPr/>
        </p:nvSpPr>
        <p:spPr>
          <a:xfrm>
            <a:off x="304800" y="228600"/>
            <a:ext cx="8534400" cy="758952"/>
          </a:xfrm>
          <a:prstGeom prst="rect">
            <a:avLst/>
          </a:prstGeom>
        </p:spPr>
        <p:txBody>
          <a:bodyPr vert="horz" anchor="ctr" anchorCtr="0">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bg1"/>
                </a:solidFill>
              </a:rPr>
              <a:t>EXTENDED DELIVERABLES</a:t>
            </a:r>
            <a:endParaRPr lang="en-US" dirty="0">
              <a:solidFill>
                <a:schemeClr val="bg1"/>
              </a:solidFill>
            </a:endParaRPr>
          </a:p>
        </p:txBody>
      </p:sp>
      <p:sp>
        <p:nvSpPr>
          <p:cNvPr id="10"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12" name="Rectangle 24"/>
          <p:cNvSpPr>
            <a:spLocks noChangeArrowheads="1"/>
          </p:cNvSpPr>
          <p:nvPr/>
        </p:nvSpPr>
        <p:spPr bwMode="auto">
          <a:xfrm>
            <a:off x="304800" y="4875410"/>
            <a:ext cx="8534400" cy="1031539"/>
          </a:xfrm>
          <a:prstGeom prst="rect">
            <a:avLst/>
          </a:prstGeom>
          <a:solidFill>
            <a:schemeClr val="accent2">
              <a:lumMod val="50000"/>
              <a:alpha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Rectangle 25"/>
          <p:cNvSpPr>
            <a:spLocks noChangeArrowheads="1"/>
          </p:cNvSpPr>
          <p:nvPr/>
        </p:nvSpPr>
        <p:spPr bwMode="auto">
          <a:xfrm>
            <a:off x="305961" y="4252158"/>
            <a:ext cx="8532267" cy="689616"/>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26"/>
          <p:cNvSpPr>
            <a:spLocks noChangeArrowheads="1"/>
          </p:cNvSpPr>
          <p:nvPr/>
        </p:nvSpPr>
        <p:spPr bwMode="auto">
          <a:xfrm>
            <a:off x="304800" y="3562543"/>
            <a:ext cx="8534400" cy="689616"/>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27"/>
          <p:cNvSpPr>
            <a:spLocks noChangeArrowheads="1"/>
          </p:cNvSpPr>
          <p:nvPr/>
        </p:nvSpPr>
        <p:spPr bwMode="auto">
          <a:xfrm>
            <a:off x="304800" y="2763756"/>
            <a:ext cx="8534400" cy="78003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8"/>
          <p:cNvSpPr>
            <a:spLocks noChangeArrowheads="1"/>
          </p:cNvSpPr>
          <p:nvPr/>
        </p:nvSpPr>
        <p:spPr bwMode="auto">
          <a:xfrm>
            <a:off x="305961" y="2125602"/>
            <a:ext cx="8532267" cy="69106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30"/>
          <p:cNvSpPr>
            <a:spLocks noChangeArrowheads="1"/>
          </p:cNvSpPr>
          <p:nvPr/>
        </p:nvSpPr>
        <p:spPr bwMode="auto">
          <a:xfrm>
            <a:off x="304800" y="2053467"/>
            <a:ext cx="8534400" cy="7934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34"/>
          <p:cNvSpPr>
            <a:spLocks noChangeArrowheads="1"/>
          </p:cNvSpPr>
          <p:nvPr/>
        </p:nvSpPr>
        <p:spPr bwMode="auto">
          <a:xfrm>
            <a:off x="305961" y="3506277"/>
            <a:ext cx="8532267" cy="8079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36"/>
          <p:cNvSpPr>
            <a:spLocks noChangeArrowheads="1"/>
          </p:cNvSpPr>
          <p:nvPr/>
        </p:nvSpPr>
        <p:spPr bwMode="auto">
          <a:xfrm>
            <a:off x="304800" y="4252158"/>
            <a:ext cx="8534400" cy="7934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37"/>
          <p:cNvSpPr>
            <a:spLocks noChangeArrowheads="1"/>
          </p:cNvSpPr>
          <p:nvPr/>
        </p:nvSpPr>
        <p:spPr bwMode="auto">
          <a:xfrm>
            <a:off x="309108" y="5094702"/>
            <a:ext cx="8526491" cy="8079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38"/>
          <p:cNvSpPr>
            <a:spLocks noChangeArrowheads="1"/>
          </p:cNvSpPr>
          <p:nvPr/>
        </p:nvSpPr>
        <p:spPr bwMode="auto">
          <a:xfrm>
            <a:off x="309108" y="5015353"/>
            <a:ext cx="8526491" cy="7934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70"/>
          <p:cNvSpPr>
            <a:spLocks noChangeArrowheads="1"/>
          </p:cNvSpPr>
          <p:nvPr/>
        </p:nvSpPr>
        <p:spPr bwMode="auto">
          <a:xfrm>
            <a:off x="304800" y="4869639"/>
            <a:ext cx="8534400" cy="14571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71"/>
          <p:cNvSpPr>
            <a:spLocks noChangeArrowheads="1"/>
          </p:cNvSpPr>
          <p:nvPr/>
        </p:nvSpPr>
        <p:spPr bwMode="auto">
          <a:xfrm>
            <a:off x="304800" y="4123757"/>
            <a:ext cx="8534401" cy="12840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2"/>
          <p:cNvSpPr>
            <a:spLocks noChangeArrowheads="1"/>
          </p:cNvSpPr>
          <p:nvPr/>
        </p:nvSpPr>
        <p:spPr bwMode="auto">
          <a:xfrm>
            <a:off x="305961" y="3396630"/>
            <a:ext cx="8532267" cy="10964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73"/>
          <p:cNvSpPr>
            <a:spLocks noChangeArrowheads="1"/>
          </p:cNvSpPr>
          <p:nvPr/>
        </p:nvSpPr>
        <p:spPr bwMode="auto">
          <a:xfrm>
            <a:off x="305961" y="2670947"/>
            <a:ext cx="8532267" cy="9089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74"/>
          <p:cNvSpPr>
            <a:spLocks noChangeArrowheads="1"/>
          </p:cNvSpPr>
          <p:nvPr/>
        </p:nvSpPr>
        <p:spPr bwMode="auto">
          <a:xfrm>
            <a:off x="305961" y="1998643"/>
            <a:ext cx="8532267" cy="5482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5"/>
          <p:cNvSpPr>
            <a:spLocks/>
          </p:cNvSpPr>
          <p:nvPr/>
        </p:nvSpPr>
        <p:spPr bwMode="auto">
          <a:xfrm>
            <a:off x="2273498" y="1998643"/>
            <a:ext cx="4919737" cy="152928"/>
          </a:xfrm>
          <a:custGeom>
            <a:avLst/>
            <a:gdLst>
              <a:gd name="T0" fmla="*/ 0 w 9953"/>
              <a:gd name="T1" fmla="*/ 153 h 425"/>
              <a:gd name="T2" fmla="*/ 4996 w 9953"/>
              <a:gd name="T3" fmla="*/ 425 h 425"/>
              <a:gd name="T4" fmla="*/ 9953 w 9953"/>
              <a:gd name="T5" fmla="*/ 153 h 425"/>
              <a:gd name="T6" fmla="*/ 8416 w 9953"/>
              <a:gd name="T7" fmla="*/ 0 h 425"/>
              <a:gd name="T8" fmla="*/ 1538 w 9953"/>
              <a:gd name="T9" fmla="*/ 0 h 425"/>
              <a:gd name="T10" fmla="*/ 0 w 9953"/>
              <a:gd name="T11" fmla="*/ 153 h 425"/>
            </a:gdLst>
            <a:ahLst/>
            <a:cxnLst>
              <a:cxn ang="0">
                <a:pos x="T0" y="T1"/>
              </a:cxn>
              <a:cxn ang="0">
                <a:pos x="T2" y="T3"/>
              </a:cxn>
              <a:cxn ang="0">
                <a:pos x="T4" y="T5"/>
              </a:cxn>
              <a:cxn ang="0">
                <a:pos x="T6" y="T7"/>
              </a:cxn>
              <a:cxn ang="0">
                <a:pos x="T8" y="T9"/>
              </a:cxn>
              <a:cxn ang="0">
                <a:pos x="T10" y="T11"/>
              </a:cxn>
            </a:cxnLst>
            <a:rect l="0" t="0" r="r" b="b"/>
            <a:pathLst>
              <a:path w="9953" h="425">
                <a:moveTo>
                  <a:pt x="0" y="153"/>
                </a:moveTo>
                <a:lnTo>
                  <a:pt x="4996" y="425"/>
                </a:lnTo>
                <a:lnTo>
                  <a:pt x="9953" y="153"/>
                </a:lnTo>
                <a:lnTo>
                  <a:pt x="8416" y="0"/>
                </a:lnTo>
                <a:lnTo>
                  <a:pt x="1538" y="0"/>
                </a:lnTo>
                <a:lnTo>
                  <a:pt x="0" y="153"/>
                </a:lnTo>
                <a:close/>
              </a:path>
            </a:pathLst>
          </a:custGeom>
          <a:solidFill>
            <a:srgbClr val="C1301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76"/>
          <p:cNvSpPr>
            <a:spLocks noChangeArrowheads="1"/>
          </p:cNvSpPr>
          <p:nvPr/>
        </p:nvSpPr>
        <p:spPr bwMode="auto">
          <a:xfrm>
            <a:off x="2273498" y="2053467"/>
            <a:ext cx="4919737" cy="617481"/>
          </a:xfrm>
          <a:prstGeom prst="rect">
            <a:avLst/>
          </a:prstGeom>
          <a:solidFill>
            <a:srgbClr val="FFC000"/>
          </a:solidFill>
          <a:ln>
            <a:noFill/>
          </a:ln>
          <a:extLst/>
        </p:spPr>
        <p:txBody>
          <a:bodyPr vert="horz" wrap="square" lIns="457200" tIns="45720" rIns="91440" bIns="27432" numCol="1" anchor="b" anchorCtr="0" compatLnSpc="1">
            <a:prstTxWarp prst="textNoShape">
              <a:avLst/>
            </a:prstTxWarp>
          </a:bodyPr>
          <a:lstStyle/>
          <a:p>
            <a:pPr algn="ctr"/>
            <a:r>
              <a:rPr lang="en-US" altLang="en-US" sz="1400" b="1" dirty="0">
                <a:solidFill>
                  <a:schemeClr val="bg1"/>
                </a:solidFill>
                <a:latin typeface="Calibri" panose="020F0502020204030204" pitchFamily="34" charset="0"/>
              </a:rPr>
              <a:t>3</a:t>
            </a:r>
            <a:r>
              <a:rPr lang="en-US" altLang="en-US" sz="1400" b="1" dirty="0">
                <a:solidFill>
                  <a:schemeClr val="bg1"/>
                </a:solidFill>
              </a:rPr>
              <a:t> YEARS FREE</a:t>
            </a:r>
            <a:r>
              <a:rPr lang="en-US" altLang="en-US" sz="1400" b="1" dirty="0" smtClean="0">
                <a:solidFill>
                  <a:schemeClr val="bg1"/>
                </a:solidFill>
                <a:latin typeface="+mj-lt"/>
              </a:rPr>
              <a:t> License for Full Set Accounting &amp; Micro Accounting @ PI1M</a:t>
            </a:r>
            <a:endParaRPr lang="en-US" sz="1400" cap="all" dirty="0">
              <a:solidFill>
                <a:schemeClr val="bg1"/>
              </a:solidFill>
              <a:latin typeface="+mj-lt"/>
            </a:endParaRPr>
          </a:p>
        </p:txBody>
      </p:sp>
      <p:sp>
        <p:nvSpPr>
          <p:cNvPr id="30" name="Freeform 78"/>
          <p:cNvSpPr>
            <a:spLocks/>
          </p:cNvSpPr>
          <p:nvPr/>
        </p:nvSpPr>
        <p:spPr bwMode="auto">
          <a:xfrm>
            <a:off x="1655320" y="2670947"/>
            <a:ext cx="6054757" cy="170240"/>
          </a:xfrm>
          <a:custGeom>
            <a:avLst/>
            <a:gdLst>
              <a:gd name="T0" fmla="*/ 0 w 12247"/>
              <a:gd name="T1" fmla="*/ 253 h 476"/>
              <a:gd name="T2" fmla="*/ 6148 w 12247"/>
              <a:gd name="T3" fmla="*/ 476 h 476"/>
              <a:gd name="T4" fmla="*/ 12247 w 12247"/>
              <a:gd name="T5" fmla="*/ 253 h 476"/>
              <a:gd name="T6" fmla="*/ 11115 w 12247"/>
              <a:gd name="T7" fmla="*/ 0 h 476"/>
              <a:gd name="T8" fmla="*/ 1132 w 12247"/>
              <a:gd name="T9" fmla="*/ 0 h 476"/>
              <a:gd name="T10" fmla="*/ 0 w 12247"/>
              <a:gd name="T11" fmla="*/ 253 h 476"/>
            </a:gdLst>
            <a:ahLst/>
            <a:cxnLst>
              <a:cxn ang="0">
                <a:pos x="T0" y="T1"/>
              </a:cxn>
              <a:cxn ang="0">
                <a:pos x="T2" y="T3"/>
              </a:cxn>
              <a:cxn ang="0">
                <a:pos x="T4" y="T5"/>
              </a:cxn>
              <a:cxn ang="0">
                <a:pos x="T6" y="T7"/>
              </a:cxn>
              <a:cxn ang="0">
                <a:pos x="T8" y="T9"/>
              </a:cxn>
              <a:cxn ang="0">
                <a:pos x="T10" y="T11"/>
              </a:cxn>
            </a:cxnLst>
            <a:rect l="0" t="0" r="r" b="b"/>
            <a:pathLst>
              <a:path w="12247" h="476">
                <a:moveTo>
                  <a:pt x="0" y="253"/>
                </a:moveTo>
                <a:lnTo>
                  <a:pt x="6148" y="476"/>
                </a:lnTo>
                <a:lnTo>
                  <a:pt x="12247" y="253"/>
                </a:lnTo>
                <a:lnTo>
                  <a:pt x="11115" y="0"/>
                </a:lnTo>
                <a:lnTo>
                  <a:pt x="1132" y="0"/>
                </a:lnTo>
                <a:lnTo>
                  <a:pt x="0" y="253"/>
                </a:lnTo>
                <a:close/>
              </a:path>
            </a:pathLst>
          </a:custGeom>
          <a:solidFill>
            <a:srgbClr val="F36F13">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79"/>
          <p:cNvSpPr>
            <a:spLocks noChangeArrowheads="1"/>
          </p:cNvSpPr>
          <p:nvPr/>
        </p:nvSpPr>
        <p:spPr bwMode="auto">
          <a:xfrm>
            <a:off x="1655320" y="2761838"/>
            <a:ext cx="6054757" cy="617481"/>
          </a:xfrm>
          <a:prstGeom prst="rect">
            <a:avLst/>
          </a:prstGeom>
          <a:solidFill>
            <a:srgbClr val="F36F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27432" numCol="1" anchor="b" anchorCtr="0" compatLnSpc="1">
            <a:prstTxWarp prst="textNoShape">
              <a:avLst/>
            </a:prstTxWarp>
          </a:bodyPr>
          <a:lstStyle/>
          <a:p>
            <a:pPr lvl="1"/>
            <a:endParaRPr lang="en-US" altLang="en-US" dirty="0">
              <a:solidFill>
                <a:schemeClr val="bg1"/>
              </a:solidFill>
              <a:latin typeface="Calibri" panose="020F0502020204030204" pitchFamily="34" charset="0"/>
            </a:endParaRPr>
          </a:p>
        </p:txBody>
      </p:sp>
      <p:sp>
        <p:nvSpPr>
          <p:cNvPr id="32" name="Freeform 81"/>
          <p:cNvSpPr>
            <a:spLocks/>
          </p:cNvSpPr>
          <p:nvPr/>
        </p:nvSpPr>
        <p:spPr bwMode="auto">
          <a:xfrm>
            <a:off x="1174991" y="3379318"/>
            <a:ext cx="6936671" cy="207750"/>
          </a:xfrm>
          <a:custGeom>
            <a:avLst/>
            <a:gdLst>
              <a:gd name="T0" fmla="*/ 0 w 14033"/>
              <a:gd name="T1" fmla="*/ 354 h 577"/>
              <a:gd name="T2" fmla="*/ 7148 w 14033"/>
              <a:gd name="T3" fmla="*/ 577 h 577"/>
              <a:gd name="T4" fmla="*/ 14033 w 14033"/>
              <a:gd name="T5" fmla="*/ 354 h 577"/>
              <a:gd name="T6" fmla="*/ 13140 w 14033"/>
              <a:gd name="T7" fmla="*/ 0 h 577"/>
              <a:gd name="T8" fmla="*/ 893 w 14033"/>
              <a:gd name="T9" fmla="*/ 0 h 577"/>
              <a:gd name="T10" fmla="*/ 0 w 14033"/>
              <a:gd name="T11" fmla="*/ 354 h 577"/>
            </a:gdLst>
            <a:ahLst/>
            <a:cxnLst>
              <a:cxn ang="0">
                <a:pos x="T0" y="T1"/>
              </a:cxn>
              <a:cxn ang="0">
                <a:pos x="T2" y="T3"/>
              </a:cxn>
              <a:cxn ang="0">
                <a:pos x="T4" y="T5"/>
              </a:cxn>
              <a:cxn ang="0">
                <a:pos x="T6" y="T7"/>
              </a:cxn>
              <a:cxn ang="0">
                <a:pos x="T8" y="T9"/>
              </a:cxn>
              <a:cxn ang="0">
                <a:pos x="T10" y="T11"/>
              </a:cxn>
            </a:cxnLst>
            <a:rect l="0" t="0" r="r" b="b"/>
            <a:pathLst>
              <a:path w="14033" h="577">
                <a:moveTo>
                  <a:pt x="0" y="354"/>
                </a:moveTo>
                <a:lnTo>
                  <a:pt x="7148" y="577"/>
                </a:lnTo>
                <a:lnTo>
                  <a:pt x="14033" y="354"/>
                </a:lnTo>
                <a:lnTo>
                  <a:pt x="13140" y="0"/>
                </a:lnTo>
                <a:lnTo>
                  <a:pt x="893" y="0"/>
                </a:lnTo>
                <a:lnTo>
                  <a:pt x="0" y="354"/>
                </a:lnTo>
                <a:close/>
              </a:path>
            </a:pathLst>
          </a:custGeom>
          <a:solidFill>
            <a:srgbClr val="EBCB3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82"/>
          <p:cNvSpPr>
            <a:spLocks noChangeArrowheads="1"/>
          </p:cNvSpPr>
          <p:nvPr/>
        </p:nvSpPr>
        <p:spPr bwMode="auto">
          <a:xfrm>
            <a:off x="1174991" y="3506277"/>
            <a:ext cx="6936671" cy="617481"/>
          </a:xfrm>
          <a:prstGeom prst="rect">
            <a:avLst/>
          </a:prstGeom>
          <a:solidFill>
            <a:srgbClr val="EBC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27432" numCol="1" anchor="b" anchorCtr="0" compatLnSpc="1">
            <a:prstTxWarp prst="textNoShape">
              <a:avLst/>
            </a:prstTxWarp>
          </a:bodyPr>
          <a:lstStyle/>
          <a:p>
            <a:endParaRPr lang="en-US" sz="3600" b="1" cap="all" dirty="0">
              <a:solidFill>
                <a:schemeClr val="accent4">
                  <a:lumMod val="50000"/>
                </a:schemeClr>
              </a:solidFill>
            </a:endParaRPr>
          </a:p>
        </p:txBody>
      </p:sp>
      <p:sp>
        <p:nvSpPr>
          <p:cNvPr id="34" name="Freeform 84"/>
          <p:cNvSpPr>
            <a:spLocks/>
          </p:cNvSpPr>
          <p:nvPr/>
        </p:nvSpPr>
        <p:spPr bwMode="auto">
          <a:xfrm>
            <a:off x="655894" y="4123757"/>
            <a:ext cx="7889772" cy="225062"/>
          </a:xfrm>
          <a:custGeom>
            <a:avLst/>
            <a:gdLst>
              <a:gd name="T0" fmla="*/ 0 w 15959"/>
              <a:gd name="T1" fmla="*/ 383 h 623"/>
              <a:gd name="T2" fmla="*/ 8528 w 15959"/>
              <a:gd name="T3" fmla="*/ 623 h 623"/>
              <a:gd name="T4" fmla="*/ 15959 w 15959"/>
              <a:gd name="T5" fmla="*/ 383 h 623"/>
              <a:gd name="T6" fmla="*/ 14996 w 15959"/>
              <a:gd name="T7" fmla="*/ 0 h 623"/>
              <a:gd name="T8" fmla="*/ 963 w 15959"/>
              <a:gd name="T9" fmla="*/ 0 h 623"/>
              <a:gd name="T10" fmla="*/ 0 w 15959"/>
              <a:gd name="T11" fmla="*/ 383 h 623"/>
            </a:gdLst>
            <a:ahLst/>
            <a:cxnLst>
              <a:cxn ang="0">
                <a:pos x="T0" y="T1"/>
              </a:cxn>
              <a:cxn ang="0">
                <a:pos x="T2" y="T3"/>
              </a:cxn>
              <a:cxn ang="0">
                <a:pos x="T4" y="T5"/>
              </a:cxn>
              <a:cxn ang="0">
                <a:pos x="T6" y="T7"/>
              </a:cxn>
              <a:cxn ang="0">
                <a:pos x="T8" y="T9"/>
              </a:cxn>
              <a:cxn ang="0">
                <a:pos x="T10" y="T11"/>
              </a:cxn>
            </a:cxnLst>
            <a:rect l="0" t="0" r="r" b="b"/>
            <a:pathLst>
              <a:path w="15959" h="623">
                <a:moveTo>
                  <a:pt x="0" y="383"/>
                </a:moveTo>
                <a:lnTo>
                  <a:pt x="8528" y="623"/>
                </a:lnTo>
                <a:lnTo>
                  <a:pt x="15959" y="383"/>
                </a:lnTo>
                <a:lnTo>
                  <a:pt x="14996" y="0"/>
                </a:lnTo>
                <a:lnTo>
                  <a:pt x="963" y="0"/>
                </a:lnTo>
                <a:lnTo>
                  <a:pt x="0" y="383"/>
                </a:lnTo>
                <a:close/>
              </a:path>
            </a:pathLst>
          </a:custGeom>
          <a:solidFill>
            <a:srgbClr val="A2B969">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85"/>
          <p:cNvSpPr>
            <a:spLocks noChangeArrowheads="1"/>
          </p:cNvSpPr>
          <p:nvPr/>
        </p:nvSpPr>
        <p:spPr bwMode="auto">
          <a:xfrm>
            <a:off x="655894" y="4262257"/>
            <a:ext cx="7889772" cy="607382"/>
          </a:xfrm>
          <a:prstGeom prst="rect">
            <a:avLst/>
          </a:prstGeom>
          <a:solidFill>
            <a:srgbClr val="A2B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27432" numCol="1" anchor="b" anchorCtr="0" compatLnSpc="1">
            <a:prstTxWarp prst="textNoShape">
              <a:avLst/>
            </a:prstTxWarp>
          </a:bodyPr>
          <a:lstStyle/>
          <a:p>
            <a:endParaRPr lang="en-US" sz="3600" b="1" cap="all" dirty="0">
              <a:solidFill>
                <a:schemeClr val="accent6">
                  <a:lumMod val="50000"/>
                </a:schemeClr>
              </a:solidFill>
            </a:endParaRPr>
          </a:p>
        </p:txBody>
      </p:sp>
      <p:sp>
        <p:nvSpPr>
          <p:cNvPr id="36" name="Freeform 87"/>
          <p:cNvSpPr>
            <a:spLocks/>
          </p:cNvSpPr>
          <p:nvPr/>
        </p:nvSpPr>
        <p:spPr bwMode="auto">
          <a:xfrm>
            <a:off x="304800" y="4869639"/>
            <a:ext cx="8534400" cy="223620"/>
          </a:xfrm>
          <a:custGeom>
            <a:avLst/>
            <a:gdLst>
              <a:gd name="T0" fmla="*/ 0 w 17250"/>
              <a:gd name="T1" fmla="*/ 382 h 622"/>
              <a:gd name="T2" fmla="*/ 8210 w 17250"/>
              <a:gd name="T3" fmla="*/ 622 h 622"/>
              <a:gd name="T4" fmla="*/ 17250 w 17250"/>
              <a:gd name="T5" fmla="*/ 382 h 622"/>
              <a:gd name="T6" fmla="*/ 16604 w 17250"/>
              <a:gd name="T7" fmla="*/ 0 h 622"/>
              <a:gd name="T8" fmla="*/ 645 w 17250"/>
              <a:gd name="T9" fmla="*/ 0 h 622"/>
              <a:gd name="T10" fmla="*/ 0 w 17250"/>
              <a:gd name="T11" fmla="*/ 382 h 622"/>
            </a:gdLst>
            <a:ahLst/>
            <a:cxnLst>
              <a:cxn ang="0">
                <a:pos x="T0" y="T1"/>
              </a:cxn>
              <a:cxn ang="0">
                <a:pos x="T2" y="T3"/>
              </a:cxn>
              <a:cxn ang="0">
                <a:pos x="T4" y="T5"/>
              </a:cxn>
              <a:cxn ang="0">
                <a:pos x="T6" y="T7"/>
              </a:cxn>
              <a:cxn ang="0">
                <a:pos x="T8" y="T9"/>
              </a:cxn>
              <a:cxn ang="0">
                <a:pos x="T10" y="T11"/>
              </a:cxn>
            </a:cxnLst>
            <a:rect l="0" t="0" r="r" b="b"/>
            <a:pathLst>
              <a:path w="17250" h="622">
                <a:moveTo>
                  <a:pt x="0" y="382"/>
                </a:moveTo>
                <a:lnTo>
                  <a:pt x="8210" y="622"/>
                </a:lnTo>
                <a:lnTo>
                  <a:pt x="17250" y="382"/>
                </a:lnTo>
                <a:lnTo>
                  <a:pt x="16604" y="0"/>
                </a:lnTo>
                <a:lnTo>
                  <a:pt x="645" y="0"/>
                </a:lnTo>
                <a:lnTo>
                  <a:pt x="0" y="382"/>
                </a:lnTo>
                <a:close/>
              </a:path>
            </a:pathLst>
          </a:custGeom>
          <a:solidFill>
            <a:srgbClr val="0D95BC">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88"/>
          <p:cNvSpPr>
            <a:spLocks noChangeArrowheads="1"/>
          </p:cNvSpPr>
          <p:nvPr/>
        </p:nvSpPr>
        <p:spPr bwMode="auto">
          <a:xfrm>
            <a:off x="304800" y="5008139"/>
            <a:ext cx="8534400" cy="605939"/>
          </a:xfrm>
          <a:prstGeom prst="rect">
            <a:avLst/>
          </a:prstGeom>
          <a:solidFill>
            <a:srgbClr val="0D95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27432" numCol="1" anchor="b" anchorCtr="0" compatLnSpc="1">
            <a:prstTxWarp prst="textNoShape">
              <a:avLst/>
            </a:prstTxWarp>
          </a:bodyPr>
          <a:lstStyle/>
          <a:p>
            <a:endParaRPr lang="en-US" sz="3600" b="1" cap="all" dirty="0">
              <a:solidFill>
                <a:schemeClr val="tx2">
                  <a:lumMod val="50000"/>
                </a:schemeClr>
              </a:solidFill>
            </a:endParaRPr>
          </a:p>
        </p:txBody>
      </p:sp>
      <p:sp>
        <p:nvSpPr>
          <p:cNvPr id="2" name="TextBox 1"/>
          <p:cNvSpPr txBox="1"/>
          <p:nvPr/>
        </p:nvSpPr>
        <p:spPr>
          <a:xfrm>
            <a:off x="1655321" y="2760643"/>
            <a:ext cx="6054756" cy="615553"/>
          </a:xfrm>
          <a:prstGeom prst="rect">
            <a:avLst/>
          </a:prstGeom>
          <a:noFill/>
        </p:spPr>
        <p:txBody>
          <a:bodyPr wrap="square" rtlCol="0">
            <a:spAutoFit/>
          </a:bodyPr>
          <a:lstStyle/>
          <a:p>
            <a:pPr lvl="1" algn="ctr"/>
            <a:r>
              <a:rPr lang="en-US" altLang="en-US" b="1" dirty="0">
                <a:solidFill>
                  <a:schemeClr val="bg1"/>
                </a:solidFill>
                <a:latin typeface="Calibri" panose="020F0502020204030204" pitchFamily="34" charset="0"/>
              </a:rPr>
              <a:t>3</a:t>
            </a:r>
            <a:r>
              <a:rPr lang="en-US" altLang="en-US" sz="1600" b="1" dirty="0" smtClean="0">
                <a:solidFill>
                  <a:schemeClr val="bg1"/>
                </a:solidFill>
              </a:rPr>
              <a:t> YEARS FREE </a:t>
            </a:r>
            <a:r>
              <a:rPr lang="en-US" altLang="en-US" sz="1600" b="1" dirty="0">
                <a:solidFill>
                  <a:schemeClr val="bg1"/>
                </a:solidFill>
              </a:rPr>
              <a:t>Training</a:t>
            </a:r>
            <a:r>
              <a:rPr lang="en-US" altLang="en-US" sz="1600" dirty="0">
                <a:solidFill>
                  <a:schemeClr val="bg1"/>
                </a:solidFill>
              </a:rPr>
              <a:t> and hands on skills of Accounting Software &amp; Financial Management </a:t>
            </a:r>
            <a:r>
              <a:rPr lang="en-US" altLang="en-US" sz="1600" dirty="0" smtClean="0">
                <a:solidFill>
                  <a:schemeClr val="bg1"/>
                </a:solidFill>
              </a:rPr>
              <a:t>@ PI1M</a:t>
            </a:r>
            <a:endParaRPr lang="en-US" altLang="en-US" sz="1600" dirty="0">
              <a:solidFill>
                <a:schemeClr val="bg1"/>
              </a:solidFill>
            </a:endParaRPr>
          </a:p>
        </p:txBody>
      </p:sp>
      <p:sp>
        <p:nvSpPr>
          <p:cNvPr id="43" name="TextBox 42"/>
          <p:cNvSpPr txBox="1"/>
          <p:nvPr/>
        </p:nvSpPr>
        <p:spPr>
          <a:xfrm>
            <a:off x="1174991" y="3641289"/>
            <a:ext cx="6904680" cy="400110"/>
          </a:xfrm>
          <a:prstGeom prst="rect">
            <a:avLst/>
          </a:prstGeom>
          <a:noFill/>
        </p:spPr>
        <p:txBody>
          <a:bodyPr wrap="square" rtlCol="0">
            <a:spAutoFit/>
          </a:bodyPr>
          <a:lstStyle/>
          <a:p>
            <a:pPr lvl="1" algn="ctr"/>
            <a:r>
              <a:rPr lang="en-US" altLang="en-US" sz="2000" b="1" dirty="0" smtClean="0">
                <a:solidFill>
                  <a:schemeClr val="bg1"/>
                </a:solidFill>
                <a:latin typeface="Calibri" panose="020F0502020204030204" pitchFamily="34" charset="0"/>
              </a:rPr>
              <a:t>3</a:t>
            </a:r>
            <a:r>
              <a:rPr lang="en-US" altLang="en-US" sz="1400" b="1" dirty="0" smtClean="0">
                <a:solidFill>
                  <a:schemeClr val="bg1"/>
                </a:solidFill>
                <a:latin typeface="+mj-lt"/>
              </a:rPr>
              <a:t> YEARS FREE Support, Software Maintenance and Update @ PI1M</a:t>
            </a:r>
            <a:endParaRPr lang="en-US" altLang="en-US" sz="1400" dirty="0">
              <a:solidFill>
                <a:schemeClr val="bg1"/>
              </a:solidFill>
              <a:latin typeface="+mj-lt"/>
            </a:endParaRPr>
          </a:p>
        </p:txBody>
      </p:sp>
      <p:sp>
        <p:nvSpPr>
          <p:cNvPr id="45" name="TextBox 44"/>
          <p:cNvSpPr txBox="1"/>
          <p:nvPr/>
        </p:nvSpPr>
        <p:spPr>
          <a:xfrm>
            <a:off x="655894" y="4284643"/>
            <a:ext cx="7889772" cy="615553"/>
          </a:xfrm>
          <a:prstGeom prst="rect">
            <a:avLst/>
          </a:prstGeom>
          <a:noFill/>
        </p:spPr>
        <p:txBody>
          <a:bodyPr wrap="square" rtlCol="0">
            <a:spAutoFit/>
          </a:bodyPr>
          <a:lstStyle/>
          <a:p>
            <a:pPr lvl="1" algn="ctr"/>
            <a:r>
              <a:rPr lang="en-US" altLang="en-US" sz="1400" b="1" dirty="0" smtClean="0">
                <a:solidFill>
                  <a:schemeClr val="bg1"/>
                </a:solidFill>
                <a:latin typeface="+mj-lt"/>
              </a:rPr>
              <a:t>FREE Deployment of New Digital Online Media &amp; </a:t>
            </a:r>
            <a:r>
              <a:rPr lang="en-US" altLang="en-US" sz="2000" b="1" dirty="0">
                <a:solidFill>
                  <a:schemeClr val="bg1"/>
                </a:solidFill>
                <a:latin typeface="Calibri" panose="020F0502020204030204" pitchFamily="34" charset="0"/>
              </a:rPr>
              <a:t>3</a:t>
            </a:r>
            <a:r>
              <a:rPr lang="en-US" altLang="en-US" sz="1400" b="1" dirty="0">
                <a:solidFill>
                  <a:schemeClr val="bg1"/>
                </a:solidFill>
              </a:rPr>
              <a:t> YEARS </a:t>
            </a:r>
            <a:r>
              <a:rPr lang="en-US" altLang="en-US" sz="1400" b="1" dirty="0" smtClean="0">
                <a:solidFill>
                  <a:schemeClr val="bg1"/>
                </a:solidFill>
              </a:rPr>
              <a:t> FREE </a:t>
            </a:r>
            <a:r>
              <a:rPr lang="en-US" altLang="en-US" sz="1400" b="1" dirty="0" smtClean="0">
                <a:solidFill>
                  <a:schemeClr val="bg1"/>
                </a:solidFill>
                <a:latin typeface="+mj-lt"/>
              </a:rPr>
              <a:t>Support, Software Maintenance and Update @ PI1M</a:t>
            </a:r>
            <a:endParaRPr lang="en-US" altLang="en-US" sz="1400" dirty="0">
              <a:solidFill>
                <a:schemeClr val="bg1"/>
              </a:solidFill>
              <a:latin typeface="+mj-lt"/>
            </a:endParaRPr>
          </a:p>
        </p:txBody>
      </p:sp>
      <p:sp>
        <p:nvSpPr>
          <p:cNvPr id="3" name="Rectangle 2"/>
          <p:cNvSpPr/>
          <p:nvPr/>
        </p:nvSpPr>
        <p:spPr>
          <a:xfrm>
            <a:off x="304799" y="4974385"/>
            <a:ext cx="8530799" cy="584775"/>
          </a:xfrm>
          <a:prstGeom prst="rect">
            <a:avLst/>
          </a:prstGeom>
        </p:spPr>
        <p:txBody>
          <a:bodyPr wrap="square">
            <a:spAutoFit/>
          </a:bodyPr>
          <a:lstStyle/>
          <a:p>
            <a:pPr lvl="1" algn="ctr"/>
            <a:r>
              <a:rPr lang="en-US" altLang="en-US" sz="1600" b="1" dirty="0">
                <a:solidFill>
                  <a:schemeClr val="bg1"/>
                </a:solidFill>
                <a:latin typeface="+mj-lt"/>
              </a:rPr>
              <a:t>Free Entrepreneurs Event Awards</a:t>
            </a:r>
            <a:r>
              <a:rPr lang="en-US" altLang="en-US" sz="1600" dirty="0">
                <a:solidFill>
                  <a:schemeClr val="bg1"/>
                </a:solidFill>
                <a:latin typeface="+mj-lt"/>
              </a:rPr>
              <a:t> with Media Coverage in Major Malay Newspaper for 1 </a:t>
            </a:r>
            <a:r>
              <a:rPr lang="en-US" altLang="en-US" sz="1600" dirty="0" smtClean="0">
                <a:solidFill>
                  <a:schemeClr val="bg1"/>
                </a:solidFill>
                <a:latin typeface="+mj-lt"/>
              </a:rPr>
              <a:t>Years (Schedule and Timetable – TBD). </a:t>
            </a:r>
            <a:endParaRPr lang="en-US" altLang="en-US" sz="1600" dirty="0">
              <a:solidFill>
                <a:schemeClr val="bg1"/>
              </a:solidFill>
              <a:latin typeface="+mj-lt"/>
            </a:endParaRPr>
          </a:p>
        </p:txBody>
      </p:sp>
      <p:sp>
        <p:nvSpPr>
          <p:cNvPr id="5" name="Rectangle 4"/>
          <p:cNvSpPr/>
          <p:nvPr/>
        </p:nvSpPr>
        <p:spPr>
          <a:xfrm>
            <a:off x="304800" y="5955268"/>
            <a:ext cx="8530798" cy="369332"/>
          </a:xfrm>
          <a:prstGeom prst="rect">
            <a:avLst/>
          </a:prstGeom>
        </p:spPr>
        <p:txBody>
          <a:bodyPr wrap="square">
            <a:spAutoFit/>
          </a:bodyPr>
          <a:lstStyle/>
          <a:p>
            <a:pPr algn="ctr"/>
            <a:r>
              <a:rPr lang="en-US" altLang="en-US" b="1" dirty="0">
                <a:solidFill>
                  <a:schemeClr val="bg1"/>
                </a:solidFill>
                <a:latin typeface="Calibri" panose="020F0502020204030204" pitchFamily="34" charset="0"/>
              </a:rPr>
              <a:t>An attractive value-for-money proposition  to </a:t>
            </a:r>
            <a:r>
              <a:rPr lang="en-US" altLang="en-US" b="1" dirty="0" smtClean="0">
                <a:solidFill>
                  <a:schemeClr val="bg1"/>
                </a:solidFill>
                <a:latin typeface="Calibri" panose="020F0502020204030204" pitchFamily="34" charset="0"/>
              </a:rPr>
              <a:t>KKMM/MCMC/PI1M </a:t>
            </a:r>
            <a:endParaRPr lang="en-MY" b="1"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098" y="1560307"/>
            <a:ext cx="3316502" cy="42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237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9" name="Title 1"/>
          <p:cNvSpPr txBox="1">
            <a:spLocks/>
          </p:cNvSpPr>
          <p:nvPr/>
        </p:nvSpPr>
        <p:spPr>
          <a:xfrm>
            <a:off x="304800" y="228600"/>
            <a:ext cx="8534400" cy="758952"/>
          </a:xfrm>
          <a:prstGeom prst="rect">
            <a:avLst/>
          </a:prstGeom>
        </p:spPr>
        <p:txBody>
          <a:bodyPr vert="horz" anchor="ctr" anchorCtr="0">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bg1"/>
                </a:solidFill>
              </a:rPr>
              <a:t>INSIGHTS</a:t>
            </a:r>
            <a:endParaRPr lang="en-US" dirty="0">
              <a:solidFill>
                <a:schemeClr val="bg1"/>
              </a:solidFill>
            </a:endParaRPr>
          </a:p>
        </p:txBody>
      </p:sp>
      <p:sp>
        <p:nvSpPr>
          <p:cNvPr id="10"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47800"/>
            <a:ext cx="3733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84181"/>
            <a:ext cx="2590800" cy="318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5150" y="1587121"/>
            <a:ext cx="1466850" cy="1460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5149" y="3048000"/>
            <a:ext cx="1466851" cy="1460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2996" y="4503375"/>
            <a:ext cx="4772404" cy="1938992"/>
          </a:xfrm>
          <a:prstGeom prst="rect">
            <a:avLst/>
          </a:prstGeom>
        </p:spPr>
        <p:txBody>
          <a:bodyPr wrap="square">
            <a:spAutoFit/>
          </a:bodyPr>
          <a:lstStyle/>
          <a:p>
            <a:pPr algn="just"/>
            <a:r>
              <a:rPr lang="en-MY" sz="1200" dirty="0">
                <a:solidFill>
                  <a:schemeClr val="bg1"/>
                </a:solidFill>
              </a:rPr>
              <a:t>Launched in 2009, Goldman Sachs </a:t>
            </a:r>
            <a:r>
              <a:rPr lang="en-MY" sz="1200" i="1" dirty="0">
                <a:solidFill>
                  <a:schemeClr val="bg1"/>
                </a:solidFill>
              </a:rPr>
              <a:t>10,000 </a:t>
            </a:r>
            <a:r>
              <a:rPr lang="en-MY" sz="1200" i="1" dirty="0" smtClean="0">
                <a:solidFill>
                  <a:schemeClr val="bg1"/>
                </a:solidFill>
              </a:rPr>
              <a:t>Small Businesses </a:t>
            </a:r>
            <a:r>
              <a:rPr lang="en-MY" sz="1200" i="1" dirty="0">
                <a:solidFill>
                  <a:schemeClr val="bg1"/>
                </a:solidFill>
              </a:rPr>
              <a:t>was inspired by the successes </a:t>
            </a:r>
            <a:r>
              <a:rPr lang="en-MY" sz="1200" i="1" dirty="0" smtClean="0">
                <a:solidFill>
                  <a:schemeClr val="bg1"/>
                </a:solidFill>
              </a:rPr>
              <a:t>and </a:t>
            </a:r>
            <a:r>
              <a:rPr lang="en-MY" sz="1200" dirty="0" smtClean="0">
                <a:solidFill>
                  <a:schemeClr val="bg1"/>
                </a:solidFill>
              </a:rPr>
              <a:t>lessons </a:t>
            </a:r>
            <a:r>
              <a:rPr lang="en-MY" sz="1200" dirty="0">
                <a:solidFill>
                  <a:schemeClr val="bg1"/>
                </a:solidFill>
              </a:rPr>
              <a:t>of Goldman Sachs </a:t>
            </a:r>
            <a:r>
              <a:rPr lang="en-MY" sz="1200" i="1" dirty="0">
                <a:solidFill>
                  <a:schemeClr val="bg1"/>
                </a:solidFill>
              </a:rPr>
              <a:t>10,000 Women, a </a:t>
            </a:r>
            <a:r>
              <a:rPr lang="en-MY" sz="1200" dirty="0" smtClean="0">
                <a:solidFill>
                  <a:schemeClr val="bg1"/>
                </a:solidFill>
              </a:rPr>
              <a:t>global </a:t>
            </a:r>
            <a:r>
              <a:rPr lang="en-MY" sz="1200" dirty="0">
                <a:solidFill>
                  <a:schemeClr val="bg1"/>
                </a:solidFill>
              </a:rPr>
              <a:t>program to support women entrepreneurs in</a:t>
            </a:r>
          </a:p>
          <a:p>
            <a:pPr algn="just"/>
            <a:r>
              <a:rPr lang="en-MY" sz="1200" dirty="0">
                <a:solidFill>
                  <a:schemeClr val="bg1"/>
                </a:solidFill>
              </a:rPr>
              <a:t>developing and emerging economies which </a:t>
            </a:r>
            <a:r>
              <a:rPr lang="en-MY" sz="1200" dirty="0" smtClean="0">
                <a:solidFill>
                  <a:schemeClr val="bg1"/>
                </a:solidFill>
              </a:rPr>
              <a:t>served its 10,000</a:t>
            </a:r>
            <a:r>
              <a:rPr lang="en-MY" sz="1200" baseline="30000" dirty="0" smtClean="0">
                <a:solidFill>
                  <a:schemeClr val="bg1"/>
                </a:solidFill>
              </a:rPr>
              <a:t>th</a:t>
            </a:r>
            <a:r>
              <a:rPr lang="en-MY" sz="1200" dirty="0" smtClean="0">
                <a:solidFill>
                  <a:schemeClr val="bg1"/>
                </a:solidFill>
              </a:rPr>
              <a:t>  </a:t>
            </a:r>
            <a:r>
              <a:rPr lang="en-MY" sz="1200" dirty="0">
                <a:solidFill>
                  <a:schemeClr val="bg1"/>
                </a:solidFill>
              </a:rPr>
              <a:t>participant in 2013.</a:t>
            </a:r>
          </a:p>
          <a:p>
            <a:pPr algn="just"/>
            <a:r>
              <a:rPr lang="en-MY" sz="1200" i="1" dirty="0">
                <a:solidFill>
                  <a:schemeClr val="bg1"/>
                </a:solidFill>
              </a:rPr>
              <a:t>10,000 Small Businesses is a $500 </a:t>
            </a:r>
            <a:r>
              <a:rPr lang="en-MY" sz="1200" i="1" dirty="0" smtClean="0">
                <a:solidFill>
                  <a:schemeClr val="bg1"/>
                </a:solidFill>
              </a:rPr>
              <a:t>million </a:t>
            </a:r>
            <a:r>
              <a:rPr lang="en-MY" sz="1200" dirty="0" smtClean="0">
                <a:solidFill>
                  <a:schemeClr val="bg1"/>
                </a:solidFill>
              </a:rPr>
              <a:t>initiative </a:t>
            </a:r>
            <a:r>
              <a:rPr lang="en-MY" sz="1200" dirty="0">
                <a:solidFill>
                  <a:schemeClr val="bg1"/>
                </a:solidFill>
              </a:rPr>
              <a:t>developed to help small businesses </a:t>
            </a:r>
            <a:r>
              <a:rPr lang="en-MY" sz="1200" dirty="0" smtClean="0">
                <a:solidFill>
                  <a:schemeClr val="bg1"/>
                </a:solidFill>
              </a:rPr>
              <a:t>in the </a:t>
            </a:r>
            <a:r>
              <a:rPr lang="en-MY" sz="1200" dirty="0">
                <a:solidFill>
                  <a:schemeClr val="bg1"/>
                </a:solidFill>
              </a:rPr>
              <a:t>United States by providing entrepreneurs </a:t>
            </a:r>
            <a:r>
              <a:rPr lang="en-MY" sz="1200" dirty="0" smtClean="0">
                <a:solidFill>
                  <a:schemeClr val="bg1"/>
                </a:solidFill>
              </a:rPr>
              <a:t>with an </a:t>
            </a:r>
            <a:r>
              <a:rPr lang="en-MY" sz="1200" dirty="0">
                <a:solidFill>
                  <a:schemeClr val="bg1"/>
                </a:solidFill>
              </a:rPr>
              <a:t>integrated program of practical business </a:t>
            </a:r>
            <a:r>
              <a:rPr lang="en-MY" sz="1200" dirty="0" smtClean="0">
                <a:solidFill>
                  <a:schemeClr val="bg1"/>
                </a:solidFill>
              </a:rPr>
              <a:t>and management </a:t>
            </a:r>
            <a:r>
              <a:rPr lang="en-MY" sz="1200" dirty="0">
                <a:solidFill>
                  <a:schemeClr val="bg1"/>
                </a:solidFill>
              </a:rPr>
              <a:t>education, access to capital </a:t>
            </a:r>
            <a:r>
              <a:rPr lang="en-MY" sz="1200" dirty="0" smtClean="0">
                <a:solidFill>
                  <a:schemeClr val="bg1"/>
                </a:solidFill>
              </a:rPr>
              <a:t>and business </a:t>
            </a:r>
            <a:r>
              <a:rPr lang="en-MY" sz="1200" dirty="0">
                <a:solidFill>
                  <a:schemeClr val="bg1"/>
                </a:solidFill>
              </a:rPr>
              <a:t>support services. </a:t>
            </a:r>
          </a:p>
        </p:txBody>
      </p:sp>
    </p:spTree>
    <p:extLst>
      <p:ext uri="{BB962C8B-B14F-4D97-AF65-F5344CB8AC3E}">
        <p14:creationId xmlns:p14="http://schemas.microsoft.com/office/powerpoint/2010/main" val="3639584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SUMMARY</a:t>
            </a:r>
            <a:endParaRPr lang="en-US" dirty="0">
              <a:solidFill>
                <a:schemeClr val="bg1"/>
              </a:solidFill>
            </a:endParaRPr>
          </a:p>
        </p:txBody>
      </p:sp>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18" name="Right Arrow 17"/>
          <p:cNvSpPr/>
          <p:nvPr/>
        </p:nvSpPr>
        <p:spPr>
          <a:xfrm>
            <a:off x="9220200" y="7543800"/>
            <a:ext cx="914400" cy="533400"/>
          </a:xfrm>
          <a:prstGeom prst="rightArrow">
            <a:avLst/>
          </a:prstGeom>
          <a:solidFill>
            <a:srgbClr val="F000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MY"/>
          </a:p>
        </p:txBody>
      </p:sp>
      <p:sp>
        <p:nvSpPr>
          <p:cNvPr id="7" name="Rectangle 1"/>
          <p:cNvSpPr>
            <a:spLocks noChangeArrowheads="1"/>
          </p:cNvSpPr>
          <p:nvPr/>
        </p:nvSpPr>
        <p:spPr bwMode="auto">
          <a:xfrm>
            <a:off x="304800" y="2362200"/>
            <a:ext cx="51784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en-US" sz="2400" dirty="0" smtClean="0">
                <a:solidFill>
                  <a:schemeClr val="bg1"/>
                </a:solidFill>
              </a:rPr>
              <a:t>We believes </a:t>
            </a:r>
            <a:r>
              <a:rPr lang="en-US" altLang="en-US" sz="2400" dirty="0">
                <a:solidFill>
                  <a:schemeClr val="bg1"/>
                </a:solidFill>
              </a:rPr>
              <a:t>in providing the best and most efficient business solutions technology and professional services.  We hope </a:t>
            </a:r>
            <a:r>
              <a:rPr lang="en-US" altLang="en-US" sz="2400" dirty="0" smtClean="0">
                <a:solidFill>
                  <a:schemeClr val="bg1"/>
                </a:solidFill>
              </a:rPr>
              <a:t>our proposed solutions would </a:t>
            </a:r>
            <a:r>
              <a:rPr lang="en-US" altLang="en-US" sz="2400" dirty="0">
                <a:solidFill>
                  <a:schemeClr val="bg1"/>
                </a:solidFill>
              </a:rPr>
              <a:t>bridging the information in our society and enhance the </a:t>
            </a:r>
            <a:r>
              <a:rPr lang="en-US" altLang="en-US" sz="2400" dirty="0" err="1" smtClean="0">
                <a:solidFill>
                  <a:schemeClr val="bg1"/>
                </a:solidFill>
              </a:rPr>
              <a:t>Bumiputera</a:t>
            </a:r>
            <a:r>
              <a:rPr lang="en-US" altLang="en-US" sz="2400" dirty="0" smtClean="0">
                <a:solidFill>
                  <a:schemeClr val="bg1"/>
                </a:solidFill>
              </a:rPr>
              <a:t> </a:t>
            </a:r>
            <a:r>
              <a:rPr lang="en-US" altLang="en-US" sz="2400" dirty="0">
                <a:solidFill>
                  <a:schemeClr val="bg1"/>
                </a:solidFill>
              </a:rPr>
              <a:t>economy agenda as been outline in vision 2020.</a:t>
            </a:r>
            <a:endParaRPr lang="en-MY" altLang="en-US" sz="2400" dirty="0">
              <a:solidFill>
                <a:schemeClr val="bg1"/>
              </a:solidFill>
            </a:endParaRPr>
          </a:p>
        </p:txBody>
      </p:sp>
      <p:sp>
        <p:nvSpPr>
          <p:cNvPr id="9" name="Freeform 7"/>
          <p:cNvSpPr>
            <a:spLocks/>
          </p:cNvSpPr>
          <p:nvPr/>
        </p:nvSpPr>
        <p:spPr bwMode="auto">
          <a:xfrm>
            <a:off x="5932885" y="1984772"/>
            <a:ext cx="1926431" cy="983456"/>
          </a:xfrm>
          <a:custGeom>
            <a:avLst/>
            <a:gdLst>
              <a:gd name="T0" fmla="*/ 4051 w 6471"/>
              <a:gd name="T1" fmla="*/ 2690 h 3301"/>
              <a:gd name="T2" fmla="*/ 4182 w 6471"/>
              <a:gd name="T3" fmla="*/ 2642 h 3301"/>
              <a:gd name="T4" fmla="*/ 4263 w 6471"/>
              <a:gd name="T5" fmla="*/ 2631 h 3301"/>
              <a:gd name="T6" fmla="*/ 4093 w 6471"/>
              <a:gd name="T7" fmla="*/ 2441 h 3301"/>
              <a:gd name="T8" fmla="*/ 3988 w 6471"/>
              <a:gd name="T9" fmla="*/ 2297 h 3301"/>
              <a:gd name="T10" fmla="*/ 3841 w 6471"/>
              <a:gd name="T11" fmla="*/ 2062 h 3301"/>
              <a:gd name="T12" fmla="*/ 3551 w 6471"/>
              <a:gd name="T13" fmla="*/ 1549 h 3301"/>
              <a:gd name="T14" fmla="*/ 3272 w 6471"/>
              <a:gd name="T15" fmla="*/ 1023 h 3301"/>
              <a:gd name="T16" fmla="*/ 3191 w 6471"/>
              <a:gd name="T17" fmla="*/ 646 h 3301"/>
              <a:gd name="T18" fmla="*/ 3594 w 6471"/>
              <a:gd name="T19" fmla="*/ 579 h 3301"/>
              <a:gd name="T20" fmla="*/ 4001 w 6471"/>
              <a:gd name="T21" fmla="*/ 546 h 3301"/>
              <a:gd name="T22" fmla="*/ 4409 w 6471"/>
              <a:gd name="T23" fmla="*/ 543 h 3301"/>
              <a:gd name="T24" fmla="*/ 4715 w 6471"/>
              <a:gd name="T25" fmla="*/ 561 h 3301"/>
              <a:gd name="T26" fmla="*/ 5011 w 6471"/>
              <a:gd name="T27" fmla="*/ 592 h 3301"/>
              <a:gd name="T28" fmla="*/ 5401 w 6471"/>
              <a:gd name="T29" fmla="*/ 659 h 3301"/>
              <a:gd name="T30" fmla="*/ 5786 w 6471"/>
              <a:gd name="T31" fmla="*/ 751 h 3301"/>
              <a:gd name="T32" fmla="*/ 6163 w 6471"/>
              <a:gd name="T33" fmla="*/ 871 h 3301"/>
              <a:gd name="T34" fmla="*/ 6259 w 6471"/>
              <a:gd name="T35" fmla="*/ 898 h 3301"/>
              <a:gd name="T36" fmla="*/ 6277 w 6471"/>
              <a:gd name="T37" fmla="*/ 906 h 3301"/>
              <a:gd name="T38" fmla="*/ 6378 w 6471"/>
              <a:gd name="T39" fmla="*/ 367 h 3301"/>
              <a:gd name="T40" fmla="*/ 6002 w 6471"/>
              <a:gd name="T41" fmla="*/ 245 h 3301"/>
              <a:gd name="T42" fmla="*/ 5618 w 6471"/>
              <a:gd name="T43" fmla="*/ 148 h 3301"/>
              <a:gd name="T44" fmla="*/ 5132 w 6471"/>
              <a:gd name="T45" fmla="*/ 61 h 3301"/>
              <a:gd name="T46" fmla="*/ 4834 w 6471"/>
              <a:gd name="T47" fmla="*/ 29 h 3301"/>
              <a:gd name="T48" fmla="*/ 4427 w 6471"/>
              <a:gd name="T49" fmla="*/ 3 h 3301"/>
              <a:gd name="T50" fmla="*/ 4019 w 6471"/>
              <a:gd name="T51" fmla="*/ 4 h 3301"/>
              <a:gd name="T52" fmla="*/ 3612 w 6471"/>
              <a:gd name="T53" fmla="*/ 34 h 3301"/>
              <a:gd name="T54" fmla="*/ 3309 w 6471"/>
              <a:gd name="T55" fmla="*/ 74 h 3301"/>
              <a:gd name="T56" fmla="*/ 3030 w 6471"/>
              <a:gd name="T57" fmla="*/ 126 h 3301"/>
              <a:gd name="T58" fmla="*/ 2663 w 6471"/>
              <a:gd name="T59" fmla="*/ 218 h 3301"/>
              <a:gd name="T60" fmla="*/ 2303 w 6471"/>
              <a:gd name="T61" fmla="*/ 334 h 3301"/>
              <a:gd name="T62" fmla="*/ 1952 w 6471"/>
              <a:gd name="T63" fmla="*/ 474 h 3301"/>
              <a:gd name="T64" fmla="*/ 1702 w 6471"/>
              <a:gd name="T65" fmla="*/ 590 h 3301"/>
              <a:gd name="T66" fmla="*/ 1077 w 6471"/>
              <a:gd name="T67" fmla="*/ 951 h 3301"/>
              <a:gd name="T68" fmla="*/ 637 w 6471"/>
              <a:gd name="T69" fmla="*/ 1269 h 3301"/>
              <a:gd name="T70" fmla="*/ 229 w 6471"/>
              <a:gd name="T71" fmla="*/ 1607 h 3301"/>
              <a:gd name="T72" fmla="*/ 0 w 6471"/>
              <a:gd name="T73" fmla="*/ 1826 h 3301"/>
              <a:gd name="T74" fmla="*/ 387 w 6471"/>
              <a:gd name="T75" fmla="*/ 2202 h 3301"/>
              <a:gd name="T76" fmla="*/ 570 w 6471"/>
              <a:gd name="T77" fmla="*/ 2027 h 3301"/>
              <a:gd name="T78" fmla="*/ 893 w 6471"/>
              <a:gd name="T79" fmla="*/ 1755 h 3301"/>
              <a:gd name="T80" fmla="*/ 1317 w 6471"/>
              <a:gd name="T81" fmla="*/ 1439 h 3301"/>
              <a:gd name="T82" fmla="*/ 1572 w 6471"/>
              <a:gd name="T83" fmla="*/ 1275 h 3301"/>
              <a:gd name="T84" fmla="*/ 1904 w 6471"/>
              <a:gd name="T85" fmla="*/ 1093 h 3301"/>
              <a:gd name="T86" fmla="*/ 2519 w 6471"/>
              <a:gd name="T87" fmla="*/ 2076 h 3301"/>
              <a:gd name="T88" fmla="*/ 2825 w 6471"/>
              <a:gd name="T89" fmla="*/ 2540 h 3301"/>
              <a:gd name="T90" fmla="*/ 3069 w 6471"/>
              <a:gd name="T91" fmla="*/ 2887 h 3301"/>
              <a:gd name="T92" fmla="*/ 3122 w 6471"/>
              <a:gd name="T93" fmla="*/ 2953 h 3301"/>
              <a:gd name="T94" fmla="*/ 3366 w 6471"/>
              <a:gd name="T95" fmla="*/ 3217 h 3301"/>
              <a:gd name="T96" fmla="*/ 3473 w 6471"/>
              <a:gd name="T97" fmla="*/ 3242 h 3301"/>
              <a:gd name="T98" fmla="*/ 3598 w 6471"/>
              <a:gd name="T99" fmla="*/ 3036 h 3301"/>
              <a:gd name="T100" fmla="*/ 3756 w 6471"/>
              <a:gd name="T101" fmla="*/ 2879 h 3301"/>
              <a:gd name="T102" fmla="*/ 3952 w 6471"/>
              <a:gd name="T103" fmla="*/ 2744 h 3301"/>
              <a:gd name="T104" fmla="*/ 4045 w 6471"/>
              <a:gd name="T105" fmla="*/ 2692 h 3301"/>
              <a:gd name="T106" fmla="*/ 4014 w 6471"/>
              <a:gd name="T107" fmla="*/ 2710 h 3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71" h="3301">
                <a:moveTo>
                  <a:pt x="4014" y="2710"/>
                </a:moveTo>
                <a:lnTo>
                  <a:pt x="4051" y="2690"/>
                </a:lnTo>
                <a:lnTo>
                  <a:pt x="4120" y="2660"/>
                </a:lnTo>
                <a:lnTo>
                  <a:pt x="4182" y="2642"/>
                </a:lnTo>
                <a:lnTo>
                  <a:pt x="4238" y="2633"/>
                </a:lnTo>
                <a:lnTo>
                  <a:pt x="4263" y="2631"/>
                </a:lnTo>
                <a:lnTo>
                  <a:pt x="4204" y="2569"/>
                </a:lnTo>
                <a:lnTo>
                  <a:pt x="4093" y="2441"/>
                </a:lnTo>
                <a:lnTo>
                  <a:pt x="4041" y="2373"/>
                </a:lnTo>
                <a:lnTo>
                  <a:pt x="3988" y="2297"/>
                </a:lnTo>
                <a:lnTo>
                  <a:pt x="3889" y="2141"/>
                </a:lnTo>
                <a:lnTo>
                  <a:pt x="3841" y="2062"/>
                </a:lnTo>
                <a:lnTo>
                  <a:pt x="3742" y="1892"/>
                </a:lnTo>
                <a:lnTo>
                  <a:pt x="3551" y="1549"/>
                </a:lnTo>
                <a:lnTo>
                  <a:pt x="3459" y="1377"/>
                </a:lnTo>
                <a:lnTo>
                  <a:pt x="3272" y="1023"/>
                </a:lnTo>
                <a:lnTo>
                  <a:pt x="3091" y="668"/>
                </a:lnTo>
                <a:lnTo>
                  <a:pt x="3191" y="646"/>
                </a:lnTo>
                <a:lnTo>
                  <a:pt x="3392" y="608"/>
                </a:lnTo>
                <a:lnTo>
                  <a:pt x="3594" y="579"/>
                </a:lnTo>
                <a:lnTo>
                  <a:pt x="3797" y="559"/>
                </a:lnTo>
                <a:lnTo>
                  <a:pt x="4001" y="546"/>
                </a:lnTo>
                <a:lnTo>
                  <a:pt x="4206" y="541"/>
                </a:lnTo>
                <a:lnTo>
                  <a:pt x="4409" y="543"/>
                </a:lnTo>
                <a:lnTo>
                  <a:pt x="4614" y="554"/>
                </a:lnTo>
                <a:lnTo>
                  <a:pt x="4715" y="561"/>
                </a:lnTo>
                <a:lnTo>
                  <a:pt x="4814" y="570"/>
                </a:lnTo>
                <a:lnTo>
                  <a:pt x="5011" y="592"/>
                </a:lnTo>
                <a:lnTo>
                  <a:pt x="5206" y="622"/>
                </a:lnTo>
                <a:lnTo>
                  <a:pt x="5401" y="659"/>
                </a:lnTo>
                <a:lnTo>
                  <a:pt x="5594" y="701"/>
                </a:lnTo>
                <a:lnTo>
                  <a:pt x="5786" y="751"/>
                </a:lnTo>
                <a:lnTo>
                  <a:pt x="5976" y="808"/>
                </a:lnTo>
                <a:lnTo>
                  <a:pt x="6163" y="871"/>
                </a:lnTo>
                <a:lnTo>
                  <a:pt x="6256" y="906"/>
                </a:lnTo>
                <a:lnTo>
                  <a:pt x="6259" y="898"/>
                </a:lnTo>
                <a:lnTo>
                  <a:pt x="6268" y="902"/>
                </a:lnTo>
                <a:lnTo>
                  <a:pt x="6277" y="906"/>
                </a:lnTo>
                <a:lnTo>
                  <a:pt x="6471" y="402"/>
                </a:lnTo>
                <a:lnTo>
                  <a:pt x="6378" y="367"/>
                </a:lnTo>
                <a:lnTo>
                  <a:pt x="6191" y="302"/>
                </a:lnTo>
                <a:lnTo>
                  <a:pt x="6002" y="245"/>
                </a:lnTo>
                <a:lnTo>
                  <a:pt x="5812" y="193"/>
                </a:lnTo>
                <a:lnTo>
                  <a:pt x="5618" y="148"/>
                </a:lnTo>
                <a:lnTo>
                  <a:pt x="5424" y="109"/>
                </a:lnTo>
                <a:lnTo>
                  <a:pt x="5132" y="61"/>
                </a:lnTo>
                <a:lnTo>
                  <a:pt x="4935" y="39"/>
                </a:lnTo>
                <a:lnTo>
                  <a:pt x="4834" y="29"/>
                </a:lnTo>
                <a:lnTo>
                  <a:pt x="4631" y="13"/>
                </a:lnTo>
                <a:lnTo>
                  <a:pt x="4427" y="3"/>
                </a:lnTo>
                <a:lnTo>
                  <a:pt x="4222" y="0"/>
                </a:lnTo>
                <a:lnTo>
                  <a:pt x="4019" y="4"/>
                </a:lnTo>
                <a:lnTo>
                  <a:pt x="3816" y="16"/>
                </a:lnTo>
                <a:lnTo>
                  <a:pt x="3612" y="34"/>
                </a:lnTo>
                <a:lnTo>
                  <a:pt x="3410" y="58"/>
                </a:lnTo>
                <a:lnTo>
                  <a:pt x="3309" y="74"/>
                </a:lnTo>
                <a:lnTo>
                  <a:pt x="3215" y="90"/>
                </a:lnTo>
                <a:lnTo>
                  <a:pt x="3030" y="126"/>
                </a:lnTo>
                <a:lnTo>
                  <a:pt x="2846" y="170"/>
                </a:lnTo>
                <a:lnTo>
                  <a:pt x="2663" y="218"/>
                </a:lnTo>
                <a:lnTo>
                  <a:pt x="2482" y="274"/>
                </a:lnTo>
                <a:lnTo>
                  <a:pt x="2303" y="334"/>
                </a:lnTo>
                <a:lnTo>
                  <a:pt x="2125" y="402"/>
                </a:lnTo>
                <a:lnTo>
                  <a:pt x="1952" y="474"/>
                </a:lnTo>
                <a:lnTo>
                  <a:pt x="1865" y="513"/>
                </a:lnTo>
                <a:lnTo>
                  <a:pt x="1702" y="590"/>
                </a:lnTo>
                <a:lnTo>
                  <a:pt x="1383" y="761"/>
                </a:lnTo>
                <a:lnTo>
                  <a:pt x="1077" y="951"/>
                </a:lnTo>
                <a:lnTo>
                  <a:pt x="781" y="1159"/>
                </a:lnTo>
                <a:lnTo>
                  <a:pt x="637" y="1269"/>
                </a:lnTo>
                <a:lnTo>
                  <a:pt x="471" y="1400"/>
                </a:lnTo>
                <a:lnTo>
                  <a:pt x="229" y="1607"/>
                </a:lnTo>
                <a:lnTo>
                  <a:pt x="75" y="1751"/>
                </a:lnTo>
                <a:lnTo>
                  <a:pt x="0" y="1826"/>
                </a:lnTo>
                <a:lnTo>
                  <a:pt x="377" y="2192"/>
                </a:lnTo>
                <a:lnTo>
                  <a:pt x="387" y="2202"/>
                </a:lnTo>
                <a:lnTo>
                  <a:pt x="447" y="2143"/>
                </a:lnTo>
                <a:lnTo>
                  <a:pt x="570" y="2027"/>
                </a:lnTo>
                <a:lnTo>
                  <a:pt x="762" y="1861"/>
                </a:lnTo>
                <a:lnTo>
                  <a:pt x="893" y="1755"/>
                </a:lnTo>
                <a:lnTo>
                  <a:pt x="1031" y="1646"/>
                </a:lnTo>
                <a:lnTo>
                  <a:pt x="1317" y="1439"/>
                </a:lnTo>
                <a:lnTo>
                  <a:pt x="1464" y="1343"/>
                </a:lnTo>
                <a:lnTo>
                  <a:pt x="1572" y="1275"/>
                </a:lnTo>
                <a:lnTo>
                  <a:pt x="1792" y="1151"/>
                </a:lnTo>
                <a:lnTo>
                  <a:pt x="1904" y="1093"/>
                </a:lnTo>
                <a:lnTo>
                  <a:pt x="2107" y="1422"/>
                </a:lnTo>
                <a:lnTo>
                  <a:pt x="2519" y="2076"/>
                </a:lnTo>
                <a:lnTo>
                  <a:pt x="2732" y="2399"/>
                </a:lnTo>
                <a:lnTo>
                  <a:pt x="2825" y="2540"/>
                </a:lnTo>
                <a:lnTo>
                  <a:pt x="2969" y="2750"/>
                </a:lnTo>
                <a:lnTo>
                  <a:pt x="3069" y="2887"/>
                </a:lnTo>
                <a:lnTo>
                  <a:pt x="3122" y="2953"/>
                </a:lnTo>
                <a:lnTo>
                  <a:pt x="3122" y="2953"/>
                </a:lnTo>
                <a:lnTo>
                  <a:pt x="3199" y="3045"/>
                </a:lnTo>
                <a:lnTo>
                  <a:pt x="3366" y="3217"/>
                </a:lnTo>
                <a:lnTo>
                  <a:pt x="3451" y="3301"/>
                </a:lnTo>
                <a:lnTo>
                  <a:pt x="3473" y="3242"/>
                </a:lnTo>
                <a:lnTo>
                  <a:pt x="3529" y="3132"/>
                </a:lnTo>
                <a:lnTo>
                  <a:pt x="3598" y="3036"/>
                </a:lnTo>
                <a:lnTo>
                  <a:pt x="3674" y="2951"/>
                </a:lnTo>
                <a:lnTo>
                  <a:pt x="3756" y="2879"/>
                </a:lnTo>
                <a:lnTo>
                  <a:pt x="3836" y="2818"/>
                </a:lnTo>
                <a:lnTo>
                  <a:pt x="3952" y="2744"/>
                </a:lnTo>
                <a:lnTo>
                  <a:pt x="4014" y="2710"/>
                </a:lnTo>
                <a:lnTo>
                  <a:pt x="4045" y="2692"/>
                </a:lnTo>
                <a:lnTo>
                  <a:pt x="3950" y="2745"/>
                </a:lnTo>
                <a:lnTo>
                  <a:pt x="4014" y="2710"/>
                </a:lnTo>
                <a:close/>
              </a:path>
            </a:pathLst>
          </a:custGeom>
          <a:solidFill>
            <a:srgbClr val="3498DB"/>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 name="Freeform 9"/>
          <p:cNvSpPr>
            <a:spLocks/>
          </p:cNvSpPr>
          <p:nvPr/>
        </p:nvSpPr>
        <p:spPr bwMode="auto">
          <a:xfrm>
            <a:off x="7362824" y="3176587"/>
            <a:ext cx="806054" cy="782241"/>
          </a:xfrm>
          <a:custGeom>
            <a:avLst/>
            <a:gdLst>
              <a:gd name="T0" fmla="*/ 398 w 2708"/>
              <a:gd name="T1" fmla="*/ 366 h 2629"/>
              <a:gd name="T2" fmla="*/ 0 w 2708"/>
              <a:gd name="T3" fmla="*/ 541 h 2629"/>
              <a:gd name="T4" fmla="*/ 557 w 2708"/>
              <a:gd name="T5" fmla="*/ 1033 h 2629"/>
              <a:gd name="T6" fmla="*/ 507 w 2708"/>
              <a:gd name="T7" fmla="*/ 1180 h 2629"/>
              <a:gd name="T8" fmla="*/ 494 w 2708"/>
              <a:gd name="T9" fmla="*/ 1389 h 2629"/>
              <a:gd name="T10" fmla="*/ 542 w 2708"/>
              <a:gd name="T11" fmla="*/ 1594 h 2629"/>
              <a:gd name="T12" fmla="*/ 656 w 2708"/>
              <a:gd name="T13" fmla="*/ 1775 h 2629"/>
              <a:gd name="T14" fmla="*/ 806 w 2708"/>
              <a:gd name="T15" fmla="*/ 1916 h 2629"/>
              <a:gd name="T16" fmla="*/ 1202 w 2708"/>
              <a:gd name="T17" fmla="*/ 2282 h 2629"/>
              <a:gd name="T18" fmla="*/ 1521 w 2708"/>
              <a:gd name="T19" fmla="*/ 2578 h 2629"/>
              <a:gd name="T20" fmla="*/ 1614 w 2708"/>
              <a:gd name="T21" fmla="*/ 2622 h 2629"/>
              <a:gd name="T22" fmla="*/ 1780 w 2708"/>
              <a:gd name="T23" fmla="*/ 2616 h 2629"/>
              <a:gd name="T24" fmla="*/ 1847 w 2708"/>
              <a:gd name="T25" fmla="*/ 2587 h 2629"/>
              <a:gd name="T26" fmla="*/ 1898 w 2708"/>
              <a:gd name="T27" fmla="*/ 2524 h 2629"/>
              <a:gd name="T28" fmla="*/ 1909 w 2708"/>
              <a:gd name="T29" fmla="*/ 2444 h 2629"/>
              <a:gd name="T30" fmla="*/ 1911 w 2708"/>
              <a:gd name="T31" fmla="*/ 2357 h 2629"/>
              <a:gd name="T32" fmla="*/ 1937 w 2708"/>
              <a:gd name="T33" fmla="*/ 2320 h 2629"/>
              <a:gd name="T34" fmla="*/ 2007 w 2708"/>
              <a:gd name="T35" fmla="*/ 2299 h 2629"/>
              <a:gd name="T36" fmla="*/ 2100 w 2708"/>
              <a:gd name="T37" fmla="*/ 2265 h 2629"/>
              <a:gd name="T38" fmla="*/ 2169 w 2708"/>
              <a:gd name="T39" fmla="*/ 2200 h 2629"/>
              <a:gd name="T40" fmla="*/ 2183 w 2708"/>
              <a:gd name="T41" fmla="*/ 2149 h 2629"/>
              <a:gd name="T42" fmla="*/ 2184 w 2708"/>
              <a:gd name="T43" fmla="*/ 2044 h 2629"/>
              <a:gd name="T44" fmla="*/ 2200 w 2708"/>
              <a:gd name="T45" fmla="*/ 1996 h 2629"/>
              <a:gd name="T46" fmla="*/ 2246 w 2708"/>
              <a:gd name="T47" fmla="*/ 1962 h 2629"/>
              <a:gd name="T48" fmla="*/ 2357 w 2708"/>
              <a:gd name="T49" fmla="*/ 1937 h 2629"/>
              <a:gd name="T50" fmla="*/ 2401 w 2708"/>
              <a:gd name="T51" fmla="*/ 1918 h 2629"/>
              <a:gd name="T52" fmla="*/ 2446 w 2708"/>
              <a:gd name="T53" fmla="*/ 1874 h 2629"/>
              <a:gd name="T54" fmla="*/ 2463 w 2708"/>
              <a:gd name="T55" fmla="*/ 1828 h 2629"/>
              <a:gd name="T56" fmla="*/ 2471 w 2708"/>
              <a:gd name="T57" fmla="*/ 1700 h 2629"/>
              <a:gd name="T58" fmla="*/ 2476 w 2708"/>
              <a:gd name="T59" fmla="*/ 1644 h 2629"/>
              <a:gd name="T60" fmla="*/ 2496 w 2708"/>
              <a:gd name="T61" fmla="*/ 1618 h 2629"/>
              <a:gd name="T62" fmla="*/ 2568 w 2708"/>
              <a:gd name="T63" fmla="*/ 1598 h 2629"/>
              <a:gd name="T64" fmla="*/ 2609 w 2708"/>
              <a:gd name="T65" fmla="*/ 1582 h 2629"/>
              <a:gd name="T66" fmla="*/ 2666 w 2708"/>
              <a:gd name="T67" fmla="*/ 1535 h 2629"/>
              <a:gd name="T68" fmla="*/ 2704 w 2708"/>
              <a:gd name="T69" fmla="*/ 1456 h 2629"/>
              <a:gd name="T70" fmla="*/ 2701 w 2708"/>
              <a:gd name="T71" fmla="*/ 1346 h 2629"/>
              <a:gd name="T72" fmla="*/ 2659 w 2708"/>
              <a:gd name="T73" fmla="*/ 1244 h 2629"/>
              <a:gd name="T74" fmla="*/ 2616 w 2708"/>
              <a:gd name="T75" fmla="*/ 1192 h 2629"/>
              <a:gd name="T76" fmla="*/ 2437 w 2708"/>
              <a:gd name="T77" fmla="*/ 1008 h 2629"/>
              <a:gd name="T78" fmla="*/ 2480 w 2708"/>
              <a:gd name="T79" fmla="*/ 976 h 2629"/>
              <a:gd name="T80" fmla="*/ 2495 w 2708"/>
              <a:gd name="T81" fmla="*/ 907 h 2629"/>
              <a:gd name="T82" fmla="*/ 2474 w 2708"/>
              <a:gd name="T83" fmla="*/ 823 h 2629"/>
              <a:gd name="T84" fmla="*/ 2424 w 2708"/>
              <a:gd name="T85" fmla="*/ 728 h 2629"/>
              <a:gd name="T86" fmla="*/ 2310 w 2708"/>
              <a:gd name="T87" fmla="*/ 591 h 2629"/>
              <a:gd name="T88" fmla="*/ 2139 w 2708"/>
              <a:gd name="T89" fmla="*/ 440 h 2629"/>
              <a:gd name="T90" fmla="*/ 1872 w 2708"/>
              <a:gd name="T91" fmla="*/ 300 h 2629"/>
              <a:gd name="T92" fmla="*/ 1758 w 2708"/>
              <a:gd name="T93" fmla="*/ 268 h 2629"/>
              <a:gd name="T94" fmla="*/ 1633 w 2708"/>
              <a:gd name="T95" fmla="*/ 250 h 2629"/>
              <a:gd name="T96" fmla="*/ 1638 w 2708"/>
              <a:gd name="T97" fmla="*/ 242 h 2629"/>
              <a:gd name="T98" fmla="*/ 1505 w 2708"/>
              <a:gd name="T99" fmla="*/ 247 h 2629"/>
              <a:gd name="T100" fmla="*/ 1323 w 2708"/>
              <a:gd name="T101" fmla="*/ 286 h 2629"/>
              <a:gd name="T102" fmla="*/ 1266 w 2708"/>
              <a:gd name="T103" fmla="*/ 294 h 2629"/>
              <a:gd name="T104" fmla="*/ 1212 w 2708"/>
              <a:gd name="T105" fmla="*/ 247 h 2629"/>
              <a:gd name="T106" fmla="*/ 928 w 2708"/>
              <a:gd name="T107" fmla="*/ 0 h 2629"/>
              <a:gd name="T108" fmla="*/ 892 w 2708"/>
              <a:gd name="T109" fmla="*/ 92 h 2629"/>
              <a:gd name="T110" fmla="*/ 804 w 2708"/>
              <a:gd name="T111" fmla="*/ 185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8" h="2629">
                <a:moveTo>
                  <a:pt x="777" y="199"/>
                </a:moveTo>
                <a:lnTo>
                  <a:pt x="398" y="366"/>
                </a:lnTo>
                <a:lnTo>
                  <a:pt x="163" y="470"/>
                </a:lnTo>
                <a:lnTo>
                  <a:pt x="0" y="541"/>
                </a:lnTo>
                <a:lnTo>
                  <a:pt x="278" y="788"/>
                </a:lnTo>
                <a:lnTo>
                  <a:pt x="557" y="1033"/>
                </a:lnTo>
                <a:lnTo>
                  <a:pt x="537" y="1080"/>
                </a:lnTo>
                <a:lnTo>
                  <a:pt x="507" y="1180"/>
                </a:lnTo>
                <a:lnTo>
                  <a:pt x="493" y="1284"/>
                </a:lnTo>
                <a:lnTo>
                  <a:pt x="494" y="1389"/>
                </a:lnTo>
                <a:lnTo>
                  <a:pt x="510" y="1493"/>
                </a:lnTo>
                <a:lnTo>
                  <a:pt x="542" y="1594"/>
                </a:lnTo>
                <a:lnTo>
                  <a:pt x="591" y="1688"/>
                </a:lnTo>
                <a:lnTo>
                  <a:pt x="656" y="1775"/>
                </a:lnTo>
                <a:lnTo>
                  <a:pt x="695" y="1813"/>
                </a:lnTo>
                <a:lnTo>
                  <a:pt x="806" y="1916"/>
                </a:lnTo>
                <a:lnTo>
                  <a:pt x="1014" y="2108"/>
                </a:lnTo>
                <a:lnTo>
                  <a:pt x="1202" y="2282"/>
                </a:lnTo>
                <a:lnTo>
                  <a:pt x="1505" y="2563"/>
                </a:lnTo>
                <a:lnTo>
                  <a:pt x="1521" y="2578"/>
                </a:lnTo>
                <a:lnTo>
                  <a:pt x="1556" y="2598"/>
                </a:lnTo>
                <a:lnTo>
                  <a:pt x="1614" y="2622"/>
                </a:lnTo>
                <a:lnTo>
                  <a:pt x="1697" y="2629"/>
                </a:lnTo>
                <a:lnTo>
                  <a:pt x="1780" y="2616"/>
                </a:lnTo>
                <a:lnTo>
                  <a:pt x="1816" y="2602"/>
                </a:lnTo>
                <a:lnTo>
                  <a:pt x="1847" y="2587"/>
                </a:lnTo>
                <a:lnTo>
                  <a:pt x="1882" y="2553"/>
                </a:lnTo>
                <a:lnTo>
                  <a:pt x="1898" y="2524"/>
                </a:lnTo>
                <a:lnTo>
                  <a:pt x="1902" y="2508"/>
                </a:lnTo>
                <a:lnTo>
                  <a:pt x="1909" y="2444"/>
                </a:lnTo>
                <a:lnTo>
                  <a:pt x="1909" y="2381"/>
                </a:lnTo>
                <a:lnTo>
                  <a:pt x="1911" y="2357"/>
                </a:lnTo>
                <a:lnTo>
                  <a:pt x="1921" y="2333"/>
                </a:lnTo>
                <a:lnTo>
                  <a:pt x="1937" y="2320"/>
                </a:lnTo>
                <a:lnTo>
                  <a:pt x="1948" y="2316"/>
                </a:lnTo>
                <a:lnTo>
                  <a:pt x="2007" y="2299"/>
                </a:lnTo>
                <a:lnTo>
                  <a:pt x="2066" y="2281"/>
                </a:lnTo>
                <a:lnTo>
                  <a:pt x="2100" y="2265"/>
                </a:lnTo>
                <a:lnTo>
                  <a:pt x="2145" y="2230"/>
                </a:lnTo>
                <a:lnTo>
                  <a:pt x="2169" y="2200"/>
                </a:lnTo>
                <a:lnTo>
                  <a:pt x="2175" y="2183"/>
                </a:lnTo>
                <a:lnTo>
                  <a:pt x="2183" y="2149"/>
                </a:lnTo>
                <a:lnTo>
                  <a:pt x="2183" y="2079"/>
                </a:lnTo>
                <a:lnTo>
                  <a:pt x="2184" y="2044"/>
                </a:lnTo>
                <a:lnTo>
                  <a:pt x="2187" y="2024"/>
                </a:lnTo>
                <a:lnTo>
                  <a:pt x="2200" y="1996"/>
                </a:lnTo>
                <a:lnTo>
                  <a:pt x="2220" y="1975"/>
                </a:lnTo>
                <a:lnTo>
                  <a:pt x="2246" y="1962"/>
                </a:lnTo>
                <a:lnTo>
                  <a:pt x="2292" y="1950"/>
                </a:lnTo>
                <a:lnTo>
                  <a:pt x="2357" y="1937"/>
                </a:lnTo>
                <a:lnTo>
                  <a:pt x="2385" y="1926"/>
                </a:lnTo>
                <a:lnTo>
                  <a:pt x="2401" y="1918"/>
                </a:lnTo>
                <a:lnTo>
                  <a:pt x="2427" y="1898"/>
                </a:lnTo>
                <a:lnTo>
                  <a:pt x="2446" y="1874"/>
                </a:lnTo>
                <a:lnTo>
                  <a:pt x="2459" y="1845"/>
                </a:lnTo>
                <a:lnTo>
                  <a:pt x="2463" y="1828"/>
                </a:lnTo>
                <a:lnTo>
                  <a:pt x="2471" y="1765"/>
                </a:lnTo>
                <a:lnTo>
                  <a:pt x="2471" y="1700"/>
                </a:lnTo>
                <a:lnTo>
                  <a:pt x="2471" y="1678"/>
                </a:lnTo>
                <a:lnTo>
                  <a:pt x="2476" y="1644"/>
                </a:lnTo>
                <a:lnTo>
                  <a:pt x="2487" y="1625"/>
                </a:lnTo>
                <a:lnTo>
                  <a:pt x="2496" y="1618"/>
                </a:lnTo>
                <a:lnTo>
                  <a:pt x="2519" y="1607"/>
                </a:lnTo>
                <a:lnTo>
                  <a:pt x="2568" y="1598"/>
                </a:lnTo>
                <a:lnTo>
                  <a:pt x="2591" y="1590"/>
                </a:lnTo>
                <a:lnTo>
                  <a:pt x="2609" y="1582"/>
                </a:lnTo>
                <a:lnTo>
                  <a:pt x="2640" y="1560"/>
                </a:lnTo>
                <a:lnTo>
                  <a:pt x="2666" y="1535"/>
                </a:lnTo>
                <a:lnTo>
                  <a:pt x="2686" y="1506"/>
                </a:lnTo>
                <a:lnTo>
                  <a:pt x="2704" y="1456"/>
                </a:lnTo>
                <a:lnTo>
                  <a:pt x="2708" y="1384"/>
                </a:lnTo>
                <a:lnTo>
                  <a:pt x="2701" y="1346"/>
                </a:lnTo>
                <a:lnTo>
                  <a:pt x="2690" y="1303"/>
                </a:lnTo>
                <a:lnTo>
                  <a:pt x="2659" y="1244"/>
                </a:lnTo>
                <a:lnTo>
                  <a:pt x="2631" y="1208"/>
                </a:lnTo>
                <a:lnTo>
                  <a:pt x="2616" y="1192"/>
                </a:lnTo>
                <a:lnTo>
                  <a:pt x="2420" y="1011"/>
                </a:lnTo>
                <a:lnTo>
                  <a:pt x="2437" y="1008"/>
                </a:lnTo>
                <a:lnTo>
                  <a:pt x="2463" y="995"/>
                </a:lnTo>
                <a:lnTo>
                  <a:pt x="2480" y="976"/>
                </a:lnTo>
                <a:lnTo>
                  <a:pt x="2490" y="951"/>
                </a:lnTo>
                <a:lnTo>
                  <a:pt x="2495" y="907"/>
                </a:lnTo>
                <a:lnTo>
                  <a:pt x="2484" y="847"/>
                </a:lnTo>
                <a:lnTo>
                  <a:pt x="2474" y="823"/>
                </a:lnTo>
                <a:lnTo>
                  <a:pt x="2460" y="790"/>
                </a:lnTo>
                <a:lnTo>
                  <a:pt x="2424" y="728"/>
                </a:lnTo>
                <a:lnTo>
                  <a:pt x="2358" y="642"/>
                </a:lnTo>
                <a:lnTo>
                  <a:pt x="2310" y="591"/>
                </a:lnTo>
                <a:lnTo>
                  <a:pt x="2257" y="536"/>
                </a:lnTo>
                <a:lnTo>
                  <a:pt x="2139" y="440"/>
                </a:lnTo>
                <a:lnTo>
                  <a:pt x="2010" y="361"/>
                </a:lnTo>
                <a:lnTo>
                  <a:pt x="1872" y="300"/>
                </a:lnTo>
                <a:lnTo>
                  <a:pt x="1798" y="278"/>
                </a:lnTo>
                <a:lnTo>
                  <a:pt x="1758" y="268"/>
                </a:lnTo>
                <a:lnTo>
                  <a:pt x="1675" y="254"/>
                </a:lnTo>
                <a:lnTo>
                  <a:pt x="1633" y="250"/>
                </a:lnTo>
                <a:lnTo>
                  <a:pt x="1636" y="246"/>
                </a:lnTo>
                <a:lnTo>
                  <a:pt x="1638" y="242"/>
                </a:lnTo>
                <a:lnTo>
                  <a:pt x="1594" y="241"/>
                </a:lnTo>
                <a:lnTo>
                  <a:pt x="1505" y="247"/>
                </a:lnTo>
                <a:lnTo>
                  <a:pt x="1414" y="261"/>
                </a:lnTo>
                <a:lnTo>
                  <a:pt x="1323" y="286"/>
                </a:lnTo>
                <a:lnTo>
                  <a:pt x="1278" y="304"/>
                </a:lnTo>
                <a:lnTo>
                  <a:pt x="1266" y="294"/>
                </a:lnTo>
                <a:lnTo>
                  <a:pt x="1212" y="247"/>
                </a:lnTo>
                <a:lnTo>
                  <a:pt x="1212" y="247"/>
                </a:lnTo>
                <a:lnTo>
                  <a:pt x="1102" y="151"/>
                </a:lnTo>
                <a:lnTo>
                  <a:pt x="928" y="0"/>
                </a:lnTo>
                <a:lnTo>
                  <a:pt x="919" y="32"/>
                </a:lnTo>
                <a:lnTo>
                  <a:pt x="892" y="92"/>
                </a:lnTo>
                <a:lnTo>
                  <a:pt x="853" y="145"/>
                </a:lnTo>
                <a:lnTo>
                  <a:pt x="804" y="185"/>
                </a:lnTo>
                <a:lnTo>
                  <a:pt x="777" y="199"/>
                </a:lnTo>
                <a:close/>
              </a:path>
            </a:pathLst>
          </a:custGeom>
          <a:solidFill>
            <a:srgbClr val="3498DB"/>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 name="Freeform 10"/>
          <p:cNvSpPr>
            <a:spLocks/>
          </p:cNvSpPr>
          <p:nvPr/>
        </p:nvSpPr>
        <p:spPr bwMode="auto">
          <a:xfrm>
            <a:off x="5486400" y="2656284"/>
            <a:ext cx="932260" cy="1902619"/>
          </a:xfrm>
          <a:custGeom>
            <a:avLst/>
            <a:gdLst>
              <a:gd name="T0" fmla="*/ 2838 w 3136"/>
              <a:gd name="T1" fmla="*/ 2432 h 6388"/>
              <a:gd name="T2" fmla="*/ 2836 w 3136"/>
              <a:gd name="T3" fmla="*/ 2269 h 6388"/>
              <a:gd name="T4" fmla="*/ 2855 w 3136"/>
              <a:gd name="T5" fmla="*/ 2185 h 6388"/>
              <a:gd name="T6" fmla="*/ 2497 w 3136"/>
              <a:gd name="T7" fmla="*/ 2315 h 6388"/>
              <a:gd name="T8" fmla="*/ 2275 w 3136"/>
              <a:gd name="T9" fmla="*/ 2372 h 6388"/>
              <a:gd name="T10" fmla="*/ 1831 w 3136"/>
              <a:gd name="T11" fmla="*/ 2436 h 6388"/>
              <a:gd name="T12" fmla="*/ 1418 w 3136"/>
              <a:gd name="T13" fmla="*/ 2479 h 6388"/>
              <a:gd name="T14" fmla="*/ 629 w 3136"/>
              <a:gd name="T15" fmla="*/ 2539 h 6388"/>
              <a:gd name="T16" fmla="*/ 689 w 3136"/>
              <a:gd name="T17" fmla="*/ 2259 h 6388"/>
              <a:gd name="T18" fmla="*/ 792 w 3136"/>
              <a:gd name="T19" fmla="*/ 1891 h 6388"/>
              <a:gd name="T20" fmla="*/ 923 w 3136"/>
              <a:gd name="T21" fmla="*/ 1532 h 6388"/>
              <a:gd name="T22" fmla="*/ 1080 w 3136"/>
              <a:gd name="T23" fmla="*/ 1183 h 6388"/>
              <a:gd name="T24" fmla="*/ 1177 w 3136"/>
              <a:gd name="T25" fmla="*/ 998 h 6388"/>
              <a:gd name="T26" fmla="*/ 1413 w 3136"/>
              <a:gd name="T27" fmla="*/ 606 h 6388"/>
              <a:gd name="T28" fmla="*/ 1613 w 3136"/>
              <a:gd name="T29" fmla="*/ 328 h 6388"/>
              <a:gd name="T30" fmla="*/ 1072 w 3136"/>
              <a:gd name="T31" fmla="*/ 149 h 6388"/>
              <a:gd name="T32" fmla="*/ 678 w 3136"/>
              <a:gd name="T33" fmla="*/ 782 h 6388"/>
              <a:gd name="T34" fmla="*/ 476 w 3136"/>
              <a:gd name="T35" fmla="*/ 1204 h 6388"/>
              <a:gd name="T36" fmla="*/ 402 w 3136"/>
              <a:gd name="T37" fmla="*/ 1380 h 6388"/>
              <a:gd name="T38" fmla="*/ 270 w 3136"/>
              <a:gd name="T39" fmla="*/ 1749 h 6388"/>
              <a:gd name="T40" fmla="*/ 164 w 3136"/>
              <a:gd name="T41" fmla="*/ 2128 h 6388"/>
              <a:gd name="T42" fmla="*/ 83 w 3136"/>
              <a:gd name="T43" fmla="*/ 2513 h 6388"/>
              <a:gd name="T44" fmla="*/ 41 w 3136"/>
              <a:gd name="T45" fmla="*/ 2803 h 6388"/>
              <a:gd name="T46" fmla="*/ 12 w 3136"/>
              <a:gd name="T47" fmla="*/ 3117 h 6388"/>
              <a:gd name="T48" fmla="*/ 0 w 3136"/>
              <a:gd name="T49" fmla="*/ 3534 h 6388"/>
              <a:gd name="T50" fmla="*/ 19 w 3136"/>
              <a:gd name="T51" fmla="*/ 3953 h 6388"/>
              <a:gd name="T52" fmla="*/ 68 w 3136"/>
              <a:gd name="T53" fmla="*/ 4368 h 6388"/>
              <a:gd name="T54" fmla="*/ 102 w 3136"/>
              <a:gd name="T55" fmla="*/ 4567 h 6388"/>
              <a:gd name="T56" fmla="*/ 187 w 3136"/>
              <a:gd name="T57" fmla="*/ 4947 h 6388"/>
              <a:gd name="T58" fmla="*/ 297 w 3136"/>
              <a:gd name="T59" fmla="*/ 5320 h 6388"/>
              <a:gd name="T60" fmla="*/ 433 w 3136"/>
              <a:gd name="T61" fmla="*/ 5686 h 6388"/>
              <a:gd name="T62" fmla="*/ 551 w 3136"/>
              <a:gd name="T63" fmla="*/ 5953 h 6388"/>
              <a:gd name="T64" fmla="*/ 719 w 3136"/>
              <a:gd name="T65" fmla="*/ 6281 h 6388"/>
              <a:gd name="T66" fmla="*/ 1246 w 3136"/>
              <a:gd name="T67" fmla="*/ 6116 h 6388"/>
              <a:gd name="T68" fmla="*/ 1107 w 3136"/>
              <a:gd name="T69" fmla="*/ 5862 h 6388"/>
              <a:gd name="T70" fmla="*/ 945 w 3136"/>
              <a:gd name="T71" fmla="*/ 5511 h 6388"/>
              <a:gd name="T72" fmla="*/ 809 w 3136"/>
              <a:gd name="T73" fmla="*/ 5149 h 6388"/>
              <a:gd name="T74" fmla="*/ 702 w 3136"/>
              <a:gd name="T75" fmla="*/ 4778 h 6388"/>
              <a:gd name="T76" fmla="*/ 654 w 3136"/>
              <a:gd name="T77" fmla="*/ 4572 h 6388"/>
              <a:gd name="T78" fmla="*/ 579 w 3136"/>
              <a:gd name="T79" fmla="*/ 4120 h 6388"/>
              <a:gd name="T80" fmla="*/ 549 w 3136"/>
              <a:gd name="T81" fmla="*/ 3778 h 6388"/>
              <a:gd name="T82" fmla="*/ 1663 w 3136"/>
              <a:gd name="T83" fmla="*/ 3603 h 6388"/>
              <a:gd name="T84" fmla="*/ 2156 w 3136"/>
              <a:gd name="T85" fmla="*/ 3512 h 6388"/>
              <a:gd name="T86" fmla="*/ 2523 w 3136"/>
              <a:gd name="T87" fmla="*/ 3427 h 6388"/>
              <a:gd name="T88" fmla="*/ 2750 w 3136"/>
              <a:gd name="T89" fmla="*/ 3351 h 6388"/>
              <a:gd name="T90" fmla="*/ 3120 w 3136"/>
              <a:gd name="T91" fmla="*/ 3200 h 6388"/>
              <a:gd name="T92" fmla="*/ 3100 w 3136"/>
              <a:gd name="T93" fmla="*/ 3166 h 6388"/>
              <a:gd name="T94" fmla="*/ 2988 w 3136"/>
              <a:gd name="T95" fmla="*/ 3046 h 6388"/>
              <a:gd name="T96" fmla="*/ 2917 w 3136"/>
              <a:gd name="T97" fmla="*/ 2889 h 6388"/>
              <a:gd name="T98" fmla="*/ 2861 w 3136"/>
              <a:gd name="T99" fmla="*/ 2623 h 6388"/>
              <a:gd name="T100" fmla="*/ 2840 w 3136"/>
              <a:gd name="T101" fmla="*/ 2462 h 6388"/>
              <a:gd name="T102" fmla="*/ 2843 w 3136"/>
              <a:gd name="T103" fmla="*/ 2484 h 6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6" h="6388">
                <a:moveTo>
                  <a:pt x="2843" y="2484"/>
                </a:moveTo>
                <a:lnTo>
                  <a:pt x="2838" y="2432"/>
                </a:lnTo>
                <a:lnTo>
                  <a:pt x="2834" y="2343"/>
                </a:lnTo>
                <a:lnTo>
                  <a:pt x="2836" y="2269"/>
                </a:lnTo>
                <a:lnTo>
                  <a:pt x="2847" y="2210"/>
                </a:lnTo>
                <a:lnTo>
                  <a:pt x="2855" y="2185"/>
                </a:lnTo>
                <a:lnTo>
                  <a:pt x="2712" y="2241"/>
                </a:lnTo>
                <a:lnTo>
                  <a:pt x="2497" y="2315"/>
                </a:lnTo>
                <a:lnTo>
                  <a:pt x="2349" y="2356"/>
                </a:lnTo>
                <a:lnTo>
                  <a:pt x="2275" y="2372"/>
                </a:lnTo>
                <a:lnTo>
                  <a:pt x="2127" y="2397"/>
                </a:lnTo>
                <a:lnTo>
                  <a:pt x="1831" y="2436"/>
                </a:lnTo>
                <a:lnTo>
                  <a:pt x="1682" y="2453"/>
                </a:lnTo>
                <a:lnTo>
                  <a:pt x="1418" y="2479"/>
                </a:lnTo>
                <a:lnTo>
                  <a:pt x="892" y="2521"/>
                </a:lnTo>
                <a:lnTo>
                  <a:pt x="629" y="2539"/>
                </a:lnTo>
                <a:lnTo>
                  <a:pt x="647" y="2445"/>
                </a:lnTo>
                <a:lnTo>
                  <a:pt x="689" y="2259"/>
                </a:lnTo>
                <a:lnTo>
                  <a:pt x="738" y="2073"/>
                </a:lnTo>
                <a:lnTo>
                  <a:pt x="792" y="1891"/>
                </a:lnTo>
                <a:lnTo>
                  <a:pt x="855" y="1711"/>
                </a:lnTo>
                <a:lnTo>
                  <a:pt x="923" y="1532"/>
                </a:lnTo>
                <a:lnTo>
                  <a:pt x="999" y="1357"/>
                </a:lnTo>
                <a:lnTo>
                  <a:pt x="1080" y="1183"/>
                </a:lnTo>
                <a:lnTo>
                  <a:pt x="1124" y="1099"/>
                </a:lnTo>
                <a:lnTo>
                  <a:pt x="1177" y="998"/>
                </a:lnTo>
                <a:lnTo>
                  <a:pt x="1291" y="799"/>
                </a:lnTo>
                <a:lnTo>
                  <a:pt x="1413" y="606"/>
                </a:lnTo>
                <a:lnTo>
                  <a:pt x="1544" y="418"/>
                </a:lnTo>
                <a:lnTo>
                  <a:pt x="1613" y="328"/>
                </a:lnTo>
                <a:lnTo>
                  <a:pt x="1184" y="0"/>
                </a:lnTo>
                <a:lnTo>
                  <a:pt x="1072" y="149"/>
                </a:lnTo>
                <a:lnTo>
                  <a:pt x="865" y="460"/>
                </a:lnTo>
                <a:lnTo>
                  <a:pt x="678" y="782"/>
                </a:lnTo>
                <a:lnTo>
                  <a:pt x="553" y="1033"/>
                </a:lnTo>
                <a:lnTo>
                  <a:pt x="476" y="1204"/>
                </a:lnTo>
                <a:lnTo>
                  <a:pt x="440" y="1289"/>
                </a:lnTo>
                <a:lnTo>
                  <a:pt x="402" y="1380"/>
                </a:lnTo>
                <a:lnTo>
                  <a:pt x="334" y="1564"/>
                </a:lnTo>
                <a:lnTo>
                  <a:pt x="270" y="1749"/>
                </a:lnTo>
                <a:lnTo>
                  <a:pt x="214" y="1939"/>
                </a:lnTo>
                <a:lnTo>
                  <a:pt x="164" y="2128"/>
                </a:lnTo>
                <a:lnTo>
                  <a:pt x="121" y="2320"/>
                </a:lnTo>
                <a:lnTo>
                  <a:pt x="83" y="2513"/>
                </a:lnTo>
                <a:lnTo>
                  <a:pt x="54" y="2706"/>
                </a:lnTo>
                <a:lnTo>
                  <a:pt x="41" y="2803"/>
                </a:lnTo>
                <a:lnTo>
                  <a:pt x="29" y="2908"/>
                </a:lnTo>
                <a:lnTo>
                  <a:pt x="12" y="3117"/>
                </a:lnTo>
                <a:lnTo>
                  <a:pt x="2" y="3326"/>
                </a:lnTo>
                <a:lnTo>
                  <a:pt x="0" y="3534"/>
                </a:lnTo>
                <a:lnTo>
                  <a:pt x="6" y="3744"/>
                </a:lnTo>
                <a:lnTo>
                  <a:pt x="19" y="3953"/>
                </a:lnTo>
                <a:lnTo>
                  <a:pt x="39" y="4160"/>
                </a:lnTo>
                <a:lnTo>
                  <a:pt x="68" y="4368"/>
                </a:lnTo>
                <a:lnTo>
                  <a:pt x="85" y="4471"/>
                </a:lnTo>
                <a:lnTo>
                  <a:pt x="102" y="4567"/>
                </a:lnTo>
                <a:lnTo>
                  <a:pt x="142" y="4758"/>
                </a:lnTo>
                <a:lnTo>
                  <a:pt x="187" y="4947"/>
                </a:lnTo>
                <a:lnTo>
                  <a:pt x="239" y="5135"/>
                </a:lnTo>
                <a:lnTo>
                  <a:pt x="297" y="5320"/>
                </a:lnTo>
                <a:lnTo>
                  <a:pt x="362" y="5504"/>
                </a:lnTo>
                <a:lnTo>
                  <a:pt x="433" y="5686"/>
                </a:lnTo>
                <a:lnTo>
                  <a:pt x="510" y="5865"/>
                </a:lnTo>
                <a:lnTo>
                  <a:pt x="551" y="5953"/>
                </a:lnTo>
                <a:lnTo>
                  <a:pt x="604" y="6064"/>
                </a:lnTo>
                <a:lnTo>
                  <a:pt x="719" y="6281"/>
                </a:lnTo>
                <a:lnTo>
                  <a:pt x="779" y="6388"/>
                </a:lnTo>
                <a:lnTo>
                  <a:pt x="1246" y="6116"/>
                </a:lnTo>
                <a:lnTo>
                  <a:pt x="1198" y="6033"/>
                </a:lnTo>
                <a:lnTo>
                  <a:pt x="1107" y="5862"/>
                </a:lnTo>
                <a:lnTo>
                  <a:pt x="1023" y="5688"/>
                </a:lnTo>
                <a:lnTo>
                  <a:pt x="945" y="5511"/>
                </a:lnTo>
                <a:lnTo>
                  <a:pt x="874" y="5332"/>
                </a:lnTo>
                <a:lnTo>
                  <a:pt x="809" y="5149"/>
                </a:lnTo>
                <a:lnTo>
                  <a:pt x="752" y="4965"/>
                </a:lnTo>
                <a:lnTo>
                  <a:pt x="702" y="4778"/>
                </a:lnTo>
                <a:lnTo>
                  <a:pt x="678" y="4684"/>
                </a:lnTo>
                <a:lnTo>
                  <a:pt x="654" y="4572"/>
                </a:lnTo>
                <a:lnTo>
                  <a:pt x="611" y="4347"/>
                </a:lnTo>
                <a:lnTo>
                  <a:pt x="579" y="4120"/>
                </a:lnTo>
                <a:lnTo>
                  <a:pt x="555" y="3892"/>
                </a:lnTo>
                <a:lnTo>
                  <a:pt x="549" y="3778"/>
                </a:lnTo>
                <a:lnTo>
                  <a:pt x="921" y="3722"/>
                </a:lnTo>
                <a:lnTo>
                  <a:pt x="1663" y="3603"/>
                </a:lnTo>
                <a:lnTo>
                  <a:pt x="2034" y="3535"/>
                </a:lnTo>
                <a:lnTo>
                  <a:pt x="2156" y="3512"/>
                </a:lnTo>
                <a:lnTo>
                  <a:pt x="2401" y="3459"/>
                </a:lnTo>
                <a:lnTo>
                  <a:pt x="2523" y="3427"/>
                </a:lnTo>
                <a:lnTo>
                  <a:pt x="2599" y="3403"/>
                </a:lnTo>
                <a:lnTo>
                  <a:pt x="2750" y="3351"/>
                </a:lnTo>
                <a:lnTo>
                  <a:pt x="2974" y="3262"/>
                </a:lnTo>
                <a:lnTo>
                  <a:pt x="3120" y="3200"/>
                </a:lnTo>
                <a:lnTo>
                  <a:pt x="3136" y="3192"/>
                </a:lnTo>
                <a:lnTo>
                  <a:pt x="3100" y="3166"/>
                </a:lnTo>
                <a:lnTo>
                  <a:pt x="3037" y="3109"/>
                </a:lnTo>
                <a:lnTo>
                  <a:pt x="2988" y="3046"/>
                </a:lnTo>
                <a:lnTo>
                  <a:pt x="2948" y="2973"/>
                </a:lnTo>
                <a:lnTo>
                  <a:pt x="2917" y="2889"/>
                </a:lnTo>
                <a:lnTo>
                  <a:pt x="2891" y="2793"/>
                </a:lnTo>
                <a:lnTo>
                  <a:pt x="2861" y="2623"/>
                </a:lnTo>
                <a:lnTo>
                  <a:pt x="2843" y="2484"/>
                </a:lnTo>
                <a:lnTo>
                  <a:pt x="2840" y="2462"/>
                </a:lnTo>
                <a:lnTo>
                  <a:pt x="2865" y="2661"/>
                </a:lnTo>
                <a:lnTo>
                  <a:pt x="2843" y="2484"/>
                </a:ln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2" name="Freeform 11"/>
          <p:cNvSpPr>
            <a:spLocks/>
          </p:cNvSpPr>
          <p:nvPr/>
        </p:nvSpPr>
        <p:spPr bwMode="auto">
          <a:xfrm>
            <a:off x="6885385" y="2763441"/>
            <a:ext cx="756047" cy="621506"/>
          </a:xfrm>
          <a:custGeom>
            <a:avLst/>
            <a:gdLst>
              <a:gd name="T0" fmla="*/ 124 w 2539"/>
              <a:gd name="T1" fmla="*/ 1836 h 2085"/>
              <a:gd name="T2" fmla="*/ 506 w 2539"/>
              <a:gd name="T3" fmla="*/ 1892 h 2085"/>
              <a:gd name="T4" fmla="*/ 633 w 2539"/>
              <a:gd name="T5" fmla="*/ 1886 h 2085"/>
              <a:gd name="T6" fmla="*/ 803 w 2539"/>
              <a:gd name="T7" fmla="*/ 2007 h 2085"/>
              <a:gd name="T8" fmla="*/ 1003 w 2539"/>
              <a:gd name="T9" fmla="*/ 2075 h 2085"/>
              <a:gd name="T10" fmla="*/ 1214 w 2539"/>
              <a:gd name="T11" fmla="*/ 2077 h 2085"/>
              <a:gd name="T12" fmla="*/ 1370 w 2539"/>
              <a:gd name="T13" fmla="*/ 2032 h 2085"/>
              <a:gd name="T14" fmla="*/ 1767 w 2539"/>
              <a:gd name="T15" fmla="*/ 1857 h 2085"/>
              <a:gd name="T16" fmla="*/ 2381 w 2539"/>
              <a:gd name="T17" fmla="*/ 1586 h 2085"/>
              <a:gd name="T18" fmla="*/ 2434 w 2539"/>
              <a:gd name="T19" fmla="*/ 1554 h 2085"/>
              <a:gd name="T20" fmla="*/ 2489 w 2539"/>
              <a:gd name="T21" fmla="*/ 1490 h 2085"/>
              <a:gd name="T22" fmla="*/ 2539 w 2539"/>
              <a:gd name="T23" fmla="*/ 1352 h 2085"/>
              <a:gd name="T24" fmla="*/ 2537 w 2539"/>
              <a:gd name="T25" fmla="*/ 1293 h 2085"/>
              <a:gd name="T26" fmla="*/ 2515 w 2539"/>
              <a:gd name="T27" fmla="*/ 1230 h 2085"/>
              <a:gd name="T28" fmla="*/ 2479 w 2539"/>
              <a:gd name="T29" fmla="*/ 1195 h 2085"/>
              <a:gd name="T30" fmla="*/ 2371 w 2539"/>
              <a:gd name="T31" fmla="*/ 1143 h 2085"/>
              <a:gd name="T32" fmla="*/ 2333 w 2539"/>
              <a:gd name="T33" fmla="*/ 1110 h 2085"/>
              <a:gd name="T34" fmla="*/ 2329 w 2539"/>
              <a:gd name="T35" fmla="*/ 1078 h 2085"/>
              <a:gd name="T36" fmla="*/ 2343 w 2539"/>
              <a:gd name="T37" fmla="*/ 963 h 2085"/>
              <a:gd name="T38" fmla="*/ 2339 w 2539"/>
              <a:gd name="T39" fmla="*/ 904 h 2085"/>
              <a:gd name="T40" fmla="*/ 2313 w 2539"/>
              <a:gd name="T41" fmla="*/ 838 h 2085"/>
              <a:gd name="T42" fmla="*/ 2272 w 2539"/>
              <a:gd name="T43" fmla="*/ 802 h 2085"/>
              <a:gd name="T44" fmla="*/ 2164 w 2539"/>
              <a:gd name="T45" fmla="*/ 751 h 2085"/>
              <a:gd name="T46" fmla="*/ 2130 w 2539"/>
              <a:gd name="T47" fmla="*/ 716 h 2085"/>
              <a:gd name="T48" fmla="*/ 2123 w 2539"/>
              <a:gd name="T49" fmla="*/ 657 h 2085"/>
              <a:gd name="T50" fmla="*/ 2145 w 2539"/>
              <a:gd name="T51" fmla="*/ 540 h 2085"/>
              <a:gd name="T52" fmla="*/ 2141 w 2539"/>
              <a:gd name="T53" fmla="*/ 493 h 2085"/>
              <a:gd name="T54" fmla="*/ 2103 w 2539"/>
              <a:gd name="T55" fmla="*/ 429 h 2085"/>
              <a:gd name="T56" fmla="*/ 1967 w 2539"/>
              <a:gd name="T57" fmla="*/ 356 h 2085"/>
              <a:gd name="T58" fmla="*/ 1922 w 2539"/>
              <a:gd name="T59" fmla="*/ 329 h 2085"/>
              <a:gd name="T60" fmla="*/ 1906 w 2539"/>
              <a:gd name="T61" fmla="*/ 302 h 2085"/>
              <a:gd name="T62" fmla="*/ 1915 w 2539"/>
              <a:gd name="T63" fmla="*/ 233 h 2085"/>
              <a:gd name="T64" fmla="*/ 1918 w 2539"/>
              <a:gd name="T65" fmla="*/ 191 h 2085"/>
              <a:gd name="T66" fmla="*/ 1897 w 2539"/>
              <a:gd name="T67" fmla="*/ 111 h 2085"/>
              <a:gd name="T68" fmla="*/ 1802 w 2539"/>
              <a:gd name="T69" fmla="*/ 23 h 2085"/>
              <a:gd name="T70" fmla="*/ 1744 w 2539"/>
              <a:gd name="T71" fmla="*/ 6 h 2085"/>
              <a:gd name="T72" fmla="*/ 1639 w 2539"/>
              <a:gd name="T73" fmla="*/ 1 h 2085"/>
              <a:gd name="T74" fmla="*/ 1563 w 2539"/>
              <a:gd name="T75" fmla="*/ 22 h 2085"/>
              <a:gd name="T76" fmla="*/ 1239 w 2539"/>
              <a:gd name="T77" fmla="*/ 153 h 2085"/>
              <a:gd name="T78" fmla="*/ 1232 w 2539"/>
              <a:gd name="T79" fmla="*/ 101 h 2085"/>
              <a:gd name="T80" fmla="*/ 1189 w 2539"/>
              <a:gd name="T81" fmla="*/ 50 h 2085"/>
              <a:gd name="T82" fmla="*/ 1116 w 2539"/>
              <a:gd name="T83" fmla="*/ 19 h 2085"/>
              <a:gd name="T84" fmla="*/ 998 w 2539"/>
              <a:gd name="T85" fmla="*/ 22 h 2085"/>
              <a:gd name="T86" fmla="*/ 846 w 2539"/>
              <a:gd name="T87" fmla="*/ 77 h 2085"/>
              <a:gd name="T88" fmla="*/ 758 w 2539"/>
              <a:gd name="T89" fmla="*/ 125 h 2085"/>
              <a:gd name="T90" fmla="*/ 553 w 2539"/>
              <a:gd name="T91" fmla="*/ 265 h 2085"/>
              <a:gd name="T92" fmla="*/ 421 w 2539"/>
              <a:gd name="T93" fmla="*/ 395 h 2085"/>
              <a:gd name="T94" fmla="*/ 303 w 2539"/>
              <a:gd name="T95" fmla="*/ 566 h 2085"/>
              <a:gd name="T96" fmla="*/ 226 w 2539"/>
              <a:gd name="T97" fmla="*/ 793 h 2085"/>
              <a:gd name="T98" fmla="*/ 216 w 2539"/>
              <a:gd name="T99" fmla="*/ 898 h 2085"/>
              <a:gd name="T100" fmla="*/ 0 w 2539"/>
              <a:gd name="T101" fmla="*/ 1002 h 2085"/>
              <a:gd name="T102" fmla="*/ 45 w 2539"/>
              <a:gd name="T103" fmla="*/ 1059 h 2085"/>
              <a:gd name="T104" fmla="*/ 79 w 2539"/>
              <a:gd name="T105" fmla="*/ 1145 h 2085"/>
              <a:gd name="T106" fmla="*/ 107 w 2539"/>
              <a:gd name="T107" fmla="*/ 158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9" h="2085">
                <a:moveTo>
                  <a:pt x="107" y="1581"/>
                </a:moveTo>
                <a:lnTo>
                  <a:pt x="124" y="1836"/>
                </a:lnTo>
                <a:lnTo>
                  <a:pt x="138" y="2066"/>
                </a:lnTo>
                <a:lnTo>
                  <a:pt x="506" y="1892"/>
                </a:lnTo>
                <a:lnTo>
                  <a:pt x="598" y="1848"/>
                </a:lnTo>
                <a:lnTo>
                  <a:pt x="633" y="1886"/>
                </a:lnTo>
                <a:lnTo>
                  <a:pt x="714" y="1953"/>
                </a:lnTo>
                <a:lnTo>
                  <a:pt x="803" y="2007"/>
                </a:lnTo>
                <a:lnTo>
                  <a:pt x="900" y="2048"/>
                </a:lnTo>
                <a:lnTo>
                  <a:pt x="1003" y="2075"/>
                </a:lnTo>
                <a:lnTo>
                  <a:pt x="1108" y="2085"/>
                </a:lnTo>
                <a:lnTo>
                  <a:pt x="1214" y="2077"/>
                </a:lnTo>
                <a:lnTo>
                  <a:pt x="1319" y="2053"/>
                </a:lnTo>
                <a:lnTo>
                  <a:pt x="1370" y="2032"/>
                </a:lnTo>
                <a:lnTo>
                  <a:pt x="1604" y="1928"/>
                </a:lnTo>
                <a:lnTo>
                  <a:pt x="1767" y="1857"/>
                </a:lnTo>
                <a:lnTo>
                  <a:pt x="2002" y="1753"/>
                </a:lnTo>
                <a:lnTo>
                  <a:pt x="2381" y="1586"/>
                </a:lnTo>
                <a:lnTo>
                  <a:pt x="2400" y="1577"/>
                </a:lnTo>
                <a:lnTo>
                  <a:pt x="2434" y="1554"/>
                </a:lnTo>
                <a:lnTo>
                  <a:pt x="2463" y="1524"/>
                </a:lnTo>
                <a:lnTo>
                  <a:pt x="2489" y="1490"/>
                </a:lnTo>
                <a:lnTo>
                  <a:pt x="2519" y="1433"/>
                </a:lnTo>
                <a:lnTo>
                  <a:pt x="2539" y="1352"/>
                </a:lnTo>
                <a:lnTo>
                  <a:pt x="2539" y="1311"/>
                </a:lnTo>
                <a:lnTo>
                  <a:pt x="2537" y="1293"/>
                </a:lnTo>
                <a:lnTo>
                  <a:pt x="2530" y="1260"/>
                </a:lnTo>
                <a:lnTo>
                  <a:pt x="2515" y="1230"/>
                </a:lnTo>
                <a:lnTo>
                  <a:pt x="2493" y="1205"/>
                </a:lnTo>
                <a:lnTo>
                  <a:pt x="2479" y="1195"/>
                </a:lnTo>
                <a:lnTo>
                  <a:pt x="2426" y="1166"/>
                </a:lnTo>
                <a:lnTo>
                  <a:pt x="2371" y="1143"/>
                </a:lnTo>
                <a:lnTo>
                  <a:pt x="2351" y="1131"/>
                </a:lnTo>
                <a:lnTo>
                  <a:pt x="2333" y="1110"/>
                </a:lnTo>
                <a:lnTo>
                  <a:pt x="2329" y="1091"/>
                </a:lnTo>
                <a:lnTo>
                  <a:pt x="2329" y="1078"/>
                </a:lnTo>
                <a:lnTo>
                  <a:pt x="2334" y="1039"/>
                </a:lnTo>
                <a:lnTo>
                  <a:pt x="2343" y="963"/>
                </a:lnTo>
                <a:lnTo>
                  <a:pt x="2342" y="923"/>
                </a:lnTo>
                <a:lnTo>
                  <a:pt x="2339" y="904"/>
                </a:lnTo>
                <a:lnTo>
                  <a:pt x="2329" y="869"/>
                </a:lnTo>
                <a:lnTo>
                  <a:pt x="2313" y="838"/>
                </a:lnTo>
                <a:lnTo>
                  <a:pt x="2289" y="812"/>
                </a:lnTo>
                <a:lnTo>
                  <a:pt x="2272" y="802"/>
                </a:lnTo>
                <a:lnTo>
                  <a:pt x="2217" y="777"/>
                </a:lnTo>
                <a:lnTo>
                  <a:pt x="2164" y="751"/>
                </a:lnTo>
                <a:lnTo>
                  <a:pt x="2149" y="741"/>
                </a:lnTo>
                <a:lnTo>
                  <a:pt x="2130" y="716"/>
                </a:lnTo>
                <a:lnTo>
                  <a:pt x="2123" y="688"/>
                </a:lnTo>
                <a:lnTo>
                  <a:pt x="2123" y="657"/>
                </a:lnTo>
                <a:lnTo>
                  <a:pt x="2132" y="608"/>
                </a:lnTo>
                <a:lnTo>
                  <a:pt x="2145" y="540"/>
                </a:lnTo>
                <a:lnTo>
                  <a:pt x="2143" y="510"/>
                </a:lnTo>
                <a:lnTo>
                  <a:pt x="2141" y="493"/>
                </a:lnTo>
                <a:lnTo>
                  <a:pt x="2130" y="464"/>
                </a:lnTo>
                <a:lnTo>
                  <a:pt x="2103" y="429"/>
                </a:lnTo>
                <a:lnTo>
                  <a:pt x="2025" y="381"/>
                </a:lnTo>
                <a:lnTo>
                  <a:pt x="1967" y="356"/>
                </a:lnTo>
                <a:lnTo>
                  <a:pt x="1949" y="347"/>
                </a:lnTo>
                <a:lnTo>
                  <a:pt x="1922" y="329"/>
                </a:lnTo>
                <a:lnTo>
                  <a:pt x="1909" y="312"/>
                </a:lnTo>
                <a:lnTo>
                  <a:pt x="1906" y="302"/>
                </a:lnTo>
                <a:lnTo>
                  <a:pt x="1905" y="278"/>
                </a:lnTo>
                <a:lnTo>
                  <a:pt x="1915" y="233"/>
                </a:lnTo>
                <a:lnTo>
                  <a:pt x="1918" y="210"/>
                </a:lnTo>
                <a:lnTo>
                  <a:pt x="1918" y="191"/>
                </a:lnTo>
                <a:lnTo>
                  <a:pt x="1914" y="158"/>
                </a:lnTo>
                <a:lnTo>
                  <a:pt x="1897" y="111"/>
                </a:lnTo>
                <a:lnTo>
                  <a:pt x="1858" y="59"/>
                </a:lnTo>
                <a:lnTo>
                  <a:pt x="1802" y="23"/>
                </a:lnTo>
                <a:lnTo>
                  <a:pt x="1769" y="13"/>
                </a:lnTo>
                <a:lnTo>
                  <a:pt x="1744" y="6"/>
                </a:lnTo>
                <a:lnTo>
                  <a:pt x="1692" y="0"/>
                </a:lnTo>
                <a:lnTo>
                  <a:pt x="1639" y="1"/>
                </a:lnTo>
                <a:lnTo>
                  <a:pt x="1587" y="13"/>
                </a:lnTo>
                <a:lnTo>
                  <a:pt x="1563" y="22"/>
                </a:lnTo>
                <a:lnTo>
                  <a:pt x="1236" y="167"/>
                </a:lnTo>
                <a:lnTo>
                  <a:pt x="1239" y="153"/>
                </a:lnTo>
                <a:lnTo>
                  <a:pt x="1240" y="125"/>
                </a:lnTo>
                <a:lnTo>
                  <a:pt x="1232" y="101"/>
                </a:lnTo>
                <a:lnTo>
                  <a:pt x="1218" y="79"/>
                </a:lnTo>
                <a:lnTo>
                  <a:pt x="1189" y="50"/>
                </a:lnTo>
                <a:lnTo>
                  <a:pt x="1140" y="26"/>
                </a:lnTo>
                <a:lnTo>
                  <a:pt x="1116" y="19"/>
                </a:lnTo>
                <a:lnTo>
                  <a:pt x="1077" y="14"/>
                </a:lnTo>
                <a:lnTo>
                  <a:pt x="998" y="22"/>
                </a:lnTo>
                <a:lnTo>
                  <a:pt x="920" y="44"/>
                </a:lnTo>
                <a:lnTo>
                  <a:pt x="846" y="77"/>
                </a:lnTo>
                <a:lnTo>
                  <a:pt x="811" y="96"/>
                </a:lnTo>
                <a:lnTo>
                  <a:pt x="758" y="125"/>
                </a:lnTo>
                <a:lnTo>
                  <a:pt x="653" y="191"/>
                </a:lnTo>
                <a:lnTo>
                  <a:pt x="553" y="265"/>
                </a:lnTo>
                <a:lnTo>
                  <a:pt x="462" y="348"/>
                </a:lnTo>
                <a:lnTo>
                  <a:pt x="421" y="395"/>
                </a:lnTo>
                <a:lnTo>
                  <a:pt x="375" y="448"/>
                </a:lnTo>
                <a:lnTo>
                  <a:pt x="303" y="566"/>
                </a:lnTo>
                <a:lnTo>
                  <a:pt x="250" y="693"/>
                </a:lnTo>
                <a:lnTo>
                  <a:pt x="226" y="793"/>
                </a:lnTo>
                <a:lnTo>
                  <a:pt x="217" y="863"/>
                </a:lnTo>
                <a:lnTo>
                  <a:pt x="216" y="898"/>
                </a:lnTo>
                <a:lnTo>
                  <a:pt x="176" y="917"/>
                </a:lnTo>
                <a:lnTo>
                  <a:pt x="0" y="1002"/>
                </a:lnTo>
                <a:lnTo>
                  <a:pt x="16" y="1020"/>
                </a:lnTo>
                <a:lnTo>
                  <a:pt x="45" y="1059"/>
                </a:lnTo>
                <a:lnTo>
                  <a:pt x="66" y="1101"/>
                </a:lnTo>
                <a:lnTo>
                  <a:pt x="79" y="1145"/>
                </a:lnTo>
                <a:lnTo>
                  <a:pt x="81" y="1167"/>
                </a:lnTo>
                <a:lnTo>
                  <a:pt x="107" y="1581"/>
                </a:ln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3" name="Freeform 12"/>
          <p:cNvSpPr>
            <a:spLocks/>
          </p:cNvSpPr>
          <p:nvPr/>
        </p:nvSpPr>
        <p:spPr bwMode="auto">
          <a:xfrm>
            <a:off x="6543675" y="4405313"/>
            <a:ext cx="7144" cy="8335"/>
          </a:xfrm>
          <a:custGeom>
            <a:avLst/>
            <a:gdLst>
              <a:gd name="T0" fmla="*/ 24 w 24"/>
              <a:gd name="T1" fmla="*/ 3 h 29"/>
              <a:gd name="T2" fmla="*/ 1 w 24"/>
              <a:gd name="T3" fmla="*/ 0 h 29"/>
              <a:gd name="T4" fmla="*/ 0 w 24"/>
              <a:gd name="T5" fmla="*/ 15 h 29"/>
              <a:gd name="T6" fmla="*/ 0 w 24"/>
              <a:gd name="T7" fmla="*/ 29 h 29"/>
              <a:gd name="T8" fmla="*/ 12 w 24"/>
              <a:gd name="T9" fmla="*/ 15 h 29"/>
              <a:gd name="T10" fmla="*/ 24 w 24"/>
              <a:gd name="T11" fmla="*/ 3 h 29"/>
            </a:gdLst>
            <a:ahLst/>
            <a:cxnLst>
              <a:cxn ang="0">
                <a:pos x="T0" y="T1"/>
              </a:cxn>
              <a:cxn ang="0">
                <a:pos x="T2" y="T3"/>
              </a:cxn>
              <a:cxn ang="0">
                <a:pos x="T4" y="T5"/>
              </a:cxn>
              <a:cxn ang="0">
                <a:pos x="T6" y="T7"/>
              </a:cxn>
              <a:cxn ang="0">
                <a:pos x="T8" y="T9"/>
              </a:cxn>
              <a:cxn ang="0">
                <a:pos x="T10" y="T11"/>
              </a:cxn>
            </a:cxnLst>
            <a:rect l="0" t="0" r="r" b="b"/>
            <a:pathLst>
              <a:path w="24" h="29">
                <a:moveTo>
                  <a:pt x="24" y="3"/>
                </a:moveTo>
                <a:lnTo>
                  <a:pt x="1" y="0"/>
                </a:lnTo>
                <a:lnTo>
                  <a:pt x="0" y="15"/>
                </a:lnTo>
                <a:lnTo>
                  <a:pt x="0" y="29"/>
                </a:lnTo>
                <a:lnTo>
                  <a:pt x="12" y="15"/>
                </a:lnTo>
                <a:lnTo>
                  <a:pt x="24" y="3"/>
                </a:lnTo>
                <a:close/>
              </a:path>
            </a:pathLst>
          </a:custGeom>
          <a:solidFill>
            <a:srgbClr val="EA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Freeform 13"/>
          <p:cNvSpPr>
            <a:spLocks/>
          </p:cNvSpPr>
          <p:nvPr/>
        </p:nvSpPr>
        <p:spPr bwMode="auto">
          <a:xfrm>
            <a:off x="6329362" y="3036094"/>
            <a:ext cx="601266" cy="879872"/>
          </a:xfrm>
          <a:custGeom>
            <a:avLst/>
            <a:gdLst>
              <a:gd name="T0" fmla="*/ 1215 w 2023"/>
              <a:gd name="T1" fmla="*/ 2890 h 2956"/>
              <a:gd name="T2" fmla="*/ 1665 w 2023"/>
              <a:gd name="T3" fmla="*/ 2956 h 2956"/>
              <a:gd name="T4" fmla="*/ 1583 w 2023"/>
              <a:gd name="T5" fmla="*/ 2016 h 2956"/>
              <a:gd name="T6" fmla="*/ 1721 w 2023"/>
              <a:gd name="T7" fmla="*/ 1943 h 2956"/>
              <a:gd name="T8" fmla="*/ 1875 w 2023"/>
              <a:gd name="T9" fmla="*/ 1800 h 2956"/>
              <a:gd name="T10" fmla="*/ 1980 w 2023"/>
              <a:gd name="T11" fmla="*/ 1619 h 2956"/>
              <a:gd name="T12" fmla="*/ 2023 w 2023"/>
              <a:gd name="T13" fmla="*/ 1409 h 2956"/>
              <a:gd name="T14" fmla="*/ 2007 w 2023"/>
              <a:gd name="T15" fmla="*/ 1150 h 2956"/>
              <a:gd name="T16" fmla="*/ 1976 w 2023"/>
              <a:gd name="T17" fmla="*/ 665 h 2956"/>
              <a:gd name="T18" fmla="*/ 1948 w 2023"/>
              <a:gd name="T19" fmla="*/ 231 h 2956"/>
              <a:gd name="T20" fmla="*/ 1919 w 2023"/>
              <a:gd name="T21" fmla="*/ 149 h 2956"/>
              <a:gd name="T22" fmla="*/ 1865 w 2023"/>
              <a:gd name="T23" fmla="*/ 79 h 2956"/>
              <a:gd name="T24" fmla="*/ 1792 w 2023"/>
              <a:gd name="T25" fmla="*/ 27 h 2956"/>
              <a:gd name="T26" fmla="*/ 1732 w 2023"/>
              <a:gd name="T27" fmla="*/ 5 h 2956"/>
              <a:gd name="T28" fmla="*/ 1682 w 2023"/>
              <a:gd name="T29" fmla="*/ 0 h 2956"/>
              <a:gd name="T30" fmla="*/ 1622 w 2023"/>
              <a:gd name="T31" fmla="*/ 21 h 2956"/>
              <a:gd name="T32" fmla="*/ 1563 w 2023"/>
              <a:gd name="T33" fmla="*/ 75 h 2956"/>
              <a:gd name="T34" fmla="*/ 1510 w 2023"/>
              <a:gd name="T35" fmla="*/ 126 h 2956"/>
              <a:gd name="T36" fmla="*/ 1464 w 2023"/>
              <a:gd name="T37" fmla="*/ 130 h 2956"/>
              <a:gd name="T38" fmla="*/ 1415 w 2023"/>
              <a:gd name="T39" fmla="*/ 105 h 2956"/>
              <a:gd name="T40" fmla="*/ 1327 w 2023"/>
              <a:gd name="T41" fmla="*/ 64 h 2956"/>
              <a:gd name="T42" fmla="*/ 1240 w 2023"/>
              <a:gd name="T43" fmla="*/ 54 h 2956"/>
              <a:gd name="T44" fmla="*/ 1192 w 2023"/>
              <a:gd name="T45" fmla="*/ 73 h 2956"/>
              <a:gd name="T46" fmla="*/ 1105 w 2023"/>
              <a:gd name="T47" fmla="*/ 157 h 2956"/>
              <a:gd name="T48" fmla="*/ 1051 w 2023"/>
              <a:gd name="T49" fmla="*/ 188 h 2956"/>
              <a:gd name="T50" fmla="*/ 1012 w 2023"/>
              <a:gd name="T51" fmla="*/ 184 h 2956"/>
              <a:gd name="T52" fmla="*/ 935 w 2023"/>
              <a:gd name="T53" fmla="*/ 140 h 2956"/>
              <a:gd name="T54" fmla="*/ 882 w 2023"/>
              <a:gd name="T55" fmla="*/ 110 h 2956"/>
              <a:gd name="T56" fmla="*/ 801 w 2023"/>
              <a:gd name="T57" fmla="*/ 101 h 2956"/>
              <a:gd name="T58" fmla="*/ 756 w 2023"/>
              <a:gd name="T59" fmla="*/ 119 h 2956"/>
              <a:gd name="T60" fmla="*/ 684 w 2023"/>
              <a:gd name="T61" fmla="*/ 184 h 2956"/>
              <a:gd name="T62" fmla="*/ 636 w 2023"/>
              <a:gd name="T63" fmla="*/ 233 h 2956"/>
              <a:gd name="T64" fmla="*/ 602 w 2023"/>
              <a:gd name="T65" fmla="*/ 254 h 2956"/>
              <a:gd name="T66" fmla="*/ 574 w 2023"/>
              <a:gd name="T67" fmla="*/ 254 h 2956"/>
              <a:gd name="T68" fmla="*/ 534 w 2023"/>
              <a:gd name="T69" fmla="*/ 231 h 2956"/>
              <a:gd name="T70" fmla="*/ 445 w 2023"/>
              <a:gd name="T71" fmla="*/ 198 h 2956"/>
              <a:gd name="T72" fmla="*/ 325 w 2023"/>
              <a:gd name="T73" fmla="*/ 223 h 2956"/>
              <a:gd name="T74" fmla="*/ 276 w 2023"/>
              <a:gd name="T75" fmla="*/ 264 h 2956"/>
              <a:gd name="T76" fmla="*/ 212 w 2023"/>
              <a:gd name="T77" fmla="*/ 382 h 2956"/>
              <a:gd name="T78" fmla="*/ 200 w 2023"/>
              <a:gd name="T79" fmla="*/ 481 h 2956"/>
              <a:gd name="T80" fmla="*/ 191 w 2023"/>
              <a:gd name="T81" fmla="*/ 785 h 2956"/>
              <a:gd name="T82" fmla="*/ 117 w 2023"/>
              <a:gd name="T83" fmla="*/ 795 h 2956"/>
              <a:gd name="T84" fmla="*/ 90 w 2023"/>
              <a:gd name="T85" fmla="*/ 809 h 2956"/>
              <a:gd name="T86" fmla="*/ 40 w 2023"/>
              <a:gd name="T87" fmla="*/ 865 h 2956"/>
              <a:gd name="T88" fmla="*/ 5 w 2023"/>
              <a:gd name="T89" fmla="*/ 984 h 2956"/>
              <a:gd name="T90" fmla="*/ 0 w 2023"/>
              <a:gd name="T91" fmla="*/ 1056 h 2956"/>
              <a:gd name="T92" fmla="*/ 18 w 2023"/>
              <a:gd name="T93" fmla="*/ 1277 h 2956"/>
              <a:gd name="T94" fmla="*/ 41 w 2023"/>
              <a:gd name="T95" fmla="*/ 1434 h 2956"/>
              <a:gd name="T96" fmla="*/ 92 w 2023"/>
              <a:gd name="T97" fmla="*/ 1637 h 2956"/>
              <a:gd name="T98" fmla="*/ 130 w 2023"/>
              <a:gd name="T99" fmla="*/ 1728 h 2956"/>
              <a:gd name="T100" fmla="*/ 206 w 2023"/>
              <a:gd name="T101" fmla="*/ 1834 h 2956"/>
              <a:gd name="T102" fmla="*/ 264 w 2023"/>
              <a:gd name="T103" fmla="*/ 1890 h 2956"/>
              <a:gd name="T104" fmla="*/ 470 w 2023"/>
              <a:gd name="T105" fmla="*/ 2010 h 2956"/>
              <a:gd name="T106" fmla="*/ 576 w 2023"/>
              <a:gd name="T107" fmla="*/ 2225 h 2956"/>
              <a:gd name="T108" fmla="*/ 654 w 2023"/>
              <a:gd name="T109" fmla="*/ 2858 h 2956"/>
              <a:gd name="T110" fmla="*/ 741 w 2023"/>
              <a:gd name="T111" fmla="*/ 2829 h 2956"/>
              <a:gd name="T112" fmla="*/ 806 w 2023"/>
              <a:gd name="T113" fmla="*/ 2829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3" h="2956">
                <a:moveTo>
                  <a:pt x="806" y="2829"/>
                </a:moveTo>
                <a:lnTo>
                  <a:pt x="1215" y="2890"/>
                </a:lnTo>
                <a:lnTo>
                  <a:pt x="1469" y="2928"/>
                </a:lnTo>
                <a:lnTo>
                  <a:pt x="1665" y="2956"/>
                </a:lnTo>
                <a:lnTo>
                  <a:pt x="1603" y="2222"/>
                </a:lnTo>
                <a:lnTo>
                  <a:pt x="1583" y="2016"/>
                </a:lnTo>
                <a:lnTo>
                  <a:pt x="1630" y="1995"/>
                </a:lnTo>
                <a:lnTo>
                  <a:pt x="1721" y="1943"/>
                </a:lnTo>
                <a:lnTo>
                  <a:pt x="1802" y="1877"/>
                </a:lnTo>
                <a:lnTo>
                  <a:pt x="1875" y="1800"/>
                </a:lnTo>
                <a:lnTo>
                  <a:pt x="1935" y="1714"/>
                </a:lnTo>
                <a:lnTo>
                  <a:pt x="1980" y="1619"/>
                </a:lnTo>
                <a:lnTo>
                  <a:pt x="2010" y="1516"/>
                </a:lnTo>
                <a:lnTo>
                  <a:pt x="2023" y="1409"/>
                </a:lnTo>
                <a:lnTo>
                  <a:pt x="2020" y="1354"/>
                </a:lnTo>
                <a:lnTo>
                  <a:pt x="2007" y="1150"/>
                </a:lnTo>
                <a:lnTo>
                  <a:pt x="1993" y="920"/>
                </a:lnTo>
                <a:lnTo>
                  <a:pt x="1976" y="665"/>
                </a:lnTo>
                <a:lnTo>
                  <a:pt x="1950" y="251"/>
                </a:lnTo>
                <a:lnTo>
                  <a:pt x="1948" y="231"/>
                </a:lnTo>
                <a:lnTo>
                  <a:pt x="1937" y="189"/>
                </a:lnTo>
                <a:lnTo>
                  <a:pt x="1919" y="149"/>
                </a:lnTo>
                <a:lnTo>
                  <a:pt x="1894" y="113"/>
                </a:lnTo>
                <a:lnTo>
                  <a:pt x="1865" y="79"/>
                </a:lnTo>
                <a:lnTo>
                  <a:pt x="1830" y="51"/>
                </a:lnTo>
                <a:lnTo>
                  <a:pt x="1792" y="27"/>
                </a:lnTo>
                <a:lnTo>
                  <a:pt x="1753" y="10"/>
                </a:lnTo>
                <a:lnTo>
                  <a:pt x="1732" y="5"/>
                </a:lnTo>
                <a:lnTo>
                  <a:pt x="1716" y="1"/>
                </a:lnTo>
                <a:lnTo>
                  <a:pt x="1682" y="0"/>
                </a:lnTo>
                <a:lnTo>
                  <a:pt x="1652" y="5"/>
                </a:lnTo>
                <a:lnTo>
                  <a:pt x="1622" y="21"/>
                </a:lnTo>
                <a:lnTo>
                  <a:pt x="1608" y="31"/>
                </a:lnTo>
                <a:lnTo>
                  <a:pt x="1563" y="75"/>
                </a:lnTo>
                <a:lnTo>
                  <a:pt x="1519" y="118"/>
                </a:lnTo>
                <a:lnTo>
                  <a:pt x="1510" y="126"/>
                </a:lnTo>
                <a:lnTo>
                  <a:pt x="1491" y="132"/>
                </a:lnTo>
                <a:lnTo>
                  <a:pt x="1464" y="130"/>
                </a:lnTo>
                <a:lnTo>
                  <a:pt x="1445" y="121"/>
                </a:lnTo>
                <a:lnTo>
                  <a:pt x="1415" y="105"/>
                </a:lnTo>
                <a:lnTo>
                  <a:pt x="1358" y="74"/>
                </a:lnTo>
                <a:lnTo>
                  <a:pt x="1327" y="64"/>
                </a:lnTo>
                <a:lnTo>
                  <a:pt x="1292" y="54"/>
                </a:lnTo>
                <a:lnTo>
                  <a:pt x="1240" y="54"/>
                </a:lnTo>
                <a:lnTo>
                  <a:pt x="1208" y="64"/>
                </a:lnTo>
                <a:lnTo>
                  <a:pt x="1192" y="73"/>
                </a:lnTo>
                <a:lnTo>
                  <a:pt x="1147" y="111"/>
                </a:lnTo>
                <a:lnTo>
                  <a:pt x="1105" y="157"/>
                </a:lnTo>
                <a:lnTo>
                  <a:pt x="1086" y="174"/>
                </a:lnTo>
                <a:lnTo>
                  <a:pt x="1051" y="188"/>
                </a:lnTo>
                <a:lnTo>
                  <a:pt x="1025" y="188"/>
                </a:lnTo>
                <a:lnTo>
                  <a:pt x="1012" y="184"/>
                </a:lnTo>
                <a:lnTo>
                  <a:pt x="985" y="174"/>
                </a:lnTo>
                <a:lnTo>
                  <a:pt x="935" y="140"/>
                </a:lnTo>
                <a:lnTo>
                  <a:pt x="911" y="124"/>
                </a:lnTo>
                <a:lnTo>
                  <a:pt x="882" y="110"/>
                </a:lnTo>
                <a:lnTo>
                  <a:pt x="833" y="99"/>
                </a:lnTo>
                <a:lnTo>
                  <a:pt x="801" y="101"/>
                </a:lnTo>
                <a:lnTo>
                  <a:pt x="785" y="105"/>
                </a:lnTo>
                <a:lnTo>
                  <a:pt x="756" y="119"/>
                </a:lnTo>
                <a:lnTo>
                  <a:pt x="706" y="162"/>
                </a:lnTo>
                <a:lnTo>
                  <a:pt x="684" y="184"/>
                </a:lnTo>
                <a:lnTo>
                  <a:pt x="666" y="204"/>
                </a:lnTo>
                <a:lnTo>
                  <a:pt x="636" y="233"/>
                </a:lnTo>
                <a:lnTo>
                  <a:pt x="614" y="250"/>
                </a:lnTo>
                <a:lnTo>
                  <a:pt x="602" y="254"/>
                </a:lnTo>
                <a:lnTo>
                  <a:pt x="592" y="257"/>
                </a:lnTo>
                <a:lnTo>
                  <a:pt x="574" y="254"/>
                </a:lnTo>
                <a:lnTo>
                  <a:pt x="549" y="241"/>
                </a:lnTo>
                <a:lnTo>
                  <a:pt x="534" y="231"/>
                </a:lnTo>
                <a:lnTo>
                  <a:pt x="505" y="215"/>
                </a:lnTo>
                <a:lnTo>
                  <a:pt x="445" y="198"/>
                </a:lnTo>
                <a:lnTo>
                  <a:pt x="383" y="201"/>
                </a:lnTo>
                <a:lnTo>
                  <a:pt x="325" y="223"/>
                </a:lnTo>
                <a:lnTo>
                  <a:pt x="299" y="242"/>
                </a:lnTo>
                <a:lnTo>
                  <a:pt x="276" y="264"/>
                </a:lnTo>
                <a:lnTo>
                  <a:pt x="238" y="320"/>
                </a:lnTo>
                <a:lnTo>
                  <a:pt x="212" y="382"/>
                </a:lnTo>
                <a:lnTo>
                  <a:pt x="199" y="448"/>
                </a:lnTo>
                <a:lnTo>
                  <a:pt x="200" y="481"/>
                </a:lnTo>
                <a:lnTo>
                  <a:pt x="220" y="793"/>
                </a:lnTo>
                <a:lnTo>
                  <a:pt x="191" y="785"/>
                </a:lnTo>
                <a:lnTo>
                  <a:pt x="146" y="787"/>
                </a:lnTo>
                <a:lnTo>
                  <a:pt x="117" y="795"/>
                </a:lnTo>
                <a:lnTo>
                  <a:pt x="103" y="801"/>
                </a:lnTo>
                <a:lnTo>
                  <a:pt x="90" y="809"/>
                </a:lnTo>
                <a:lnTo>
                  <a:pt x="67" y="828"/>
                </a:lnTo>
                <a:lnTo>
                  <a:pt x="40" y="865"/>
                </a:lnTo>
                <a:lnTo>
                  <a:pt x="16" y="922"/>
                </a:lnTo>
                <a:lnTo>
                  <a:pt x="5" y="984"/>
                </a:lnTo>
                <a:lnTo>
                  <a:pt x="2" y="1014"/>
                </a:lnTo>
                <a:lnTo>
                  <a:pt x="0" y="1056"/>
                </a:lnTo>
                <a:lnTo>
                  <a:pt x="3" y="1145"/>
                </a:lnTo>
                <a:lnTo>
                  <a:pt x="18" y="1277"/>
                </a:lnTo>
                <a:lnTo>
                  <a:pt x="31" y="1365"/>
                </a:lnTo>
                <a:lnTo>
                  <a:pt x="41" y="1434"/>
                </a:lnTo>
                <a:lnTo>
                  <a:pt x="71" y="1570"/>
                </a:lnTo>
                <a:lnTo>
                  <a:pt x="92" y="1637"/>
                </a:lnTo>
                <a:lnTo>
                  <a:pt x="103" y="1668"/>
                </a:lnTo>
                <a:lnTo>
                  <a:pt x="130" y="1728"/>
                </a:lnTo>
                <a:lnTo>
                  <a:pt x="164" y="1784"/>
                </a:lnTo>
                <a:lnTo>
                  <a:pt x="206" y="1834"/>
                </a:lnTo>
                <a:lnTo>
                  <a:pt x="229" y="1857"/>
                </a:lnTo>
                <a:lnTo>
                  <a:pt x="264" y="1890"/>
                </a:lnTo>
                <a:lnTo>
                  <a:pt x="343" y="1944"/>
                </a:lnTo>
                <a:lnTo>
                  <a:pt x="470" y="2010"/>
                </a:lnTo>
                <a:lnTo>
                  <a:pt x="558" y="2047"/>
                </a:lnTo>
                <a:lnTo>
                  <a:pt x="576" y="2225"/>
                </a:lnTo>
                <a:lnTo>
                  <a:pt x="633" y="2868"/>
                </a:lnTo>
                <a:lnTo>
                  <a:pt x="654" y="2858"/>
                </a:lnTo>
                <a:lnTo>
                  <a:pt x="697" y="2840"/>
                </a:lnTo>
                <a:lnTo>
                  <a:pt x="741" y="2829"/>
                </a:lnTo>
                <a:lnTo>
                  <a:pt x="785" y="2827"/>
                </a:lnTo>
                <a:lnTo>
                  <a:pt x="806" y="2829"/>
                </a:lnTo>
                <a:close/>
              </a:path>
            </a:pathLst>
          </a:custGeom>
          <a:solidFill>
            <a:srgbClr val="9B59B6"/>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 name="Freeform 14"/>
          <p:cNvSpPr>
            <a:spLocks/>
          </p:cNvSpPr>
          <p:nvPr/>
        </p:nvSpPr>
        <p:spPr bwMode="auto">
          <a:xfrm>
            <a:off x="5791200" y="4449365"/>
            <a:ext cx="1751410" cy="960835"/>
          </a:xfrm>
          <a:custGeom>
            <a:avLst/>
            <a:gdLst>
              <a:gd name="T0" fmla="*/ 3068 w 5886"/>
              <a:gd name="T1" fmla="*/ 175 h 3230"/>
              <a:gd name="T2" fmla="*/ 2826 w 5886"/>
              <a:gd name="T3" fmla="*/ 143 h 3230"/>
              <a:gd name="T4" fmla="*/ 2661 w 5886"/>
              <a:gd name="T5" fmla="*/ 96 h 3230"/>
              <a:gd name="T6" fmla="*/ 2563 w 5886"/>
              <a:gd name="T7" fmla="*/ 43 h 3230"/>
              <a:gd name="T8" fmla="*/ 2524 w 5886"/>
              <a:gd name="T9" fmla="*/ 0 h 3230"/>
              <a:gd name="T10" fmla="*/ 2503 w 5886"/>
              <a:gd name="T11" fmla="*/ 183 h 3230"/>
              <a:gd name="T12" fmla="*/ 2441 w 5886"/>
              <a:gd name="T13" fmla="*/ 483 h 3230"/>
              <a:gd name="T14" fmla="*/ 2310 w 5886"/>
              <a:gd name="T15" fmla="*/ 1008 h 3230"/>
              <a:gd name="T16" fmla="*/ 2156 w 5886"/>
              <a:gd name="T17" fmla="*/ 1564 h 3230"/>
              <a:gd name="T18" fmla="*/ 1928 w 5886"/>
              <a:gd name="T19" fmla="*/ 1873 h 3230"/>
              <a:gd name="T20" fmla="*/ 1483 w 5886"/>
              <a:gd name="T21" fmla="*/ 1557 h 3230"/>
              <a:gd name="T22" fmla="*/ 1072 w 5886"/>
              <a:gd name="T23" fmla="*/ 1192 h 3230"/>
              <a:gd name="T24" fmla="*/ 698 w 5886"/>
              <a:gd name="T25" fmla="*/ 782 h 3230"/>
              <a:gd name="T26" fmla="*/ 444 w 5886"/>
              <a:gd name="T27" fmla="*/ 444 h 3230"/>
              <a:gd name="T28" fmla="*/ 0 w 5886"/>
              <a:gd name="T29" fmla="*/ 752 h 3230"/>
              <a:gd name="T30" fmla="*/ 302 w 5886"/>
              <a:gd name="T31" fmla="*/ 1150 h 3230"/>
              <a:gd name="T32" fmla="*/ 756 w 5886"/>
              <a:gd name="T33" fmla="*/ 1639 h 3230"/>
              <a:gd name="T34" fmla="*/ 1001 w 5886"/>
              <a:gd name="T35" fmla="*/ 1859 h 3230"/>
              <a:gd name="T36" fmla="*/ 1522 w 5886"/>
              <a:gd name="T37" fmla="*/ 2254 h 3230"/>
              <a:gd name="T38" fmla="*/ 1941 w 5886"/>
              <a:gd name="T39" fmla="*/ 2508 h 3230"/>
              <a:gd name="T40" fmla="*/ 2375 w 5886"/>
              <a:gd name="T41" fmla="*/ 2728 h 3230"/>
              <a:gd name="T42" fmla="*/ 2980 w 5886"/>
              <a:gd name="T43" fmla="*/ 2960 h 3230"/>
              <a:gd name="T44" fmla="*/ 3294 w 5886"/>
              <a:gd name="T45" fmla="*/ 3049 h 3230"/>
              <a:gd name="T46" fmla="*/ 3933 w 5886"/>
              <a:gd name="T47" fmla="*/ 3176 h 3230"/>
              <a:gd name="T48" fmla="*/ 4420 w 5886"/>
              <a:gd name="T49" fmla="*/ 3223 h 3230"/>
              <a:gd name="T50" fmla="*/ 4972 w 5886"/>
              <a:gd name="T51" fmla="*/ 3227 h 3230"/>
              <a:gd name="T52" fmla="*/ 5705 w 5886"/>
              <a:gd name="T53" fmla="*/ 3149 h 3230"/>
              <a:gd name="T54" fmla="*/ 5779 w 5886"/>
              <a:gd name="T55" fmla="*/ 2585 h 3230"/>
              <a:gd name="T56" fmla="*/ 5758 w 5886"/>
              <a:gd name="T57" fmla="*/ 2589 h 3230"/>
              <a:gd name="T58" fmla="*/ 5654 w 5886"/>
              <a:gd name="T59" fmla="*/ 2606 h 3230"/>
              <a:gd name="T60" fmla="*/ 5241 w 5886"/>
              <a:gd name="T61" fmla="*/ 2664 h 3230"/>
              <a:gd name="T62" fmla="*/ 4823 w 5886"/>
              <a:gd name="T63" fmla="*/ 2690 h 3230"/>
              <a:gd name="T64" fmla="*/ 4406 w 5886"/>
              <a:gd name="T65" fmla="*/ 2681 h 3230"/>
              <a:gd name="T66" fmla="*/ 4094 w 5886"/>
              <a:gd name="T67" fmla="*/ 2652 h 3230"/>
              <a:gd name="T68" fmla="*/ 3751 w 5886"/>
              <a:gd name="T69" fmla="*/ 2598 h 3230"/>
              <a:gd name="T70" fmla="*/ 3302 w 5886"/>
              <a:gd name="T71" fmla="*/ 2492 h 3230"/>
              <a:gd name="T72" fmla="*/ 3267 w 5886"/>
              <a:gd name="T73" fmla="*/ 2098 h 3230"/>
              <a:gd name="T74" fmla="*/ 3477 w 5886"/>
              <a:gd name="T75" fmla="*/ 1013 h 3230"/>
              <a:gd name="T76" fmla="*/ 3563 w 5886"/>
              <a:gd name="T77" fmla="*/ 476 h 3230"/>
              <a:gd name="T78" fmla="*/ 3586 w 5886"/>
              <a:gd name="T79" fmla="*/ 151 h 3230"/>
              <a:gd name="T80" fmla="*/ 3396 w 5886"/>
              <a:gd name="T81" fmla="*/ 181 h 3230"/>
              <a:gd name="T82" fmla="*/ 3144 w 5886"/>
              <a:gd name="T83" fmla="*/ 181 h 3230"/>
              <a:gd name="T84" fmla="*/ 3144 w 5886"/>
              <a:gd name="T85" fmla="*/ 181 h 3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6" h="3230">
                <a:moveTo>
                  <a:pt x="3144" y="181"/>
                </a:moveTo>
                <a:lnTo>
                  <a:pt x="3068" y="175"/>
                </a:lnTo>
                <a:lnTo>
                  <a:pt x="2936" y="161"/>
                </a:lnTo>
                <a:lnTo>
                  <a:pt x="2826" y="143"/>
                </a:lnTo>
                <a:lnTo>
                  <a:pt x="2735" y="121"/>
                </a:lnTo>
                <a:lnTo>
                  <a:pt x="2661" y="96"/>
                </a:lnTo>
                <a:lnTo>
                  <a:pt x="2606" y="70"/>
                </a:lnTo>
                <a:lnTo>
                  <a:pt x="2563" y="43"/>
                </a:lnTo>
                <a:lnTo>
                  <a:pt x="2534" y="15"/>
                </a:lnTo>
                <a:lnTo>
                  <a:pt x="2524" y="0"/>
                </a:lnTo>
                <a:lnTo>
                  <a:pt x="2520" y="61"/>
                </a:lnTo>
                <a:lnTo>
                  <a:pt x="2503" y="183"/>
                </a:lnTo>
                <a:lnTo>
                  <a:pt x="2468" y="363"/>
                </a:lnTo>
                <a:lnTo>
                  <a:pt x="2441" y="483"/>
                </a:lnTo>
                <a:lnTo>
                  <a:pt x="2401" y="659"/>
                </a:lnTo>
                <a:lnTo>
                  <a:pt x="2310" y="1008"/>
                </a:lnTo>
                <a:lnTo>
                  <a:pt x="2263" y="1181"/>
                </a:lnTo>
                <a:lnTo>
                  <a:pt x="2156" y="1564"/>
                </a:lnTo>
                <a:lnTo>
                  <a:pt x="2043" y="1945"/>
                </a:lnTo>
                <a:lnTo>
                  <a:pt x="1928" y="1873"/>
                </a:lnTo>
                <a:lnTo>
                  <a:pt x="1702" y="1722"/>
                </a:lnTo>
                <a:lnTo>
                  <a:pt x="1483" y="1557"/>
                </a:lnTo>
                <a:lnTo>
                  <a:pt x="1273" y="1381"/>
                </a:lnTo>
                <a:lnTo>
                  <a:pt x="1072" y="1192"/>
                </a:lnTo>
                <a:lnTo>
                  <a:pt x="880" y="992"/>
                </a:lnTo>
                <a:lnTo>
                  <a:pt x="698" y="782"/>
                </a:lnTo>
                <a:lnTo>
                  <a:pt x="525" y="559"/>
                </a:lnTo>
                <a:lnTo>
                  <a:pt x="444" y="444"/>
                </a:lnTo>
                <a:lnTo>
                  <a:pt x="429" y="454"/>
                </a:lnTo>
                <a:lnTo>
                  <a:pt x="0" y="752"/>
                </a:lnTo>
                <a:lnTo>
                  <a:pt x="96" y="888"/>
                </a:lnTo>
                <a:lnTo>
                  <a:pt x="302" y="1150"/>
                </a:lnTo>
                <a:lnTo>
                  <a:pt x="521" y="1402"/>
                </a:lnTo>
                <a:lnTo>
                  <a:pt x="756" y="1639"/>
                </a:lnTo>
                <a:lnTo>
                  <a:pt x="879" y="1752"/>
                </a:lnTo>
                <a:lnTo>
                  <a:pt x="1001" y="1859"/>
                </a:lnTo>
                <a:lnTo>
                  <a:pt x="1256" y="2064"/>
                </a:lnTo>
                <a:lnTo>
                  <a:pt x="1522" y="2254"/>
                </a:lnTo>
                <a:lnTo>
                  <a:pt x="1798" y="2428"/>
                </a:lnTo>
                <a:lnTo>
                  <a:pt x="1941" y="2508"/>
                </a:lnTo>
                <a:lnTo>
                  <a:pt x="2083" y="2586"/>
                </a:lnTo>
                <a:lnTo>
                  <a:pt x="2375" y="2728"/>
                </a:lnTo>
                <a:lnTo>
                  <a:pt x="2674" y="2852"/>
                </a:lnTo>
                <a:lnTo>
                  <a:pt x="2980" y="2960"/>
                </a:lnTo>
                <a:lnTo>
                  <a:pt x="3136" y="3006"/>
                </a:lnTo>
                <a:lnTo>
                  <a:pt x="3294" y="3049"/>
                </a:lnTo>
                <a:lnTo>
                  <a:pt x="3611" y="3122"/>
                </a:lnTo>
                <a:lnTo>
                  <a:pt x="3933" y="3176"/>
                </a:lnTo>
                <a:lnTo>
                  <a:pt x="4257" y="3212"/>
                </a:lnTo>
                <a:lnTo>
                  <a:pt x="4420" y="3223"/>
                </a:lnTo>
                <a:lnTo>
                  <a:pt x="4604" y="3230"/>
                </a:lnTo>
                <a:lnTo>
                  <a:pt x="4972" y="3227"/>
                </a:lnTo>
                <a:lnTo>
                  <a:pt x="5340" y="3199"/>
                </a:lnTo>
                <a:lnTo>
                  <a:pt x="5705" y="3149"/>
                </a:lnTo>
                <a:lnTo>
                  <a:pt x="5886" y="3114"/>
                </a:lnTo>
                <a:lnTo>
                  <a:pt x="5779" y="2585"/>
                </a:lnTo>
                <a:lnTo>
                  <a:pt x="5768" y="2588"/>
                </a:lnTo>
                <a:lnTo>
                  <a:pt x="5758" y="2589"/>
                </a:lnTo>
                <a:lnTo>
                  <a:pt x="5757" y="2585"/>
                </a:lnTo>
                <a:lnTo>
                  <a:pt x="5654" y="2606"/>
                </a:lnTo>
                <a:lnTo>
                  <a:pt x="5448" y="2639"/>
                </a:lnTo>
                <a:lnTo>
                  <a:pt x="5241" y="2664"/>
                </a:lnTo>
                <a:lnTo>
                  <a:pt x="5032" y="2681"/>
                </a:lnTo>
                <a:lnTo>
                  <a:pt x="4823" y="2690"/>
                </a:lnTo>
                <a:lnTo>
                  <a:pt x="4615" y="2690"/>
                </a:lnTo>
                <a:lnTo>
                  <a:pt x="4406" y="2681"/>
                </a:lnTo>
                <a:lnTo>
                  <a:pt x="4197" y="2664"/>
                </a:lnTo>
                <a:lnTo>
                  <a:pt x="4094" y="2652"/>
                </a:lnTo>
                <a:lnTo>
                  <a:pt x="3978" y="2637"/>
                </a:lnTo>
                <a:lnTo>
                  <a:pt x="3751" y="2598"/>
                </a:lnTo>
                <a:lnTo>
                  <a:pt x="3526" y="2550"/>
                </a:lnTo>
                <a:lnTo>
                  <a:pt x="3302" y="2492"/>
                </a:lnTo>
                <a:lnTo>
                  <a:pt x="3191" y="2458"/>
                </a:lnTo>
                <a:lnTo>
                  <a:pt x="3267" y="2098"/>
                </a:lnTo>
                <a:lnTo>
                  <a:pt x="3411" y="1376"/>
                </a:lnTo>
                <a:lnTo>
                  <a:pt x="3477" y="1013"/>
                </a:lnTo>
                <a:lnTo>
                  <a:pt x="3516" y="799"/>
                </a:lnTo>
                <a:lnTo>
                  <a:pt x="3563" y="476"/>
                </a:lnTo>
                <a:lnTo>
                  <a:pt x="3583" y="260"/>
                </a:lnTo>
                <a:lnTo>
                  <a:pt x="3586" y="151"/>
                </a:lnTo>
                <a:lnTo>
                  <a:pt x="3521" y="165"/>
                </a:lnTo>
                <a:lnTo>
                  <a:pt x="3396" y="181"/>
                </a:lnTo>
                <a:lnTo>
                  <a:pt x="3229" y="186"/>
                </a:lnTo>
                <a:lnTo>
                  <a:pt x="3144" y="181"/>
                </a:lnTo>
                <a:lnTo>
                  <a:pt x="2950" y="169"/>
                </a:lnTo>
                <a:lnTo>
                  <a:pt x="3144" y="181"/>
                </a:lnTo>
                <a:lnTo>
                  <a:pt x="3144" y="181"/>
                </a:lnTo>
                <a:close/>
              </a:path>
            </a:pathLst>
          </a:custGeom>
          <a:solidFill>
            <a:srgbClr val="9B59B6"/>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 name="Freeform 15"/>
          <p:cNvSpPr>
            <a:spLocks/>
          </p:cNvSpPr>
          <p:nvPr/>
        </p:nvSpPr>
        <p:spPr bwMode="auto">
          <a:xfrm>
            <a:off x="6453187" y="3877865"/>
            <a:ext cx="812006" cy="626269"/>
          </a:xfrm>
          <a:custGeom>
            <a:avLst/>
            <a:gdLst>
              <a:gd name="T0" fmla="*/ 2599 w 2727"/>
              <a:gd name="T1" fmla="*/ 1076 h 2105"/>
              <a:gd name="T2" fmla="*/ 2181 w 2727"/>
              <a:gd name="T3" fmla="*/ 748 h 2105"/>
              <a:gd name="T4" fmla="*/ 2026 w 2727"/>
              <a:gd name="T5" fmla="*/ 680 h 2105"/>
              <a:gd name="T6" fmla="*/ 1947 w 2727"/>
              <a:gd name="T7" fmla="*/ 487 h 2105"/>
              <a:gd name="T8" fmla="*/ 1814 w 2727"/>
              <a:gd name="T9" fmla="*/ 324 h 2105"/>
              <a:gd name="T10" fmla="*/ 1638 w 2727"/>
              <a:gd name="T11" fmla="*/ 209 h 2105"/>
              <a:gd name="T12" fmla="*/ 1481 w 2727"/>
              <a:gd name="T13" fmla="*/ 164 h 2105"/>
              <a:gd name="T14" fmla="*/ 1052 w 2727"/>
              <a:gd name="T15" fmla="*/ 101 h 2105"/>
              <a:gd name="T16" fmla="*/ 389 w 2727"/>
              <a:gd name="T17" fmla="*/ 2 h 2105"/>
              <a:gd name="T18" fmla="*/ 325 w 2727"/>
              <a:gd name="T19" fmla="*/ 1 h 2105"/>
              <a:gd name="T20" fmla="*/ 242 w 2727"/>
              <a:gd name="T21" fmla="*/ 27 h 2105"/>
              <a:gd name="T22" fmla="*/ 168 w 2727"/>
              <a:gd name="T23" fmla="*/ 75 h 2105"/>
              <a:gd name="T24" fmla="*/ 113 w 2727"/>
              <a:gd name="T25" fmla="*/ 141 h 2105"/>
              <a:gd name="T26" fmla="*/ 96 w 2727"/>
              <a:gd name="T27" fmla="*/ 176 h 2105"/>
              <a:gd name="T28" fmla="*/ 85 w 2727"/>
              <a:gd name="T29" fmla="*/ 238 h 2105"/>
              <a:gd name="T30" fmla="*/ 100 w 2727"/>
              <a:gd name="T31" fmla="*/ 286 h 2105"/>
              <a:gd name="T32" fmla="*/ 167 w 2727"/>
              <a:gd name="T33" fmla="*/ 395 h 2105"/>
              <a:gd name="T34" fmla="*/ 176 w 2727"/>
              <a:gd name="T35" fmla="*/ 424 h 2105"/>
              <a:gd name="T36" fmla="*/ 157 w 2727"/>
              <a:gd name="T37" fmla="*/ 466 h 2105"/>
              <a:gd name="T38" fmla="*/ 80 w 2727"/>
              <a:gd name="T39" fmla="*/ 561 h 2105"/>
              <a:gd name="T40" fmla="*/ 48 w 2727"/>
              <a:gd name="T41" fmla="*/ 644 h 2105"/>
              <a:gd name="T42" fmla="*/ 52 w 2727"/>
              <a:gd name="T43" fmla="*/ 696 h 2105"/>
              <a:gd name="T44" fmla="*/ 100 w 2727"/>
              <a:gd name="T45" fmla="*/ 780 h 2105"/>
              <a:gd name="T46" fmla="*/ 131 w 2727"/>
              <a:gd name="T47" fmla="*/ 831 h 2105"/>
              <a:gd name="T48" fmla="*/ 132 w 2727"/>
              <a:gd name="T49" fmla="*/ 896 h 2105"/>
              <a:gd name="T50" fmla="*/ 88 w 2727"/>
              <a:gd name="T51" fmla="*/ 951 h 2105"/>
              <a:gd name="T52" fmla="*/ 27 w 2727"/>
              <a:gd name="T53" fmla="*/ 1015 h 2105"/>
              <a:gd name="T54" fmla="*/ 0 w 2727"/>
              <a:gd name="T55" fmla="*/ 1090 h 2105"/>
              <a:gd name="T56" fmla="*/ 8 w 2727"/>
              <a:gd name="T57" fmla="*/ 1137 h 2105"/>
              <a:gd name="T58" fmla="*/ 54 w 2727"/>
              <a:gd name="T59" fmla="*/ 1221 h 2105"/>
              <a:gd name="T60" fmla="*/ 101 w 2727"/>
              <a:gd name="T61" fmla="*/ 1292 h 2105"/>
              <a:gd name="T62" fmla="*/ 109 w 2727"/>
              <a:gd name="T63" fmla="*/ 1327 h 2105"/>
              <a:gd name="T64" fmla="*/ 87 w 2727"/>
              <a:gd name="T65" fmla="*/ 1367 h 2105"/>
              <a:gd name="T66" fmla="*/ 52 w 2727"/>
              <a:gd name="T67" fmla="*/ 1405 h 2105"/>
              <a:gd name="T68" fmla="*/ 10 w 2727"/>
              <a:gd name="T69" fmla="*/ 1523 h 2105"/>
              <a:gd name="T70" fmla="*/ 35 w 2727"/>
              <a:gd name="T71" fmla="*/ 1616 h 2105"/>
              <a:gd name="T72" fmla="*/ 97 w 2727"/>
              <a:gd name="T73" fmla="*/ 1691 h 2105"/>
              <a:gd name="T74" fmla="*/ 214 w 2727"/>
              <a:gd name="T75" fmla="*/ 1755 h 2105"/>
              <a:gd name="T76" fmla="*/ 304 w 2727"/>
              <a:gd name="T77" fmla="*/ 1770 h 2105"/>
              <a:gd name="T78" fmla="*/ 311 w 2727"/>
              <a:gd name="T79" fmla="*/ 1787 h 2105"/>
              <a:gd name="T80" fmla="*/ 281 w 2727"/>
              <a:gd name="T81" fmla="*/ 1862 h 2105"/>
              <a:gd name="T82" fmla="*/ 299 w 2727"/>
              <a:gd name="T83" fmla="*/ 1921 h 2105"/>
              <a:gd name="T84" fmla="*/ 336 w 2727"/>
              <a:gd name="T85" fmla="*/ 1960 h 2105"/>
              <a:gd name="T86" fmla="*/ 444 w 2727"/>
              <a:gd name="T87" fmla="*/ 2019 h 2105"/>
              <a:gd name="T88" fmla="*/ 552 w 2727"/>
              <a:gd name="T89" fmla="*/ 2052 h 2105"/>
              <a:gd name="T90" fmla="*/ 762 w 2727"/>
              <a:gd name="T91" fmla="*/ 2087 h 2105"/>
              <a:gd name="T92" fmla="*/ 1019 w 2727"/>
              <a:gd name="T93" fmla="*/ 2105 h 2105"/>
              <a:gd name="T94" fmla="*/ 1160 w 2727"/>
              <a:gd name="T95" fmla="*/ 2101 h 2105"/>
              <a:gd name="T96" fmla="*/ 1376 w 2727"/>
              <a:gd name="T97" fmla="*/ 2066 h 2105"/>
              <a:gd name="T98" fmla="*/ 1531 w 2727"/>
              <a:gd name="T99" fmla="*/ 2010 h 2105"/>
              <a:gd name="T100" fmla="*/ 1669 w 2727"/>
              <a:gd name="T101" fmla="*/ 1930 h 2105"/>
              <a:gd name="T102" fmla="*/ 1821 w 2727"/>
              <a:gd name="T103" fmla="*/ 1783 h 2105"/>
              <a:gd name="T104" fmla="*/ 1936 w 2727"/>
              <a:gd name="T105" fmla="*/ 1748 h 2105"/>
              <a:gd name="T106" fmla="*/ 2278 w 2727"/>
              <a:gd name="T107" fmla="*/ 1759 h 2105"/>
              <a:gd name="T108" fmla="*/ 2301 w 2727"/>
              <a:gd name="T109" fmla="*/ 1676 h 2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7" h="2105">
                <a:moveTo>
                  <a:pt x="2486" y="1304"/>
                </a:moveTo>
                <a:lnTo>
                  <a:pt x="2599" y="1076"/>
                </a:lnTo>
                <a:lnTo>
                  <a:pt x="2727" y="816"/>
                </a:lnTo>
                <a:lnTo>
                  <a:pt x="2181" y="748"/>
                </a:lnTo>
                <a:lnTo>
                  <a:pt x="2036" y="731"/>
                </a:lnTo>
                <a:lnTo>
                  <a:pt x="2026" y="680"/>
                </a:lnTo>
                <a:lnTo>
                  <a:pt x="1995" y="581"/>
                </a:lnTo>
                <a:lnTo>
                  <a:pt x="1947" y="487"/>
                </a:lnTo>
                <a:lnTo>
                  <a:pt x="1887" y="400"/>
                </a:lnTo>
                <a:lnTo>
                  <a:pt x="1814" y="324"/>
                </a:lnTo>
                <a:lnTo>
                  <a:pt x="1732" y="259"/>
                </a:lnTo>
                <a:lnTo>
                  <a:pt x="1638" y="209"/>
                </a:lnTo>
                <a:lnTo>
                  <a:pt x="1536" y="174"/>
                </a:lnTo>
                <a:lnTo>
                  <a:pt x="1481" y="164"/>
                </a:lnTo>
                <a:lnTo>
                  <a:pt x="1248" y="129"/>
                </a:lnTo>
                <a:lnTo>
                  <a:pt x="1052" y="101"/>
                </a:lnTo>
                <a:lnTo>
                  <a:pt x="798" y="63"/>
                </a:lnTo>
                <a:lnTo>
                  <a:pt x="389" y="2"/>
                </a:lnTo>
                <a:lnTo>
                  <a:pt x="368" y="0"/>
                </a:lnTo>
                <a:lnTo>
                  <a:pt x="325" y="1"/>
                </a:lnTo>
                <a:lnTo>
                  <a:pt x="282" y="10"/>
                </a:lnTo>
                <a:lnTo>
                  <a:pt x="242" y="27"/>
                </a:lnTo>
                <a:lnTo>
                  <a:pt x="203" y="49"/>
                </a:lnTo>
                <a:lnTo>
                  <a:pt x="168" y="75"/>
                </a:lnTo>
                <a:lnTo>
                  <a:pt x="139" y="106"/>
                </a:lnTo>
                <a:lnTo>
                  <a:pt x="113" y="141"/>
                </a:lnTo>
                <a:lnTo>
                  <a:pt x="104" y="159"/>
                </a:lnTo>
                <a:lnTo>
                  <a:pt x="96" y="176"/>
                </a:lnTo>
                <a:lnTo>
                  <a:pt x="87" y="207"/>
                </a:lnTo>
                <a:lnTo>
                  <a:pt x="85" y="238"/>
                </a:lnTo>
                <a:lnTo>
                  <a:pt x="93" y="271"/>
                </a:lnTo>
                <a:lnTo>
                  <a:pt x="100" y="286"/>
                </a:lnTo>
                <a:lnTo>
                  <a:pt x="133" y="341"/>
                </a:lnTo>
                <a:lnTo>
                  <a:pt x="167" y="395"/>
                </a:lnTo>
                <a:lnTo>
                  <a:pt x="172" y="406"/>
                </a:lnTo>
                <a:lnTo>
                  <a:pt x="176" y="424"/>
                </a:lnTo>
                <a:lnTo>
                  <a:pt x="170" y="448"/>
                </a:lnTo>
                <a:lnTo>
                  <a:pt x="157" y="466"/>
                </a:lnTo>
                <a:lnTo>
                  <a:pt x="117" y="512"/>
                </a:lnTo>
                <a:lnTo>
                  <a:pt x="80" y="561"/>
                </a:lnTo>
                <a:lnTo>
                  <a:pt x="63" y="592"/>
                </a:lnTo>
                <a:lnTo>
                  <a:pt x="48" y="644"/>
                </a:lnTo>
                <a:lnTo>
                  <a:pt x="47" y="679"/>
                </a:lnTo>
                <a:lnTo>
                  <a:pt x="52" y="696"/>
                </a:lnTo>
                <a:lnTo>
                  <a:pt x="63" y="726"/>
                </a:lnTo>
                <a:lnTo>
                  <a:pt x="100" y="780"/>
                </a:lnTo>
                <a:lnTo>
                  <a:pt x="118" y="806"/>
                </a:lnTo>
                <a:lnTo>
                  <a:pt x="131" y="831"/>
                </a:lnTo>
                <a:lnTo>
                  <a:pt x="137" y="870"/>
                </a:lnTo>
                <a:lnTo>
                  <a:pt x="132" y="896"/>
                </a:lnTo>
                <a:lnTo>
                  <a:pt x="124" y="907"/>
                </a:lnTo>
                <a:lnTo>
                  <a:pt x="88" y="951"/>
                </a:lnTo>
                <a:lnTo>
                  <a:pt x="48" y="990"/>
                </a:lnTo>
                <a:lnTo>
                  <a:pt x="27" y="1015"/>
                </a:lnTo>
                <a:lnTo>
                  <a:pt x="6" y="1059"/>
                </a:lnTo>
                <a:lnTo>
                  <a:pt x="0" y="1090"/>
                </a:lnTo>
                <a:lnTo>
                  <a:pt x="1" y="1105"/>
                </a:lnTo>
                <a:lnTo>
                  <a:pt x="8" y="1137"/>
                </a:lnTo>
                <a:lnTo>
                  <a:pt x="37" y="1195"/>
                </a:lnTo>
                <a:lnTo>
                  <a:pt x="54" y="1221"/>
                </a:lnTo>
                <a:lnTo>
                  <a:pt x="70" y="1243"/>
                </a:lnTo>
                <a:lnTo>
                  <a:pt x="101" y="1292"/>
                </a:lnTo>
                <a:lnTo>
                  <a:pt x="109" y="1318"/>
                </a:lnTo>
                <a:lnTo>
                  <a:pt x="109" y="1327"/>
                </a:lnTo>
                <a:lnTo>
                  <a:pt x="104" y="1345"/>
                </a:lnTo>
                <a:lnTo>
                  <a:pt x="87" y="1367"/>
                </a:lnTo>
                <a:lnTo>
                  <a:pt x="74" y="1380"/>
                </a:lnTo>
                <a:lnTo>
                  <a:pt x="52" y="1405"/>
                </a:lnTo>
                <a:lnTo>
                  <a:pt x="22" y="1462"/>
                </a:lnTo>
                <a:lnTo>
                  <a:pt x="10" y="1523"/>
                </a:lnTo>
                <a:lnTo>
                  <a:pt x="19" y="1586"/>
                </a:lnTo>
                <a:lnTo>
                  <a:pt x="35" y="1616"/>
                </a:lnTo>
                <a:lnTo>
                  <a:pt x="52" y="1643"/>
                </a:lnTo>
                <a:lnTo>
                  <a:pt x="97" y="1691"/>
                </a:lnTo>
                <a:lnTo>
                  <a:pt x="153" y="1730"/>
                </a:lnTo>
                <a:lnTo>
                  <a:pt x="214" y="1755"/>
                </a:lnTo>
                <a:lnTo>
                  <a:pt x="246" y="1761"/>
                </a:lnTo>
                <a:lnTo>
                  <a:pt x="304" y="1770"/>
                </a:lnTo>
                <a:lnTo>
                  <a:pt x="327" y="1773"/>
                </a:lnTo>
                <a:lnTo>
                  <a:pt x="311" y="1787"/>
                </a:lnTo>
                <a:lnTo>
                  <a:pt x="289" y="1824"/>
                </a:lnTo>
                <a:lnTo>
                  <a:pt x="281" y="1862"/>
                </a:lnTo>
                <a:lnTo>
                  <a:pt x="289" y="1903"/>
                </a:lnTo>
                <a:lnTo>
                  <a:pt x="299" y="1921"/>
                </a:lnTo>
                <a:lnTo>
                  <a:pt x="315" y="1943"/>
                </a:lnTo>
                <a:lnTo>
                  <a:pt x="336" y="1960"/>
                </a:lnTo>
                <a:lnTo>
                  <a:pt x="368" y="1984"/>
                </a:lnTo>
                <a:lnTo>
                  <a:pt x="444" y="2019"/>
                </a:lnTo>
                <a:lnTo>
                  <a:pt x="483" y="2032"/>
                </a:lnTo>
                <a:lnTo>
                  <a:pt x="552" y="2052"/>
                </a:lnTo>
                <a:lnTo>
                  <a:pt x="692" y="2078"/>
                </a:lnTo>
                <a:lnTo>
                  <a:pt x="762" y="2087"/>
                </a:lnTo>
                <a:lnTo>
                  <a:pt x="848" y="2096"/>
                </a:lnTo>
                <a:lnTo>
                  <a:pt x="1019" y="2105"/>
                </a:lnTo>
                <a:lnTo>
                  <a:pt x="1105" y="2104"/>
                </a:lnTo>
                <a:lnTo>
                  <a:pt x="1160" y="2101"/>
                </a:lnTo>
                <a:lnTo>
                  <a:pt x="1269" y="2088"/>
                </a:lnTo>
                <a:lnTo>
                  <a:pt x="1376" y="2066"/>
                </a:lnTo>
                <a:lnTo>
                  <a:pt x="1481" y="2032"/>
                </a:lnTo>
                <a:lnTo>
                  <a:pt x="1531" y="2010"/>
                </a:lnTo>
                <a:lnTo>
                  <a:pt x="1580" y="1987"/>
                </a:lnTo>
                <a:lnTo>
                  <a:pt x="1669" y="1930"/>
                </a:lnTo>
                <a:lnTo>
                  <a:pt x="1750" y="1862"/>
                </a:lnTo>
                <a:lnTo>
                  <a:pt x="1821" y="1783"/>
                </a:lnTo>
                <a:lnTo>
                  <a:pt x="1852" y="1739"/>
                </a:lnTo>
                <a:lnTo>
                  <a:pt x="1936" y="1748"/>
                </a:lnTo>
                <a:lnTo>
                  <a:pt x="2278" y="1789"/>
                </a:lnTo>
                <a:lnTo>
                  <a:pt x="2278" y="1759"/>
                </a:lnTo>
                <a:lnTo>
                  <a:pt x="2290" y="1702"/>
                </a:lnTo>
                <a:lnTo>
                  <a:pt x="2301" y="1676"/>
                </a:lnTo>
                <a:lnTo>
                  <a:pt x="2486" y="1304"/>
                </a:lnTo>
                <a:close/>
              </a:path>
            </a:pathLst>
          </a:custGeom>
          <a:solidFill>
            <a:srgbClr val="1ABC9C"/>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 name="Freeform 16"/>
          <p:cNvSpPr>
            <a:spLocks/>
          </p:cNvSpPr>
          <p:nvPr/>
        </p:nvSpPr>
        <p:spPr bwMode="auto">
          <a:xfrm>
            <a:off x="7848599" y="2177653"/>
            <a:ext cx="1057275" cy="1483519"/>
          </a:xfrm>
          <a:custGeom>
            <a:avLst/>
            <a:gdLst>
              <a:gd name="T0" fmla="*/ 674 w 3553"/>
              <a:gd name="T1" fmla="*/ 3945 h 4986"/>
              <a:gd name="T2" fmla="*/ 817 w 3553"/>
              <a:gd name="T3" fmla="*/ 4128 h 4986"/>
              <a:gd name="T4" fmla="*/ 858 w 3553"/>
              <a:gd name="T5" fmla="*/ 4230 h 4986"/>
              <a:gd name="T6" fmla="*/ 966 w 3553"/>
              <a:gd name="T7" fmla="*/ 4064 h 4986"/>
              <a:gd name="T8" fmla="*/ 1085 w 3553"/>
              <a:gd name="T9" fmla="*/ 3915 h 4986"/>
              <a:gd name="T10" fmla="*/ 1281 w 3553"/>
              <a:gd name="T11" fmla="*/ 3699 h 4986"/>
              <a:gd name="T12" fmla="*/ 1635 w 3553"/>
              <a:gd name="T13" fmla="*/ 3337 h 4986"/>
              <a:gd name="T14" fmla="*/ 2193 w 3553"/>
              <a:gd name="T15" fmla="*/ 2793 h 4986"/>
              <a:gd name="T16" fmla="*/ 2428 w 3553"/>
              <a:gd name="T17" fmla="*/ 2701 h 4986"/>
              <a:gd name="T18" fmla="*/ 2595 w 3553"/>
              <a:gd name="T19" fmla="*/ 3053 h 4986"/>
              <a:gd name="T20" fmla="*/ 2734 w 3553"/>
              <a:gd name="T21" fmla="*/ 3419 h 4986"/>
              <a:gd name="T22" fmla="*/ 2847 w 3553"/>
              <a:gd name="T23" fmla="*/ 3793 h 4986"/>
              <a:gd name="T24" fmla="*/ 2911 w 3553"/>
              <a:gd name="T25" fmla="*/ 4078 h 4986"/>
              <a:gd name="T26" fmla="*/ 2968 w 3553"/>
              <a:gd name="T27" fmla="*/ 4417 h 4986"/>
              <a:gd name="T28" fmla="*/ 3010 w 3553"/>
              <a:gd name="T29" fmla="*/ 4872 h 4986"/>
              <a:gd name="T30" fmla="*/ 3553 w 3553"/>
              <a:gd name="T31" fmla="*/ 4973 h 4986"/>
              <a:gd name="T32" fmla="*/ 3539 w 3553"/>
              <a:gd name="T33" fmla="*/ 4666 h 4986"/>
              <a:gd name="T34" fmla="*/ 3492 w 3553"/>
              <a:gd name="T35" fmla="*/ 4259 h 4986"/>
              <a:gd name="T36" fmla="*/ 3417 w 3553"/>
              <a:gd name="T37" fmla="*/ 3857 h 4986"/>
              <a:gd name="T38" fmla="*/ 3314 w 3553"/>
              <a:gd name="T39" fmla="*/ 3460 h 4986"/>
              <a:gd name="T40" fmla="*/ 3255 w 3553"/>
              <a:gd name="T41" fmla="*/ 3271 h 4986"/>
              <a:gd name="T42" fmla="*/ 3119 w 3553"/>
              <a:gd name="T43" fmla="*/ 2908 h 4986"/>
              <a:gd name="T44" fmla="*/ 2959 w 3553"/>
              <a:gd name="T45" fmla="*/ 2556 h 4986"/>
              <a:gd name="T46" fmla="*/ 2778 w 3553"/>
              <a:gd name="T47" fmla="*/ 2215 h 4986"/>
              <a:gd name="T48" fmla="*/ 2625 w 3553"/>
              <a:gd name="T49" fmla="*/ 1967 h 4986"/>
              <a:gd name="T50" fmla="*/ 2463 w 3553"/>
              <a:gd name="T51" fmla="*/ 1730 h 4986"/>
              <a:gd name="T52" fmla="*/ 2228 w 3553"/>
              <a:gd name="T53" fmla="*/ 1428 h 4986"/>
              <a:gd name="T54" fmla="*/ 1974 w 3553"/>
              <a:gd name="T55" fmla="*/ 1141 h 4986"/>
              <a:gd name="T56" fmla="*/ 1702 w 3553"/>
              <a:gd name="T57" fmla="*/ 873 h 4986"/>
              <a:gd name="T58" fmla="*/ 1496 w 3553"/>
              <a:gd name="T59" fmla="*/ 692 h 4986"/>
              <a:gd name="T60" fmla="*/ 921 w 3553"/>
              <a:gd name="T61" fmla="*/ 268 h 4986"/>
              <a:gd name="T62" fmla="*/ 457 w 3553"/>
              <a:gd name="T63" fmla="*/ 0 h 4986"/>
              <a:gd name="T64" fmla="*/ 309 w 3553"/>
              <a:gd name="T65" fmla="*/ 534 h 4986"/>
              <a:gd name="T66" fmla="*/ 703 w 3553"/>
              <a:gd name="T67" fmla="*/ 772 h 4986"/>
              <a:gd name="T68" fmla="*/ 1070 w 3553"/>
              <a:gd name="T69" fmla="*/ 1042 h 4986"/>
              <a:gd name="T70" fmla="*/ 1410 w 3553"/>
              <a:gd name="T71" fmla="*/ 1341 h 4986"/>
              <a:gd name="T72" fmla="*/ 1646 w 3553"/>
              <a:gd name="T73" fmla="*/ 1583 h 4986"/>
              <a:gd name="T74" fmla="*/ 926 w 3553"/>
              <a:gd name="T75" fmla="*/ 2396 h 4986"/>
              <a:gd name="T76" fmla="*/ 519 w 3553"/>
              <a:gd name="T77" fmla="*/ 2870 h 4986"/>
              <a:gd name="T78" fmla="*/ 123 w 3553"/>
              <a:gd name="T79" fmla="*/ 3394 h 4986"/>
              <a:gd name="T80" fmla="*/ 29 w 3553"/>
              <a:gd name="T81" fmla="*/ 3557 h 4986"/>
              <a:gd name="T82" fmla="*/ 53 w 3553"/>
              <a:gd name="T83" fmla="*/ 3612 h 4986"/>
              <a:gd name="T84" fmla="*/ 247 w 3553"/>
              <a:gd name="T85" fmla="*/ 3661 h 4986"/>
              <a:gd name="T86" fmla="*/ 451 w 3553"/>
              <a:gd name="T87" fmla="*/ 3761 h 4986"/>
              <a:gd name="T88" fmla="*/ 620 w 3553"/>
              <a:gd name="T89" fmla="*/ 3891 h 4986"/>
              <a:gd name="T90" fmla="*/ 585 w 3553"/>
              <a:gd name="T91" fmla="*/ 3858 h 4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3" h="4986">
                <a:moveTo>
                  <a:pt x="620" y="3891"/>
                </a:moveTo>
                <a:lnTo>
                  <a:pt x="674" y="3945"/>
                </a:lnTo>
                <a:lnTo>
                  <a:pt x="760" y="4043"/>
                </a:lnTo>
                <a:lnTo>
                  <a:pt x="817" y="4128"/>
                </a:lnTo>
                <a:lnTo>
                  <a:pt x="851" y="4200"/>
                </a:lnTo>
                <a:lnTo>
                  <a:pt x="858" y="4230"/>
                </a:lnTo>
                <a:lnTo>
                  <a:pt x="893" y="4174"/>
                </a:lnTo>
                <a:lnTo>
                  <a:pt x="966" y="4064"/>
                </a:lnTo>
                <a:lnTo>
                  <a:pt x="1006" y="4012"/>
                </a:lnTo>
                <a:lnTo>
                  <a:pt x="1085" y="3915"/>
                </a:lnTo>
                <a:lnTo>
                  <a:pt x="1167" y="3823"/>
                </a:lnTo>
                <a:lnTo>
                  <a:pt x="1281" y="3699"/>
                </a:lnTo>
                <a:lnTo>
                  <a:pt x="1515" y="3456"/>
                </a:lnTo>
                <a:lnTo>
                  <a:pt x="1635" y="3337"/>
                </a:lnTo>
                <a:lnTo>
                  <a:pt x="1819" y="3154"/>
                </a:lnTo>
                <a:lnTo>
                  <a:pt x="2193" y="2793"/>
                </a:lnTo>
                <a:lnTo>
                  <a:pt x="2383" y="2614"/>
                </a:lnTo>
                <a:lnTo>
                  <a:pt x="2428" y="2701"/>
                </a:lnTo>
                <a:lnTo>
                  <a:pt x="2515" y="2876"/>
                </a:lnTo>
                <a:lnTo>
                  <a:pt x="2595" y="3053"/>
                </a:lnTo>
                <a:lnTo>
                  <a:pt x="2668" y="3235"/>
                </a:lnTo>
                <a:lnTo>
                  <a:pt x="2734" y="3419"/>
                </a:lnTo>
                <a:lnTo>
                  <a:pt x="2793" y="3604"/>
                </a:lnTo>
                <a:lnTo>
                  <a:pt x="2847" y="3793"/>
                </a:lnTo>
                <a:lnTo>
                  <a:pt x="2892" y="3983"/>
                </a:lnTo>
                <a:lnTo>
                  <a:pt x="2911" y="4078"/>
                </a:lnTo>
                <a:lnTo>
                  <a:pt x="2933" y="4191"/>
                </a:lnTo>
                <a:lnTo>
                  <a:pt x="2968" y="4417"/>
                </a:lnTo>
                <a:lnTo>
                  <a:pt x="2994" y="4644"/>
                </a:lnTo>
                <a:lnTo>
                  <a:pt x="3010" y="4872"/>
                </a:lnTo>
                <a:lnTo>
                  <a:pt x="3014" y="4986"/>
                </a:lnTo>
                <a:lnTo>
                  <a:pt x="3553" y="4973"/>
                </a:lnTo>
                <a:lnTo>
                  <a:pt x="3550" y="4870"/>
                </a:lnTo>
                <a:lnTo>
                  <a:pt x="3539" y="4666"/>
                </a:lnTo>
                <a:lnTo>
                  <a:pt x="3519" y="4462"/>
                </a:lnTo>
                <a:lnTo>
                  <a:pt x="3492" y="4259"/>
                </a:lnTo>
                <a:lnTo>
                  <a:pt x="3458" y="4058"/>
                </a:lnTo>
                <a:lnTo>
                  <a:pt x="3417" y="3857"/>
                </a:lnTo>
                <a:lnTo>
                  <a:pt x="3369" y="3657"/>
                </a:lnTo>
                <a:lnTo>
                  <a:pt x="3314" y="3460"/>
                </a:lnTo>
                <a:lnTo>
                  <a:pt x="3285" y="3363"/>
                </a:lnTo>
                <a:lnTo>
                  <a:pt x="3255" y="3271"/>
                </a:lnTo>
                <a:lnTo>
                  <a:pt x="3190" y="3088"/>
                </a:lnTo>
                <a:lnTo>
                  <a:pt x="3119" y="2908"/>
                </a:lnTo>
                <a:lnTo>
                  <a:pt x="3042" y="2730"/>
                </a:lnTo>
                <a:lnTo>
                  <a:pt x="2959" y="2556"/>
                </a:lnTo>
                <a:lnTo>
                  <a:pt x="2871" y="2383"/>
                </a:lnTo>
                <a:lnTo>
                  <a:pt x="2778" y="2215"/>
                </a:lnTo>
                <a:lnTo>
                  <a:pt x="2678" y="2049"/>
                </a:lnTo>
                <a:lnTo>
                  <a:pt x="2625" y="1967"/>
                </a:lnTo>
                <a:lnTo>
                  <a:pt x="2573" y="1888"/>
                </a:lnTo>
                <a:lnTo>
                  <a:pt x="2463" y="1730"/>
                </a:lnTo>
                <a:lnTo>
                  <a:pt x="2349" y="1577"/>
                </a:lnTo>
                <a:lnTo>
                  <a:pt x="2228" y="1428"/>
                </a:lnTo>
                <a:lnTo>
                  <a:pt x="2104" y="1283"/>
                </a:lnTo>
                <a:lnTo>
                  <a:pt x="1974" y="1141"/>
                </a:lnTo>
                <a:lnTo>
                  <a:pt x="1839" y="1005"/>
                </a:lnTo>
                <a:lnTo>
                  <a:pt x="1702" y="873"/>
                </a:lnTo>
                <a:lnTo>
                  <a:pt x="1631" y="810"/>
                </a:lnTo>
                <a:lnTo>
                  <a:pt x="1496" y="692"/>
                </a:lnTo>
                <a:lnTo>
                  <a:pt x="1215" y="471"/>
                </a:lnTo>
                <a:lnTo>
                  <a:pt x="921" y="268"/>
                </a:lnTo>
                <a:lnTo>
                  <a:pt x="613" y="84"/>
                </a:lnTo>
                <a:lnTo>
                  <a:pt x="457" y="0"/>
                </a:lnTo>
                <a:lnTo>
                  <a:pt x="206" y="479"/>
                </a:lnTo>
                <a:lnTo>
                  <a:pt x="309" y="534"/>
                </a:lnTo>
                <a:lnTo>
                  <a:pt x="508" y="649"/>
                </a:lnTo>
                <a:lnTo>
                  <a:pt x="703" y="772"/>
                </a:lnTo>
                <a:lnTo>
                  <a:pt x="889" y="903"/>
                </a:lnTo>
                <a:lnTo>
                  <a:pt x="1070" y="1042"/>
                </a:lnTo>
                <a:lnTo>
                  <a:pt x="1243" y="1188"/>
                </a:lnTo>
                <a:lnTo>
                  <a:pt x="1410" y="1341"/>
                </a:lnTo>
                <a:lnTo>
                  <a:pt x="1570" y="1500"/>
                </a:lnTo>
                <a:lnTo>
                  <a:pt x="1646" y="1583"/>
                </a:lnTo>
                <a:lnTo>
                  <a:pt x="1405" y="1853"/>
                </a:lnTo>
                <a:lnTo>
                  <a:pt x="926" y="2396"/>
                </a:lnTo>
                <a:lnTo>
                  <a:pt x="690" y="2671"/>
                </a:lnTo>
                <a:lnTo>
                  <a:pt x="519" y="2870"/>
                </a:lnTo>
                <a:lnTo>
                  <a:pt x="272" y="3179"/>
                </a:lnTo>
                <a:lnTo>
                  <a:pt x="123" y="3394"/>
                </a:lnTo>
                <a:lnTo>
                  <a:pt x="56" y="3507"/>
                </a:lnTo>
                <a:lnTo>
                  <a:pt x="29" y="3557"/>
                </a:lnTo>
                <a:lnTo>
                  <a:pt x="0" y="3607"/>
                </a:lnTo>
                <a:lnTo>
                  <a:pt x="53" y="3612"/>
                </a:lnTo>
                <a:lnTo>
                  <a:pt x="153" y="3631"/>
                </a:lnTo>
                <a:lnTo>
                  <a:pt x="247" y="3661"/>
                </a:lnTo>
                <a:lnTo>
                  <a:pt x="335" y="3697"/>
                </a:lnTo>
                <a:lnTo>
                  <a:pt x="451" y="3761"/>
                </a:lnTo>
                <a:lnTo>
                  <a:pt x="576" y="3850"/>
                </a:lnTo>
                <a:lnTo>
                  <a:pt x="620" y="3891"/>
                </a:lnTo>
                <a:lnTo>
                  <a:pt x="683" y="3951"/>
                </a:lnTo>
                <a:lnTo>
                  <a:pt x="585" y="3858"/>
                </a:lnTo>
                <a:lnTo>
                  <a:pt x="620" y="3891"/>
                </a:lnTo>
                <a:close/>
              </a:path>
            </a:pathLst>
          </a:custGeom>
          <a:solidFill>
            <a:srgbClr val="F1C40F"/>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9" name="Freeform 18"/>
          <p:cNvSpPr>
            <a:spLocks/>
          </p:cNvSpPr>
          <p:nvPr/>
        </p:nvSpPr>
        <p:spPr bwMode="auto">
          <a:xfrm>
            <a:off x="7130653" y="3746897"/>
            <a:ext cx="709613" cy="878681"/>
          </a:xfrm>
          <a:custGeom>
            <a:avLst/>
            <a:gdLst>
              <a:gd name="T0" fmla="*/ 2213 w 2384"/>
              <a:gd name="T1" fmla="*/ 2144 h 2952"/>
              <a:gd name="T2" fmla="*/ 2277 w 2384"/>
              <a:gd name="T3" fmla="*/ 1858 h 2952"/>
              <a:gd name="T4" fmla="*/ 2285 w 2384"/>
              <a:gd name="T5" fmla="*/ 1727 h 2952"/>
              <a:gd name="T6" fmla="*/ 2265 w 2384"/>
              <a:gd name="T7" fmla="*/ 1548 h 2952"/>
              <a:gd name="T8" fmla="*/ 2220 w 2384"/>
              <a:gd name="T9" fmla="*/ 1413 h 2952"/>
              <a:gd name="T10" fmla="*/ 2149 w 2384"/>
              <a:gd name="T11" fmla="*/ 1288 h 2952"/>
              <a:gd name="T12" fmla="*/ 2179 w 2384"/>
              <a:gd name="T13" fmla="*/ 1142 h 2952"/>
              <a:gd name="T14" fmla="*/ 2355 w 2384"/>
              <a:gd name="T15" fmla="*/ 691 h 2952"/>
              <a:gd name="T16" fmla="*/ 2284 w 2384"/>
              <a:gd name="T17" fmla="*/ 647 h 2952"/>
              <a:gd name="T18" fmla="*/ 1793 w 2384"/>
              <a:gd name="T19" fmla="*/ 192 h 2952"/>
              <a:gd name="T20" fmla="*/ 1301 w 2384"/>
              <a:gd name="T21" fmla="*/ 606 h 2952"/>
              <a:gd name="T22" fmla="*/ 1173 w 2384"/>
              <a:gd name="T23" fmla="*/ 767 h 2952"/>
              <a:gd name="T24" fmla="*/ 966 w 2384"/>
              <a:gd name="T25" fmla="*/ 782 h 2952"/>
              <a:gd name="T26" fmla="*/ 770 w 2384"/>
              <a:gd name="T27" fmla="*/ 859 h 2952"/>
              <a:gd name="T28" fmla="*/ 605 w 2384"/>
              <a:gd name="T29" fmla="*/ 991 h 2952"/>
              <a:gd name="T30" fmla="*/ 515 w 2384"/>
              <a:gd name="T31" fmla="*/ 1127 h 2952"/>
              <a:gd name="T32" fmla="*/ 322 w 2384"/>
              <a:gd name="T33" fmla="*/ 1516 h 2952"/>
              <a:gd name="T34" fmla="*/ 24 w 2384"/>
              <a:gd name="T35" fmla="*/ 2116 h 2952"/>
              <a:gd name="T36" fmla="*/ 4 w 2384"/>
              <a:gd name="T37" fmla="*/ 2174 h 2952"/>
              <a:gd name="T38" fmla="*/ 14 w 2384"/>
              <a:gd name="T39" fmla="*/ 2319 h 2952"/>
              <a:gd name="T40" fmla="*/ 77 w 2384"/>
              <a:gd name="T41" fmla="*/ 2426 h 2952"/>
              <a:gd name="T42" fmla="*/ 143 w 2384"/>
              <a:gd name="T43" fmla="*/ 2474 h 2952"/>
              <a:gd name="T44" fmla="*/ 191 w 2384"/>
              <a:gd name="T45" fmla="*/ 2480 h 2952"/>
              <a:gd name="T46" fmla="*/ 318 w 2384"/>
              <a:gd name="T47" fmla="*/ 2450 h 2952"/>
              <a:gd name="T48" fmla="*/ 366 w 2384"/>
              <a:gd name="T49" fmla="*/ 2450 h 2952"/>
              <a:gd name="T50" fmla="*/ 388 w 2384"/>
              <a:gd name="T51" fmla="*/ 2471 h 2952"/>
              <a:gd name="T52" fmla="*/ 449 w 2384"/>
              <a:gd name="T53" fmla="*/ 2566 h 2952"/>
              <a:gd name="T54" fmla="*/ 513 w 2384"/>
              <a:gd name="T55" fmla="*/ 2629 h 2952"/>
              <a:gd name="T56" fmla="*/ 563 w 2384"/>
              <a:gd name="T57" fmla="*/ 2648 h 2952"/>
              <a:gd name="T58" fmla="*/ 615 w 2384"/>
              <a:gd name="T59" fmla="*/ 2647 h 2952"/>
              <a:gd name="T60" fmla="*/ 700 w 2384"/>
              <a:gd name="T61" fmla="*/ 2623 h 2952"/>
              <a:gd name="T62" fmla="*/ 743 w 2384"/>
              <a:gd name="T63" fmla="*/ 2617 h 2952"/>
              <a:gd name="T64" fmla="*/ 795 w 2384"/>
              <a:gd name="T65" fmla="*/ 2636 h 2952"/>
              <a:gd name="T66" fmla="*/ 823 w 2384"/>
              <a:gd name="T67" fmla="*/ 2671 h 2952"/>
              <a:gd name="T68" fmla="*/ 863 w 2384"/>
              <a:gd name="T69" fmla="*/ 2750 h 2952"/>
              <a:gd name="T70" fmla="*/ 919 w 2384"/>
              <a:gd name="T71" fmla="*/ 2809 h 2952"/>
              <a:gd name="T72" fmla="*/ 964 w 2384"/>
              <a:gd name="T73" fmla="*/ 2826 h 2952"/>
              <a:gd name="T74" fmla="*/ 1060 w 2384"/>
              <a:gd name="T75" fmla="*/ 2816 h 2952"/>
              <a:gd name="T76" fmla="*/ 1116 w 2384"/>
              <a:gd name="T77" fmla="*/ 2799 h 2952"/>
              <a:gd name="T78" fmla="*/ 1184 w 2384"/>
              <a:gd name="T79" fmla="*/ 2786 h 2952"/>
              <a:gd name="T80" fmla="*/ 1206 w 2384"/>
              <a:gd name="T81" fmla="*/ 2792 h 2952"/>
              <a:gd name="T82" fmla="*/ 1237 w 2384"/>
              <a:gd name="T83" fmla="*/ 2834 h 2952"/>
              <a:gd name="T84" fmla="*/ 1255 w 2384"/>
              <a:gd name="T85" fmla="*/ 2869 h 2952"/>
              <a:gd name="T86" fmla="*/ 1305 w 2384"/>
              <a:gd name="T87" fmla="*/ 2919 h 2952"/>
              <a:gd name="T88" fmla="*/ 1369 w 2384"/>
              <a:gd name="T89" fmla="*/ 2947 h 2952"/>
              <a:gd name="T90" fmla="*/ 1439 w 2384"/>
              <a:gd name="T91" fmla="*/ 2950 h 2952"/>
              <a:gd name="T92" fmla="*/ 1492 w 2384"/>
              <a:gd name="T93" fmla="*/ 2936 h 2952"/>
              <a:gd name="T94" fmla="*/ 1565 w 2384"/>
              <a:gd name="T95" fmla="*/ 2897 h 2952"/>
              <a:gd name="T96" fmla="*/ 1641 w 2384"/>
              <a:gd name="T97" fmla="*/ 2817 h 2952"/>
              <a:gd name="T98" fmla="*/ 1801 w 2384"/>
              <a:gd name="T99" fmla="*/ 2498 h 2952"/>
              <a:gd name="T100" fmla="*/ 1832 w 2384"/>
              <a:gd name="T101" fmla="*/ 2536 h 2952"/>
              <a:gd name="T102" fmla="*/ 1894 w 2384"/>
              <a:gd name="T103" fmla="*/ 2559 h 2952"/>
              <a:gd name="T104" fmla="*/ 1929 w 2384"/>
              <a:gd name="T105" fmla="*/ 2560 h 2952"/>
              <a:gd name="T106" fmla="*/ 2017 w 2384"/>
              <a:gd name="T107" fmla="*/ 2532 h 2952"/>
              <a:gd name="T108" fmla="*/ 2074 w 2384"/>
              <a:gd name="T109" fmla="*/ 2485 h 2952"/>
              <a:gd name="T110" fmla="*/ 2150 w 2384"/>
              <a:gd name="T111" fmla="*/ 2362 h 2952"/>
              <a:gd name="T112" fmla="*/ 2183 w 2384"/>
              <a:gd name="T113" fmla="*/ 2258 h 2952"/>
              <a:gd name="T114" fmla="*/ 2169 w 2384"/>
              <a:gd name="T115" fmla="*/ 2317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4" h="2952">
                <a:moveTo>
                  <a:pt x="2183" y="2258"/>
                </a:moveTo>
                <a:lnTo>
                  <a:pt x="2213" y="2144"/>
                </a:lnTo>
                <a:lnTo>
                  <a:pt x="2257" y="1975"/>
                </a:lnTo>
                <a:lnTo>
                  <a:pt x="2277" y="1858"/>
                </a:lnTo>
                <a:lnTo>
                  <a:pt x="2283" y="1800"/>
                </a:lnTo>
                <a:lnTo>
                  <a:pt x="2285" y="1727"/>
                </a:lnTo>
                <a:lnTo>
                  <a:pt x="2277" y="1619"/>
                </a:lnTo>
                <a:lnTo>
                  <a:pt x="2265" y="1548"/>
                </a:lnTo>
                <a:lnTo>
                  <a:pt x="2245" y="1479"/>
                </a:lnTo>
                <a:lnTo>
                  <a:pt x="2220" y="1413"/>
                </a:lnTo>
                <a:lnTo>
                  <a:pt x="2188" y="1348"/>
                </a:lnTo>
                <a:lnTo>
                  <a:pt x="2149" y="1288"/>
                </a:lnTo>
                <a:lnTo>
                  <a:pt x="2127" y="1258"/>
                </a:lnTo>
                <a:lnTo>
                  <a:pt x="2179" y="1142"/>
                </a:lnTo>
                <a:lnTo>
                  <a:pt x="2384" y="700"/>
                </a:lnTo>
                <a:lnTo>
                  <a:pt x="2355" y="691"/>
                </a:lnTo>
                <a:lnTo>
                  <a:pt x="2306" y="665"/>
                </a:lnTo>
                <a:lnTo>
                  <a:pt x="2284" y="647"/>
                </a:lnTo>
                <a:lnTo>
                  <a:pt x="1981" y="366"/>
                </a:lnTo>
                <a:lnTo>
                  <a:pt x="1793" y="192"/>
                </a:lnTo>
                <a:lnTo>
                  <a:pt x="1585" y="0"/>
                </a:lnTo>
                <a:lnTo>
                  <a:pt x="1301" y="606"/>
                </a:lnTo>
                <a:lnTo>
                  <a:pt x="1225" y="773"/>
                </a:lnTo>
                <a:lnTo>
                  <a:pt x="1173" y="767"/>
                </a:lnTo>
                <a:lnTo>
                  <a:pt x="1069" y="767"/>
                </a:lnTo>
                <a:lnTo>
                  <a:pt x="966" y="782"/>
                </a:lnTo>
                <a:lnTo>
                  <a:pt x="865" y="813"/>
                </a:lnTo>
                <a:lnTo>
                  <a:pt x="770" y="859"/>
                </a:lnTo>
                <a:lnTo>
                  <a:pt x="682" y="917"/>
                </a:lnTo>
                <a:lnTo>
                  <a:pt x="605" y="991"/>
                </a:lnTo>
                <a:lnTo>
                  <a:pt x="541" y="1078"/>
                </a:lnTo>
                <a:lnTo>
                  <a:pt x="515" y="1127"/>
                </a:lnTo>
                <a:lnTo>
                  <a:pt x="450" y="1256"/>
                </a:lnTo>
                <a:lnTo>
                  <a:pt x="322" y="1516"/>
                </a:lnTo>
                <a:lnTo>
                  <a:pt x="209" y="1744"/>
                </a:lnTo>
                <a:lnTo>
                  <a:pt x="24" y="2116"/>
                </a:lnTo>
                <a:lnTo>
                  <a:pt x="16" y="2134"/>
                </a:lnTo>
                <a:lnTo>
                  <a:pt x="4" y="2174"/>
                </a:lnTo>
                <a:lnTo>
                  <a:pt x="0" y="2236"/>
                </a:lnTo>
                <a:lnTo>
                  <a:pt x="14" y="2319"/>
                </a:lnTo>
                <a:lnTo>
                  <a:pt x="51" y="2394"/>
                </a:lnTo>
                <a:lnTo>
                  <a:pt x="77" y="2426"/>
                </a:lnTo>
                <a:lnTo>
                  <a:pt x="100" y="2450"/>
                </a:lnTo>
                <a:lnTo>
                  <a:pt x="143" y="2474"/>
                </a:lnTo>
                <a:lnTo>
                  <a:pt x="174" y="2481"/>
                </a:lnTo>
                <a:lnTo>
                  <a:pt x="191" y="2480"/>
                </a:lnTo>
                <a:lnTo>
                  <a:pt x="256" y="2468"/>
                </a:lnTo>
                <a:lnTo>
                  <a:pt x="318" y="2450"/>
                </a:lnTo>
                <a:lnTo>
                  <a:pt x="340" y="2446"/>
                </a:lnTo>
                <a:lnTo>
                  <a:pt x="366" y="2450"/>
                </a:lnTo>
                <a:lnTo>
                  <a:pt x="381" y="2462"/>
                </a:lnTo>
                <a:lnTo>
                  <a:pt x="388" y="2471"/>
                </a:lnTo>
                <a:lnTo>
                  <a:pt x="418" y="2519"/>
                </a:lnTo>
                <a:lnTo>
                  <a:pt x="449" y="2566"/>
                </a:lnTo>
                <a:lnTo>
                  <a:pt x="471" y="2593"/>
                </a:lnTo>
                <a:lnTo>
                  <a:pt x="513" y="2629"/>
                </a:lnTo>
                <a:lnTo>
                  <a:pt x="546" y="2645"/>
                </a:lnTo>
                <a:lnTo>
                  <a:pt x="563" y="2648"/>
                </a:lnTo>
                <a:lnTo>
                  <a:pt x="580" y="2651"/>
                </a:lnTo>
                <a:lnTo>
                  <a:pt x="615" y="2647"/>
                </a:lnTo>
                <a:lnTo>
                  <a:pt x="666" y="2633"/>
                </a:lnTo>
                <a:lnTo>
                  <a:pt x="700" y="2623"/>
                </a:lnTo>
                <a:lnTo>
                  <a:pt x="714" y="2620"/>
                </a:lnTo>
                <a:lnTo>
                  <a:pt x="743" y="2617"/>
                </a:lnTo>
                <a:lnTo>
                  <a:pt x="770" y="2621"/>
                </a:lnTo>
                <a:lnTo>
                  <a:pt x="795" y="2636"/>
                </a:lnTo>
                <a:lnTo>
                  <a:pt x="805" y="2647"/>
                </a:lnTo>
                <a:lnTo>
                  <a:pt x="823" y="2671"/>
                </a:lnTo>
                <a:lnTo>
                  <a:pt x="849" y="2725"/>
                </a:lnTo>
                <a:lnTo>
                  <a:pt x="863" y="2750"/>
                </a:lnTo>
                <a:lnTo>
                  <a:pt x="882" y="2777"/>
                </a:lnTo>
                <a:lnTo>
                  <a:pt x="919" y="2809"/>
                </a:lnTo>
                <a:lnTo>
                  <a:pt x="948" y="2823"/>
                </a:lnTo>
                <a:lnTo>
                  <a:pt x="964" y="2826"/>
                </a:lnTo>
                <a:lnTo>
                  <a:pt x="997" y="2827"/>
                </a:lnTo>
                <a:lnTo>
                  <a:pt x="1060" y="2816"/>
                </a:lnTo>
                <a:lnTo>
                  <a:pt x="1092" y="2807"/>
                </a:lnTo>
                <a:lnTo>
                  <a:pt x="1116" y="2799"/>
                </a:lnTo>
                <a:lnTo>
                  <a:pt x="1156" y="2788"/>
                </a:lnTo>
                <a:lnTo>
                  <a:pt x="1184" y="2786"/>
                </a:lnTo>
                <a:lnTo>
                  <a:pt x="1195" y="2788"/>
                </a:lnTo>
                <a:lnTo>
                  <a:pt x="1206" y="2792"/>
                </a:lnTo>
                <a:lnTo>
                  <a:pt x="1220" y="2807"/>
                </a:lnTo>
                <a:lnTo>
                  <a:pt x="1237" y="2834"/>
                </a:lnTo>
                <a:lnTo>
                  <a:pt x="1246" y="2852"/>
                </a:lnTo>
                <a:lnTo>
                  <a:pt x="1255" y="2869"/>
                </a:lnTo>
                <a:lnTo>
                  <a:pt x="1278" y="2897"/>
                </a:lnTo>
                <a:lnTo>
                  <a:pt x="1305" y="2919"/>
                </a:lnTo>
                <a:lnTo>
                  <a:pt x="1336" y="2936"/>
                </a:lnTo>
                <a:lnTo>
                  <a:pt x="1369" y="2947"/>
                </a:lnTo>
                <a:lnTo>
                  <a:pt x="1404" y="2952"/>
                </a:lnTo>
                <a:lnTo>
                  <a:pt x="1439" y="2950"/>
                </a:lnTo>
                <a:lnTo>
                  <a:pt x="1475" y="2943"/>
                </a:lnTo>
                <a:lnTo>
                  <a:pt x="1492" y="2936"/>
                </a:lnTo>
                <a:lnTo>
                  <a:pt x="1517" y="2926"/>
                </a:lnTo>
                <a:lnTo>
                  <a:pt x="1565" y="2897"/>
                </a:lnTo>
                <a:lnTo>
                  <a:pt x="1606" y="2860"/>
                </a:lnTo>
                <a:lnTo>
                  <a:pt x="1641" y="2817"/>
                </a:lnTo>
                <a:lnTo>
                  <a:pt x="1654" y="2794"/>
                </a:lnTo>
                <a:lnTo>
                  <a:pt x="1801" y="2498"/>
                </a:lnTo>
                <a:lnTo>
                  <a:pt x="1808" y="2514"/>
                </a:lnTo>
                <a:lnTo>
                  <a:pt x="1832" y="2536"/>
                </a:lnTo>
                <a:lnTo>
                  <a:pt x="1861" y="2551"/>
                </a:lnTo>
                <a:lnTo>
                  <a:pt x="1894" y="2559"/>
                </a:lnTo>
                <a:lnTo>
                  <a:pt x="1909" y="2560"/>
                </a:lnTo>
                <a:lnTo>
                  <a:pt x="1929" y="2560"/>
                </a:lnTo>
                <a:lnTo>
                  <a:pt x="1965" y="2554"/>
                </a:lnTo>
                <a:lnTo>
                  <a:pt x="2017" y="2532"/>
                </a:lnTo>
                <a:lnTo>
                  <a:pt x="2047" y="2510"/>
                </a:lnTo>
                <a:lnTo>
                  <a:pt x="2074" y="2485"/>
                </a:lnTo>
                <a:lnTo>
                  <a:pt x="2117" y="2427"/>
                </a:lnTo>
                <a:lnTo>
                  <a:pt x="2150" y="2362"/>
                </a:lnTo>
                <a:lnTo>
                  <a:pt x="2174" y="2292"/>
                </a:lnTo>
                <a:lnTo>
                  <a:pt x="2183" y="2258"/>
                </a:lnTo>
                <a:lnTo>
                  <a:pt x="2197" y="2200"/>
                </a:lnTo>
                <a:lnTo>
                  <a:pt x="2169" y="2317"/>
                </a:lnTo>
                <a:lnTo>
                  <a:pt x="2183" y="2258"/>
                </a:lnTo>
                <a:close/>
              </a:path>
            </a:pathLst>
          </a:custGeom>
          <a:solidFill>
            <a:srgbClr val="F1C40F"/>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7"/>
          <p:cNvSpPr>
            <a:spLocks/>
          </p:cNvSpPr>
          <p:nvPr/>
        </p:nvSpPr>
        <p:spPr bwMode="auto">
          <a:xfrm>
            <a:off x="7610474" y="3771900"/>
            <a:ext cx="1301354" cy="1575197"/>
          </a:xfrm>
          <a:custGeom>
            <a:avLst/>
            <a:gdLst>
              <a:gd name="T0" fmla="*/ 3832 w 4372"/>
              <a:gd name="T1" fmla="*/ 0 h 5292"/>
              <a:gd name="T2" fmla="*/ 3802 w 4372"/>
              <a:gd name="T3" fmla="*/ 151 h 5292"/>
              <a:gd name="T4" fmla="*/ 3714 w 4372"/>
              <a:gd name="T5" fmla="*/ 751 h 5292"/>
              <a:gd name="T6" fmla="*/ 3550 w 4372"/>
              <a:gd name="T7" fmla="*/ 1343 h 5292"/>
              <a:gd name="T8" fmla="*/ 3313 w 4372"/>
              <a:gd name="T9" fmla="*/ 1918 h 5292"/>
              <a:gd name="T10" fmla="*/ 3089 w 4372"/>
              <a:gd name="T11" fmla="*/ 2333 h 5292"/>
              <a:gd name="T12" fmla="*/ 2061 w 4372"/>
              <a:gd name="T13" fmla="*/ 1887 h 5292"/>
              <a:gd name="T14" fmla="*/ 1593 w 4372"/>
              <a:gd name="T15" fmla="*/ 1698 h 5292"/>
              <a:gd name="T16" fmla="*/ 1220 w 4372"/>
              <a:gd name="T17" fmla="*/ 1562 h 5292"/>
              <a:gd name="T18" fmla="*/ 1007 w 4372"/>
              <a:gd name="T19" fmla="*/ 1504 h 5292"/>
              <a:gd name="T20" fmla="*/ 647 w 4372"/>
              <a:gd name="T21" fmla="*/ 1434 h 5292"/>
              <a:gd name="T22" fmla="*/ 669 w 4372"/>
              <a:gd name="T23" fmla="*/ 1550 h 5292"/>
              <a:gd name="T24" fmla="*/ 672 w 4372"/>
              <a:gd name="T25" fmla="*/ 1706 h 5292"/>
              <a:gd name="T26" fmla="*/ 628 w 4372"/>
              <a:gd name="T27" fmla="*/ 1975 h 5292"/>
              <a:gd name="T28" fmla="*/ 593 w 4372"/>
              <a:gd name="T29" fmla="*/ 2104 h 5292"/>
              <a:gd name="T30" fmla="*/ 529 w 4372"/>
              <a:gd name="T31" fmla="*/ 2302 h 5292"/>
              <a:gd name="T32" fmla="*/ 467 w 4372"/>
              <a:gd name="T33" fmla="*/ 2399 h 5292"/>
              <a:gd name="T34" fmla="*/ 399 w 4372"/>
              <a:gd name="T35" fmla="*/ 2452 h 5292"/>
              <a:gd name="T36" fmla="*/ 631 w 4372"/>
              <a:gd name="T37" fmla="*/ 2508 h 5292"/>
              <a:gd name="T38" fmla="*/ 817 w 4372"/>
              <a:gd name="T39" fmla="*/ 2572 h 5292"/>
              <a:gd name="T40" fmla="*/ 1076 w 4372"/>
              <a:gd name="T41" fmla="*/ 2684 h 5292"/>
              <a:gd name="T42" fmla="*/ 1525 w 4372"/>
              <a:gd name="T43" fmla="*/ 2905 h 5292"/>
              <a:gd name="T44" fmla="*/ 2129 w 4372"/>
              <a:gd name="T45" fmla="*/ 3221 h 5292"/>
              <a:gd name="T46" fmla="*/ 2205 w 4372"/>
              <a:gd name="T47" fmla="*/ 3453 h 5292"/>
              <a:gd name="T48" fmla="*/ 1677 w 4372"/>
              <a:gd name="T49" fmla="*/ 3908 h 5292"/>
              <a:gd name="T50" fmla="*/ 1101 w 4372"/>
              <a:gd name="T51" fmla="*/ 4293 h 5292"/>
              <a:gd name="T52" fmla="*/ 484 w 4372"/>
              <a:gd name="T53" fmla="*/ 4600 h 5292"/>
              <a:gd name="T54" fmla="*/ 0 w 4372"/>
              <a:gd name="T55" fmla="*/ 4776 h 5292"/>
              <a:gd name="T56" fmla="*/ 170 w 4372"/>
              <a:gd name="T57" fmla="*/ 5288 h 5292"/>
              <a:gd name="T58" fmla="*/ 182 w 4372"/>
              <a:gd name="T59" fmla="*/ 5292 h 5292"/>
              <a:gd name="T60" fmla="*/ 689 w 4372"/>
              <a:gd name="T61" fmla="*/ 5109 h 5292"/>
              <a:gd name="T62" fmla="*/ 1333 w 4372"/>
              <a:gd name="T63" fmla="*/ 4796 h 5292"/>
              <a:gd name="T64" fmla="*/ 1639 w 4372"/>
              <a:gd name="T65" fmla="*/ 4613 h 5292"/>
              <a:gd name="T66" fmla="*/ 2209 w 4372"/>
              <a:gd name="T67" fmla="*/ 4197 h 5292"/>
              <a:gd name="T68" fmla="*/ 2603 w 4372"/>
              <a:gd name="T69" fmla="*/ 3843 h 5292"/>
              <a:gd name="T70" fmla="*/ 2997 w 4372"/>
              <a:gd name="T71" fmla="*/ 3423 h 5292"/>
              <a:gd name="T72" fmla="*/ 3401 w 4372"/>
              <a:gd name="T73" fmla="*/ 2887 h 5292"/>
              <a:gd name="T74" fmla="*/ 3556 w 4372"/>
              <a:gd name="T75" fmla="*/ 2644 h 5292"/>
              <a:gd name="T76" fmla="*/ 3699 w 4372"/>
              <a:gd name="T77" fmla="*/ 2395 h 5292"/>
              <a:gd name="T78" fmla="*/ 3872 w 4372"/>
              <a:gd name="T79" fmla="*/ 2052 h 5292"/>
              <a:gd name="T80" fmla="*/ 4020 w 4372"/>
              <a:gd name="T81" fmla="*/ 1698 h 5292"/>
              <a:gd name="T82" fmla="*/ 4144 w 4372"/>
              <a:gd name="T83" fmla="*/ 1334 h 5292"/>
              <a:gd name="T84" fmla="*/ 4211 w 4372"/>
              <a:gd name="T85" fmla="*/ 1093 h 5292"/>
              <a:gd name="T86" fmla="*/ 4331 w 4372"/>
              <a:gd name="T87" fmla="*/ 486 h 5292"/>
              <a:gd name="T88" fmla="*/ 4372 w 4372"/>
              <a:gd name="T89" fmla="*/ 25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72" h="5292">
                <a:moveTo>
                  <a:pt x="3832" y="0"/>
                </a:moveTo>
                <a:lnTo>
                  <a:pt x="3832" y="0"/>
                </a:lnTo>
                <a:lnTo>
                  <a:pt x="3811" y="0"/>
                </a:lnTo>
                <a:lnTo>
                  <a:pt x="3802" y="151"/>
                </a:lnTo>
                <a:lnTo>
                  <a:pt x="3768" y="451"/>
                </a:lnTo>
                <a:lnTo>
                  <a:pt x="3714" y="751"/>
                </a:lnTo>
                <a:lnTo>
                  <a:pt x="3641" y="1047"/>
                </a:lnTo>
                <a:lnTo>
                  <a:pt x="3550" y="1343"/>
                </a:lnTo>
                <a:lnTo>
                  <a:pt x="3440" y="1633"/>
                </a:lnTo>
                <a:lnTo>
                  <a:pt x="3313" y="1918"/>
                </a:lnTo>
                <a:lnTo>
                  <a:pt x="3168" y="2197"/>
                </a:lnTo>
                <a:lnTo>
                  <a:pt x="3089" y="2333"/>
                </a:lnTo>
                <a:lnTo>
                  <a:pt x="2748" y="2182"/>
                </a:lnTo>
                <a:lnTo>
                  <a:pt x="2061" y="1887"/>
                </a:lnTo>
                <a:lnTo>
                  <a:pt x="1716" y="1746"/>
                </a:lnTo>
                <a:lnTo>
                  <a:pt x="1593" y="1698"/>
                </a:lnTo>
                <a:lnTo>
                  <a:pt x="1346" y="1603"/>
                </a:lnTo>
                <a:lnTo>
                  <a:pt x="1220" y="1562"/>
                </a:lnTo>
                <a:lnTo>
                  <a:pt x="1150" y="1540"/>
                </a:lnTo>
                <a:lnTo>
                  <a:pt x="1007" y="1504"/>
                </a:lnTo>
                <a:lnTo>
                  <a:pt x="791" y="1460"/>
                </a:lnTo>
                <a:lnTo>
                  <a:pt x="647" y="1434"/>
                </a:lnTo>
                <a:lnTo>
                  <a:pt x="656" y="1473"/>
                </a:lnTo>
                <a:lnTo>
                  <a:pt x="669" y="1550"/>
                </a:lnTo>
                <a:lnTo>
                  <a:pt x="673" y="1628"/>
                </a:lnTo>
                <a:lnTo>
                  <a:pt x="672" y="1706"/>
                </a:lnTo>
                <a:lnTo>
                  <a:pt x="660" y="1821"/>
                </a:lnTo>
                <a:lnTo>
                  <a:pt x="628" y="1975"/>
                </a:lnTo>
                <a:lnTo>
                  <a:pt x="607" y="2051"/>
                </a:lnTo>
                <a:lnTo>
                  <a:pt x="593" y="2104"/>
                </a:lnTo>
                <a:lnTo>
                  <a:pt x="561" y="2219"/>
                </a:lnTo>
                <a:lnTo>
                  <a:pt x="529" y="2302"/>
                </a:lnTo>
                <a:lnTo>
                  <a:pt x="502" y="2353"/>
                </a:lnTo>
                <a:lnTo>
                  <a:pt x="467" y="2399"/>
                </a:lnTo>
                <a:lnTo>
                  <a:pt x="424" y="2437"/>
                </a:lnTo>
                <a:lnTo>
                  <a:pt x="399" y="2452"/>
                </a:lnTo>
                <a:lnTo>
                  <a:pt x="476" y="2469"/>
                </a:lnTo>
                <a:lnTo>
                  <a:pt x="631" y="2508"/>
                </a:lnTo>
                <a:lnTo>
                  <a:pt x="707" y="2531"/>
                </a:lnTo>
                <a:lnTo>
                  <a:pt x="817" y="2572"/>
                </a:lnTo>
                <a:lnTo>
                  <a:pt x="924" y="2618"/>
                </a:lnTo>
                <a:lnTo>
                  <a:pt x="1076" y="2684"/>
                </a:lnTo>
                <a:lnTo>
                  <a:pt x="1377" y="2830"/>
                </a:lnTo>
                <a:lnTo>
                  <a:pt x="1525" y="2905"/>
                </a:lnTo>
                <a:lnTo>
                  <a:pt x="1727" y="3008"/>
                </a:lnTo>
                <a:lnTo>
                  <a:pt x="2129" y="3221"/>
                </a:lnTo>
                <a:lnTo>
                  <a:pt x="2328" y="3329"/>
                </a:lnTo>
                <a:lnTo>
                  <a:pt x="2205" y="3453"/>
                </a:lnTo>
                <a:lnTo>
                  <a:pt x="1948" y="3689"/>
                </a:lnTo>
                <a:lnTo>
                  <a:pt x="1677" y="3908"/>
                </a:lnTo>
                <a:lnTo>
                  <a:pt x="1395" y="4109"/>
                </a:lnTo>
                <a:lnTo>
                  <a:pt x="1101" y="4293"/>
                </a:lnTo>
                <a:lnTo>
                  <a:pt x="796" y="4456"/>
                </a:lnTo>
                <a:lnTo>
                  <a:pt x="484" y="4600"/>
                </a:lnTo>
                <a:lnTo>
                  <a:pt x="164" y="4723"/>
                </a:lnTo>
                <a:lnTo>
                  <a:pt x="0" y="4776"/>
                </a:lnTo>
                <a:lnTo>
                  <a:pt x="160" y="5292"/>
                </a:lnTo>
                <a:lnTo>
                  <a:pt x="170" y="5288"/>
                </a:lnTo>
                <a:lnTo>
                  <a:pt x="180" y="5286"/>
                </a:lnTo>
                <a:lnTo>
                  <a:pt x="182" y="5292"/>
                </a:lnTo>
                <a:lnTo>
                  <a:pt x="353" y="5237"/>
                </a:lnTo>
                <a:lnTo>
                  <a:pt x="689" y="5109"/>
                </a:lnTo>
                <a:lnTo>
                  <a:pt x="1015" y="4963"/>
                </a:lnTo>
                <a:lnTo>
                  <a:pt x="1333" y="4796"/>
                </a:lnTo>
                <a:lnTo>
                  <a:pt x="1488" y="4705"/>
                </a:lnTo>
                <a:lnTo>
                  <a:pt x="1639" y="4613"/>
                </a:lnTo>
                <a:lnTo>
                  <a:pt x="1930" y="4413"/>
                </a:lnTo>
                <a:lnTo>
                  <a:pt x="2209" y="4197"/>
                </a:lnTo>
                <a:lnTo>
                  <a:pt x="2476" y="3965"/>
                </a:lnTo>
                <a:lnTo>
                  <a:pt x="2603" y="3843"/>
                </a:lnTo>
                <a:lnTo>
                  <a:pt x="2739" y="3707"/>
                </a:lnTo>
                <a:lnTo>
                  <a:pt x="2997" y="3423"/>
                </a:lnTo>
                <a:lnTo>
                  <a:pt x="3235" y="3123"/>
                </a:lnTo>
                <a:lnTo>
                  <a:pt x="3401" y="2887"/>
                </a:lnTo>
                <a:lnTo>
                  <a:pt x="3506" y="2726"/>
                </a:lnTo>
                <a:lnTo>
                  <a:pt x="3556" y="2644"/>
                </a:lnTo>
                <a:lnTo>
                  <a:pt x="3606" y="2563"/>
                </a:lnTo>
                <a:lnTo>
                  <a:pt x="3699" y="2395"/>
                </a:lnTo>
                <a:lnTo>
                  <a:pt x="3788" y="2224"/>
                </a:lnTo>
                <a:lnTo>
                  <a:pt x="3872" y="2052"/>
                </a:lnTo>
                <a:lnTo>
                  <a:pt x="3948" y="1876"/>
                </a:lnTo>
                <a:lnTo>
                  <a:pt x="4020" y="1698"/>
                </a:lnTo>
                <a:lnTo>
                  <a:pt x="4084" y="1517"/>
                </a:lnTo>
                <a:lnTo>
                  <a:pt x="4144" y="1334"/>
                </a:lnTo>
                <a:lnTo>
                  <a:pt x="4171" y="1242"/>
                </a:lnTo>
                <a:lnTo>
                  <a:pt x="4211" y="1093"/>
                </a:lnTo>
                <a:lnTo>
                  <a:pt x="4280" y="792"/>
                </a:lnTo>
                <a:lnTo>
                  <a:pt x="4331" y="486"/>
                </a:lnTo>
                <a:lnTo>
                  <a:pt x="4363" y="179"/>
                </a:lnTo>
                <a:lnTo>
                  <a:pt x="4372" y="25"/>
                </a:lnTo>
                <a:lnTo>
                  <a:pt x="3832" y="0"/>
                </a:lnTo>
                <a:close/>
              </a:path>
            </a:pathLst>
          </a:custGeom>
          <a:solidFill>
            <a:srgbClr val="1ABC9C"/>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413265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grpSp>
        <p:nvGrpSpPr>
          <p:cNvPr id="9" name="Group 8"/>
          <p:cNvGrpSpPr>
            <a:grpSpLocks noChangeAspect="1"/>
          </p:cNvGrpSpPr>
          <p:nvPr/>
        </p:nvGrpSpPr>
        <p:grpSpPr>
          <a:xfrm>
            <a:off x="2362200" y="2746772"/>
            <a:ext cx="1291827" cy="1291827"/>
            <a:chOff x="1382807" y="174388"/>
            <a:chExt cx="3025589" cy="3025588"/>
          </a:xfrm>
        </p:grpSpPr>
        <p:sp>
          <p:nvSpPr>
            <p:cNvPr id="10" name="Rectangle 9"/>
            <p:cNvSpPr/>
            <p:nvPr/>
          </p:nvSpPr>
          <p:spPr>
            <a:xfrm>
              <a:off x="1382807" y="174388"/>
              <a:ext cx="3025588" cy="3025588"/>
            </a:xfrm>
            <a:prstGeom prst="rect">
              <a:avLst/>
            </a:prstGeom>
            <a:solidFill>
              <a:srgbClr val="16A085"/>
            </a:solidFill>
            <a:ln w="12700" cap="flat" cmpd="sng" algn="ctr">
              <a:noFill/>
              <a:prstDash val="solid"/>
              <a:miter lim="800000"/>
            </a:ln>
            <a:effectLst/>
          </p:spPr>
          <p:txBody>
            <a:bodyPr rtlCol="0" anchor="ctr"/>
            <a:lstStyle/>
            <a:p>
              <a:pPr algn="ctr">
                <a:defRPr/>
              </a:pPr>
              <a:endParaRPr lang="en-US" kern="0" smtClean="0">
                <a:solidFill>
                  <a:prstClr val="white"/>
                </a:solidFill>
              </a:endParaRPr>
            </a:p>
          </p:txBody>
        </p:sp>
        <p:sp>
          <p:nvSpPr>
            <p:cNvPr id="11" name="Freeform 10"/>
            <p:cNvSpPr/>
            <p:nvPr/>
          </p:nvSpPr>
          <p:spPr>
            <a:xfrm>
              <a:off x="2163311" y="784634"/>
              <a:ext cx="1468794" cy="1928720"/>
            </a:xfrm>
            <a:custGeom>
              <a:avLst/>
              <a:gdLst/>
              <a:ahLst/>
              <a:cxnLst/>
              <a:rect l="l" t="t" r="r" b="b"/>
              <a:pathLst>
                <a:path w="1468794" h="1928720">
                  <a:moveTo>
                    <a:pt x="57861" y="0"/>
                  </a:moveTo>
                  <a:lnTo>
                    <a:pt x="1410932" y="0"/>
                  </a:lnTo>
                  <a:cubicBezTo>
                    <a:pt x="1419834" y="0"/>
                    <a:pt x="1427994" y="2720"/>
                    <a:pt x="1435412" y="8160"/>
                  </a:cubicBezTo>
                  <a:cubicBezTo>
                    <a:pt x="1442830" y="13600"/>
                    <a:pt x="1449012" y="22501"/>
                    <a:pt x="1453957" y="34865"/>
                  </a:cubicBezTo>
                  <a:cubicBezTo>
                    <a:pt x="1458903" y="47229"/>
                    <a:pt x="1462612" y="63796"/>
                    <a:pt x="1465085" y="84567"/>
                  </a:cubicBezTo>
                  <a:cubicBezTo>
                    <a:pt x="1467558" y="105338"/>
                    <a:pt x="1468794" y="130559"/>
                    <a:pt x="1468794" y="160232"/>
                  </a:cubicBezTo>
                  <a:cubicBezTo>
                    <a:pt x="1468794" y="188915"/>
                    <a:pt x="1467558" y="213395"/>
                    <a:pt x="1465085" y="233672"/>
                  </a:cubicBezTo>
                  <a:cubicBezTo>
                    <a:pt x="1462612" y="253948"/>
                    <a:pt x="1458903" y="270268"/>
                    <a:pt x="1453957" y="282631"/>
                  </a:cubicBezTo>
                  <a:cubicBezTo>
                    <a:pt x="1449012" y="294995"/>
                    <a:pt x="1442830" y="304144"/>
                    <a:pt x="1435412" y="310079"/>
                  </a:cubicBezTo>
                  <a:cubicBezTo>
                    <a:pt x="1427994" y="316013"/>
                    <a:pt x="1419834" y="318980"/>
                    <a:pt x="1410932" y="318980"/>
                  </a:cubicBezTo>
                  <a:lnTo>
                    <a:pt x="930236" y="318980"/>
                  </a:lnTo>
                  <a:lnTo>
                    <a:pt x="930236" y="1866407"/>
                  </a:lnTo>
                  <a:cubicBezTo>
                    <a:pt x="930236" y="1876298"/>
                    <a:pt x="927021" y="1885200"/>
                    <a:pt x="920592" y="1893112"/>
                  </a:cubicBezTo>
                  <a:cubicBezTo>
                    <a:pt x="914163" y="1901025"/>
                    <a:pt x="903531" y="1907454"/>
                    <a:pt x="888694" y="1912400"/>
                  </a:cubicBezTo>
                  <a:cubicBezTo>
                    <a:pt x="873858" y="1917345"/>
                    <a:pt x="853829" y="1921301"/>
                    <a:pt x="828607" y="1924269"/>
                  </a:cubicBezTo>
                  <a:cubicBezTo>
                    <a:pt x="803386" y="1927236"/>
                    <a:pt x="771982" y="1928720"/>
                    <a:pt x="734397" y="1928720"/>
                  </a:cubicBezTo>
                  <a:cubicBezTo>
                    <a:pt x="696811" y="1928720"/>
                    <a:pt x="665408" y="1927236"/>
                    <a:pt x="640186" y="1924269"/>
                  </a:cubicBezTo>
                  <a:cubicBezTo>
                    <a:pt x="614964" y="1921301"/>
                    <a:pt x="594935" y="1917345"/>
                    <a:pt x="580099" y="1912400"/>
                  </a:cubicBezTo>
                  <a:cubicBezTo>
                    <a:pt x="565263" y="1907454"/>
                    <a:pt x="554630" y="1901025"/>
                    <a:pt x="548201" y="1893112"/>
                  </a:cubicBezTo>
                  <a:cubicBezTo>
                    <a:pt x="541772" y="1885200"/>
                    <a:pt x="538558" y="1876298"/>
                    <a:pt x="538558" y="1866407"/>
                  </a:cubicBezTo>
                  <a:lnTo>
                    <a:pt x="538558" y="318980"/>
                  </a:lnTo>
                  <a:lnTo>
                    <a:pt x="57861" y="318980"/>
                  </a:lnTo>
                  <a:cubicBezTo>
                    <a:pt x="47970" y="318980"/>
                    <a:pt x="39563" y="316013"/>
                    <a:pt x="32640" y="310079"/>
                  </a:cubicBezTo>
                  <a:cubicBezTo>
                    <a:pt x="25716" y="304144"/>
                    <a:pt x="19781" y="294995"/>
                    <a:pt x="14836" y="282631"/>
                  </a:cubicBezTo>
                  <a:cubicBezTo>
                    <a:pt x="9891" y="270268"/>
                    <a:pt x="6181" y="253948"/>
                    <a:pt x="3709" y="233672"/>
                  </a:cubicBezTo>
                  <a:cubicBezTo>
                    <a:pt x="1236" y="213395"/>
                    <a:pt x="0" y="188915"/>
                    <a:pt x="0" y="160232"/>
                  </a:cubicBezTo>
                  <a:cubicBezTo>
                    <a:pt x="0" y="130559"/>
                    <a:pt x="1236" y="105338"/>
                    <a:pt x="3709" y="84567"/>
                  </a:cubicBezTo>
                  <a:cubicBezTo>
                    <a:pt x="6181" y="63796"/>
                    <a:pt x="9891" y="47229"/>
                    <a:pt x="14836" y="34865"/>
                  </a:cubicBezTo>
                  <a:cubicBezTo>
                    <a:pt x="19781" y="22501"/>
                    <a:pt x="25716" y="13600"/>
                    <a:pt x="32640" y="8160"/>
                  </a:cubicBezTo>
                  <a:cubicBezTo>
                    <a:pt x="39563" y="2720"/>
                    <a:pt x="47970" y="0"/>
                    <a:pt x="57861"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algn="ctr">
                <a:defRPr/>
              </a:pPr>
              <a:endParaRPr lang="en-US" kern="0" smtClean="0">
                <a:solidFill>
                  <a:prstClr val="white"/>
                </a:solidFill>
              </a:endParaRPr>
            </a:p>
          </p:txBody>
        </p:sp>
        <p:sp>
          <p:nvSpPr>
            <p:cNvPr id="12" name="TextBox 11"/>
            <p:cNvSpPr txBox="1"/>
            <p:nvPr/>
          </p:nvSpPr>
          <p:spPr>
            <a:xfrm>
              <a:off x="2198867" y="802692"/>
              <a:ext cx="2209529" cy="2397284"/>
            </a:xfrm>
            <a:custGeom>
              <a:avLst/>
              <a:gdLst>
                <a:gd name="connsiteX0" fmla="*/ 0 w 2209529"/>
                <a:gd name="connsiteY0" fmla="*/ 293050 h 2397284"/>
                <a:gd name="connsiteX1" fmla="*/ 22306 w 2209529"/>
                <a:gd name="connsiteY1" fmla="*/ 300922 h 2397284"/>
                <a:gd name="connsiteX2" fmla="*/ 503003 w 2209529"/>
                <a:gd name="connsiteY2" fmla="*/ 300922 h 2397284"/>
                <a:gd name="connsiteX3" fmla="*/ 503003 w 2209529"/>
                <a:gd name="connsiteY3" fmla="*/ 729388 h 2397284"/>
                <a:gd name="connsiteX4" fmla="*/ 1406731 w 2209529"/>
                <a:gd name="connsiteY4" fmla="*/ 0 h 2397284"/>
                <a:gd name="connsiteX5" fmla="*/ 2209529 w 2209529"/>
                <a:gd name="connsiteY5" fmla="*/ 696401 h 2397284"/>
                <a:gd name="connsiteX6" fmla="*/ 2209529 w 2209529"/>
                <a:gd name="connsiteY6" fmla="*/ 2397284 h 2397284"/>
                <a:gd name="connsiteX7" fmla="*/ 1115822 w 2209529"/>
                <a:gd name="connsiteY7" fmla="*/ 2397284 h 2397284"/>
                <a:gd name="connsiteX8" fmla="*/ 516470 w 2209529"/>
                <a:gd name="connsiteY8" fmla="*/ 1877366 h 2397284"/>
                <a:gd name="connsiteX9" fmla="*/ 544544 w 2209529"/>
                <a:gd name="connsiteY9" fmla="*/ 1894342 h 2397284"/>
                <a:gd name="connsiteX10" fmla="*/ 604631 w 2209529"/>
                <a:gd name="connsiteY10" fmla="*/ 1906211 h 2397284"/>
                <a:gd name="connsiteX11" fmla="*/ 698842 w 2209529"/>
                <a:gd name="connsiteY11" fmla="*/ 1910662 h 2397284"/>
                <a:gd name="connsiteX12" fmla="*/ 793052 w 2209529"/>
                <a:gd name="connsiteY12" fmla="*/ 1906211 h 2397284"/>
                <a:gd name="connsiteX13" fmla="*/ 853139 w 2209529"/>
                <a:gd name="connsiteY13" fmla="*/ 1894342 h 2397284"/>
                <a:gd name="connsiteX14" fmla="*/ 885037 w 2209529"/>
                <a:gd name="connsiteY14" fmla="*/ 1875054 h 2397284"/>
                <a:gd name="connsiteX15" fmla="*/ 894681 w 2209529"/>
                <a:gd name="connsiteY15" fmla="*/ 1848349 h 2397284"/>
                <a:gd name="connsiteX16" fmla="*/ 894681 w 2209529"/>
                <a:gd name="connsiteY16" fmla="*/ 300922 h 2397284"/>
                <a:gd name="connsiteX17" fmla="*/ 1375377 w 2209529"/>
                <a:gd name="connsiteY17" fmla="*/ 300922 h 2397284"/>
                <a:gd name="connsiteX18" fmla="*/ 1399857 w 2209529"/>
                <a:gd name="connsiteY18" fmla="*/ 292021 h 2397284"/>
                <a:gd name="connsiteX19" fmla="*/ 1418402 w 2209529"/>
                <a:gd name="connsiteY19" fmla="*/ 264573 h 2397284"/>
                <a:gd name="connsiteX20" fmla="*/ 1429530 w 2209529"/>
                <a:gd name="connsiteY20" fmla="*/ 215614 h 2397284"/>
                <a:gd name="connsiteX21" fmla="*/ 1433239 w 2209529"/>
                <a:gd name="connsiteY21" fmla="*/ 142174 h 2397284"/>
                <a:gd name="connsiteX22" fmla="*/ 1429530 w 2209529"/>
                <a:gd name="connsiteY22" fmla="*/ 66509 h 2397284"/>
                <a:gd name="connsiteX23" fmla="*/ 1418402 w 2209529"/>
                <a:gd name="connsiteY23" fmla="*/ 16807 h 23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9529" h="2397284">
                  <a:moveTo>
                    <a:pt x="0" y="293050"/>
                  </a:moveTo>
                  <a:lnTo>
                    <a:pt x="22306" y="300922"/>
                  </a:lnTo>
                  <a:lnTo>
                    <a:pt x="503003" y="300922"/>
                  </a:lnTo>
                  <a:lnTo>
                    <a:pt x="503003" y="729388"/>
                  </a:lnTo>
                  <a:close/>
                  <a:moveTo>
                    <a:pt x="1406731" y="0"/>
                  </a:moveTo>
                  <a:lnTo>
                    <a:pt x="2209529" y="696401"/>
                  </a:lnTo>
                  <a:lnTo>
                    <a:pt x="2209529" y="2397284"/>
                  </a:lnTo>
                  <a:lnTo>
                    <a:pt x="1115822" y="2397284"/>
                  </a:lnTo>
                  <a:lnTo>
                    <a:pt x="516470" y="1877366"/>
                  </a:lnTo>
                  <a:lnTo>
                    <a:pt x="544544" y="1894342"/>
                  </a:lnTo>
                  <a:cubicBezTo>
                    <a:pt x="559380" y="1899287"/>
                    <a:pt x="579409" y="1903243"/>
                    <a:pt x="604631" y="1906211"/>
                  </a:cubicBezTo>
                  <a:cubicBezTo>
                    <a:pt x="629853" y="1909178"/>
                    <a:pt x="661256" y="1910662"/>
                    <a:pt x="698842" y="1910662"/>
                  </a:cubicBezTo>
                  <a:cubicBezTo>
                    <a:pt x="736427" y="1910662"/>
                    <a:pt x="767831" y="1909178"/>
                    <a:pt x="793052" y="1906211"/>
                  </a:cubicBezTo>
                  <a:cubicBezTo>
                    <a:pt x="818274" y="1903243"/>
                    <a:pt x="838303" y="1899287"/>
                    <a:pt x="853139" y="1894342"/>
                  </a:cubicBezTo>
                  <a:cubicBezTo>
                    <a:pt x="867976" y="1889396"/>
                    <a:pt x="878608" y="1882967"/>
                    <a:pt x="885037" y="1875054"/>
                  </a:cubicBezTo>
                  <a:cubicBezTo>
                    <a:pt x="891466" y="1867142"/>
                    <a:pt x="894681" y="1858240"/>
                    <a:pt x="894681" y="1848349"/>
                  </a:cubicBezTo>
                  <a:lnTo>
                    <a:pt x="894681" y="300922"/>
                  </a:lnTo>
                  <a:lnTo>
                    <a:pt x="1375377" y="300922"/>
                  </a:lnTo>
                  <a:cubicBezTo>
                    <a:pt x="1384279" y="300922"/>
                    <a:pt x="1392439" y="297955"/>
                    <a:pt x="1399857" y="292021"/>
                  </a:cubicBezTo>
                  <a:cubicBezTo>
                    <a:pt x="1407275" y="286086"/>
                    <a:pt x="1413457" y="276937"/>
                    <a:pt x="1418402" y="264573"/>
                  </a:cubicBezTo>
                  <a:cubicBezTo>
                    <a:pt x="1423348" y="252210"/>
                    <a:pt x="1427057" y="235890"/>
                    <a:pt x="1429530" y="215614"/>
                  </a:cubicBezTo>
                  <a:cubicBezTo>
                    <a:pt x="1432003" y="195337"/>
                    <a:pt x="1433239" y="170857"/>
                    <a:pt x="1433239" y="142174"/>
                  </a:cubicBezTo>
                  <a:cubicBezTo>
                    <a:pt x="1433239" y="112501"/>
                    <a:pt x="1432003" y="87280"/>
                    <a:pt x="1429530" y="66509"/>
                  </a:cubicBezTo>
                  <a:cubicBezTo>
                    <a:pt x="1427057" y="45738"/>
                    <a:pt x="1423348" y="29171"/>
                    <a:pt x="1418402" y="16807"/>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en-US" kern="0" dirty="0">
                <a:solidFill>
                  <a:prstClr val="white"/>
                </a:solidFill>
              </a:endParaRPr>
            </a:p>
          </p:txBody>
        </p:sp>
      </p:grpSp>
      <p:grpSp>
        <p:nvGrpSpPr>
          <p:cNvPr id="13" name="Group 12"/>
          <p:cNvGrpSpPr>
            <a:grpSpLocks noChangeAspect="1"/>
          </p:cNvGrpSpPr>
          <p:nvPr/>
        </p:nvGrpSpPr>
        <p:grpSpPr>
          <a:xfrm>
            <a:off x="5032773" y="2746773"/>
            <a:ext cx="1291827" cy="1291827"/>
            <a:chOff x="1382807" y="174388"/>
            <a:chExt cx="3025589" cy="3025588"/>
          </a:xfrm>
        </p:grpSpPr>
        <p:sp>
          <p:nvSpPr>
            <p:cNvPr id="14" name="Rectangle 13"/>
            <p:cNvSpPr/>
            <p:nvPr/>
          </p:nvSpPr>
          <p:spPr>
            <a:xfrm>
              <a:off x="1382807" y="174388"/>
              <a:ext cx="3025588" cy="3025588"/>
            </a:xfrm>
            <a:prstGeom prst="rect">
              <a:avLst/>
            </a:prstGeom>
            <a:solidFill>
              <a:srgbClr val="C0392B"/>
            </a:solidFill>
            <a:ln w="12700" cap="flat" cmpd="sng" algn="ctr">
              <a:noFill/>
              <a:prstDash val="solid"/>
              <a:miter lim="800000"/>
            </a:ln>
            <a:effectLst/>
          </p:spPr>
          <p:txBody>
            <a:bodyPr rtlCol="0" anchor="ctr"/>
            <a:lstStyle/>
            <a:p>
              <a:pPr algn="ctr">
                <a:defRPr/>
              </a:pPr>
              <a:endParaRPr lang="en-US" kern="0" smtClean="0">
                <a:solidFill>
                  <a:prstClr val="white"/>
                </a:solidFill>
              </a:endParaRPr>
            </a:p>
          </p:txBody>
        </p:sp>
        <p:sp>
          <p:nvSpPr>
            <p:cNvPr id="15" name="TextBox 14"/>
            <p:cNvSpPr txBox="1"/>
            <p:nvPr/>
          </p:nvSpPr>
          <p:spPr>
            <a:xfrm>
              <a:off x="2540121" y="810818"/>
              <a:ext cx="1868275" cy="2389158"/>
            </a:xfrm>
            <a:custGeom>
              <a:avLst/>
              <a:gdLst>
                <a:gd name="connsiteX0" fmla="*/ 0 w 1868275"/>
                <a:gd name="connsiteY0" fmla="*/ 1718 h 2389158"/>
                <a:gd name="connsiteX1" fmla="*/ 506810 w 1868275"/>
                <a:gd name="connsiteY1" fmla="*/ 441359 h 2389158"/>
                <a:gd name="connsiteX2" fmla="*/ 476232 w 1868275"/>
                <a:gd name="connsiteY2" fmla="*/ 509406 h 2389158"/>
                <a:gd name="connsiteX3" fmla="*/ 418370 w 1868275"/>
                <a:gd name="connsiteY3" fmla="*/ 653319 h 2389158"/>
                <a:gd name="connsiteX4" fmla="*/ 360509 w 1868275"/>
                <a:gd name="connsiteY4" fmla="*/ 809100 h 2389158"/>
                <a:gd name="connsiteX5" fmla="*/ 357541 w 1868275"/>
                <a:gd name="connsiteY5" fmla="*/ 809100 h 2389158"/>
                <a:gd name="connsiteX6" fmla="*/ 295971 w 1868275"/>
                <a:gd name="connsiteY6" fmla="*/ 650351 h 2389158"/>
                <a:gd name="connsiteX7" fmla="*/ 234400 w 1868275"/>
                <a:gd name="connsiteY7" fmla="*/ 506439 h 2389158"/>
                <a:gd name="connsiteX8" fmla="*/ 20757 w 1868275"/>
                <a:gd name="connsiteY8" fmla="*/ 34645 h 2389158"/>
                <a:gd name="connsiteX9" fmla="*/ 1103694 w 1868275"/>
                <a:gd name="connsiteY9" fmla="*/ 0 h 2389158"/>
                <a:gd name="connsiteX10" fmla="*/ 1868275 w 1868275"/>
                <a:gd name="connsiteY10" fmla="*/ 663249 h 2389158"/>
                <a:gd name="connsiteX11" fmla="*/ 1868275 w 1868275"/>
                <a:gd name="connsiteY11" fmla="*/ 2389158 h 2389158"/>
                <a:gd name="connsiteX12" fmla="*/ 768108 w 1868275"/>
                <a:gd name="connsiteY12" fmla="*/ 2389158 h 2389158"/>
                <a:gd name="connsiteX13" fmla="*/ 176188 w 1868275"/>
                <a:gd name="connsiteY13" fmla="*/ 1875688 h 2389158"/>
                <a:gd name="connsiteX14" fmla="*/ 193600 w 1868275"/>
                <a:gd name="connsiteY14" fmla="*/ 1886216 h 2389158"/>
                <a:gd name="connsiteX15" fmla="*/ 253687 w 1868275"/>
                <a:gd name="connsiteY15" fmla="*/ 1898085 h 2389158"/>
                <a:gd name="connsiteX16" fmla="*/ 348639 w 1868275"/>
                <a:gd name="connsiteY16" fmla="*/ 1902536 h 2389158"/>
                <a:gd name="connsiteX17" fmla="*/ 442850 w 1868275"/>
                <a:gd name="connsiteY17" fmla="*/ 1898085 h 2389158"/>
                <a:gd name="connsiteX18" fmla="*/ 502937 w 1868275"/>
                <a:gd name="connsiteY18" fmla="*/ 1886216 h 2389158"/>
                <a:gd name="connsiteX19" fmla="*/ 534835 w 1868275"/>
                <a:gd name="connsiteY19" fmla="*/ 1866928 h 2389158"/>
                <a:gd name="connsiteX20" fmla="*/ 544479 w 1868275"/>
                <a:gd name="connsiteY20" fmla="*/ 1840223 h 2389158"/>
                <a:gd name="connsiteX21" fmla="*/ 544479 w 1868275"/>
                <a:gd name="connsiteY21" fmla="*/ 1165171 h 2389158"/>
                <a:gd name="connsiteX22" fmla="*/ 1069684 w 1868275"/>
                <a:gd name="connsiteY22" fmla="*/ 119212 h 2389158"/>
                <a:gd name="connsiteX23" fmla="*/ 1105291 w 1868275"/>
                <a:gd name="connsiteY23" fmla="*/ 34645 h 2389158"/>
                <a:gd name="connsiteX24" fmla="*/ 1107702 w 1868275"/>
                <a:gd name="connsiteY24" fmla="*/ 7383 h 238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8275" h="2389158">
                  <a:moveTo>
                    <a:pt x="0" y="1718"/>
                  </a:moveTo>
                  <a:lnTo>
                    <a:pt x="506810" y="441359"/>
                  </a:lnTo>
                  <a:lnTo>
                    <a:pt x="476232" y="509406"/>
                  </a:lnTo>
                  <a:cubicBezTo>
                    <a:pt x="457439" y="554904"/>
                    <a:pt x="438152" y="602875"/>
                    <a:pt x="418370" y="653319"/>
                  </a:cubicBezTo>
                  <a:cubicBezTo>
                    <a:pt x="398588" y="703762"/>
                    <a:pt x="379301" y="755689"/>
                    <a:pt x="360509" y="809100"/>
                  </a:cubicBezTo>
                  <a:lnTo>
                    <a:pt x="357541" y="809100"/>
                  </a:lnTo>
                  <a:cubicBezTo>
                    <a:pt x="336770" y="753711"/>
                    <a:pt x="316247" y="700795"/>
                    <a:pt x="295971" y="650351"/>
                  </a:cubicBezTo>
                  <a:cubicBezTo>
                    <a:pt x="275694" y="599908"/>
                    <a:pt x="255171" y="551937"/>
                    <a:pt x="234400" y="506439"/>
                  </a:cubicBezTo>
                  <a:lnTo>
                    <a:pt x="20757" y="34645"/>
                  </a:lnTo>
                  <a:close/>
                  <a:moveTo>
                    <a:pt x="1103694" y="0"/>
                  </a:moveTo>
                  <a:lnTo>
                    <a:pt x="1868275" y="663249"/>
                  </a:lnTo>
                  <a:lnTo>
                    <a:pt x="1868275" y="2389158"/>
                  </a:lnTo>
                  <a:lnTo>
                    <a:pt x="768108" y="2389158"/>
                  </a:lnTo>
                  <a:lnTo>
                    <a:pt x="176188" y="1875688"/>
                  </a:lnTo>
                  <a:lnTo>
                    <a:pt x="193600" y="1886216"/>
                  </a:lnTo>
                  <a:cubicBezTo>
                    <a:pt x="208931" y="1891161"/>
                    <a:pt x="228960" y="1895117"/>
                    <a:pt x="253687" y="1898085"/>
                  </a:cubicBezTo>
                  <a:cubicBezTo>
                    <a:pt x="278414" y="1901052"/>
                    <a:pt x="310065" y="1902536"/>
                    <a:pt x="348639" y="1902536"/>
                  </a:cubicBezTo>
                  <a:cubicBezTo>
                    <a:pt x="386225" y="1902536"/>
                    <a:pt x="417628" y="1901052"/>
                    <a:pt x="442850" y="1898085"/>
                  </a:cubicBezTo>
                  <a:cubicBezTo>
                    <a:pt x="468072" y="1895117"/>
                    <a:pt x="488101" y="1891161"/>
                    <a:pt x="502937" y="1886216"/>
                  </a:cubicBezTo>
                  <a:cubicBezTo>
                    <a:pt x="517773" y="1881270"/>
                    <a:pt x="528406" y="1874841"/>
                    <a:pt x="534835" y="1866928"/>
                  </a:cubicBezTo>
                  <a:cubicBezTo>
                    <a:pt x="541264" y="1859016"/>
                    <a:pt x="544479" y="1850114"/>
                    <a:pt x="544479" y="1840223"/>
                  </a:cubicBezTo>
                  <a:lnTo>
                    <a:pt x="544479" y="1165171"/>
                  </a:lnTo>
                  <a:lnTo>
                    <a:pt x="1069684" y="119212"/>
                  </a:lnTo>
                  <a:cubicBezTo>
                    <a:pt x="1087488" y="83604"/>
                    <a:pt x="1099357" y="55416"/>
                    <a:pt x="1105291" y="34645"/>
                  </a:cubicBezTo>
                  <a:cubicBezTo>
                    <a:pt x="1108259" y="24260"/>
                    <a:pt x="1109062" y="15172"/>
                    <a:pt x="1107702" y="7383"/>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en-US" kern="0" dirty="0">
                <a:solidFill>
                  <a:prstClr val="white"/>
                </a:solidFill>
              </a:endParaRPr>
            </a:p>
          </p:txBody>
        </p:sp>
        <p:sp>
          <p:nvSpPr>
            <p:cNvPr id="16" name="Freeform 15"/>
            <p:cNvSpPr/>
            <p:nvPr/>
          </p:nvSpPr>
          <p:spPr>
            <a:xfrm>
              <a:off x="2128726" y="775732"/>
              <a:ext cx="1519738" cy="1937622"/>
            </a:xfrm>
            <a:custGeom>
              <a:avLst/>
              <a:gdLst/>
              <a:ahLst/>
              <a:cxnLst/>
              <a:rect l="l" t="t" r="r" b="b"/>
              <a:pathLst>
                <a:path w="1519738" h="1937622">
                  <a:moveTo>
                    <a:pt x="202189" y="0"/>
                  </a:moveTo>
                  <a:cubicBezTo>
                    <a:pt x="247688" y="0"/>
                    <a:pt x="284036" y="989"/>
                    <a:pt x="311236" y="2967"/>
                  </a:cubicBezTo>
                  <a:cubicBezTo>
                    <a:pt x="338436" y="4946"/>
                    <a:pt x="359949" y="8655"/>
                    <a:pt x="375774" y="14095"/>
                  </a:cubicBezTo>
                  <a:cubicBezTo>
                    <a:pt x="391600" y="19534"/>
                    <a:pt x="403221" y="26705"/>
                    <a:pt x="410640" y="35607"/>
                  </a:cubicBezTo>
                  <a:cubicBezTo>
                    <a:pt x="418058" y="44509"/>
                    <a:pt x="425229" y="55883"/>
                    <a:pt x="432152" y="69731"/>
                  </a:cubicBezTo>
                  <a:lnTo>
                    <a:pt x="645795" y="541525"/>
                  </a:lnTo>
                  <a:cubicBezTo>
                    <a:pt x="666566" y="587023"/>
                    <a:pt x="687089" y="634994"/>
                    <a:pt x="707366" y="685437"/>
                  </a:cubicBezTo>
                  <a:cubicBezTo>
                    <a:pt x="727642" y="735881"/>
                    <a:pt x="748165" y="788797"/>
                    <a:pt x="768936" y="844186"/>
                  </a:cubicBezTo>
                  <a:lnTo>
                    <a:pt x="771904" y="844186"/>
                  </a:lnTo>
                  <a:cubicBezTo>
                    <a:pt x="790696" y="790775"/>
                    <a:pt x="809983" y="738848"/>
                    <a:pt x="829765" y="688405"/>
                  </a:cubicBezTo>
                  <a:cubicBezTo>
                    <a:pt x="849547" y="637961"/>
                    <a:pt x="868834" y="589990"/>
                    <a:pt x="887627" y="544492"/>
                  </a:cubicBezTo>
                  <a:lnTo>
                    <a:pt x="1098302" y="75665"/>
                  </a:lnTo>
                  <a:cubicBezTo>
                    <a:pt x="1103248" y="59840"/>
                    <a:pt x="1109430" y="47229"/>
                    <a:pt x="1116848" y="37833"/>
                  </a:cubicBezTo>
                  <a:cubicBezTo>
                    <a:pt x="1124266" y="28436"/>
                    <a:pt x="1135393" y="20771"/>
                    <a:pt x="1150229" y="14836"/>
                  </a:cubicBezTo>
                  <a:cubicBezTo>
                    <a:pt x="1165066" y="8902"/>
                    <a:pt x="1185342" y="4946"/>
                    <a:pt x="1211058" y="2967"/>
                  </a:cubicBezTo>
                  <a:cubicBezTo>
                    <a:pt x="1236774" y="989"/>
                    <a:pt x="1270898" y="0"/>
                    <a:pt x="1313429" y="0"/>
                  </a:cubicBezTo>
                  <a:cubicBezTo>
                    <a:pt x="1369807" y="0"/>
                    <a:pt x="1413574" y="1236"/>
                    <a:pt x="1444730" y="3709"/>
                  </a:cubicBezTo>
                  <a:cubicBezTo>
                    <a:pt x="1475886" y="6182"/>
                    <a:pt x="1497152" y="12611"/>
                    <a:pt x="1508526" y="22996"/>
                  </a:cubicBezTo>
                  <a:cubicBezTo>
                    <a:pt x="1519901" y="33382"/>
                    <a:pt x="1522621" y="48960"/>
                    <a:pt x="1516686" y="69731"/>
                  </a:cubicBezTo>
                  <a:cubicBezTo>
                    <a:pt x="1510752" y="90502"/>
                    <a:pt x="1498883" y="118690"/>
                    <a:pt x="1481079" y="154298"/>
                  </a:cubicBezTo>
                  <a:lnTo>
                    <a:pt x="955874" y="1200257"/>
                  </a:lnTo>
                  <a:lnTo>
                    <a:pt x="955874" y="1875309"/>
                  </a:lnTo>
                  <a:cubicBezTo>
                    <a:pt x="955874" y="1885200"/>
                    <a:pt x="952659" y="1894102"/>
                    <a:pt x="946230" y="1902014"/>
                  </a:cubicBezTo>
                  <a:cubicBezTo>
                    <a:pt x="939801" y="1909927"/>
                    <a:pt x="929168" y="1916356"/>
                    <a:pt x="914332" y="1921302"/>
                  </a:cubicBezTo>
                  <a:cubicBezTo>
                    <a:pt x="899496" y="1926247"/>
                    <a:pt x="879467" y="1930203"/>
                    <a:pt x="854245" y="1933171"/>
                  </a:cubicBezTo>
                  <a:cubicBezTo>
                    <a:pt x="829023" y="1936138"/>
                    <a:pt x="797620" y="1937622"/>
                    <a:pt x="760034" y="1937622"/>
                  </a:cubicBezTo>
                  <a:cubicBezTo>
                    <a:pt x="721460" y="1937622"/>
                    <a:pt x="689809" y="1936138"/>
                    <a:pt x="665082" y="1933171"/>
                  </a:cubicBezTo>
                  <a:cubicBezTo>
                    <a:pt x="640355" y="1930203"/>
                    <a:pt x="620326" y="1926247"/>
                    <a:pt x="604995" y="1921302"/>
                  </a:cubicBezTo>
                  <a:cubicBezTo>
                    <a:pt x="589664" y="1916356"/>
                    <a:pt x="579032" y="1909927"/>
                    <a:pt x="573097" y="1902014"/>
                  </a:cubicBezTo>
                  <a:cubicBezTo>
                    <a:pt x="567163" y="1894102"/>
                    <a:pt x="564195" y="1885200"/>
                    <a:pt x="564195" y="1875309"/>
                  </a:cubicBezTo>
                  <a:lnTo>
                    <a:pt x="564195" y="1200257"/>
                  </a:lnTo>
                  <a:lnTo>
                    <a:pt x="38990" y="154298"/>
                  </a:lnTo>
                  <a:cubicBezTo>
                    <a:pt x="20198" y="117701"/>
                    <a:pt x="8081" y="89265"/>
                    <a:pt x="2641" y="68989"/>
                  </a:cubicBezTo>
                  <a:cubicBezTo>
                    <a:pt x="-2799" y="48713"/>
                    <a:pt x="168" y="33382"/>
                    <a:pt x="11543" y="22996"/>
                  </a:cubicBezTo>
                  <a:cubicBezTo>
                    <a:pt x="22917" y="12611"/>
                    <a:pt x="43936" y="6182"/>
                    <a:pt x="74597" y="3709"/>
                  </a:cubicBezTo>
                  <a:cubicBezTo>
                    <a:pt x="105259" y="1236"/>
                    <a:pt x="147790" y="0"/>
                    <a:pt x="202189"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algn="ctr">
                <a:defRPr/>
              </a:pPr>
              <a:endParaRPr lang="en-US" kern="0" smtClean="0">
                <a:solidFill>
                  <a:prstClr val="white"/>
                </a:solidFill>
              </a:endParaRPr>
            </a:p>
          </p:txBody>
        </p:sp>
      </p:grpSp>
      <p:sp>
        <p:nvSpPr>
          <p:cNvPr id="5" name="Rectangle 4"/>
          <p:cNvSpPr/>
          <p:nvPr/>
        </p:nvSpPr>
        <p:spPr>
          <a:xfrm>
            <a:off x="3594821" y="3051573"/>
            <a:ext cx="1205779" cy="646331"/>
          </a:xfrm>
          <a:prstGeom prst="rect">
            <a:avLst/>
          </a:prstGeom>
        </p:spPr>
        <p:txBody>
          <a:bodyPr wrap="none">
            <a:spAutoFit/>
          </a:bodyPr>
          <a:lstStyle/>
          <a:p>
            <a:r>
              <a:rPr lang="en-US" sz="3600" dirty="0">
                <a:solidFill>
                  <a:schemeClr val="bg1"/>
                </a:solidFill>
              </a:rPr>
              <a:t>hank</a:t>
            </a:r>
            <a:endParaRPr lang="en-MY" sz="3600" dirty="0">
              <a:solidFill>
                <a:schemeClr val="bg1"/>
              </a:solidFill>
            </a:endParaRPr>
          </a:p>
        </p:txBody>
      </p:sp>
      <p:sp>
        <p:nvSpPr>
          <p:cNvPr id="17" name="Rectangle 16"/>
          <p:cNvSpPr/>
          <p:nvPr/>
        </p:nvSpPr>
        <p:spPr>
          <a:xfrm>
            <a:off x="6311170" y="3051573"/>
            <a:ext cx="699230" cy="646331"/>
          </a:xfrm>
          <a:prstGeom prst="rect">
            <a:avLst/>
          </a:prstGeom>
        </p:spPr>
        <p:txBody>
          <a:bodyPr wrap="none">
            <a:spAutoFit/>
          </a:bodyPr>
          <a:lstStyle/>
          <a:p>
            <a:r>
              <a:rPr lang="en-US" sz="3600" dirty="0" err="1" smtClean="0">
                <a:solidFill>
                  <a:schemeClr val="bg1"/>
                </a:solidFill>
              </a:rPr>
              <a:t>ou</a:t>
            </a:r>
            <a:endParaRPr lang="en-MY" sz="3600" dirty="0">
              <a:solidFill>
                <a:schemeClr val="bg1"/>
              </a:solidFill>
            </a:endParaRPr>
          </a:p>
        </p:txBody>
      </p:sp>
    </p:spTree>
    <p:extLst>
      <p:ext uri="{BB962C8B-B14F-4D97-AF65-F5344CB8AC3E}">
        <p14:creationId xmlns:p14="http://schemas.microsoft.com/office/powerpoint/2010/main" val="2508641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0" y="5943600"/>
            <a:ext cx="4343400" cy="457200"/>
          </a:xfrm>
        </p:spPr>
        <p:txBody>
          <a:bodyPr>
            <a:normAutofit/>
          </a:bodyPr>
          <a:lstStyle/>
          <a:p>
            <a:pPr algn="r"/>
            <a:r>
              <a:rPr lang="en-US" sz="1100" dirty="0" smtClean="0">
                <a:solidFill>
                  <a:schemeClr val="bg1"/>
                </a:solidFill>
              </a:rPr>
              <a:t>PREPARED BY: FR </a:t>
            </a:r>
            <a:r>
              <a:rPr lang="en-US" sz="1100" dirty="0" err="1" smtClean="0">
                <a:solidFill>
                  <a:schemeClr val="bg1"/>
                </a:solidFill>
              </a:rPr>
              <a:t>Mutiara</a:t>
            </a:r>
            <a:r>
              <a:rPr lang="en-US" sz="1100" dirty="0" smtClean="0">
                <a:solidFill>
                  <a:schemeClr val="bg1"/>
                </a:solidFill>
              </a:rPr>
              <a:t> (M) SDN BHD </a:t>
            </a:r>
            <a:endParaRPr lang="en-US" sz="1100" dirty="0">
              <a:solidFill>
                <a:schemeClr val="bg1"/>
              </a:solidFill>
            </a:endParaRPr>
          </a:p>
        </p:txBody>
      </p:sp>
      <p:sp>
        <p:nvSpPr>
          <p:cNvPr id="4" name="Title 3"/>
          <p:cNvSpPr>
            <a:spLocks noGrp="1"/>
          </p:cNvSpPr>
          <p:nvPr>
            <p:ph type="ctrTitle"/>
          </p:nvPr>
        </p:nvSpPr>
        <p:spPr>
          <a:xfrm>
            <a:off x="990600" y="4191000"/>
            <a:ext cx="7772400" cy="489335"/>
          </a:xfrm>
        </p:spPr>
        <p:txBody>
          <a:bodyPr>
            <a:noAutofit/>
          </a:bodyPr>
          <a:lstStyle/>
          <a:p>
            <a:pPr algn="just"/>
            <a:r>
              <a:rPr lang="en-US" sz="3200" b="1" dirty="0" smtClean="0">
                <a:solidFill>
                  <a:schemeClr val="bg1"/>
                </a:solidFill>
              </a:rPr>
              <a:t>INVESTMENT CONSIDERATION</a:t>
            </a:r>
            <a:endParaRPr lang="en-MY" sz="3200" b="1"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630847"/>
            <a:ext cx="2006253" cy="150275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453" y="803390"/>
            <a:ext cx="1012844" cy="839816"/>
          </a:xfrm>
          <a:prstGeom prst="rect">
            <a:avLst/>
          </a:prstGeom>
        </p:spPr>
      </p:pic>
      <p:grpSp>
        <p:nvGrpSpPr>
          <p:cNvPr id="13" name="Group 12"/>
          <p:cNvGrpSpPr/>
          <p:nvPr/>
        </p:nvGrpSpPr>
        <p:grpSpPr>
          <a:xfrm>
            <a:off x="6248400" y="533400"/>
            <a:ext cx="1600200" cy="1270747"/>
            <a:chOff x="1481351" y="1600200"/>
            <a:chExt cx="1600200" cy="1270747"/>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1351" y="2667000"/>
              <a:ext cx="1600200" cy="203947"/>
            </a:xfrm>
            <a:prstGeom prst="rect">
              <a:avLst/>
            </a:prstGeom>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2099" y="1600200"/>
              <a:ext cx="147508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2" descr="C:\Work Program\WMI FOLDER\FRMutiara\SupportDocument\logo f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796280"/>
            <a:ext cx="1295400" cy="604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INVESTMENT CONSIDERATION I</a:t>
            </a:r>
            <a:endParaRPr lang="en-US" dirty="0">
              <a:solidFill>
                <a:schemeClr val="bg1"/>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124427145"/>
              </p:ext>
            </p:extLst>
          </p:nvPr>
        </p:nvGraphicFramePr>
        <p:xfrm>
          <a:off x="304800" y="2057400"/>
          <a:ext cx="8610599" cy="3907474"/>
        </p:xfrm>
        <a:graphic>
          <a:graphicData uri="http://schemas.openxmlformats.org/drawingml/2006/table">
            <a:tbl>
              <a:tblPr firstRow="1" bandRow="1">
                <a:tableStyleId>{F5AB1C69-6EDB-4FF4-983F-18BD219EF322}</a:tableStyleId>
              </a:tblPr>
              <a:tblGrid>
                <a:gridCol w="453189"/>
                <a:gridCol w="3128211"/>
                <a:gridCol w="1976689"/>
                <a:gridCol w="1575075"/>
                <a:gridCol w="1477435"/>
              </a:tblGrid>
              <a:tr h="315437">
                <a:tc gridSpan="5">
                  <a:txBody>
                    <a:bodyPr/>
                    <a:lstStyle/>
                    <a:p>
                      <a:pPr algn="ctr"/>
                      <a:r>
                        <a:rPr lang="en-US" sz="1600" b="1" dirty="0" smtClean="0">
                          <a:solidFill>
                            <a:schemeClr val="bg1"/>
                          </a:solidFill>
                          <a:latin typeface="Century Gothic" panose="020B0502020202020204" pitchFamily="34" charset="0"/>
                        </a:rPr>
                        <a:t>PROVISIONAL OF ACCOUNTING SOFTWARE SOLUTIONS</a:t>
                      </a:r>
                      <a:endParaRPr lang="en-MY" sz="1600" b="1" dirty="0">
                        <a:solidFill>
                          <a:schemeClr val="bg1"/>
                        </a:solidFill>
                        <a:latin typeface="Century Gothic" panose="020B0502020202020204" pitchFamily="34" charset="0"/>
                      </a:endParaRPr>
                    </a:p>
                  </a:txBody>
                  <a:tcPr>
                    <a:solidFill>
                      <a:schemeClr val="accent1"/>
                    </a:solidFill>
                  </a:tcPr>
                </a:tc>
                <a:tc hMerge="1">
                  <a:txBody>
                    <a:bodyPr/>
                    <a:lstStyle/>
                    <a:p>
                      <a:pPr algn="ctr"/>
                      <a:endParaRPr lang="en-MY" sz="1600" b="1" dirty="0">
                        <a:solidFill>
                          <a:schemeClr val="bg1"/>
                        </a:solidFill>
                        <a:latin typeface="Century Gothic" panose="020B0502020202020204" pitchFamily="34" charset="0"/>
                      </a:endParaRPr>
                    </a:p>
                  </a:txBody>
                  <a:tcPr>
                    <a:solidFill>
                      <a:schemeClr val="accent1"/>
                    </a:solidFill>
                  </a:tcPr>
                </a:tc>
                <a:tc hMerge="1">
                  <a:txBody>
                    <a:bodyPr/>
                    <a:lstStyle/>
                    <a:p>
                      <a:pPr algn="ctr"/>
                      <a:endParaRPr lang="en-MY" sz="1600" b="1" dirty="0">
                        <a:solidFill>
                          <a:schemeClr val="bg1"/>
                        </a:solidFill>
                        <a:latin typeface="Century Gothic" panose="020B0502020202020204" pitchFamily="34" charset="0"/>
                      </a:endParaRPr>
                    </a:p>
                  </a:txBody>
                  <a:tcPr>
                    <a:solidFill>
                      <a:schemeClr val="accent1"/>
                    </a:solidFill>
                  </a:tcPr>
                </a:tc>
                <a:tc hMerge="1">
                  <a:txBody>
                    <a:bodyPr/>
                    <a:lstStyle/>
                    <a:p>
                      <a:pPr algn="ctr"/>
                      <a:endParaRPr lang="en-MY" sz="1600" b="1" dirty="0">
                        <a:solidFill>
                          <a:schemeClr val="bg1"/>
                        </a:solidFill>
                        <a:latin typeface="Century Gothic" panose="020B0502020202020204" pitchFamily="34" charset="0"/>
                      </a:endParaRPr>
                    </a:p>
                  </a:txBody>
                  <a:tcPr>
                    <a:solidFill>
                      <a:schemeClr val="accent1"/>
                    </a:solidFill>
                  </a:tcPr>
                </a:tc>
                <a:tc hMerge="1">
                  <a:txBody>
                    <a:bodyPr/>
                    <a:lstStyle/>
                    <a:p>
                      <a:pPr algn="ctr"/>
                      <a:endParaRPr lang="en-MY" sz="1600" b="1" dirty="0">
                        <a:solidFill>
                          <a:schemeClr val="bg1"/>
                        </a:solidFill>
                        <a:latin typeface="Century Gothic" panose="020B0502020202020204" pitchFamily="34" charset="0"/>
                      </a:endParaRPr>
                    </a:p>
                  </a:txBody>
                  <a:tcPr>
                    <a:solidFill>
                      <a:schemeClr val="accent1"/>
                    </a:solidFill>
                  </a:tcPr>
                </a:tc>
              </a:tr>
              <a:tr h="315437">
                <a:tc>
                  <a:txBody>
                    <a:bodyPr/>
                    <a:lstStyle/>
                    <a:p>
                      <a:pPr algn="ctr"/>
                      <a:r>
                        <a:rPr lang="en-US" sz="1600" b="1" dirty="0" smtClean="0">
                          <a:solidFill>
                            <a:schemeClr val="bg1"/>
                          </a:solidFill>
                          <a:latin typeface="Century Gothic" panose="020B0502020202020204" pitchFamily="34" charset="0"/>
                        </a:rPr>
                        <a:t>#</a:t>
                      </a:r>
                      <a:endParaRPr lang="en-MY" sz="1600" b="1" dirty="0">
                        <a:solidFill>
                          <a:schemeClr val="bg1"/>
                        </a:solidFill>
                        <a:latin typeface="Century Gothic" panose="020B0502020202020204" pitchFamily="34" charset="0"/>
                      </a:endParaRPr>
                    </a:p>
                  </a:txBody>
                  <a:tcPr>
                    <a:solidFill>
                      <a:schemeClr val="bg2">
                        <a:lumMod val="20000"/>
                        <a:lumOff val="80000"/>
                      </a:schemeClr>
                    </a:solidFill>
                  </a:tcPr>
                </a:tc>
                <a:tc>
                  <a:txBody>
                    <a:bodyPr/>
                    <a:lstStyle/>
                    <a:p>
                      <a:pPr algn="ctr"/>
                      <a:r>
                        <a:rPr lang="en-US" sz="1600" b="1" dirty="0" smtClean="0">
                          <a:solidFill>
                            <a:schemeClr val="bg1"/>
                          </a:solidFill>
                          <a:latin typeface="Century Gothic" panose="020B0502020202020204" pitchFamily="34" charset="0"/>
                        </a:rPr>
                        <a:t>Item</a:t>
                      </a:r>
                      <a:endParaRPr lang="en-MY" sz="1600" b="1" dirty="0">
                        <a:solidFill>
                          <a:schemeClr val="bg1"/>
                        </a:solidFill>
                        <a:latin typeface="Century Gothic" panose="020B0502020202020204" pitchFamily="34" charset="0"/>
                      </a:endParaRPr>
                    </a:p>
                  </a:txBody>
                  <a:tcPr>
                    <a:solidFill>
                      <a:schemeClr val="bg2">
                        <a:lumMod val="20000"/>
                        <a:lumOff val="80000"/>
                      </a:schemeClr>
                    </a:solidFill>
                  </a:tcPr>
                </a:tc>
                <a:tc>
                  <a:txBody>
                    <a:bodyPr/>
                    <a:lstStyle/>
                    <a:p>
                      <a:pPr algn="ctr"/>
                      <a:r>
                        <a:rPr lang="en-US" sz="1600" b="1" dirty="0" smtClean="0">
                          <a:solidFill>
                            <a:schemeClr val="bg1"/>
                          </a:solidFill>
                          <a:latin typeface="Century Gothic" panose="020B0502020202020204" pitchFamily="34" charset="0"/>
                        </a:rPr>
                        <a:t>Price/Unit (RM)*</a:t>
                      </a:r>
                      <a:endParaRPr lang="en-MY" sz="1600" b="1" dirty="0">
                        <a:solidFill>
                          <a:schemeClr val="bg1"/>
                        </a:solidFill>
                        <a:latin typeface="Century Gothic" panose="020B0502020202020204" pitchFamily="34" charset="0"/>
                      </a:endParaRPr>
                    </a:p>
                  </a:txBody>
                  <a:tcPr>
                    <a:solidFill>
                      <a:schemeClr val="bg2">
                        <a:lumMod val="20000"/>
                        <a:lumOff val="80000"/>
                      </a:schemeClr>
                    </a:solidFill>
                  </a:tcPr>
                </a:tc>
                <a:tc>
                  <a:txBody>
                    <a:bodyPr/>
                    <a:lstStyle/>
                    <a:p>
                      <a:pPr algn="ctr"/>
                      <a:r>
                        <a:rPr lang="en-US" sz="1600" b="1" dirty="0" smtClean="0">
                          <a:solidFill>
                            <a:schemeClr val="bg1"/>
                          </a:solidFill>
                          <a:latin typeface="Century Gothic" panose="020B0502020202020204" pitchFamily="34" charset="0"/>
                        </a:rPr>
                        <a:t>Total</a:t>
                      </a:r>
                      <a:r>
                        <a:rPr lang="en-US" sz="1600" b="1" baseline="0" dirty="0" smtClean="0">
                          <a:solidFill>
                            <a:schemeClr val="bg1"/>
                          </a:solidFill>
                          <a:latin typeface="Century Gothic" panose="020B0502020202020204" pitchFamily="34" charset="0"/>
                        </a:rPr>
                        <a:t> </a:t>
                      </a:r>
                      <a:r>
                        <a:rPr lang="en-US" sz="1600" b="1" dirty="0" smtClean="0">
                          <a:solidFill>
                            <a:schemeClr val="bg1"/>
                          </a:solidFill>
                          <a:latin typeface="Century Gothic" panose="020B0502020202020204" pitchFamily="34" charset="0"/>
                        </a:rPr>
                        <a:t>Units</a:t>
                      </a:r>
                      <a:endParaRPr lang="en-MY" sz="1600" b="1" dirty="0">
                        <a:solidFill>
                          <a:schemeClr val="bg1"/>
                        </a:solidFill>
                        <a:latin typeface="Century Gothic" panose="020B0502020202020204" pitchFamily="34" charset="0"/>
                      </a:endParaRPr>
                    </a:p>
                  </a:txBody>
                  <a:tcPr>
                    <a:solidFill>
                      <a:schemeClr val="bg2">
                        <a:lumMod val="20000"/>
                        <a:lumOff val="80000"/>
                      </a:schemeClr>
                    </a:solidFill>
                  </a:tcPr>
                </a:tc>
                <a:tc>
                  <a:txBody>
                    <a:bodyPr/>
                    <a:lstStyle/>
                    <a:p>
                      <a:pPr algn="ctr"/>
                      <a:r>
                        <a:rPr lang="en-US" sz="1600" b="1" dirty="0" smtClean="0">
                          <a:solidFill>
                            <a:schemeClr val="bg1"/>
                          </a:solidFill>
                          <a:latin typeface="Century Gothic" panose="020B0502020202020204" pitchFamily="34" charset="0"/>
                        </a:rPr>
                        <a:t>Total (RM)*</a:t>
                      </a:r>
                      <a:endParaRPr lang="en-MY" sz="1600" b="1" dirty="0">
                        <a:solidFill>
                          <a:schemeClr val="bg1"/>
                        </a:solidFill>
                        <a:latin typeface="Century Gothic" panose="020B0502020202020204" pitchFamily="34" charset="0"/>
                      </a:endParaRPr>
                    </a:p>
                  </a:txBody>
                  <a:tcPr>
                    <a:solidFill>
                      <a:schemeClr val="bg2">
                        <a:lumMod val="20000"/>
                        <a:lumOff val="80000"/>
                      </a:schemeClr>
                    </a:solidFill>
                  </a:tcPr>
                </a:tc>
              </a:tr>
              <a:tr h="356112">
                <a:tc>
                  <a:txBody>
                    <a:bodyPr/>
                    <a:lstStyle/>
                    <a:p>
                      <a:pPr algn="l"/>
                      <a:r>
                        <a:rPr lang="en-US" sz="1100" dirty="0" smtClean="0">
                          <a:solidFill>
                            <a:schemeClr val="bg1"/>
                          </a:solidFill>
                          <a:latin typeface="Century Gothic" panose="020B0502020202020204" pitchFamily="34" charset="0"/>
                        </a:rPr>
                        <a:t>1.</a:t>
                      </a:r>
                      <a:endParaRPr lang="en-MY" sz="1100" dirty="0">
                        <a:solidFill>
                          <a:schemeClr val="bg1"/>
                        </a:solidFill>
                        <a:latin typeface="Century Gothic" panose="020B0502020202020204" pitchFamily="34" charset="0"/>
                      </a:endParaRPr>
                    </a:p>
                  </a:txBody>
                  <a:tcPr>
                    <a:solidFill>
                      <a:schemeClr val="bg2">
                        <a:lumMod val="20000"/>
                        <a:lumOff val="80000"/>
                      </a:schemeClr>
                    </a:solidFill>
                  </a:tcPr>
                </a:tc>
                <a:tc>
                  <a:txBody>
                    <a:bodyPr/>
                    <a:lstStyle/>
                    <a:p>
                      <a:pPr algn="l"/>
                      <a:r>
                        <a:rPr lang="en-US" sz="1100" dirty="0" smtClean="0">
                          <a:solidFill>
                            <a:schemeClr val="bg1"/>
                          </a:solidFill>
                          <a:latin typeface="Century Gothic" panose="020B0502020202020204" pitchFamily="34" charset="0"/>
                        </a:rPr>
                        <a:t>SPS Accounting Software</a:t>
                      </a:r>
                      <a:endParaRPr lang="en-MY" sz="1100" dirty="0">
                        <a:solidFill>
                          <a:schemeClr val="bg1"/>
                        </a:solidFill>
                        <a:latin typeface="Century Gothic" panose="020B0502020202020204" pitchFamily="34" charset="0"/>
                      </a:endParaRPr>
                    </a:p>
                  </a:txBody>
                  <a:tcPr>
                    <a:solidFill>
                      <a:schemeClr val="bg2">
                        <a:lumMod val="20000"/>
                        <a:lumOff val="80000"/>
                      </a:schemeClr>
                    </a:solidFill>
                  </a:tcPr>
                </a:tc>
                <a:tc>
                  <a:txBody>
                    <a:bodyPr/>
                    <a:lstStyle/>
                    <a:p>
                      <a:pPr algn="r"/>
                      <a:r>
                        <a:rPr lang="en-US" sz="1100" strike="noStrike" baseline="0" dirty="0" smtClean="0">
                          <a:solidFill>
                            <a:schemeClr val="bg1"/>
                          </a:solidFill>
                          <a:latin typeface="Century Gothic" panose="020B0502020202020204" pitchFamily="34" charset="0"/>
                        </a:rPr>
                        <a:t>2,880.00</a:t>
                      </a:r>
                      <a:endParaRPr lang="en-MY" sz="1100" strike="noStrike" baseline="0" dirty="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algn="ctr"/>
                      <a:r>
                        <a:rPr lang="en-US" sz="1100" strike="noStrike" baseline="0" dirty="0" smtClean="0">
                          <a:solidFill>
                            <a:schemeClr val="bg1"/>
                          </a:solidFill>
                          <a:latin typeface="Century Gothic" panose="020B0502020202020204" pitchFamily="34" charset="0"/>
                        </a:rPr>
                        <a:t>50 License X 600 Pi1M</a:t>
                      </a:r>
                      <a:endParaRPr lang="en-MY" sz="1100" strike="noStrike" baseline="0" dirty="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algn="r"/>
                      <a:r>
                        <a:rPr lang="en-US" sz="1100" strike="noStrike" baseline="0" dirty="0" smtClean="0">
                          <a:solidFill>
                            <a:schemeClr val="bg1"/>
                          </a:solidFill>
                          <a:latin typeface="Century Gothic" panose="020B0502020202020204" pitchFamily="34" charset="0"/>
                        </a:rPr>
                        <a:t>86,400,000.00</a:t>
                      </a:r>
                      <a:endParaRPr lang="en-MY" sz="1100" strike="noStrike" baseline="0" dirty="0">
                        <a:solidFill>
                          <a:schemeClr val="bg1"/>
                        </a:solidFill>
                        <a:latin typeface="Century Gothic" panose="020B0502020202020204" pitchFamily="34" charset="0"/>
                      </a:endParaRPr>
                    </a:p>
                  </a:txBody>
                  <a:tcPr anchor="ctr">
                    <a:solidFill>
                      <a:schemeClr val="bg2">
                        <a:lumMod val="20000"/>
                        <a:lumOff val="80000"/>
                      </a:schemeClr>
                    </a:solidFill>
                  </a:tcPr>
                </a:tc>
              </a:tr>
              <a:tr h="544452">
                <a:tc>
                  <a:txBody>
                    <a:bodyPr/>
                    <a:lstStyle/>
                    <a:p>
                      <a:pPr algn="l"/>
                      <a:r>
                        <a:rPr lang="en-US" sz="1100" dirty="0" smtClean="0">
                          <a:solidFill>
                            <a:schemeClr val="bg1"/>
                          </a:solidFill>
                          <a:latin typeface="Century Gothic" panose="020B0502020202020204" pitchFamily="34" charset="0"/>
                        </a:rPr>
                        <a:t>2.</a:t>
                      </a:r>
                      <a:endParaRPr lang="en-MY" sz="1100" dirty="0">
                        <a:solidFill>
                          <a:schemeClr val="bg1"/>
                        </a:solidFill>
                        <a:latin typeface="Century Gothic" panose="020B0502020202020204" pitchFamily="34" charset="0"/>
                      </a:endParaRPr>
                    </a:p>
                  </a:txBody>
                  <a:tcPr>
                    <a:solidFill>
                      <a:schemeClr val="bg2">
                        <a:lumMod val="20000"/>
                        <a:lumOff val="80000"/>
                      </a:schemeClr>
                    </a:solidFill>
                  </a:tcPr>
                </a:tc>
                <a:tc>
                  <a:txBody>
                    <a:bodyPr/>
                    <a:lstStyle/>
                    <a:p>
                      <a:pPr algn="l"/>
                      <a:r>
                        <a:rPr lang="en-US" sz="1100" dirty="0" smtClean="0">
                          <a:solidFill>
                            <a:schemeClr val="bg1"/>
                          </a:solidFill>
                          <a:latin typeface="Century Gothic" panose="020B0502020202020204" pitchFamily="34" charset="0"/>
                        </a:rPr>
                        <a:t>SPS Lite Accounting Software</a:t>
                      </a:r>
                      <a:endParaRPr lang="en-MY" sz="1100" dirty="0">
                        <a:solidFill>
                          <a:schemeClr val="bg1"/>
                        </a:solidFill>
                        <a:latin typeface="Century Gothic" panose="020B0502020202020204" pitchFamily="34" charset="0"/>
                      </a:endParaRPr>
                    </a:p>
                  </a:txBody>
                  <a:tcPr>
                    <a:solidFill>
                      <a:schemeClr val="bg2">
                        <a:lumMod val="20000"/>
                        <a:lumOff val="80000"/>
                      </a:schemeClr>
                    </a:solidFill>
                  </a:tcPr>
                </a:tc>
                <a:tc>
                  <a:txBody>
                    <a:bodyPr/>
                    <a:lstStyle/>
                    <a:p>
                      <a:pPr algn="r"/>
                      <a:r>
                        <a:rPr lang="en-US" sz="1100" strike="noStrike" dirty="0" smtClean="0">
                          <a:solidFill>
                            <a:schemeClr val="bg1"/>
                          </a:solidFill>
                          <a:latin typeface="Century Gothic" panose="020B0502020202020204" pitchFamily="34" charset="0"/>
                        </a:rPr>
                        <a:t>20.00 monthly (Proposed 36 months subscription period)</a:t>
                      </a:r>
                      <a:endParaRPr lang="en-MY" sz="1100" strike="noStrike" dirty="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algn="ctr"/>
                      <a:r>
                        <a:rPr lang="en-US" sz="1100" strike="noStrike" dirty="0" smtClean="0">
                          <a:solidFill>
                            <a:schemeClr val="bg1"/>
                          </a:solidFill>
                          <a:latin typeface="Century Gothic" panose="020B0502020202020204" pitchFamily="34" charset="0"/>
                        </a:rPr>
                        <a:t>150 License X 600 Pi1M</a:t>
                      </a:r>
                      <a:endParaRPr lang="en-MY" sz="1100" strike="noStrike" dirty="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algn="r"/>
                      <a:r>
                        <a:rPr lang="en-US" sz="1100" strike="noStrike" dirty="0" smtClean="0">
                          <a:solidFill>
                            <a:schemeClr val="bg1"/>
                          </a:solidFill>
                          <a:latin typeface="Century Gothic" panose="020B0502020202020204" pitchFamily="34" charset="0"/>
                        </a:rPr>
                        <a:t>64,800,000.00</a:t>
                      </a:r>
                      <a:endParaRPr lang="en-MY" sz="1100" strike="noStrike" dirty="0">
                        <a:solidFill>
                          <a:schemeClr val="bg1"/>
                        </a:solidFill>
                        <a:latin typeface="Century Gothic" panose="020B0502020202020204" pitchFamily="34" charset="0"/>
                      </a:endParaRPr>
                    </a:p>
                  </a:txBody>
                  <a:tcPr anchor="ctr">
                    <a:solidFill>
                      <a:schemeClr val="bg2">
                        <a:lumMod val="20000"/>
                        <a:lumOff val="80000"/>
                      </a:schemeClr>
                    </a:solidFill>
                  </a:tcPr>
                </a:tc>
              </a:tr>
              <a:tr h="855567">
                <a:tc>
                  <a:txBody>
                    <a:bodyPr/>
                    <a:lstStyle/>
                    <a:p>
                      <a:pPr marL="0" lvl="0" indent="0" algn="l">
                        <a:buFont typeface="Arial" panose="020B0604020202020204" pitchFamily="34" charset="0"/>
                        <a:buNone/>
                      </a:pPr>
                      <a:r>
                        <a:rPr lang="en-US" sz="1100" baseline="0" dirty="0" smtClean="0">
                          <a:solidFill>
                            <a:schemeClr val="bg1"/>
                          </a:solidFill>
                          <a:latin typeface="Century Gothic" panose="020B0502020202020204" pitchFamily="34" charset="0"/>
                        </a:rPr>
                        <a:t>3.</a:t>
                      </a:r>
                    </a:p>
                  </a:txBody>
                  <a:tcPr>
                    <a:solidFill>
                      <a:schemeClr val="bg2">
                        <a:lumMod val="20000"/>
                        <a:lumOff val="80000"/>
                      </a:schemeClr>
                    </a:solidFill>
                  </a:tcPr>
                </a:tc>
                <a:tc>
                  <a:txBody>
                    <a:bodyPr/>
                    <a:lstStyle/>
                    <a:p>
                      <a:pPr algn="l"/>
                      <a:r>
                        <a:rPr lang="en-US" sz="1100" dirty="0" smtClean="0">
                          <a:solidFill>
                            <a:schemeClr val="bg1"/>
                          </a:solidFill>
                          <a:latin typeface="Century Gothic" panose="020B0502020202020204" pitchFamily="34" charset="0"/>
                        </a:rPr>
                        <a:t>2 year Support</a:t>
                      </a:r>
                      <a:r>
                        <a:rPr lang="en-US" sz="1100" baseline="0" dirty="0" smtClean="0">
                          <a:solidFill>
                            <a:schemeClr val="bg1"/>
                          </a:solidFill>
                          <a:latin typeface="Century Gothic" panose="020B0502020202020204" pitchFamily="34" charset="0"/>
                        </a:rPr>
                        <a:t> and Maintenance</a:t>
                      </a:r>
                    </a:p>
                    <a:p>
                      <a:pPr marL="285750" lvl="0" indent="-285750" algn="l">
                        <a:buFont typeface="Arial" panose="020B0604020202020204" pitchFamily="34" charset="0"/>
                        <a:buChar char="•"/>
                      </a:pPr>
                      <a:r>
                        <a:rPr lang="en-US" sz="1100" baseline="0" dirty="0" smtClean="0">
                          <a:solidFill>
                            <a:schemeClr val="bg1"/>
                          </a:solidFill>
                          <a:latin typeface="Century Gothic" panose="020B0502020202020204" pitchFamily="34" charset="0"/>
                        </a:rPr>
                        <a:t>Software version update</a:t>
                      </a:r>
                    </a:p>
                    <a:p>
                      <a:pPr marL="285750" lvl="0" indent="-285750" algn="l">
                        <a:buFont typeface="Arial" panose="020B0604020202020204" pitchFamily="34" charset="0"/>
                        <a:buChar char="•"/>
                      </a:pPr>
                      <a:r>
                        <a:rPr lang="en-US" sz="1100" baseline="0" dirty="0" smtClean="0">
                          <a:solidFill>
                            <a:schemeClr val="bg1"/>
                          </a:solidFill>
                          <a:latin typeface="Century Gothic" panose="020B0502020202020204" pitchFamily="34" charset="0"/>
                        </a:rPr>
                        <a:t>Viewer support (5 cases)</a:t>
                      </a:r>
                    </a:p>
                    <a:p>
                      <a:pPr marL="285750" lvl="0" indent="-285750" algn="l">
                        <a:buFont typeface="Arial" panose="020B0604020202020204" pitchFamily="34" charset="0"/>
                        <a:buChar char="•"/>
                      </a:pPr>
                      <a:r>
                        <a:rPr lang="en-US" sz="1100" baseline="0" dirty="0" smtClean="0">
                          <a:solidFill>
                            <a:schemeClr val="bg1"/>
                          </a:solidFill>
                          <a:latin typeface="Century Gothic" panose="020B0502020202020204" pitchFamily="34" charset="0"/>
                        </a:rPr>
                        <a:t>On call support (3 cases)</a:t>
                      </a:r>
                    </a:p>
                    <a:p>
                      <a:pPr marL="285750" lvl="0" indent="-285750" algn="l">
                        <a:buFont typeface="Arial" panose="020B0604020202020204" pitchFamily="34" charset="0"/>
                        <a:buChar char="•"/>
                      </a:pPr>
                      <a:r>
                        <a:rPr lang="en-US" sz="1100" baseline="0" dirty="0" smtClean="0">
                          <a:solidFill>
                            <a:schemeClr val="bg1"/>
                          </a:solidFill>
                          <a:latin typeface="Century Gothic" panose="020B0502020202020204" pitchFamily="34" charset="0"/>
                        </a:rPr>
                        <a:t>Online Support</a:t>
                      </a:r>
                    </a:p>
                  </a:txBody>
                  <a:tcPr>
                    <a:solidFill>
                      <a:schemeClr val="bg2">
                        <a:lumMod val="20000"/>
                        <a:lumOff val="80000"/>
                      </a:schemeClr>
                    </a:solidFill>
                  </a:tcPr>
                </a:tc>
                <a:tc>
                  <a:txBody>
                    <a:bodyPr/>
                    <a:lstStyle/>
                    <a:p>
                      <a:pPr algn="r"/>
                      <a:r>
                        <a:rPr lang="en-US" sz="1100" strike="noStrike" dirty="0" smtClean="0">
                          <a:solidFill>
                            <a:schemeClr val="bg1"/>
                          </a:solidFill>
                          <a:effectLst/>
                          <a:latin typeface="Century Gothic" panose="020B0502020202020204" pitchFamily="34" charset="0"/>
                        </a:rPr>
                        <a:t>980.00</a:t>
                      </a:r>
                      <a:r>
                        <a:rPr lang="en-US" sz="1100" strike="noStrike" dirty="0" smtClean="0">
                          <a:solidFill>
                            <a:schemeClr val="bg1"/>
                          </a:solidFill>
                          <a:latin typeface="Century Gothic" panose="020B0502020202020204" pitchFamily="34" charset="0"/>
                        </a:rPr>
                        <a:t>/year/</a:t>
                      </a:r>
                      <a:r>
                        <a:rPr lang="en-US" sz="1100" strike="noStrike" baseline="0" dirty="0" smtClean="0">
                          <a:solidFill>
                            <a:schemeClr val="bg1"/>
                          </a:solidFill>
                          <a:latin typeface="Century Gothic" panose="020B0502020202020204" pitchFamily="34" charset="0"/>
                        </a:rPr>
                        <a:t> license</a:t>
                      </a:r>
                      <a:endParaRPr lang="en-US" sz="1100" strike="noStrike" dirty="0" smtClean="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strike="noStrike" baseline="0" dirty="0" smtClean="0">
                          <a:solidFill>
                            <a:schemeClr val="bg1"/>
                          </a:solidFill>
                          <a:latin typeface="Century Gothic" panose="020B0502020202020204" pitchFamily="34" charset="0"/>
                        </a:rPr>
                        <a:t>50 License X 600 Pi1M</a:t>
                      </a:r>
                      <a:endParaRPr lang="en-MY" sz="1100" strike="noStrike" baseline="0" dirty="0" smtClean="0">
                        <a:solidFill>
                          <a:schemeClr val="bg1"/>
                        </a:solidFill>
                        <a:latin typeface="Century Gothic" panose="020B0502020202020204" pitchFamily="34" charset="0"/>
                      </a:endParaRPr>
                    </a:p>
                    <a:p>
                      <a:pPr algn="ctr"/>
                      <a:endParaRPr lang="en-MY" sz="1100" strike="noStrike" dirty="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algn="r"/>
                      <a:r>
                        <a:rPr lang="en-US" sz="1100" strike="noStrike" dirty="0" smtClean="0">
                          <a:solidFill>
                            <a:schemeClr val="bg1"/>
                          </a:solidFill>
                          <a:latin typeface="Century Gothic" panose="020B0502020202020204" pitchFamily="34" charset="0"/>
                        </a:rPr>
                        <a:t>58,800,000.00</a:t>
                      </a:r>
                      <a:endParaRPr lang="en-MY" sz="1100" strike="noStrike" dirty="0">
                        <a:solidFill>
                          <a:schemeClr val="bg1"/>
                        </a:solidFill>
                        <a:latin typeface="Century Gothic" panose="020B0502020202020204" pitchFamily="34" charset="0"/>
                      </a:endParaRPr>
                    </a:p>
                  </a:txBody>
                  <a:tcPr anchor="ctr">
                    <a:solidFill>
                      <a:schemeClr val="bg2">
                        <a:lumMod val="20000"/>
                        <a:lumOff val="80000"/>
                      </a:schemeClr>
                    </a:solidFill>
                  </a:tcPr>
                </a:tc>
              </a:tr>
              <a:tr h="356112">
                <a:tc>
                  <a:txBody>
                    <a:bodyPr/>
                    <a:lstStyle/>
                    <a:p>
                      <a:pPr algn="l"/>
                      <a:r>
                        <a:rPr lang="en-US" sz="1100" dirty="0" smtClean="0">
                          <a:solidFill>
                            <a:schemeClr val="bg1"/>
                          </a:solidFill>
                          <a:latin typeface="Century Gothic" panose="020B0502020202020204" pitchFamily="34" charset="0"/>
                        </a:rPr>
                        <a:t>4.</a:t>
                      </a:r>
                      <a:endParaRPr lang="en-MY" sz="1100" dirty="0">
                        <a:solidFill>
                          <a:schemeClr val="bg1"/>
                        </a:solidFill>
                        <a:latin typeface="Century Gothic" panose="020B0502020202020204" pitchFamily="34" charset="0"/>
                      </a:endParaRPr>
                    </a:p>
                  </a:txBody>
                  <a:tcPr>
                    <a:solidFill>
                      <a:schemeClr val="bg2">
                        <a:lumMod val="20000"/>
                        <a:lumOff val="80000"/>
                      </a:schemeClr>
                    </a:solidFill>
                  </a:tcPr>
                </a:tc>
                <a:tc>
                  <a:txBody>
                    <a:bodyPr/>
                    <a:lstStyle/>
                    <a:p>
                      <a:pPr algn="l"/>
                      <a:r>
                        <a:rPr lang="en-US" sz="1100" dirty="0" smtClean="0">
                          <a:solidFill>
                            <a:schemeClr val="bg1"/>
                          </a:solidFill>
                          <a:latin typeface="Century Gothic" panose="020B0502020202020204" pitchFamily="34" charset="0"/>
                        </a:rPr>
                        <a:t>Training (per</a:t>
                      </a:r>
                      <a:r>
                        <a:rPr lang="en-US" sz="1100" baseline="0" dirty="0" smtClean="0">
                          <a:solidFill>
                            <a:schemeClr val="bg1"/>
                          </a:solidFill>
                          <a:latin typeface="Century Gothic" panose="020B0502020202020204" pitchFamily="34" charset="0"/>
                        </a:rPr>
                        <a:t> person)</a:t>
                      </a:r>
                      <a:endParaRPr lang="en-MY" sz="1100" dirty="0">
                        <a:solidFill>
                          <a:schemeClr val="bg1"/>
                        </a:solidFill>
                        <a:latin typeface="Century Gothic" panose="020B0502020202020204" pitchFamily="34" charset="0"/>
                      </a:endParaRPr>
                    </a:p>
                  </a:txBody>
                  <a:tcPr>
                    <a:solidFill>
                      <a:schemeClr val="bg2">
                        <a:lumMod val="20000"/>
                        <a:lumOff val="80000"/>
                      </a:schemeClr>
                    </a:solidFill>
                  </a:tcPr>
                </a:tc>
                <a:tc>
                  <a:txBody>
                    <a:bodyPr/>
                    <a:lstStyle/>
                    <a:p>
                      <a:pPr algn="r"/>
                      <a:r>
                        <a:rPr lang="en-US" sz="1100" strike="noStrike" dirty="0" smtClean="0">
                          <a:solidFill>
                            <a:schemeClr val="bg1"/>
                          </a:solidFill>
                          <a:latin typeface="Century Gothic" panose="020B0502020202020204" pitchFamily="34" charset="0"/>
                        </a:rPr>
                        <a:t>1,500.00</a:t>
                      </a:r>
                      <a:endParaRPr lang="en-MY" sz="1100" strike="noStrike" dirty="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strike="noStrike" baseline="0" dirty="0" smtClean="0">
                          <a:solidFill>
                            <a:schemeClr val="bg1"/>
                          </a:solidFill>
                          <a:latin typeface="Century Gothic" panose="020B0502020202020204" pitchFamily="34" charset="0"/>
                        </a:rPr>
                        <a:t>50 License X 600 Pi1M</a:t>
                      </a:r>
                      <a:endParaRPr lang="en-MY" sz="1100" strike="noStrike" baseline="0" dirty="0" smtClean="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algn="r"/>
                      <a:r>
                        <a:rPr lang="en-US" sz="1100" strike="noStrike" dirty="0" smtClean="0">
                          <a:solidFill>
                            <a:schemeClr val="bg1"/>
                          </a:solidFill>
                          <a:latin typeface="Century Gothic" panose="020B0502020202020204" pitchFamily="34" charset="0"/>
                        </a:rPr>
                        <a:t>45,000,000.00</a:t>
                      </a:r>
                      <a:endParaRPr lang="en-MY" sz="1100" strike="noStrike" dirty="0">
                        <a:solidFill>
                          <a:schemeClr val="bg1"/>
                        </a:solidFill>
                        <a:latin typeface="Century Gothic" panose="020B0502020202020204" pitchFamily="34" charset="0"/>
                      </a:endParaRPr>
                    </a:p>
                  </a:txBody>
                  <a:tcPr anchor="ctr">
                    <a:solidFill>
                      <a:schemeClr val="bg2">
                        <a:lumMod val="20000"/>
                        <a:lumOff val="80000"/>
                      </a:schemeClr>
                    </a:solidFill>
                  </a:tcPr>
                </a:tc>
              </a:tr>
              <a:tr h="315437">
                <a:tc>
                  <a:txBody>
                    <a:bodyPr/>
                    <a:lstStyle/>
                    <a:p>
                      <a:pPr algn="l"/>
                      <a:r>
                        <a:rPr lang="en-US" sz="1100" baseline="0" dirty="0" smtClean="0">
                          <a:solidFill>
                            <a:schemeClr val="bg1"/>
                          </a:solidFill>
                          <a:latin typeface="Century Gothic" panose="020B0502020202020204" pitchFamily="34" charset="0"/>
                        </a:rPr>
                        <a:t>5.</a:t>
                      </a:r>
                    </a:p>
                  </a:txBody>
                  <a:tcPr>
                    <a:solidFill>
                      <a:schemeClr val="bg2">
                        <a:lumMod val="20000"/>
                        <a:lumOff val="80000"/>
                      </a:schemeClr>
                    </a:solidFill>
                  </a:tcPr>
                </a:tc>
                <a:tc>
                  <a:txBody>
                    <a:bodyPr/>
                    <a:lstStyle/>
                    <a:p>
                      <a:pPr algn="l"/>
                      <a:r>
                        <a:rPr lang="en-US" sz="1100" dirty="0" smtClean="0">
                          <a:solidFill>
                            <a:schemeClr val="bg1"/>
                          </a:solidFill>
                          <a:latin typeface="Century Gothic" panose="020B0502020202020204" pitchFamily="34" charset="0"/>
                        </a:rPr>
                        <a:t>Additional</a:t>
                      </a:r>
                      <a:r>
                        <a:rPr lang="en-US" sz="1100" baseline="0" dirty="0" smtClean="0">
                          <a:solidFill>
                            <a:schemeClr val="bg1"/>
                          </a:solidFill>
                          <a:latin typeface="Century Gothic" panose="020B0502020202020204" pitchFamily="34" charset="0"/>
                        </a:rPr>
                        <a:t> User License </a:t>
                      </a:r>
                      <a:r>
                        <a:rPr lang="en-MY" sz="1100" baseline="0" dirty="0" smtClean="0">
                          <a:solidFill>
                            <a:schemeClr val="bg1"/>
                          </a:solidFill>
                          <a:latin typeface="Century Gothic" panose="020B0502020202020204" pitchFamily="34" charset="0"/>
                        </a:rPr>
                        <a:t>(if any)</a:t>
                      </a:r>
                      <a:endParaRPr lang="en-US" sz="1100" baseline="0" dirty="0" smtClean="0">
                        <a:solidFill>
                          <a:schemeClr val="bg1"/>
                        </a:solidFill>
                        <a:latin typeface="Century Gothic" panose="020B0502020202020204" pitchFamily="34" charset="0"/>
                      </a:endParaRPr>
                    </a:p>
                  </a:txBody>
                  <a:tcPr>
                    <a:solidFill>
                      <a:schemeClr val="bg2">
                        <a:lumMod val="20000"/>
                        <a:lumOff val="80000"/>
                      </a:schemeClr>
                    </a:solidFill>
                  </a:tcPr>
                </a:tc>
                <a:tc>
                  <a:txBody>
                    <a:bodyPr/>
                    <a:lstStyle/>
                    <a:p>
                      <a:pPr algn="r"/>
                      <a:r>
                        <a:rPr lang="en-US" sz="1100" strike="noStrike" dirty="0" smtClean="0">
                          <a:solidFill>
                            <a:schemeClr val="bg1"/>
                          </a:solidFill>
                          <a:latin typeface="Century Gothic" panose="020B0502020202020204" pitchFamily="34" charset="0"/>
                        </a:rPr>
                        <a:t>100</a:t>
                      </a:r>
                      <a:r>
                        <a:rPr lang="en-US" sz="1100" strike="noStrike" baseline="0" dirty="0" smtClean="0">
                          <a:solidFill>
                            <a:schemeClr val="bg1"/>
                          </a:solidFill>
                          <a:latin typeface="Century Gothic" panose="020B0502020202020204" pitchFamily="34" charset="0"/>
                        </a:rPr>
                        <a:t>.00</a:t>
                      </a:r>
                      <a:r>
                        <a:rPr lang="en-US" sz="1100" strike="noStrike" dirty="0" smtClean="0">
                          <a:solidFill>
                            <a:schemeClr val="bg1"/>
                          </a:solidFill>
                          <a:latin typeface="Century Gothic" panose="020B0502020202020204" pitchFamily="34" charset="0"/>
                        </a:rPr>
                        <a:t>/user/ company </a:t>
                      </a:r>
                    </a:p>
                  </a:txBody>
                  <a:tcPr anchor="ctr">
                    <a:solidFill>
                      <a:schemeClr val="bg2">
                        <a:lumMod val="20000"/>
                        <a:lumOff val="80000"/>
                      </a:schemeClr>
                    </a:solidFill>
                  </a:tcPr>
                </a:tc>
                <a:tc>
                  <a:txBody>
                    <a:bodyPr/>
                    <a:lstStyle/>
                    <a:p>
                      <a:pPr algn="ctr"/>
                      <a:r>
                        <a:rPr lang="en-US" sz="1100" strike="noStrike" baseline="0" dirty="0" smtClean="0">
                          <a:solidFill>
                            <a:schemeClr val="bg1"/>
                          </a:solidFill>
                          <a:latin typeface="Century Gothic" panose="020B0502020202020204" pitchFamily="34" charset="0"/>
                        </a:rPr>
                        <a:t>Per request basis</a:t>
                      </a:r>
                      <a:endParaRPr lang="en-MY" sz="1100" strike="noStrike" dirty="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algn="r"/>
                      <a:r>
                        <a:rPr lang="en-US" sz="1100" strike="noStrike" dirty="0" smtClean="0">
                          <a:solidFill>
                            <a:schemeClr val="bg1"/>
                          </a:solidFill>
                          <a:latin typeface="Century Gothic" panose="020B0502020202020204" pitchFamily="34" charset="0"/>
                        </a:rPr>
                        <a:t>Upon request</a:t>
                      </a:r>
                      <a:endParaRPr lang="en-MY" sz="1100" strike="noStrike" dirty="0">
                        <a:solidFill>
                          <a:schemeClr val="bg1"/>
                        </a:solidFill>
                        <a:latin typeface="Century Gothic" panose="020B0502020202020204" pitchFamily="34" charset="0"/>
                      </a:endParaRPr>
                    </a:p>
                  </a:txBody>
                  <a:tcPr anchor="ctr">
                    <a:solidFill>
                      <a:schemeClr val="bg2">
                        <a:lumMod val="20000"/>
                        <a:lumOff val="80000"/>
                      </a:schemeClr>
                    </a:solidFill>
                  </a:tcPr>
                </a:tc>
              </a:tr>
              <a:tr h="207411">
                <a:tc gridSpan="5">
                  <a:txBody>
                    <a:bodyPr/>
                    <a:lstStyle/>
                    <a:p>
                      <a:pPr algn="l"/>
                      <a:r>
                        <a:rPr lang="en-US" sz="900" baseline="0" dirty="0" smtClean="0">
                          <a:solidFill>
                            <a:schemeClr val="bg1"/>
                          </a:solidFill>
                          <a:latin typeface="Century Gothic" panose="020B0502020202020204" pitchFamily="34" charset="0"/>
                        </a:rPr>
                        <a:t>* Price quoted here are excluded GST cost </a:t>
                      </a:r>
                    </a:p>
                  </a:txBody>
                  <a:tcPr>
                    <a:solidFill>
                      <a:schemeClr val="bg2">
                        <a:lumMod val="20000"/>
                        <a:lumOff val="80000"/>
                      </a:schemeClr>
                    </a:solidFill>
                  </a:tcPr>
                </a:tc>
                <a:tc hMerge="1">
                  <a:txBody>
                    <a:bodyPr/>
                    <a:lstStyle/>
                    <a:p>
                      <a:pPr algn="l"/>
                      <a:endParaRPr lang="en-US" sz="900" baseline="0" dirty="0" smtClean="0">
                        <a:solidFill>
                          <a:schemeClr val="bg1"/>
                        </a:solidFill>
                        <a:latin typeface="Century Gothic" panose="020B0502020202020204" pitchFamily="34" charset="0"/>
                      </a:endParaRPr>
                    </a:p>
                  </a:txBody>
                  <a:tcPr>
                    <a:solidFill>
                      <a:schemeClr val="bg2">
                        <a:lumMod val="20000"/>
                        <a:lumOff val="80000"/>
                      </a:schemeClr>
                    </a:solidFill>
                  </a:tcPr>
                </a:tc>
                <a:tc hMerge="1">
                  <a:txBody>
                    <a:bodyPr/>
                    <a:lstStyle/>
                    <a:p>
                      <a:pPr algn="r"/>
                      <a:endParaRPr lang="en-MY" sz="1200" strike="noStrike" dirty="0">
                        <a:latin typeface="Century Gothic" panose="020B0502020202020204" pitchFamily="34" charset="0"/>
                      </a:endParaRPr>
                    </a:p>
                  </a:txBody>
                  <a:tcPr anchor="ctr"/>
                </a:tc>
                <a:tc hMerge="1">
                  <a:txBody>
                    <a:bodyPr/>
                    <a:lstStyle/>
                    <a:p>
                      <a:pPr algn="ctr"/>
                      <a:endParaRPr lang="en-MY" sz="1200" strike="noStrike" dirty="0">
                        <a:latin typeface="Century Gothic" panose="020B0502020202020204" pitchFamily="34" charset="0"/>
                      </a:endParaRPr>
                    </a:p>
                  </a:txBody>
                  <a:tcPr anchor="ctr"/>
                </a:tc>
                <a:tc hMerge="1">
                  <a:txBody>
                    <a:bodyPr/>
                    <a:lstStyle/>
                    <a:p>
                      <a:pPr algn="r"/>
                      <a:endParaRPr lang="en-MY" sz="1200" strike="noStrike" dirty="0">
                        <a:latin typeface="Century Gothic" panose="020B0502020202020204" pitchFamily="34" charset="0"/>
                      </a:endParaRPr>
                    </a:p>
                  </a:txBody>
                  <a:tcPr anchor="ctr"/>
                </a:tc>
              </a:tr>
              <a:tr h="315437">
                <a:tc gridSpan="3">
                  <a:txBody>
                    <a:bodyPr/>
                    <a:lstStyle/>
                    <a:p>
                      <a:pPr algn="l"/>
                      <a:r>
                        <a:rPr lang="en-US" sz="1400" b="0" dirty="0" smtClean="0">
                          <a:solidFill>
                            <a:schemeClr val="bg1"/>
                          </a:solidFill>
                          <a:latin typeface="Century Gothic" panose="020B0502020202020204" pitchFamily="34" charset="0"/>
                        </a:rPr>
                        <a:t>Total Implementation</a:t>
                      </a:r>
                      <a:r>
                        <a:rPr lang="en-US" sz="1400" b="0" baseline="0" dirty="0" smtClean="0">
                          <a:solidFill>
                            <a:schemeClr val="bg1"/>
                          </a:solidFill>
                          <a:latin typeface="Century Gothic" panose="020B0502020202020204" pitchFamily="34" charset="0"/>
                        </a:rPr>
                        <a:t> Cost For Accounting Software Solutions</a:t>
                      </a:r>
                      <a:endParaRPr lang="en-MY" sz="1400" b="0" dirty="0">
                        <a:solidFill>
                          <a:schemeClr val="bg1"/>
                        </a:solidFill>
                        <a:latin typeface="Century Gothic" panose="020B0502020202020204" pitchFamily="34" charset="0"/>
                      </a:endParaRPr>
                    </a:p>
                  </a:txBody>
                  <a:tcPr anchor="ctr">
                    <a:solidFill>
                      <a:schemeClr val="accent1"/>
                    </a:solidFill>
                  </a:tcPr>
                </a:tc>
                <a:tc hMerge="1">
                  <a:txBody>
                    <a:bodyPr/>
                    <a:lstStyle/>
                    <a:p>
                      <a:pPr algn="l"/>
                      <a:endParaRPr lang="en-MY" sz="1400" b="0" dirty="0">
                        <a:solidFill>
                          <a:schemeClr val="bg1"/>
                        </a:solidFill>
                        <a:latin typeface="Century Gothic" panose="020B0502020202020204" pitchFamily="34" charset="0"/>
                      </a:endParaRPr>
                    </a:p>
                  </a:txBody>
                  <a:tcPr anchor="ctr">
                    <a:solidFill>
                      <a:schemeClr val="accent1"/>
                    </a:solidFill>
                  </a:tcPr>
                </a:tc>
                <a:tc hMerge="1">
                  <a:txBody>
                    <a:bodyPr/>
                    <a:lstStyle/>
                    <a:p>
                      <a:pPr algn="ctr"/>
                      <a:endParaRPr lang="en-MY" sz="1600" b="1" dirty="0">
                        <a:solidFill>
                          <a:schemeClr val="bg1"/>
                        </a:solidFill>
                        <a:latin typeface="Century Gothic" panose="020B0502020202020204" pitchFamily="34" charset="0"/>
                      </a:endParaRPr>
                    </a:p>
                  </a:txBody>
                  <a:tcPr anchor="ctr">
                    <a:solidFill>
                      <a:schemeClr val="accent3"/>
                    </a:solidFill>
                  </a:tcPr>
                </a:tc>
                <a:tc gridSpan="2">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solidFill>
                            <a:schemeClr val="bg1"/>
                          </a:solidFill>
                          <a:latin typeface="Century Gothic" panose="020B0502020202020204" pitchFamily="34" charset="0"/>
                        </a:rPr>
                        <a:t>RM 255,000,000.00</a:t>
                      </a:r>
                      <a:endParaRPr lang="en-MY" sz="1400" b="0" dirty="0" smtClean="0">
                        <a:solidFill>
                          <a:schemeClr val="bg1"/>
                        </a:solidFill>
                        <a:latin typeface="Century Gothic" panose="020B0502020202020204" pitchFamily="34" charset="0"/>
                      </a:endParaRPr>
                    </a:p>
                  </a:txBody>
                  <a:tcPr anchor="ctr">
                    <a:solidFill>
                      <a:schemeClr val="accent1"/>
                    </a:solidFill>
                  </a:tcPr>
                </a:tc>
                <a:tc hMerge="1">
                  <a:txBody>
                    <a:bodyPr/>
                    <a:lstStyle/>
                    <a:p>
                      <a:pPr algn="ctr"/>
                      <a:endParaRPr lang="en-MY" sz="1600" b="1" dirty="0">
                        <a:solidFill>
                          <a:schemeClr val="bg1"/>
                        </a:solidFill>
                        <a:latin typeface="Century Gothic" panose="020B0502020202020204" pitchFamily="34" charset="0"/>
                      </a:endParaRPr>
                    </a:p>
                  </a:txBody>
                  <a:tcPr anchor="ctr">
                    <a:solidFill>
                      <a:schemeClr val="accent3"/>
                    </a:solidFill>
                  </a:tcPr>
                </a:tc>
              </a:tr>
            </a:tbl>
          </a:graphicData>
        </a:graphic>
      </p:graphicFrame>
    </p:spTree>
    <p:extLst>
      <p:ext uri="{BB962C8B-B14F-4D97-AF65-F5344CB8AC3E}">
        <p14:creationId xmlns:p14="http://schemas.microsoft.com/office/powerpoint/2010/main" val="3812016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INVESTMENT CONSIDERATION II</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30435405"/>
              </p:ext>
            </p:extLst>
          </p:nvPr>
        </p:nvGraphicFramePr>
        <p:xfrm>
          <a:off x="460375" y="1676400"/>
          <a:ext cx="8226423" cy="4182172"/>
        </p:xfrm>
        <a:graphic>
          <a:graphicData uri="http://schemas.openxmlformats.org/drawingml/2006/table">
            <a:tbl>
              <a:tblPr/>
              <a:tblGrid>
                <a:gridCol w="317196"/>
                <a:gridCol w="3465028"/>
                <a:gridCol w="937798"/>
                <a:gridCol w="1148114"/>
                <a:gridCol w="1061919"/>
                <a:gridCol w="1296368"/>
              </a:tblGrid>
              <a:tr h="173105">
                <a:tc gridSpan="6">
                  <a:txBody>
                    <a:bodyPr/>
                    <a:lstStyle/>
                    <a:p>
                      <a:pPr algn="ctr" fontAlgn="b"/>
                      <a:r>
                        <a:rPr lang="en-US" sz="1400" b="1" dirty="0" smtClean="0">
                          <a:solidFill>
                            <a:schemeClr val="bg1"/>
                          </a:solidFill>
                          <a:latin typeface="Century Gothic" panose="020B0502020202020204" pitchFamily="34" charset="0"/>
                        </a:rPr>
                        <a:t>Provisional</a:t>
                      </a:r>
                      <a:r>
                        <a:rPr lang="en-US" sz="1400" b="1" baseline="0" dirty="0" smtClean="0">
                          <a:solidFill>
                            <a:schemeClr val="bg1"/>
                          </a:solidFill>
                          <a:latin typeface="Century Gothic" panose="020B0502020202020204" pitchFamily="34" charset="0"/>
                        </a:rPr>
                        <a:t> of New Digital Online Media</a:t>
                      </a:r>
                      <a:endParaRPr lang="en-MY" sz="1100" b="1" i="0" u="none" strike="noStrike" dirty="0">
                        <a:solidFill>
                          <a:srgbClr val="40404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b"/>
                      <a:endParaRPr lang="en-MY" sz="1100" b="0" i="0" u="none" strike="noStrike" dirty="0">
                        <a:solidFill>
                          <a:srgbClr val="40404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b"/>
                      <a:endParaRPr lang="en-MY" sz="1100" b="0" i="0" u="none" strike="noStrike" dirty="0">
                        <a:solidFill>
                          <a:srgbClr val="40404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b"/>
                      <a:endParaRPr lang="en-MY" sz="1100" b="0" i="0" u="none" strike="noStrike" dirty="0">
                        <a:solidFill>
                          <a:srgbClr val="40404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b"/>
                      <a:endParaRPr lang="en-MY" sz="1100" b="0" i="0" u="none" strike="noStrike" dirty="0">
                        <a:solidFill>
                          <a:srgbClr val="40404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fontAlgn="b"/>
                      <a:endParaRPr lang="en-MY" sz="1100" b="1" i="0" u="none" strike="noStrike" dirty="0">
                        <a:solidFill>
                          <a:srgbClr val="40404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73105">
                <a:tc>
                  <a:txBody>
                    <a:bodyPr/>
                    <a:lstStyle/>
                    <a:p>
                      <a:pPr algn="ctr" fontAlgn="b"/>
                      <a:r>
                        <a:rPr lang="en-MY" sz="1100" b="0" i="0" u="none" strike="noStrike" dirty="0">
                          <a:solidFill>
                            <a:srgbClr val="404040"/>
                          </a:solidFill>
                          <a:effectLst/>
                          <a:latin typeface="Calibri"/>
                        </a:rPr>
                        <a: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a:solidFill>
                            <a:srgbClr val="404040"/>
                          </a:solidFill>
                          <a:effectLst/>
                          <a:latin typeface="Calibri"/>
                        </a:rPr>
                        <a:t>Item 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a:solidFill>
                            <a:srgbClr val="404040"/>
                          </a:solidFill>
                          <a:effectLst/>
                          <a:latin typeface="Calibri"/>
                        </a:rPr>
                        <a:t>Cost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a:solidFill>
                            <a:srgbClr val="404040"/>
                          </a:solidFill>
                          <a:effectLst/>
                          <a:latin typeface="Calibri"/>
                        </a:rPr>
                        <a:t>Man-days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smtClean="0">
                          <a:solidFill>
                            <a:srgbClr val="404040"/>
                          </a:solidFill>
                          <a:effectLst/>
                          <a:latin typeface="Calibri"/>
                        </a:rPr>
                        <a:t>Sub Total</a:t>
                      </a:r>
                      <a:r>
                        <a:rPr lang="en-MY" sz="1100" b="0" i="0" u="none" strike="noStrike" dirty="0">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1" i="0" u="none" strike="noStrike" dirty="0">
                          <a:solidFill>
                            <a:srgbClr val="40404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73105">
                <a:tc>
                  <a:txBody>
                    <a:bodyPr/>
                    <a:lstStyle/>
                    <a:p>
                      <a:pPr algn="ctr" fontAlgn="ctr"/>
                      <a:r>
                        <a:rPr lang="en-MY" sz="1100" b="0" i="0" u="none" strike="noStrike" dirty="0">
                          <a:solidFill>
                            <a:srgbClr val="404040"/>
                          </a:solidFill>
                          <a:effectLst/>
                          <a:latin typeface="Calibri"/>
                        </a:rPr>
                        <a: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MY" sz="1100" b="0" i="0" u="none" strike="noStrike" dirty="0">
                          <a:solidFill>
                            <a:srgbClr val="404040"/>
                          </a:solidFill>
                          <a:effectLst/>
                          <a:latin typeface="Calibri"/>
                        </a:rPr>
                        <a:t>Project Implementation (Man-power)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1" u="none" strike="noStrike" dirty="0">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73105">
                <a:tc>
                  <a:txBody>
                    <a:bodyPr/>
                    <a:lstStyle/>
                    <a:p>
                      <a:pPr algn="ctr" fontAlgn="b"/>
                      <a:r>
                        <a:rPr lang="en-MY" sz="11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Project Manager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dirty="0">
                          <a:solidFill>
                            <a:srgbClr val="404040"/>
                          </a:solidFill>
                          <a:effectLst/>
                          <a:latin typeface="Calibri"/>
                        </a:rPr>
                        <a:t>3,000.00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dirty="0">
                          <a:solidFill>
                            <a:srgbClr val="404040"/>
                          </a:solidFill>
                          <a:effectLst/>
                          <a:latin typeface="Calibri"/>
                        </a:rPr>
                        <a:t>90 days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dirty="0">
                          <a:solidFill>
                            <a:srgbClr val="404040"/>
                          </a:solidFill>
                          <a:effectLst/>
                          <a:latin typeface="Calibri"/>
                        </a:rPr>
                        <a:t>270,000.00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73105">
                <a:tc>
                  <a:txBody>
                    <a:bodyPr/>
                    <a:lstStyle/>
                    <a:p>
                      <a:pPr algn="ctr" fontAlgn="b"/>
                      <a:r>
                        <a:rPr lang="en-MY" sz="11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System Engineer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1,500.00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a:solidFill>
                            <a:srgbClr val="404040"/>
                          </a:solidFill>
                          <a:effectLst/>
                          <a:latin typeface="Calibri"/>
                        </a:rPr>
                        <a:t>90 days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135,000.00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73105">
                <a:tc>
                  <a:txBody>
                    <a:bodyPr/>
                    <a:lstStyle/>
                    <a:p>
                      <a:pPr algn="ctr" fontAlgn="b"/>
                      <a:r>
                        <a:rPr lang="en-MY" sz="11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Network Engineer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1,500.00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dirty="0">
                          <a:solidFill>
                            <a:srgbClr val="404040"/>
                          </a:solidFill>
                          <a:effectLst/>
                          <a:latin typeface="Calibri"/>
                        </a:rPr>
                        <a:t>90 days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dirty="0">
                          <a:solidFill>
                            <a:srgbClr val="404040"/>
                          </a:solidFill>
                          <a:effectLst/>
                          <a:latin typeface="Calibri"/>
                        </a:rPr>
                        <a:t>135,000.00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81760">
                <a:tc>
                  <a:txBody>
                    <a:bodyPr/>
                    <a:lstStyle/>
                    <a:p>
                      <a:pPr algn="ctr" fontAlgn="b"/>
                      <a:r>
                        <a:rPr lang="en-MY" sz="11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MY" sz="1100" b="1" i="1" u="none" strike="noStrike" dirty="0" smtClean="0">
                          <a:solidFill>
                            <a:srgbClr val="000000"/>
                          </a:solidFill>
                          <a:effectLst/>
                          <a:latin typeface="Calibri"/>
                        </a:rPr>
                        <a:t>Total Cost</a:t>
                      </a:r>
                      <a:r>
                        <a:rPr lang="en-MY" sz="1100" b="1" i="1" u="none" strike="noStrike" baseline="0" dirty="0" smtClean="0">
                          <a:solidFill>
                            <a:srgbClr val="000000"/>
                          </a:solidFill>
                          <a:effectLst/>
                          <a:latin typeface="Calibri"/>
                        </a:rPr>
                        <a:t> of Project Implementation</a:t>
                      </a:r>
                      <a:endParaRPr lang="en-MY" sz="1100" b="1" i="1"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MY" sz="1100" b="0" i="0" u="none" strike="noStrike" dirty="0">
                          <a:solidFill>
                            <a:srgbClr val="40404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MY" sz="1100" b="0" i="0" u="none" strike="noStrike" dirty="0">
                          <a:solidFill>
                            <a:srgbClr val="40404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MY" sz="1100" b="1" i="0" u="none" strike="noStrike" dirty="0">
                          <a:solidFill>
                            <a:srgbClr val="404040"/>
                          </a:solidFill>
                          <a:effectLst/>
                          <a:latin typeface="Calibri"/>
                        </a:rPr>
                        <a:t>540,000.00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MY" sz="1100" b="1" i="0" u="none" strike="noStrike" dirty="0">
                          <a:solidFill>
                            <a:srgbClr val="000000"/>
                          </a:solidFill>
                          <a:effectLst/>
                          <a:latin typeface="Calibri"/>
                        </a:rPr>
                        <a:t>540,000.00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73105">
                <a:tc>
                  <a:txBody>
                    <a:bodyPr/>
                    <a:lstStyle/>
                    <a:p>
                      <a:pPr algn="ctr" fontAlgn="ctr"/>
                      <a:r>
                        <a:rPr lang="en-MY" sz="1100" b="0" i="0" u="none" strike="noStrike" dirty="0">
                          <a:solidFill>
                            <a:srgbClr val="404040"/>
                          </a:solidFill>
                          <a:effectLst/>
                          <a:latin typeface="Calibri"/>
                        </a:rPr>
                        <a:t>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MY" sz="1100" b="0" i="0" u="none" strike="noStrike" dirty="0">
                          <a:solidFill>
                            <a:srgbClr val="404040"/>
                          </a:solidFill>
                          <a:effectLst/>
                          <a:latin typeface="Calibri"/>
                        </a:rPr>
                        <a:t>Software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1" u="none" strike="noStrike" dirty="0">
                          <a:solidFill>
                            <a:srgbClr val="404040"/>
                          </a:solidFill>
                          <a:effectLst/>
                          <a:latin typeface="Calibri"/>
                        </a:rPr>
                        <a:t>Unit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a:solidFill>
                            <a:srgbClr val="404040"/>
                          </a:solidFill>
                          <a:effectLst/>
                          <a:latin typeface="Calibri"/>
                        </a:rPr>
                        <a:t> </a:t>
                      </a:r>
                      <a:r>
                        <a:rPr lang="en-MY" sz="1100" b="0" i="0" u="none" strike="noStrike" dirty="0" smtClean="0">
                          <a:solidFill>
                            <a:srgbClr val="404040"/>
                          </a:solidFill>
                          <a:effectLst/>
                          <a:latin typeface="Calibri"/>
                        </a:rPr>
                        <a:t>Sub Total</a:t>
                      </a:r>
                      <a:endParaRPr lang="en-MY" sz="1100" b="0" i="0" u="none" strike="noStrike" dirty="0">
                        <a:solidFill>
                          <a:srgbClr val="40404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MY"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73105">
                <a:tc>
                  <a:txBody>
                    <a:bodyPr/>
                    <a:lstStyle/>
                    <a:p>
                      <a:pPr algn="ctr" fontAlgn="b"/>
                      <a:r>
                        <a:rPr lang="en-MY" sz="11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Platform Engine and License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dirty="0">
                          <a:solidFill>
                            <a:srgbClr val="404040"/>
                          </a:solidFill>
                          <a:effectLst/>
                          <a:latin typeface="Calibri"/>
                        </a:rPr>
                        <a:t>1,500,000.00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a:solidFill>
                            <a:srgbClr val="40404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1,500,000.00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73105">
                <a:tc>
                  <a:txBody>
                    <a:bodyPr/>
                    <a:lstStyle/>
                    <a:p>
                      <a:pPr algn="ctr" fontAlgn="b"/>
                      <a:r>
                        <a:rPr lang="en-MY" sz="11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Platform Web Interface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a:solidFill>
                            <a:srgbClr val="40404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73105">
                <a:tc>
                  <a:txBody>
                    <a:bodyPr/>
                    <a:lstStyle/>
                    <a:p>
                      <a:pPr algn="ctr" fontAlgn="b"/>
                      <a:r>
                        <a:rPr lang="en-MY" sz="11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Security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a:solidFill>
                            <a:srgbClr val="40404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73105">
                <a:tc>
                  <a:txBody>
                    <a:bodyPr/>
                    <a:lstStyle/>
                    <a:p>
                      <a:pPr algn="ctr" fontAlgn="b"/>
                      <a:r>
                        <a:rPr lang="en-MY" sz="1100" b="0" i="0" u="none" strike="noStrike">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Tracking and Reporting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dirty="0">
                          <a:solidFill>
                            <a:srgbClr val="404040"/>
                          </a:solidFill>
                          <a:effectLst/>
                          <a:latin typeface="Calibri"/>
                        </a:rPr>
                        <a:t>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dirty="0">
                          <a:solidFill>
                            <a:srgbClr val="40404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73105">
                <a:tc>
                  <a:txBody>
                    <a:bodyPr/>
                    <a:lstStyle/>
                    <a:p>
                      <a:pPr algn="ctr" fontAlgn="b"/>
                      <a:r>
                        <a:rPr lang="en-MY" sz="11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000000"/>
                          </a:solidFill>
                          <a:effectLst/>
                          <a:latin typeface="Calibri"/>
                        </a:rPr>
                        <a:t>Web Access API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dirty="0">
                          <a:solidFill>
                            <a:srgbClr val="40404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dirty="0">
                          <a:solidFill>
                            <a:srgbClr val="404040"/>
                          </a:solidFill>
                          <a:effectLst/>
                          <a:latin typeface="Calibri"/>
                        </a:rPr>
                        <a:t>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81760">
                <a:tc>
                  <a:txBody>
                    <a:bodyPr/>
                    <a:lstStyle/>
                    <a:p>
                      <a:pPr algn="ctr" fontAlgn="b"/>
                      <a:r>
                        <a:rPr lang="en-MY" sz="11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MY" sz="1100" b="1" i="1" u="none" strike="noStrike" dirty="0" smtClean="0">
                          <a:solidFill>
                            <a:srgbClr val="000000"/>
                          </a:solidFill>
                          <a:effectLst/>
                          <a:latin typeface="Calibri"/>
                        </a:rPr>
                        <a:t>Total  Cost of Software Purchase</a:t>
                      </a:r>
                      <a:endParaRPr lang="en-MY" sz="1100" b="1" i="1"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MY" sz="1100" b="0" i="0" u="none" strike="noStrike">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MY" sz="1100" b="1" i="0" u="none" strike="noStrike" dirty="0">
                          <a:solidFill>
                            <a:srgbClr val="404040"/>
                          </a:solidFill>
                          <a:effectLst/>
                          <a:latin typeface="Calibri"/>
                        </a:rPr>
                        <a:t>3,000,000.00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MY" sz="1100" b="1" i="0" u="none" strike="noStrike" dirty="0">
                          <a:solidFill>
                            <a:srgbClr val="000000"/>
                          </a:solidFill>
                          <a:effectLst/>
                          <a:latin typeface="Calibri"/>
                        </a:rPr>
                        <a:t>3,000,000.00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73105">
                <a:tc>
                  <a:txBody>
                    <a:bodyPr/>
                    <a:lstStyle/>
                    <a:p>
                      <a:pPr algn="ctr" fontAlgn="ctr"/>
                      <a:r>
                        <a:rPr lang="en-MY" sz="1100" b="0" i="0" u="none" strike="noStrike" dirty="0">
                          <a:solidFill>
                            <a:srgbClr val="404040"/>
                          </a:solidFill>
                          <a:effectLst/>
                          <a:latin typeface="Calibri"/>
                        </a:rPr>
                        <a:t>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MY" sz="1100" b="0" i="0" u="none" strike="noStrike" dirty="0">
                          <a:solidFill>
                            <a:srgbClr val="404040"/>
                          </a:solidFill>
                          <a:effectLst/>
                          <a:latin typeface="Calibri"/>
                        </a:rPr>
                        <a:t>Hardware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1" u="none" strike="noStrike" dirty="0">
                          <a:solidFill>
                            <a:srgbClr val="404040"/>
                          </a:solidFill>
                          <a:effectLst/>
                          <a:latin typeface="Calibri"/>
                        </a:rPr>
                        <a:t>Unit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smtClean="0">
                          <a:solidFill>
                            <a:srgbClr val="404040"/>
                          </a:solidFill>
                          <a:effectLst/>
                          <a:latin typeface="Calibri"/>
                        </a:rPr>
                        <a:t>Sub Total</a:t>
                      </a:r>
                      <a:r>
                        <a:rPr lang="en-MY" sz="1100" b="0" i="0" u="none" strike="noStrike" dirty="0">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MY"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73105">
                <a:tc>
                  <a:txBody>
                    <a:bodyPr/>
                    <a:lstStyle/>
                    <a:p>
                      <a:pPr algn="ctr" fontAlgn="b"/>
                      <a:r>
                        <a:rPr lang="en-MY" sz="11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Server 1 (Engine Platform)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dirty="0">
                          <a:solidFill>
                            <a:srgbClr val="404040"/>
                          </a:solidFill>
                          <a:effectLst/>
                          <a:latin typeface="Calibri"/>
                        </a:rPr>
                        <a:t>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dirty="0">
                          <a:solidFill>
                            <a:srgbClr val="40404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200,000.00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73105">
                <a:tc>
                  <a:txBody>
                    <a:bodyPr/>
                    <a:lstStyle/>
                    <a:p>
                      <a:pPr algn="ctr" fontAlgn="b"/>
                      <a:r>
                        <a:rPr lang="en-MY" sz="11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Server 2 (Tracking &amp; Reporting)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a:solidFill>
                            <a:srgbClr val="40404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73105">
                <a:tc>
                  <a:txBody>
                    <a:bodyPr/>
                    <a:lstStyle/>
                    <a:p>
                      <a:pPr algn="ctr" fontAlgn="b"/>
                      <a:r>
                        <a:rPr lang="en-MY" sz="11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Server 3 (Contents)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dirty="0">
                          <a:solidFill>
                            <a:srgbClr val="404040"/>
                          </a:solidFill>
                          <a:effectLst/>
                          <a:latin typeface="Calibri"/>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dirty="0">
                          <a:solidFill>
                            <a:srgbClr val="40404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73105">
                <a:tc>
                  <a:txBody>
                    <a:bodyPr/>
                    <a:lstStyle/>
                    <a:p>
                      <a:pPr algn="ctr" fontAlgn="b"/>
                      <a:r>
                        <a:rPr lang="en-MY" sz="1100" b="0" i="0" u="none" strike="noStrike">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000000"/>
                          </a:solidFill>
                          <a:effectLst/>
                          <a:latin typeface="Calibri"/>
                        </a:rPr>
                        <a:t>Network Equipment (Datacenter)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dirty="0">
                          <a:solidFill>
                            <a:srgbClr val="40404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dirty="0">
                          <a:solidFill>
                            <a:srgbClr val="404040"/>
                          </a:solidFill>
                          <a:effectLst/>
                          <a:latin typeface="Calibri"/>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73105">
                <a:tc>
                  <a:txBody>
                    <a:bodyPr/>
                    <a:lstStyle/>
                    <a:p>
                      <a:pPr algn="ctr" fontAlgn="b"/>
                      <a:r>
                        <a:rPr lang="en-MY" sz="11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000000"/>
                          </a:solidFill>
                          <a:effectLst/>
                          <a:latin typeface="Calibri"/>
                        </a:rPr>
                        <a:t>Firewall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a:solidFill>
                            <a:srgbClr val="40404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73105">
                <a:tc>
                  <a:txBody>
                    <a:bodyPr/>
                    <a:lstStyle/>
                    <a:p>
                      <a:pPr algn="ctr" fontAlgn="b"/>
                      <a:r>
                        <a:rPr lang="en-MY" sz="1100" b="0" i="0" u="none" strike="noStrike">
                          <a:solidFill>
                            <a:srgbClr val="000000"/>
                          </a:solidFill>
                          <a:effectLst/>
                          <a:latin typeface="Calibri"/>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a:solidFill>
                            <a:srgbClr val="000000"/>
                          </a:solidFill>
                          <a:effectLst/>
                          <a:latin typeface="Calibri"/>
                        </a:rPr>
                        <a:t>Network Equipment (Site - 500 sites x RM3000)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3,000.00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fontAlgn="ctr"/>
                      <a:r>
                        <a:rPr lang="en-MY" sz="1100" b="0" i="0" u="none" strike="noStrike">
                          <a:solidFill>
                            <a:srgbClr val="404040"/>
                          </a:solidFill>
                          <a:effectLst/>
                          <a:latin typeface="Calibri"/>
                        </a:rPr>
                        <a:t>500 sites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ctr"/>
                      <a:r>
                        <a:rPr lang="en-MY" sz="1100" b="0" i="0" u="none" strike="noStrike">
                          <a:solidFill>
                            <a:srgbClr val="404040"/>
                          </a:solidFill>
                          <a:effectLst/>
                          <a:latin typeface="Calibri"/>
                        </a:rPr>
                        <a:t>1,500,000.00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MY"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81760">
                <a:tc>
                  <a:txBody>
                    <a:bodyPr/>
                    <a:lstStyle/>
                    <a:p>
                      <a:pPr algn="ctr" fontAlgn="b"/>
                      <a:r>
                        <a:rPr lang="en-MY" sz="1100" b="0" i="0" u="none" strike="noStrike" dirty="0">
                          <a:solidFill>
                            <a:srgbClr val="4F81BD"/>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MY" sz="1100" b="0" i="1" u="none" strike="noStrike" dirty="0" smtClean="0">
                          <a:solidFill>
                            <a:srgbClr val="000000"/>
                          </a:solidFill>
                          <a:effectLst/>
                          <a:latin typeface="Calibri"/>
                        </a:rPr>
                        <a:t>Total Cost of Hardware Purchase</a:t>
                      </a:r>
                      <a:endParaRPr lang="en-MY" sz="1100" b="0" i="1"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MY" sz="1100" b="0" i="0" u="none" strike="noStrike" dirty="0">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MY" sz="1100" b="0" i="0" u="none" strike="noStrike" dirty="0">
                          <a:solidFill>
                            <a:srgbClr val="40404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MY" sz="1100" b="0" i="0" u="none" strike="noStrike">
                          <a:solidFill>
                            <a:srgbClr val="404040"/>
                          </a:solidFill>
                          <a:effectLst/>
                          <a:latin typeface="Calibri"/>
                        </a:rPr>
                        <a:t>2,050,000.00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MY" sz="1100" b="0" i="0" u="none" strike="noStrike">
                          <a:solidFill>
                            <a:srgbClr val="000000"/>
                          </a:solidFill>
                          <a:effectLst/>
                          <a:latin typeface="Calibri"/>
                        </a:rPr>
                        <a:t>2,050,000.00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25037">
                <a:tc>
                  <a:txBody>
                    <a:bodyPr/>
                    <a:lstStyle/>
                    <a:p>
                      <a:pPr algn="ctr" fontAlgn="b"/>
                      <a:r>
                        <a:rPr lang="en-MY" sz="1100" b="0" i="0" u="none" strike="noStrike">
                          <a:solidFill>
                            <a:srgbClr val="40404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4">
                  <a:txBody>
                    <a:bodyPr/>
                    <a:lstStyle/>
                    <a:p>
                      <a:pPr algn="l" fontAlgn="b"/>
                      <a:r>
                        <a:rPr lang="en-US" sz="1400" b="1" i="0" u="none" strike="noStrike" dirty="0" smtClean="0">
                          <a:solidFill>
                            <a:srgbClr val="404040"/>
                          </a:solidFill>
                          <a:effectLst/>
                          <a:latin typeface="Calibri"/>
                        </a:rPr>
                        <a:t>Total Implementation Cost of New Digital Online Media</a:t>
                      </a:r>
                      <a:r>
                        <a:rPr lang="en-MY" sz="1100" b="0" i="0" u="none" strike="noStrike" dirty="0" smtClean="0">
                          <a:solidFill>
                            <a:srgbClr val="404040"/>
                          </a:solidFill>
                          <a:effectLst/>
                          <a:latin typeface="Calibri"/>
                        </a:rPr>
                        <a:t> </a:t>
                      </a:r>
                      <a:endParaRPr lang="en-MY" sz="1100" b="0" i="0" u="none" strike="noStrike" dirty="0">
                        <a:solidFill>
                          <a:srgbClr val="40404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algn="ctr" fontAlgn="b"/>
                      <a:endParaRPr lang="en-MY" sz="1100" b="0" i="0" u="none" strike="noStrike" dirty="0">
                        <a:solidFill>
                          <a:srgbClr val="40404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MY"/>
                    </a:p>
                  </a:txBody>
                  <a:tcPr/>
                </a:tc>
                <a:tc hMerge="1">
                  <a:txBody>
                    <a:bodyPr/>
                    <a:lstStyle/>
                    <a:p>
                      <a:endParaRPr lang="en-MY"/>
                    </a:p>
                  </a:txBody>
                  <a:tcPr/>
                </a:tc>
                <a:tc>
                  <a:txBody>
                    <a:bodyPr/>
                    <a:lstStyle/>
                    <a:p>
                      <a:pPr algn="r" fontAlgn="b"/>
                      <a:r>
                        <a:rPr lang="en-MY" sz="1400" b="0" i="0" u="none" strike="noStrike" dirty="0">
                          <a:solidFill>
                            <a:schemeClr val="bg1"/>
                          </a:solidFill>
                          <a:effectLst/>
                          <a:latin typeface="Calibri"/>
                        </a:rPr>
                        <a:t>5,590,000.00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715945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INVESTMENT CONSIDERATION</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998514628"/>
              </p:ext>
            </p:extLst>
          </p:nvPr>
        </p:nvGraphicFramePr>
        <p:xfrm>
          <a:off x="228600" y="2235686"/>
          <a:ext cx="8686801" cy="3166900"/>
        </p:xfrm>
        <a:graphic>
          <a:graphicData uri="http://schemas.openxmlformats.org/drawingml/2006/table">
            <a:tbl>
              <a:tblPr firstRow="1" bandRow="1">
                <a:tableStyleId>{F5AB1C69-6EDB-4FF4-983F-18BD219EF322}</a:tableStyleId>
              </a:tblPr>
              <a:tblGrid>
                <a:gridCol w="4607782"/>
                <a:gridCol w="4079019"/>
              </a:tblGrid>
              <a:tr h="377980">
                <a:tc gridSpan="2">
                  <a:txBody>
                    <a:bodyPr/>
                    <a:lstStyle/>
                    <a:p>
                      <a:pPr algn="ctr"/>
                      <a:r>
                        <a:rPr lang="en-US" sz="1600" b="1" dirty="0" smtClean="0">
                          <a:solidFill>
                            <a:schemeClr val="bg1"/>
                          </a:solidFill>
                          <a:latin typeface="Century Gothic" panose="020B0502020202020204" pitchFamily="34" charset="0"/>
                        </a:rPr>
                        <a:t>PROVISIONAL OF OUR PROPOSED SOLUTIONS</a:t>
                      </a:r>
                      <a:endParaRPr lang="en-MY" sz="1600" b="1" dirty="0">
                        <a:solidFill>
                          <a:schemeClr val="bg1"/>
                        </a:solidFill>
                        <a:latin typeface="Century Gothic" panose="020B0502020202020204" pitchFamily="34" charset="0"/>
                      </a:endParaRPr>
                    </a:p>
                  </a:txBody>
                  <a:tcPr>
                    <a:solidFill>
                      <a:schemeClr val="accent1"/>
                    </a:solidFill>
                  </a:tcPr>
                </a:tc>
                <a:tc hMerge="1">
                  <a:txBody>
                    <a:bodyPr/>
                    <a:lstStyle/>
                    <a:p>
                      <a:pPr algn="ctr"/>
                      <a:endParaRPr lang="en-MY" sz="1600" b="1" dirty="0">
                        <a:solidFill>
                          <a:schemeClr val="bg1"/>
                        </a:solidFill>
                        <a:latin typeface="Century Gothic" panose="020B0502020202020204" pitchFamily="34" charset="0"/>
                      </a:endParaRPr>
                    </a:p>
                  </a:txBody>
                  <a:tcPr>
                    <a:solidFill>
                      <a:schemeClr val="accent1"/>
                    </a:solidFill>
                  </a:tcPr>
                </a:tc>
              </a:tr>
              <a:tr h="377980">
                <a:tc>
                  <a:txBody>
                    <a:bodyPr/>
                    <a:lstStyle/>
                    <a:p>
                      <a:pPr algn="l"/>
                      <a:r>
                        <a:rPr lang="en-US" sz="1400" b="0" dirty="0" smtClean="0">
                          <a:solidFill>
                            <a:schemeClr val="bg1"/>
                          </a:solidFill>
                          <a:latin typeface="Century Gothic" panose="020B0502020202020204" pitchFamily="34" charset="0"/>
                        </a:rPr>
                        <a:t>Total Implementation</a:t>
                      </a:r>
                      <a:r>
                        <a:rPr lang="en-US" sz="1400" b="0" baseline="0" dirty="0" smtClean="0">
                          <a:solidFill>
                            <a:schemeClr val="bg1"/>
                          </a:solidFill>
                          <a:latin typeface="Century Gothic" panose="020B0502020202020204" pitchFamily="34" charset="0"/>
                        </a:rPr>
                        <a:t> Cost </a:t>
                      </a:r>
                    </a:p>
                    <a:p>
                      <a:pPr algn="l"/>
                      <a:r>
                        <a:rPr lang="en-US" sz="1400" b="0" baseline="0" dirty="0" smtClean="0">
                          <a:solidFill>
                            <a:schemeClr val="bg1"/>
                          </a:solidFill>
                          <a:latin typeface="Century Gothic" panose="020B0502020202020204" pitchFamily="34" charset="0"/>
                        </a:rPr>
                        <a:t>(Accounting software Solutions)</a:t>
                      </a:r>
                      <a:endParaRPr lang="en-MY" sz="1400" b="0" dirty="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solidFill>
                            <a:schemeClr val="bg1"/>
                          </a:solidFill>
                          <a:latin typeface="Century Gothic" panose="020B0502020202020204" pitchFamily="34" charset="0"/>
                        </a:rPr>
                        <a:t>RM 255,000,000.00</a:t>
                      </a:r>
                      <a:endParaRPr lang="en-MY" sz="1400" b="0" dirty="0" smtClean="0">
                        <a:solidFill>
                          <a:schemeClr val="bg1"/>
                        </a:solidFill>
                        <a:latin typeface="Century Gothic" panose="020B0502020202020204" pitchFamily="34" charset="0"/>
                      </a:endParaRPr>
                    </a:p>
                  </a:txBody>
                  <a:tcPr anchor="ctr">
                    <a:solidFill>
                      <a:schemeClr val="bg2">
                        <a:lumMod val="20000"/>
                        <a:lumOff val="80000"/>
                      </a:schemeClr>
                    </a:solidFill>
                  </a:tcPr>
                </a:tc>
              </a:tr>
              <a:tr h="377980">
                <a:tc>
                  <a:txBody>
                    <a:bodyPr/>
                    <a:lstStyle/>
                    <a:p>
                      <a:pPr algn="l"/>
                      <a:r>
                        <a:rPr lang="en-US" sz="1400" b="0" dirty="0" smtClean="0">
                          <a:solidFill>
                            <a:schemeClr val="bg1"/>
                          </a:solidFill>
                          <a:latin typeface="Century Gothic" panose="020B0502020202020204" pitchFamily="34" charset="0"/>
                        </a:rPr>
                        <a:t>Total Implementation</a:t>
                      </a:r>
                      <a:r>
                        <a:rPr lang="en-US" sz="1400" b="0" baseline="0" dirty="0" smtClean="0">
                          <a:solidFill>
                            <a:schemeClr val="bg1"/>
                          </a:solidFill>
                          <a:latin typeface="Century Gothic" panose="020B0502020202020204" pitchFamily="34" charset="0"/>
                        </a:rPr>
                        <a:t> Cost </a:t>
                      </a:r>
                    </a:p>
                    <a:p>
                      <a:pPr algn="l"/>
                      <a:r>
                        <a:rPr lang="en-US" sz="1400" b="0" baseline="0" dirty="0" smtClean="0">
                          <a:solidFill>
                            <a:schemeClr val="bg1"/>
                          </a:solidFill>
                          <a:latin typeface="Century Gothic" panose="020B0502020202020204" pitchFamily="34" charset="0"/>
                        </a:rPr>
                        <a:t>(New Digital Online Media)</a:t>
                      </a:r>
                      <a:endParaRPr lang="en-MY" sz="1400" b="0" dirty="0" smtClean="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strike="noStrike" dirty="0" smtClean="0">
                          <a:solidFill>
                            <a:schemeClr val="bg1"/>
                          </a:solidFill>
                          <a:latin typeface="Century Gothic" panose="020B0502020202020204" pitchFamily="34" charset="0"/>
                        </a:rPr>
                        <a:t>RM </a:t>
                      </a:r>
                      <a:r>
                        <a:rPr lang="en-MY" sz="1400" b="0" i="0" u="none" strike="noStrike" dirty="0" smtClean="0">
                          <a:solidFill>
                            <a:schemeClr val="bg1"/>
                          </a:solidFill>
                          <a:effectLst/>
                          <a:latin typeface="Calibri"/>
                        </a:rPr>
                        <a:t>5,590,000.00</a:t>
                      </a:r>
                    </a:p>
                  </a:txBody>
                  <a:tcPr anchor="ctr">
                    <a:solidFill>
                      <a:schemeClr val="bg2">
                        <a:lumMod val="20000"/>
                        <a:lumOff val="80000"/>
                      </a:schemeClr>
                    </a:solidFill>
                  </a:tcPr>
                </a:tc>
              </a:tr>
              <a:tr h="268039">
                <a:tc>
                  <a:txBody>
                    <a:bodyPr/>
                    <a:lstStyle/>
                    <a:p>
                      <a:pPr algn="l"/>
                      <a:r>
                        <a:rPr lang="en-US" sz="1400" b="1" dirty="0" smtClean="0">
                          <a:solidFill>
                            <a:schemeClr val="bg1"/>
                          </a:solidFill>
                          <a:latin typeface="Century Gothic" panose="020B0502020202020204" pitchFamily="34" charset="0"/>
                        </a:rPr>
                        <a:t>TOTAL IMPLEMENTATION COST</a:t>
                      </a:r>
                      <a:endParaRPr lang="en-MY" sz="1400" b="1" dirty="0">
                        <a:solidFill>
                          <a:schemeClr val="bg1"/>
                        </a:solidFill>
                        <a:latin typeface="Century Gothic" panose="020B0502020202020204" pitchFamily="34" charset="0"/>
                      </a:endParaRPr>
                    </a:p>
                  </a:txBody>
                  <a:tcPr anchor="ctr">
                    <a:solidFill>
                      <a:schemeClr val="bg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smtClean="0">
                          <a:solidFill>
                            <a:schemeClr val="bg1"/>
                          </a:solidFill>
                          <a:latin typeface="Century Gothic" panose="020B0502020202020204" pitchFamily="34" charset="0"/>
                        </a:rPr>
                        <a:t>RM 260,590,000.00</a:t>
                      </a:r>
                      <a:endParaRPr lang="en-MY" sz="1400" b="1" dirty="0" smtClean="0">
                        <a:solidFill>
                          <a:schemeClr val="bg1"/>
                        </a:solidFill>
                        <a:latin typeface="Century Gothic" panose="020B0502020202020204" pitchFamily="34" charset="0"/>
                      </a:endParaRPr>
                    </a:p>
                  </a:txBody>
                  <a:tcPr anchor="ctr">
                    <a:solidFill>
                      <a:schemeClr val="bg2">
                        <a:lumMod val="20000"/>
                        <a:lumOff val="80000"/>
                      </a:schemeClr>
                    </a:solidFill>
                  </a:tcPr>
                </a:tc>
              </a:tr>
              <a:tr h="268039">
                <a:tc>
                  <a:txBody>
                    <a:bodyPr/>
                    <a:lstStyle/>
                    <a:p>
                      <a:pPr algn="l"/>
                      <a:r>
                        <a:rPr lang="en-US" sz="1400" b="0" dirty="0" smtClean="0">
                          <a:solidFill>
                            <a:schemeClr val="bg1"/>
                          </a:solidFill>
                          <a:latin typeface="Century Gothic" panose="020B0502020202020204" pitchFamily="34" charset="0"/>
                        </a:rPr>
                        <a:t>Discounts  (Accounting Software Solutions)</a:t>
                      </a:r>
                    </a:p>
                    <a:p>
                      <a:pPr algn="l"/>
                      <a:r>
                        <a:rPr lang="en-US" sz="1100" b="0" dirty="0" smtClean="0">
                          <a:solidFill>
                            <a:schemeClr val="bg1"/>
                          </a:solidFill>
                          <a:latin typeface="Century Gothic" panose="020B0502020202020204" pitchFamily="34" charset="0"/>
                        </a:rPr>
                        <a:t>Item No. 1        (20%)</a:t>
                      </a:r>
                    </a:p>
                    <a:p>
                      <a:pPr algn="l"/>
                      <a:r>
                        <a:rPr lang="en-US" sz="1100" b="0" dirty="0" smtClean="0">
                          <a:solidFill>
                            <a:schemeClr val="bg1"/>
                          </a:solidFill>
                          <a:latin typeface="Century Gothic" panose="020B0502020202020204" pitchFamily="34" charset="0"/>
                        </a:rPr>
                        <a:t>Item No. 2 to 4 (All Amount)</a:t>
                      </a:r>
                      <a:endParaRPr lang="en-MY" sz="1100" b="0" dirty="0">
                        <a:solidFill>
                          <a:schemeClr val="bg1"/>
                        </a:solidFill>
                        <a:latin typeface="Century Gothic" panose="020B0502020202020204" pitchFamily="34" charset="0"/>
                      </a:endParaRPr>
                    </a:p>
                  </a:txBody>
                  <a:tcPr anchor="ctr">
                    <a:solidFill>
                      <a:schemeClr val="accent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solidFill>
                            <a:schemeClr val="bg1"/>
                          </a:solidFill>
                          <a:latin typeface="Century Gothic" panose="020B0502020202020204" pitchFamily="34" charset="0"/>
                        </a:rPr>
                        <a:t>(RM 185,880,000.00)</a:t>
                      </a:r>
                      <a:endParaRPr lang="en-MY" sz="1400" b="0" dirty="0" smtClean="0">
                        <a:solidFill>
                          <a:schemeClr val="bg1"/>
                        </a:solidFill>
                        <a:latin typeface="Century Gothic" panose="020B0502020202020204" pitchFamily="34" charset="0"/>
                      </a:endParaRPr>
                    </a:p>
                  </a:txBody>
                  <a:tcPr anchor="ctr">
                    <a:solidFill>
                      <a:schemeClr val="accent2">
                        <a:lumMod val="20000"/>
                        <a:lumOff val="80000"/>
                      </a:schemeClr>
                    </a:solidFill>
                  </a:tcPr>
                </a:tc>
              </a:tr>
              <a:tr h="268039">
                <a:tc>
                  <a:txBody>
                    <a:bodyPr/>
                    <a:lstStyle/>
                    <a:p>
                      <a:pPr algn="l"/>
                      <a:r>
                        <a:rPr lang="en-US" sz="1400" b="0" dirty="0" smtClean="0">
                          <a:solidFill>
                            <a:schemeClr val="bg1"/>
                          </a:solidFill>
                          <a:latin typeface="Century Gothic" panose="020B0502020202020204" pitchFamily="34" charset="0"/>
                        </a:rPr>
                        <a:t>Discounts  (New</a:t>
                      </a:r>
                      <a:r>
                        <a:rPr lang="en-US" sz="1400" b="0" baseline="0" dirty="0" smtClean="0">
                          <a:solidFill>
                            <a:schemeClr val="bg1"/>
                          </a:solidFill>
                          <a:latin typeface="Century Gothic" panose="020B0502020202020204" pitchFamily="34" charset="0"/>
                        </a:rPr>
                        <a:t> Digital Online Media </a:t>
                      </a:r>
                      <a:r>
                        <a:rPr lang="en-US" sz="1400" b="0" dirty="0" smtClean="0">
                          <a:solidFill>
                            <a:schemeClr val="bg1"/>
                          </a:solidFill>
                          <a:latin typeface="Century Gothic" panose="020B0502020202020204" pitchFamily="34" charset="0"/>
                        </a:rPr>
                        <a:t>Solutions)</a:t>
                      </a:r>
                    </a:p>
                    <a:p>
                      <a:pPr algn="l"/>
                      <a:r>
                        <a:rPr lang="en-US" sz="1100" b="0" dirty="0" smtClean="0">
                          <a:solidFill>
                            <a:schemeClr val="bg1"/>
                          </a:solidFill>
                          <a:latin typeface="Century Gothic" panose="020B0502020202020204" pitchFamily="34" charset="0"/>
                        </a:rPr>
                        <a:t>Item No. 1 (All</a:t>
                      </a:r>
                      <a:r>
                        <a:rPr lang="en-US" sz="1100" b="0" baseline="0" dirty="0" smtClean="0">
                          <a:solidFill>
                            <a:schemeClr val="bg1"/>
                          </a:solidFill>
                          <a:latin typeface="Century Gothic" panose="020B0502020202020204" pitchFamily="34" charset="0"/>
                        </a:rPr>
                        <a:t> Amount</a:t>
                      </a:r>
                      <a:r>
                        <a:rPr lang="en-US" sz="1100" b="0" dirty="0" smtClean="0">
                          <a:solidFill>
                            <a:schemeClr val="bg1"/>
                          </a:solidFill>
                          <a:latin typeface="Century Gothic" panose="020B0502020202020204" pitchFamily="34" charset="0"/>
                        </a:rPr>
                        <a:t>)</a:t>
                      </a:r>
                    </a:p>
                  </a:txBody>
                  <a:tcPr anchor="ctr">
                    <a:solidFill>
                      <a:schemeClr val="accent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strike="noStrike" dirty="0" smtClean="0">
                          <a:solidFill>
                            <a:schemeClr val="bg1"/>
                          </a:solidFill>
                          <a:latin typeface="Century Gothic" panose="020B0502020202020204" pitchFamily="34" charset="0"/>
                        </a:rPr>
                        <a:t>(RM 5,590,000.00)</a:t>
                      </a:r>
                      <a:endParaRPr lang="en-MY" sz="1400" strike="noStrike" dirty="0" smtClean="0">
                        <a:solidFill>
                          <a:schemeClr val="bg1"/>
                        </a:solidFill>
                        <a:latin typeface="Century Gothic" panose="020B0502020202020204" pitchFamily="34" charset="0"/>
                      </a:endParaRPr>
                    </a:p>
                  </a:txBody>
                  <a:tcPr anchor="ctr">
                    <a:solidFill>
                      <a:schemeClr val="accent2">
                        <a:lumMod val="20000"/>
                        <a:lumOff val="80000"/>
                      </a:schemeClr>
                    </a:solidFill>
                  </a:tcPr>
                </a:tc>
              </a:tr>
              <a:tr h="248535">
                <a:tc>
                  <a:txBody>
                    <a:bodyPr/>
                    <a:lstStyle/>
                    <a:p>
                      <a:pPr algn="l"/>
                      <a:r>
                        <a:rPr lang="en-US" sz="1600" b="1" dirty="0" smtClean="0">
                          <a:solidFill>
                            <a:schemeClr val="bg1"/>
                          </a:solidFill>
                          <a:latin typeface="Century Gothic" panose="020B0502020202020204" pitchFamily="34" charset="0"/>
                        </a:rPr>
                        <a:t>TOTAL</a:t>
                      </a:r>
                      <a:r>
                        <a:rPr lang="en-US" sz="1600" b="1" baseline="0" dirty="0" smtClean="0">
                          <a:solidFill>
                            <a:schemeClr val="bg1"/>
                          </a:solidFill>
                          <a:latin typeface="Century Gothic" panose="020B0502020202020204" pitchFamily="34" charset="0"/>
                        </a:rPr>
                        <a:t> INVESTMENT BY MCMC/ Pi1M</a:t>
                      </a:r>
                      <a:endParaRPr lang="en-MY" sz="1600" b="1" dirty="0">
                        <a:solidFill>
                          <a:schemeClr val="bg1"/>
                        </a:solidFill>
                        <a:latin typeface="Century Gothic" panose="020B0502020202020204" pitchFamily="34" charset="0"/>
                      </a:endParaRPr>
                    </a:p>
                  </a:txBody>
                  <a:tcPr anchor="ctr">
                    <a:solidFill>
                      <a:srgbClr val="FFC000"/>
                    </a:solidFill>
                  </a:tcPr>
                </a:tc>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solidFill>
                            <a:schemeClr val="bg1"/>
                          </a:solidFill>
                          <a:latin typeface="Century Gothic" panose="020B0502020202020204" pitchFamily="34" charset="0"/>
                        </a:rPr>
                        <a:t>RM 69,120,000.00</a:t>
                      </a:r>
                      <a:endParaRPr lang="en-MY" sz="1600" b="1" dirty="0" smtClean="0">
                        <a:solidFill>
                          <a:schemeClr val="bg1"/>
                        </a:solidFill>
                        <a:latin typeface="Century Gothic" panose="020B0502020202020204" pitchFamily="34" charset="0"/>
                      </a:endParaRPr>
                    </a:p>
                  </a:txBody>
                  <a:tcPr anchor="ctr">
                    <a:solidFill>
                      <a:srgbClr val="FFC000"/>
                    </a:solidFill>
                  </a:tcPr>
                </a:tc>
              </a:tr>
            </a:tbl>
          </a:graphicData>
        </a:graphic>
      </p:graphicFrame>
    </p:spTree>
    <p:extLst>
      <p:ext uri="{BB962C8B-B14F-4D97-AF65-F5344CB8AC3E}">
        <p14:creationId xmlns:p14="http://schemas.microsoft.com/office/powerpoint/2010/main" val="4191637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FR MUTIARA INTRODUCTION</a:t>
            </a:r>
            <a:endParaRPr lang="en-US" dirty="0">
              <a:solidFill>
                <a:schemeClr val="bg1"/>
              </a:solidFill>
            </a:endParaRPr>
          </a:p>
        </p:txBody>
      </p:sp>
      <p:sp>
        <p:nvSpPr>
          <p:cNvPr id="6" name="Content Placeholder 2"/>
          <p:cNvSpPr>
            <a:spLocks noGrp="1"/>
          </p:cNvSpPr>
          <p:nvPr>
            <p:ph idx="1"/>
          </p:nvPr>
        </p:nvSpPr>
        <p:spPr>
          <a:xfrm>
            <a:off x="304800" y="1524000"/>
            <a:ext cx="8534400" cy="1524000"/>
          </a:xfrm>
        </p:spPr>
        <p:txBody>
          <a:bodyPr>
            <a:noAutofit/>
          </a:bodyPr>
          <a:lstStyle/>
          <a:p>
            <a:pPr marL="0" indent="0" algn="just">
              <a:buFont typeface="Arial" charset="0"/>
              <a:buNone/>
            </a:pPr>
            <a:r>
              <a:rPr lang="en-US" altLang="en-US" sz="1600" dirty="0" smtClean="0">
                <a:solidFill>
                  <a:schemeClr val="bg1"/>
                </a:solidFill>
              </a:rPr>
              <a:t>FR </a:t>
            </a:r>
            <a:r>
              <a:rPr lang="en-US" altLang="en-US" sz="1600" dirty="0" err="1" smtClean="0">
                <a:solidFill>
                  <a:schemeClr val="bg1"/>
                </a:solidFill>
              </a:rPr>
              <a:t>Mutiara</a:t>
            </a:r>
            <a:r>
              <a:rPr lang="en-US" altLang="en-US" sz="1600" dirty="0" smtClean="0">
                <a:solidFill>
                  <a:schemeClr val="bg1"/>
                </a:solidFill>
              </a:rPr>
              <a:t> (M) </a:t>
            </a:r>
            <a:r>
              <a:rPr lang="en-US" altLang="en-US" sz="1600" dirty="0" err="1" smtClean="0">
                <a:solidFill>
                  <a:schemeClr val="bg1"/>
                </a:solidFill>
              </a:rPr>
              <a:t>Sdn</a:t>
            </a:r>
            <a:r>
              <a:rPr lang="en-US" altLang="en-US" sz="1600" dirty="0" smtClean="0">
                <a:solidFill>
                  <a:schemeClr val="bg1"/>
                </a:solidFill>
              </a:rPr>
              <a:t> </a:t>
            </a:r>
            <a:r>
              <a:rPr lang="en-US" altLang="en-US" sz="1600" dirty="0" err="1" smtClean="0">
                <a:solidFill>
                  <a:schemeClr val="bg1"/>
                </a:solidFill>
              </a:rPr>
              <a:t>Bhd</a:t>
            </a:r>
            <a:r>
              <a:rPr lang="en-US" altLang="en-US" sz="1600" dirty="0" smtClean="0">
                <a:solidFill>
                  <a:schemeClr val="bg1"/>
                </a:solidFill>
              </a:rPr>
              <a:t> (FR </a:t>
            </a:r>
            <a:r>
              <a:rPr lang="en-US" altLang="en-US" sz="1600" dirty="0" err="1" smtClean="0">
                <a:solidFill>
                  <a:schemeClr val="bg1"/>
                </a:solidFill>
              </a:rPr>
              <a:t>Mutiara</a:t>
            </a:r>
            <a:r>
              <a:rPr lang="en-US" altLang="en-US" sz="1600" dirty="0" smtClean="0">
                <a:solidFill>
                  <a:schemeClr val="bg1"/>
                </a:solidFill>
              </a:rPr>
              <a:t>) is the Total IT &amp; Business Solutions Company. </a:t>
            </a:r>
          </a:p>
          <a:p>
            <a:pPr marL="0" indent="0" algn="just">
              <a:buFont typeface="Arial" charset="0"/>
              <a:buNone/>
            </a:pPr>
            <a:endParaRPr lang="en-US" altLang="en-US" sz="600" dirty="0">
              <a:solidFill>
                <a:schemeClr val="bg1"/>
              </a:solidFill>
            </a:endParaRPr>
          </a:p>
          <a:p>
            <a:pPr marL="0" indent="0" algn="just">
              <a:buFont typeface="Arial" charset="0"/>
              <a:buNone/>
            </a:pPr>
            <a:r>
              <a:rPr lang="en-US" altLang="en-US" sz="1600" dirty="0" smtClean="0">
                <a:solidFill>
                  <a:schemeClr val="bg1"/>
                </a:solidFill>
              </a:rPr>
              <a:t>We provide services and smart solutions to various organizations  across Malaysia, creating value for clients by leveraging our industry knowledge, service offering expertise and insight into and access to emerging technologies.</a:t>
            </a:r>
          </a:p>
        </p:txBody>
      </p:sp>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10" name="Text Placeholder 6"/>
          <p:cNvSpPr txBox="1">
            <a:spLocks/>
          </p:cNvSpPr>
          <p:nvPr/>
        </p:nvSpPr>
        <p:spPr>
          <a:xfrm>
            <a:off x="4343400" y="4554784"/>
            <a:ext cx="4648200" cy="1541216"/>
          </a:xfrm>
          <a:prstGeom prst="rect">
            <a:avLst/>
          </a:prstGeom>
        </p:spPr>
        <p:txBody>
          <a:bodyPr>
            <a:normAutofit/>
          </a:bodyPr>
          <a:lstStyle>
            <a:lvl1pPr marL="274320" indent="-274320" algn="l" rtl="0" eaLnBrk="1" latinLnBrk="0" hangingPunct="1">
              <a:spcBef>
                <a:spcPct val="20000"/>
              </a:spcBef>
              <a:buClr>
                <a:schemeClr val="accent2"/>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lumMod val="65000"/>
                    <a:lumOff val="35000"/>
                  </a:schemeClr>
                </a:solidFill>
                <a:latin typeface="+mn-lt"/>
                <a:ea typeface="+mn-ea"/>
                <a:cs typeface="+mn-cs"/>
              </a:defRPr>
            </a:lvl2pPr>
            <a:lvl3pPr marL="822960" indent="-228600" algn="l" rtl="0" eaLnBrk="1" latinLnBrk="0" hangingPunct="1">
              <a:spcBef>
                <a:spcPct val="20000"/>
              </a:spcBef>
              <a:buClr>
                <a:schemeClr val="accent2"/>
              </a:buClr>
              <a:buSzPct val="75000"/>
              <a:buFont typeface="Wingdings 2"/>
              <a:buChar char=""/>
              <a:defRPr kumimoji="0" sz="2000" kern="1200">
                <a:solidFill>
                  <a:schemeClr val="tx1">
                    <a:lumMod val="65000"/>
                    <a:lumOff val="35000"/>
                  </a:schemeClr>
                </a:solidFill>
                <a:latin typeface="+mn-lt"/>
                <a:ea typeface="+mn-ea"/>
                <a:cs typeface="+mn-cs"/>
              </a:defRPr>
            </a:lvl3pPr>
            <a:lvl4pPr marL="1097280" indent="-228600" algn="l" rtl="0" eaLnBrk="1" latinLnBrk="0" hangingPunct="1">
              <a:spcBef>
                <a:spcPct val="20000"/>
              </a:spcBef>
              <a:buClr>
                <a:schemeClr val="accent2"/>
              </a:buClr>
              <a:buSzPct val="70000"/>
              <a:buFont typeface="Wingdings"/>
              <a:buChar char=""/>
              <a:defRPr kumimoji="0" sz="2000" kern="1200">
                <a:solidFill>
                  <a:schemeClr val="tx1">
                    <a:lumMod val="65000"/>
                    <a:lumOff val="35000"/>
                  </a:schemeClr>
                </a:solidFill>
                <a:latin typeface="+mn-lt"/>
                <a:ea typeface="+mn-ea"/>
                <a:cs typeface="+mn-cs"/>
              </a:defRPr>
            </a:lvl4pPr>
            <a:lvl5pPr marL="1371600" indent="-228600" algn="l" rtl="0" eaLnBrk="1" latinLnBrk="0" hangingPunct="1">
              <a:spcBef>
                <a:spcPct val="20000"/>
              </a:spcBef>
              <a:buClr>
                <a:schemeClr val="accent2"/>
              </a:buClr>
              <a:buFontTx/>
              <a:buChar char="•"/>
              <a:defRPr kumimoji="0" sz="1800" kern="1200">
                <a:solidFill>
                  <a:schemeClr val="tx1">
                    <a:lumMod val="65000"/>
                    <a:lumOff val="3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dirty="0" smtClean="0">
                <a:solidFill>
                  <a:schemeClr val="bg1"/>
                </a:solidFill>
                <a:latin typeface="+mj-lt"/>
                <a:cs typeface="Apple Chancery"/>
              </a:rPr>
              <a:t>Mission Statement</a:t>
            </a:r>
          </a:p>
          <a:p>
            <a:pPr algn="ctr">
              <a:lnSpc>
                <a:spcPct val="90000"/>
              </a:lnSpc>
            </a:pPr>
            <a:r>
              <a:rPr lang="en-US" altLang="en-US" sz="1400" dirty="0" smtClean="0">
                <a:solidFill>
                  <a:schemeClr val="bg1"/>
                </a:solidFill>
              </a:rPr>
              <a:t>“Committed </a:t>
            </a:r>
            <a:r>
              <a:rPr lang="en-US" altLang="en-US" sz="1400" dirty="0">
                <a:solidFill>
                  <a:schemeClr val="bg1"/>
                </a:solidFill>
              </a:rPr>
              <a:t>to excellence in providing innovative and reliable Information Technology services</a:t>
            </a:r>
            <a:r>
              <a:rPr lang="en-US" sz="1400" dirty="0" smtClean="0">
                <a:solidFill>
                  <a:srgbClr val="0A3363"/>
                </a:solidFill>
                <a:latin typeface="+mj-lt"/>
              </a:rPr>
              <a:t>”</a:t>
            </a:r>
          </a:p>
          <a:p>
            <a:pPr marL="0" indent="0" algn="ctr">
              <a:lnSpc>
                <a:spcPct val="90000"/>
              </a:lnSpc>
              <a:buNone/>
            </a:pPr>
            <a:endParaRPr lang="en-US" sz="1400" dirty="0">
              <a:solidFill>
                <a:srgbClr val="0A3363"/>
              </a:solidFill>
              <a:latin typeface="+mj-lt"/>
            </a:endParaRPr>
          </a:p>
        </p:txBody>
      </p:sp>
      <p:sp>
        <p:nvSpPr>
          <p:cNvPr id="11" name="Text Placeholder 6"/>
          <p:cNvSpPr txBox="1">
            <a:spLocks/>
          </p:cNvSpPr>
          <p:nvPr/>
        </p:nvSpPr>
        <p:spPr>
          <a:xfrm>
            <a:off x="4343400" y="3048000"/>
            <a:ext cx="4648200" cy="1321276"/>
          </a:xfrm>
          <a:prstGeom prst="rect">
            <a:avLst/>
          </a:prstGeom>
        </p:spPr>
        <p:txBody>
          <a:bodyPr vert="horz" lIns="91440" tIns="45720" rIns="91440" bIns="45720" rtlCol="0">
            <a:normAutofit/>
          </a:bodyPr>
          <a:lstStyle>
            <a:lvl1pPr marL="0" indent="0" algn="l" defTabSz="914400" rtl="0" eaLnBrk="1" latinLnBrk="0" hangingPunct="1">
              <a:spcBef>
                <a:spcPts val="600"/>
              </a:spcBef>
              <a:buClr>
                <a:schemeClr val="accent1"/>
              </a:buClr>
              <a:buSzPct val="90000"/>
              <a:buFont typeface="Wingdings" pitchFamily="2" charset="2"/>
              <a:buNone/>
              <a:defRPr sz="20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90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90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900" kern="1200">
                <a:solidFill>
                  <a:schemeClr val="tx1">
                    <a:lumMod val="65000"/>
                    <a:lumOff val="35000"/>
                  </a:schemeClr>
                </a:solidFill>
                <a:latin typeface="+mn-lt"/>
                <a:ea typeface="+mn-ea"/>
                <a:cs typeface="+mn-cs"/>
              </a:defRPr>
            </a:lvl9pPr>
          </a:lstStyle>
          <a:p>
            <a:pPr algn="ctr"/>
            <a:r>
              <a:rPr lang="en-US" sz="3200" b="1" dirty="0" smtClean="0">
                <a:solidFill>
                  <a:schemeClr val="bg2">
                    <a:lumMod val="25000"/>
                  </a:schemeClr>
                </a:solidFill>
                <a:latin typeface="+mj-lt"/>
                <a:cs typeface="Apple Chancery"/>
              </a:rPr>
              <a:t>Company Vision</a:t>
            </a:r>
          </a:p>
          <a:p>
            <a:pPr algn="ctr">
              <a:lnSpc>
                <a:spcPct val="80000"/>
              </a:lnSpc>
            </a:pPr>
            <a:r>
              <a:rPr lang="en-US" sz="1400" dirty="0" smtClean="0">
                <a:solidFill>
                  <a:schemeClr val="bg2">
                    <a:lumMod val="25000"/>
                  </a:schemeClr>
                </a:solidFill>
                <a:latin typeface="+mj-lt"/>
              </a:rPr>
              <a:t>“ Setting Standards utilizing  best available solutions”</a:t>
            </a:r>
            <a:endParaRPr lang="en-US" sz="1400" dirty="0">
              <a:solidFill>
                <a:schemeClr val="bg2">
                  <a:lumMod val="25000"/>
                </a:schemeClr>
              </a:solidFill>
              <a:latin typeface="+mj-lt"/>
            </a:endParaRPr>
          </a:p>
        </p:txBody>
      </p:sp>
      <p:sp>
        <p:nvSpPr>
          <p:cNvPr id="3" name="AutoShape 2" descr="https://encrypted-tbn2.gstatic.com/images?q=tbn:ANd9GcSfnmJmI80L8EG2mD7c8U6BEqj1sijqd9aeeAnu0-4Lk3-oGWq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18" name="Freeform 17"/>
          <p:cNvSpPr>
            <a:spLocks/>
          </p:cNvSpPr>
          <p:nvPr/>
        </p:nvSpPr>
        <p:spPr bwMode="auto">
          <a:xfrm rot="21047678">
            <a:off x="531188" y="3426957"/>
            <a:ext cx="2115815" cy="1271175"/>
          </a:xfrm>
          <a:custGeom>
            <a:avLst/>
            <a:gdLst>
              <a:gd name="T0" fmla="*/ 0 w 1143"/>
              <a:gd name="T1" fmla="*/ 772 h 792"/>
              <a:gd name="T2" fmla="*/ 149 w 1143"/>
              <a:gd name="T3" fmla="*/ 784 h 792"/>
              <a:gd name="T4" fmla="*/ 232 w 1143"/>
              <a:gd name="T5" fmla="*/ 792 h 792"/>
              <a:gd name="T6" fmla="*/ 253 w 1143"/>
              <a:gd name="T7" fmla="*/ 792 h 792"/>
              <a:gd name="T8" fmla="*/ 298 w 1143"/>
              <a:gd name="T9" fmla="*/ 783 h 792"/>
              <a:gd name="T10" fmla="*/ 317 w 1143"/>
              <a:gd name="T11" fmla="*/ 756 h 792"/>
              <a:gd name="T12" fmla="*/ 311 w 1143"/>
              <a:gd name="T13" fmla="*/ 703 h 792"/>
              <a:gd name="T14" fmla="*/ 310 w 1143"/>
              <a:gd name="T15" fmla="*/ 701 h 792"/>
              <a:gd name="T16" fmla="*/ 274 w 1143"/>
              <a:gd name="T17" fmla="*/ 589 h 792"/>
              <a:gd name="T18" fmla="*/ 275 w 1143"/>
              <a:gd name="T19" fmla="*/ 539 h 792"/>
              <a:gd name="T20" fmla="*/ 319 w 1143"/>
              <a:gd name="T21" fmla="*/ 505 h 792"/>
              <a:gd name="T22" fmla="*/ 362 w 1143"/>
              <a:gd name="T23" fmla="*/ 492 h 792"/>
              <a:gd name="T24" fmla="*/ 363 w 1143"/>
              <a:gd name="T25" fmla="*/ 492 h 792"/>
              <a:gd name="T26" fmla="*/ 427 w 1143"/>
              <a:gd name="T27" fmla="*/ 485 h 792"/>
              <a:gd name="T28" fmla="*/ 427 w 1143"/>
              <a:gd name="T29" fmla="*/ 485 h 792"/>
              <a:gd name="T30" fmla="*/ 474 w 1143"/>
              <a:gd name="T31" fmla="*/ 497 h 792"/>
              <a:gd name="T32" fmla="*/ 488 w 1143"/>
              <a:gd name="T33" fmla="*/ 532 h 792"/>
              <a:gd name="T34" fmla="*/ 476 w 1143"/>
              <a:gd name="T35" fmla="*/ 598 h 792"/>
              <a:gd name="T36" fmla="*/ 475 w 1143"/>
              <a:gd name="T37" fmla="*/ 599 h 792"/>
              <a:gd name="T38" fmla="*/ 475 w 1143"/>
              <a:gd name="T39" fmla="*/ 600 h 792"/>
              <a:gd name="T40" fmla="*/ 474 w 1143"/>
              <a:gd name="T41" fmla="*/ 602 h 792"/>
              <a:gd name="T42" fmla="*/ 474 w 1143"/>
              <a:gd name="T43" fmla="*/ 602 h 792"/>
              <a:gd name="T44" fmla="*/ 459 w 1143"/>
              <a:gd name="T45" fmla="*/ 682 h 792"/>
              <a:gd name="T46" fmla="*/ 471 w 1143"/>
              <a:gd name="T47" fmla="*/ 753 h 792"/>
              <a:gd name="T48" fmla="*/ 527 w 1143"/>
              <a:gd name="T49" fmla="*/ 790 h 792"/>
              <a:gd name="T50" fmla="*/ 544 w 1143"/>
              <a:gd name="T51" fmla="*/ 792 h 792"/>
              <a:gd name="T52" fmla="*/ 709 w 1143"/>
              <a:gd name="T53" fmla="*/ 776 h 792"/>
              <a:gd name="T54" fmla="*/ 883 w 1143"/>
              <a:gd name="T55" fmla="*/ 753 h 792"/>
              <a:gd name="T56" fmla="*/ 880 w 1143"/>
              <a:gd name="T57" fmla="*/ 745 h 792"/>
              <a:gd name="T58" fmla="*/ 853 w 1143"/>
              <a:gd name="T59" fmla="*/ 631 h 792"/>
              <a:gd name="T60" fmla="*/ 829 w 1143"/>
              <a:gd name="T61" fmla="*/ 434 h 792"/>
              <a:gd name="T62" fmla="*/ 850 w 1143"/>
              <a:gd name="T63" fmla="*/ 340 h 792"/>
              <a:gd name="T64" fmla="*/ 874 w 1143"/>
              <a:gd name="T65" fmla="*/ 317 h 792"/>
              <a:gd name="T66" fmla="*/ 898 w 1143"/>
              <a:gd name="T67" fmla="*/ 312 h 792"/>
              <a:gd name="T68" fmla="*/ 898 w 1143"/>
              <a:gd name="T69" fmla="*/ 312 h 792"/>
              <a:gd name="T70" fmla="*/ 965 w 1143"/>
              <a:gd name="T71" fmla="*/ 336 h 792"/>
              <a:gd name="T72" fmla="*/ 966 w 1143"/>
              <a:gd name="T73" fmla="*/ 337 h 792"/>
              <a:gd name="T74" fmla="*/ 971 w 1143"/>
              <a:gd name="T75" fmla="*/ 339 h 792"/>
              <a:gd name="T76" fmla="*/ 972 w 1143"/>
              <a:gd name="T77" fmla="*/ 339 h 792"/>
              <a:gd name="T78" fmla="*/ 1052 w 1143"/>
              <a:gd name="T79" fmla="*/ 379 h 792"/>
              <a:gd name="T80" fmla="*/ 1084 w 1143"/>
              <a:gd name="T81" fmla="*/ 384 h 792"/>
              <a:gd name="T82" fmla="*/ 1105 w 1143"/>
              <a:gd name="T83" fmla="*/ 380 h 792"/>
              <a:gd name="T84" fmla="*/ 1120 w 1143"/>
              <a:gd name="T85" fmla="*/ 369 h 792"/>
              <a:gd name="T86" fmla="*/ 1122 w 1143"/>
              <a:gd name="T87" fmla="*/ 369 h 792"/>
              <a:gd name="T88" fmla="*/ 1122 w 1143"/>
              <a:gd name="T89" fmla="*/ 368 h 792"/>
              <a:gd name="T90" fmla="*/ 1122 w 1143"/>
              <a:gd name="T91" fmla="*/ 368 h 792"/>
              <a:gd name="T92" fmla="*/ 1137 w 1143"/>
              <a:gd name="T93" fmla="*/ 334 h 792"/>
              <a:gd name="T94" fmla="*/ 1141 w 1143"/>
              <a:gd name="T95" fmla="*/ 258 h 792"/>
              <a:gd name="T96" fmla="*/ 1115 w 1143"/>
              <a:gd name="T97" fmla="*/ 212 h 792"/>
              <a:gd name="T98" fmla="*/ 1074 w 1143"/>
              <a:gd name="T99" fmla="*/ 194 h 792"/>
              <a:gd name="T100" fmla="*/ 1051 w 1143"/>
              <a:gd name="T101" fmla="*/ 192 h 792"/>
              <a:gd name="T102" fmla="*/ 1006 w 1143"/>
              <a:gd name="T103" fmla="*/ 197 h 792"/>
              <a:gd name="T104" fmla="*/ 986 w 1143"/>
              <a:gd name="T105" fmla="*/ 202 h 792"/>
              <a:gd name="T106" fmla="*/ 912 w 1143"/>
              <a:gd name="T107" fmla="*/ 213 h 792"/>
              <a:gd name="T108" fmla="*/ 912 w 1143"/>
              <a:gd name="T109" fmla="*/ 213 h 792"/>
              <a:gd name="T110" fmla="*/ 873 w 1143"/>
              <a:gd name="T111" fmla="*/ 208 h 792"/>
              <a:gd name="T112" fmla="*/ 827 w 1143"/>
              <a:gd name="T113" fmla="*/ 184 h 792"/>
              <a:gd name="T114" fmla="*/ 783 w 1143"/>
              <a:gd name="T115" fmla="*/ 120 h 792"/>
              <a:gd name="T116" fmla="*/ 782 w 1143"/>
              <a:gd name="T117" fmla="*/ 117 h 792"/>
              <a:gd name="T118" fmla="*/ 772 w 1143"/>
              <a:gd name="T119" fmla="*/ 57 h 792"/>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504 w 10000"/>
              <a:gd name="connsiteY194" fmla="*/ 4280 h 10000"/>
              <a:gd name="connsiteX195" fmla="*/ 8836 w 10000"/>
              <a:gd name="connsiteY195" fmla="*/ 4545 h 10000"/>
              <a:gd name="connsiteX196" fmla="*/ 8976 w 10000"/>
              <a:gd name="connsiteY196" fmla="*/ 4646 h 10000"/>
              <a:gd name="connsiteX197" fmla="*/ 9099 w 10000"/>
              <a:gd name="connsiteY197" fmla="*/ 4722 h 10000"/>
              <a:gd name="connsiteX198" fmla="*/ 9204 w 10000"/>
              <a:gd name="connsiteY198" fmla="*/ 4785 h 10000"/>
              <a:gd name="connsiteX199" fmla="*/ 9300 w 10000"/>
              <a:gd name="connsiteY199" fmla="*/ 4823 h 10000"/>
              <a:gd name="connsiteX200" fmla="*/ 9388 w 10000"/>
              <a:gd name="connsiteY200" fmla="*/ 4848 h 10000"/>
              <a:gd name="connsiteX201" fmla="*/ 9466 w 10000"/>
              <a:gd name="connsiteY201" fmla="*/ 4848 h 10000"/>
              <a:gd name="connsiteX202" fmla="*/ 9466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484 w 10000"/>
              <a:gd name="connsiteY206" fmla="*/ 4848 h 10000"/>
              <a:gd name="connsiteX207" fmla="*/ 9580 w 10000"/>
              <a:gd name="connsiteY207" fmla="*/ 4836 h 10000"/>
              <a:gd name="connsiteX208" fmla="*/ 9668 w 10000"/>
              <a:gd name="connsiteY208" fmla="*/ 4798 h 10000"/>
              <a:gd name="connsiteX209" fmla="*/ 9738 w 10000"/>
              <a:gd name="connsiteY209" fmla="*/ 4747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799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59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16 w 10000"/>
              <a:gd name="connsiteY229" fmla="*/ 4646 h 10000"/>
              <a:gd name="connsiteX230" fmla="*/ 9843 w 10000"/>
              <a:gd name="connsiteY230" fmla="*/ 4583 h 10000"/>
              <a:gd name="connsiteX231" fmla="*/ 9886 w 10000"/>
              <a:gd name="connsiteY231" fmla="*/ 4495 h 10000"/>
              <a:gd name="connsiteX232" fmla="*/ 9921 w 10000"/>
              <a:gd name="connsiteY232" fmla="*/ 4369 h 10000"/>
              <a:gd name="connsiteX233" fmla="*/ 9948 w 10000"/>
              <a:gd name="connsiteY233" fmla="*/ 4217 h 10000"/>
              <a:gd name="connsiteX234" fmla="*/ 9983 w 10000"/>
              <a:gd name="connsiteY234" fmla="*/ 4040 h 10000"/>
              <a:gd name="connsiteX235" fmla="*/ 10000 w 10000"/>
              <a:gd name="connsiteY235" fmla="*/ 3851 h 10000"/>
              <a:gd name="connsiteX236" fmla="*/ 10000 w 10000"/>
              <a:gd name="connsiteY236" fmla="*/ 3649 h 10000"/>
              <a:gd name="connsiteX237" fmla="*/ 10000 w 10000"/>
              <a:gd name="connsiteY237" fmla="*/ 3460 h 10000"/>
              <a:gd name="connsiteX238" fmla="*/ 9983 w 10000"/>
              <a:gd name="connsiteY238" fmla="*/ 3258 h 10000"/>
              <a:gd name="connsiteX239" fmla="*/ 9939 w 10000"/>
              <a:gd name="connsiteY239" fmla="*/ 3068 h 10000"/>
              <a:gd name="connsiteX240" fmla="*/ 9886 w 10000"/>
              <a:gd name="connsiteY240" fmla="*/ 2904 h 10000"/>
              <a:gd name="connsiteX241" fmla="*/ 9843 w 10000"/>
              <a:gd name="connsiteY241" fmla="*/ 2816 h 10000"/>
              <a:gd name="connsiteX242" fmla="*/ 9799 w 10000"/>
              <a:gd name="connsiteY242" fmla="*/ 2753 h 10000"/>
              <a:gd name="connsiteX243" fmla="*/ 9755 w 10000"/>
              <a:gd name="connsiteY243" fmla="*/ 2677 h 10000"/>
              <a:gd name="connsiteX244" fmla="*/ 9694 w 10000"/>
              <a:gd name="connsiteY244" fmla="*/ 2614 h 10000"/>
              <a:gd name="connsiteX245" fmla="*/ 9633 w 10000"/>
              <a:gd name="connsiteY245" fmla="*/ 2551 h 10000"/>
              <a:gd name="connsiteX246" fmla="*/ 9571 w 10000"/>
              <a:gd name="connsiteY246" fmla="*/ 2500 h 10000"/>
              <a:gd name="connsiteX247" fmla="*/ 9484 w 10000"/>
              <a:gd name="connsiteY247" fmla="*/ 2475 h 10000"/>
              <a:gd name="connsiteX248" fmla="*/ 9396 w 10000"/>
              <a:gd name="connsiteY248" fmla="*/ 2449 h 10000"/>
              <a:gd name="connsiteX249" fmla="*/ 9300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195 w 10000"/>
              <a:gd name="connsiteY255" fmla="*/ 2424 h 10000"/>
              <a:gd name="connsiteX256" fmla="*/ 9081 w 10000"/>
              <a:gd name="connsiteY256" fmla="*/ 2424 h 10000"/>
              <a:gd name="connsiteX257" fmla="*/ 8941 w 10000"/>
              <a:gd name="connsiteY257" fmla="*/ 2462 h 10000"/>
              <a:gd name="connsiteX258" fmla="*/ 8801 w 10000"/>
              <a:gd name="connsiteY258" fmla="*/ 2487 h 10000"/>
              <a:gd name="connsiteX259" fmla="*/ 8644 w 10000"/>
              <a:gd name="connsiteY259" fmla="*/ 2551 h 10000"/>
              <a:gd name="connsiteX260" fmla="*/ 8644 w 10000"/>
              <a:gd name="connsiteY260" fmla="*/ 2551 h 10000"/>
              <a:gd name="connsiteX261" fmla="*/ 8635 w 10000"/>
              <a:gd name="connsiteY261" fmla="*/ 2551 h 10000"/>
              <a:gd name="connsiteX262" fmla="*/ 8635 w 10000"/>
              <a:gd name="connsiteY262" fmla="*/ 2551 h 10000"/>
              <a:gd name="connsiteX263" fmla="*/ 8626 w 10000"/>
              <a:gd name="connsiteY263" fmla="*/ 2551 h 10000"/>
              <a:gd name="connsiteX264" fmla="*/ 8626 w 10000"/>
              <a:gd name="connsiteY264" fmla="*/ 2551 h 10000"/>
              <a:gd name="connsiteX265" fmla="*/ 8443 w 10000"/>
              <a:gd name="connsiteY265" fmla="*/ 2614 h 10000"/>
              <a:gd name="connsiteX266" fmla="*/ 8276 w 10000"/>
              <a:gd name="connsiteY266" fmla="*/ 2664 h 10000"/>
              <a:gd name="connsiteX267" fmla="*/ 8110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979 w 10000"/>
              <a:gd name="connsiteY275" fmla="*/ 2689 h 10000"/>
              <a:gd name="connsiteX276" fmla="*/ 7848 w 10000"/>
              <a:gd name="connsiteY276" fmla="*/ 2689 h 10000"/>
              <a:gd name="connsiteX277" fmla="*/ 7743 w 10000"/>
              <a:gd name="connsiteY277" fmla="*/ 2677 h 10000"/>
              <a:gd name="connsiteX278" fmla="*/ 7638 w 10000"/>
              <a:gd name="connsiteY278" fmla="*/ 2626 h 10000"/>
              <a:gd name="connsiteX279" fmla="*/ 7542 w 10000"/>
              <a:gd name="connsiteY279" fmla="*/ 2601 h 10000"/>
              <a:gd name="connsiteX280" fmla="*/ 7454 w 10000"/>
              <a:gd name="connsiteY280" fmla="*/ 2538 h 10000"/>
              <a:gd name="connsiteX281" fmla="*/ 7375 w 10000"/>
              <a:gd name="connsiteY281" fmla="*/ 2475 h 10000"/>
              <a:gd name="connsiteX282" fmla="*/ 7297 w 10000"/>
              <a:gd name="connsiteY282" fmla="*/ 2399 h 10000"/>
              <a:gd name="connsiteX283" fmla="*/ 7235 w 10000"/>
              <a:gd name="connsiteY283" fmla="*/ 2323 h 10000"/>
              <a:gd name="connsiteX284" fmla="*/ 7174 w 10000"/>
              <a:gd name="connsiteY284" fmla="*/ 2235 h 10000"/>
              <a:gd name="connsiteX285" fmla="*/ 7113 w 10000"/>
              <a:gd name="connsiteY285" fmla="*/ 2134 h 10000"/>
              <a:gd name="connsiteX286" fmla="*/ 7008 w 10000"/>
              <a:gd name="connsiteY286" fmla="*/ 1944 h 10000"/>
              <a:gd name="connsiteX287" fmla="*/ 6929 w 10000"/>
              <a:gd name="connsiteY287" fmla="*/ 1730 h 10000"/>
              <a:gd name="connsiteX288" fmla="*/ 6850 w 10000"/>
              <a:gd name="connsiteY288" fmla="*/ 1515 h 10000"/>
              <a:gd name="connsiteX289" fmla="*/ 6850 w 10000"/>
              <a:gd name="connsiteY289" fmla="*/ 1515 h 10000"/>
              <a:gd name="connsiteX290" fmla="*/ 6842 w 10000"/>
              <a:gd name="connsiteY290" fmla="*/ 1490 h 10000"/>
              <a:gd name="connsiteX291" fmla="*/ 6842 w 10000"/>
              <a:gd name="connsiteY291" fmla="*/ 1490 h 10000"/>
              <a:gd name="connsiteX292" fmla="*/ 6842 w 10000"/>
              <a:gd name="connsiteY292" fmla="*/ 1477 h 10000"/>
              <a:gd name="connsiteX293" fmla="*/ 6842 w 10000"/>
              <a:gd name="connsiteY293" fmla="*/ 1477 h 10000"/>
              <a:gd name="connsiteX294" fmla="*/ 6842 w 10000"/>
              <a:gd name="connsiteY294" fmla="*/ 1477 h 10000"/>
              <a:gd name="connsiteX295" fmla="*/ 6798 w 10000"/>
              <a:gd name="connsiteY295" fmla="*/ 1338 h 10000"/>
              <a:gd name="connsiteX296" fmla="*/ 6780 w 10000"/>
              <a:gd name="connsiteY296" fmla="*/ 1162 h 10000"/>
              <a:gd name="connsiteX297" fmla="*/ 6754 w 10000"/>
              <a:gd name="connsiteY297" fmla="*/ 947 h 10000"/>
              <a:gd name="connsiteX298" fmla="*/ 6754 w 10000"/>
              <a:gd name="connsiteY298" fmla="*/ 720 h 10000"/>
              <a:gd name="connsiteX299" fmla="*/ 6754 w 10000"/>
              <a:gd name="connsiteY299" fmla="*/ 720 h 10000"/>
              <a:gd name="connsiteX300" fmla="*/ 6763 w 10000"/>
              <a:gd name="connsiteY300" fmla="*/ 366 h 10000"/>
              <a:gd name="connsiteX301" fmla="*/ 6789 w 10000"/>
              <a:gd name="connsiteY30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836 w 10000"/>
              <a:gd name="connsiteY194" fmla="*/ 4545 h 10000"/>
              <a:gd name="connsiteX195" fmla="*/ 8976 w 10000"/>
              <a:gd name="connsiteY195" fmla="*/ 4646 h 10000"/>
              <a:gd name="connsiteX196" fmla="*/ 9099 w 10000"/>
              <a:gd name="connsiteY196" fmla="*/ 4722 h 10000"/>
              <a:gd name="connsiteX197" fmla="*/ 9204 w 10000"/>
              <a:gd name="connsiteY197" fmla="*/ 4785 h 10000"/>
              <a:gd name="connsiteX198" fmla="*/ 9300 w 10000"/>
              <a:gd name="connsiteY198" fmla="*/ 4823 h 10000"/>
              <a:gd name="connsiteX199" fmla="*/ 9388 w 10000"/>
              <a:gd name="connsiteY199" fmla="*/ 4848 h 10000"/>
              <a:gd name="connsiteX200" fmla="*/ 9466 w 10000"/>
              <a:gd name="connsiteY200" fmla="*/ 4848 h 10000"/>
              <a:gd name="connsiteX201" fmla="*/ 9466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580 w 10000"/>
              <a:gd name="connsiteY206" fmla="*/ 4836 h 10000"/>
              <a:gd name="connsiteX207" fmla="*/ 9668 w 10000"/>
              <a:gd name="connsiteY207" fmla="*/ 4798 h 10000"/>
              <a:gd name="connsiteX208" fmla="*/ 9738 w 10000"/>
              <a:gd name="connsiteY208" fmla="*/ 4747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43 w 10000"/>
              <a:gd name="connsiteY229" fmla="*/ 4583 h 10000"/>
              <a:gd name="connsiteX230" fmla="*/ 9886 w 10000"/>
              <a:gd name="connsiteY230" fmla="*/ 4495 h 10000"/>
              <a:gd name="connsiteX231" fmla="*/ 9921 w 10000"/>
              <a:gd name="connsiteY231" fmla="*/ 4369 h 10000"/>
              <a:gd name="connsiteX232" fmla="*/ 9948 w 10000"/>
              <a:gd name="connsiteY232" fmla="*/ 4217 h 10000"/>
              <a:gd name="connsiteX233" fmla="*/ 9983 w 10000"/>
              <a:gd name="connsiteY233" fmla="*/ 4040 h 10000"/>
              <a:gd name="connsiteX234" fmla="*/ 10000 w 10000"/>
              <a:gd name="connsiteY234" fmla="*/ 3851 h 10000"/>
              <a:gd name="connsiteX235" fmla="*/ 10000 w 10000"/>
              <a:gd name="connsiteY235" fmla="*/ 3649 h 10000"/>
              <a:gd name="connsiteX236" fmla="*/ 10000 w 10000"/>
              <a:gd name="connsiteY236" fmla="*/ 3460 h 10000"/>
              <a:gd name="connsiteX237" fmla="*/ 9983 w 10000"/>
              <a:gd name="connsiteY237" fmla="*/ 3258 h 10000"/>
              <a:gd name="connsiteX238" fmla="*/ 9939 w 10000"/>
              <a:gd name="connsiteY238" fmla="*/ 3068 h 10000"/>
              <a:gd name="connsiteX239" fmla="*/ 9886 w 10000"/>
              <a:gd name="connsiteY239" fmla="*/ 2904 h 10000"/>
              <a:gd name="connsiteX240" fmla="*/ 9843 w 10000"/>
              <a:gd name="connsiteY240" fmla="*/ 2816 h 10000"/>
              <a:gd name="connsiteX241" fmla="*/ 9799 w 10000"/>
              <a:gd name="connsiteY241" fmla="*/ 2753 h 10000"/>
              <a:gd name="connsiteX242" fmla="*/ 9755 w 10000"/>
              <a:gd name="connsiteY242" fmla="*/ 2677 h 10000"/>
              <a:gd name="connsiteX243" fmla="*/ 9694 w 10000"/>
              <a:gd name="connsiteY243" fmla="*/ 2614 h 10000"/>
              <a:gd name="connsiteX244" fmla="*/ 9633 w 10000"/>
              <a:gd name="connsiteY244" fmla="*/ 2551 h 10000"/>
              <a:gd name="connsiteX245" fmla="*/ 9571 w 10000"/>
              <a:gd name="connsiteY245" fmla="*/ 2500 h 10000"/>
              <a:gd name="connsiteX246" fmla="*/ 9484 w 10000"/>
              <a:gd name="connsiteY246" fmla="*/ 2475 h 10000"/>
              <a:gd name="connsiteX247" fmla="*/ 9396 w 10000"/>
              <a:gd name="connsiteY247" fmla="*/ 2449 h 10000"/>
              <a:gd name="connsiteX248" fmla="*/ 9300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081 w 10000"/>
              <a:gd name="connsiteY255" fmla="*/ 2424 h 10000"/>
              <a:gd name="connsiteX256" fmla="*/ 8941 w 10000"/>
              <a:gd name="connsiteY256" fmla="*/ 2462 h 10000"/>
              <a:gd name="connsiteX257" fmla="*/ 8801 w 10000"/>
              <a:gd name="connsiteY257" fmla="*/ 2487 h 10000"/>
              <a:gd name="connsiteX258" fmla="*/ 8644 w 10000"/>
              <a:gd name="connsiteY258" fmla="*/ 2551 h 10000"/>
              <a:gd name="connsiteX259" fmla="*/ 8644 w 10000"/>
              <a:gd name="connsiteY259" fmla="*/ 2551 h 10000"/>
              <a:gd name="connsiteX260" fmla="*/ 8635 w 10000"/>
              <a:gd name="connsiteY260" fmla="*/ 2551 h 10000"/>
              <a:gd name="connsiteX261" fmla="*/ 8635 w 10000"/>
              <a:gd name="connsiteY261" fmla="*/ 2551 h 10000"/>
              <a:gd name="connsiteX262" fmla="*/ 8626 w 10000"/>
              <a:gd name="connsiteY262" fmla="*/ 2551 h 10000"/>
              <a:gd name="connsiteX263" fmla="*/ 8626 w 10000"/>
              <a:gd name="connsiteY263" fmla="*/ 2551 h 10000"/>
              <a:gd name="connsiteX264" fmla="*/ 8443 w 10000"/>
              <a:gd name="connsiteY264" fmla="*/ 2614 h 10000"/>
              <a:gd name="connsiteX265" fmla="*/ 8276 w 10000"/>
              <a:gd name="connsiteY265" fmla="*/ 2664 h 10000"/>
              <a:gd name="connsiteX266" fmla="*/ 8110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848 w 10000"/>
              <a:gd name="connsiteY275" fmla="*/ 2689 h 10000"/>
              <a:gd name="connsiteX276" fmla="*/ 7743 w 10000"/>
              <a:gd name="connsiteY276" fmla="*/ 2677 h 10000"/>
              <a:gd name="connsiteX277" fmla="*/ 7638 w 10000"/>
              <a:gd name="connsiteY277" fmla="*/ 2626 h 10000"/>
              <a:gd name="connsiteX278" fmla="*/ 7542 w 10000"/>
              <a:gd name="connsiteY278" fmla="*/ 2601 h 10000"/>
              <a:gd name="connsiteX279" fmla="*/ 7454 w 10000"/>
              <a:gd name="connsiteY279" fmla="*/ 2538 h 10000"/>
              <a:gd name="connsiteX280" fmla="*/ 7375 w 10000"/>
              <a:gd name="connsiteY280" fmla="*/ 2475 h 10000"/>
              <a:gd name="connsiteX281" fmla="*/ 7297 w 10000"/>
              <a:gd name="connsiteY281" fmla="*/ 2399 h 10000"/>
              <a:gd name="connsiteX282" fmla="*/ 7235 w 10000"/>
              <a:gd name="connsiteY282" fmla="*/ 2323 h 10000"/>
              <a:gd name="connsiteX283" fmla="*/ 7174 w 10000"/>
              <a:gd name="connsiteY283" fmla="*/ 2235 h 10000"/>
              <a:gd name="connsiteX284" fmla="*/ 7113 w 10000"/>
              <a:gd name="connsiteY284" fmla="*/ 2134 h 10000"/>
              <a:gd name="connsiteX285" fmla="*/ 7008 w 10000"/>
              <a:gd name="connsiteY285" fmla="*/ 1944 h 10000"/>
              <a:gd name="connsiteX286" fmla="*/ 6929 w 10000"/>
              <a:gd name="connsiteY286" fmla="*/ 1730 h 10000"/>
              <a:gd name="connsiteX287" fmla="*/ 6850 w 10000"/>
              <a:gd name="connsiteY287" fmla="*/ 1515 h 10000"/>
              <a:gd name="connsiteX288" fmla="*/ 6850 w 10000"/>
              <a:gd name="connsiteY288" fmla="*/ 1515 h 10000"/>
              <a:gd name="connsiteX289" fmla="*/ 6842 w 10000"/>
              <a:gd name="connsiteY289" fmla="*/ 1490 h 10000"/>
              <a:gd name="connsiteX290" fmla="*/ 6842 w 10000"/>
              <a:gd name="connsiteY290" fmla="*/ 1490 h 10000"/>
              <a:gd name="connsiteX291" fmla="*/ 6842 w 10000"/>
              <a:gd name="connsiteY291" fmla="*/ 1477 h 10000"/>
              <a:gd name="connsiteX292" fmla="*/ 6842 w 10000"/>
              <a:gd name="connsiteY292" fmla="*/ 1477 h 10000"/>
              <a:gd name="connsiteX293" fmla="*/ 6842 w 10000"/>
              <a:gd name="connsiteY293" fmla="*/ 1477 h 10000"/>
              <a:gd name="connsiteX294" fmla="*/ 6798 w 10000"/>
              <a:gd name="connsiteY294" fmla="*/ 1338 h 10000"/>
              <a:gd name="connsiteX295" fmla="*/ 6780 w 10000"/>
              <a:gd name="connsiteY295" fmla="*/ 1162 h 10000"/>
              <a:gd name="connsiteX296" fmla="*/ 6754 w 10000"/>
              <a:gd name="connsiteY296" fmla="*/ 947 h 10000"/>
              <a:gd name="connsiteX297" fmla="*/ 6754 w 10000"/>
              <a:gd name="connsiteY297" fmla="*/ 720 h 10000"/>
              <a:gd name="connsiteX298" fmla="*/ 6754 w 10000"/>
              <a:gd name="connsiteY298" fmla="*/ 720 h 10000"/>
              <a:gd name="connsiteX299" fmla="*/ 6763 w 10000"/>
              <a:gd name="connsiteY299" fmla="*/ 366 h 10000"/>
              <a:gd name="connsiteX300" fmla="*/ 6789 w 10000"/>
              <a:gd name="connsiteY30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836 w 10000"/>
              <a:gd name="connsiteY193" fmla="*/ 4545 h 10000"/>
              <a:gd name="connsiteX194" fmla="*/ 8976 w 10000"/>
              <a:gd name="connsiteY194" fmla="*/ 4646 h 10000"/>
              <a:gd name="connsiteX195" fmla="*/ 9099 w 10000"/>
              <a:gd name="connsiteY195" fmla="*/ 4722 h 10000"/>
              <a:gd name="connsiteX196" fmla="*/ 9204 w 10000"/>
              <a:gd name="connsiteY196" fmla="*/ 4785 h 10000"/>
              <a:gd name="connsiteX197" fmla="*/ 9300 w 10000"/>
              <a:gd name="connsiteY197" fmla="*/ 4823 h 10000"/>
              <a:gd name="connsiteX198" fmla="*/ 9388 w 10000"/>
              <a:gd name="connsiteY198" fmla="*/ 4848 h 10000"/>
              <a:gd name="connsiteX199" fmla="*/ 9466 w 10000"/>
              <a:gd name="connsiteY199" fmla="*/ 4848 h 10000"/>
              <a:gd name="connsiteX200" fmla="*/ 9466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580 w 10000"/>
              <a:gd name="connsiteY205" fmla="*/ 4836 h 10000"/>
              <a:gd name="connsiteX206" fmla="*/ 9668 w 10000"/>
              <a:gd name="connsiteY206" fmla="*/ 4798 h 10000"/>
              <a:gd name="connsiteX207" fmla="*/ 9738 w 10000"/>
              <a:gd name="connsiteY207" fmla="*/ 4747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43 w 10000"/>
              <a:gd name="connsiteY228" fmla="*/ 4583 h 10000"/>
              <a:gd name="connsiteX229" fmla="*/ 9886 w 10000"/>
              <a:gd name="connsiteY229" fmla="*/ 4495 h 10000"/>
              <a:gd name="connsiteX230" fmla="*/ 9921 w 10000"/>
              <a:gd name="connsiteY230" fmla="*/ 4369 h 10000"/>
              <a:gd name="connsiteX231" fmla="*/ 9948 w 10000"/>
              <a:gd name="connsiteY231" fmla="*/ 4217 h 10000"/>
              <a:gd name="connsiteX232" fmla="*/ 9983 w 10000"/>
              <a:gd name="connsiteY232" fmla="*/ 4040 h 10000"/>
              <a:gd name="connsiteX233" fmla="*/ 10000 w 10000"/>
              <a:gd name="connsiteY233" fmla="*/ 3851 h 10000"/>
              <a:gd name="connsiteX234" fmla="*/ 10000 w 10000"/>
              <a:gd name="connsiteY234" fmla="*/ 3649 h 10000"/>
              <a:gd name="connsiteX235" fmla="*/ 10000 w 10000"/>
              <a:gd name="connsiteY235" fmla="*/ 3460 h 10000"/>
              <a:gd name="connsiteX236" fmla="*/ 9983 w 10000"/>
              <a:gd name="connsiteY236" fmla="*/ 3258 h 10000"/>
              <a:gd name="connsiteX237" fmla="*/ 9939 w 10000"/>
              <a:gd name="connsiteY237" fmla="*/ 3068 h 10000"/>
              <a:gd name="connsiteX238" fmla="*/ 9886 w 10000"/>
              <a:gd name="connsiteY238" fmla="*/ 2904 h 10000"/>
              <a:gd name="connsiteX239" fmla="*/ 9843 w 10000"/>
              <a:gd name="connsiteY239" fmla="*/ 2816 h 10000"/>
              <a:gd name="connsiteX240" fmla="*/ 9799 w 10000"/>
              <a:gd name="connsiteY240" fmla="*/ 2753 h 10000"/>
              <a:gd name="connsiteX241" fmla="*/ 9755 w 10000"/>
              <a:gd name="connsiteY241" fmla="*/ 2677 h 10000"/>
              <a:gd name="connsiteX242" fmla="*/ 9694 w 10000"/>
              <a:gd name="connsiteY242" fmla="*/ 2614 h 10000"/>
              <a:gd name="connsiteX243" fmla="*/ 9633 w 10000"/>
              <a:gd name="connsiteY243" fmla="*/ 2551 h 10000"/>
              <a:gd name="connsiteX244" fmla="*/ 9571 w 10000"/>
              <a:gd name="connsiteY244" fmla="*/ 2500 h 10000"/>
              <a:gd name="connsiteX245" fmla="*/ 9484 w 10000"/>
              <a:gd name="connsiteY245" fmla="*/ 2475 h 10000"/>
              <a:gd name="connsiteX246" fmla="*/ 9396 w 10000"/>
              <a:gd name="connsiteY246" fmla="*/ 2449 h 10000"/>
              <a:gd name="connsiteX247" fmla="*/ 9300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081 w 10000"/>
              <a:gd name="connsiteY254" fmla="*/ 2424 h 10000"/>
              <a:gd name="connsiteX255" fmla="*/ 8941 w 10000"/>
              <a:gd name="connsiteY255" fmla="*/ 2462 h 10000"/>
              <a:gd name="connsiteX256" fmla="*/ 8801 w 10000"/>
              <a:gd name="connsiteY256" fmla="*/ 2487 h 10000"/>
              <a:gd name="connsiteX257" fmla="*/ 8644 w 10000"/>
              <a:gd name="connsiteY257" fmla="*/ 2551 h 10000"/>
              <a:gd name="connsiteX258" fmla="*/ 8644 w 10000"/>
              <a:gd name="connsiteY258" fmla="*/ 2551 h 10000"/>
              <a:gd name="connsiteX259" fmla="*/ 8635 w 10000"/>
              <a:gd name="connsiteY259" fmla="*/ 2551 h 10000"/>
              <a:gd name="connsiteX260" fmla="*/ 8635 w 10000"/>
              <a:gd name="connsiteY260" fmla="*/ 2551 h 10000"/>
              <a:gd name="connsiteX261" fmla="*/ 8626 w 10000"/>
              <a:gd name="connsiteY261" fmla="*/ 2551 h 10000"/>
              <a:gd name="connsiteX262" fmla="*/ 8626 w 10000"/>
              <a:gd name="connsiteY262" fmla="*/ 2551 h 10000"/>
              <a:gd name="connsiteX263" fmla="*/ 8443 w 10000"/>
              <a:gd name="connsiteY263" fmla="*/ 2614 h 10000"/>
              <a:gd name="connsiteX264" fmla="*/ 8276 w 10000"/>
              <a:gd name="connsiteY264" fmla="*/ 2664 h 10000"/>
              <a:gd name="connsiteX265" fmla="*/ 8110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848 w 10000"/>
              <a:gd name="connsiteY274" fmla="*/ 2689 h 10000"/>
              <a:gd name="connsiteX275" fmla="*/ 7743 w 10000"/>
              <a:gd name="connsiteY275" fmla="*/ 2677 h 10000"/>
              <a:gd name="connsiteX276" fmla="*/ 7638 w 10000"/>
              <a:gd name="connsiteY276" fmla="*/ 2626 h 10000"/>
              <a:gd name="connsiteX277" fmla="*/ 7542 w 10000"/>
              <a:gd name="connsiteY277" fmla="*/ 2601 h 10000"/>
              <a:gd name="connsiteX278" fmla="*/ 7454 w 10000"/>
              <a:gd name="connsiteY278" fmla="*/ 2538 h 10000"/>
              <a:gd name="connsiteX279" fmla="*/ 7375 w 10000"/>
              <a:gd name="connsiteY279" fmla="*/ 2475 h 10000"/>
              <a:gd name="connsiteX280" fmla="*/ 7297 w 10000"/>
              <a:gd name="connsiteY280" fmla="*/ 2399 h 10000"/>
              <a:gd name="connsiteX281" fmla="*/ 7235 w 10000"/>
              <a:gd name="connsiteY281" fmla="*/ 2323 h 10000"/>
              <a:gd name="connsiteX282" fmla="*/ 7174 w 10000"/>
              <a:gd name="connsiteY282" fmla="*/ 2235 h 10000"/>
              <a:gd name="connsiteX283" fmla="*/ 7113 w 10000"/>
              <a:gd name="connsiteY283" fmla="*/ 2134 h 10000"/>
              <a:gd name="connsiteX284" fmla="*/ 7008 w 10000"/>
              <a:gd name="connsiteY284" fmla="*/ 1944 h 10000"/>
              <a:gd name="connsiteX285" fmla="*/ 6929 w 10000"/>
              <a:gd name="connsiteY285" fmla="*/ 1730 h 10000"/>
              <a:gd name="connsiteX286" fmla="*/ 6850 w 10000"/>
              <a:gd name="connsiteY286" fmla="*/ 1515 h 10000"/>
              <a:gd name="connsiteX287" fmla="*/ 6850 w 10000"/>
              <a:gd name="connsiteY287" fmla="*/ 1515 h 10000"/>
              <a:gd name="connsiteX288" fmla="*/ 6842 w 10000"/>
              <a:gd name="connsiteY288" fmla="*/ 1490 h 10000"/>
              <a:gd name="connsiteX289" fmla="*/ 6842 w 10000"/>
              <a:gd name="connsiteY289" fmla="*/ 1490 h 10000"/>
              <a:gd name="connsiteX290" fmla="*/ 6842 w 10000"/>
              <a:gd name="connsiteY290" fmla="*/ 1477 h 10000"/>
              <a:gd name="connsiteX291" fmla="*/ 6842 w 10000"/>
              <a:gd name="connsiteY291" fmla="*/ 1477 h 10000"/>
              <a:gd name="connsiteX292" fmla="*/ 6842 w 10000"/>
              <a:gd name="connsiteY292" fmla="*/ 1477 h 10000"/>
              <a:gd name="connsiteX293" fmla="*/ 6798 w 10000"/>
              <a:gd name="connsiteY293" fmla="*/ 1338 h 10000"/>
              <a:gd name="connsiteX294" fmla="*/ 6780 w 10000"/>
              <a:gd name="connsiteY294" fmla="*/ 1162 h 10000"/>
              <a:gd name="connsiteX295" fmla="*/ 6754 w 10000"/>
              <a:gd name="connsiteY295" fmla="*/ 947 h 10000"/>
              <a:gd name="connsiteX296" fmla="*/ 6754 w 10000"/>
              <a:gd name="connsiteY296" fmla="*/ 720 h 10000"/>
              <a:gd name="connsiteX297" fmla="*/ 6754 w 10000"/>
              <a:gd name="connsiteY297" fmla="*/ 720 h 10000"/>
              <a:gd name="connsiteX298" fmla="*/ 6763 w 10000"/>
              <a:gd name="connsiteY298" fmla="*/ 366 h 10000"/>
              <a:gd name="connsiteX299" fmla="*/ 6789 w 10000"/>
              <a:gd name="connsiteY29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836 w 10000"/>
              <a:gd name="connsiteY192" fmla="*/ 4545 h 10000"/>
              <a:gd name="connsiteX193" fmla="*/ 8976 w 10000"/>
              <a:gd name="connsiteY193" fmla="*/ 4646 h 10000"/>
              <a:gd name="connsiteX194" fmla="*/ 9099 w 10000"/>
              <a:gd name="connsiteY194" fmla="*/ 4722 h 10000"/>
              <a:gd name="connsiteX195" fmla="*/ 9204 w 10000"/>
              <a:gd name="connsiteY195" fmla="*/ 4785 h 10000"/>
              <a:gd name="connsiteX196" fmla="*/ 9300 w 10000"/>
              <a:gd name="connsiteY196" fmla="*/ 4823 h 10000"/>
              <a:gd name="connsiteX197" fmla="*/ 9388 w 10000"/>
              <a:gd name="connsiteY197" fmla="*/ 4848 h 10000"/>
              <a:gd name="connsiteX198" fmla="*/ 9466 w 10000"/>
              <a:gd name="connsiteY198" fmla="*/ 4848 h 10000"/>
              <a:gd name="connsiteX199" fmla="*/ 9466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580 w 10000"/>
              <a:gd name="connsiteY204" fmla="*/ 4836 h 10000"/>
              <a:gd name="connsiteX205" fmla="*/ 9668 w 10000"/>
              <a:gd name="connsiteY205" fmla="*/ 4798 h 10000"/>
              <a:gd name="connsiteX206" fmla="*/ 9738 w 10000"/>
              <a:gd name="connsiteY206" fmla="*/ 4747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43 w 10000"/>
              <a:gd name="connsiteY227" fmla="*/ 4583 h 10000"/>
              <a:gd name="connsiteX228" fmla="*/ 9886 w 10000"/>
              <a:gd name="connsiteY228" fmla="*/ 4495 h 10000"/>
              <a:gd name="connsiteX229" fmla="*/ 9921 w 10000"/>
              <a:gd name="connsiteY229" fmla="*/ 4369 h 10000"/>
              <a:gd name="connsiteX230" fmla="*/ 9948 w 10000"/>
              <a:gd name="connsiteY230" fmla="*/ 4217 h 10000"/>
              <a:gd name="connsiteX231" fmla="*/ 9983 w 10000"/>
              <a:gd name="connsiteY231" fmla="*/ 4040 h 10000"/>
              <a:gd name="connsiteX232" fmla="*/ 10000 w 10000"/>
              <a:gd name="connsiteY232" fmla="*/ 3851 h 10000"/>
              <a:gd name="connsiteX233" fmla="*/ 10000 w 10000"/>
              <a:gd name="connsiteY233" fmla="*/ 3649 h 10000"/>
              <a:gd name="connsiteX234" fmla="*/ 10000 w 10000"/>
              <a:gd name="connsiteY234" fmla="*/ 3460 h 10000"/>
              <a:gd name="connsiteX235" fmla="*/ 9983 w 10000"/>
              <a:gd name="connsiteY235" fmla="*/ 3258 h 10000"/>
              <a:gd name="connsiteX236" fmla="*/ 9939 w 10000"/>
              <a:gd name="connsiteY236" fmla="*/ 3068 h 10000"/>
              <a:gd name="connsiteX237" fmla="*/ 9886 w 10000"/>
              <a:gd name="connsiteY237" fmla="*/ 2904 h 10000"/>
              <a:gd name="connsiteX238" fmla="*/ 9843 w 10000"/>
              <a:gd name="connsiteY238" fmla="*/ 2816 h 10000"/>
              <a:gd name="connsiteX239" fmla="*/ 9799 w 10000"/>
              <a:gd name="connsiteY239" fmla="*/ 2753 h 10000"/>
              <a:gd name="connsiteX240" fmla="*/ 9755 w 10000"/>
              <a:gd name="connsiteY240" fmla="*/ 2677 h 10000"/>
              <a:gd name="connsiteX241" fmla="*/ 9694 w 10000"/>
              <a:gd name="connsiteY241" fmla="*/ 2614 h 10000"/>
              <a:gd name="connsiteX242" fmla="*/ 9633 w 10000"/>
              <a:gd name="connsiteY242" fmla="*/ 2551 h 10000"/>
              <a:gd name="connsiteX243" fmla="*/ 9571 w 10000"/>
              <a:gd name="connsiteY243" fmla="*/ 2500 h 10000"/>
              <a:gd name="connsiteX244" fmla="*/ 9484 w 10000"/>
              <a:gd name="connsiteY244" fmla="*/ 2475 h 10000"/>
              <a:gd name="connsiteX245" fmla="*/ 9396 w 10000"/>
              <a:gd name="connsiteY245" fmla="*/ 2449 h 10000"/>
              <a:gd name="connsiteX246" fmla="*/ 9300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081 w 10000"/>
              <a:gd name="connsiteY253" fmla="*/ 2424 h 10000"/>
              <a:gd name="connsiteX254" fmla="*/ 8941 w 10000"/>
              <a:gd name="connsiteY254" fmla="*/ 2462 h 10000"/>
              <a:gd name="connsiteX255" fmla="*/ 8801 w 10000"/>
              <a:gd name="connsiteY255" fmla="*/ 2487 h 10000"/>
              <a:gd name="connsiteX256" fmla="*/ 8644 w 10000"/>
              <a:gd name="connsiteY256" fmla="*/ 2551 h 10000"/>
              <a:gd name="connsiteX257" fmla="*/ 8644 w 10000"/>
              <a:gd name="connsiteY257" fmla="*/ 2551 h 10000"/>
              <a:gd name="connsiteX258" fmla="*/ 8635 w 10000"/>
              <a:gd name="connsiteY258" fmla="*/ 2551 h 10000"/>
              <a:gd name="connsiteX259" fmla="*/ 8635 w 10000"/>
              <a:gd name="connsiteY259" fmla="*/ 2551 h 10000"/>
              <a:gd name="connsiteX260" fmla="*/ 8626 w 10000"/>
              <a:gd name="connsiteY260" fmla="*/ 2551 h 10000"/>
              <a:gd name="connsiteX261" fmla="*/ 8626 w 10000"/>
              <a:gd name="connsiteY261" fmla="*/ 2551 h 10000"/>
              <a:gd name="connsiteX262" fmla="*/ 8443 w 10000"/>
              <a:gd name="connsiteY262" fmla="*/ 2614 h 10000"/>
              <a:gd name="connsiteX263" fmla="*/ 8276 w 10000"/>
              <a:gd name="connsiteY263" fmla="*/ 2664 h 10000"/>
              <a:gd name="connsiteX264" fmla="*/ 8110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848 w 10000"/>
              <a:gd name="connsiteY273" fmla="*/ 2689 h 10000"/>
              <a:gd name="connsiteX274" fmla="*/ 7743 w 10000"/>
              <a:gd name="connsiteY274" fmla="*/ 2677 h 10000"/>
              <a:gd name="connsiteX275" fmla="*/ 7638 w 10000"/>
              <a:gd name="connsiteY275" fmla="*/ 2626 h 10000"/>
              <a:gd name="connsiteX276" fmla="*/ 7542 w 10000"/>
              <a:gd name="connsiteY276" fmla="*/ 2601 h 10000"/>
              <a:gd name="connsiteX277" fmla="*/ 7454 w 10000"/>
              <a:gd name="connsiteY277" fmla="*/ 2538 h 10000"/>
              <a:gd name="connsiteX278" fmla="*/ 7375 w 10000"/>
              <a:gd name="connsiteY278" fmla="*/ 2475 h 10000"/>
              <a:gd name="connsiteX279" fmla="*/ 7297 w 10000"/>
              <a:gd name="connsiteY279" fmla="*/ 2399 h 10000"/>
              <a:gd name="connsiteX280" fmla="*/ 7235 w 10000"/>
              <a:gd name="connsiteY280" fmla="*/ 2323 h 10000"/>
              <a:gd name="connsiteX281" fmla="*/ 7174 w 10000"/>
              <a:gd name="connsiteY281" fmla="*/ 2235 h 10000"/>
              <a:gd name="connsiteX282" fmla="*/ 7113 w 10000"/>
              <a:gd name="connsiteY282" fmla="*/ 2134 h 10000"/>
              <a:gd name="connsiteX283" fmla="*/ 7008 w 10000"/>
              <a:gd name="connsiteY283" fmla="*/ 1944 h 10000"/>
              <a:gd name="connsiteX284" fmla="*/ 6929 w 10000"/>
              <a:gd name="connsiteY284" fmla="*/ 1730 h 10000"/>
              <a:gd name="connsiteX285" fmla="*/ 6850 w 10000"/>
              <a:gd name="connsiteY285" fmla="*/ 1515 h 10000"/>
              <a:gd name="connsiteX286" fmla="*/ 6850 w 10000"/>
              <a:gd name="connsiteY286" fmla="*/ 1515 h 10000"/>
              <a:gd name="connsiteX287" fmla="*/ 6842 w 10000"/>
              <a:gd name="connsiteY287" fmla="*/ 1490 h 10000"/>
              <a:gd name="connsiteX288" fmla="*/ 6842 w 10000"/>
              <a:gd name="connsiteY288" fmla="*/ 1490 h 10000"/>
              <a:gd name="connsiteX289" fmla="*/ 6842 w 10000"/>
              <a:gd name="connsiteY289" fmla="*/ 1477 h 10000"/>
              <a:gd name="connsiteX290" fmla="*/ 6842 w 10000"/>
              <a:gd name="connsiteY290" fmla="*/ 1477 h 10000"/>
              <a:gd name="connsiteX291" fmla="*/ 6842 w 10000"/>
              <a:gd name="connsiteY291" fmla="*/ 1477 h 10000"/>
              <a:gd name="connsiteX292" fmla="*/ 6798 w 10000"/>
              <a:gd name="connsiteY292" fmla="*/ 1338 h 10000"/>
              <a:gd name="connsiteX293" fmla="*/ 6780 w 10000"/>
              <a:gd name="connsiteY293" fmla="*/ 1162 h 10000"/>
              <a:gd name="connsiteX294" fmla="*/ 6754 w 10000"/>
              <a:gd name="connsiteY294" fmla="*/ 947 h 10000"/>
              <a:gd name="connsiteX295" fmla="*/ 6754 w 10000"/>
              <a:gd name="connsiteY295" fmla="*/ 720 h 10000"/>
              <a:gd name="connsiteX296" fmla="*/ 6754 w 10000"/>
              <a:gd name="connsiteY296" fmla="*/ 720 h 10000"/>
              <a:gd name="connsiteX297" fmla="*/ 6763 w 10000"/>
              <a:gd name="connsiteY297" fmla="*/ 366 h 10000"/>
              <a:gd name="connsiteX298" fmla="*/ 6789 w 10000"/>
              <a:gd name="connsiteY29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836 w 10000"/>
              <a:gd name="connsiteY191" fmla="*/ 4545 h 10000"/>
              <a:gd name="connsiteX192" fmla="*/ 8976 w 10000"/>
              <a:gd name="connsiteY192" fmla="*/ 4646 h 10000"/>
              <a:gd name="connsiteX193" fmla="*/ 9099 w 10000"/>
              <a:gd name="connsiteY193" fmla="*/ 4722 h 10000"/>
              <a:gd name="connsiteX194" fmla="*/ 9204 w 10000"/>
              <a:gd name="connsiteY194" fmla="*/ 4785 h 10000"/>
              <a:gd name="connsiteX195" fmla="*/ 9300 w 10000"/>
              <a:gd name="connsiteY195" fmla="*/ 4823 h 10000"/>
              <a:gd name="connsiteX196" fmla="*/ 9388 w 10000"/>
              <a:gd name="connsiteY196" fmla="*/ 4848 h 10000"/>
              <a:gd name="connsiteX197" fmla="*/ 9466 w 10000"/>
              <a:gd name="connsiteY197" fmla="*/ 4848 h 10000"/>
              <a:gd name="connsiteX198" fmla="*/ 9466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580 w 10000"/>
              <a:gd name="connsiteY203" fmla="*/ 4836 h 10000"/>
              <a:gd name="connsiteX204" fmla="*/ 9668 w 10000"/>
              <a:gd name="connsiteY204" fmla="*/ 4798 h 10000"/>
              <a:gd name="connsiteX205" fmla="*/ 9738 w 10000"/>
              <a:gd name="connsiteY205" fmla="*/ 4747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43 w 10000"/>
              <a:gd name="connsiteY226" fmla="*/ 4583 h 10000"/>
              <a:gd name="connsiteX227" fmla="*/ 9886 w 10000"/>
              <a:gd name="connsiteY227" fmla="*/ 4495 h 10000"/>
              <a:gd name="connsiteX228" fmla="*/ 9921 w 10000"/>
              <a:gd name="connsiteY228" fmla="*/ 4369 h 10000"/>
              <a:gd name="connsiteX229" fmla="*/ 9948 w 10000"/>
              <a:gd name="connsiteY229" fmla="*/ 4217 h 10000"/>
              <a:gd name="connsiteX230" fmla="*/ 9983 w 10000"/>
              <a:gd name="connsiteY230" fmla="*/ 4040 h 10000"/>
              <a:gd name="connsiteX231" fmla="*/ 10000 w 10000"/>
              <a:gd name="connsiteY231" fmla="*/ 3851 h 10000"/>
              <a:gd name="connsiteX232" fmla="*/ 10000 w 10000"/>
              <a:gd name="connsiteY232" fmla="*/ 3649 h 10000"/>
              <a:gd name="connsiteX233" fmla="*/ 10000 w 10000"/>
              <a:gd name="connsiteY233" fmla="*/ 3460 h 10000"/>
              <a:gd name="connsiteX234" fmla="*/ 9983 w 10000"/>
              <a:gd name="connsiteY234" fmla="*/ 3258 h 10000"/>
              <a:gd name="connsiteX235" fmla="*/ 9939 w 10000"/>
              <a:gd name="connsiteY235" fmla="*/ 3068 h 10000"/>
              <a:gd name="connsiteX236" fmla="*/ 9886 w 10000"/>
              <a:gd name="connsiteY236" fmla="*/ 2904 h 10000"/>
              <a:gd name="connsiteX237" fmla="*/ 9843 w 10000"/>
              <a:gd name="connsiteY237" fmla="*/ 2816 h 10000"/>
              <a:gd name="connsiteX238" fmla="*/ 9799 w 10000"/>
              <a:gd name="connsiteY238" fmla="*/ 2753 h 10000"/>
              <a:gd name="connsiteX239" fmla="*/ 9755 w 10000"/>
              <a:gd name="connsiteY239" fmla="*/ 2677 h 10000"/>
              <a:gd name="connsiteX240" fmla="*/ 9694 w 10000"/>
              <a:gd name="connsiteY240" fmla="*/ 2614 h 10000"/>
              <a:gd name="connsiteX241" fmla="*/ 9633 w 10000"/>
              <a:gd name="connsiteY241" fmla="*/ 2551 h 10000"/>
              <a:gd name="connsiteX242" fmla="*/ 9571 w 10000"/>
              <a:gd name="connsiteY242" fmla="*/ 2500 h 10000"/>
              <a:gd name="connsiteX243" fmla="*/ 9484 w 10000"/>
              <a:gd name="connsiteY243" fmla="*/ 2475 h 10000"/>
              <a:gd name="connsiteX244" fmla="*/ 9396 w 10000"/>
              <a:gd name="connsiteY244" fmla="*/ 2449 h 10000"/>
              <a:gd name="connsiteX245" fmla="*/ 9300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081 w 10000"/>
              <a:gd name="connsiteY252" fmla="*/ 2424 h 10000"/>
              <a:gd name="connsiteX253" fmla="*/ 8941 w 10000"/>
              <a:gd name="connsiteY253" fmla="*/ 2462 h 10000"/>
              <a:gd name="connsiteX254" fmla="*/ 8801 w 10000"/>
              <a:gd name="connsiteY254" fmla="*/ 2487 h 10000"/>
              <a:gd name="connsiteX255" fmla="*/ 8644 w 10000"/>
              <a:gd name="connsiteY255" fmla="*/ 2551 h 10000"/>
              <a:gd name="connsiteX256" fmla="*/ 8644 w 10000"/>
              <a:gd name="connsiteY256" fmla="*/ 2551 h 10000"/>
              <a:gd name="connsiteX257" fmla="*/ 8635 w 10000"/>
              <a:gd name="connsiteY257" fmla="*/ 2551 h 10000"/>
              <a:gd name="connsiteX258" fmla="*/ 8635 w 10000"/>
              <a:gd name="connsiteY258" fmla="*/ 2551 h 10000"/>
              <a:gd name="connsiteX259" fmla="*/ 8626 w 10000"/>
              <a:gd name="connsiteY259" fmla="*/ 2551 h 10000"/>
              <a:gd name="connsiteX260" fmla="*/ 8626 w 10000"/>
              <a:gd name="connsiteY260" fmla="*/ 2551 h 10000"/>
              <a:gd name="connsiteX261" fmla="*/ 8443 w 10000"/>
              <a:gd name="connsiteY261" fmla="*/ 2614 h 10000"/>
              <a:gd name="connsiteX262" fmla="*/ 8276 w 10000"/>
              <a:gd name="connsiteY262" fmla="*/ 2664 h 10000"/>
              <a:gd name="connsiteX263" fmla="*/ 8110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848 w 10000"/>
              <a:gd name="connsiteY272" fmla="*/ 2689 h 10000"/>
              <a:gd name="connsiteX273" fmla="*/ 7743 w 10000"/>
              <a:gd name="connsiteY273" fmla="*/ 2677 h 10000"/>
              <a:gd name="connsiteX274" fmla="*/ 7638 w 10000"/>
              <a:gd name="connsiteY274" fmla="*/ 2626 h 10000"/>
              <a:gd name="connsiteX275" fmla="*/ 7542 w 10000"/>
              <a:gd name="connsiteY275" fmla="*/ 2601 h 10000"/>
              <a:gd name="connsiteX276" fmla="*/ 7454 w 10000"/>
              <a:gd name="connsiteY276" fmla="*/ 2538 h 10000"/>
              <a:gd name="connsiteX277" fmla="*/ 7375 w 10000"/>
              <a:gd name="connsiteY277" fmla="*/ 2475 h 10000"/>
              <a:gd name="connsiteX278" fmla="*/ 7297 w 10000"/>
              <a:gd name="connsiteY278" fmla="*/ 2399 h 10000"/>
              <a:gd name="connsiteX279" fmla="*/ 7235 w 10000"/>
              <a:gd name="connsiteY279" fmla="*/ 2323 h 10000"/>
              <a:gd name="connsiteX280" fmla="*/ 7174 w 10000"/>
              <a:gd name="connsiteY280" fmla="*/ 2235 h 10000"/>
              <a:gd name="connsiteX281" fmla="*/ 7113 w 10000"/>
              <a:gd name="connsiteY281" fmla="*/ 2134 h 10000"/>
              <a:gd name="connsiteX282" fmla="*/ 7008 w 10000"/>
              <a:gd name="connsiteY282" fmla="*/ 1944 h 10000"/>
              <a:gd name="connsiteX283" fmla="*/ 6929 w 10000"/>
              <a:gd name="connsiteY283" fmla="*/ 1730 h 10000"/>
              <a:gd name="connsiteX284" fmla="*/ 6850 w 10000"/>
              <a:gd name="connsiteY284" fmla="*/ 1515 h 10000"/>
              <a:gd name="connsiteX285" fmla="*/ 6850 w 10000"/>
              <a:gd name="connsiteY285" fmla="*/ 1515 h 10000"/>
              <a:gd name="connsiteX286" fmla="*/ 6842 w 10000"/>
              <a:gd name="connsiteY286" fmla="*/ 1490 h 10000"/>
              <a:gd name="connsiteX287" fmla="*/ 6842 w 10000"/>
              <a:gd name="connsiteY287" fmla="*/ 1490 h 10000"/>
              <a:gd name="connsiteX288" fmla="*/ 6842 w 10000"/>
              <a:gd name="connsiteY288" fmla="*/ 1477 h 10000"/>
              <a:gd name="connsiteX289" fmla="*/ 6842 w 10000"/>
              <a:gd name="connsiteY289" fmla="*/ 1477 h 10000"/>
              <a:gd name="connsiteX290" fmla="*/ 6842 w 10000"/>
              <a:gd name="connsiteY290" fmla="*/ 1477 h 10000"/>
              <a:gd name="connsiteX291" fmla="*/ 6798 w 10000"/>
              <a:gd name="connsiteY291" fmla="*/ 1338 h 10000"/>
              <a:gd name="connsiteX292" fmla="*/ 6780 w 10000"/>
              <a:gd name="connsiteY292" fmla="*/ 1162 h 10000"/>
              <a:gd name="connsiteX293" fmla="*/ 6754 w 10000"/>
              <a:gd name="connsiteY293" fmla="*/ 947 h 10000"/>
              <a:gd name="connsiteX294" fmla="*/ 6754 w 10000"/>
              <a:gd name="connsiteY294" fmla="*/ 720 h 10000"/>
              <a:gd name="connsiteX295" fmla="*/ 6754 w 10000"/>
              <a:gd name="connsiteY295" fmla="*/ 720 h 10000"/>
              <a:gd name="connsiteX296" fmla="*/ 6763 w 10000"/>
              <a:gd name="connsiteY296" fmla="*/ 366 h 10000"/>
              <a:gd name="connsiteX297" fmla="*/ 6789 w 10000"/>
              <a:gd name="connsiteY29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836 w 10000"/>
              <a:gd name="connsiteY188" fmla="*/ 4545 h 10000"/>
              <a:gd name="connsiteX189" fmla="*/ 8976 w 10000"/>
              <a:gd name="connsiteY189" fmla="*/ 4646 h 10000"/>
              <a:gd name="connsiteX190" fmla="*/ 9099 w 10000"/>
              <a:gd name="connsiteY190" fmla="*/ 4722 h 10000"/>
              <a:gd name="connsiteX191" fmla="*/ 9204 w 10000"/>
              <a:gd name="connsiteY191" fmla="*/ 4785 h 10000"/>
              <a:gd name="connsiteX192" fmla="*/ 9300 w 10000"/>
              <a:gd name="connsiteY192" fmla="*/ 4823 h 10000"/>
              <a:gd name="connsiteX193" fmla="*/ 9388 w 10000"/>
              <a:gd name="connsiteY193" fmla="*/ 4848 h 10000"/>
              <a:gd name="connsiteX194" fmla="*/ 9466 w 10000"/>
              <a:gd name="connsiteY194" fmla="*/ 4848 h 10000"/>
              <a:gd name="connsiteX195" fmla="*/ 9466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580 w 10000"/>
              <a:gd name="connsiteY200" fmla="*/ 4836 h 10000"/>
              <a:gd name="connsiteX201" fmla="*/ 9668 w 10000"/>
              <a:gd name="connsiteY201" fmla="*/ 4798 h 10000"/>
              <a:gd name="connsiteX202" fmla="*/ 9738 w 10000"/>
              <a:gd name="connsiteY202" fmla="*/ 4747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43 w 10000"/>
              <a:gd name="connsiteY223" fmla="*/ 4583 h 10000"/>
              <a:gd name="connsiteX224" fmla="*/ 9886 w 10000"/>
              <a:gd name="connsiteY224" fmla="*/ 4495 h 10000"/>
              <a:gd name="connsiteX225" fmla="*/ 9921 w 10000"/>
              <a:gd name="connsiteY225" fmla="*/ 4369 h 10000"/>
              <a:gd name="connsiteX226" fmla="*/ 9948 w 10000"/>
              <a:gd name="connsiteY226" fmla="*/ 4217 h 10000"/>
              <a:gd name="connsiteX227" fmla="*/ 9983 w 10000"/>
              <a:gd name="connsiteY227" fmla="*/ 4040 h 10000"/>
              <a:gd name="connsiteX228" fmla="*/ 10000 w 10000"/>
              <a:gd name="connsiteY228" fmla="*/ 3851 h 10000"/>
              <a:gd name="connsiteX229" fmla="*/ 10000 w 10000"/>
              <a:gd name="connsiteY229" fmla="*/ 3649 h 10000"/>
              <a:gd name="connsiteX230" fmla="*/ 10000 w 10000"/>
              <a:gd name="connsiteY230" fmla="*/ 3460 h 10000"/>
              <a:gd name="connsiteX231" fmla="*/ 9983 w 10000"/>
              <a:gd name="connsiteY231" fmla="*/ 3258 h 10000"/>
              <a:gd name="connsiteX232" fmla="*/ 9939 w 10000"/>
              <a:gd name="connsiteY232" fmla="*/ 3068 h 10000"/>
              <a:gd name="connsiteX233" fmla="*/ 9886 w 10000"/>
              <a:gd name="connsiteY233" fmla="*/ 2904 h 10000"/>
              <a:gd name="connsiteX234" fmla="*/ 9843 w 10000"/>
              <a:gd name="connsiteY234" fmla="*/ 2816 h 10000"/>
              <a:gd name="connsiteX235" fmla="*/ 9799 w 10000"/>
              <a:gd name="connsiteY235" fmla="*/ 2753 h 10000"/>
              <a:gd name="connsiteX236" fmla="*/ 9755 w 10000"/>
              <a:gd name="connsiteY236" fmla="*/ 2677 h 10000"/>
              <a:gd name="connsiteX237" fmla="*/ 9694 w 10000"/>
              <a:gd name="connsiteY237" fmla="*/ 2614 h 10000"/>
              <a:gd name="connsiteX238" fmla="*/ 9633 w 10000"/>
              <a:gd name="connsiteY238" fmla="*/ 2551 h 10000"/>
              <a:gd name="connsiteX239" fmla="*/ 9571 w 10000"/>
              <a:gd name="connsiteY239" fmla="*/ 2500 h 10000"/>
              <a:gd name="connsiteX240" fmla="*/ 9484 w 10000"/>
              <a:gd name="connsiteY240" fmla="*/ 2475 h 10000"/>
              <a:gd name="connsiteX241" fmla="*/ 9396 w 10000"/>
              <a:gd name="connsiteY241" fmla="*/ 2449 h 10000"/>
              <a:gd name="connsiteX242" fmla="*/ 9300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081 w 10000"/>
              <a:gd name="connsiteY249" fmla="*/ 2424 h 10000"/>
              <a:gd name="connsiteX250" fmla="*/ 8941 w 10000"/>
              <a:gd name="connsiteY250" fmla="*/ 2462 h 10000"/>
              <a:gd name="connsiteX251" fmla="*/ 8801 w 10000"/>
              <a:gd name="connsiteY251" fmla="*/ 2487 h 10000"/>
              <a:gd name="connsiteX252" fmla="*/ 8644 w 10000"/>
              <a:gd name="connsiteY252" fmla="*/ 2551 h 10000"/>
              <a:gd name="connsiteX253" fmla="*/ 8644 w 10000"/>
              <a:gd name="connsiteY253" fmla="*/ 2551 h 10000"/>
              <a:gd name="connsiteX254" fmla="*/ 8635 w 10000"/>
              <a:gd name="connsiteY254" fmla="*/ 2551 h 10000"/>
              <a:gd name="connsiteX255" fmla="*/ 8635 w 10000"/>
              <a:gd name="connsiteY255" fmla="*/ 2551 h 10000"/>
              <a:gd name="connsiteX256" fmla="*/ 8626 w 10000"/>
              <a:gd name="connsiteY256" fmla="*/ 2551 h 10000"/>
              <a:gd name="connsiteX257" fmla="*/ 8626 w 10000"/>
              <a:gd name="connsiteY257" fmla="*/ 2551 h 10000"/>
              <a:gd name="connsiteX258" fmla="*/ 8443 w 10000"/>
              <a:gd name="connsiteY258" fmla="*/ 2614 h 10000"/>
              <a:gd name="connsiteX259" fmla="*/ 8276 w 10000"/>
              <a:gd name="connsiteY259" fmla="*/ 2664 h 10000"/>
              <a:gd name="connsiteX260" fmla="*/ 8110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848 w 10000"/>
              <a:gd name="connsiteY269" fmla="*/ 2689 h 10000"/>
              <a:gd name="connsiteX270" fmla="*/ 7743 w 10000"/>
              <a:gd name="connsiteY270" fmla="*/ 2677 h 10000"/>
              <a:gd name="connsiteX271" fmla="*/ 7638 w 10000"/>
              <a:gd name="connsiteY271" fmla="*/ 2626 h 10000"/>
              <a:gd name="connsiteX272" fmla="*/ 7542 w 10000"/>
              <a:gd name="connsiteY272" fmla="*/ 2601 h 10000"/>
              <a:gd name="connsiteX273" fmla="*/ 7454 w 10000"/>
              <a:gd name="connsiteY273" fmla="*/ 2538 h 10000"/>
              <a:gd name="connsiteX274" fmla="*/ 7375 w 10000"/>
              <a:gd name="connsiteY274" fmla="*/ 2475 h 10000"/>
              <a:gd name="connsiteX275" fmla="*/ 7297 w 10000"/>
              <a:gd name="connsiteY275" fmla="*/ 2399 h 10000"/>
              <a:gd name="connsiteX276" fmla="*/ 7235 w 10000"/>
              <a:gd name="connsiteY276" fmla="*/ 2323 h 10000"/>
              <a:gd name="connsiteX277" fmla="*/ 7174 w 10000"/>
              <a:gd name="connsiteY277" fmla="*/ 2235 h 10000"/>
              <a:gd name="connsiteX278" fmla="*/ 7113 w 10000"/>
              <a:gd name="connsiteY278" fmla="*/ 2134 h 10000"/>
              <a:gd name="connsiteX279" fmla="*/ 7008 w 10000"/>
              <a:gd name="connsiteY279" fmla="*/ 1944 h 10000"/>
              <a:gd name="connsiteX280" fmla="*/ 6929 w 10000"/>
              <a:gd name="connsiteY280" fmla="*/ 1730 h 10000"/>
              <a:gd name="connsiteX281" fmla="*/ 6850 w 10000"/>
              <a:gd name="connsiteY281" fmla="*/ 1515 h 10000"/>
              <a:gd name="connsiteX282" fmla="*/ 6850 w 10000"/>
              <a:gd name="connsiteY282" fmla="*/ 1515 h 10000"/>
              <a:gd name="connsiteX283" fmla="*/ 6842 w 10000"/>
              <a:gd name="connsiteY283" fmla="*/ 1490 h 10000"/>
              <a:gd name="connsiteX284" fmla="*/ 6842 w 10000"/>
              <a:gd name="connsiteY284" fmla="*/ 1490 h 10000"/>
              <a:gd name="connsiteX285" fmla="*/ 6842 w 10000"/>
              <a:gd name="connsiteY285" fmla="*/ 1477 h 10000"/>
              <a:gd name="connsiteX286" fmla="*/ 6842 w 10000"/>
              <a:gd name="connsiteY286" fmla="*/ 1477 h 10000"/>
              <a:gd name="connsiteX287" fmla="*/ 6842 w 10000"/>
              <a:gd name="connsiteY287" fmla="*/ 1477 h 10000"/>
              <a:gd name="connsiteX288" fmla="*/ 6798 w 10000"/>
              <a:gd name="connsiteY288" fmla="*/ 1338 h 10000"/>
              <a:gd name="connsiteX289" fmla="*/ 6780 w 10000"/>
              <a:gd name="connsiteY289" fmla="*/ 1162 h 10000"/>
              <a:gd name="connsiteX290" fmla="*/ 6754 w 10000"/>
              <a:gd name="connsiteY290" fmla="*/ 947 h 10000"/>
              <a:gd name="connsiteX291" fmla="*/ 6754 w 10000"/>
              <a:gd name="connsiteY291" fmla="*/ 720 h 10000"/>
              <a:gd name="connsiteX292" fmla="*/ 6754 w 10000"/>
              <a:gd name="connsiteY292" fmla="*/ 720 h 10000"/>
              <a:gd name="connsiteX293" fmla="*/ 6763 w 10000"/>
              <a:gd name="connsiteY293" fmla="*/ 366 h 10000"/>
              <a:gd name="connsiteX294" fmla="*/ 6789 w 10000"/>
              <a:gd name="connsiteY29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836 w 10000"/>
              <a:gd name="connsiteY187" fmla="*/ 4545 h 10000"/>
              <a:gd name="connsiteX188" fmla="*/ 8976 w 10000"/>
              <a:gd name="connsiteY188" fmla="*/ 4646 h 10000"/>
              <a:gd name="connsiteX189" fmla="*/ 9099 w 10000"/>
              <a:gd name="connsiteY189" fmla="*/ 4722 h 10000"/>
              <a:gd name="connsiteX190" fmla="*/ 9204 w 10000"/>
              <a:gd name="connsiteY190" fmla="*/ 4785 h 10000"/>
              <a:gd name="connsiteX191" fmla="*/ 9300 w 10000"/>
              <a:gd name="connsiteY191" fmla="*/ 4823 h 10000"/>
              <a:gd name="connsiteX192" fmla="*/ 9388 w 10000"/>
              <a:gd name="connsiteY192" fmla="*/ 4848 h 10000"/>
              <a:gd name="connsiteX193" fmla="*/ 9466 w 10000"/>
              <a:gd name="connsiteY193" fmla="*/ 4848 h 10000"/>
              <a:gd name="connsiteX194" fmla="*/ 9466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580 w 10000"/>
              <a:gd name="connsiteY199" fmla="*/ 4836 h 10000"/>
              <a:gd name="connsiteX200" fmla="*/ 9668 w 10000"/>
              <a:gd name="connsiteY200" fmla="*/ 4798 h 10000"/>
              <a:gd name="connsiteX201" fmla="*/ 9738 w 10000"/>
              <a:gd name="connsiteY201" fmla="*/ 4747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43 w 10000"/>
              <a:gd name="connsiteY222" fmla="*/ 4583 h 10000"/>
              <a:gd name="connsiteX223" fmla="*/ 9886 w 10000"/>
              <a:gd name="connsiteY223" fmla="*/ 4495 h 10000"/>
              <a:gd name="connsiteX224" fmla="*/ 9921 w 10000"/>
              <a:gd name="connsiteY224" fmla="*/ 4369 h 10000"/>
              <a:gd name="connsiteX225" fmla="*/ 9948 w 10000"/>
              <a:gd name="connsiteY225" fmla="*/ 4217 h 10000"/>
              <a:gd name="connsiteX226" fmla="*/ 9983 w 10000"/>
              <a:gd name="connsiteY226" fmla="*/ 4040 h 10000"/>
              <a:gd name="connsiteX227" fmla="*/ 10000 w 10000"/>
              <a:gd name="connsiteY227" fmla="*/ 3851 h 10000"/>
              <a:gd name="connsiteX228" fmla="*/ 10000 w 10000"/>
              <a:gd name="connsiteY228" fmla="*/ 3649 h 10000"/>
              <a:gd name="connsiteX229" fmla="*/ 10000 w 10000"/>
              <a:gd name="connsiteY229" fmla="*/ 3460 h 10000"/>
              <a:gd name="connsiteX230" fmla="*/ 9983 w 10000"/>
              <a:gd name="connsiteY230" fmla="*/ 3258 h 10000"/>
              <a:gd name="connsiteX231" fmla="*/ 9939 w 10000"/>
              <a:gd name="connsiteY231" fmla="*/ 3068 h 10000"/>
              <a:gd name="connsiteX232" fmla="*/ 9886 w 10000"/>
              <a:gd name="connsiteY232" fmla="*/ 2904 h 10000"/>
              <a:gd name="connsiteX233" fmla="*/ 9843 w 10000"/>
              <a:gd name="connsiteY233" fmla="*/ 2816 h 10000"/>
              <a:gd name="connsiteX234" fmla="*/ 9799 w 10000"/>
              <a:gd name="connsiteY234" fmla="*/ 2753 h 10000"/>
              <a:gd name="connsiteX235" fmla="*/ 9755 w 10000"/>
              <a:gd name="connsiteY235" fmla="*/ 2677 h 10000"/>
              <a:gd name="connsiteX236" fmla="*/ 9694 w 10000"/>
              <a:gd name="connsiteY236" fmla="*/ 2614 h 10000"/>
              <a:gd name="connsiteX237" fmla="*/ 9633 w 10000"/>
              <a:gd name="connsiteY237" fmla="*/ 2551 h 10000"/>
              <a:gd name="connsiteX238" fmla="*/ 9571 w 10000"/>
              <a:gd name="connsiteY238" fmla="*/ 2500 h 10000"/>
              <a:gd name="connsiteX239" fmla="*/ 9484 w 10000"/>
              <a:gd name="connsiteY239" fmla="*/ 2475 h 10000"/>
              <a:gd name="connsiteX240" fmla="*/ 9396 w 10000"/>
              <a:gd name="connsiteY240" fmla="*/ 2449 h 10000"/>
              <a:gd name="connsiteX241" fmla="*/ 9300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081 w 10000"/>
              <a:gd name="connsiteY248" fmla="*/ 2424 h 10000"/>
              <a:gd name="connsiteX249" fmla="*/ 8941 w 10000"/>
              <a:gd name="connsiteY249" fmla="*/ 2462 h 10000"/>
              <a:gd name="connsiteX250" fmla="*/ 8801 w 10000"/>
              <a:gd name="connsiteY250" fmla="*/ 2487 h 10000"/>
              <a:gd name="connsiteX251" fmla="*/ 8644 w 10000"/>
              <a:gd name="connsiteY251" fmla="*/ 2551 h 10000"/>
              <a:gd name="connsiteX252" fmla="*/ 8644 w 10000"/>
              <a:gd name="connsiteY252" fmla="*/ 2551 h 10000"/>
              <a:gd name="connsiteX253" fmla="*/ 8635 w 10000"/>
              <a:gd name="connsiteY253" fmla="*/ 2551 h 10000"/>
              <a:gd name="connsiteX254" fmla="*/ 8635 w 10000"/>
              <a:gd name="connsiteY254" fmla="*/ 2551 h 10000"/>
              <a:gd name="connsiteX255" fmla="*/ 8626 w 10000"/>
              <a:gd name="connsiteY255" fmla="*/ 2551 h 10000"/>
              <a:gd name="connsiteX256" fmla="*/ 8626 w 10000"/>
              <a:gd name="connsiteY256" fmla="*/ 2551 h 10000"/>
              <a:gd name="connsiteX257" fmla="*/ 8443 w 10000"/>
              <a:gd name="connsiteY257" fmla="*/ 2614 h 10000"/>
              <a:gd name="connsiteX258" fmla="*/ 8276 w 10000"/>
              <a:gd name="connsiteY258" fmla="*/ 2664 h 10000"/>
              <a:gd name="connsiteX259" fmla="*/ 8110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848 w 10000"/>
              <a:gd name="connsiteY268" fmla="*/ 2689 h 10000"/>
              <a:gd name="connsiteX269" fmla="*/ 7743 w 10000"/>
              <a:gd name="connsiteY269" fmla="*/ 2677 h 10000"/>
              <a:gd name="connsiteX270" fmla="*/ 7638 w 10000"/>
              <a:gd name="connsiteY270" fmla="*/ 2626 h 10000"/>
              <a:gd name="connsiteX271" fmla="*/ 7542 w 10000"/>
              <a:gd name="connsiteY271" fmla="*/ 2601 h 10000"/>
              <a:gd name="connsiteX272" fmla="*/ 7454 w 10000"/>
              <a:gd name="connsiteY272" fmla="*/ 2538 h 10000"/>
              <a:gd name="connsiteX273" fmla="*/ 7375 w 10000"/>
              <a:gd name="connsiteY273" fmla="*/ 2475 h 10000"/>
              <a:gd name="connsiteX274" fmla="*/ 7297 w 10000"/>
              <a:gd name="connsiteY274" fmla="*/ 2399 h 10000"/>
              <a:gd name="connsiteX275" fmla="*/ 7235 w 10000"/>
              <a:gd name="connsiteY275" fmla="*/ 2323 h 10000"/>
              <a:gd name="connsiteX276" fmla="*/ 7174 w 10000"/>
              <a:gd name="connsiteY276" fmla="*/ 2235 h 10000"/>
              <a:gd name="connsiteX277" fmla="*/ 7113 w 10000"/>
              <a:gd name="connsiteY277" fmla="*/ 2134 h 10000"/>
              <a:gd name="connsiteX278" fmla="*/ 7008 w 10000"/>
              <a:gd name="connsiteY278" fmla="*/ 1944 h 10000"/>
              <a:gd name="connsiteX279" fmla="*/ 6929 w 10000"/>
              <a:gd name="connsiteY279" fmla="*/ 1730 h 10000"/>
              <a:gd name="connsiteX280" fmla="*/ 6850 w 10000"/>
              <a:gd name="connsiteY280" fmla="*/ 1515 h 10000"/>
              <a:gd name="connsiteX281" fmla="*/ 6850 w 10000"/>
              <a:gd name="connsiteY281" fmla="*/ 1515 h 10000"/>
              <a:gd name="connsiteX282" fmla="*/ 6842 w 10000"/>
              <a:gd name="connsiteY282" fmla="*/ 1490 h 10000"/>
              <a:gd name="connsiteX283" fmla="*/ 6842 w 10000"/>
              <a:gd name="connsiteY283" fmla="*/ 1490 h 10000"/>
              <a:gd name="connsiteX284" fmla="*/ 6842 w 10000"/>
              <a:gd name="connsiteY284" fmla="*/ 1477 h 10000"/>
              <a:gd name="connsiteX285" fmla="*/ 6842 w 10000"/>
              <a:gd name="connsiteY285" fmla="*/ 1477 h 10000"/>
              <a:gd name="connsiteX286" fmla="*/ 6842 w 10000"/>
              <a:gd name="connsiteY286" fmla="*/ 1477 h 10000"/>
              <a:gd name="connsiteX287" fmla="*/ 6798 w 10000"/>
              <a:gd name="connsiteY287" fmla="*/ 1338 h 10000"/>
              <a:gd name="connsiteX288" fmla="*/ 6780 w 10000"/>
              <a:gd name="connsiteY288" fmla="*/ 1162 h 10000"/>
              <a:gd name="connsiteX289" fmla="*/ 6754 w 10000"/>
              <a:gd name="connsiteY289" fmla="*/ 947 h 10000"/>
              <a:gd name="connsiteX290" fmla="*/ 6754 w 10000"/>
              <a:gd name="connsiteY290" fmla="*/ 720 h 10000"/>
              <a:gd name="connsiteX291" fmla="*/ 6754 w 10000"/>
              <a:gd name="connsiteY291" fmla="*/ 720 h 10000"/>
              <a:gd name="connsiteX292" fmla="*/ 6763 w 10000"/>
              <a:gd name="connsiteY292" fmla="*/ 366 h 10000"/>
              <a:gd name="connsiteX293" fmla="*/ 6789 w 10000"/>
              <a:gd name="connsiteY29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836 w 10000"/>
              <a:gd name="connsiteY186" fmla="*/ 4545 h 10000"/>
              <a:gd name="connsiteX187" fmla="*/ 8976 w 10000"/>
              <a:gd name="connsiteY187" fmla="*/ 4646 h 10000"/>
              <a:gd name="connsiteX188" fmla="*/ 9099 w 10000"/>
              <a:gd name="connsiteY188" fmla="*/ 4722 h 10000"/>
              <a:gd name="connsiteX189" fmla="*/ 9204 w 10000"/>
              <a:gd name="connsiteY189" fmla="*/ 4785 h 10000"/>
              <a:gd name="connsiteX190" fmla="*/ 9300 w 10000"/>
              <a:gd name="connsiteY190" fmla="*/ 4823 h 10000"/>
              <a:gd name="connsiteX191" fmla="*/ 9388 w 10000"/>
              <a:gd name="connsiteY191" fmla="*/ 4848 h 10000"/>
              <a:gd name="connsiteX192" fmla="*/ 9466 w 10000"/>
              <a:gd name="connsiteY192" fmla="*/ 4848 h 10000"/>
              <a:gd name="connsiteX193" fmla="*/ 9466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580 w 10000"/>
              <a:gd name="connsiteY198" fmla="*/ 4836 h 10000"/>
              <a:gd name="connsiteX199" fmla="*/ 9668 w 10000"/>
              <a:gd name="connsiteY199" fmla="*/ 4798 h 10000"/>
              <a:gd name="connsiteX200" fmla="*/ 9738 w 10000"/>
              <a:gd name="connsiteY200" fmla="*/ 4747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43 w 10000"/>
              <a:gd name="connsiteY221" fmla="*/ 4583 h 10000"/>
              <a:gd name="connsiteX222" fmla="*/ 9886 w 10000"/>
              <a:gd name="connsiteY222" fmla="*/ 4495 h 10000"/>
              <a:gd name="connsiteX223" fmla="*/ 9921 w 10000"/>
              <a:gd name="connsiteY223" fmla="*/ 4369 h 10000"/>
              <a:gd name="connsiteX224" fmla="*/ 9948 w 10000"/>
              <a:gd name="connsiteY224" fmla="*/ 4217 h 10000"/>
              <a:gd name="connsiteX225" fmla="*/ 9983 w 10000"/>
              <a:gd name="connsiteY225" fmla="*/ 4040 h 10000"/>
              <a:gd name="connsiteX226" fmla="*/ 10000 w 10000"/>
              <a:gd name="connsiteY226" fmla="*/ 3851 h 10000"/>
              <a:gd name="connsiteX227" fmla="*/ 10000 w 10000"/>
              <a:gd name="connsiteY227" fmla="*/ 3649 h 10000"/>
              <a:gd name="connsiteX228" fmla="*/ 10000 w 10000"/>
              <a:gd name="connsiteY228" fmla="*/ 3460 h 10000"/>
              <a:gd name="connsiteX229" fmla="*/ 9983 w 10000"/>
              <a:gd name="connsiteY229" fmla="*/ 3258 h 10000"/>
              <a:gd name="connsiteX230" fmla="*/ 9939 w 10000"/>
              <a:gd name="connsiteY230" fmla="*/ 3068 h 10000"/>
              <a:gd name="connsiteX231" fmla="*/ 9886 w 10000"/>
              <a:gd name="connsiteY231" fmla="*/ 2904 h 10000"/>
              <a:gd name="connsiteX232" fmla="*/ 9843 w 10000"/>
              <a:gd name="connsiteY232" fmla="*/ 2816 h 10000"/>
              <a:gd name="connsiteX233" fmla="*/ 9799 w 10000"/>
              <a:gd name="connsiteY233" fmla="*/ 2753 h 10000"/>
              <a:gd name="connsiteX234" fmla="*/ 9755 w 10000"/>
              <a:gd name="connsiteY234" fmla="*/ 2677 h 10000"/>
              <a:gd name="connsiteX235" fmla="*/ 9694 w 10000"/>
              <a:gd name="connsiteY235" fmla="*/ 2614 h 10000"/>
              <a:gd name="connsiteX236" fmla="*/ 9633 w 10000"/>
              <a:gd name="connsiteY236" fmla="*/ 2551 h 10000"/>
              <a:gd name="connsiteX237" fmla="*/ 9571 w 10000"/>
              <a:gd name="connsiteY237" fmla="*/ 2500 h 10000"/>
              <a:gd name="connsiteX238" fmla="*/ 9484 w 10000"/>
              <a:gd name="connsiteY238" fmla="*/ 2475 h 10000"/>
              <a:gd name="connsiteX239" fmla="*/ 9396 w 10000"/>
              <a:gd name="connsiteY239" fmla="*/ 2449 h 10000"/>
              <a:gd name="connsiteX240" fmla="*/ 9300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081 w 10000"/>
              <a:gd name="connsiteY247" fmla="*/ 2424 h 10000"/>
              <a:gd name="connsiteX248" fmla="*/ 8941 w 10000"/>
              <a:gd name="connsiteY248" fmla="*/ 2462 h 10000"/>
              <a:gd name="connsiteX249" fmla="*/ 8801 w 10000"/>
              <a:gd name="connsiteY249" fmla="*/ 2487 h 10000"/>
              <a:gd name="connsiteX250" fmla="*/ 8644 w 10000"/>
              <a:gd name="connsiteY250" fmla="*/ 2551 h 10000"/>
              <a:gd name="connsiteX251" fmla="*/ 8644 w 10000"/>
              <a:gd name="connsiteY251" fmla="*/ 2551 h 10000"/>
              <a:gd name="connsiteX252" fmla="*/ 8635 w 10000"/>
              <a:gd name="connsiteY252" fmla="*/ 2551 h 10000"/>
              <a:gd name="connsiteX253" fmla="*/ 8635 w 10000"/>
              <a:gd name="connsiteY253" fmla="*/ 2551 h 10000"/>
              <a:gd name="connsiteX254" fmla="*/ 8626 w 10000"/>
              <a:gd name="connsiteY254" fmla="*/ 2551 h 10000"/>
              <a:gd name="connsiteX255" fmla="*/ 8626 w 10000"/>
              <a:gd name="connsiteY255" fmla="*/ 2551 h 10000"/>
              <a:gd name="connsiteX256" fmla="*/ 8443 w 10000"/>
              <a:gd name="connsiteY256" fmla="*/ 2614 h 10000"/>
              <a:gd name="connsiteX257" fmla="*/ 8276 w 10000"/>
              <a:gd name="connsiteY257" fmla="*/ 2664 h 10000"/>
              <a:gd name="connsiteX258" fmla="*/ 8110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848 w 10000"/>
              <a:gd name="connsiteY267" fmla="*/ 2689 h 10000"/>
              <a:gd name="connsiteX268" fmla="*/ 7743 w 10000"/>
              <a:gd name="connsiteY268" fmla="*/ 2677 h 10000"/>
              <a:gd name="connsiteX269" fmla="*/ 7638 w 10000"/>
              <a:gd name="connsiteY269" fmla="*/ 2626 h 10000"/>
              <a:gd name="connsiteX270" fmla="*/ 7542 w 10000"/>
              <a:gd name="connsiteY270" fmla="*/ 2601 h 10000"/>
              <a:gd name="connsiteX271" fmla="*/ 7454 w 10000"/>
              <a:gd name="connsiteY271" fmla="*/ 2538 h 10000"/>
              <a:gd name="connsiteX272" fmla="*/ 7375 w 10000"/>
              <a:gd name="connsiteY272" fmla="*/ 2475 h 10000"/>
              <a:gd name="connsiteX273" fmla="*/ 7297 w 10000"/>
              <a:gd name="connsiteY273" fmla="*/ 2399 h 10000"/>
              <a:gd name="connsiteX274" fmla="*/ 7235 w 10000"/>
              <a:gd name="connsiteY274" fmla="*/ 2323 h 10000"/>
              <a:gd name="connsiteX275" fmla="*/ 7174 w 10000"/>
              <a:gd name="connsiteY275" fmla="*/ 2235 h 10000"/>
              <a:gd name="connsiteX276" fmla="*/ 7113 w 10000"/>
              <a:gd name="connsiteY276" fmla="*/ 2134 h 10000"/>
              <a:gd name="connsiteX277" fmla="*/ 7008 w 10000"/>
              <a:gd name="connsiteY277" fmla="*/ 1944 h 10000"/>
              <a:gd name="connsiteX278" fmla="*/ 6929 w 10000"/>
              <a:gd name="connsiteY278" fmla="*/ 1730 h 10000"/>
              <a:gd name="connsiteX279" fmla="*/ 6850 w 10000"/>
              <a:gd name="connsiteY279" fmla="*/ 1515 h 10000"/>
              <a:gd name="connsiteX280" fmla="*/ 6850 w 10000"/>
              <a:gd name="connsiteY280" fmla="*/ 1515 h 10000"/>
              <a:gd name="connsiteX281" fmla="*/ 6842 w 10000"/>
              <a:gd name="connsiteY281" fmla="*/ 1490 h 10000"/>
              <a:gd name="connsiteX282" fmla="*/ 6842 w 10000"/>
              <a:gd name="connsiteY282" fmla="*/ 1490 h 10000"/>
              <a:gd name="connsiteX283" fmla="*/ 6842 w 10000"/>
              <a:gd name="connsiteY283" fmla="*/ 1477 h 10000"/>
              <a:gd name="connsiteX284" fmla="*/ 6842 w 10000"/>
              <a:gd name="connsiteY284" fmla="*/ 1477 h 10000"/>
              <a:gd name="connsiteX285" fmla="*/ 6842 w 10000"/>
              <a:gd name="connsiteY285" fmla="*/ 1477 h 10000"/>
              <a:gd name="connsiteX286" fmla="*/ 6798 w 10000"/>
              <a:gd name="connsiteY286" fmla="*/ 1338 h 10000"/>
              <a:gd name="connsiteX287" fmla="*/ 6780 w 10000"/>
              <a:gd name="connsiteY287" fmla="*/ 1162 h 10000"/>
              <a:gd name="connsiteX288" fmla="*/ 6754 w 10000"/>
              <a:gd name="connsiteY288" fmla="*/ 947 h 10000"/>
              <a:gd name="connsiteX289" fmla="*/ 6754 w 10000"/>
              <a:gd name="connsiteY289" fmla="*/ 720 h 10000"/>
              <a:gd name="connsiteX290" fmla="*/ 6754 w 10000"/>
              <a:gd name="connsiteY290" fmla="*/ 720 h 10000"/>
              <a:gd name="connsiteX291" fmla="*/ 6763 w 10000"/>
              <a:gd name="connsiteY291" fmla="*/ 366 h 10000"/>
              <a:gd name="connsiteX292" fmla="*/ 6789 w 10000"/>
              <a:gd name="connsiteY29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836 w 10000"/>
              <a:gd name="connsiteY185" fmla="*/ 4545 h 10000"/>
              <a:gd name="connsiteX186" fmla="*/ 8976 w 10000"/>
              <a:gd name="connsiteY186" fmla="*/ 4646 h 10000"/>
              <a:gd name="connsiteX187" fmla="*/ 9099 w 10000"/>
              <a:gd name="connsiteY187" fmla="*/ 4722 h 10000"/>
              <a:gd name="connsiteX188" fmla="*/ 9204 w 10000"/>
              <a:gd name="connsiteY188" fmla="*/ 4785 h 10000"/>
              <a:gd name="connsiteX189" fmla="*/ 9300 w 10000"/>
              <a:gd name="connsiteY189" fmla="*/ 4823 h 10000"/>
              <a:gd name="connsiteX190" fmla="*/ 9388 w 10000"/>
              <a:gd name="connsiteY190" fmla="*/ 4848 h 10000"/>
              <a:gd name="connsiteX191" fmla="*/ 9466 w 10000"/>
              <a:gd name="connsiteY191" fmla="*/ 4848 h 10000"/>
              <a:gd name="connsiteX192" fmla="*/ 9466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580 w 10000"/>
              <a:gd name="connsiteY197" fmla="*/ 4836 h 10000"/>
              <a:gd name="connsiteX198" fmla="*/ 9668 w 10000"/>
              <a:gd name="connsiteY198" fmla="*/ 4798 h 10000"/>
              <a:gd name="connsiteX199" fmla="*/ 9738 w 10000"/>
              <a:gd name="connsiteY199" fmla="*/ 4747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43 w 10000"/>
              <a:gd name="connsiteY220" fmla="*/ 4583 h 10000"/>
              <a:gd name="connsiteX221" fmla="*/ 9886 w 10000"/>
              <a:gd name="connsiteY221" fmla="*/ 4495 h 10000"/>
              <a:gd name="connsiteX222" fmla="*/ 9921 w 10000"/>
              <a:gd name="connsiteY222" fmla="*/ 4369 h 10000"/>
              <a:gd name="connsiteX223" fmla="*/ 9948 w 10000"/>
              <a:gd name="connsiteY223" fmla="*/ 4217 h 10000"/>
              <a:gd name="connsiteX224" fmla="*/ 9983 w 10000"/>
              <a:gd name="connsiteY224" fmla="*/ 4040 h 10000"/>
              <a:gd name="connsiteX225" fmla="*/ 10000 w 10000"/>
              <a:gd name="connsiteY225" fmla="*/ 3851 h 10000"/>
              <a:gd name="connsiteX226" fmla="*/ 10000 w 10000"/>
              <a:gd name="connsiteY226" fmla="*/ 3649 h 10000"/>
              <a:gd name="connsiteX227" fmla="*/ 10000 w 10000"/>
              <a:gd name="connsiteY227" fmla="*/ 3460 h 10000"/>
              <a:gd name="connsiteX228" fmla="*/ 9983 w 10000"/>
              <a:gd name="connsiteY228" fmla="*/ 3258 h 10000"/>
              <a:gd name="connsiteX229" fmla="*/ 9939 w 10000"/>
              <a:gd name="connsiteY229" fmla="*/ 3068 h 10000"/>
              <a:gd name="connsiteX230" fmla="*/ 9886 w 10000"/>
              <a:gd name="connsiteY230" fmla="*/ 2904 h 10000"/>
              <a:gd name="connsiteX231" fmla="*/ 9843 w 10000"/>
              <a:gd name="connsiteY231" fmla="*/ 2816 h 10000"/>
              <a:gd name="connsiteX232" fmla="*/ 9799 w 10000"/>
              <a:gd name="connsiteY232" fmla="*/ 2753 h 10000"/>
              <a:gd name="connsiteX233" fmla="*/ 9755 w 10000"/>
              <a:gd name="connsiteY233" fmla="*/ 2677 h 10000"/>
              <a:gd name="connsiteX234" fmla="*/ 9694 w 10000"/>
              <a:gd name="connsiteY234" fmla="*/ 2614 h 10000"/>
              <a:gd name="connsiteX235" fmla="*/ 9633 w 10000"/>
              <a:gd name="connsiteY235" fmla="*/ 2551 h 10000"/>
              <a:gd name="connsiteX236" fmla="*/ 9571 w 10000"/>
              <a:gd name="connsiteY236" fmla="*/ 2500 h 10000"/>
              <a:gd name="connsiteX237" fmla="*/ 9484 w 10000"/>
              <a:gd name="connsiteY237" fmla="*/ 2475 h 10000"/>
              <a:gd name="connsiteX238" fmla="*/ 9396 w 10000"/>
              <a:gd name="connsiteY238" fmla="*/ 2449 h 10000"/>
              <a:gd name="connsiteX239" fmla="*/ 9300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081 w 10000"/>
              <a:gd name="connsiteY246" fmla="*/ 2424 h 10000"/>
              <a:gd name="connsiteX247" fmla="*/ 8941 w 10000"/>
              <a:gd name="connsiteY247" fmla="*/ 2462 h 10000"/>
              <a:gd name="connsiteX248" fmla="*/ 8801 w 10000"/>
              <a:gd name="connsiteY248" fmla="*/ 2487 h 10000"/>
              <a:gd name="connsiteX249" fmla="*/ 8644 w 10000"/>
              <a:gd name="connsiteY249" fmla="*/ 2551 h 10000"/>
              <a:gd name="connsiteX250" fmla="*/ 8644 w 10000"/>
              <a:gd name="connsiteY250" fmla="*/ 2551 h 10000"/>
              <a:gd name="connsiteX251" fmla="*/ 8635 w 10000"/>
              <a:gd name="connsiteY251" fmla="*/ 2551 h 10000"/>
              <a:gd name="connsiteX252" fmla="*/ 8635 w 10000"/>
              <a:gd name="connsiteY252" fmla="*/ 2551 h 10000"/>
              <a:gd name="connsiteX253" fmla="*/ 8626 w 10000"/>
              <a:gd name="connsiteY253" fmla="*/ 2551 h 10000"/>
              <a:gd name="connsiteX254" fmla="*/ 8626 w 10000"/>
              <a:gd name="connsiteY254" fmla="*/ 2551 h 10000"/>
              <a:gd name="connsiteX255" fmla="*/ 8443 w 10000"/>
              <a:gd name="connsiteY255" fmla="*/ 2614 h 10000"/>
              <a:gd name="connsiteX256" fmla="*/ 8276 w 10000"/>
              <a:gd name="connsiteY256" fmla="*/ 2664 h 10000"/>
              <a:gd name="connsiteX257" fmla="*/ 8110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848 w 10000"/>
              <a:gd name="connsiteY266" fmla="*/ 2689 h 10000"/>
              <a:gd name="connsiteX267" fmla="*/ 7743 w 10000"/>
              <a:gd name="connsiteY267" fmla="*/ 2677 h 10000"/>
              <a:gd name="connsiteX268" fmla="*/ 7638 w 10000"/>
              <a:gd name="connsiteY268" fmla="*/ 2626 h 10000"/>
              <a:gd name="connsiteX269" fmla="*/ 7542 w 10000"/>
              <a:gd name="connsiteY269" fmla="*/ 2601 h 10000"/>
              <a:gd name="connsiteX270" fmla="*/ 7454 w 10000"/>
              <a:gd name="connsiteY270" fmla="*/ 2538 h 10000"/>
              <a:gd name="connsiteX271" fmla="*/ 7375 w 10000"/>
              <a:gd name="connsiteY271" fmla="*/ 2475 h 10000"/>
              <a:gd name="connsiteX272" fmla="*/ 7297 w 10000"/>
              <a:gd name="connsiteY272" fmla="*/ 2399 h 10000"/>
              <a:gd name="connsiteX273" fmla="*/ 7235 w 10000"/>
              <a:gd name="connsiteY273" fmla="*/ 2323 h 10000"/>
              <a:gd name="connsiteX274" fmla="*/ 7174 w 10000"/>
              <a:gd name="connsiteY274" fmla="*/ 2235 h 10000"/>
              <a:gd name="connsiteX275" fmla="*/ 7113 w 10000"/>
              <a:gd name="connsiteY275" fmla="*/ 2134 h 10000"/>
              <a:gd name="connsiteX276" fmla="*/ 7008 w 10000"/>
              <a:gd name="connsiteY276" fmla="*/ 1944 h 10000"/>
              <a:gd name="connsiteX277" fmla="*/ 6929 w 10000"/>
              <a:gd name="connsiteY277" fmla="*/ 1730 h 10000"/>
              <a:gd name="connsiteX278" fmla="*/ 6850 w 10000"/>
              <a:gd name="connsiteY278" fmla="*/ 1515 h 10000"/>
              <a:gd name="connsiteX279" fmla="*/ 6850 w 10000"/>
              <a:gd name="connsiteY279" fmla="*/ 1515 h 10000"/>
              <a:gd name="connsiteX280" fmla="*/ 6842 w 10000"/>
              <a:gd name="connsiteY280" fmla="*/ 1490 h 10000"/>
              <a:gd name="connsiteX281" fmla="*/ 6842 w 10000"/>
              <a:gd name="connsiteY281" fmla="*/ 1490 h 10000"/>
              <a:gd name="connsiteX282" fmla="*/ 6842 w 10000"/>
              <a:gd name="connsiteY282" fmla="*/ 1477 h 10000"/>
              <a:gd name="connsiteX283" fmla="*/ 6842 w 10000"/>
              <a:gd name="connsiteY283" fmla="*/ 1477 h 10000"/>
              <a:gd name="connsiteX284" fmla="*/ 6842 w 10000"/>
              <a:gd name="connsiteY284" fmla="*/ 1477 h 10000"/>
              <a:gd name="connsiteX285" fmla="*/ 6798 w 10000"/>
              <a:gd name="connsiteY285" fmla="*/ 1338 h 10000"/>
              <a:gd name="connsiteX286" fmla="*/ 6780 w 10000"/>
              <a:gd name="connsiteY286" fmla="*/ 1162 h 10000"/>
              <a:gd name="connsiteX287" fmla="*/ 6754 w 10000"/>
              <a:gd name="connsiteY287" fmla="*/ 947 h 10000"/>
              <a:gd name="connsiteX288" fmla="*/ 6754 w 10000"/>
              <a:gd name="connsiteY288" fmla="*/ 720 h 10000"/>
              <a:gd name="connsiteX289" fmla="*/ 6754 w 10000"/>
              <a:gd name="connsiteY289" fmla="*/ 720 h 10000"/>
              <a:gd name="connsiteX290" fmla="*/ 6763 w 10000"/>
              <a:gd name="connsiteY290" fmla="*/ 366 h 10000"/>
              <a:gd name="connsiteX291" fmla="*/ 6789 w 10000"/>
              <a:gd name="connsiteY29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836 w 10000"/>
              <a:gd name="connsiteY184" fmla="*/ 4545 h 10000"/>
              <a:gd name="connsiteX185" fmla="*/ 8976 w 10000"/>
              <a:gd name="connsiteY185" fmla="*/ 4646 h 10000"/>
              <a:gd name="connsiteX186" fmla="*/ 9099 w 10000"/>
              <a:gd name="connsiteY186" fmla="*/ 4722 h 10000"/>
              <a:gd name="connsiteX187" fmla="*/ 9204 w 10000"/>
              <a:gd name="connsiteY187" fmla="*/ 4785 h 10000"/>
              <a:gd name="connsiteX188" fmla="*/ 9300 w 10000"/>
              <a:gd name="connsiteY188" fmla="*/ 4823 h 10000"/>
              <a:gd name="connsiteX189" fmla="*/ 9388 w 10000"/>
              <a:gd name="connsiteY189" fmla="*/ 4848 h 10000"/>
              <a:gd name="connsiteX190" fmla="*/ 9466 w 10000"/>
              <a:gd name="connsiteY190" fmla="*/ 4848 h 10000"/>
              <a:gd name="connsiteX191" fmla="*/ 9466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580 w 10000"/>
              <a:gd name="connsiteY196" fmla="*/ 4836 h 10000"/>
              <a:gd name="connsiteX197" fmla="*/ 9668 w 10000"/>
              <a:gd name="connsiteY197" fmla="*/ 4798 h 10000"/>
              <a:gd name="connsiteX198" fmla="*/ 9738 w 10000"/>
              <a:gd name="connsiteY198" fmla="*/ 4747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43 w 10000"/>
              <a:gd name="connsiteY219" fmla="*/ 4583 h 10000"/>
              <a:gd name="connsiteX220" fmla="*/ 9886 w 10000"/>
              <a:gd name="connsiteY220" fmla="*/ 4495 h 10000"/>
              <a:gd name="connsiteX221" fmla="*/ 9921 w 10000"/>
              <a:gd name="connsiteY221" fmla="*/ 4369 h 10000"/>
              <a:gd name="connsiteX222" fmla="*/ 9948 w 10000"/>
              <a:gd name="connsiteY222" fmla="*/ 4217 h 10000"/>
              <a:gd name="connsiteX223" fmla="*/ 9983 w 10000"/>
              <a:gd name="connsiteY223" fmla="*/ 4040 h 10000"/>
              <a:gd name="connsiteX224" fmla="*/ 10000 w 10000"/>
              <a:gd name="connsiteY224" fmla="*/ 3851 h 10000"/>
              <a:gd name="connsiteX225" fmla="*/ 10000 w 10000"/>
              <a:gd name="connsiteY225" fmla="*/ 3649 h 10000"/>
              <a:gd name="connsiteX226" fmla="*/ 10000 w 10000"/>
              <a:gd name="connsiteY226" fmla="*/ 3460 h 10000"/>
              <a:gd name="connsiteX227" fmla="*/ 9983 w 10000"/>
              <a:gd name="connsiteY227" fmla="*/ 3258 h 10000"/>
              <a:gd name="connsiteX228" fmla="*/ 9939 w 10000"/>
              <a:gd name="connsiteY228" fmla="*/ 3068 h 10000"/>
              <a:gd name="connsiteX229" fmla="*/ 9886 w 10000"/>
              <a:gd name="connsiteY229" fmla="*/ 2904 h 10000"/>
              <a:gd name="connsiteX230" fmla="*/ 9843 w 10000"/>
              <a:gd name="connsiteY230" fmla="*/ 2816 h 10000"/>
              <a:gd name="connsiteX231" fmla="*/ 9799 w 10000"/>
              <a:gd name="connsiteY231" fmla="*/ 2753 h 10000"/>
              <a:gd name="connsiteX232" fmla="*/ 9755 w 10000"/>
              <a:gd name="connsiteY232" fmla="*/ 2677 h 10000"/>
              <a:gd name="connsiteX233" fmla="*/ 9694 w 10000"/>
              <a:gd name="connsiteY233" fmla="*/ 2614 h 10000"/>
              <a:gd name="connsiteX234" fmla="*/ 9633 w 10000"/>
              <a:gd name="connsiteY234" fmla="*/ 2551 h 10000"/>
              <a:gd name="connsiteX235" fmla="*/ 9571 w 10000"/>
              <a:gd name="connsiteY235" fmla="*/ 2500 h 10000"/>
              <a:gd name="connsiteX236" fmla="*/ 9484 w 10000"/>
              <a:gd name="connsiteY236" fmla="*/ 2475 h 10000"/>
              <a:gd name="connsiteX237" fmla="*/ 9396 w 10000"/>
              <a:gd name="connsiteY237" fmla="*/ 2449 h 10000"/>
              <a:gd name="connsiteX238" fmla="*/ 9300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081 w 10000"/>
              <a:gd name="connsiteY245" fmla="*/ 2424 h 10000"/>
              <a:gd name="connsiteX246" fmla="*/ 8941 w 10000"/>
              <a:gd name="connsiteY246" fmla="*/ 2462 h 10000"/>
              <a:gd name="connsiteX247" fmla="*/ 8801 w 10000"/>
              <a:gd name="connsiteY247" fmla="*/ 2487 h 10000"/>
              <a:gd name="connsiteX248" fmla="*/ 8644 w 10000"/>
              <a:gd name="connsiteY248" fmla="*/ 2551 h 10000"/>
              <a:gd name="connsiteX249" fmla="*/ 8644 w 10000"/>
              <a:gd name="connsiteY249" fmla="*/ 2551 h 10000"/>
              <a:gd name="connsiteX250" fmla="*/ 8635 w 10000"/>
              <a:gd name="connsiteY250" fmla="*/ 2551 h 10000"/>
              <a:gd name="connsiteX251" fmla="*/ 8635 w 10000"/>
              <a:gd name="connsiteY251" fmla="*/ 2551 h 10000"/>
              <a:gd name="connsiteX252" fmla="*/ 8626 w 10000"/>
              <a:gd name="connsiteY252" fmla="*/ 2551 h 10000"/>
              <a:gd name="connsiteX253" fmla="*/ 8626 w 10000"/>
              <a:gd name="connsiteY253" fmla="*/ 2551 h 10000"/>
              <a:gd name="connsiteX254" fmla="*/ 8443 w 10000"/>
              <a:gd name="connsiteY254" fmla="*/ 2614 h 10000"/>
              <a:gd name="connsiteX255" fmla="*/ 8276 w 10000"/>
              <a:gd name="connsiteY255" fmla="*/ 2664 h 10000"/>
              <a:gd name="connsiteX256" fmla="*/ 8110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848 w 10000"/>
              <a:gd name="connsiteY265" fmla="*/ 2689 h 10000"/>
              <a:gd name="connsiteX266" fmla="*/ 7743 w 10000"/>
              <a:gd name="connsiteY266" fmla="*/ 2677 h 10000"/>
              <a:gd name="connsiteX267" fmla="*/ 7638 w 10000"/>
              <a:gd name="connsiteY267" fmla="*/ 2626 h 10000"/>
              <a:gd name="connsiteX268" fmla="*/ 7542 w 10000"/>
              <a:gd name="connsiteY268" fmla="*/ 2601 h 10000"/>
              <a:gd name="connsiteX269" fmla="*/ 7454 w 10000"/>
              <a:gd name="connsiteY269" fmla="*/ 2538 h 10000"/>
              <a:gd name="connsiteX270" fmla="*/ 7375 w 10000"/>
              <a:gd name="connsiteY270" fmla="*/ 2475 h 10000"/>
              <a:gd name="connsiteX271" fmla="*/ 7297 w 10000"/>
              <a:gd name="connsiteY271" fmla="*/ 2399 h 10000"/>
              <a:gd name="connsiteX272" fmla="*/ 7235 w 10000"/>
              <a:gd name="connsiteY272" fmla="*/ 2323 h 10000"/>
              <a:gd name="connsiteX273" fmla="*/ 7174 w 10000"/>
              <a:gd name="connsiteY273" fmla="*/ 2235 h 10000"/>
              <a:gd name="connsiteX274" fmla="*/ 7113 w 10000"/>
              <a:gd name="connsiteY274" fmla="*/ 2134 h 10000"/>
              <a:gd name="connsiteX275" fmla="*/ 7008 w 10000"/>
              <a:gd name="connsiteY275" fmla="*/ 1944 h 10000"/>
              <a:gd name="connsiteX276" fmla="*/ 6929 w 10000"/>
              <a:gd name="connsiteY276" fmla="*/ 1730 h 10000"/>
              <a:gd name="connsiteX277" fmla="*/ 6850 w 10000"/>
              <a:gd name="connsiteY277" fmla="*/ 1515 h 10000"/>
              <a:gd name="connsiteX278" fmla="*/ 6850 w 10000"/>
              <a:gd name="connsiteY278" fmla="*/ 1515 h 10000"/>
              <a:gd name="connsiteX279" fmla="*/ 6842 w 10000"/>
              <a:gd name="connsiteY279" fmla="*/ 1490 h 10000"/>
              <a:gd name="connsiteX280" fmla="*/ 6842 w 10000"/>
              <a:gd name="connsiteY280" fmla="*/ 1490 h 10000"/>
              <a:gd name="connsiteX281" fmla="*/ 6842 w 10000"/>
              <a:gd name="connsiteY281" fmla="*/ 1477 h 10000"/>
              <a:gd name="connsiteX282" fmla="*/ 6842 w 10000"/>
              <a:gd name="connsiteY282" fmla="*/ 1477 h 10000"/>
              <a:gd name="connsiteX283" fmla="*/ 6842 w 10000"/>
              <a:gd name="connsiteY283" fmla="*/ 1477 h 10000"/>
              <a:gd name="connsiteX284" fmla="*/ 6798 w 10000"/>
              <a:gd name="connsiteY284" fmla="*/ 1338 h 10000"/>
              <a:gd name="connsiteX285" fmla="*/ 6780 w 10000"/>
              <a:gd name="connsiteY285" fmla="*/ 1162 h 10000"/>
              <a:gd name="connsiteX286" fmla="*/ 6754 w 10000"/>
              <a:gd name="connsiteY286" fmla="*/ 947 h 10000"/>
              <a:gd name="connsiteX287" fmla="*/ 6754 w 10000"/>
              <a:gd name="connsiteY287" fmla="*/ 720 h 10000"/>
              <a:gd name="connsiteX288" fmla="*/ 6754 w 10000"/>
              <a:gd name="connsiteY288" fmla="*/ 720 h 10000"/>
              <a:gd name="connsiteX289" fmla="*/ 6763 w 10000"/>
              <a:gd name="connsiteY289" fmla="*/ 366 h 10000"/>
              <a:gd name="connsiteX290" fmla="*/ 6789 w 10000"/>
              <a:gd name="connsiteY29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836 w 10000"/>
              <a:gd name="connsiteY183" fmla="*/ 4545 h 10000"/>
              <a:gd name="connsiteX184" fmla="*/ 8976 w 10000"/>
              <a:gd name="connsiteY184" fmla="*/ 4646 h 10000"/>
              <a:gd name="connsiteX185" fmla="*/ 9099 w 10000"/>
              <a:gd name="connsiteY185" fmla="*/ 4722 h 10000"/>
              <a:gd name="connsiteX186" fmla="*/ 9204 w 10000"/>
              <a:gd name="connsiteY186" fmla="*/ 4785 h 10000"/>
              <a:gd name="connsiteX187" fmla="*/ 9300 w 10000"/>
              <a:gd name="connsiteY187" fmla="*/ 4823 h 10000"/>
              <a:gd name="connsiteX188" fmla="*/ 9388 w 10000"/>
              <a:gd name="connsiteY188" fmla="*/ 4848 h 10000"/>
              <a:gd name="connsiteX189" fmla="*/ 9466 w 10000"/>
              <a:gd name="connsiteY189" fmla="*/ 4848 h 10000"/>
              <a:gd name="connsiteX190" fmla="*/ 9466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580 w 10000"/>
              <a:gd name="connsiteY195" fmla="*/ 4836 h 10000"/>
              <a:gd name="connsiteX196" fmla="*/ 9668 w 10000"/>
              <a:gd name="connsiteY196" fmla="*/ 4798 h 10000"/>
              <a:gd name="connsiteX197" fmla="*/ 9738 w 10000"/>
              <a:gd name="connsiteY197" fmla="*/ 4747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43 w 10000"/>
              <a:gd name="connsiteY218" fmla="*/ 4583 h 10000"/>
              <a:gd name="connsiteX219" fmla="*/ 9886 w 10000"/>
              <a:gd name="connsiteY219" fmla="*/ 4495 h 10000"/>
              <a:gd name="connsiteX220" fmla="*/ 9921 w 10000"/>
              <a:gd name="connsiteY220" fmla="*/ 4369 h 10000"/>
              <a:gd name="connsiteX221" fmla="*/ 9948 w 10000"/>
              <a:gd name="connsiteY221" fmla="*/ 4217 h 10000"/>
              <a:gd name="connsiteX222" fmla="*/ 9983 w 10000"/>
              <a:gd name="connsiteY222" fmla="*/ 4040 h 10000"/>
              <a:gd name="connsiteX223" fmla="*/ 10000 w 10000"/>
              <a:gd name="connsiteY223" fmla="*/ 3851 h 10000"/>
              <a:gd name="connsiteX224" fmla="*/ 10000 w 10000"/>
              <a:gd name="connsiteY224" fmla="*/ 3649 h 10000"/>
              <a:gd name="connsiteX225" fmla="*/ 10000 w 10000"/>
              <a:gd name="connsiteY225" fmla="*/ 3460 h 10000"/>
              <a:gd name="connsiteX226" fmla="*/ 9983 w 10000"/>
              <a:gd name="connsiteY226" fmla="*/ 3258 h 10000"/>
              <a:gd name="connsiteX227" fmla="*/ 9939 w 10000"/>
              <a:gd name="connsiteY227" fmla="*/ 3068 h 10000"/>
              <a:gd name="connsiteX228" fmla="*/ 9886 w 10000"/>
              <a:gd name="connsiteY228" fmla="*/ 2904 h 10000"/>
              <a:gd name="connsiteX229" fmla="*/ 9843 w 10000"/>
              <a:gd name="connsiteY229" fmla="*/ 2816 h 10000"/>
              <a:gd name="connsiteX230" fmla="*/ 9799 w 10000"/>
              <a:gd name="connsiteY230" fmla="*/ 2753 h 10000"/>
              <a:gd name="connsiteX231" fmla="*/ 9755 w 10000"/>
              <a:gd name="connsiteY231" fmla="*/ 2677 h 10000"/>
              <a:gd name="connsiteX232" fmla="*/ 9694 w 10000"/>
              <a:gd name="connsiteY232" fmla="*/ 2614 h 10000"/>
              <a:gd name="connsiteX233" fmla="*/ 9633 w 10000"/>
              <a:gd name="connsiteY233" fmla="*/ 2551 h 10000"/>
              <a:gd name="connsiteX234" fmla="*/ 9571 w 10000"/>
              <a:gd name="connsiteY234" fmla="*/ 2500 h 10000"/>
              <a:gd name="connsiteX235" fmla="*/ 9484 w 10000"/>
              <a:gd name="connsiteY235" fmla="*/ 2475 h 10000"/>
              <a:gd name="connsiteX236" fmla="*/ 9396 w 10000"/>
              <a:gd name="connsiteY236" fmla="*/ 2449 h 10000"/>
              <a:gd name="connsiteX237" fmla="*/ 9300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081 w 10000"/>
              <a:gd name="connsiteY244" fmla="*/ 2424 h 10000"/>
              <a:gd name="connsiteX245" fmla="*/ 8941 w 10000"/>
              <a:gd name="connsiteY245" fmla="*/ 2462 h 10000"/>
              <a:gd name="connsiteX246" fmla="*/ 8801 w 10000"/>
              <a:gd name="connsiteY246" fmla="*/ 2487 h 10000"/>
              <a:gd name="connsiteX247" fmla="*/ 8644 w 10000"/>
              <a:gd name="connsiteY247" fmla="*/ 2551 h 10000"/>
              <a:gd name="connsiteX248" fmla="*/ 8644 w 10000"/>
              <a:gd name="connsiteY248" fmla="*/ 2551 h 10000"/>
              <a:gd name="connsiteX249" fmla="*/ 8635 w 10000"/>
              <a:gd name="connsiteY249" fmla="*/ 2551 h 10000"/>
              <a:gd name="connsiteX250" fmla="*/ 8635 w 10000"/>
              <a:gd name="connsiteY250" fmla="*/ 2551 h 10000"/>
              <a:gd name="connsiteX251" fmla="*/ 8626 w 10000"/>
              <a:gd name="connsiteY251" fmla="*/ 2551 h 10000"/>
              <a:gd name="connsiteX252" fmla="*/ 8626 w 10000"/>
              <a:gd name="connsiteY252" fmla="*/ 2551 h 10000"/>
              <a:gd name="connsiteX253" fmla="*/ 8443 w 10000"/>
              <a:gd name="connsiteY253" fmla="*/ 2614 h 10000"/>
              <a:gd name="connsiteX254" fmla="*/ 8276 w 10000"/>
              <a:gd name="connsiteY254" fmla="*/ 2664 h 10000"/>
              <a:gd name="connsiteX255" fmla="*/ 8110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848 w 10000"/>
              <a:gd name="connsiteY264" fmla="*/ 2689 h 10000"/>
              <a:gd name="connsiteX265" fmla="*/ 7743 w 10000"/>
              <a:gd name="connsiteY265" fmla="*/ 2677 h 10000"/>
              <a:gd name="connsiteX266" fmla="*/ 7638 w 10000"/>
              <a:gd name="connsiteY266" fmla="*/ 2626 h 10000"/>
              <a:gd name="connsiteX267" fmla="*/ 7542 w 10000"/>
              <a:gd name="connsiteY267" fmla="*/ 2601 h 10000"/>
              <a:gd name="connsiteX268" fmla="*/ 7454 w 10000"/>
              <a:gd name="connsiteY268" fmla="*/ 2538 h 10000"/>
              <a:gd name="connsiteX269" fmla="*/ 7375 w 10000"/>
              <a:gd name="connsiteY269" fmla="*/ 2475 h 10000"/>
              <a:gd name="connsiteX270" fmla="*/ 7297 w 10000"/>
              <a:gd name="connsiteY270" fmla="*/ 2399 h 10000"/>
              <a:gd name="connsiteX271" fmla="*/ 7235 w 10000"/>
              <a:gd name="connsiteY271" fmla="*/ 2323 h 10000"/>
              <a:gd name="connsiteX272" fmla="*/ 7174 w 10000"/>
              <a:gd name="connsiteY272" fmla="*/ 2235 h 10000"/>
              <a:gd name="connsiteX273" fmla="*/ 7113 w 10000"/>
              <a:gd name="connsiteY273" fmla="*/ 2134 h 10000"/>
              <a:gd name="connsiteX274" fmla="*/ 7008 w 10000"/>
              <a:gd name="connsiteY274" fmla="*/ 1944 h 10000"/>
              <a:gd name="connsiteX275" fmla="*/ 6929 w 10000"/>
              <a:gd name="connsiteY275" fmla="*/ 1730 h 10000"/>
              <a:gd name="connsiteX276" fmla="*/ 6850 w 10000"/>
              <a:gd name="connsiteY276" fmla="*/ 1515 h 10000"/>
              <a:gd name="connsiteX277" fmla="*/ 6850 w 10000"/>
              <a:gd name="connsiteY277" fmla="*/ 1515 h 10000"/>
              <a:gd name="connsiteX278" fmla="*/ 6842 w 10000"/>
              <a:gd name="connsiteY278" fmla="*/ 1490 h 10000"/>
              <a:gd name="connsiteX279" fmla="*/ 6842 w 10000"/>
              <a:gd name="connsiteY279" fmla="*/ 1490 h 10000"/>
              <a:gd name="connsiteX280" fmla="*/ 6842 w 10000"/>
              <a:gd name="connsiteY280" fmla="*/ 1477 h 10000"/>
              <a:gd name="connsiteX281" fmla="*/ 6842 w 10000"/>
              <a:gd name="connsiteY281" fmla="*/ 1477 h 10000"/>
              <a:gd name="connsiteX282" fmla="*/ 6842 w 10000"/>
              <a:gd name="connsiteY282" fmla="*/ 1477 h 10000"/>
              <a:gd name="connsiteX283" fmla="*/ 6798 w 10000"/>
              <a:gd name="connsiteY283" fmla="*/ 1338 h 10000"/>
              <a:gd name="connsiteX284" fmla="*/ 6780 w 10000"/>
              <a:gd name="connsiteY284" fmla="*/ 1162 h 10000"/>
              <a:gd name="connsiteX285" fmla="*/ 6754 w 10000"/>
              <a:gd name="connsiteY285" fmla="*/ 947 h 10000"/>
              <a:gd name="connsiteX286" fmla="*/ 6754 w 10000"/>
              <a:gd name="connsiteY286" fmla="*/ 720 h 10000"/>
              <a:gd name="connsiteX287" fmla="*/ 6754 w 10000"/>
              <a:gd name="connsiteY287" fmla="*/ 720 h 10000"/>
              <a:gd name="connsiteX288" fmla="*/ 6763 w 10000"/>
              <a:gd name="connsiteY288" fmla="*/ 366 h 10000"/>
              <a:gd name="connsiteX289" fmla="*/ 6789 w 10000"/>
              <a:gd name="connsiteY28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342 w 10000"/>
              <a:gd name="connsiteY64" fmla="*/ 6162 h 10000"/>
              <a:gd name="connsiteX65" fmla="*/ 3473 w 10000"/>
              <a:gd name="connsiteY65" fmla="*/ 6136 h 10000"/>
              <a:gd name="connsiteX66" fmla="*/ 3613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841 w 10000"/>
              <a:gd name="connsiteY74" fmla="*/ 6124 h 10000"/>
              <a:gd name="connsiteX75" fmla="*/ 3937 w 10000"/>
              <a:gd name="connsiteY75" fmla="*/ 6136 h 10000"/>
              <a:gd name="connsiteX76" fmla="*/ 4016 w 10000"/>
              <a:gd name="connsiteY76" fmla="*/ 6187 h 10000"/>
              <a:gd name="connsiteX77" fmla="*/ 4086 w 10000"/>
              <a:gd name="connsiteY77" fmla="*/ 6225 h 10000"/>
              <a:gd name="connsiteX78" fmla="*/ 4147 w 10000"/>
              <a:gd name="connsiteY78" fmla="*/ 6275 h 10000"/>
              <a:gd name="connsiteX79" fmla="*/ 4191 w 10000"/>
              <a:gd name="connsiteY79" fmla="*/ 6351 h 10000"/>
              <a:gd name="connsiteX80" fmla="*/ 4217 w 10000"/>
              <a:gd name="connsiteY80" fmla="*/ 6427 h 10000"/>
              <a:gd name="connsiteX81" fmla="*/ 4252 w 10000"/>
              <a:gd name="connsiteY81" fmla="*/ 6515 h 10000"/>
              <a:gd name="connsiteX82" fmla="*/ 4261 w 10000"/>
              <a:gd name="connsiteY82" fmla="*/ 6616 h 10000"/>
              <a:gd name="connsiteX83" fmla="*/ 4269 w 10000"/>
              <a:gd name="connsiteY83" fmla="*/ 6717 h 10000"/>
              <a:gd name="connsiteX84" fmla="*/ 4269 w 10000"/>
              <a:gd name="connsiteY84" fmla="*/ 6843 h 10000"/>
              <a:gd name="connsiteX85" fmla="*/ 4261 w 10000"/>
              <a:gd name="connsiteY85" fmla="*/ 6957 h 10000"/>
              <a:gd name="connsiteX86" fmla="*/ 4217 w 10000"/>
              <a:gd name="connsiteY86" fmla="*/ 7235 h 10000"/>
              <a:gd name="connsiteX87" fmla="*/ 4164 w 10000"/>
              <a:gd name="connsiteY87" fmla="*/ 7551 h 10000"/>
              <a:gd name="connsiteX88" fmla="*/ 4164 w 10000"/>
              <a:gd name="connsiteY88" fmla="*/ 7551 h 10000"/>
              <a:gd name="connsiteX89" fmla="*/ 4156 w 10000"/>
              <a:gd name="connsiteY89" fmla="*/ 7551 h 10000"/>
              <a:gd name="connsiteX90" fmla="*/ 4156 w 10000"/>
              <a:gd name="connsiteY90" fmla="*/ 7551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88 h 10000"/>
              <a:gd name="connsiteX100" fmla="*/ 4156 w 10000"/>
              <a:gd name="connsiteY100" fmla="*/ 7588 h 10000"/>
              <a:gd name="connsiteX101" fmla="*/ 4156 w 10000"/>
              <a:gd name="connsiteY101" fmla="*/ 7588 h 10000"/>
              <a:gd name="connsiteX102" fmla="*/ 4156 w 10000"/>
              <a:gd name="connsiteY102" fmla="*/ 7588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03 w 10000"/>
              <a:gd name="connsiteY109" fmla="*/ 7803 h 10000"/>
              <a:gd name="connsiteX110" fmla="*/ 4068 w 10000"/>
              <a:gd name="connsiteY110" fmla="*/ 8005 h 10000"/>
              <a:gd name="connsiteX111" fmla="*/ 4051 w 10000"/>
              <a:gd name="connsiteY111" fmla="*/ 8207 h 10000"/>
              <a:gd name="connsiteX112" fmla="*/ 4024 w 10000"/>
              <a:gd name="connsiteY112" fmla="*/ 8422 h 10000"/>
              <a:gd name="connsiteX113" fmla="*/ 4016 w 10000"/>
              <a:gd name="connsiteY113" fmla="*/ 8611 h 10000"/>
              <a:gd name="connsiteX114" fmla="*/ 4016 w 10000"/>
              <a:gd name="connsiteY114" fmla="*/ 8813 h 10000"/>
              <a:gd name="connsiteX115" fmla="*/ 4024 w 10000"/>
              <a:gd name="connsiteY115" fmla="*/ 9003 h 10000"/>
              <a:gd name="connsiteX116" fmla="*/ 4051 w 10000"/>
              <a:gd name="connsiteY116" fmla="*/ 9179 h 10000"/>
              <a:gd name="connsiteX117" fmla="*/ 4086 w 10000"/>
              <a:gd name="connsiteY117" fmla="*/ 9356 h 10000"/>
              <a:gd name="connsiteX118" fmla="*/ 4121 w 10000"/>
              <a:gd name="connsiteY118" fmla="*/ 9508 h 10000"/>
              <a:gd name="connsiteX119" fmla="*/ 4191 w 10000"/>
              <a:gd name="connsiteY119" fmla="*/ 9646 h 10000"/>
              <a:gd name="connsiteX120" fmla="*/ 4269 w 10000"/>
              <a:gd name="connsiteY120" fmla="*/ 9760 h 10000"/>
              <a:gd name="connsiteX121" fmla="*/ 4366 w 10000"/>
              <a:gd name="connsiteY121" fmla="*/ 9861 h 10000"/>
              <a:gd name="connsiteX122" fmla="*/ 4471 w 10000"/>
              <a:gd name="connsiteY122" fmla="*/ 9937 h 10000"/>
              <a:gd name="connsiteX123" fmla="*/ 4611 w 10000"/>
              <a:gd name="connsiteY123" fmla="*/ 9975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821 w 10000"/>
              <a:gd name="connsiteY129" fmla="*/ 10000 h 10000"/>
              <a:gd name="connsiteX130" fmla="*/ 4821 w 10000"/>
              <a:gd name="connsiteY130" fmla="*/ 10000 h 10000"/>
              <a:gd name="connsiteX131" fmla="*/ 5136 w 10000"/>
              <a:gd name="connsiteY131" fmla="*/ 9962 h 10000"/>
              <a:gd name="connsiteX132" fmla="*/ 5468 w 10000"/>
              <a:gd name="connsiteY132" fmla="*/ 9924 h 10000"/>
              <a:gd name="connsiteX133" fmla="*/ 6203 w 10000"/>
              <a:gd name="connsiteY133" fmla="*/ 9798 h 10000"/>
              <a:gd name="connsiteX134" fmla="*/ 6982 w 10000"/>
              <a:gd name="connsiteY134" fmla="*/ 9672 h 10000"/>
              <a:gd name="connsiteX135" fmla="*/ 7358 w 10000"/>
              <a:gd name="connsiteY135" fmla="*/ 9621 h 10000"/>
              <a:gd name="connsiteX136" fmla="*/ 7734 w 10000"/>
              <a:gd name="connsiteY136" fmla="*/ 9583 h 10000"/>
              <a:gd name="connsiteX137" fmla="*/ 7734 w 10000"/>
              <a:gd name="connsiteY137" fmla="*/ 9583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699 w 10000"/>
              <a:gd name="connsiteY143" fmla="*/ 9407 h 10000"/>
              <a:gd name="connsiteX144" fmla="*/ 7699 w 10000"/>
              <a:gd name="connsiteY144" fmla="*/ 9407 h 10000"/>
              <a:gd name="connsiteX145" fmla="*/ 7699 w 10000"/>
              <a:gd name="connsiteY145" fmla="*/ 9381 h 10000"/>
              <a:gd name="connsiteX146" fmla="*/ 7699 w 10000"/>
              <a:gd name="connsiteY146" fmla="*/ 9381 h 10000"/>
              <a:gd name="connsiteX147" fmla="*/ 7577 w 10000"/>
              <a:gd name="connsiteY147" fmla="*/ 8649 h 10000"/>
              <a:gd name="connsiteX148" fmla="*/ 7463 w 10000"/>
              <a:gd name="connsiteY148" fmla="*/ 7967 h 10000"/>
              <a:gd name="connsiteX149" fmla="*/ 7393 w 10000"/>
              <a:gd name="connsiteY149" fmla="*/ 7361 h 10000"/>
              <a:gd name="connsiteX150" fmla="*/ 7332 w 10000"/>
              <a:gd name="connsiteY150" fmla="*/ 6806 h 10000"/>
              <a:gd name="connsiteX151" fmla="*/ 7288 w 10000"/>
              <a:gd name="connsiteY151" fmla="*/ 6313 h 10000"/>
              <a:gd name="connsiteX152" fmla="*/ 7262 w 10000"/>
              <a:gd name="connsiteY152" fmla="*/ 5871 h 10000"/>
              <a:gd name="connsiteX153" fmla="*/ 7253 w 10000"/>
              <a:gd name="connsiteY153" fmla="*/ 5480 h 10000"/>
              <a:gd name="connsiteX154" fmla="*/ 7279 w 10000"/>
              <a:gd name="connsiteY154" fmla="*/ 5139 h 10000"/>
              <a:gd name="connsiteX155" fmla="*/ 7297 w 10000"/>
              <a:gd name="connsiteY155" fmla="*/ 4836 h 10000"/>
              <a:gd name="connsiteX156" fmla="*/ 7340 w 10000"/>
              <a:gd name="connsiteY156" fmla="*/ 4583 h 10000"/>
              <a:gd name="connsiteX157" fmla="*/ 7402 w 10000"/>
              <a:gd name="connsiteY157" fmla="*/ 4394 h 10000"/>
              <a:gd name="connsiteX158" fmla="*/ 7437 w 10000"/>
              <a:gd name="connsiteY158" fmla="*/ 4293 h 10000"/>
              <a:gd name="connsiteX159" fmla="*/ 7463 w 10000"/>
              <a:gd name="connsiteY159" fmla="*/ 4217 h 10000"/>
              <a:gd name="connsiteX160" fmla="*/ 7507 w 10000"/>
              <a:gd name="connsiteY160" fmla="*/ 4154 h 10000"/>
              <a:gd name="connsiteX161" fmla="*/ 7550 w 10000"/>
              <a:gd name="connsiteY161" fmla="*/ 4104 h 10000"/>
              <a:gd name="connsiteX162" fmla="*/ 7594 w 10000"/>
              <a:gd name="connsiteY162" fmla="*/ 4053 h 10000"/>
              <a:gd name="connsiteX163" fmla="*/ 7647 w 10000"/>
              <a:gd name="connsiteY163" fmla="*/ 4003 h 10000"/>
              <a:gd name="connsiteX164" fmla="*/ 7699 w 10000"/>
              <a:gd name="connsiteY164" fmla="*/ 3990 h 10000"/>
              <a:gd name="connsiteX165" fmla="*/ 7752 w 10000"/>
              <a:gd name="connsiteY165" fmla="*/ 3965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927 w 10000"/>
              <a:gd name="connsiteY174" fmla="*/ 3939 h 10000"/>
              <a:gd name="connsiteX175" fmla="*/ 7997 w 10000"/>
              <a:gd name="connsiteY175" fmla="*/ 3965 h 10000"/>
              <a:gd name="connsiteX176" fmla="*/ 8136 w 10000"/>
              <a:gd name="connsiteY176" fmla="*/ 4028 h 10000"/>
              <a:gd name="connsiteX177" fmla="*/ 8294 w 10000"/>
              <a:gd name="connsiteY177" fmla="*/ 4116 h 10000"/>
              <a:gd name="connsiteX178" fmla="*/ 8443 w 10000"/>
              <a:gd name="connsiteY178" fmla="*/ 4242 h 10000"/>
              <a:gd name="connsiteX179" fmla="*/ 8443 w 10000"/>
              <a:gd name="connsiteY179" fmla="*/ 4242 h 10000"/>
              <a:gd name="connsiteX180" fmla="*/ 8451 w 10000"/>
              <a:gd name="connsiteY180" fmla="*/ 4242 h 10000"/>
              <a:gd name="connsiteX181" fmla="*/ 8451 w 10000"/>
              <a:gd name="connsiteY181" fmla="*/ 4242 h 10000"/>
              <a:gd name="connsiteX182" fmla="*/ 8836 w 10000"/>
              <a:gd name="connsiteY182" fmla="*/ 4545 h 10000"/>
              <a:gd name="connsiteX183" fmla="*/ 8976 w 10000"/>
              <a:gd name="connsiteY183" fmla="*/ 4646 h 10000"/>
              <a:gd name="connsiteX184" fmla="*/ 9099 w 10000"/>
              <a:gd name="connsiteY184" fmla="*/ 4722 h 10000"/>
              <a:gd name="connsiteX185" fmla="*/ 9204 w 10000"/>
              <a:gd name="connsiteY185" fmla="*/ 4785 h 10000"/>
              <a:gd name="connsiteX186" fmla="*/ 9300 w 10000"/>
              <a:gd name="connsiteY186" fmla="*/ 4823 h 10000"/>
              <a:gd name="connsiteX187" fmla="*/ 9388 w 10000"/>
              <a:gd name="connsiteY187" fmla="*/ 4848 h 10000"/>
              <a:gd name="connsiteX188" fmla="*/ 9466 w 10000"/>
              <a:gd name="connsiteY188" fmla="*/ 4848 h 10000"/>
              <a:gd name="connsiteX189" fmla="*/ 9466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580 w 10000"/>
              <a:gd name="connsiteY194" fmla="*/ 4836 h 10000"/>
              <a:gd name="connsiteX195" fmla="*/ 9668 w 10000"/>
              <a:gd name="connsiteY195" fmla="*/ 4798 h 10000"/>
              <a:gd name="connsiteX196" fmla="*/ 9738 w 10000"/>
              <a:gd name="connsiteY196" fmla="*/ 4747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43 w 10000"/>
              <a:gd name="connsiteY217" fmla="*/ 4583 h 10000"/>
              <a:gd name="connsiteX218" fmla="*/ 9886 w 10000"/>
              <a:gd name="connsiteY218" fmla="*/ 4495 h 10000"/>
              <a:gd name="connsiteX219" fmla="*/ 9921 w 10000"/>
              <a:gd name="connsiteY219" fmla="*/ 4369 h 10000"/>
              <a:gd name="connsiteX220" fmla="*/ 9948 w 10000"/>
              <a:gd name="connsiteY220" fmla="*/ 4217 h 10000"/>
              <a:gd name="connsiteX221" fmla="*/ 9983 w 10000"/>
              <a:gd name="connsiteY221" fmla="*/ 4040 h 10000"/>
              <a:gd name="connsiteX222" fmla="*/ 10000 w 10000"/>
              <a:gd name="connsiteY222" fmla="*/ 3851 h 10000"/>
              <a:gd name="connsiteX223" fmla="*/ 10000 w 10000"/>
              <a:gd name="connsiteY223" fmla="*/ 3649 h 10000"/>
              <a:gd name="connsiteX224" fmla="*/ 10000 w 10000"/>
              <a:gd name="connsiteY224" fmla="*/ 3460 h 10000"/>
              <a:gd name="connsiteX225" fmla="*/ 9983 w 10000"/>
              <a:gd name="connsiteY225" fmla="*/ 3258 h 10000"/>
              <a:gd name="connsiteX226" fmla="*/ 9939 w 10000"/>
              <a:gd name="connsiteY226" fmla="*/ 3068 h 10000"/>
              <a:gd name="connsiteX227" fmla="*/ 9886 w 10000"/>
              <a:gd name="connsiteY227" fmla="*/ 2904 h 10000"/>
              <a:gd name="connsiteX228" fmla="*/ 9843 w 10000"/>
              <a:gd name="connsiteY228" fmla="*/ 2816 h 10000"/>
              <a:gd name="connsiteX229" fmla="*/ 9799 w 10000"/>
              <a:gd name="connsiteY229" fmla="*/ 2753 h 10000"/>
              <a:gd name="connsiteX230" fmla="*/ 9755 w 10000"/>
              <a:gd name="connsiteY230" fmla="*/ 2677 h 10000"/>
              <a:gd name="connsiteX231" fmla="*/ 9694 w 10000"/>
              <a:gd name="connsiteY231" fmla="*/ 2614 h 10000"/>
              <a:gd name="connsiteX232" fmla="*/ 9633 w 10000"/>
              <a:gd name="connsiteY232" fmla="*/ 2551 h 10000"/>
              <a:gd name="connsiteX233" fmla="*/ 9571 w 10000"/>
              <a:gd name="connsiteY233" fmla="*/ 2500 h 10000"/>
              <a:gd name="connsiteX234" fmla="*/ 9484 w 10000"/>
              <a:gd name="connsiteY234" fmla="*/ 2475 h 10000"/>
              <a:gd name="connsiteX235" fmla="*/ 9396 w 10000"/>
              <a:gd name="connsiteY235" fmla="*/ 2449 h 10000"/>
              <a:gd name="connsiteX236" fmla="*/ 9300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081 w 10000"/>
              <a:gd name="connsiteY243" fmla="*/ 2424 h 10000"/>
              <a:gd name="connsiteX244" fmla="*/ 8941 w 10000"/>
              <a:gd name="connsiteY244" fmla="*/ 2462 h 10000"/>
              <a:gd name="connsiteX245" fmla="*/ 8801 w 10000"/>
              <a:gd name="connsiteY245" fmla="*/ 2487 h 10000"/>
              <a:gd name="connsiteX246" fmla="*/ 8644 w 10000"/>
              <a:gd name="connsiteY246" fmla="*/ 2551 h 10000"/>
              <a:gd name="connsiteX247" fmla="*/ 8644 w 10000"/>
              <a:gd name="connsiteY247" fmla="*/ 2551 h 10000"/>
              <a:gd name="connsiteX248" fmla="*/ 8635 w 10000"/>
              <a:gd name="connsiteY248" fmla="*/ 2551 h 10000"/>
              <a:gd name="connsiteX249" fmla="*/ 8635 w 10000"/>
              <a:gd name="connsiteY249" fmla="*/ 2551 h 10000"/>
              <a:gd name="connsiteX250" fmla="*/ 8626 w 10000"/>
              <a:gd name="connsiteY250" fmla="*/ 2551 h 10000"/>
              <a:gd name="connsiteX251" fmla="*/ 8626 w 10000"/>
              <a:gd name="connsiteY251" fmla="*/ 2551 h 10000"/>
              <a:gd name="connsiteX252" fmla="*/ 8443 w 10000"/>
              <a:gd name="connsiteY252" fmla="*/ 2614 h 10000"/>
              <a:gd name="connsiteX253" fmla="*/ 8276 w 10000"/>
              <a:gd name="connsiteY253" fmla="*/ 2664 h 10000"/>
              <a:gd name="connsiteX254" fmla="*/ 8110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848 w 10000"/>
              <a:gd name="connsiteY263" fmla="*/ 2689 h 10000"/>
              <a:gd name="connsiteX264" fmla="*/ 7743 w 10000"/>
              <a:gd name="connsiteY264" fmla="*/ 2677 h 10000"/>
              <a:gd name="connsiteX265" fmla="*/ 7638 w 10000"/>
              <a:gd name="connsiteY265" fmla="*/ 2626 h 10000"/>
              <a:gd name="connsiteX266" fmla="*/ 7542 w 10000"/>
              <a:gd name="connsiteY266" fmla="*/ 2601 h 10000"/>
              <a:gd name="connsiteX267" fmla="*/ 7454 w 10000"/>
              <a:gd name="connsiteY267" fmla="*/ 2538 h 10000"/>
              <a:gd name="connsiteX268" fmla="*/ 7375 w 10000"/>
              <a:gd name="connsiteY268" fmla="*/ 2475 h 10000"/>
              <a:gd name="connsiteX269" fmla="*/ 7297 w 10000"/>
              <a:gd name="connsiteY269" fmla="*/ 2399 h 10000"/>
              <a:gd name="connsiteX270" fmla="*/ 7235 w 10000"/>
              <a:gd name="connsiteY270" fmla="*/ 2323 h 10000"/>
              <a:gd name="connsiteX271" fmla="*/ 7174 w 10000"/>
              <a:gd name="connsiteY271" fmla="*/ 2235 h 10000"/>
              <a:gd name="connsiteX272" fmla="*/ 7113 w 10000"/>
              <a:gd name="connsiteY272" fmla="*/ 2134 h 10000"/>
              <a:gd name="connsiteX273" fmla="*/ 7008 w 10000"/>
              <a:gd name="connsiteY273" fmla="*/ 1944 h 10000"/>
              <a:gd name="connsiteX274" fmla="*/ 6929 w 10000"/>
              <a:gd name="connsiteY274" fmla="*/ 1730 h 10000"/>
              <a:gd name="connsiteX275" fmla="*/ 6850 w 10000"/>
              <a:gd name="connsiteY275" fmla="*/ 1515 h 10000"/>
              <a:gd name="connsiteX276" fmla="*/ 6850 w 10000"/>
              <a:gd name="connsiteY276" fmla="*/ 1515 h 10000"/>
              <a:gd name="connsiteX277" fmla="*/ 6842 w 10000"/>
              <a:gd name="connsiteY277" fmla="*/ 1490 h 10000"/>
              <a:gd name="connsiteX278" fmla="*/ 6842 w 10000"/>
              <a:gd name="connsiteY278" fmla="*/ 1490 h 10000"/>
              <a:gd name="connsiteX279" fmla="*/ 6842 w 10000"/>
              <a:gd name="connsiteY279" fmla="*/ 1477 h 10000"/>
              <a:gd name="connsiteX280" fmla="*/ 6842 w 10000"/>
              <a:gd name="connsiteY280" fmla="*/ 1477 h 10000"/>
              <a:gd name="connsiteX281" fmla="*/ 6842 w 10000"/>
              <a:gd name="connsiteY281" fmla="*/ 1477 h 10000"/>
              <a:gd name="connsiteX282" fmla="*/ 6798 w 10000"/>
              <a:gd name="connsiteY282" fmla="*/ 1338 h 10000"/>
              <a:gd name="connsiteX283" fmla="*/ 6780 w 10000"/>
              <a:gd name="connsiteY283" fmla="*/ 1162 h 10000"/>
              <a:gd name="connsiteX284" fmla="*/ 6754 w 10000"/>
              <a:gd name="connsiteY284" fmla="*/ 947 h 10000"/>
              <a:gd name="connsiteX285" fmla="*/ 6754 w 10000"/>
              <a:gd name="connsiteY285" fmla="*/ 720 h 10000"/>
              <a:gd name="connsiteX286" fmla="*/ 6754 w 10000"/>
              <a:gd name="connsiteY286" fmla="*/ 720 h 10000"/>
              <a:gd name="connsiteX287" fmla="*/ 6763 w 10000"/>
              <a:gd name="connsiteY287" fmla="*/ 366 h 10000"/>
              <a:gd name="connsiteX288" fmla="*/ 6789 w 10000"/>
              <a:gd name="connsiteY28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342 w 10000"/>
              <a:gd name="connsiteY63" fmla="*/ 6162 h 10000"/>
              <a:gd name="connsiteX64" fmla="*/ 3473 w 10000"/>
              <a:gd name="connsiteY64" fmla="*/ 6136 h 10000"/>
              <a:gd name="connsiteX65" fmla="*/ 3613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841 w 10000"/>
              <a:gd name="connsiteY73" fmla="*/ 6124 h 10000"/>
              <a:gd name="connsiteX74" fmla="*/ 3937 w 10000"/>
              <a:gd name="connsiteY74" fmla="*/ 6136 h 10000"/>
              <a:gd name="connsiteX75" fmla="*/ 4016 w 10000"/>
              <a:gd name="connsiteY75" fmla="*/ 6187 h 10000"/>
              <a:gd name="connsiteX76" fmla="*/ 4086 w 10000"/>
              <a:gd name="connsiteY76" fmla="*/ 6225 h 10000"/>
              <a:gd name="connsiteX77" fmla="*/ 4147 w 10000"/>
              <a:gd name="connsiteY77" fmla="*/ 6275 h 10000"/>
              <a:gd name="connsiteX78" fmla="*/ 4191 w 10000"/>
              <a:gd name="connsiteY78" fmla="*/ 6351 h 10000"/>
              <a:gd name="connsiteX79" fmla="*/ 4217 w 10000"/>
              <a:gd name="connsiteY79" fmla="*/ 6427 h 10000"/>
              <a:gd name="connsiteX80" fmla="*/ 4252 w 10000"/>
              <a:gd name="connsiteY80" fmla="*/ 6515 h 10000"/>
              <a:gd name="connsiteX81" fmla="*/ 4261 w 10000"/>
              <a:gd name="connsiteY81" fmla="*/ 6616 h 10000"/>
              <a:gd name="connsiteX82" fmla="*/ 4269 w 10000"/>
              <a:gd name="connsiteY82" fmla="*/ 6717 h 10000"/>
              <a:gd name="connsiteX83" fmla="*/ 4269 w 10000"/>
              <a:gd name="connsiteY83" fmla="*/ 6843 h 10000"/>
              <a:gd name="connsiteX84" fmla="*/ 4261 w 10000"/>
              <a:gd name="connsiteY84" fmla="*/ 6957 h 10000"/>
              <a:gd name="connsiteX85" fmla="*/ 4217 w 10000"/>
              <a:gd name="connsiteY85" fmla="*/ 7235 h 10000"/>
              <a:gd name="connsiteX86" fmla="*/ 4164 w 10000"/>
              <a:gd name="connsiteY86" fmla="*/ 7551 h 10000"/>
              <a:gd name="connsiteX87" fmla="*/ 4164 w 10000"/>
              <a:gd name="connsiteY87" fmla="*/ 7551 h 10000"/>
              <a:gd name="connsiteX88" fmla="*/ 4156 w 10000"/>
              <a:gd name="connsiteY88" fmla="*/ 7551 h 10000"/>
              <a:gd name="connsiteX89" fmla="*/ 4156 w 10000"/>
              <a:gd name="connsiteY89" fmla="*/ 7551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88 h 10000"/>
              <a:gd name="connsiteX99" fmla="*/ 4156 w 10000"/>
              <a:gd name="connsiteY99" fmla="*/ 7588 h 10000"/>
              <a:gd name="connsiteX100" fmla="*/ 4156 w 10000"/>
              <a:gd name="connsiteY100" fmla="*/ 7588 h 10000"/>
              <a:gd name="connsiteX101" fmla="*/ 4156 w 10000"/>
              <a:gd name="connsiteY101" fmla="*/ 7588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03 w 10000"/>
              <a:gd name="connsiteY108" fmla="*/ 7803 h 10000"/>
              <a:gd name="connsiteX109" fmla="*/ 4068 w 10000"/>
              <a:gd name="connsiteY109" fmla="*/ 8005 h 10000"/>
              <a:gd name="connsiteX110" fmla="*/ 4051 w 10000"/>
              <a:gd name="connsiteY110" fmla="*/ 8207 h 10000"/>
              <a:gd name="connsiteX111" fmla="*/ 4024 w 10000"/>
              <a:gd name="connsiteY111" fmla="*/ 8422 h 10000"/>
              <a:gd name="connsiteX112" fmla="*/ 4016 w 10000"/>
              <a:gd name="connsiteY112" fmla="*/ 8611 h 10000"/>
              <a:gd name="connsiteX113" fmla="*/ 4016 w 10000"/>
              <a:gd name="connsiteY113" fmla="*/ 8813 h 10000"/>
              <a:gd name="connsiteX114" fmla="*/ 4024 w 10000"/>
              <a:gd name="connsiteY114" fmla="*/ 9003 h 10000"/>
              <a:gd name="connsiteX115" fmla="*/ 4051 w 10000"/>
              <a:gd name="connsiteY115" fmla="*/ 9179 h 10000"/>
              <a:gd name="connsiteX116" fmla="*/ 4086 w 10000"/>
              <a:gd name="connsiteY116" fmla="*/ 9356 h 10000"/>
              <a:gd name="connsiteX117" fmla="*/ 4121 w 10000"/>
              <a:gd name="connsiteY117" fmla="*/ 9508 h 10000"/>
              <a:gd name="connsiteX118" fmla="*/ 4191 w 10000"/>
              <a:gd name="connsiteY118" fmla="*/ 9646 h 10000"/>
              <a:gd name="connsiteX119" fmla="*/ 4269 w 10000"/>
              <a:gd name="connsiteY119" fmla="*/ 9760 h 10000"/>
              <a:gd name="connsiteX120" fmla="*/ 4366 w 10000"/>
              <a:gd name="connsiteY120" fmla="*/ 9861 h 10000"/>
              <a:gd name="connsiteX121" fmla="*/ 4471 w 10000"/>
              <a:gd name="connsiteY121" fmla="*/ 9937 h 10000"/>
              <a:gd name="connsiteX122" fmla="*/ 4611 w 10000"/>
              <a:gd name="connsiteY122" fmla="*/ 9975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821 w 10000"/>
              <a:gd name="connsiteY128" fmla="*/ 10000 h 10000"/>
              <a:gd name="connsiteX129" fmla="*/ 4821 w 10000"/>
              <a:gd name="connsiteY129" fmla="*/ 10000 h 10000"/>
              <a:gd name="connsiteX130" fmla="*/ 5136 w 10000"/>
              <a:gd name="connsiteY130" fmla="*/ 9962 h 10000"/>
              <a:gd name="connsiteX131" fmla="*/ 5468 w 10000"/>
              <a:gd name="connsiteY131" fmla="*/ 9924 h 10000"/>
              <a:gd name="connsiteX132" fmla="*/ 6203 w 10000"/>
              <a:gd name="connsiteY132" fmla="*/ 9798 h 10000"/>
              <a:gd name="connsiteX133" fmla="*/ 6982 w 10000"/>
              <a:gd name="connsiteY133" fmla="*/ 9672 h 10000"/>
              <a:gd name="connsiteX134" fmla="*/ 7358 w 10000"/>
              <a:gd name="connsiteY134" fmla="*/ 9621 h 10000"/>
              <a:gd name="connsiteX135" fmla="*/ 7734 w 10000"/>
              <a:gd name="connsiteY135" fmla="*/ 9583 h 10000"/>
              <a:gd name="connsiteX136" fmla="*/ 7734 w 10000"/>
              <a:gd name="connsiteY136" fmla="*/ 9583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699 w 10000"/>
              <a:gd name="connsiteY142" fmla="*/ 9407 h 10000"/>
              <a:gd name="connsiteX143" fmla="*/ 7699 w 10000"/>
              <a:gd name="connsiteY143" fmla="*/ 9407 h 10000"/>
              <a:gd name="connsiteX144" fmla="*/ 7699 w 10000"/>
              <a:gd name="connsiteY144" fmla="*/ 9381 h 10000"/>
              <a:gd name="connsiteX145" fmla="*/ 7699 w 10000"/>
              <a:gd name="connsiteY145" fmla="*/ 9381 h 10000"/>
              <a:gd name="connsiteX146" fmla="*/ 7577 w 10000"/>
              <a:gd name="connsiteY146" fmla="*/ 8649 h 10000"/>
              <a:gd name="connsiteX147" fmla="*/ 7463 w 10000"/>
              <a:gd name="connsiteY147" fmla="*/ 7967 h 10000"/>
              <a:gd name="connsiteX148" fmla="*/ 7393 w 10000"/>
              <a:gd name="connsiteY148" fmla="*/ 7361 h 10000"/>
              <a:gd name="connsiteX149" fmla="*/ 7332 w 10000"/>
              <a:gd name="connsiteY149" fmla="*/ 6806 h 10000"/>
              <a:gd name="connsiteX150" fmla="*/ 7288 w 10000"/>
              <a:gd name="connsiteY150" fmla="*/ 6313 h 10000"/>
              <a:gd name="connsiteX151" fmla="*/ 7262 w 10000"/>
              <a:gd name="connsiteY151" fmla="*/ 5871 h 10000"/>
              <a:gd name="connsiteX152" fmla="*/ 7253 w 10000"/>
              <a:gd name="connsiteY152" fmla="*/ 5480 h 10000"/>
              <a:gd name="connsiteX153" fmla="*/ 7279 w 10000"/>
              <a:gd name="connsiteY153" fmla="*/ 5139 h 10000"/>
              <a:gd name="connsiteX154" fmla="*/ 7297 w 10000"/>
              <a:gd name="connsiteY154" fmla="*/ 4836 h 10000"/>
              <a:gd name="connsiteX155" fmla="*/ 7340 w 10000"/>
              <a:gd name="connsiteY155" fmla="*/ 4583 h 10000"/>
              <a:gd name="connsiteX156" fmla="*/ 7402 w 10000"/>
              <a:gd name="connsiteY156" fmla="*/ 4394 h 10000"/>
              <a:gd name="connsiteX157" fmla="*/ 7437 w 10000"/>
              <a:gd name="connsiteY157" fmla="*/ 4293 h 10000"/>
              <a:gd name="connsiteX158" fmla="*/ 7463 w 10000"/>
              <a:gd name="connsiteY158" fmla="*/ 4217 h 10000"/>
              <a:gd name="connsiteX159" fmla="*/ 7507 w 10000"/>
              <a:gd name="connsiteY159" fmla="*/ 4154 h 10000"/>
              <a:gd name="connsiteX160" fmla="*/ 7550 w 10000"/>
              <a:gd name="connsiteY160" fmla="*/ 4104 h 10000"/>
              <a:gd name="connsiteX161" fmla="*/ 7594 w 10000"/>
              <a:gd name="connsiteY161" fmla="*/ 4053 h 10000"/>
              <a:gd name="connsiteX162" fmla="*/ 7647 w 10000"/>
              <a:gd name="connsiteY162" fmla="*/ 4003 h 10000"/>
              <a:gd name="connsiteX163" fmla="*/ 7699 w 10000"/>
              <a:gd name="connsiteY163" fmla="*/ 3990 h 10000"/>
              <a:gd name="connsiteX164" fmla="*/ 7752 w 10000"/>
              <a:gd name="connsiteY164" fmla="*/ 3965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927 w 10000"/>
              <a:gd name="connsiteY173" fmla="*/ 3939 h 10000"/>
              <a:gd name="connsiteX174" fmla="*/ 7997 w 10000"/>
              <a:gd name="connsiteY174" fmla="*/ 3965 h 10000"/>
              <a:gd name="connsiteX175" fmla="*/ 8136 w 10000"/>
              <a:gd name="connsiteY175" fmla="*/ 4028 h 10000"/>
              <a:gd name="connsiteX176" fmla="*/ 8294 w 10000"/>
              <a:gd name="connsiteY176" fmla="*/ 4116 h 10000"/>
              <a:gd name="connsiteX177" fmla="*/ 8443 w 10000"/>
              <a:gd name="connsiteY177" fmla="*/ 4242 h 10000"/>
              <a:gd name="connsiteX178" fmla="*/ 8443 w 10000"/>
              <a:gd name="connsiteY178" fmla="*/ 4242 h 10000"/>
              <a:gd name="connsiteX179" fmla="*/ 8451 w 10000"/>
              <a:gd name="connsiteY179" fmla="*/ 4242 h 10000"/>
              <a:gd name="connsiteX180" fmla="*/ 8451 w 10000"/>
              <a:gd name="connsiteY180" fmla="*/ 4242 h 10000"/>
              <a:gd name="connsiteX181" fmla="*/ 8836 w 10000"/>
              <a:gd name="connsiteY181" fmla="*/ 4545 h 10000"/>
              <a:gd name="connsiteX182" fmla="*/ 8976 w 10000"/>
              <a:gd name="connsiteY182" fmla="*/ 4646 h 10000"/>
              <a:gd name="connsiteX183" fmla="*/ 9099 w 10000"/>
              <a:gd name="connsiteY183" fmla="*/ 4722 h 10000"/>
              <a:gd name="connsiteX184" fmla="*/ 9204 w 10000"/>
              <a:gd name="connsiteY184" fmla="*/ 4785 h 10000"/>
              <a:gd name="connsiteX185" fmla="*/ 9300 w 10000"/>
              <a:gd name="connsiteY185" fmla="*/ 4823 h 10000"/>
              <a:gd name="connsiteX186" fmla="*/ 9388 w 10000"/>
              <a:gd name="connsiteY186" fmla="*/ 4848 h 10000"/>
              <a:gd name="connsiteX187" fmla="*/ 9466 w 10000"/>
              <a:gd name="connsiteY187" fmla="*/ 4848 h 10000"/>
              <a:gd name="connsiteX188" fmla="*/ 9466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580 w 10000"/>
              <a:gd name="connsiteY193" fmla="*/ 4836 h 10000"/>
              <a:gd name="connsiteX194" fmla="*/ 9668 w 10000"/>
              <a:gd name="connsiteY194" fmla="*/ 4798 h 10000"/>
              <a:gd name="connsiteX195" fmla="*/ 9738 w 10000"/>
              <a:gd name="connsiteY195" fmla="*/ 4747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43 w 10000"/>
              <a:gd name="connsiteY216" fmla="*/ 4583 h 10000"/>
              <a:gd name="connsiteX217" fmla="*/ 9886 w 10000"/>
              <a:gd name="connsiteY217" fmla="*/ 4495 h 10000"/>
              <a:gd name="connsiteX218" fmla="*/ 9921 w 10000"/>
              <a:gd name="connsiteY218" fmla="*/ 4369 h 10000"/>
              <a:gd name="connsiteX219" fmla="*/ 9948 w 10000"/>
              <a:gd name="connsiteY219" fmla="*/ 4217 h 10000"/>
              <a:gd name="connsiteX220" fmla="*/ 9983 w 10000"/>
              <a:gd name="connsiteY220" fmla="*/ 4040 h 10000"/>
              <a:gd name="connsiteX221" fmla="*/ 10000 w 10000"/>
              <a:gd name="connsiteY221" fmla="*/ 3851 h 10000"/>
              <a:gd name="connsiteX222" fmla="*/ 10000 w 10000"/>
              <a:gd name="connsiteY222" fmla="*/ 3649 h 10000"/>
              <a:gd name="connsiteX223" fmla="*/ 10000 w 10000"/>
              <a:gd name="connsiteY223" fmla="*/ 3460 h 10000"/>
              <a:gd name="connsiteX224" fmla="*/ 9983 w 10000"/>
              <a:gd name="connsiteY224" fmla="*/ 3258 h 10000"/>
              <a:gd name="connsiteX225" fmla="*/ 9939 w 10000"/>
              <a:gd name="connsiteY225" fmla="*/ 3068 h 10000"/>
              <a:gd name="connsiteX226" fmla="*/ 9886 w 10000"/>
              <a:gd name="connsiteY226" fmla="*/ 2904 h 10000"/>
              <a:gd name="connsiteX227" fmla="*/ 9843 w 10000"/>
              <a:gd name="connsiteY227" fmla="*/ 2816 h 10000"/>
              <a:gd name="connsiteX228" fmla="*/ 9799 w 10000"/>
              <a:gd name="connsiteY228" fmla="*/ 2753 h 10000"/>
              <a:gd name="connsiteX229" fmla="*/ 9755 w 10000"/>
              <a:gd name="connsiteY229" fmla="*/ 2677 h 10000"/>
              <a:gd name="connsiteX230" fmla="*/ 9694 w 10000"/>
              <a:gd name="connsiteY230" fmla="*/ 2614 h 10000"/>
              <a:gd name="connsiteX231" fmla="*/ 9633 w 10000"/>
              <a:gd name="connsiteY231" fmla="*/ 2551 h 10000"/>
              <a:gd name="connsiteX232" fmla="*/ 9571 w 10000"/>
              <a:gd name="connsiteY232" fmla="*/ 2500 h 10000"/>
              <a:gd name="connsiteX233" fmla="*/ 9484 w 10000"/>
              <a:gd name="connsiteY233" fmla="*/ 2475 h 10000"/>
              <a:gd name="connsiteX234" fmla="*/ 9396 w 10000"/>
              <a:gd name="connsiteY234" fmla="*/ 2449 h 10000"/>
              <a:gd name="connsiteX235" fmla="*/ 9300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081 w 10000"/>
              <a:gd name="connsiteY242" fmla="*/ 2424 h 10000"/>
              <a:gd name="connsiteX243" fmla="*/ 8941 w 10000"/>
              <a:gd name="connsiteY243" fmla="*/ 2462 h 10000"/>
              <a:gd name="connsiteX244" fmla="*/ 8801 w 10000"/>
              <a:gd name="connsiteY244" fmla="*/ 2487 h 10000"/>
              <a:gd name="connsiteX245" fmla="*/ 8644 w 10000"/>
              <a:gd name="connsiteY245" fmla="*/ 2551 h 10000"/>
              <a:gd name="connsiteX246" fmla="*/ 8644 w 10000"/>
              <a:gd name="connsiteY246" fmla="*/ 2551 h 10000"/>
              <a:gd name="connsiteX247" fmla="*/ 8635 w 10000"/>
              <a:gd name="connsiteY247" fmla="*/ 2551 h 10000"/>
              <a:gd name="connsiteX248" fmla="*/ 8635 w 10000"/>
              <a:gd name="connsiteY248" fmla="*/ 2551 h 10000"/>
              <a:gd name="connsiteX249" fmla="*/ 8626 w 10000"/>
              <a:gd name="connsiteY249" fmla="*/ 2551 h 10000"/>
              <a:gd name="connsiteX250" fmla="*/ 8626 w 10000"/>
              <a:gd name="connsiteY250" fmla="*/ 2551 h 10000"/>
              <a:gd name="connsiteX251" fmla="*/ 8443 w 10000"/>
              <a:gd name="connsiteY251" fmla="*/ 2614 h 10000"/>
              <a:gd name="connsiteX252" fmla="*/ 8276 w 10000"/>
              <a:gd name="connsiteY252" fmla="*/ 2664 h 10000"/>
              <a:gd name="connsiteX253" fmla="*/ 8110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848 w 10000"/>
              <a:gd name="connsiteY262" fmla="*/ 2689 h 10000"/>
              <a:gd name="connsiteX263" fmla="*/ 7743 w 10000"/>
              <a:gd name="connsiteY263" fmla="*/ 2677 h 10000"/>
              <a:gd name="connsiteX264" fmla="*/ 7638 w 10000"/>
              <a:gd name="connsiteY264" fmla="*/ 2626 h 10000"/>
              <a:gd name="connsiteX265" fmla="*/ 7542 w 10000"/>
              <a:gd name="connsiteY265" fmla="*/ 2601 h 10000"/>
              <a:gd name="connsiteX266" fmla="*/ 7454 w 10000"/>
              <a:gd name="connsiteY266" fmla="*/ 2538 h 10000"/>
              <a:gd name="connsiteX267" fmla="*/ 7375 w 10000"/>
              <a:gd name="connsiteY267" fmla="*/ 2475 h 10000"/>
              <a:gd name="connsiteX268" fmla="*/ 7297 w 10000"/>
              <a:gd name="connsiteY268" fmla="*/ 2399 h 10000"/>
              <a:gd name="connsiteX269" fmla="*/ 7235 w 10000"/>
              <a:gd name="connsiteY269" fmla="*/ 2323 h 10000"/>
              <a:gd name="connsiteX270" fmla="*/ 7174 w 10000"/>
              <a:gd name="connsiteY270" fmla="*/ 2235 h 10000"/>
              <a:gd name="connsiteX271" fmla="*/ 7113 w 10000"/>
              <a:gd name="connsiteY271" fmla="*/ 2134 h 10000"/>
              <a:gd name="connsiteX272" fmla="*/ 7008 w 10000"/>
              <a:gd name="connsiteY272" fmla="*/ 1944 h 10000"/>
              <a:gd name="connsiteX273" fmla="*/ 6929 w 10000"/>
              <a:gd name="connsiteY273" fmla="*/ 1730 h 10000"/>
              <a:gd name="connsiteX274" fmla="*/ 6850 w 10000"/>
              <a:gd name="connsiteY274" fmla="*/ 1515 h 10000"/>
              <a:gd name="connsiteX275" fmla="*/ 6850 w 10000"/>
              <a:gd name="connsiteY275" fmla="*/ 1515 h 10000"/>
              <a:gd name="connsiteX276" fmla="*/ 6842 w 10000"/>
              <a:gd name="connsiteY276" fmla="*/ 1490 h 10000"/>
              <a:gd name="connsiteX277" fmla="*/ 6842 w 10000"/>
              <a:gd name="connsiteY277" fmla="*/ 1490 h 10000"/>
              <a:gd name="connsiteX278" fmla="*/ 6842 w 10000"/>
              <a:gd name="connsiteY278" fmla="*/ 1477 h 10000"/>
              <a:gd name="connsiteX279" fmla="*/ 6842 w 10000"/>
              <a:gd name="connsiteY279" fmla="*/ 1477 h 10000"/>
              <a:gd name="connsiteX280" fmla="*/ 6842 w 10000"/>
              <a:gd name="connsiteY280" fmla="*/ 1477 h 10000"/>
              <a:gd name="connsiteX281" fmla="*/ 6798 w 10000"/>
              <a:gd name="connsiteY281" fmla="*/ 1338 h 10000"/>
              <a:gd name="connsiteX282" fmla="*/ 6780 w 10000"/>
              <a:gd name="connsiteY282" fmla="*/ 1162 h 10000"/>
              <a:gd name="connsiteX283" fmla="*/ 6754 w 10000"/>
              <a:gd name="connsiteY283" fmla="*/ 947 h 10000"/>
              <a:gd name="connsiteX284" fmla="*/ 6754 w 10000"/>
              <a:gd name="connsiteY284" fmla="*/ 720 h 10000"/>
              <a:gd name="connsiteX285" fmla="*/ 6754 w 10000"/>
              <a:gd name="connsiteY285" fmla="*/ 720 h 10000"/>
              <a:gd name="connsiteX286" fmla="*/ 6763 w 10000"/>
              <a:gd name="connsiteY286" fmla="*/ 366 h 10000"/>
              <a:gd name="connsiteX287" fmla="*/ 6789 w 10000"/>
              <a:gd name="connsiteY28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2883 w 10000"/>
              <a:gd name="connsiteY61" fmla="*/ 5451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342 w 10000"/>
              <a:gd name="connsiteY61" fmla="*/ 6162 h 10000"/>
              <a:gd name="connsiteX62" fmla="*/ 3473 w 10000"/>
              <a:gd name="connsiteY62" fmla="*/ 6136 h 10000"/>
              <a:gd name="connsiteX63" fmla="*/ 3613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841 w 10000"/>
              <a:gd name="connsiteY71" fmla="*/ 6124 h 10000"/>
              <a:gd name="connsiteX72" fmla="*/ 3937 w 10000"/>
              <a:gd name="connsiteY72" fmla="*/ 6136 h 10000"/>
              <a:gd name="connsiteX73" fmla="*/ 4016 w 10000"/>
              <a:gd name="connsiteY73" fmla="*/ 6187 h 10000"/>
              <a:gd name="connsiteX74" fmla="*/ 4086 w 10000"/>
              <a:gd name="connsiteY74" fmla="*/ 6225 h 10000"/>
              <a:gd name="connsiteX75" fmla="*/ 4147 w 10000"/>
              <a:gd name="connsiteY75" fmla="*/ 6275 h 10000"/>
              <a:gd name="connsiteX76" fmla="*/ 4191 w 10000"/>
              <a:gd name="connsiteY76" fmla="*/ 6351 h 10000"/>
              <a:gd name="connsiteX77" fmla="*/ 4217 w 10000"/>
              <a:gd name="connsiteY77" fmla="*/ 6427 h 10000"/>
              <a:gd name="connsiteX78" fmla="*/ 4252 w 10000"/>
              <a:gd name="connsiteY78" fmla="*/ 6515 h 10000"/>
              <a:gd name="connsiteX79" fmla="*/ 4261 w 10000"/>
              <a:gd name="connsiteY79" fmla="*/ 6616 h 10000"/>
              <a:gd name="connsiteX80" fmla="*/ 4269 w 10000"/>
              <a:gd name="connsiteY80" fmla="*/ 6717 h 10000"/>
              <a:gd name="connsiteX81" fmla="*/ 4269 w 10000"/>
              <a:gd name="connsiteY81" fmla="*/ 6843 h 10000"/>
              <a:gd name="connsiteX82" fmla="*/ 4261 w 10000"/>
              <a:gd name="connsiteY82" fmla="*/ 6957 h 10000"/>
              <a:gd name="connsiteX83" fmla="*/ 4217 w 10000"/>
              <a:gd name="connsiteY83" fmla="*/ 7235 h 10000"/>
              <a:gd name="connsiteX84" fmla="*/ 4164 w 10000"/>
              <a:gd name="connsiteY84" fmla="*/ 7551 h 10000"/>
              <a:gd name="connsiteX85" fmla="*/ 4164 w 10000"/>
              <a:gd name="connsiteY85" fmla="*/ 7551 h 10000"/>
              <a:gd name="connsiteX86" fmla="*/ 4156 w 10000"/>
              <a:gd name="connsiteY86" fmla="*/ 7551 h 10000"/>
              <a:gd name="connsiteX87" fmla="*/ 4156 w 10000"/>
              <a:gd name="connsiteY87" fmla="*/ 7551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88 h 10000"/>
              <a:gd name="connsiteX97" fmla="*/ 4156 w 10000"/>
              <a:gd name="connsiteY97" fmla="*/ 7588 h 10000"/>
              <a:gd name="connsiteX98" fmla="*/ 4156 w 10000"/>
              <a:gd name="connsiteY98" fmla="*/ 7588 h 10000"/>
              <a:gd name="connsiteX99" fmla="*/ 4156 w 10000"/>
              <a:gd name="connsiteY99" fmla="*/ 7588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03 w 10000"/>
              <a:gd name="connsiteY106" fmla="*/ 7803 h 10000"/>
              <a:gd name="connsiteX107" fmla="*/ 4068 w 10000"/>
              <a:gd name="connsiteY107" fmla="*/ 8005 h 10000"/>
              <a:gd name="connsiteX108" fmla="*/ 4051 w 10000"/>
              <a:gd name="connsiteY108" fmla="*/ 8207 h 10000"/>
              <a:gd name="connsiteX109" fmla="*/ 4024 w 10000"/>
              <a:gd name="connsiteY109" fmla="*/ 8422 h 10000"/>
              <a:gd name="connsiteX110" fmla="*/ 4016 w 10000"/>
              <a:gd name="connsiteY110" fmla="*/ 8611 h 10000"/>
              <a:gd name="connsiteX111" fmla="*/ 4016 w 10000"/>
              <a:gd name="connsiteY111" fmla="*/ 8813 h 10000"/>
              <a:gd name="connsiteX112" fmla="*/ 4024 w 10000"/>
              <a:gd name="connsiteY112" fmla="*/ 9003 h 10000"/>
              <a:gd name="connsiteX113" fmla="*/ 4051 w 10000"/>
              <a:gd name="connsiteY113" fmla="*/ 9179 h 10000"/>
              <a:gd name="connsiteX114" fmla="*/ 4086 w 10000"/>
              <a:gd name="connsiteY114" fmla="*/ 9356 h 10000"/>
              <a:gd name="connsiteX115" fmla="*/ 4121 w 10000"/>
              <a:gd name="connsiteY115" fmla="*/ 9508 h 10000"/>
              <a:gd name="connsiteX116" fmla="*/ 4191 w 10000"/>
              <a:gd name="connsiteY116" fmla="*/ 9646 h 10000"/>
              <a:gd name="connsiteX117" fmla="*/ 4269 w 10000"/>
              <a:gd name="connsiteY117" fmla="*/ 9760 h 10000"/>
              <a:gd name="connsiteX118" fmla="*/ 4366 w 10000"/>
              <a:gd name="connsiteY118" fmla="*/ 9861 h 10000"/>
              <a:gd name="connsiteX119" fmla="*/ 4471 w 10000"/>
              <a:gd name="connsiteY119" fmla="*/ 9937 h 10000"/>
              <a:gd name="connsiteX120" fmla="*/ 4611 w 10000"/>
              <a:gd name="connsiteY120" fmla="*/ 9975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821 w 10000"/>
              <a:gd name="connsiteY126" fmla="*/ 10000 h 10000"/>
              <a:gd name="connsiteX127" fmla="*/ 4821 w 10000"/>
              <a:gd name="connsiteY127" fmla="*/ 10000 h 10000"/>
              <a:gd name="connsiteX128" fmla="*/ 5136 w 10000"/>
              <a:gd name="connsiteY128" fmla="*/ 9962 h 10000"/>
              <a:gd name="connsiteX129" fmla="*/ 5468 w 10000"/>
              <a:gd name="connsiteY129" fmla="*/ 9924 h 10000"/>
              <a:gd name="connsiteX130" fmla="*/ 6203 w 10000"/>
              <a:gd name="connsiteY130" fmla="*/ 9798 h 10000"/>
              <a:gd name="connsiteX131" fmla="*/ 6982 w 10000"/>
              <a:gd name="connsiteY131" fmla="*/ 9672 h 10000"/>
              <a:gd name="connsiteX132" fmla="*/ 7358 w 10000"/>
              <a:gd name="connsiteY132" fmla="*/ 9621 h 10000"/>
              <a:gd name="connsiteX133" fmla="*/ 7734 w 10000"/>
              <a:gd name="connsiteY133" fmla="*/ 9583 h 10000"/>
              <a:gd name="connsiteX134" fmla="*/ 7734 w 10000"/>
              <a:gd name="connsiteY134" fmla="*/ 9583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699 w 10000"/>
              <a:gd name="connsiteY140" fmla="*/ 9407 h 10000"/>
              <a:gd name="connsiteX141" fmla="*/ 7699 w 10000"/>
              <a:gd name="connsiteY141" fmla="*/ 9407 h 10000"/>
              <a:gd name="connsiteX142" fmla="*/ 7699 w 10000"/>
              <a:gd name="connsiteY142" fmla="*/ 9381 h 10000"/>
              <a:gd name="connsiteX143" fmla="*/ 7699 w 10000"/>
              <a:gd name="connsiteY143" fmla="*/ 9381 h 10000"/>
              <a:gd name="connsiteX144" fmla="*/ 7577 w 10000"/>
              <a:gd name="connsiteY144" fmla="*/ 8649 h 10000"/>
              <a:gd name="connsiteX145" fmla="*/ 7463 w 10000"/>
              <a:gd name="connsiteY145" fmla="*/ 7967 h 10000"/>
              <a:gd name="connsiteX146" fmla="*/ 7393 w 10000"/>
              <a:gd name="connsiteY146" fmla="*/ 7361 h 10000"/>
              <a:gd name="connsiteX147" fmla="*/ 7332 w 10000"/>
              <a:gd name="connsiteY147" fmla="*/ 6806 h 10000"/>
              <a:gd name="connsiteX148" fmla="*/ 7288 w 10000"/>
              <a:gd name="connsiteY148" fmla="*/ 6313 h 10000"/>
              <a:gd name="connsiteX149" fmla="*/ 7262 w 10000"/>
              <a:gd name="connsiteY149" fmla="*/ 5871 h 10000"/>
              <a:gd name="connsiteX150" fmla="*/ 7253 w 10000"/>
              <a:gd name="connsiteY150" fmla="*/ 5480 h 10000"/>
              <a:gd name="connsiteX151" fmla="*/ 7279 w 10000"/>
              <a:gd name="connsiteY151" fmla="*/ 5139 h 10000"/>
              <a:gd name="connsiteX152" fmla="*/ 7297 w 10000"/>
              <a:gd name="connsiteY152" fmla="*/ 4836 h 10000"/>
              <a:gd name="connsiteX153" fmla="*/ 7340 w 10000"/>
              <a:gd name="connsiteY153" fmla="*/ 4583 h 10000"/>
              <a:gd name="connsiteX154" fmla="*/ 7402 w 10000"/>
              <a:gd name="connsiteY154" fmla="*/ 4394 h 10000"/>
              <a:gd name="connsiteX155" fmla="*/ 7437 w 10000"/>
              <a:gd name="connsiteY155" fmla="*/ 4293 h 10000"/>
              <a:gd name="connsiteX156" fmla="*/ 7463 w 10000"/>
              <a:gd name="connsiteY156" fmla="*/ 4217 h 10000"/>
              <a:gd name="connsiteX157" fmla="*/ 7507 w 10000"/>
              <a:gd name="connsiteY157" fmla="*/ 4154 h 10000"/>
              <a:gd name="connsiteX158" fmla="*/ 7550 w 10000"/>
              <a:gd name="connsiteY158" fmla="*/ 4104 h 10000"/>
              <a:gd name="connsiteX159" fmla="*/ 7594 w 10000"/>
              <a:gd name="connsiteY159" fmla="*/ 4053 h 10000"/>
              <a:gd name="connsiteX160" fmla="*/ 7647 w 10000"/>
              <a:gd name="connsiteY160" fmla="*/ 4003 h 10000"/>
              <a:gd name="connsiteX161" fmla="*/ 7699 w 10000"/>
              <a:gd name="connsiteY161" fmla="*/ 3990 h 10000"/>
              <a:gd name="connsiteX162" fmla="*/ 7752 w 10000"/>
              <a:gd name="connsiteY162" fmla="*/ 3965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927 w 10000"/>
              <a:gd name="connsiteY171" fmla="*/ 3939 h 10000"/>
              <a:gd name="connsiteX172" fmla="*/ 7997 w 10000"/>
              <a:gd name="connsiteY172" fmla="*/ 3965 h 10000"/>
              <a:gd name="connsiteX173" fmla="*/ 8136 w 10000"/>
              <a:gd name="connsiteY173" fmla="*/ 4028 h 10000"/>
              <a:gd name="connsiteX174" fmla="*/ 8294 w 10000"/>
              <a:gd name="connsiteY174" fmla="*/ 4116 h 10000"/>
              <a:gd name="connsiteX175" fmla="*/ 8443 w 10000"/>
              <a:gd name="connsiteY175" fmla="*/ 4242 h 10000"/>
              <a:gd name="connsiteX176" fmla="*/ 8443 w 10000"/>
              <a:gd name="connsiteY176" fmla="*/ 4242 h 10000"/>
              <a:gd name="connsiteX177" fmla="*/ 8451 w 10000"/>
              <a:gd name="connsiteY177" fmla="*/ 4242 h 10000"/>
              <a:gd name="connsiteX178" fmla="*/ 8451 w 10000"/>
              <a:gd name="connsiteY178" fmla="*/ 4242 h 10000"/>
              <a:gd name="connsiteX179" fmla="*/ 8836 w 10000"/>
              <a:gd name="connsiteY179" fmla="*/ 4545 h 10000"/>
              <a:gd name="connsiteX180" fmla="*/ 8976 w 10000"/>
              <a:gd name="connsiteY180" fmla="*/ 4646 h 10000"/>
              <a:gd name="connsiteX181" fmla="*/ 9099 w 10000"/>
              <a:gd name="connsiteY181" fmla="*/ 4722 h 10000"/>
              <a:gd name="connsiteX182" fmla="*/ 9204 w 10000"/>
              <a:gd name="connsiteY182" fmla="*/ 4785 h 10000"/>
              <a:gd name="connsiteX183" fmla="*/ 9300 w 10000"/>
              <a:gd name="connsiteY183" fmla="*/ 4823 h 10000"/>
              <a:gd name="connsiteX184" fmla="*/ 9388 w 10000"/>
              <a:gd name="connsiteY184" fmla="*/ 4848 h 10000"/>
              <a:gd name="connsiteX185" fmla="*/ 9466 w 10000"/>
              <a:gd name="connsiteY185" fmla="*/ 4848 h 10000"/>
              <a:gd name="connsiteX186" fmla="*/ 9466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580 w 10000"/>
              <a:gd name="connsiteY191" fmla="*/ 4836 h 10000"/>
              <a:gd name="connsiteX192" fmla="*/ 9668 w 10000"/>
              <a:gd name="connsiteY192" fmla="*/ 4798 h 10000"/>
              <a:gd name="connsiteX193" fmla="*/ 9738 w 10000"/>
              <a:gd name="connsiteY193" fmla="*/ 4747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43 w 10000"/>
              <a:gd name="connsiteY214" fmla="*/ 4583 h 10000"/>
              <a:gd name="connsiteX215" fmla="*/ 9886 w 10000"/>
              <a:gd name="connsiteY215" fmla="*/ 4495 h 10000"/>
              <a:gd name="connsiteX216" fmla="*/ 9921 w 10000"/>
              <a:gd name="connsiteY216" fmla="*/ 4369 h 10000"/>
              <a:gd name="connsiteX217" fmla="*/ 9948 w 10000"/>
              <a:gd name="connsiteY217" fmla="*/ 4217 h 10000"/>
              <a:gd name="connsiteX218" fmla="*/ 9983 w 10000"/>
              <a:gd name="connsiteY218" fmla="*/ 4040 h 10000"/>
              <a:gd name="connsiteX219" fmla="*/ 10000 w 10000"/>
              <a:gd name="connsiteY219" fmla="*/ 3851 h 10000"/>
              <a:gd name="connsiteX220" fmla="*/ 10000 w 10000"/>
              <a:gd name="connsiteY220" fmla="*/ 3649 h 10000"/>
              <a:gd name="connsiteX221" fmla="*/ 10000 w 10000"/>
              <a:gd name="connsiteY221" fmla="*/ 3460 h 10000"/>
              <a:gd name="connsiteX222" fmla="*/ 9983 w 10000"/>
              <a:gd name="connsiteY222" fmla="*/ 3258 h 10000"/>
              <a:gd name="connsiteX223" fmla="*/ 9939 w 10000"/>
              <a:gd name="connsiteY223" fmla="*/ 3068 h 10000"/>
              <a:gd name="connsiteX224" fmla="*/ 9886 w 10000"/>
              <a:gd name="connsiteY224" fmla="*/ 2904 h 10000"/>
              <a:gd name="connsiteX225" fmla="*/ 9843 w 10000"/>
              <a:gd name="connsiteY225" fmla="*/ 2816 h 10000"/>
              <a:gd name="connsiteX226" fmla="*/ 9799 w 10000"/>
              <a:gd name="connsiteY226" fmla="*/ 2753 h 10000"/>
              <a:gd name="connsiteX227" fmla="*/ 9755 w 10000"/>
              <a:gd name="connsiteY227" fmla="*/ 2677 h 10000"/>
              <a:gd name="connsiteX228" fmla="*/ 9694 w 10000"/>
              <a:gd name="connsiteY228" fmla="*/ 2614 h 10000"/>
              <a:gd name="connsiteX229" fmla="*/ 9633 w 10000"/>
              <a:gd name="connsiteY229" fmla="*/ 2551 h 10000"/>
              <a:gd name="connsiteX230" fmla="*/ 9571 w 10000"/>
              <a:gd name="connsiteY230" fmla="*/ 2500 h 10000"/>
              <a:gd name="connsiteX231" fmla="*/ 9484 w 10000"/>
              <a:gd name="connsiteY231" fmla="*/ 2475 h 10000"/>
              <a:gd name="connsiteX232" fmla="*/ 9396 w 10000"/>
              <a:gd name="connsiteY232" fmla="*/ 2449 h 10000"/>
              <a:gd name="connsiteX233" fmla="*/ 9300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081 w 10000"/>
              <a:gd name="connsiteY240" fmla="*/ 2424 h 10000"/>
              <a:gd name="connsiteX241" fmla="*/ 8941 w 10000"/>
              <a:gd name="connsiteY241" fmla="*/ 2462 h 10000"/>
              <a:gd name="connsiteX242" fmla="*/ 8801 w 10000"/>
              <a:gd name="connsiteY242" fmla="*/ 2487 h 10000"/>
              <a:gd name="connsiteX243" fmla="*/ 8644 w 10000"/>
              <a:gd name="connsiteY243" fmla="*/ 2551 h 10000"/>
              <a:gd name="connsiteX244" fmla="*/ 8644 w 10000"/>
              <a:gd name="connsiteY244" fmla="*/ 2551 h 10000"/>
              <a:gd name="connsiteX245" fmla="*/ 8635 w 10000"/>
              <a:gd name="connsiteY245" fmla="*/ 2551 h 10000"/>
              <a:gd name="connsiteX246" fmla="*/ 8635 w 10000"/>
              <a:gd name="connsiteY246" fmla="*/ 2551 h 10000"/>
              <a:gd name="connsiteX247" fmla="*/ 8626 w 10000"/>
              <a:gd name="connsiteY247" fmla="*/ 2551 h 10000"/>
              <a:gd name="connsiteX248" fmla="*/ 8626 w 10000"/>
              <a:gd name="connsiteY248" fmla="*/ 2551 h 10000"/>
              <a:gd name="connsiteX249" fmla="*/ 8443 w 10000"/>
              <a:gd name="connsiteY249" fmla="*/ 2614 h 10000"/>
              <a:gd name="connsiteX250" fmla="*/ 8276 w 10000"/>
              <a:gd name="connsiteY250" fmla="*/ 2664 h 10000"/>
              <a:gd name="connsiteX251" fmla="*/ 8110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848 w 10000"/>
              <a:gd name="connsiteY260" fmla="*/ 2689 h 10000"/>
              <a:gd name="connsiteX261" fmla="*/ 7743 w 10000"/>
              <a:gd name="connsiteY261" fmla="*/ 2677 h 10000"/>
              <a:gd name="connsiteX262" fmla="*/ 7638 w 10000"/>
              <a:gd name="connsiteY262" fmla="*/ 2626 h 10000"/>
              <a:gd name="connsiteX263" fmla="*/ 7542 w 10000"/>
              <a:gd name="connsiteY263" fmla="*/ 2601 h 10000"/>
              <a:gd name="connsiteX264" fmla="*/ 7454 w 10000"/>
              <a:gd name="connsiteY264" fmla="*/ 2538 h 10000"/>
              <a:gd name="connsiteX265" fmla="*/ 7375 w 10000"/>
              <a:gd name="connsiteY265" fmla="*/ 2475 h 10000"/>
              <a:gd name="connsiteX266" fmla="*/ 7297 w 10000"/>
              <a:gd name="connsiteY266" fmla="*/ 2399 h 10000"/>
              <a:gd name="connsiteX267" fmla="*/ 7235 w 10000"/>
              <a:gd name="connsiteY267" fmla="*/ 2323 h 10000"/>
              <a:gd name="connsiteX268" fmla="*/ 7174 w 10000"/>
              <a:gd name="connsiteY268" fmla="*/ 2235 h 10000"/>
              <a:gd name="connsiteX269" fmla="*/ 7113 w 10000"/>
              <a:gd name="connsiteY269" fmla="*/ 2134 h 10000"/>
              <a:gd name="connsiteX270" fmla="*/ 7008 w 10000"/>
              <a:gd name="connsiteY270" fmla="*/ 1944 h 10000"/>
              <a:gd name="connsiteX271" fmla="*/ 6929 w 10000"/>
              <a:gd name="connsiteY271" fmla="*/ 1730 h 10000"/>
              <a:gd name="connsiteX272" fmla="*/ 6850 w 10000"/>
              <a:gd name="connsiteY272" fmla="*/ 1515 h 10000"/>
              <a:gd name="connsiteX273" fmla="*/ 6850 w 10000"/>
              <a:gd name="connsiteY273" fmla="*/ 1515 h 10000"/>
              <a:gd name="connsiteX274" fmla="*/ 6842 w 10000"/>
              <a:gd name="connsiteY274" fmla="*/ 1490 h 10000"/>
              <a:gd name="connsiteX275" fmla="*/ 6842 w 10000"/>
              <a:gd name="connsiteY275" fmla="*/ 1490 h 10000"/>
              <a:gd name="connsiteX276" fmla="*/ 6842 w 10000"/>
              <a:gd name="connsiteY276" fmla="*/ 1477 h 10000"/>
              <a:gd name="connsiteX277" fmla="*/ 6842 w 10000"/>
              <a:gd name="connsiteY277" fmla="*/ 1477 h 10000"/>
              <a:gd name="connsiteX278" fmla="*/ 6842 w 10000"/>
              <a:gd name="connsiteY278" fmla="*/ 1477 h 10000"/>
              <a:gd name="connsiteX279" fmla="*/ 6798 w 10000"/>
              <a:gd name="connsiteY279" fmla="*/ 1338 h 10000"/>
              <a:gd name="connsiteX280" fmla="*/ 6780 w 10000"/>
              <a:gd name="connsiteY280" fmla="*/ 1162 h 10000"/>
              <a:gd name="connsiteX281" fmla="*/ 6754 w 10000"/>
              <a:gd name="connsiteY281" fmla="*/ 947 h 10000"/>
              <a:gd name="connsiteX282" fmla="*/ 6754 w 10000"/>
              <a:gd name="connsiteY282" fmla="*/ 720 h 10000"/>
              <a:gd name="connsiteX283" fmla="*/ 6754 w 10000"/>
              <a:gd name="connsiteY283" fmla="*/ 720 h 10000"/>
              <a:gd name="connsiteX284" fmla="*/ 6763 w 10000"/>
              <a:gd name="connsiteY284" fmla="*/ 366 h 10000"/>
              <a:gd name="connsiteX285" fmla="*/ 6789 w 10000"/>
              <a:gd name="connsiteY28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342 w 10000"/>
              <a:gd name="connsiteY60" fmla="*/ 6162 h 10000"/>
              <a:gd name="connsiteX61" fmla="*/ 3473 w 10000"/>
              <a:gd name="connsiteY61" fmla="*/ 6136 h 10000"/>
              <a:gd name="connsiteX62" fmla="*/ 3613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841 w 10000"/>
              <a:gd name="connsiteY70" fmla="*/ 6124 h 10000"/>
              <a:gd name="connsiteX71" fmla="*/ 3937 w 10000"/>
              <a:gd name="connsiteY71" fmla="*/ 6136 h 10000"/>
              <a:gd name="connsiteX72" fmla="*/ 4016 w 10000"/>
              <a:gd name="connsiteY72" fmla="*/ 6187 h 10000"/>
              <a:gd name="connsiteX73" fmla="*/ 4086 w 10000"/>
              <a:gd name="connsiteY73" fmla="*/ 6225 h 10000"/>
              <a:gd name="connsiteX74" fmla="*/ 4147 w 10000"/>
              <a:gd name="connsiteY74" fmla="*/ 6275 h 10000"/>
              <a:gd name="connsiteX75" fmla="*/ 4191 w 10000"/>
              <a:gd name="connsiteY75" fmla="*/ 6351 h 10000"/>
              <a:gd name="connsiteX76" fmla="*/ 4217 w 10000"/>
              <a:gd name="connsiteY76" fmla="*/ 6427 h 10000"/>
              <a:gd name="connsiteX77" fmla="*/ 4252 w 10000"/>
              <a:gd name="connsiteY77" fmla="*/ 6515 h 10000"/>
              <a:gd name="connsiteX78" fmla="*/ 4261 w 10000"/>
              <a:gd name="connsiteY78" fmla="*/ 6616 h 10000"/>
              <a:gd name="connsiteX79" fmla="*/ 4269 w 10000"/>
              <a:gd name="connsiteY79" fmla="*/ 6717 h 10000"/>
              <a:gd name="connsiteX80" fmla="*/ 4269 w 10000"/>
              <a:gd name="connsiteY80" fmla="*/ 6843 h 10000"/>
              <a:gd name="connsiteX81" fmla="*/ 4261 w 10000"/>
              <a:gd name="connsiteY81" fmla="*/ 6957 h 10000"/>
              <a:gd name="connsiteX82" fmla="*/ 4217 w 10000"/>
              <a:gd name="connsiteY82" fmla="*/ 7235 h 10000"/>
              <a:gd name="connsiteX83" fmla="*/ 4164 w 10000"/>
              <a:gd name="connsiteY83" fmla="*/ 7551 h 10000"/>
              <a:gd name="connsiteX84" fmla="*/ 4164 w 10000"/>
              <a:gd name="connsiteY84" fmla="*/ 7551 h 10000"/>
              <a:gd name="connsiteX85" fmla="*/ 4156 w 10000"/>
              <a:gd name="connsiteY85" fmla="*/ 7551 h 10000"/>
              <a:gd name="connsiteX86" fmla="*/ 4156 w 10000"/>
              <a:gd name="connsiteY86" fmla="*/ 7551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88 h 10000"/>
              <a:gd name="connsiteX96" fmla="*/ 4156 w 10000"/>
              <a:gd name="connsiteY96" fmla="*/ 7588 h 10000"/>
              <a:gd name="connsiteX97" fmla="*/ 4156 w 10000"/>
              <a:gd name="connsiteY97" fmla="*/ 7588 h 10000"/>
              <a:gd name="connsiteX98" fmla="*/ 4156 w 10000"/>
              <a:gd name="connsiteY98" fmla="*/ 7588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03 w 10000"/>
              <a:gd name="connsiteY105" fmla="*/ 7803 h 10000"/>
              <a:gd name="connsiteX106" fmla="*/ 4068 w 10000"/>
              <a:gd name="connsiteY106" fmla="*/ 8005 h 10000"/>
              <a:gd name="connsiteX107" fmla="*/ 4051 w 10000"/>
              <a:gd name="connsiteY107" fmla="*/ 8207 h 10000"/>
              <a:gd name="connsiteX108" fmla="*/ 4024 w 10000"/>
              <a:gd name="connsiteY108" fmla="*/ 8422 h 10000"/>
              <a:gd name="connsiteX109" fmla="*/ 4016 w 10000"/>
              <a:gd name="connsiteY109" fmla="*/ 8611 h 10000"/>
              <a:gd name="connsiteX110" fmla="*/ 4016 w 10000"/>
              <a:gd name="connsiteY110" fmla="*/ 8813 h 10000"/>
              <a:gd name="connsiteX111" fmla="*/ 4024 w 10000"/>
              <a:gd name="connsiteY111" fmla="*/ 9003 h 10000"/>
              <a:gd name="connsiteX112" fmla="*/ 4051 w 10000"/>
              <a:gd name="connsiteY112" fmla="*/ 9179 h 10000"/>
              <a:gd name="connsiteX113" fmla="*/ 4086 w 10000"/>
              <a:gd name="connsiteY113" fmla="*/ 9356 h 10000"/>
              <a:gd name="connsiteX114" fmla="*/ 4121 w 10000"/>
              <a:gd name="connsiteY114" fmla="*/ 9508 h 10000"/>
              <a:gd name="connsiteX115" fmla="*/ 4191 w 10000"/>
              <a:gd name="connsiteY115" fmla="*/ 9646 h 10000"/>
              <a:gd name="connsiteX116" fmla="*/ 4269 w 10000"/>
              <a:gd name="connsiteY116" fmla="*/ 9760 h 10000"/>
              <a:gd name="connsiteX117" fmla="*/ 4366 w 10000"/>
              <a:gd name="connsiteY117" fmla="*/ 9861 h 10000"/>
              <a:gd name="connsiteX118" fmla="*/ 4471 w 10000"/>
              <a:gd name="connsiteY118" fmla="*/ 9937 h 10000"/>
              <a:gd name="connsiteX119" fmla="*/ 4611 w 10000"/>
              <a:gd name="connsiteY119" fmla="*/ 9975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821 w 10000"/>
              <a:gd name="connsiteY125" fmla="*/ 10000 h 10000"/>
              <a:gd name="connsiteX126" fmla="*/ 4821 w 10000"/>
              <a:gd name="connsiteY126" fmla="*/ 10000 h 10000"/>
              <a:gd name="connsiteX127" fmla="*/ 5136 w 10000"/>
              <a:gd name="connsiteY127" fmla="*/ 9962 h 10000"/>
              <a:gd name="connsiteX128" fmla="*/ 5468 w 10000"/>
              <a:gd name="connsiteY128" fmla="*/ 9924 h 10000"/>
              <a:gd name="connsiteX129" fmla="*/ 6203 w 10000"/>
              <a:gd name="connsiteY129" fmla="*/ 9798 h 10000"/>
              <a:gd name="connsiteX130" fmla="*/ 6982 w 10000"/>
              <a:gd name="connsiteY130" fmla="*/ 9672 h 10000"/>
              <a:gd name="connsiteX131" fmla="*/ 7358 w 10000"/>
              <a:gd name="connsiteY131" fmla="*/ 9621 h 10000"/>
              <a:gd name="connsiteX132" fmla="*/ 7734 w 10000"/>
              <a:gd name="connsiteY132" fmla="*/ 9583 h 10000"/>
              <a:gd name="connsiteX133" fmla="*/ 7734 w 10000"/>
              <a:gd name="connsiteY133" fmla="*/ 9583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699 w 10000"/>
              <a:gd name="connsiteY139" fmla="*/ 9407 h 10000"/>
              <a:gd name="connsiteX140" fmla="*/ 7699 w 10000"/>
              <a:gd name="connsiteY140" fmla="*/ 9407 h 10000"/>
              <a:gd name="connsiteX141" fmla="*/ 7699 w 10000"/>
              <a:gd name="connsiteY141" fmla="*/ 9381 h 10000"/>
              <a:gd name="connsiteX142" fmla="*/ 7699 w 10000"/>
              <a:gd name="connsiteY142" fmla="*/ 9381 h 10000"/>
              <a:gd name="connsiteX143" fmla="*/ 7577 w 10000"/>
              <a:gd name="connsiteY143" fmla="*/ 8649 h 10000"/>
              <a:gd name="connsiteX144" fmla="*/ 7463 w 10000"/>
              <a:gd name="connsiteY144" fmla="*/ 7967 h 10000"/>
              <a:gd name="connsiteX145" fmla="*/ 7393 w 10000"/>
              <a:gd name="connsiteY145" fmla="*/ 7361 h 10000"/>
              <a:gd name="connsiteX146" fmla="*/ 7332 w 10000"/>
              <a:gd name="connsiteY146" fmla="*/ 6806 h 10000"/>
              <a:gd name="connsiteX147" fmla="*/ 7288 w 10000"/>
              <a:gd name="connsiteY147" fmla="*/ 6313 h 10000"/>
              <a:gd name="connsiteX148" fmla="*/ 7262 w 10000"/>
              <a:gd name="connsiteY148" fmla="*/ 5871 h 10000"/>
              <a:gd name="connsiteX149" fmla="*/ 7253 w 10000"/>
              <a:gd name="connsiteY149" fmla="*/ 5480 h 10000"/>
              <a:gd name="connsiteX150" fmla="*/ 7279 w 10000"/>
              <a:gd name="connsiteY150" fmla="*/ 5139 h 10000"/>
              <a:gd name="connsiteX151" fmla="*/ 7297 w 10000"/>
              <a:gd name="connsiteY151" fmla="*/ 4836 h 10000"/>
              <a:gd name="connsiteX152" fmla="*/ 7340 w 10000"/>
              <a:gd name="connsiteY152" fmla="*/ 4583 h 10000"/>
              <a:gd name="connsiteX153" fmla="*/ 7402 w 10000"/>
              <a:gd name="connsiteY153" fmla="*/ 4394 h 10000"/>
              <a:gd name="connsiteX154" fmla="*/ 7437 w 10000"/>
              <a:gd name="connsiteY154" fmla="*/ 4293 h 10000"/>
              <a:gd name="connsiteX155" fmla="*/ 7463 w 10000"/>
              <a:gd name="connsiteY155" fmla="*/ 4217 h 10000"/>
              <a:gd name="connsiteX156" fmla="*/ 7507 w 10000"/>
              <a:gd name="connsiteY156" fmla="*/ 4154 h 10000"/>
              <a:gd name="connsiteX157" fmla="*/ 7550 w 10000"/>
              <a:gd name="connsiteY157" fmla="*/ 4104 h 10000"/>
              <a:gd name="connsiteX158" fmla="*/ 7594 w 10000"/>
              <a:gd name="connsiteY158" fmla="*/ 4053 h 10000"/>
              <a:gd name="connsiteX159" fmla="*/ 7647 w 10000"/>
              <a:gd name="connsiteY159" fmla="*/ 4003 h 10000"/>
              <a:gd name="connsiteX160" fmla="*/ 7699 w 10000"/>
              <a:gd name="connsiteY160" fmla="*/ 3990 h 10000"/>
              <a:gd name="connsiteX161" fmla="*/ 7752 w 10000"/>
              <a:gd name="connsiteY161" fmla="*/ 3965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927 w 10000"/>
              <a:gd name="connsiteY170" fmla="*/ 3939 h 10000"/>
              <a:gd name="connsiteX171" fmla="*/ 7997 w 10000"/>
              <a:gd name="connsiteY171" fmla="*/ 3965 h 10000"/>
              <a:gd name="connsiteX172" fmla="*/ 8136 w 10000"/>
              <a:gd name="connsiteY172" fmla="*/ 4028 h 10000"/>
              <a:gd name="connsiteX173" fmla="*/ 8294 w 10000"/>
              <a:gd name="connsiteY173" fmla="*/ 4116 h 10000"/>
              <a:gd name="connsiteX174" fmla="*/ 8443 w 10000"/>
              <a:gd name="connsiteY174" fmla="*/ 4242 h 10000"/>
              <a:gd name="connsiteX175" fmla="*/ 8443 w 10000"/>
              <a:gd name="connsiteY175" fmla="*/ 4242 h 10000"/>
              <a:gd name="connsiteX176" fmla="*/ 8451 w 10000"/>
              <a:gd name="connsiteY176" fmla="*/ 4242 h 10000"/>
              <a:gd name="connsiteX177" fmla="*/ 8451 w 10000"/>
              <a:gd name="connsiteY177" fmla="*/ 4242 h 10000"/>
              <a:gd name="connsiteX178" fmla="*/ 8836 w 10000"/>
              <a:gd name="connsiteY178" fmla="*/ 4545 h 10000"/>
              <a:gd name="connsiteX179" fmla="*/ 8976 w 10000"/>
              <a:gd name="connsiteY179" fmla="*/ 4646 h 10000"/>
              <a:gd name="connsiteX180" fmla="*/ 9099 w 10000"/>
              <a:gd name="connsiteY180" fmla="*/ 4722 h 10000"/>
              <a:gd name="connsiteX181" fmla="*/ 9204 w 10000"/>
              <a:gd name="connsiteY181" fmla="*/ 4785 h 10000"/>
              <a:gd name="connsiteX182" fmla="*/ 9300 w 10000"/>
              <a:gd name="connsiteY182" fmla="*/ 4823 h 10000"/>
              <a:gd name="connsiteX183" fmla="*/ 9388 w 10000"/>
              <a:gd name="connsiteY183" fmla="*/ 4848 h 10000"/>
              <a:gd name="connsiteX184" fmla="*/ 9466 w 10000"/>
              <a:gd name="connsiteY184" fmla="*/ 4848 h 10000"/>
              <a:gd name="connsiteX185" fmla="*/ 9466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580 w 10000"/>
              <a:gd name="connsiteY190" fmla="*/ 4836 h 10000"/>
              <a:gd name="connsiteX191" fmla="*/ 9668 w 10000"/>
              <a:gd name="connsiteY191" fmla="*/ 4798 h 10000"/>
              <a:gd name="connsiteX192" fmla="*/ 9738 w 10000"/>
              <a:gd name="connsiteY192" fmla="*/ 4747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43 w 10000"/>
              <a:gd name="connsiteY213" fmla="*/ 4583 h 10000"/>
              <a:gd name="connsiteX214" fmla="*/ 9886 w 10000"/>
              <a:gd name="connsiteY214" fmla="*/ 4495 h 10000"/>
              <a:gd name="connsiteX215" fmla="*/ 9921 w 10000"/>
              <a:gd name="connsiteY215" fmla="*/ 4369 h 10000"/>
              <a:gd name="connsiteX216" fmla="*/ 9948 w 10000"/>
              <a:gd name="connsiteY216" fmla="*/ 4217 h 10000"/>
              <a:gd name="connsiteX217" fmla="*/ 9983 w 10000"/>
              <a:gd name="connsiteY217" fmla="*/ 4040 h 10000"/>
              <a:gd name="connsiteX218" fmla="*/ 10000 w 10000"/>
              <a:gd name="connsiteY218" fmla="*/ 3851 h 10000"/>
              <a:gd name="connsiteX219" fmla="*/ 10000 w 10000"/>
              <a:gd name="connsiteY219" fmla="*/ 3649 h 10000"/>
              <a:gd name="connsiteX220" fmla="*/ 10000 w 10000"/>
              <a:gd name="connsiteY220" fmla="*/ 3460 h 10000"/>
              <a:gd name="connsiteX221" fmla="*/ 9983 w 10000"/>
              <a:gd name="connsiteY221" fmla="*/ 3258 h 10000"/>
              <a:gd name="connsiteX222" fmla="*/ 9939 w 10000"/>
              <a:gd name="connsiteY222" fmla="*/ 3068 h 10000"/>
              <a:gd name="connsiteX223" fmla="*/ 9886 w 10000"/>
              <a:gd name="connsiteY223" fmla="*/ 2904 h 10000"/>
              <a:gd name="connsiteX224" fmla="*/ 9843 w 10000"/>
              <a:gd name="connsiteY224" fmla="*/ 2816 h 10000"/>
              <a:gd name="connsiteX225" fmla="*/ 9799 w 10000"/>
              <a:gd name="connsiteY225" fmla="*/ 2753 h 10000"/>
              <a:gd name="connsiteX226" fmla="*/ 9755 w 10000"/>
              <a:gd name="connsiteY226" fmla="*/ 2677 h 10000"/>
              <a:gd name="connsiteX227" fmla="*/ 9694 w 10000"/>
              <a:gd name="connsiteY227" fmla="*/ 2614 h 10000"/>
              <a:gd name="connsiteX228" fmla="*/ 9633 w 10000"/>
              <a:gd name="connsiteY228" fmla="*/ 2551 h 10000"/>
              <a:gd name="connsiteX229" fmla="*/ 9571 w 10000"/>
              <a:gd name="connsiteY229" fmla="*/ 2500 h 10000"/>
              <a:gd name="connsiteX230" fmla="*/ 9484 w 10000"/>
              <a:gd name="connsiteY230" fmla="*/ 2475 h 10000"/>
              <a:gd name="connsiteX231" fmla="*/ 9396 w 10000"/>
              <a:gd name="connsiteY231" fmla="*/ 2449 h 10000"/>
              <a:gd name="connsiteX232" fmla="*/ 9300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081 w 10000"/>
              <a:gd name="connsiteY239" fmla="*/ 2424 h 10000"/>
              <a:gd name="connsiteX240" fmla="*/ 8941 w 10000"/>
              <a:gd name="connsiteY240" fmla="*/ 2462 h 10000"/>
              <a:gd name="connsiteX241" fmla="*/ 8801 w 10000"/>
              <a:gd name="connsiteY241" fmla="*/ 2487 h 10000"/>
              <a:gd name="connsiteX242" fmla="*/ 8644 w 10000"/>
              <a:gd name="connsiteY242" fmla="*/ 2551 h 10000"/>
              <a:gd name="connsiteX243" fmla="*/ 8644 w 10000"/>
              <a:gd name="connsiteY243" fmla="*/ 2551 h 10000"/>
              <a:gd name="connsiteX244" fmla="*/ 8635 w 10000"/>
              <a:gd name="connsiteY244" fmla="*/ 2551 h 10000"/>
              <a:gd name="connsiteX245" fmla="*/ 8635 w 10000"/>
              <a:gd name="connsiteY245" fmla="*/ 2551 h 10000"/>
              <a:gd name="connsiteX246" fmla="*/ 8626 w 10000"/>
              <a:gd name="connsiteY246" fmla="*/ 2551 h 10000"/>
              <a:gd name="connsiteX247" fmla="*/ 8626 w 10000"/>
              <a:gd name="connsiteY247" fmla="*/ 2551 h 10000"/>
              <a:gd name="connsiteX248" fmla="*/ 8443 w 10000"/>
              <a:gd name="connsiteY248" fmla="*/ 2614 h 10000"/>
              <a:gd name="connsiteX249" fmla="*/ 8276 w 10000"/>
              <a:gd name="connsiteY249" fmla="*/ 2664 h 10000"/>
              <a:gd name="connsiteX250" fmla="*/ 8110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848 w 10000"/>
              <a:gd name="connsiteY259" fmla="*/ 2689 h 10000"/>
              <a:gd name="connsiteX260" fmla="*/ 7743 w 10000"/>
              <a:gd name="connsiteY260" fmla="*/ 2677 h 10000"/>
              <a:gd name="connsiteX261" fmla="*/ 7638 w 10000"/>
              <a:gd name="connsiteY261" fmla="*/ 2626 h 10000"/>
              <a:gd name="connsiteX262" fmla="*/ 7542 w 10000"/>
              <a:gd name="connsiteY262" fmla="*/ 2601 h 10000"/>
              <a:gd name="connsiteX263" fmla="*/ 7454 w 10000"/>
              <a:gd name="connsiteY263" fmla="*/ 2538 h 10000"/>
              <a:gd name="connsiteX264" fmla="*/ 7375 w 10000"/>
              <a:gd name="connsiteY264" fmla="*/ 2475 h 10000"/>
              <a:gd name="connsiteX265" fmla="*/ 7297 w 10000"/>
              <a:gd name="connsiteY265" fmla="*/ 2399 h 10000"/>
              <a:gd name="connsiteX266" fmla="*/ 7235 w 10000"/>
              <a:gd name="connsiteY266" fmla="*/ 2323 h 10000"/>
              <a:gd name="connsiteX267" fmla="*/ 7174 w 10000"/>
              <a:gd name="connsiteY267" fmla="*/ 2235 h 10000"/>
              <a:gd name="connsiteX268" fmla="*/ 7113 w 10000"/>
              <a:gd name="connsiteY268" fmla="*/ 2134 h 10000"/>
              <a:gd name="connsiteX269" fmla="*/ 7008 w 10000"/>
              <a:gd name="connsiteY269" fmla="*/ 1944 h 10000"/>
              <a:gd name="connsiteX270" fmla="*/ 6929 w 10000"/>
              <a:gd name="connsiteY270" fmla="*/ 1730 h 10000"/>
              <a:gd name="connsiteX271" fmla="*/ 6850 w 10000"/>
              <a:gd name="connsiteY271" fmla="*/ 1515 h 10000"/>
              <a:gd name="connsiteX272" fmla="*/ 6850 w 10000"/>
              <a:gd name="connsiteY272" fmla="*/ 1515 h 10000"/>
              <a:gd name="connsiteX273" fmla="*/ 6842 w 10000"/>
              <a:gd name="connsiteY273" fmla="*/ 1490 h 10000"/>
              <a:gd name="connsiteX274" fmla="*/ 6842 w 10000"/>
              <a:gd name="connsiteY274" fmla="*/ 1490 h 10000"/>
              <a:gd name="connsiteX275" fmla="*/ 6842 w 10000"/>
              <a:gd name="connsiteY275" fmla="*/ 1477 h 10000"/>
              <a:gd name="connsiteX276" fmla="*/ 6842 w 10000"/>
              <a:gd name="connsiteY276" fmla="*/ 1477 h 10000"/>
              <a:gd name="connsiteX277" fmla="*/ 6842 w 10000"/>
              <a:gd name="connsiteY277" fmla="*/ 1477 h 10000"/>
              <a:gd name="connsiteX278" fmla="*/ 6798 w 10000"/>
              <a:gd name="connsiteY278" fmla="*/ 1338 h 10000"/>
              <a:gd name="connsiteX279" fmla="*/ 6780 w 10000"/>
              <a:gd name="connsiteY279" fmla="*/ 1162 h 10000"/>
              <a:gd name="connsiteX280" fmla="*/ 6754 w 10000"/>
              <a:gd name="connsiteY280" fmla="*/ 947 h 10000"/>
              <a:gd name="connsiteX281" fmla="*/ 6754 w 10000"/>
              <a:gd name="connsiteY281" fmla="*/ 720 h 10000"/>
              <a:gd name="connsiteX282" fmla="*/ 6754 w 10000"/>
              <a:gd name="connsiteY282" fmla="*/ 720 h 10000"/>
              <a:gd name="connsiteX283" fmla="*/ 6763 w 10000"/>
              <a:gd name="connsiteY283" fmla="*/ 366 h 10000"/>
              <a:gd name="connsiteX284" fmla="*/ 6789 w 10000"/>
              <a:gd name="connsiteY28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342 w 10000"/>
              <a:gd name="connsiteY59" fmla="*/ 6162 h 10000"/>
              <a:gd name="connsiteX60" fmla="*/ 3473 w 10000"/>
              <a:gd name="connsiteY60" fmla="*/ 6136 h 10000"/>
              <a:gd name="connsiteX61" fmla="*/ 3613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841 w 10000"/>
              <a:gd name="connsiteY69" fmla="*/ 6124 h 10000"/>
              <a:gd name="connsiteX70" fmla="*/ 3937 w 10000"/>
              <a:gd name="connsiteY70" fmla="*/ 6136 h 10000"/>
              <a:gd name="connsiteX71" fmla="*/ 4016 w 10000"/>
              <a:gd name="connsiteY71" fmla="*/ 6187 h 10000"/>
              <a:gd name="connsiteX72" fmla="*/ 4086 w 10000"/>
              <a:gd name="connsiteY72" fmla="*/ 6225 h 10000"/>
              <a:gd name="connsiteX73" fmla="*/ 4147 w 10000"/>
              <a:gd name="connsiteY73" fmla="*/ 6275 h 10000"/>
              <a:gd name="connsiteX74" fmla="*/ 4191 w 10000"/>
              <a:gd name="connsiteY74" fmla="*/ 6351 h 10000"/>
              <a:gd name="connsiteX75" fmla="*/ 4217 w 10000"/>
              <a:gd name="connsiteY75" fmla="*/ 6427 h 10000"/>
              <a:gd name="connsiteX76" fmla="*/ 4252 w 10000"/>
              <a:gd name="connsiteY76" fmla="*/ 6515 h 10000"/>
              <a:gd name="connsiteX77" fmla="*/ 4261 w 10000"/>
              <a:gd name="connsiteY77" fmla="*/ 6616 h 10000"/>
              <a:gd name="connsiteX78" fmla="*/ 4269 w 10000"/>
              <a:gd name="connsiteY78" fmla="*/ 6717 h 10000"/>
              <a:gd name="connsiteX79" fmla="*/ 4269 w 10000"/>
              <a:gd name="connsiteY79" fmla="*/ 6843 h 10000"/>
              <a:gd name="connsiteX80" fmla="*/ 4261 w 10000"/>
              <a:gd name="connsiteY80" fmla="*/ 6957 h 10000"/>
              <a:gd name="connsiteX81" fmla="*/ 4217 w 10000"/>
              <a:gd name="connsiteY81" fmla="*/ 7235 h 10000"/>
              <a:gd name="connsiteX82" fmla="*/ 4164 w 10000"/>
              <a:gd name="connsiteY82" fmla="*/ 7551 h 10000"/>
              <a:gd name="connsiteX83" fmla="*/ 4164 w 10000"/>
              <a:gd name="connsiteY83" fmla="*/ 7551 h 10000"/>
              <a:gd name="connsiteX84" fmla="*/ 4156 w 10000"/>
              <a:gd name="connsiteY84" fmla="*/ 7551 h 10000"/>
              <a:gd name="connsiteX85" fmla="*/ 4156 w 10000"/>
              <a:gd name="connsiteY85" fmla="*/ 7551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88 h 10000"/>
              <a:gd name="connsiteX95" fmla="*/ 4156 w 10000"/>
              <a:gd name="connsiteY95" fmla="*/ 7588 h 10000"/>
              <a:gd name="connsiteX96" fmla="*/ 4156 w 10000"/>
              <a:gd name="connsiteY96" fmla="*/ 7588 h 10000"/>
              <a:gd name="connsiteX97" fmla="*/ 4156 w 10000"/>
              <a:gd name="connsiteY97" fmla="*/ 7588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03 w 10000"/>
              <a:gd name="connsiteY104" fmla="*/ 7803 h 10000"/>
              <a:gd name="connsiteX105" fmla="*/ 4068 w 10000"/>
              <a:gd name="connsiteY105" fmla="*/ 8005 h 10000"/>
              <a:gd name="connsiteX106" fmla="*/ 4051 w 10000"/>
              <a:gd name="connsiteY106" fmla="*/ 8207 h 10000"/>
              <a:gd name="connsiteX107" fmla="*/ 4024 w 10000"/>
              <a:gd name="connsiteY107" fmla="*/ 8422 h 10000"/>
              <a:gd name="connsiteX108" fmla="*/ 4016 w 10000"/>
              <a:gd name="connsiteY108" fmla="*/ 8611 h 10000"/>
              <a:gd name="connsiteX109" fmla="*/ 4016 w 10000"/>
              <a:gd name="connsiteY109" fmla="*/ 8813 h 10000"/>
              <a:gd name="connsiteX110" fmla="*/ 4024 w 10000"/>
              <a:gd name="connsiteY110" fmla="*/ 9003 h 10000"/>
              <a:gd name="connsiteX111" fmla="*/ 4051 w 10000"/>
              <a:gd name="connsiteY111" fmla="*/ 9179 h 10000"/>
              <a:gd name="connsiteX112" fmla="*/ 4086 w 10000"/>
              <a:gd name="connsiteY112" fmla="*/ 9356 h 10000"/>
              <a:gd name="connsiteX113" fmla="*/ 4121 w 10000"/>
              <a:gd name="connsiteY113" fmla="*/ 9508 h 10000"/>
              <a:gd name="connsiteX114" fmla="*/ 4191 w 10000"/>
              <a:gd name="connsiteY114" fmla="*/ 9646 h 10000"/>
              <a:gd name="connsiteX115" fmla="*/ 4269 w 10000"/>
              <a:gd name="connsiteY115" fmla="*/ 9760 h 10000"/>
              <a:gd name="connsiteX116" fmla="*/ 4366 w 10000"/>
              <a:gd name="connsiteY116" fmla="*/ 9861 h 10000"/>
              <a:gd name="connsiteX117" fmla="*/ 4471 w 10000"/>
              <a:gd name="connsiteY117" fmla="*/ 9937 h 10000"/>
              <a:gd name="connsiteX118" fmla="*/ 4611 w 10000"/>
              <a:gd name="connsiteY118" fmla="*/ 9975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821 w 10000"/>
              <a:gd name="connsiteY124" fmla="*/ 10000 h 10000"/>
              <a:gd name="connsiteX125" fmla="*/ 4821 w 10000"/>
              <a:gd name="connsiteY125" fmla="*/ 10000 h 10000"/>
              <a:gd name="connsiteX126" fmla="*/ 5136 w 10000"/>
              <a:gd name="connsiteY126" fmla="*/ 9962 h 10000"/>
              <a:gd name="connsiteX127" fmla="*/ 5468 w 10000"/>
              <a:gd name="connsiteY127" fmla="*/ 9924 h 10000"/>
              <a:gd name="connsiteX128" fmla="*/ 6203 w 10000"/>
              <a:gd name="connsiteY128" fmla="*/ 9798 h 10000"/>
              <a:gd name="connsiteX129" fmla="*/ 6982 w 10000"/>
              <a:gd name="connsiteY129" fmla="*/ 9672 h 10000"/>
              <a:gd name="connsiteX130" fmla="*/ 7358 w 10000"/>
              <a:gd name="connsiteY130" fmla="*/ 9621 h 10000"/>
              <a:gd name="connsiteX131" fmla="*/ 7734 w 10000"/>
              <a:gd name="connsiteY131" fmla="*/ 9583 h 10000"/>
              <a:gd name="connsiteX132" fmla="*/ 7734 w 10000"/>
              <a:gd name="connsiteY132" fmla="*/ 9583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699 w 10000"/>
              <a:gd name="connsiteY138" fmla="*/ 9407 h 10000"/>
              <a:gd name="connsiteX139" fmla="*/ 7699 w 10000"/>
              <a:gd name="connsiteY139" fmla="*/ 9407 h 10000"/>
              <a:gd name="connsiteX140" fmla="*/ 7699 w 10000"/>
              <a:gd name="connsiteY140" fmla="*/ 9381 h 10000"/>
              <a:gd name="connsiteX141" fmla="*/ 7699 w 10000"/>
              <a:gd name="connsiteY141" fmla="*/ 9381 h 10000"/>
              <a:gd name="connsiteX142" fmla="*/ 7577 w 10000"/>
              <a:gd name="connsiteY142" fmla="*/ 8649 h 10000"/>
              <a:gd name="connsiteX143" fmla="*/ 7463 w 10000"/>
              <a:gd name="connsiteY143" fmla="*/ 7967 h 10000"/>
              <a:gd name="connsiteX144" fmla="*/ 7393 w 10000"/>
              <a:gd name="connsiteY144" fmla="*/ 7361 h 10000"/>
              <a:gd name="connsiteX145" fmla="*/ 7332 w 10000"/>
              <a:gd name="connsiteY145" fmla="*/ 6806 h 10000"/>
              <a:gd name="connsiteX146" fmla="*/ 7288 w 10000"/>
              <a:gd name="connsiteY146" fmla="*/ 6313 h 10000"/>
              <a:gd name="connsiteX147" fmla="*/ 7262 w 10000"/>
              <a:gd name="connsiteY147" fmla="*/ 5871 h 10000"/>
              <a:gd name="connsiteX148" fmla="*/ 7253 w 10000"/>
              <a:gd name="connsiteY148" fmla="*/ 5480 h 10000"/>
              <a:gd name="connsiteX149" fmla="*/ 7279 w 10000"/>
              <a:gd name="connsiteY149" fmla="*/ 5139 h 10000"/>
              <a:gd name="connsiteX150" fmla="*/ 7297 w 10000"/>
              <a:gd name="connsiteY150" fmla="*/ 4836 h 10000"/>
              <a:gd name="connsiteX151" fmla="*/ 7340 w 10000"/>
              <a:gd name="connsiteY151" fmla="*/ 4583 h 10000"/>
              <a:gd name="connsiteX152" fmla="*/ 7402 w 10000"/>
              <a:gd name="connsiteY152" fmla="*/ 4394 h 10000"/>
              <a:gd name="connsiteX153" fmla="*/ 7437 w 10000"/>
              <a:gd name="connsiteY153" fmla="*/ 4293 h 10000"/>
              <a:gd name="connsiteX154" fmla="*/ 7463 w 10000"/>
              <a:gd name="connsiteY154" fmla="*/ 4217 h 10000"/>
              <a:gd name="connsiteX155" fmla="*/ 7507 w 10000"/>
              <a:gd name="connsiteY155" fmla="*/ 4154 h 10000"/>
              <a:gd name="connsiteX156" fmla="*/ 7550 w 10000"/>
              <a:gd name="connsiteY156" fmla="*/ 4104 h 10000"/>
              <a:gd name="connsiteX157" fmla="*/ 7594 w 10000"/>
              <a:gd name="connsiteY157" fmla="*/ 4053 h 10000"/>
              <a:gd name="connsiteX158" fmla="*/ 7647 w 10000"/>
              <a:gd name="connsiteY158" fmla="*/ 4003 h 10000"/>
              <a:gd name="connsiteX159" fmla="*/ 7699 w 10000"/>
              <a:gd name="connsiteY159" fmla="*/ 3990 h 10000"/>
              <a:gd name="connsiteX160" fmla="*/ 7752 w 10000"/>
              <a:gd name="connsiteY160" fmla="*/ 3965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927 w 10000"/>
              <a:gd name="connsiteY169" fmla="*/ 3939 h 10000"/>
              <a:gd name="connsiteX170" fmla="*/ 7997 w 10000"/>
              <a:gd name="connsiteY170" fmla="*/ 3965 h 10000"/>
              <a:gd name="connsiteX171" fmla="*/ 8136 w 10000"/>
              <a:gd name="connsiteY171" fmla="*/ 4028 h 10000"/>
              <a:gd name="connsiteX172" fmla="*/ 8294 w 10000"/>
              <a:gd name="connsiteY172" fmla="*/ 4116 h 10000"/>
              <a:gd name="connsiteX173" fmla="*/ 8443 w 10000"/>
              <a:gd name="connsiteY173" fmla="*/ 4242 h 10000"/>
              <a:gd name="connsiteX174" fmla="*/ 8443 w 10000"/>
              <a:gd name="connsiteY174" fmla="*/ 4242 h 10000"/>
              <a:gd name="connsiteX175" fmla="*/ 8451 w 10000"/>
              <a:gd name="connsiteY175" fmla="*/ 4242 h 10000"/>
              <a:gd name="connsiteX176" fmla="*/ 8451 w 10000"/>
              <a:gd name="connsiteY176" fmla="*/ 4242 h 10000"/>
              <a:gd name="connsiteX177" fmla="*/ 8836 w 10000"/>
              <a:gd name="connsiteY177" fmla="*/ 4545 h 10000"/>
              <a:gd name="connsiteX178" fmla="*/ 8976 w 10000"/>
              <a:gd name="connsiteY178" fmla="*/ 4646 h 10000"/>
              <a:gd name="connsiteX179" fmla="*/ 9099 w 10000"/>
              <a:gd name="connsiteY179" fmla="*/ 4722 h 10000"/>
              <a:gd name="connsiteX180" fmla="*/ 9204 w 10000"/>
              <a:gd name="connsiteY180" fmla="*/ 4785 h 10000"/>
              <a:gd name="connsiteX181" fmla="*/ 9300 w 10000"/>
              <a:gd name="connsiteY181" fmla="*/ 4823 h 10000"/>
              <a:gd name="connsiteX182" fmla="*/ 9388 w 10000"/>
              <a:gd name="connsiteY182" fmla="*/ 4848 h 10000"/>
              <a:gd name="connsiteX183" fmla="*/ 9466 w 10000"/>
              <a:gd name="connsiteY183" fmla="*/ 4848 h 10000"/>
              <a:gd name="connsiteX184" fmla="*/ 9466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580 w 10000"/>
              <a:gd name="connsiteY189" fmla="*/ 4836 h 10000"/>
              <a:gd name="connsiteX190" fmla="*/ 9668 w 10000"/>
              <a:gd name="connsiteY190" fmla="*/ 4798 h 10000"/>
              <a:gd name="connsiteX191" fmla="*/ 9738 w 10000"/>
              <a:gd name="connsiteY191" fmla="*/ 4747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43 w 10000"/>
              <a:gd name="connsiteY212" fmla="*/ 4583 h 10000"/>
              <a:gd name="connsiteX213" fmla="*/ 9886 w 10000"/>
              <a:gd name="connsiteY213" fmla="*/ 4495 h 10000"/>
              <a:gd name="connsiteX214" fmla="*/ 9921 w 10000"/>
              <a:gd name="connsiteY214" fmla="*/ 4369 h 10000"/>
              <a:gd name="connsiteX215" fmla="*/ 9948 w 10000"/>
              <a:gd name="connsiteY215" fmla="*/ 4217 h 10000"/>
              <a:gd name="connsiteX216" fmla="*/ 9983 w 10000"/>
              <a:gd name="connsiteY216" fmla="*/ 4040 h 10000"/>
              <a:gd name="connsiteX217" fmla="*/ 10000 w 10000"/>
              <a:gd name="connsiteY217" fmla="*/ 3851 h 10000"/>
              <a:gd name="connsiteX218" fmla="*/ 10000 w 10000"/>
              <a:gd name="connsiteY218" fmla="*/ 3649 h 10000"/>
              <a:gd name="connsiteX219" fmla="*/ 10000 w 10000"/>
              <a:gd name="connsiteY219" fmla="*/ 3460 h 10000"/>
              <a:gd name="connsiteX220" fmla="*/ 9983 w 10000"/>
              <a:gd name="connsiteY220" fmla="*/ 3258 h 10000"/>
              <a:gd name="connsiteX221" fmla="*/ 9939 w 10000"/>
              <a:gd name="connsiteY221" fmla="*/ 3068 h 10000"/>
              <a:gd name="connsiteX222" fmla="*/ 9886 w 10000"/>
              <a:gd name="connsiteY222" fmla="*/ 2904 h 10000"/>
              <a:gd name="connsiteX223" fmla="*/ 9843 w 10000"/>
              <a:gd name="connsiteY223" fmla="*/ 2816 h 10000"/>
              <a:gd name="connsiteX224" fmla="*/ 9799 w 10000"/>
              <a:gd name="connsiteY224" fmla="*/ 2753 h 10000"/>
              <a:gd name="connsiteX225" fmla="*/ 9755 w 10000"/>
              <a:gd name="connsiteY225" fmla="*/ 2677 h 10000"/>
              <a:gd name="connsiteX226" fmla="*/ 9694 w 10000"/>
              <a:gd name="connsiteY226" fmla="*/ 2614 h 10000"/>
              <a:gd name="connsiteX227" fmla="*/ 9633 w 10000"/>
              <a:gd name="connsiteY227" fmla="*/ 2551 h 10000"/>
              <a:gd name="connsiteX228" fmla="*/ 9571 w 10000"/>
              <a:gd name="connsiteY228" fmla="*/ 2500 h 10000"/>
              <a:gd name="connsiteX229" fmla="*/ 9484 w 10000"/>
              <a:gd name="connsiteY229" fmla="*/ 2475 h 10000"/>
              <a:gd name="connsiteX230" fmla="*/ 9396 w 10000"/>
              <a:gd name="connsiteY230" fmla="*/ 2449 h 10000"/>
              <a:gd name="connsiteX231" fmla="*/ 9300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081 w 10000"/>
              <a:gd name="connsiteY238" fmla="*/ 2424 h 10000"/>
              <a:gd name="connsiteX239" fmla="*/ 8941 w 10000"/>
              <a:gd name="connsiteY239" fmla="*/ 2462 h 10000"/>
              <a:gd name="connsiteX240" fmla="*/ 8801 w 10000"/>
              <a:gd name="connsiteY240" fmla="*/ 2487 h 10000"/>
              <a:gd name="connsiteX241" fmla="*/ 8644 w 10000"/>
              <a:gd name="connsiteY241" fmla="*/ 2551 h 10000"/>
              <a:gd name="connsiteX242" fmla="*/ 8644 w 10000"/>
              <a:gd name="connsiteY242" fmla="*/ 2551 h 10000"/>
              <a:gd name="connsiteX243" fmla="*/ 8635 w 10000"/>
              <a:gd name="connsiteY243" fmla="*/ 2551 h 10000"/>
              <a:gd name="connsiteX244" fmla="*/ 8635 w 10000"/>
              <a:gd name="connsiteY244" fmla="*/ 2551 h 10000"/>
              <a:gd name="connsiteX245" fmla="*/ 8626 w 10000"/>
              <a:gd name="connsiteY245" fmla="*/ 2551 h 10000"/>
              <a:gd name="connsiteX246" fmla="*/ 8626 w 10000"/>
              <a:gd name="connsiteY246" fmla="*/ 2551 h 10000"/>
              <a:gd name="connsiteX247" fmla="*/ 8443 w 10000"/>
              <a:gd name="connsiteY247" fmla="*/ 2614 h 10000"/>
              <a:gd name="connsiteX248" fmla="*/ 8276 w 10000"/>
              <a:gd name="connsiteY248" fmla="*/ 2664 h 10000"/>
              <a:gd name="connsiteX249" fmla="*/ 8110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848 w 10000"/>
              <a:gd name="connsiteY258" fmla="*/ 2689 h 10000"/>
              <a:gd name="connsiteX259" fmla="*/ 7743 w 10000"/>
              <a:gd name="connsiteY259" fmla="*/ 2677 h 10000"/>
              <a:gd name="connsiteX260" fmla="*/ 7638 w 10000"/>
              <a:gd name="connsiteY260" fmla="*/ 2626 h 10000"/>
              <a:gd name="connsiteX261" fmla="*/ 7542 w 10000"/>
              <a:gd name="connsiteY261" fmla="*/ 2601 h 10000"/>
              <a:gd name="connsiteX262" fmla="*/ 7454 w 10000"/>
              <a:gd name="connsiteY262" fmla="*/ 2538 h 10000"/>
              <a:gd name="connsiteX263" fmla="*/ 7375 w 10000"/>
              <a:gd name="connsiteY263" fmla="*/ 2475 h 10000"/>
              <a:gd name="connsiteX264" fmla="*/ 7297 w 10000"/>
              <a:gd name="connsiteY264" fmla="*/ 2399 h 10000"/>
              <a:gd name="connsiteX265" fmla="*/ 7235 w 10000"/>
              <a:gd name="connsiteY265" fmla="*/ 2323 h 10000"/>
              <a:gd name="connsiteX266" fmla="*/ 7174 w 10000"/>
              <a:gd name="connsiteY266" fmla="*/ 2235 h 10000"/>
              <a:gd name="connsiteX267" fmla="*/ 7113 w 10000"/>
              <a:gd name="connsiteY267" fmla="*/ 2134 h 10000"/>
              <a:gd name="connsiteX268" fmla="*/ 7008 w 10000"/>
              <a:gd name="connsiteY268" fmla="*/ 1944 h 10000"/>
              <a:gd name="connsiteX269" fmla="*/ 6929 w 10000"/>
              <a:gd name="connsiteY269" fmla="*/ 1730 h 10000"/>
              <a:gd name="connsiteX270" fmla="*/ 6850 w 10000"/>
              <a:gd name="connsiteY270" fmla="*/ 1515 h 10000"/>
              <a:gd name="connsiteX271" fmla="*/ 6850 w 10000"/>
              <a:gd name="connsiteY271" fmla="*/ 1515 h 10000"/>
              <a:gd name="connsiteX272" fmla="*/ 6842 w 10000"/>
              <a:gd name="connsiteY272" fmla="*/ 1490 h 10000"/>
              <a:gd name="connsiteX273" fmla="*/ 6842 w 10000"/>
              <a:gd name="connsiteY273" fmla="*/ 1490 h 10000"/>
              <a:gd name="connsiteX274" fmla="*/ 6842 w 10000"/>
              <a:gd name="connsiteY274" fmla="*/ 1477 h 10000"/>
              <a:gd name="connsiteX275" fmla="*/ 6842 w 10000"/>
              <a:gd name="connsiteY275" fmla="*/ 1477 h 10000"/>
              <a:gd name="connsiteX276" fmla="*/ 6842 w 10000"/>
              <a:gd name="connsiteY276" fmla="*/ 1477 h 10000"/>
              <a:gd name="connsiteX277" fmla="*/ 6798 w 10000"/>
              <a:gd name="connsiteY277" fmla="*/ 1338 h 10000"/>
              <a:gd name="connsiteX278" fmla="*/ 6780 w 10000"/>
              <a:gd name="connsiteY278" fmla="*/ 1162 h 10000"/>
              <a:gd name="connsiteX279" fmla="*/ 6754 w 10000"/>
              <a:gd name="connsiteY279" fmla="*/ 947 h 10000"/>
              <a:gd name="connsiteX280" fmla="*/ 6754 w 10000"/>
              <a:gd name="connsiteY280" fmla="*/ 720 h 10000"/>
              <a:gd name="connsiteX281" fmla="*/ 6754 w 10000"/>
              <a:gd name="connsiteY281" fmla="*/ 720 h 10000"/>
              <a:gd name="connsiteX282" fmla="*/ 6763 w 10000"/>
              <a:gd name="connsiteY282" fmla="*/ 366 h 10000"/>
              <a:gd name="connsiteX283" fmla="*/ 6789 w 10000"/>
              <a:gd name="connsiteY28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03 w 10000"/>
              <a:gd name="connsiteY103" fmla="*/ 7803 h 10000"/>
              <a:gd name="connsiteX104" fmla="*/ 4068 w 10000"/>
              <a:gd name="connsiteY104" fmla="*/ 8005 h 10000"/>
              <a:gd name="connsiteX105" fmla="*/ 4051 w 10000"/>
              <a:gd name="connsiteY105" fmla="*/ 8207 h 10000"/>
              <a:gd name="connsiteX106" fmla="*/ 4024 w 10000"/>
              <a:gd name="connsiteY106" fmla="*/ 8422 h 10000"/>
              <a:gd name="connsiteX107" fmla="*/ 4016 w 10000"/>
              <a:gd name="connsiteY107" fmla="*/ 8611 h 10000"/>
              <a:gd name="connsiteX108" fmla="*/ 4016 w 10000"/>
              <a:gd name="connsiteY108" fmla="*/ 8813 h 10000"/>
              <a:gd name="connsiteX109" fmla="*/ 4024 w 10000"/>
              <a:gd name="connsiteY109" fmla="*/ 9003 h 10000"/>
              <a:gd name="connsiteX110" fmla="*/ 4051 w 10000"/>
              <a:gd name="connsiteY110" fmla="*/ 9179 h 10000"/>
              <a:gd name="connsiteX111" fmla="*/ 4086 w 10000"/>
              <a:gd name="connsiteY111" fmla="*/ 9356 h 10000"/>
              <a:gd name="connsiteX112" fmla="*/ 4121 w 10000"/>
              <a:gd name="connsiteY112" fmla="*/ 9508 h 10000"/>
              <a:gd name="connsiteX113" fmla="*/ 4191 w 10000"/>
              <a:gd name="connsiteY113" fmla="*/ 9646 h 10000"/>
              <a:gd name="connsiteX114" fmla="*/ 4269 w 10000"/>
              <a:gd name="connsiteY114" fmla="*/ 9760 h 10000"/>
              <a:gd name="connsiteX115" fmla="*/ 4366 w 10000"/>
              <a:gd name="connsiteY115" fmla="*/ 9861 h 10000"/>
              <a:gd name="connsiteX116" fmla="*/ 4471 w 10000"/>
              <a:gd name="connsiteY116" fmla="*/ 9937 h 10000"/>
              <a:gd name="connsiteX117" fmla="*/ 4611 w 10000"/>
              <a:gd name="connsiteY117" fmla="*/ 9975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821 w 10000"/>
              <a:gd name="connsiteY123" fmla="*/ 10000 h 10000"/>
              <a:gd name="connsiteX124" fmla="*/ 4821 w 10000"/>
              <a:gd name="connsiteY124" fmla="*/ 10000 h 10000"/>
              <a:gd name="connsiteX125" fmla="*/ 5136 w 10000"/>
              <a:gd name="connsiteY125" fmla="*/ 9962 h 10000"/>
              <a:gd name="connsiteX126" fmla="*/ 5468 w 10000"/>
              <a:gd name="connsiteY126" fmla="*/ 9924 h 10000"/>
              <a:gd name="connsiteX127" fmla="*/ 6203 w 10000"/>
              <a:gd name="connsiteY127" fmla="*/ 9798 h 10000"/>
              <a:gd name="connsiteX128" fmla="*/ 6982 w 10000"/>
              <a:gd name="connsiteY128" fmla="*/ 9672 h 10000"/>
              <a:gd name="connsiteX129" fmla="*/ 7358 w 10000"/>
              <a:gd name="connsiteY129" fmla="*/ 9621 h 10000"/>
              <a:gd name="connsiteX130" fmla="*/ 7734 w 10000"/>
              <a:gd name="connsiteY130" fmla="*/ 9583 h 10000"/>
              <a:gd name="connsiteX131" fmla="*/ 7734 w 10000"/>
              <a:gd name="connsiteY131" fmla="*/ 9583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699 w 10000"/>
              <a:gd name="connsiteY137" fmla="*/ 9407 h 10000"/>
              <a:gd name="connsiteX138" fmla="*/ 7699 w 10000"/>
              <a:gd name="connsiteY138" fmla="*/ 9407 h 10000"/>
              <a:gd name="connsiteX139" fmla="*/ 7699 w 10000"/>
              <a:gd name="connsiteY139" fmla="*/ 9381 h 10000"/>
              <a:gd name="connsiteX140" fmla="*/ 7699 w 10000"/>
              <a:gd name="connsiteY140" fmla="*/ 9381 h 10000"/>
              <a:gd name="connsiteX141" fmla="*/ 7577 w 10000"/>
              <a:gd name="connsiteY141" fmla="*/ 8649 h 10000"/>
              <a:gd name="connsiteX142" fmla="*/ 7463 w 10000"/>
              <a:gd name="connsiteY142" fmla="*/ 7967 h 10000"/>
              <a:gd name="connsiteX143" fmla="*/ 7393 w 10000"/>
              <a:gd name="connsiteY143" fmla="*/ 7361 h 10000"/>
              <a:gd name="connsiteX144" fmla="*/ 7332 w 10000"/>
              <a:gd name="connsiteY144" fmla="*/ 6806 h 10000"/>
              <a:gd name="connsiteX145" fmla="*/ 7288 w 10000"/>
              <a:gd name="connsiteY145" fmla="*/ 6313 h 10000"/>
              <a:gd name="connsiteX146" fmla="*/ 7262 w 10000"/>
              <a:gd name="connsiteY146" fmla="*/ 5871 h 10000"/>
              <a:gd name="connsiteX147" fmla="*/ 7253 w 10000"/>
              <a:gd name="connsiteY147" fmla="*/ 5480 h 10000"/>
              <a:gd name="connsiteX148" fmla="*/ 7279 w 10000"/>
              <a:gd name="connsiteY148" fmla="*/ 5139 h 10000"/>
              <a:gd name="connsiteX149" fmla="*/ 7297 w 10000"/>
              <a:gd name="connsiteY149" fmla="*/ 4836 h 10000"/>
              <a:gd name="connsiteX150" fmla="*/ 7340 w 10000"/>
              <a:gd name="connsiteY150" fmla="*/ 4583 h 10000"/>
              <a:gd name="connsiteX151" fmla="*/ 7402 w 10000"/>
              <a:gd name="connsiteY151" fmla="*/ 4394 h 10000"/>
              <a:gd name="connsiteX152" fmla="*/ 7437 w 10000"/>
              <a:gd name="connsiteY152" fmla="*/ 4293 h 10000"/>
              <a:gd name="connsiteX153" fmla="*/ 7463 w 10000"/>
              <a:gd name="connsiteY153" fmla="*/ 4217 h 10000"/>
              <a:gd name="connsiteX154" fmla="*/ 7507 w 10000"/>
              <a:gd name="connsiteY154" fmla="*/ 4154 h 10000"/>
              <a:gd name="connsiteX155" fmla="*/ 7550 w 10000"/>
              <a:gd name="connsiteY155" fmla="*/ 4104 h 10000"/>
              <a:gd name="connsiteX156" fmla="*/ 7594 w 10000"/>
              <a:gd name="connsiteY156" fmla="*/ 4053 h 10000"/>
              <a:gd name="connsiteX157" fmla="*/ 7647 w 10000"/>
              <a:gd name="connsiteY157" fmla="*/ 4003 h 10000"/>
              <a:gd name="connsiteX158" fmla="*/ 7699 w 10000"/>
              <a:gd name="connsiteY158" fmla="*/ 3990 h 10000"/>
              <a:gd name="connsiteX159" fmla="*/ 7752 w 10000"/>
              <a:gd name="connsiteY159" fmla="*/ 3965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927 w 10000"/>
              <a:gd name="connsiteY168" fmla="*/ 3939 h 10000"/>
              <a:gd name="connsiteX169" fmla="*/ 7997 w 10000"/>
              <a:gd name="connsiteY169" fmla="*/ 3965 h 10000"/>
              <a:gd name="connsiteX170" fmla="*/ 8136 w 10000"/>
              <a:gd name="connsiteY170" fmla="*/ 4028 h 10000"/>
              <a:gd name="connsiteX171" fmla="*/ 8294 w 10000"/>
              <a:gd name="connsiteY171" fmla="*/ 4116 h 10000"/>
              <a:gd name="connsiteX172" fmla="*/ 8443 w 10000"/>
              <a:gd name="connsiteY172" fmla="*/ 4242 h 10000"/>
              <a:gd name="connsiteX173" fmla="*/ 8443 w 10000"/>
              <a:gd name="connsiteY173" fmla="*/ 4242 h 10000"/>
              <a:gd name="connsiteX174" fmla="*/ 8451 w 10000"/>
              <a:gd name="connsiteY174" fmla="*/ 4242 h 10000"/>
              <a:gd name="connsiteX175" fmla="*/ 8451 w 10000"/>
              <a:gd name="connsiteY175" fmla="*/ 4242 h 10000"/>
              <a:gd name="connsiteX176" fmla="*/ 8836 w 10000"/>
              <a:gd name="connsiteY176" fmla="*/ 4545 h 10000"/>
              <a:gd name="connsiteX177" fmla="*/ 8976 w 10000"/>
              <a:gd name="connsiteY177" fmla="*/ 4646 h 10000"/>
              <a:gd name="connsiteX178" fmla="*/ 9099 w 10000"/>
              <a:gd name="connsiteY178" fmla="*/ 4722 h 10000"/>
              <a:gd name="connsiteX179" fmla="*/ 9204 w 10000"/>
              <a:gd name="connsiteY179" fmla="*/ 4785 h 10000"/>
              <a:gd name="connsiteX180" fmla="*/ 9300 w 10000"/>
              <a:gd name="connsiteY180" fmla="*/ 4823 h 10000"/>
              <a:gd name="connsiteX181" fmla="*/ 9388 w 10000"/>
              <a:gd name="connsiteY181" fmla="*/ 4848 h 10000"/>
              <a:gd name="connsiteX182" fmla="*/ 9466 w 10000"/>
              <a:gd name="connsiteY182" fmla="*/ 4848 h 10000"/>
              <a:gd name="connsiteX183" fmla="*/ 9466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580 w 10000"/>
              <a:gd name="connsiteY188" fmla="*/ 4836 h 10000"/>
              <a:gd name="connsiteX189" fmla="*/ 9668 w 10000"/>
              <a:gd name="connsiteY189" fmla="*/ 4798 h 10000"/>
              <a:gd name="connsiteX190" fmla="*/ 9738 w 10000"/>
              <a:gd name="connsiteY190" fmla="*/ 4747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43 w 10000"/>
              <a:gd name="connsiteY211" fmla="*/ 4583 h 10000"/>
              <a:gd name="connsiteX212" fmla="*/ 9886 w 10000"/>
              <a:gd name="connsiteY212" fmla="*/ 4495 h 10000"/>
              <a:gd name="connsiteX213" fmla="*/ 9921 w 10000"/>
              <a:gd name="connsiteY213" fmla="*/ 4369 h 10000"/>
              <a:gd name="connsiteX214" fmla="*/ 9948 w 10000"/>
              <a:gd name="connsiteY214" fmla="*/ 4217 h 10000"/>
              <a:gd name="connsiteX215" fmla="*/ 9983 w 10000"/>
              <a:gd name="connsiteY215" fmla="*/ 4040 h 10000"/>
              <a:gd name="connsiteX216" fmla="*/ 10000 w 10000"/>
              <a:gd name="connsiteY216" fmla="*/ 3851 h 10000"/>
              <a:gd name="connsiteX217" fmla="*/ 10000 w 10000"/>
              <a:gd name="connsiteY217" fmla="*/ 3649 h 10000"/>
              <a:gd name="connsiteX218" fmla="*/ 10000 w 10000"/>
              <a:gd name="connsiteY218" fmla="*/ 3460 h 10000"/>
              <a:gd name="connsiteX219" fmla="*/ 9983 w 10000"/>
              <a:gd name="connsiteY219" fmla="*/ 3258 h 10000"/>
              <a:gd name="connsiteX220" fmla="*/ 9939 w 10000"/>
              <a:gd name="connsiteY220" fmla="*/ 3068 h 10000"/>
              <a:gd name="connsiteX221" fmla="*/ 9886 w 10000"/>
              <a:gd name="connsiteY221" fmla="*/ 2904 h 10000"/>
              <a:gd name="connsiteX222" fmla="*/ 9843 w 10000"/>
              <a:gd name="connsiteY222" fmla="*/ 2816 h 10000"/>
              <a:gd name="connsiteX223" fmla="*/ 9799 w 10000"/>
              <a:gd name="connsiteY223" fmla="*/ 2753 h 10000"/>
              <a:gd name="connsiteX224" fmla="*/ 9755 w 10000"/>
              <a:gd name="connsiteY224" fmla="*/ 2677 h 10000"/>
              <a:gd name="connsiteX225" fmla="*/ 9694 w 10000"/>
              <a:gd name="connsiteY225" fmla="*/ 2614 h 10000"/>
              <a:gd name="connsiteX226" fmla="*/ 9633 w 10000"/>
              <a:gd name="connsiteY226" fmla="*/ 2551 h 10000"/>
              <a:gd name="connsiteX227" fmla="*/ 9571 w 10000"/>
              <a:gd name="connsiteY227" fmla="*/ 2500 h 10000"/>
              <a:gd name="connsiteX228" fmla="*/ 9484 w 10000"/>
              <a:gd name="connsiteY228" fmla="*/ 2475 h 10000"/>
              <a:gd name="connsiteX229" fmla="*/ 9396 w 10000"/>
              <a:gd name="connsiteY229" fmla="*/ 2449 h 10000"/>
              <a:gd name="connsiteX230" fmla="*/ 9300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081 w 10000"/>
              <a:gd name="connsiteY237" fmla="*/ 2424 h 10000"/>
              <a:gd name="connsiteX238" fmla="*/ 8941 w 10000"/>
              <a:gd name="connsiteY238" fmla="*/ 2462 h 10000"/>
              <a:gd name="connsiteX239" fmla="*/ 8801 w 10000"/>
              <a:gd name="connsiteY239" fmla="*/ 2487 h 10000"/>
              <a:gd name="connsiteX240" fmla="*/ 8644 w 10000"/>
              <a:gd name="connsiteY240" fmla="*/ 2551 h 10000"/>
              <a:gd name="connsiteX241" fmla="*/ 8644 w 10000"/>
              <a:gd name="connsiteY241" fmla="*/ 2551 h 10000"/>
              <a:gd name="connsiteX242" fmla="*/ 8635 w 10000"/>
              <a:gd name="connsiteY242" fmla="*/ 2551 h 10000"/>
              <a:gd name="connsiteX243" fmla="*/ 8635 w 10000"/>
              <a:gd name="connsiteY243" fmla="*/ 2551 h 10000"/>
              <a:gd name="connsiteX244" fmla="*/ 8626 w 10000"/>
              <a:gd name="connsiteY244" fmla="*/ 2551 h 10000"/>
              <a:gd name="connsiteX245" fmla="*/ 8626 w 10000"/>
              <a:gd name="connsiteY245" fmla="*/ 2551 h 10000"/>
              <a:gd name="connsiteX246" fmla="*/ 8443 w 10000"/>
              <a:gd name="connsiteY246" fmla="*/ 2614 h 10000"/>
              <a:gd name="connsiteX247" fmla="*/ 8276 w 10000"/>
              <a:gd name="connsiteY247" fmla="*/ 2664 h 10000"/>
              <a:gd name="connsiteX248" fmla="*/ 8110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848 w 10000"/>
              <a:gd name="connsiteY257" fmla="*/ 2689 h 10000"/>
              <a:gd name="connsiteX258" fmla="*/ 7743 w 10000"/>
              <a:gd name="connsiteY258" fmla="*/ 2677 h 10000"/>
              <a:gd name="connsiteX259" fmla="*/ 7638 w 10000"/>
              <a:gd name="connsiteY259" fmla="*/ 2626 h 10000"/>
              <a:gd name="connsiteX260" fmla="*/ 7542 w 10000"/>
              <a:gd name="connsiteY260" fmla="*/ 2601 h 10000"/>
              <a:gd name="connsiteX261" fmla="*/ 7454 w 10000"/>
              <a:gd name="connsiteY261" fmla="*/ 2538 h 10000"/>
              <a:gd name="connsiteX262" fmla="*/ 7375 w 10000"/>
              <a:gd name="connsiteY262" fmla="*/ 2475 h 10000"/>
              <a:gd name="connsiteX263" fmla="*/ 7297 w 10000"/>
              <a:gd name="connsiteY263" fmla="*/ 2399 h 10000"/>
              <a:gd name="connsiteX264" fmla="*/ 7235 w 10000"/>
              <a:gd name="connsiteY264" fmla="*/ 2323 h 10000"/>
              <a:gd name="connsiteX265" fmla="*/ 7174 w 10000"/>
              <a:gd name="connsiteY265" fmla="*/ 2235 h 10000"/>
              <a:gd name="connsiteX266" fmla="*/ 7113 w 10000"/>
              <a:gd name="connsiteY266" fmla="*/ 2134 h 10000"/>
              <a:gd name="connsiteX267" fmla="*/ 7008 w 10000"/>
              <a:gd name="connsiteY267" fmla="*/ 1944 h 10000"/>
              <a:gd name="connsiteX268" fmla="*/ 6929 w 10000"/>
              <a:gd name="connsiteY268" fmla="*/ 1730 h 10000"/>
              <a:gd name="connsiteX269" fmla="*/ 6850 w 10000"/>
              <a:gd name="connsiteY269" fmla="*/ 1515 h 10000"/>
              <a:gd name="connsiteX270" fmla="*/ 6850 w 10000"/>
              <a:gd name="connsiteY270" fmla="*/ 1515 h 10000"/>
              <a:gd name="connsiteX271" fmla="*/ 6842 w 10000"/>
              <a:gd name="connsiteY271" fmla="*/ 1490 h 10000"/>
              <a:gd name="connsiteX272" fmla="*/ 6842 w 10000"/>
              <a:gd name="connsiteY272" fmla="*/ 1490 h 10000"/>
              <a:gd name="connsiteX273" fmla="*/ 6842 w 10000"/>
              <a:gd name="connsiteY273" fmla="*/ 1477 h 10000"/>
              <a:gd name="connsiteX274" fmla="*/ 6842 w 10000"/>
              <a:gd name="connsiteY274" fmla="*/ 1477 h 10000"/>
              <a:gd name="connsiteX275" fmla="*/ 6842 w 10000"/>
              <a:gd name="connsiteY275" fmla="*/ 1477 h 10000"/>
              <a:gd name="connsiteX276" fmla="*/ 6798 w 10000"/>
              <a:gd name="connsiteY276" fmla="*/ 1338 h 10000"/>
              <a:gd name="connsiteX277" fmla="*/ 6780 w 10000"/>
              <a:gd name="connsiteY277" fmla="*/ 1162 h 10000"/>
              <a:gd name="connsiteX278" fmla="*/ 6754 w 10000"/>
              <a:gd name="connsiteY278" fmla="*/ 947 h 10000"/>
              <a:gd name="connsiteX279" fmla="*/ 6754 w 10000"/>
              <a:gd name="connsiteY279" fmla="*/ 720 h 10000"/>
              <a:gd name="connsiteX280" fmla="*/ 6754 w 10000"/>
              <a:gd name="connsiteY280" fmla="*/ 720 h 10000"/>
              <a:gd name="connsiteX281" fmla="*/ 6763 w 10000"/>
              <a:gd name="connsiteY281" fmla="*/ 366 h 10000"/>
              <a:gd name="connsiteX282" fmla="*/ 6789 w 10000"/>
              <a:gd name="connsiteY28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03 w 10000"/>
              <a:gd name="connsiteY102" fmla="*/ 7803 h 10000"/>
              <a:gd name="connsiteX103" fmla="*/ 4068 w 10000"/>
              <a:gd name="connsiteY103" fmla="*/ 8005 h 10000"/>
              <a:gd name="connsiteX104" fmla="*/ 4051 w 10000"/>
              <a:gd name="connsiteY104" fmla="*/ 8207 h 10000"/>
              <a:gd name="connsiteX105" fmla="*/ 4024 w 10000"/>
              <a:gd name="connsiteY105" fmla="*/ 8422 h 10000"/>
              <a:gd name="connsiteX106" fmla="*/ 4016 w 10000"/>
              <a:gd name="connsiteY106" fmla="*/ 8611 h 10000"/>
              <a:gd name="connsiteX107" fmla="*/ 4016 w 10000"/>
              <a:gd name="connsiteY107" fmla="*/ 8813 h 10000"/>
              <a:gd name="connsiteX108" fmla="*/ 4024 w 10000"/>
              <a:gd name="connsiteY108" fmla="*/ 9003 h 10000"/>
              <a:gd name="connsiteX109" fmla="*/ 4051 w 10000"/>
              <a:gd name="connsiteY109" fmla="*/ 9179 h 10000"/>
              <a:gd name="connsiteX110" fmla="*/ 4086 w 10000"/>
              <a:gd name="connsiteY110" fmla="*/ 9356 h 10000"/>
              <a:gd name="connsiteX111" fmla="*/ 4121 w 10000"/>
              <a:gd name="connsiteY111" fmla="*/ 9508 h 10000"/>
              <a:gd name="connsiteX112" fmla="*/ 4191 w 10000"/>
              <a:gd name="connsiteY112" fmla="*/ 9646 h 10000"/>
              <a:gd name="connsiteX113" fmla="*/ 4269 w 10000"/>
              <a:gd name="connsiteY113" fmla="*/ 9760 h 10000"/>
              <a:gd name="connsiteX114" fmla="*/ 4366 w 10000"/>
              <a:gd name="connsiteY114" fmla="*/ 9861 h 10000"/>
              <a:gd name="connsiteX115" fmla="*/ 4471 w 10000"/>
              <a:gd name="connsiteY115" fmla="*/ 9937 h 10000"/>
              <a:gd name="connsiteX116" fmla="*/ 4611 w 10000"/>
              <a:gd name="connsiteY116" fmla="*/ 9975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821 w 10000"/>
              <a:gd name="connsiteY122" fmla="*/ 10000 h 10000"/>
              <a:gd name="connsiteX123" fmla="*/ 4821 w 10000"/>
              <a:gd name="connsiteY123" fmla="*/ 10000 h 10000"/>
              <a:gd name="connsiteX124" fmla="*/ 5136 w 10000"/>
              <a:gd name="connsiteY124" fmla="*/ 9962 h 10000"/>
              <a:gd name="connsiteX125" fmla="*/ 5468 w 10000"/>
              <a:gd name="connsiteY125" fmla="*/ 9924 h 10000"/>
              <a:gd name="connsiteX126" fmla="*/ 6203 w 10000"/>
              <a:gd name="connsiteY126" fmla="*/ 9798 h 10000"/>
              <a:gd name="connsiteX127" fmla="*/ 6982 w 10000"/>
              <a:gd name="connsiteY127" fmla="*/ 9672 h 10000"/>
              <a:gd name="connsiteX128" fmla="*/ 7358 w 10000"/>
              <a:gd name="connsiteY128" fmla="*/ 9621 h 10000"/>
              <a:gd name="connsiteX129" fmla="*/ 7734 w 10000"/>
              <a:gd name="connsiteY129" fmla="*/ 9583 h 10000"/>
              <a:gd name="connsiteX130" fmla="*/ 7734 w 10000"/>
              <a:gd name="connsiteY130" fmla="*/ 9583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699 w 10000"/>
              <a:gd name="connsiteY136" fmla="*/ 9407 h 10000"/>
              <a:gd name="connsiteX137" fmla="*/ 7699 w 10000"/>
              <a:gd name="connsiteY137" fmla="*/ 9407 h 10000"/>
              <a:gd name="connsiteX138" fmla="*/ 7699 w 10000"/>
              <a:gd name="connsiteY138" fmla="*/ 9381 h 10000"/>
              <a:gd name="connsiteX139" fmla="*/ 7699 w 10000"/>
              <a:gd name="connsiteY139" fmla="*/ 9381 h 10000"/>
              <a:gd name="connsiteX140" fmla="*/ 7577 w 10000"/>
              <a:gd name="connsiteY140" fmla="*/ 8649 h 10000"/>
              <a:gd name="connsiteX141" fmla="*/ 7463 w 10000"/>
              <a:gd name="connsiteY141" fmla="*/ 7967 h 10000"/>
              <a:gd name="connsiteX142" fmla="*/ 7393 w 10000"/>
              <a:gd name="connsiteY142" fmla="*/ 7361 h 10000"/>
              <a:gd name="connsiteX143" fmla="*/ 7332 w 10000"/>
              <a:gd name="connsiteY143" fmla="*/ 6806 h 10000"/>
              <a:gd name="connsiteX144" fmla="*/ 7288 w 10000"/>
              <a:gd name="connsiteY144" fmla="*/ 6313 h 10000"/>
              <a:gd name="connsiteX145" fmla="*/ 7262 w 10000"/>
              <a:gd name="connsiteY145" fmla="*/ 5871 h 10000"/>
              <a:gd name="connsiteX146" fmla="*/ 7253 w 10000"/>
              <a:gd name="connsiteY146" fmla="*/ 5480 h 10000"/>
              <a:gd name="connsiteX147" fmla="*/ 7279 w 10000"/>
              <a:gd name="connsiteY147" fmla="*/ 5139 h 10000"/>
              <a:gd name="connsiteX148" fmla="*/ 7297 w 10000"/>
              <a:gd name="connsiteY148" fmla="*/ 4836 h 10000"/>
              <a:gd name="connsiteX149" fmla="*/ 7340 w 10000"/>
              <a:gd name="connsiteY149" fmla="*/ 4583 h 10000"/>
              <a:gd name="connsiteX150" fmla="*/ 7402 w 10000"/>
              <a:gd name="connsiteY150" fmla="*/ 4394 h 10000"/>
              <a:gd name="connsiteX151" fmla="*/ 7437 w 10000"/>
              <a:gd name="connsiteY151" fmla="*/ 4293 h 10000"/>
              <a:gd name="connsiteX152" fmla="*/ 7463 w 10000"/>
              <a:gd name="connsiteY152" fmla="*/ 4217 h 10000"/>
              <a:gd name="connsiteX153" fmla="*/ 7507 w 10000"/>
              <a:gd name="connsiteY153" fmla="*/ 4154 h 10000"/>
              <a:gd name="connsiteX154" fmla="*/ 7550 w 10000"/>
              <a:gd name="connsiteY154" fmla="*/ 4104 h 10000"/>
              <a:gd name="connsiteX155" fmla="*/ 7594 w 10000"/>
              <a:gd name="connsiteY155" fmla="*/ 4053 h 10000"/>
              <a:gd name="connsiteX156" fmla="*/ 7647 w 10000"/>
              <a:gd name="connsiteY156" fmla="*/ 4003 h 10000"/>
              <a:gd name="connsiteX157" fmla="*/ 7699 w 10000"/>
              <a:gd name="connsiteY157" fmla="*/ 3990 h 10000"/>
              <a:gd name="connsiteX158" fmla="*/ 7752 w 10000"/>
              <a:gd name="connsiteY158" fmla="*/ 3965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927 w 10000"/>
              <a:gd name="connsiteY167" fmla="*/ 3939 h 10000"/>
              <a:gd name="connsiteX168" fmla="*/ 7997 w 10000"/>
              <a:gd name="connsiteY168" fmla="*/ 3965 h 10000"/>
              <a:gd name="connsiteX169" fmla="*/ 8136 w 10000"/>
              <a:gd name="connsiteY169" fmla="*/ 4028 h 10000"/>
              <a:gd name="connsiteX170" fmla="*/ 8294 w 10000"/>
              <a:gd name="connsiteY170" fmla="*/ 4116 h 10000"/>
              <a:gd name="connsiteX171" fmla="*/ 8443 w 10000"/>
              <a:gd name="connsiteY171" fmla="*/ 4242 h 10000"/>
              <a:gd name="connsiteX172" fmla="*/ 8443 w 10000"/>
              <a:gd name="connsiteY172" fmla="*/ 4242 h 10000"/>
              <a:gd name="connsiteX173" fmla="*/ 8451 w 10000"/>
              <a:gd name="connsiteY173" fmla="*/ 4242 h 10000"/>
              <a:gd name="connsiteX174" fmla="*/ 8451 w 10000"/>
              <a:gd name="connsiteY174" fmla="*/ 4242 h 10000"/>
              <a:gd name="connsiteX175" fmla="*/ 8836 w 10000"/>
              <a:gd name="connsiteY175" fmla="*/ 4545 h 10000"/>
              <a:gd name="connsiteX176" fmla="*/ 8976 w 10000"/>
              <a:gd name="connsiteY176" fmla="*/ 4646 h 10000"/>
              <a:gd name="connsiteX177" fmla="*/ 9099 w 10000"/>
              <a:gd name="connsiteY177" fmla="*/ 4722 h 10000"/>
              <a:gd name="connsiteX178" fmla="*/ 9204 w 10000"/>
              <a:gd name="connsiteY178" fmla="*/ 4785 h 10000"/>
              <a:gd name="connsiteX179" fmla="*/ 9300 w 10000"/>
              <a:gd name="connsiteY179" fmla="*/ 4823 h 10000"/>
              <a:gd name="connsiteX180" fmla="*/ 9388 w 10000"/>
              <a:gd name="connsiteY180" fmla="*/ 4848 h 10000"/>
              <a:gd name="connsiteX181" fmla="*/ 9466 w 10000"/>
              <a:gd name="connsiteY181" fmla="*/ 4848 h 10000"/>
              <a:gd name="connsiteX182" fmla="*/ 9466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580 w 10000"/>
              <a:gd name="connsiteY187" fmla="*/ 4836 h 10000"/>
              <a:gd name="connsiteX188" fmla="*/ 9668 w 10000"/>
              <a:gd name="connsiteY188" fmla="*/ 4798 h 10000"/>
              <a:gd name="connsiteX189" fmla="*/ 9738 w 10000"/>
              <a:gd name="connsiteY189" fmla="*/ 4747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43 w 10000"/>
              <a:gd name="connsiteY210" fmla="*/ 4583 h 10000"/>
              <a:gd name="connsiteX211" fmla="*/ 9886 w 10000"/>
              <a:gd name="connsiteY211" fmla="*/ 4495 h 10000"/>
              <a:gd name="connsiteX212" fmla="*/ 9921 w 10000"/>
              <a:gd name="connsiteY212" fmla="*/ 4369 h 10000"/>
              <a:gd name="connsiteX213" fmla="*/ 9948 w 10000"/>
              <a:gd name="connsiteY213" fmla="*/ 4217 h 10000"/>
              <a:gd name="connsiteX214" fmla="*/ 9983 w 10000"/>
              <a:gd name="connsiteY214" fmla="*/ 4040 h 10000"/>
              <a:gd name="connsiteX215" fmla="*/ 10000 w 10000"/>
              <a:gd name="connsiteY215" fmla="*/ 3851 h 10000"/>
              <a:gd name="connsiteX216" fmla="*/ 10000 w 10000"/>
              <a:gd name="connsiteY216" fmla="*/ 3649 h 10000"/>
              <a:gd name="connsiteX217" fmla="*/ 10000 w 10000"/>
              <a:gd name="connsiteY217" fmla="*/ 3460 h 10000"/>
              <a:gd name="connsiteX218" fmla="*/ 9983 w 10000"/>
              <a:gd name="connsiteY218" fmla="*/ 3258 h 10000"/>
              <a:gd name="connsiteX219" fmla="*/ 9939 w 10000"/>
              <a:gd name="connsiteY219" fmla="*/ 3068 h 10000"/>
              <a:gd name="connsiteX220" fmla="*/ 9886 w 10000"/>
              <a:gd name="connsiteY220" fmla="*/ 2904 h 10000"/>
              <a:gd name="connsiteX221" fmla="*/ 9843 w 10000"/>
              <a:gd name="connsiteY221" fmla="*/ 2816 h 10000"/>
              <a:gd name="connsiteX222" fmla="*/ 9799 w 10000"/>
              <a:gd name="connsiteY222" fmla="*/ 2753 h 10000"/>
              <a:gd name="connsiteX223" fmla="*/ 9755 w 10000"/>
              <a:gd name="connsiteY223" fmla="*/ 2677 h 10000"/>
              <a:gd name="connsiteX224" fmla="*/ 9694 w 10000"/>
              <a:gd name="connsiteY224" fmla="*/ 2614 h 10000"/>
              <a:gd name="connsiteX225" fmla="*/ 9633 w 10000"/>
              <a:gd name="connsiteY225" fmla="*/ 2551 h 10000"/>
              <a:gd name="connsiteX226" fmla="*/ 9571 w 10000"/>
              <a:gd name="connsiteY226" fmla="*/ 2500 h 10000"/>
              <a:gd name="connsiteX227" fmla="*/ 9484 w 10000"/>
              <a:gd name="connsiteY227" fmla="*/ 2475 h 10000"/>
              <a:gd name="connsiteX228" fmla="*/ 9396 w 10000"/>
              <a:gd name="connsiteY228" fmla="*/ 2449 h 10000"/>
              <a:gd name="connsiteX229" fmla="*/ 9300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081 w 10000"/>
              <a:gd name="connsiteY236" fmla="*/ 2424 h 10000"/>
              <a:gd name="connsiteX237" fmla="*/ 8941 w 10000"/>
              <a:gd name="connsiteY237" fmla="*/ 2462 h 10000"/>
              <a:gd name="connsiteX238" fmla="*/ 8801 w 10000"/>
              <a:gd name="connsiteY238" fmla="*/ 2487 h 10000"/>
              <a:gd name="connsiteX239" fmla="*/ 8644 w 10000"/>
              <a:gd name="connsiteY239" fmla="*/ 2551 h 10000"/>
              <a:gd name="connsiteX240" fmla="*/ 8644 w 10000"/>
              <a:gd name="connsiteY240" fmla="*/ 2551 h 10000"/>
              <a:gd name="connsiteX241" fmla="*/ 8635 w 10000"/>
              <a:gd name="connsiteY241" fmla="*/ 2551 h 10000"/>
              <a:gd name="connsiteX242" fmla="*/ 8635 w 10000"/>
              <a:gd name="connsiteY242" fmla="*/ 2551 h 10000"/>
              <a:gd name="connsiteX243" fmla="*/ 8626 w 10000"/>
              <a:gd name="connsiteY243" fmla="*/ 2551 h 10000"/>
              <a:gd name="connsiteX244" fmla="*/ 8626 w 10000"/>
              <a:gd name="connsiteY244" fmla="*/ 2551 h 10000"/>
              <a:gd name="connsiteX245" fmla="*/ 8443 w 10000"/>
              <a:gd name="connsiteY245" fmla="*/ 2614 h 10000"/>
              <a:gd name="connsiteX246" fmla="*/ 8276 w 10000"/>
              <a:gd name="connsiteY246" fmla="*/ 2664 h 10000"/>
              <a:gd name="connsiteX247" fmla="*/ 8110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848 w 10000"/>
              <a:gd name="connsiteY256" fmla="*/ 2689 h 10000"/>
              <a:gd name="connsiteX257" fmla="*/ 7743 w 10000"/>
              <a:gd name="connsiteY257" fmla="*/ 2677 h 10000"/>
              <a:gd name="connsiteX258" fmla="*/ 7638 w 10000"/>
              <a:gd name="connsiteY258" fmla="*/ 2626 h 10000"/>
              <a:gd name="connsiteX259" fmla="*/ 7542 w 10000"/>
              <a:gd name="connsiteY259" fmla="*/ 2601 h 10000"/>
              <a:gd name="connsiteX260" fmla="*/ 7454 w 10000"/>
              <a:gd name="connsiteY260" fmla="*/ 2538 h 10000"/>
              <a:gd name="connsiteX261" fmla="*/ 7375 w 10000"/>
              <a:gd name="connsiteY261" fmla="*/ 2475 h 10000"/>
              <a:gd name="connsiteX262" fmla="*/ 7297 w 10000"/>
              <a:gd name="connsiteY262" fmla="*/ 2399 h 10000"/>
              <a:gd name="connsiteX263" fmla="*/ 7235 w 10000"/>
              <a:gd name="connsiteY263" fmla="*/ 2323 h 10000"/>
              <a:gd name="connsiteX264" fmla="*/ 7174 w 10000"/>
              <a:gd name="connsiteY264" fmla="*/ 2235 h 10000"/>
              <a:gd name="connsiteX265" fmla="*/ 7113 w 10000"/>
              <a:gd name="connsiteY265" fmla="*/ 2134 h 10000"/>
              <a:gd name="connsiteX266" fmla="*/ 7008 w 10000"/>
              <a:gd name="connsiteY266" fmla="*/ 1944 h 10000"/>
              <a:gd name="connsiteX267" fmla="*/ 6929 w 10000"/>
              <a:gd name="connsiteY267" fmla="*/ 1730 h 10000"/>
              <a:gd name="connsiteX268" fmla="*/ 6850 w 10000"/>
              <a:gd name="connsiteY268" fmla="*/ 1515 h 10000"/>
              <a:gd name="connsiteX269" fmla="*/ 6850 w 10000"/>
              <a:gd name="connsiteY269" fmla="*/ 1515 h 10000"/>
              <a:gd name="connsiteX270" fmla="*/ 6842 w 10000"/>
              <a:gd name="connsiteY270" fmla="*/ 1490 h 10000"/>
              <a:gd name="connsiteX271" fmla="*/ 6842 w 10000"/>
              <a:gd name="connsiteY271" fmla="*/ 1490 h 10000"/>
              <a:gd name="connsiteX272" fmla="*/ 6842 w 10000"/>
              <a:gd name="connsiteY272" fmla="*/ 1477 h 10000"/>
              <a:gd name="connsiteX273" fmla="*/ 6842 w 10000"/>
              <a:gd name="connsiteY273" fmla="*/ 1477 h 10000"/>
              <a:gd name="connsiteX274" fmla="*/ 6842 w 10000"/>
              <a:gd name="connsiteY274" fmla="*/ 1477 h 10000"/>
              <a:gd name="connsiteX275" fmla="*/ 6798 w 10000"/>
              <a:gd name="connsiteY275" fmla="*/ 1338 h 10000"/>
              <a:gd name="connsiteX276" fmla="*/ 6780 w 10000"/>
              <a:gd name="connsiteY276" fmla="*/ 1162 h 10000"/>
              <a:gd name="connsiteX277" fmla="*/ 6754 w 10000"/>
              <a:gd name="connsiteY277" fmla="*/ 947 h 10000"/>
              <a:gd name="connsiteX278" fmla="*/ 6754 w 10000"/>
              <a:gd name="connsiteY278" fmla="*/ 720 h 10000"/>
              <a:gd name="connsiteX279" fmla="*/ 6754 w 10000"/>
              <a:gd name="connsiteY279" fmla="*/ 720 h 10000"/>
              <a:gd name="connsiteX280" fmla="*/ 6763 w 10000"/>
              <a:gd name="connsiteY280" fmla="*/ 366 h 10000"/>
              <a:gd name="connsiteX281" fmla="*/ 6789 w 10000"/>
              <a:gd name="connsiteY28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03 w 10000"/>
              <a:gd name="connsiteY101" fmla="*/ 7803 h 10000"/>
              <a:gd name="connsiteX102" fmla="*/ 4068 w 10000"/>
              <a:gd name="connsiteY102" fmla="*/ 8005 h 10000"/>
              <a:gd name="connsiteX103" fmla="*/ 4051 w 10000"/>
              <a:gd name="connsiteY103" fmla="*/ 8207 h 10000"/>
              <a:gd name="connsiteX104" fmla="*/ 4024 w 10000"/>
              <a:gd name="connsiteY104" fmla="*/ 8422 h 10000"/>
              <a:gd name="connsiteX105" fmla="*/ 4016 w 10000"/>
              <a:gd name="connsiteY105" fmla="*/ 8611 h 10000"/>
              <a:gd name="connsiteX106" fmla="*/ 4016 w 10000"/>
              <a:gd name="connsiteY106" fmla="*/ 8813 h 10000"/>
              <a:gd name="connsiteX107" fmla="*/ 4024 w 10000"/>
              <a:gd name="connsiteY107" fmla="*/ 9003 h 10000"/>
              <a:gd name="connsiteX108" fmla="*/ 4051 w 10000"/>
              <a:gd name="connsiteY108" fmla="*/ 9179 h 10000"/>
              <a:gd name="connsiteX109" fmla="*/ 4086 w 10000"/>
              <a:gd name="connsiteY109" fmla="*/ 9356 h 10000"/>
              <a:gd name="connsiteX110" fmla="*/ 4121 w 10000"/>
              <a:gd name="connsiteY110" fmla="*/ 9508 h 10000"/>
              <a:gd name="connsiteX111" fmla="*/ 4191 w 10000"/>
              <a:gd name="connsiteY111" fmla="*/ 9646 h 10000"/>
              <a:gd name="connsiteX112" fmla="*/ 4269 w 10000"/>
              <a:gd name="connsiteY112" fmla="*/ 9760 h 10000"/>
              <a:gd name="connsiteX113" fmla="*/ 4366 w 10000"/>
              <a:gd name="connsiteY113" fmla="*/ 9861 h 10000"/>
              <a:gd name="connsiteX114" fmla="*/ 4471 w 10000"/>
              <a:gd name="connsiteY114" fmla="*/ 9937 h 10000"/>
              <a:gd name="connsiteX115" fmla="*/ 4611 w 10000"/>
              <a:gd name="connsiteY115" fmla="*/ 9975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821 w 10000"/>
              <a:gd name="connsiteY121" fmla="*/ 10000 h 10000"/>
              <a:gd name="connsiteX122" fmla="*/ 4821 w 10000"/>
              <a:gd name="connsiteY122" fmla="*/ 10000 h 10000"/>
              <a:gd name="connsiteX123" fmla="*/ 5136 w 10000"/>
              <a:gd name="connsiteY123" fmla="*/ 9962 h 10000"/>
              <a:gd name="connsiteX124" fmla="*/ 5468 w 10000"/>
              <a:gd name="connsiteY124" fmla="*/ 9924 h 10000"/>
              <a:gd name="connsiteX125" fmla="*/ 6203 w 10000"/>
              <a:gd name="connsiteY125" fmla="*/ 9798 h 10000"/>
              <a:gd name="connsiteX126" fmla="*/ 6982 w 10000"/>
              <a:gd name="connsiteY126" fmla="*/ 9672 h 10000"/>
              <a:gd name="connsiteX127" fmla="*/ 7358 w 10000"/>
              <a:gd name="connsiteY127" fmla="*/ 9621 h 10000"/>
              <a:gd name="connsiteX128" fmla="*/ 7734 w 10000"/>
              <a:gd name="connsiteY128" fmla="*/ 9583 h 10000"/>
              <a:gd name="connsiteX129" fmla="*/ 7734 w 10000"/>
              <a:gd name="connsiteY129" fmla="*/ 9583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699 w 10000"/>
              <a:gd name="connsiteY135" fmla="*/ 9407 h 10000"/>
              <a:gd name="connsiteX136" fmla="*/ 7699 w 10000"/>
              <a:gd name="connsiteY136" fmla="*/ 9407 h 10000"/>
              <a:gd name="connsiteX137" fmla="*/ 7699 w 10000"/>
              <a:gd name="connsiteY137" fmla="*/ 9381 h 10000"/>
              <a:gd name="connsiteX138" fmla="*/ 7699 w 10000"/>
              <a:gd name="connsiteY138" fmla="*/ 9381 h 10000"/>
              <a:gd name="connsiteX139" fmla="*/ 7577 w 10000"/>
              <a:gd name="connsiteY139" fmla="*/ 8649 h 10000"/>
              <a:gd name="connsiteX140" fmla="*/ 7463 w 10000"/>
              <a:gd name="connsiteY140" fmla="*/ 7967 h 10000"/>
              <a:gd name="connsiteX141" fmla="*/ 7393 w 10000"/>
              <a:gd name="connsiteY141" fmla="*/ 7361 h 10000"/>
              <a:gd name="connsiteX142" fmla="*/ 7332 w 10000"/>
              <a:gd name="connsiteY142" fmla="*/ 6806 h 10000"/>
              <a:gd name="connsiteX143" fmla="*/ 7288 w 10000"/>
              <a:gd name="connsiteY143" fmla="*/ 6313 h 10000"/>
              <a:gd name="connsiteX144" fmla="*/ 7262 w 10000"/>
              <a:gd name="connsiteY144" fmla="*/ 5871 h 10000"/>
              <a:gd name="connsiteX145" fmla="*/ 7253 w 10000"/>
              <a:gd name="connsiteY145" fmla="*/ 5480 h 10000"/>
              <a:gd name="connsiteX146" fmla="*/ 7279 w 10000"/>
              <a:gd name="connsiteY146" fmla="*/ 5139 h 10000"/>
              <a:gd name="connsiteX147" fmla="*/ 7297 w 10000"/>
              <a:gd name="connsiteY147" fmla="*/ 4836 h 10000"/>
              <a:gd name="connsiteX148" fmla="*/ 7340 w 10000"/>
              <a:gd name="connsiteY148" fmla="*/ 4583 h 10000"/>
              <a:gd name="connsiteX149" fmla="*/ 7402 w 10000"/>
              <a:gd name="connsiteY149" fmla="*/ 4394 h 10000"/>
              <a:gd name="connsiteX150" fmla="*/ 7437 w 10000"/>
              <a:gd name="connsiteY150" fmla="*/ 4293 h 10000"/>
              <a:gd name="connsiteX151" fmla="*/ 7463 w 10000"/>
              <a:gd name="connsiteY151" fmla="*/ 4217 h 10000"/>
              <a:gd name="connsiteX152" fmla="*/ 7507 w 10000"/>
              <a:gd name="connsiteY152" fmla="*/ 4154 h 10000"/>
              <a:gd name="connsiteX153" fmla="*/ 7550 w 10000"/>
              <a:gd name="connsiteY153" fmla="*/ 4104 h 10000"/>
              <a:gd name="connsiteX154" fmla="*/ 7594 w 10000"/>
              <a:gd name="connsiteY154" fmla="*/ 4053 h 10000"/>
              <a:gd name="connsiteX155" fmla="*/ 7647 w 10000"/>
              <a:gd name="connsiteY155" fmla="*/ 4003 h 10000"/>
              <a:gd name="connsiteX156" fmla="*/ 7699 w 10000"/>
              <a:gd name="connsiteY156" fmla="*/ 3990 h 10000"/>
              <a:gd name="connsiteX157" fmla="*/ 7752 w 10000"/>
              <a:gd name="connsiteY157" fmla="*/ 3965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927 w 10000"/>
              <a:gd name="connsiteY166" fmla="*/ 3939 h 10000"/>
              <a:gd name="connsiteX167" fmla="*/ 7997 w 10000"/>
              <a:gd name="connsiteY167" fmla="*/ 3965 h 10000"/>
              <a:gd name="connsiteX168" fmla="*/ 8136 w 10000"/>
              <a:gd name="connsiteY168" fmla="*/ 4028 h 10000"/>
              <a:gd name="connsiteX169" fmla="*/ 8294 w 10000"/>
              <a:gd name="connsiteY169" fmla="*/ 4116 h 10000"/>
              <a:gd name="connsiteX170" fmla="*/ 8443 w 10000"/>
              <a:gd name="connsiteY170" fmla="*/ 4242 h 10000"/>
              <a:gd name="connsiteX171" fmla="*/ 8443 w 10000"/>
              <a:gd name="connsiteY171" fmla="*/ 4242 h 10000"/>
              <a:gd name="connsiteX172" fmla="*/ 8451 w 10000"/>
              <a:gd name="connsiteY172" fmla="*/ 4242 h 10000"/>
              <a:gd name="connsiteX173" fmla="*/ 8451 w 10000"/>
              <a:gd name="connsiteY173" fmla="*/ 4242 h 10000"/>
              <a:gd name="connsiteX174" fmla="*/ 8836 w 10000"/>
              <a:gd name="connsiteY174" fmla="*/ 4545 h 10000"/>
              <a:gd name="connsiteX175" fmla="*/ 8976 w 10000"/>
              <a:gd name="connsiteY175" fmla="*/ 4646 h 10000"/>
              <a:gd name="connsiteX176" fmla="*/ 9099 w 10000"/>
              <a:gd name="connsiteY176" fmla="*/ 4722 h 10000"/>
              <a:gd name="connsiteX177" fmla="*/ 9204 w 10000"/>
              <a:gd name="connsiteY177" fmla="*/ 4785 h 10000"/>
              <a:gd name="connsiteX178" fmla="*/ 9300 w 10000"/>
              <a:gd name="connsiteY178" fmla="*/ 4823 h 10000"/>
              <a:gd name="connsiteX179" fmla="*/ 9388 w 10000"/>
              <a:gd name="connsiteY179" fmla="*/ 4848 h 10000"/>
              <a:gd name="connsiteX180" fmla="*/ 9466 w 10000"/>
              <a:gd name="connsiteY180" fmla="*/ 4848 h 10000"/>
              <a:gd name="connsiteX181" fmla="*/ 9466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580 w 10000"/>
              <a:gd name="connsiteY186" fmla="*/ 4836 h 10000"/>
              <a:gd name="connsiteX187" fmla="*/ 9668 w 10000"/>
              <a:gd name="connsiteY187" fmla="*/ 4798 h 10000"/>
              <a:gd name="connsiteX188" fmla="*/ 9738 w 10000"/>
              <a:gd name="connsiteY188" fmla="*/ 4747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43 w 10000"/>
              <a:gd name="connsiteY209" fmla="*/ 4583 h 10000"/>
              <a:gd name="connsiteX210" fmla="*/ 9886 w 10000"/>
              <a:gd name="connsiteY210" fmla="*/ 4495 h 10000"/>
              <a:gd name="connsiteX211" fmla="*/ 9921 w 10000"/>
              <a:gd name="connsiteY211" fmla="*/ 4369 h 10000"/>
              <a:gd name="connsiteX212" fmla="*/ 9948 w 10000"/>
              <a:gd name="connsiteY212" fmla="*/ 4217 h 10000"/>
              <a:gd name="connsiteX213" fmla="*/ 9983 w 10000"/>
              <a:gd name="connsiteY213" fmla="*/ 4040 h 10000"/>
              <a:gd name="connsiteX214" fmla="*/ 10000 w 10000"/>
              <a:gd name="connsiteY214" fmla="*/ 3851 h 10000"/>
              <a:gd name="connsiteX215" fmla="*/ 10000 w 10000"/>
              <a:gd name="connsiteY215" fmla="*/ 3649 h 10000"/>
              <a:gd name="connsiteX216" fmla="*/ 10000 w 10000"/>
              <a:gd name="connsiteY216" fmla="*/ 3460 h 10000"/>
              <a:gd name="connsiteX217" fmla="*/ 9983 w 10000"/>
              <a:gd name="connsiteY217" fmla="*/ 3258 h 10000"/>
              <a:gd name="connsiteX218" fmla="*/ 9939 w 10000"/>
              <a:gd name="connsiteY218" fmla="*/ 3068 h 10000"/>
              <a:gd name="connsiteX219" fmla="*/ 9886 w 10000"/>
              <a:gd name="connsiteY219" fmla="*/ 2904 h 10000"/>
              <a:gd name="connsiteX220" fmla="*/ 9843 w 10000"/>
              <a:gd name="connsiteY220" fmla="*/ 2816 h 10000"/>
              <a:gd name="connsiteX221" fmla="*/ 9799 w 10000"/>
              <a:gd name="connsiteY221" fmla="*/ 2753 h 10000"/>
              <a:gd name="connsiteX222" fmla="*/ 9755 w 10000"/>
              <a:gd name="connsiteY222" fmla="*/ 2677 h 10000"/>
              <a:gd name="connsiteX223" fmla="*/ 9694 w 10000"/>
              <a:gd name="connsiteY223" fmla="*/ 2614 h 10000"/>
              <a:gd name="connsiteX224" fmla="*/ 9633 w 10000"/>
              <a:gd name="connsiteY224" fmla="*/ 2551 h 10000"/>
              <a:gd name="connsiteX225" fmla="*/ 9571 w 10000"/>
              <a:gd name="connsiteY225" fmla="*/ 2500 h 10000"/>
              <a:gd name="connsiteX226" fmla="*/ 9484 w 10000"/>
              <a:gd name="connsiteY226" fmla="*/ 2475 h 10000"/>
              <a:gd name="connsiteX227" fmla="*/ 9396 w 10000"/>
              <a:gd name="connsiteY227" fmla="*/ 2449 h 10000"/>
              <a:gd name="connsiteX228" fmla="*/ 9300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081 w 10000"/>
              <a:gd name="connsiteY235" fmla="*/ 2424 h 10000"/>
              <a:gd name="connsiteX236" fmla="*/ 8941 w 10000"/>
              <a:gd name="connsiteY236" fmla="*/ 2462 h 10000"/>
              <a:gd name="connsiteX237" fmla="*/ 8801 w 10000"/>
              <a:gd name="connsiteY237" fmla="*/ 2487 h 10000"/>
              <a:gd name="connsiteX238" fmla="*/ 8644 w 10000"/>
              <a:gd name="connsiteY238" fmla="*/ 2551 h 10000"/>
              <a:gd name="connsiteX239" fmla="*/ 8644 w 10000"/>
              <a:gd name="connsiteY239" fmla="*/ 2551 h 10000"/>
              <a:gd name="connsiteX240" fmla="*/ 8635 w 10000"/>
              <a:gd name="connsiteY240" fmla="*/ 2551 h 10000"/>
              <a:gd name="connsiteX241" fmla="*/ 8635 w 10000"/>
              <a:gd name="connsiteY241" fmla="*/ 2551 h 10000"/>
              <a:gd name="connsiteX242" fmla="*/ 8626 w 10000"/>
              <a:gd name="connsiteY242" fmla="*/ 2551 h 10000"/>
              <a:gd name="connsiteX243" fmla="*/ 8626 w 10000"/>
              <a:gd name="connsiteY243" fmla="*/ 2551 h 10000"/>
              <a:gd name="connsiteX244" fmla="*/ 8443 w 10000"/>
              <a:gd name="connsiteY244" fmla="*/ 2614 h 10000"/>
              <a:gd name="connsiteX245" fmla="*/ 8276 w 10000"/>
              <a:gd name="connsiteY245" fmla="*/ 2664 h 10000"/>
              <a:gd name="connsiteX246" fmla="*/ 8110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848 w 10000"/>
              <a:gd name="connsiteY255" fmla="*/ 2689 h 10000"/>
              <a:gd name="connsiteX256" fmla="*/ 7743 w 10000"/>
              <a:gd name="connsiteY256" fmla="*/ 2677 h 10000"/>
              <a:gd name="connsiteX257" fmla="*/ 7638 w 10000"/>
              <a:gd name="connsiteY257" fmla="*/ 2626 h 10000"/>
              <a:gd name="connsiteX258" fmla="*/ 7542 w 10000"/>
              <a:gd name="connsiteY258" fmla="*/ 2601 h 10000"/>
              <a:gd name="connsiteX259" fmla="*/ 7454 w 10000"/>
              <a:gd name="connsiteY259" fmla="*/ 2538 h 10000"/>
              <a:gd name="connsiteX260" fmla="*/ 7375 w 10000"/>
              <a:gd name="connsiteY260" fmla="*/ 2475 h 10000"/>
              <a:gd name="connsiteX261" fmla="*/ 7297 w 10000"/>
              <a:gd name="connsiteY261" fmla="*/ 2399 h 10000"/>
              <a:gd name="connsiteX262" fmla="*/ 7235 w 10000"/>
              <a:gd name="connsiteY262" fmla="*/ 2323 h 10000"/>
              <a:gd name="connsiteX263" fmla="*/ 7174 w 10000"/>
              <a:gd name="connsiteY263" fmla="*/ 2235 h 10000"/>
              <a:gd name="connsiteX264" fmla="*/ 7113 w 10000"/>
              <a:gd name="connsiteY264" fmla="*/ 2134 h 10000"/>
              <a:gd name="connsiteX265" fmla="*/ 7008 w 10000"/>
              <a:gd name="connsiteY265" fmla="*/ 1944 h 10000"/>
              <a:gd name="connsiteX266" fmla="*/ 6929 w 10000"/>
              <a:gd name="connsiteY266" fmla="*/ 1730 h 10000"/>
              <a:gd name="connsiteX267" fmla="*/ 6850 w 10000"/>
              <a:gd name="connsiteY267" fmla="*/ 1515 h 10000"/>
              <a:gd name="connsiteX268" fmla="*/ 6850 w 10000"/>
              <a:gd name="connsiteY268" fmla="*/ 1515 h 10000"/>
              <a:gd name="connsiteX269" fmla="*/ 6842 w 10000"/>
              <a:gd name="connsiteY269" fmla="*/ 1490 h 10000"/>
              <a:gd name="connsiteX270" fmla="*/ 6842 w 10000"/>
              <a:gd name="connsiteY270" fmla="*/ 1490 h 10000"/>
              <a:gd name="connsiteX271" fmla="*/ 6842 w 10000"/>
              <a:gd name="connsiteY271" fmla="*/ 1477 h 10000"/>
              <a:gd name="connsiteX272" fmla="*/ 6842 w 10000"/>
              <a:gd name="connsiteY272" fmla="*/ 1477 h 10000"/>
              <a:gd name="connsiteX273" fmla="*/ 6842 w 10000"/>
              <a:gd name="connsiteY273" fmla="*/ 1477 h 10000"/>
              <a:gd name="connsiteX274" fmla="*/ 6798 w 10000"/>
              <a:gd name="connsiteY274" fmla="*/ 1338 h 10000"/>
              <a:gd name="connsiteX275" fmla="*/ 6780 w 10000"/>
              <a:gd name="connsiteY275" fmla="*/ 1162 h 10000"/>
              <a:gd name="connsiteX276" fmla="*/ 6754 w 10000"/>
              <a:gd name="connsiteY276" fmla="*/ 947 h 10000"/>
              <a:gd name="connsiteX277" fmla="*/ 6754 w 10000"/>
              <a:gd name="connsiteY277" fmla="*/ 720 h 10000"/>
              <a:gd name="connsiteX278" fmla="*/ 6754 w 10000"/>
              <a:gd name="connsiteY278" fmla="*/ 720 h 10000"/>
              <a:gd name="connsiteX279" fmla="*/ 6763 w 10000"/>
              <a:gd name="connsiteY279" fmla="*/ 366 h 10000"/>
              <a:gd name="connsiteX280" fmla="*/ 6789 w 10000"/>
              <a:gd name="connsiteY28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03 w 10000"/>
              <a:gd name="connsiteY100" fmla="*/ 7803 h 10000"/>
              <a:gd name="connsiteX101" fmla="*/ 4068 w 10000"/>
              <a:gd name="connsiteY101" fmla="*/ 8005 h 10000"/>
              <a:gd name="connsiteX102" fmla="*/ 4051 w 10000"/>
              <a:gd name="connsiteY102" fmla="*/ 8207 h 10000"/>
              <a:gd name="connsiteX103" fmla="*/ 4024 w 10000"/>
              <a:gd name="connsiteY103" fmla="*/ 8422 h 10000"/>
              <a:gd name="connsiteX104" fmla="*/ 4016 w 10000"/>
              <a:gd name="connsiteY104" fmla="*/ 8611 h 10000"/>
              <a:gd name="connsiteX105" fmla="*/ 4016 w 10000"/>
              <a:gd name="connsiteY105" fmla="*/ 8813 h 10000"/>
              <a:gd name="connsiteX106" fmla="*/ 4024 w 10000"/>
              <a:gd name="connsiteY106" fmla="*/ 9003 h 10000"/>
              <a:gd name="connsiteX107" fmla="*/ 4051 w 10000"/>
              <a:gd name="connsiteY107" fmla="*/ 9179 h 10000"/>
              <a:gd name="connsiteX108" fmla="*/ 4086 w 10000"/>
              <a:gd name="connsiteY108" fmla="*/ 9356 h 10000"/>
              <a:gd name="connsiteX109" fmla="*/ 4121 w 10000"/>
              <a:gd name="connsiteY109" fmla="*/ 9508 h 10000"/>
              <a:gd name="connsiteX110" fmla="*/ 4191 w 10000"/>
              <a:gd name="connsiteY110" fmla="*/ 9646 h 10000"/>
              <a:gd name="connsiteX111" fmla="*/ 4269 w 10000"/>
              <a:gd name="connsiteY111" fmla="*/ 9760 h 10000"/>
              <a:gd name="connsiteX112" fmla="*/ 4366 w 10000"/>
              <a:gd name="connsiteY112" fmla="*/ 9861 h 10000"/>
              <a:gd name="connsiteX113" fmla="*/ 4471 w 10000"/>
              <a:gd name="connsiteY113" fmla="*/ 9937 h 10000"/>
              <a:gd name="connsiteX114" fmla="*/ 4611 w 10000"/>
              <a:gd name="connsiteY114" fmla="*/ 9975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821 w 10000"/>
              <a:gd name="connsiteY120" fmla="*/ 10000 h 10000"/>
              <a:gd name="connsiteX121" fmla="*/ 4821 w 10000"/>
              <a:gd name="connsiteY121" fmla="*/ 10000 h 10000"/>
              <a:gd name="connsiteX122" fmla="*/ 5136 w 10000"/>
              <a:gd name="connsiteY122" fmla="*/ 9962 h 10000"/>
              <a:gd name="connsiteX123" fmla="*/ 5468 w 10000"/>
              <a:gd name="connsiteY123" fmla="*/ 9924 h 10000"/>
              <a:gd name="connsiteX124" fmla="*/ 6203 w 10000"/>
              <a:gd name="connsiteY124" fmla="*/ 9798 h 10000"/>
              <a:gd name="connsiteX125" fmla="*/ 6982 w 10000"/>
              <a:gd name="connsiteY125" fmla="*/ 9672 h 10000"/>
              <a:gd name="connsiteX126" fmla="*/ 7358 w 10000"/>
              <a:gd name="connsiteY126" fmla="*/ 9621 h 10000"/>
              <a:gd name="connsiteX127" fmla="*/ 7734 w 10000"/>
              <a:gd name="connsiteY127" fmla="*/ 9583 h 10000"/>
              <a:gd name="connsiteX128" fmla="*/ 7734 w 10000"/>
              <a:gd name="connsiteY128" fmla="*/ 9583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699 w 10000"/>
              <a:gd name="connsiteY134" fmla="*/ 9407 h 10000"/>
              <a:gd name="connsiteX135" fmla="*/ 7699 w 10000"/>
              <a:gd name="connsiteY135" fmla="*/ 9407 h 10000"/>
              <a:gd name="connsiteX136" fmla="*/ 7699 w 10000"/>
              <a:gd name="connsiteY136" fmla="*/ 9381 h 10000"/>
              <a:gd name="connsiteX137" fmla="*/ 7699 w 10000"/>
              <a:gd name="connsiteY137" fmla="*/ 9381 h 10000"/>
              <a:gd name="connsiteX138" fmla="*/ 7577 w 10000"/>
              <a:gd name="connsiteY138" fmla="*/ 8649 h 10000"/>
              <a:gd name="connsiteX139" fmla="*/ 7463 w 10000"/>
              <a:gd name="connsiteY139" fmla="*/ 7967 h 10000"/>
              <a:gd name="connsiteX140" fmla="*/ 7393 w 10000"/>
              <a:gd name="connsiteY140" fmla="*/ 7361 h 10000"/>
              <a:gd name="connsiteX141" fmla="*/ 7332 w 10000"/>
              <a:gd name="connsiteY141" fmla="*/ 6806 h 10000"/>
              <a:gd name="connsiteX142" fmla="*/ 7288 w 10000"/>
              <a:gd name="connsiteY142" fmla="*/ 6313 h 10000"/>
              <a:gd name="connsiteX143" fmla="*/ 7262 w 10000"/>
              <a:gd name="connsiteY143" fmla="*/ 5871 h 10000"/>
              <a:gd name="connsiteX144" fmla="*/ 7253 w 10000"/>
              <a:gd name="connsiteY144" fmla="*/ 5480 h 10000"/>
              <a:gd name="connsiteX145" fmla="*/ 7279 w 10000"/>
              <a:gd name="connsiteY145" fmla="*/ 5139 h 10000"/>
              <a:gd name="connsiteX146" fmla="*/ 7297 w 10000"/>
              <a:gd name="connsiteY146" fmla="*/ 4836 h 10000"/>
              <a:gd name="connsiteX147" fmla="*/ 7340 w 10000"/>
              <a:gd name="connsiteY147" fmla="*/ 4583 h 10000"/>
              <a:gd name="connsiteX148" fmla="*/ 7402 w 10000"/>
              <a:gd name="connsiteY148" fmla="*/ 4394 h 10000"/>
              <a:gd name="connsiteX149" fmla="*/ 7437 w 10000"/>
              <a:gd name="connsiteY149" fmla="*/ 4293 h 10000"/>
              <a:gd name="connsiteX150" fmla="*/ 7463 w 10000"/>
              <a:gd name="connsiteY150" fmla="*/ 4217 h 10000"/>
              <a:gd name="connsiteX151" fmla="*/ 7507 w 10000"/>
              <a:gd name="connsiteY151" fmla="*/ 4154 h 10000"/>
              <a:gd name="connsiteX152" fmla="*/ 7550 w 10000"/>
              <a:gd name="connsiteY152" fmla="*/ 4104 h 10000"/>
              <a:gd name="connsiteX153" fmla="*/ 7594 w 10000"/>
              <a:gd name="connsiteY153" fmla="*/ 4053 h 10000"/>
              <a:gd name="connsiteX154" fmla="*/ 7647 w 10000"/>
              <a:gd name="connsiteY154" fmla="*/ 4003 h 10000"/>
              <a:gd name="connsiteX155" fmla="*/ 7699 w 10000"/>
              <a:gd name="connsiteY155" fmla="*/ 3990 h 10000"/>
              <a:gd name="connsiteX156" fmla="*/ 7752 w 10000"/>
              <a:gd name="connsiteY156" fmla="*/ 3965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927 w 10000"/>
              <a:gd name="connsiteY165" fmla="*/ 3939 h 10000"/>
              <a:gd name="connsiteX166" fmla="*/ 7997 w 10000"/>
              <a:gd name="connsiteY166" fmla="*/ 3965 h 10000"/>
              <a:gd name="connsiteX167" fmla="*/ 8136 w 10000"/>
              <a:gd name="connsiteY167" fmla="*/ 4028 h 10000"/>
              <a:gd name="connsiteX168" fmla="*/ 8294 w 10000"/>
              <a:gd name="connsiteY168" fmla="*/ 4116 h 10000"/>
              <a:gd name="connsiteX169" fmla="*/ 8443 w 10000"/>
              <a:gd name="connsiteY169" fmla="*/ 4242 h 10000"/>
              <a:gd name="connsiteX170" fmla="*/ 8443 w 10000"/>
              <a:gd name="connsiteY170" fmla="*/ 4242 h 10000"/>
              <a:gd name="connsiteX171" fmla="*/ 8451 w 10000"/>
              <a:gd name="connsiteY171" fmla="*/ 4242 h 10000"/>
              <a:gd name="connsiteX172" fmla="*/ 8451 w 10000"/>
              <a:gd name="connsiteY172" fmla="*/ 4242 h 10000"/>
              <a:gd name="connsiteX173" fmla="*/ 8836 w 10000"/>
              <a:gd name="connsiteY173" fmla="*/ 4545 h 10000"/>
              <a:gd name="connsiteX174" fmla="*/ 8976 w 10000"/>
              <a:gd name="connsiteY174" fmla="*/ 4646 h 10000"/>
              <a:gd name="connsiteX175" fmla="*/ 9099 w 10000"/>
              <a:gd name="connsiteY175" fmla="*/ 4722 h 10000"/>
              <a:gd name="connsiteX176" fmla="*/ 9204 w 10000"/>
              <a:gd name="connsiteY176" fmla="*/ 4785 h 10000"/>
              <a:gd name="connsiteX177" fmla="*/ 9300 w 10000"/>
              <a:gd name="connsiteY177" fmla="*/ 4823 h 10000"/>
              <a:gd name="connsiteX178" fmla="*/ 9388 w 10000"/>
              <a:gd name="connsiteY178" fmla="*/ 4848 h 10000"/>
              <a:gd name="connsiteX179" fmla="*/ 9466 w 10000"/>
              <a:gd name="connsiteY179" fmla="*/ 4848 h 10000"/>
              <a:gd name="connsiteX180" fmla="*/ 9466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580 w 10000"/>
              <a:gd name="connsiteY185" fmla="*/ 4836 h 10000"/>
              <a:gd name="connsiteX186" fmla="*/ 9668 w 10000"/>
              <a:gd name="connsiteY186" fmla="*/ 4798 h 10000"/>
              <a:gd name="connsiteX187" fmla="*/ 9738 w 10000"/>
              <a:gd name="connsiteY187" fmla="*/ 4747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43 w 10000"/>
              <a:gd name="connsiteY208" fmla="*/ 4583 h 10000"/>
              <a:gd name="connsiteX209" fmla="*/ 9886 w 10000"/>
              <a:gd name="connsiteY209" fmla="*/ 4495 h 10000"/>
              <a:gd name="connsiteX210" fmla="*/ 9921 w 10000"/>
              <a:gd name="connsiteY210" fmla="*/ 4369 h 10000"/>
              <a:gd name="connsiteX211" fmla="*/ 9948 w 10000"/>
              <a:gd name="connsiteY211" fmla="*/ 4217 h 10000"/>
              <a:gd name="connsiteX212" fmla="*/ 9983 w 10000"/>
              <a:gd name="connsiteY212" fmla="*/ 4040 h 10000"/>
              <a:gd name="connsiteX213" fmla="*/ 10000 w 10000"/>
              <a:gd name="connsiteY213" fmla="*/ 3851 h 10000"/>
              <a:gd name="connsiteX214" fmla="*/ 10000 w 10000"/>
              <a:gd name="connsiteY214" fmla="*/ 3649 h 10000"/>
              <a:gd name="connsiteX215" fmla="*/ 10000 w 10000"/>
              <a:gd name="connsiteY215" fmla="*/ 3460 h 10000"/>
              <a:gd name="connsiteX216" fmla="*/ 9983 w 10000"/>
              <a:gd name="connsiteY216" fmla="*/ 3258 h 10000"/>
              <a:gd name="connsiteX217" fmla="*/ 9939 w 10000"/>
              <a:gd name="connsiteY217" fmla="*/ 3068 h 10000"/>
              <a:gd name="connsiteX218" fmla="*/ 9886 w 10000"/>
              <a:gd name="connsiteY218" fmla="*/ 2904 h 10000"/>
              <a:gd name="connsiteX219" fmla="*/ 9843 w 10000"/>
              <a:gd name="connsiteY219" fmla="*/ 2816 h 10000"/>
              <a:gd name="connsiteX220" fmla="*/ 9799 w 10000"/>
              <a:gd name="connsiteY220" fmla="*/ 2753 h 10000"/>
              <a:gd name="connsiteX221" fmla="*/ 9755 w 10000"/>
              <a:gd name="connsiteY221" fmla="*/ 2677 h 10000"/>
              <a:gd name="connsiteX222" fmla="*/ 9694 w 10000"/>
              <a:gd name="connsiteY222" fmla="*/ 2614 h 10000"/>
              <a:gd name="connsiteX223" fmla="*/ 9633 w 10000"/>
              <a:gd name="connsiteY223" fmla="*/ 2551 h 10000"/>
              <a:gd name="connsiteX224" fmla="*/ 9571 w 10000"/>
              <a:gd name="connsiteY224" fmla="*/ 2500 h 10000"/>
              <a:gd name="connsiteX225" fmla="*/ 9484 w 10000"/>
              <a:gd name="connsiteY225" fmla="*/ 2475 h 10000"/>
              <a:gd name="connsiteX226" fmla="*/ 9396 w 10000"/>
              <a:gd name="connsiteY226" fmla="*/ 2449 h 10000"/>
              <a:gd name="connsiteX227" fmla="*/ 9300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081 w 10000"/>
              <a:gd name="connsiteY234" fmla="*/ 2424 h 10000"/>
              <a:gd name="connsiteX235" fmla="*/ 8941 w 10000"/>
              <a:gd name="connsiteY235" fmla="*/ 2462 h 10000"/>
              <a:gd name="connsiteX236" fmla="*/ 8801 w 10000"/>
              <a:gd name="connsiteY236" fmla="*/ 2487 h 10000"/>
              <a:gd name="connsiteX237" fmla="*/ 8644 w 10000"/>
              <a:gd name="connsiteY237" fmla="*/ 2551 h 10000"/>
              <a:gd name="connsiteX238" fmla="*/ 8644 w 10000"/>
              <a:gd name="connsiteY238" fmla="*/ 2551 h 10000"/>
              <a:gd name="connsiteX239" fmla="*/ 8635 w 10000"/>
              <a:gd name="connsiteY239" fmla="*/ 2551 h 10000"/>
              <a:gd name="connsiteX240" fmla="*/ 8635 w 10000"/>
              <a:gd name="connsiteY240" fmla="*/ 2551 h 10000"/>
              <a:gd name="connsiteX241" fmla="*/ 8626 w 10000"/>
              <a:gd name="connsiteY241" fmla="*/ 2551 h 10000"/>
              <a:gd name="connsiteX242" fmla="*/ 8626 w 10000"/>
              <a:gd name="connsiteY242" fmla="*/ 2551 h 10000"/>
              <a:gd name="connsiteX243" fmla="*/ 8443 w 10000"/>
              <a:gd name="connsiteY243" fmla="*/ 2614 h 10000"/>
              <a:gd name="connsiteX244" fmla="*/ 8276 w 10000"/>
              <a:gd name="connsiteY244" fmla="*/ 2664 h 10000"/>
              <a:gd name="connsiteX245" fmla="*/ 8110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848 w 10000"/>
              <a:gd name="connsiteY254" fmla="*/ 2689 h 10000"/>
              <a:gd name="connsiteX255" fmla="*/ 7743 w 10000"/>
              <a:gd name="connsiteY255" fmla="*/ 2677 h 10000"/>
              <a:gd name="connsiteX256" fmla="*/ 7638 w 10000"/>
              <a:gd name="connsiteY256" fmla="*/ 2626 h 10000"/>
              <a:gd name="connsiteX257" fmla="*/ 7542 w 10000"/>
              <a:gd name="connsiteY257" fmla="*/ 2601 h 10000"/>
              <a:gd name="connsiteX258" fmla="*/ 7454 w 10000"/>
              <a:gd name="connsiteY258" fmla="*/ 2538 h 10000"/>
              <a:gd name="connsiteX259" fmla="*/ 7375 w 10000"/>
              <a:gd name="connsiteY259" fmla="*/ 2475 h 10000"/>
              <a:gd name="connsiteX260" fmla="*/ 7297 w 10000"/>
              <a:gd name="connsiteY260" fmla="*/ 2399 h 10000"/>
              <a:gd name="connsiteX261" fmla="*/ 7235 w 10000"/>
              <a:gd name="connsiteY261" fmla="*/ 2323 h 10000"/>
              <a:gd name="connsiteX262" fmla="*/ 7174 w 10000"/>
              <a:gd name="connsiteY262" fmla="*/ 2235 h 10000"/>
              <a:gd name="connsiteX263" fmla="*/ 7113 w 10000"/>
              <a:gd name="connsiteY263" fmla="*/ 2134 h 10000"/>
              <a:gd name="connsiteX264" fmla="*/ 7008 w 10000"/>
              <a:gd name="connsiteY264" fmla="*/ 1944 h 10000"/>
              <a:gd name="connsiteX265" fmla="*/ 6929 w 10000"/>
              <a:gd name="connsiteY265" fmla="*/ 1730 h 10000"/>
              <a:gd name="connsiteX266" fmla="*/ 6850 w 10000"/>
              <a:gd name="connsiteY266" fmla="*/ 1515 h 10000"/>
              <a:gd name="connsiteX267" fmla="*/ 6850 w 10000"/>
              <a:gd name="connsiteY267" fmla="*/ 1515 h 10000"/>
              <a:gd name="connsiteX268" fmla="*/ 6842 w 10000"/>
              <a:gd name="connsiteY268" fmla="*/ 1490 h 10000"/>
              <a:gd name="connsiteX269" fmla="*/ 6842 w 10000"/>
              <a:gd name="connsiteY269" fmla="*/ 1490 h 10000"/>
              <a:gd name="connsiteX270" fmla="*/ 6842 w 10000"/>
              <a:gd name="connsiteY270" fmla="*/ 1477 h 10000"/>
              <a:gd name="connsiteX271" fmla="*/ 6842 w 10000"/>
              <a:gd name="connsiteY271" fmla="*/ 1477 h 10000"/>
              <a:gd name="connsiteX272" fmla="*/ 6842 w 10000"/>
              <a:gd name="connsiteY272" fmla="*/ 1477 h 10000"/>
              <a:gd name="connsiteX273" fmla="*/ 6798 w 10000"/>
              <a:gd name="connsiteY273" fmla="*/ 1338 h 10000"/>
              <a:gd name="connsiteX274" fmla="*/ 6780 w 10000"/>
              <a:gd name="connsiteY274" fmla="*/ 1162 h 10000"/>
              <a:gd name="connsiteX275" fmla="*/ 6754 w 10000"/>
              <a:gd name="connsiteY275" fmla="*/ 947 h 10000"/>
              <a:gd name="connsiteX276" fmla="*/ 6754 w 10000"/>
              <a:gd name="connsiteY276" fmla="*/ 720 h 10000"/>
              <a:gd name="connsiteX277" fmla="*/ 6754 w 10000"/>
              <a:gd name="connsiteY277" fmla="*/ 720 h 10000"/>
              <a:gd name="connsiteX278" fmla="*/ 6763 w 10000"/>
              <a:gd name="connsiteY278" fmla="*/ 366 h 10000"/>
              <a:gd name="connsiteX279" fmla="*/ 6789 w 10000"/>
              <a:gd name="connsiteY27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03 w 10000"/>
              <a:gd name="connsiteY99" fmla="*/ 7803 h 10000"/>
              <a:gd name="connsiteX100" fmla="*/ 4068 w 10000"/>
              <a:gd name="connsiteY100" fmla="*/ 8005 h 10000"/>
              <a:gd name="connsiteX101" fmla="*/ 4051 w 10000"/>
              <a:gd name="connsiteY101" fmla="*/ 8207 h 10000"/>
              <a:gd name="connsiteX102" fmla="*/ 4024 w 10000"/>
              <a:gd name="connsiteY102" fmla="*/ 8422 h 10000"/>
              <a:gd name="connsiteX103" fmla="*/ 4016 w 10000"/>
              <a:gd name="connsiteY103" fmla="*/ 8611 h 10000"/>
              <a:gd name="connsiteX104" fmla="*/ 4016 w 10000"/>
              <a:gd name="connsiteY104" fmla="*/ 8813 h 10000"/>
              <a:gd name="connsiteX105" fmla="*/ 4024 w 10000"/>
              <a:gd name="connsiteY105" fmla="*/ 9003 h 10000"/>
              <a:gd name="connsiteX106" fmla="*/ 4051 w 10000"/>
              <a:gd name="connsiteY106" fmla="*/ 9179 h 10000"/>
              <a:gd name="connsiteX107" fmla="*/ 4086 w 10000"/>
              <a:gd name="connsiteY107" fmla="*/ 9356 h 10000"/>
              <a:gd name="connsiteX108" fmla="*/ 4121 w 10000"/>
              <a:gd name="connsiteY108" fmla="*/ 9508 h 10000"/>
              <a:gd name="connsiteX109" fmla="*/ 4191 w 10000"/>
              <a:gd name="connsiteY109" fmla="*/ 9646 h 10000"/>
              <a:gd name="connsiteX110" fmla="*/ 4269 w 10000"/>
              <a:gd name="connsiteY110" fmla="*/ 9760 h 10000"/>
              <a:gd name="connsiteX111" fmla="*/ 4366 w 10000"/>
              <a:gd name="connsiteY111" fmla="*/ 9861 h 10000"/>
              <a:gd name="connsiteX112" fmla="*/ 4471 w 10000"/>
              <a:gd name="connsiteY112" fmla="*/ 9937 h 10000"/>
              <a:gd name="connsiteX113" fmla="*/ 4611 w 10000"/>
              <a:gd name="connsiteY113" fmla="*/ 9975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821 w 10000"/>
              <a:gd name="connsiteY119" fmla="*/ 10000 h 10000"/>
              <a:gd name="connsiteX120" fmla="*/ 4821 w 10000"/>
              <a:gd name="connsiteY120" fmla="*/ 10000 h 10000"/>
              <a:gd name="connsiteX121" fmla="*/ 5136 w 10000"/>
              <a:gd name="connsiteY121" fmla="*/ 9962 h 10000"/>
              <a:gd name="connsiteX122" fmla="*/ 5468 w 10000"/>
              <a:gd name="connsiteY122" fmla="*/ 9924 h 10000"/>
              <a:gd name="connsiteX123" fmla="*/ 6203 w 10000"/>
              <a:gd name="connsiteY123" fmla="*/ 9798 h 10000"/>
              <a:gd name="connsiteX124" fmla="*/ 6982 w 10000"/>
              <a:gd name="connsiteY124" fmla="*/ 9672 h 10000"/>
              <a:gd name="connsiteX125" fmla="*/ 7358 w 10000"/>
              <a:gd name="connsiteY125" fmla="*/ 9621 h 10000"/>
              <a:gd name="connsiteX126" fmla="*/ 7734 w 10000"/>
              <a:gd name="connsiteY126" fmla="*/ 9583 h 10000"/>
              <a:gd name="connsiteX127" fmla="*/ 7734 w 10000"/>
              <a:gd name="connsiteY127" fmla="*/ 9583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699 w 10000"/>
              <a:gd name="connsiteY133" fmla="*/ 9407 h 10000"/>
              <a:gd name="connsiteX134" fmla="*/ 7699 w 10000"/>
              <a:gd name="connsiteY134" fmla="*/ 9407 h 10000"/>
              <a:gd name="connsiteX135" fmla="*/ 7699 w 10000"/>
              <a:gd name="connsiteY135" fmla="*/ 9381 h 10000"/>
              <a:gd name="connsiteX136" fmla="*/ 7699 w 10000"/>
              <a:gd name="connsiteY136" fmla="*/ 9381 h 10000"/>
              <a:gd name="connsiteX137" fmla="*/ 7577 w 10000"/>
              <a:gd name="connsiteY137" fmla="*/ 8649 h 10000"/>
              <a:gd name="connsiteX138" fmla="*/ 7463 w 10000"/>
              <a:gd name="connsiteY138" fmla="*/ 7967 h 10000"/>
              <a:gd name="connsiteX139" fmla="*/ 7393 w 10000"/>
              <a:gd name="connsiteY139" fmla="*/ 7361 h 10000"/>
              <a:gd name="connsiteX140" fmla="*/ 7332 w 10000"/>
              <a:gd name="connsiteY140" fmla="*/ 6806 h 10000"/>
              <a:gd name="connsiteX141" fmla="*/ 7288 w 10000"/>
              <a:gd name="connsiteY141" fmla="*/ 6313 h 10000"/>
              <a:gd name="connsiteX142" fmla="*/ 7262 w 10000"/>
              <a:gd name="connsiteY142" fmla="*/ 5871 h 10000"/>
              <a:gd name="connsiteX143" fmla="*/ 7253 w 10000"/>
              <a:gd name="connsiteY143" fmla="*/ 5480 h 10000"/>
              <a:gd name="connsiteX144" fmla="*/ 7279 w 10000"/>
              <a:gd name="connsiteY144" fmla="*/ 5139 h 10000"/>
              <a:gd name="connsiteX145" fmla="*/ 7297 w 10000"/>
              <a:gd name="connsiteY145" fmla="*/ 4836 h 10000"/>
              <a:gd name="connsiteX146" fmla="*/ 7340 w 10000"/>
              <a:gd name="connsiteY146" fmla="*/ 4583 h 10000"/>
              <a:gd name="connsiteX147" fmla="*/ 7402 w 10000"/>
              <a:gd name="connsiteY147" fmla="*/ 4394 h 10000"/>
              <a:gd name="connsiteX148" fmla="*/ 7437 w 10000"/>
              <a:gd name="connsiteY148" fmla="*/ 4293 h 10000"/>
              <a:gd name="connsiteX149" fmla="*/ 7463 w 10000"/>
              <a:gd name="connsiteY149" fmla="*/ 4217 h 10000"/>
              <a:gd name="connsiteX150" fmla="*/ 7507 w 10000"/>
              <a:gd name="connsiteY150" fmla="*/ 4154 h 10000"/>
              <a:gd name="connsiteX151" fmla="*/ 7550 w 10000"/>
              <a:gd name="connsiteY151" fmla="*/ 4104 h 10000"/>
              <a:gd name="connsiteX152" fmla="*/ 7594 w 10000"/>
              <a:gd name="connsiteY152" fmla="*/ 4053 h 10000"/>
              <a:gd name="connsiteX153" fmla="*/ 7647 w 10000"/>
              <a:gd name="connsiteY153" fmla="*/ 4003 h 10000"/>
              <a:gd name="connsiteX154" fmla="*/ 7699 w 10000"/>
              <a:gd name="connsiteY154" fmla="*/ 3990 h 10000"/>
              <a:gd name="connsiteX155" fmla="*/ 7752 w 10000"/>
              <a:gd name="connsiteY155" fmla="*/ 3965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927 w 10000"/>
              <a:gd name="connsiteY164" fmla="*/ 3939 h 10000"/>
              <a:gd name="connsiteX165" fmla="*/ 7997 w 10000"/>
              <a:gd name="connsiteY165" fmla="*/ 3965 h 10000"/>
              <a:gd name="connsiteX166" fmla="*/ 8136 w 10000"/>
              <a:gd name="connsiteY166" fmla="*/ 4028 h 10000"/>
              <a:gd name="connsiteX167" fmla="*/ 8294 w 10000"/>
              <a:gd name="connsiteY167" fmla="*/ 4116 h 10000"/>
              <a:gd name="connsiteX168" fmla="*/ 8443 w 10000"/>
              <a:gd name="connsiteY168" fmla="*/ 4242 h 10000"/>
              <a:gd name="connsiteX169" fmla="*/ 8443 w 10000"/>
              <a:gd name="connsiteY169" fmla="*/ 4242 h 10000"/>
              <a:gd name="connsiteX170" fmla="*/ 8451 w 10000"/>
              <a:gd name="connsiteY170" fmla="*/ 4242 h 10000"/>
              <a:gd name="connsiteX171" fmla="*/ 8451 w 10000"/>
              <a:gd name="connsiteY171" fmla="*/ 4242 h 10000"/>
              <a:gd name="connsiteX172" fmla="*/ 8836 w 10000"/>
              <a:gd name="connsiteY172" fmla="*/ 4545 h 10000"/>
              <a:gd name="connsiteX173" fmla="*/ 8976 w 10000"/>
              <a:gd name="connsiteY173" fmla="*/ 4646 h 10000"/>
              <a:gd name="connsiteX174" fmla="*/ 9099 w 10000"/>
              <a:gd name="connsiteY174" fmla="*/ 4722 h 10000"/>
              <a:gd name="connsiteX175" fmla="*/ 9204 w 10000"/>
              <a:gd name="connsiteY175" fmla="*/ 4785 h 10000"/>
              <a:gd name="connsiteX176" fmla="*/ 9300 w 10000"/>
              <a:gd name="connsiteY176" fmla="*/ 4823 h 10000"/>
              <a:gd name="connsiteX177" fmla="*/ 9388 w 10000"/>
              <a:gd name="connsiteY177" fmla="*/ 4848 h 10000"/>
              <a:gd name="connsiteX178" fmla="*/ 9466 w 10000"/>
              <a:gd name="connsiteY178" fmla="*/ 4848 h 10000"/>
              <a:gd name="connsiteX179" fmla="*/ 9466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580 w 10000"/>
              <a:gd name="connsiteY184" fmla="*/ 4836 h 10000"/>
              <a:gd name="connsiteX185" fmla="*/ 9668 w 10000"/>
              <a:gd name="connsiteY185" fmla="*/ 4798 h 10000"/>
              <a:gd name="connsiteX186" fmla="*/ 9738 w 10000"/>
              <a:gd name="connsiteY186" fmla="*/ 4747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43 w 10000"/>
              <a:gd name="connsiteY207" fmla="*/ 4583 h 10000"/>
              <a:gd name="connsiteX208" fmla="*/ 9886 w 10000"/>
              <a:gd name="connsiteY208" fmla="*/ 4495 h 10000"/>
              <a:gd name="connsiteX209" fmla="*/ 9921 w 10000"/>
              <a:gd name="connsiteY209" fmla="*/ 4369 h 10000"/>
              <a:gd name="connsiteX210" fmla="*/ 9948 w 10000"/>
              <a:gd name="connsiteY210" fmla="*/ 4217 h 10000"/>
              <a:gd name="connsiteX211" fmla="*/ 9983 w 10000"/>
              <a:gd name="connsiteY211" fmla="*/ 4040 h 10000"/>
              <a:gd name="connsiteX212" fmla="*/ 10000 w 10000"/>
              <a:gd name="connsiteY212" fmla="*/ 3851 h 10000"/>
              <a:gd name="connsiteX213" fmla="*/ 10000 w 10000"/>
              <a:gd name="connsiteY213" fmla="*/ 3649 h 10000"/>
              <a:gd name="connsiteX214" fmla="*/ 10000 w 10000"/>
              <a:gd name="connsiteY214" fmla="*/ 3460 h 10000"/>
              <a:gd name="connsiteX215" fmla="*/ 9983 w 10000"/>
              <a:gd name="connsiteY215" fmla="*/ 3258 h 10000"/>
              <a:gd name="connsiteX216" fmla="*/ 9939 w 10000"/>
              <a:gd name="connsiteY216" fmla="*/ 3068 h 10000"/>
              <a:gd name="connsiteX217" fmla="*/ 9886 w 10000"/>
              <a:gd name="connsiteY217" fmla="*/ 2904 h 10000"/>
              <a:gd name="connsiteX218" fmla="*/ 9843 w 10000"/>
              <a:gd name="connsiteY218" fmla="*/ 2816 h 10000"/>
              <a:gd name="connsiteX219" fmla="*/ 9799 w 10000"/>
              <a:gd name="connsiteY219" fmla="*/ 2753 h 10000"/>
              <a:gd name="connsiteX220" fmla="*/ 9755 w 10000"/>
              <a:gd name="connsiteY220" fmla="*/ 2677 h 10000"/>
              <a:gd name="connsiteX221" fmla="*/ 9694 w 10000"/>
              <a:gd name="connsiteY221" fmla="*/ 2614 h 10000"/>
              <a:gd name="connsiteX222" fmla="*/ 9633 w 10000"/>
              <a:gd name="connsiteY222" fmla="*/ 2551 h 10000"/>
              <a:gd name="connsiteX223" fmla="*/ 9571 w 10000"/>
              <a:gd name="connsiteY223" fmla="*/ 2500 h 10000"/>
              <a:gd name="connsiteX224" fmla="*/ 9484 w 10000"/>
              <a:gd name="connsiteY224" fmla="*/ 2475 h 10000"/>
              <a:gd name="connsiteX225" fmla="*/ 9396 w 10000"/>
              <a:gd name="connsiteY225" fmla="*/ 2449 h 10000"/>
              <a:gd name="connsiteX226" fmla="*/ 9300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081 w 10000"/>
              <a:gd name="connsiteY233" fmla="*/ 2424 h 10000"/>
              <a:gd name="connsiteX234" fmla="*/ 8941 w 10000"/>
              <a:gd name="connsiteY234" fmla="*/ 2462 h 10000"/>
              <a:gd name="connsiteX235" fmla="*/ 8801 w 10000"/>
              <a:gd name="connsiteY235" fmla="*/ 2487 h 10000"/>
              <a:gd name="connsiteX236" fmla="*/ 8644 w 10000"/>
              <a:gd name="connsiteY236" fmla="*/ 2551 h 10000"/>
              <a:gd name="connsiteX237" fmla="*/ 8644 w 10000"/>
              <a:gd name="connsiteY237" fmla="*/ 2551 h 10000"/>
              <a:gd name="connsiteX238" fmla="*/ 8635 w 10000"/>
              <a:gd name="connsiteY238" fmla="*/ 2551 h 10000"/>
              <a:gd name="connsiteX239" fmla="*/ 8635 w 10000"/>
              <a:gd name="connsiteY239" fmla="*/ 2551 h 10000"/>
              <a:gd name="connsiteX240" fmla="*/ 8626 w 10000"/>
              <a:gd name="connsiteY240" fmla="*/ 2551 h 10000"/>
              <a:gd name="connsiteX241" fmla="*/ 8626 w 10000"/>
              <a:gd name="connsiteY241" fmla="*/ 2551 h 10000"/>
              <a:gd name="connsiteX242" fmla="*/ 8443 w 10000"/>
              <a:gd name="connsiteY242" fmla="*/ 2614 h 10000"/>
              <a:gd name="connsiteX243" fmla="*/ 8276 w 10000"/>
              <a:gd name="connsiteY243" fmla="*/ 2664 h 10000"/>
              <a:gd name="connsiteX244" fmla="*/ 8110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848 w 10000"/>
              <a:gd name="connsiteY253" fmla="*/ 2689 h 10000"/>
              <a:gd name="connsiteX254" fmla="*/ 7743 w 10000"/>
              <a:gd name="connsiteY254" fmla="*/ 2677 h 10000"/>
              <a:gd name="connsiteX255" fmla="*/ 7638 w 10000"/>
              <a:gd name="connsiteY255" fmla="*/ 2626 h 10000"/>
              <a:gd name="connsiteX256" fmla="*/ 7542 w 10000"/>
              <a:gd name="connsiteY256" fmla="*/ 2601 h 10000"/>
              <a:gd name="connsiteX257" fmla="*/ 7454 w 10000"/>
              <a:gd name="connsiteY257" fmla="*/ 2538 h 10000"/>
              <a:gd name="connsiteX258" fmla="*/ 7375 w 10000"/>
              <a:gd name="connsiteY258" fmla="*/ 2475 h 10000"/>
              <a:gd name="connsiteX259" fmla="*/ 7297 w 10000"/>
              <a:gd name="connsiteY259" fmla="*/ 2399 h 10000"/>
              <a:gd name="connsiteX260" fmla="*/ 7235 w 10000"/>
              <a:gd name="connsiteY260" fmla="*/ 2323 h 10000"/>
              <a:gd name="connsiteX261" fmla="*/ 7174 w 10000"/>
              <a:gd name="connsiteY261" fmla="*/ 2235 h 10000"/>
              <a:gd name="connsiteX262" fmla="*/ 7113 w 10000"/>
              <a:gd name="connsiteY262" fmla="*/ 2134 h 10000"/>
              <a:gd name="connsiteX263" fmla="*/ 7008 w 10000"/>
              <a:gd name="connsiteY263" fmla="*/ 1944 h 10000"/>
              <a:gd name="connsiteX264" fmla="*/ 6929 w 10000"/>
              <a:gd name="connsiteY264" fmla="*/ 1730 h 10000"/>
              <a:gd name="connsiteX265" fmla="*/ 6850 w 10000"/>
              <a:gd name="connsiteY265" fmla="*/ 1515 h 10000"/>
              <a:gd name="connsiteX266" fmla="*/ 6850 w 10000"/>
              <a:gd name="connsiteY266" fmla="*/ 1515 h 10000"/>
              <a:gd name="connsiteX267" fmla="*/ 6842 w 10000"/>
              <a:gd name="connsiteY267" fmla="*/ 1490 h 10000"/>
              <a:gd name="connsiteX268" fmla="*/ 6842 w 10000"/>
              <a:gd name="connsiteY268" fmla="*/ 1490 h 10000"/>
              <a:gd name="connsiteX269" fmla="*/ 6842 w 10000"/>
              <a:gd name="connsiteY269" fmla="*/ 1477 h 10000"/>
              <a:gd name="connsiteX270" fmla="*/ 6842 w 10000"/>
              <a:gd name="connsiteY270" fmla="*/ 1477 h 10000"/>
              <a:gd name="connsiteX271" fmla="*/ 6842 w 10000"/>
              <a:gd name="connsiteY271" fmla="*/ 1477 h 10000"/>
              <a:gd name="connsiteX272" fmla="*/ 6798 w 10000"/>
              <a:gd name="connsiteY272" fmla="*/ 1338 h 10000"/>
              <a:gd name="connsiteX273" fmla="*/ 6780 w 10000"/>
              <a:gd name="connsiteY273" fmla="*/ 1162 h 10000"/>
              <a:gd name="connsiteX274" fmla="*/ 6754 w 10000"/>
              <a:gd name="connsiteY274" fmla="*/ 947 h 10000"/>
              <a:gd name="connsiteX275" fmla="*/ 6754 w 10000"/>
              <a:gd name="connsiteY275" fmla="*/ 720 h 10000"/>
              <a:gd name="connsiteX276" fmla="*/ 6754 w 10000"/>
              <a:gd name="connsiteY276" fmla="*/ 720 h 10000"/>
              <a:gd name="connsiteX277" fmla="*/ 6763 w 10000"/>
              <a:gd name="connsiteY277" fmla="*/ 366 h 10000"/>
              <a:gd name="connsiteX278" fmla="*/ 6789 w 10000"/>
              <a:gd name="connsiteY27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03 w 10000"/>
              <a:gd name="connsiteY98" fmla="*/ 7803 h 10000"/>
              <a:gd name="connsiteX99" fmla="*/ 4068 w 10000"/>
              <a:gd name="connsiteY99" fmla="*/ 8005 h 10000"/>
              <a:gd name="connsiteX100" fmla="*/ 4051 w 10000"/>
              <a:gd name="connsiteY100" fmla="*/ 8207 h 10000"/>
              <a:gd name="connsiteX101" fmla="*/ 4024 w 10000"/>
              <a:gd name="connsiteY101" fmla="*/ 8422 h 10000"/>
              <a:gd name="connsiteX102" fmla="*/ 4016 w 10000"/>
              <a:gd name="connsiteY102" fmla="*/ 8611 h 10000"/>
              <a:gd name="connsiteX103" fmla="*/ 4016 w 10000"/>
              <a:gd name="connsiteY103" fmla="*/ 8813 h 10000"/>
              <a:gd name="connsiteX104" fmla="*/ 4024 w 10000"/>
              <a:gd name="connsiteY104" fmla="*/ 9003 h 10000"/>
              <a:gd name="connsiteX105" fmla="*/ 4051 w 10000"/>
              <a:gd name="connsiteY105" fmla="*/ 9179 h 10000"/>
              <a:gd name="connsiteX106" fmla="*/ 4086 w 10000"/>
              <a:gd name="connsiteY106" fmla="*/ 9356 h 10000"/>
              <a:gd name="connsiteX107" fmla="*/ 4121 w 10000"/>
              <a:gd name="connsiteY107" fmla="*/ 9508 h 10000"/>
              <a:gd name="connsiteX108" fmla="*/ 4191 w 10000"/>
              <a:gd name="connsiteY108" fmla="*/ 9646 h 10000"/>
              <a:gd name="connsiteX109" fmla="*/ 4269 w 10000"/>
              <a:gd name="connsiteY109" fmla="*/ 9760 h 10000"/>
              <a:gd name="connsiteX110" fmla="*/ 4366 w 10000"/>
              <a:gd name="connsiteY110" fmla="*/ 9861 h 10000"/>
              <a:gd name="connsiteX111" fmla="*/ 4471 w 10000"/>
              <a:gd name="connsiteY111" fmla="*/ 9937 h 10000"/>
              <a:gd name="connsiteX112" fmla="*/ 4611 w 10000"/>
              <a:gd name="connsiteY112" fmla="*/ 9975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821 w 10000"/>
              <a:gd name="connsiteY118" fmla="*/ 10000 h 10000"/>
              <a:gd name="connsiteX119" fmla="*/ 4821 w 10000"/>
              <a:gd name="connsiteY119" fmla="*/ 10000 h 10000"/>
              <a:gd name="connsiteX120" fmla="*/ 5136 w 10000"/>
              <a:gd name="connsiteY120" fmla="*/ 9962 h 10000"/>
              <a:gd name="connsiteX121" fmla="*/ 5468 w 10000"/>
              <a:gd name="connsiteY121" fmla="*/ 9924 h 10000"/>
              <a:gd name="connsiteX122" fmla="*/ 6203 w 10000"/>
              <a:gd name="connsiteY122" fmla="*/ 9798 h 10000"/>
              <a:gd name="connsiteX123" fmla="*/ 6982 w 10000"/>
              <a:gd name="connsiteY123" fmla="*/ 9672 h 10000"/>
              <a:gd name="connsiteX124" fmla="*/ 7358 w 10000"/>
              <a:gd name="connsiteY124" fmla="*/ 9621 h 10000"/>
              <a:gd name="connsiteX125" fmla="*/ 7734 w 10000"/>
              <a:gd name="connsiteY125" fmla="*/ 9583 h 10000"/>
              <a:gd name="connsiteX126" fmla="*/ 7734 w 10000"/>
              <a:gd name="connsiteY126" fmla="*/ 9583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699 w 10000"/>
              <a:gd name="connsiteY132" fmla="*/ 9407 h 10000"/>
              <a:gd name="connsiteX133" fmla="*/ 7699 w 10000"/>
              <a:gd name="connsiteY133" fmla="*/ 9407 h 10000"/>
              <a:gd name="connsiteX134" fmla="*/ 7699 w 10000"/>
              <a:gd name="connsiteY134" fmla="*/ 9381 h 10000"/>
              <a:gd name="connsiteX135" fmla="*/ 7699 w 10000"/>
              <a:gd name="connsiteY135" fmla="*/ 9381 h 10000"/>
              <a:gd name="connsiteX136" fmla="*/ 7577 w 10000"/>
              <a:gd name="connsiteY136" fmla="*/ 8649 h 10000"/>
              <a:gd name="connsiteX137" fmla="*/ 7463 w 10000"/>
              <a:gd name="connsiteY137" fmla="*/ 7967 h 10000"/>
              <a:gd name="connsiteX138" fmla="*/ 7393 w 10000"/>
              <a:gd name="connsiteY138" fmla="*/ 7361 h 10000"/>
              <a:gd name="connsiteX139" fmla="*/ 7332 w 10000"/>
              <a:gd name="connsiteY139" fmla="*/ 6806 h 10000"/>
              <a:gd name="connsiteX140" fmla="*/ 7288 w 10000"/>
              <a:gd name="connsiteY140" fmla="*/ 6313 h 10000"/>
              <a:gd name="connsiteX141" fmla="*/ 7262 w 10000"/>
              <a:gd name="connsiteY141" fmla="*/ 5871 h 10000"/>
              <a:gd name="connsiteX142" fmla="*/ 7253 w 10000"/>
              <a:gd name="connsiteY142" fmla="*/ 5480 h 10000"/>
              <a:gd name="connsiteX143" fmla="*/ 7279 w 10000"/>
              <a:gd name="connsiteY143" fmla="*/ 5139 h 10000"/>
              <a:gd name="connsiteX144" fmla="*/ 7297 w 10000"/>
              <a:gd name="connsiteY144" fmla="*/ 4836 h 10000"/>
              <a:gd name="connsiteX145" fmla="*/ 7340 w 10000"/>
              <a:gd name="connsiteY145" fmla="*/ 4583 h 10000"/>
              <a:gd name="connsiteX146" fmla="*/ 7402 w 10000"/>
              <a:gd name="connsiteY146" fmla="*/ 4394 h 10000"/>
              <a:gd name="connsiteX147" fmla="*/ 7437 w 10000"/>
              <a:gd name="connsiteY147" fmla="*/ 4293 h 10000"/>
              <a:gd name="connsiteX148" fmla="*/ 7463 w 10000"/>
              <a:gd name="connsiteY148" fmla="*/ 4217 h 10000"/>
              <a:gd name="connsiteX149" fmla="*/ 7507 w 10000"/>
              <a:gd name="connsiteY149" fmla="*/ 4154 h 10000"/>
              <a:gd name="connsiteX150" fmla="*/ 7550 w 10000"/>
              <a:gd name="connsiteY150" fmla="*/ 4104 h 10000"/>
              <a:gd name="connsiteX151" fmla="*/ 7594 w 10000"/>
              <a:gd name="connsiteY151" fmla="*/ 4053 h 10000"/>
              <a:gd name="connsiteX152" fmla="*/ 7647 w 10000"/>
              <a:gd name="connsiteY152" fmla="*/ 4003 h 10000"/>
              <a:gd name="connsiteX153" fmla="*/ 7699 w 10000"/>
              <a:gd name="connsiteY153" fmla="*/ 3990 h 10000"/>
              <a:gd name="connsiteX154" fmla="*/ 7752 w 10000"/>
              <a:gd name="connsiteY154" fmla="*/ 3965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927 w 10000"/>
              <a:gd name="connsiteY163" fmla="*/ 3939 h 10000"/>
              <a:gd name="connsiteX164" fmla="*/ 7997 w 10000"/>
              <a:gd name="connsiteY164" fmla="*/ 3965 h 10000"/>
              <a:gd name="connsiteX165" fmla="*/ 8136 w 10000"/>
              <a:gd name="connsiteY165" fmla="*/ 4028 h 10000"/>
              <a:gd name="connsiteX166" fmla="*/ 8294 w 10000"/>
              <a:gd name="connsiteY166" fmla="*/ 4116 h 10000"/>
              <a:gd name="connsiteX167" fmla="*/ 8443 w 10000"/>
              <a:gd name="connsiteY167" fmla="*/ 4242 h 10000"/>
              <a:gd name="connsiteX168" fmla="*/ 8443 w 10000"/>
              <a:gd name="connsiteY168" fmla="*/ 4242 h 10000"/>
              <a:gd name="connsiteX169" fmla="*/ 8451 w 10000"/>
              <a:gd name="connsiteY169" fmla="*/ 4242 h 10000"/>
              <a:gd name="connsiteX170" fmla="*/ 8451 w 10000"/>
              <a:gd name="connsiteY170" fmla="*/ 4242 h 10000"/>
              <a:gd name="connsiteX171" fmla="*/ 8836 w 10000"/>
              <a:gd name="connsiteY171" fmla="*/ 4545 h 10000"/>
              <a:gd name="connsiteX172" fmla="*/ 8976 w 10000"/>
              <a:gd name="connsiteY172" fmla="*/ 4646 h 10000"/>
              <a:gd name="connsiteX173" fmla="*/ 9099 w 10000"/>
              <a:gd name="connsiteY173" fmla="*/ 4722 h 10000"/>
              <a:gd name="connsiteX174" fmla="*/ 9204 w 10000"/>
              <a:gd name="connsiteY174" fmla="*/ 4785 h 10000"/>
              <a:gd name="connsiteX175" fmla="*/ 9300 w 10000"/>
              <a:gd name="connsiteY175" fmla="*/ 4823 h 10000"/>
              <a:gd name="connsiteX176" fmla="*/ 9388 w 10000"/>
              <a:gd name="connsiteY176" fmla="*/ 4848 h 10000"/>
              <a:gd name="connsiteX177" fmla="*/ 9466 w 10000"/>
              <a:gd name="connsiteY177" fmla="*/ 4848 h 10000"/>
              <a:gd name="connsiteX178" fmla="*/ 9466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580 w 10000"/>
              <a:gd name="connsiteY183" fmla="*/ 4836 h 10000"/>
              <a:gd name="connsiteX184" fmla="*/ 9668 w 10000"/>
              <a:gd name="connsiteY184" fmla="*/ 4798 h 10000"/>
              <a:gd name="connsiteX185" fmla="*/ 9738 w 10000"/>
              <a:gd name="connsiteY185" fmla="*/ 4747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43 w 10000"/>
              <a:gd name="connsiteY206" fmla="*/ 4583 h 10000"/>
              <a:gd name="connsiteX207" fmla="*/ 9886 w 10000"/>
              <a:gd name="connsiteY207" fmla="*/ 4495 h 10000"/>
              <a:gd name="connsiteX208" fmla="*/ 9921 w 10000"/>
              <a:gd name="connsiteY208" fmla="*/ 4369 h 10000"/>
              <a:gd name="connsiteX209" fmla="*/ 9948 w 10000"/>
              <a:gd name="connsiteY209" fmla="*/ 4217 h 10000"/>
              <a:gd name="connsiteX210" fmla="*/ 9983 w 10000"/>
              <a:gd name="connsiteY210" fmla="*/ 4040 h 10000"/>
              <a:gd name="connsiteX211" fmla="*/ 10000 w 10000"/>
              <a:gd name="connsiteY211" fmla="*/ 3851 h 10000"/>
              <a:gd name="connsiteX212" fmla="*/ 10000 w 10000"/>
              <a:gd name="connsiteY212" fmla="*/ 3649 h 10000"/>
              <a:gd name="connsiteX213" fmla="*/ 10000 w 10000"/>
              <a:gd name="connsiteY213" fmla="*/ 3460 h 10000"/>
              <a:gd name="connsiteX214" fmla="*/ 9983 w 10000"/>
              <a:gd name="connsiteY214" fmla="*/ 3258 h 10000"/>
              <a:gd name="connsiteX215" fmla="*/ 9939 w 10000"/>
              <a:gd name="connsiteY215" fmla="*/ 3068 h 10000"/>
              <a:gd name="connsiteX216" fmla="*/ 9886 w 10000"/>
              <a:gd name="connsiteY216" fmla="*/ 2904 h 10000"/>
              <a:gd name="connsiteX217" fmla="*/ 9843 w 10000"/>
              <a:gd name="connsiteY217" fmla="*/ 2816 h 10000"/>
              <a:gd name="connsiteX218" fmla="*/ 9799 w 10000"/>
              <a:gd name="connsiteY218" fmla="*/ 2753 h 10000"/>
              <a:gd name="connsiteX219" fmla="*/ 9755 w 10000"/>
              <a:gd name="connsiteY219" fmla="*/ 2677 h 10000"/>
              <a:gd name="connsiteX220" fmla="*/ 9694 w 10000"/>
              <a:gd name="connsiteY220" fmla="*/ 2614 h 10000"/>
              <a:gd name="connsiteX221" fmla="*/ 9633 w 10000"/>
              <a:gd name="connsiteY221" fmla="*/ 2551 h 10000"/>
              <a:gd name="connsiteX222" fmla="*/ 9571 w 10000"/>
              <a:gd name="connsiteY222" fmla="*/ 2500 h 10000"/>
              <a:gd name="connsiteX223" fmla="*/ 9484 w 10000"/>
              <a:gd name="connsiteY223" fmla="*/ 2475 h 10000"/>
              <a:gd name="connsiteX224" fmla="*/ 9396 w 10000"/>
              <a:gd name="connsiteY224" fmla="*/ 2449 h 10000"/>
              <a:gd name="connsiteX225" fmla="*/ 9300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081 w 10000"/>
              <a:gd name="connsiteY232" fmla="*/ 2424 h 10000"/>
              <a:gd name="connsiteX233" fmla="*/ 8941 w 10000"/>
              <a:gd name="connsiteY233" fmla="*/ 2462 h 10000"/>
              <a:gd name="connsiteX234" fmla="*/ 8801 w 10000"/>
              <a:gd name="connsiteY234" fmla="*/ 2487 h 10000"/>
              <a:gd name="connsiteX235" fmla="*/ 8644 w 10000"/>
              <a:gd name="connsiteY235" fmla="*/ 2551 h 10000"/>
              <a:gd name="connsiteX236" fmla="*/ 8644 w 10000"/>
              <a:gd name="connsiteY236" fmla="*/ 2551 h 10000"/>
              <a:gd name="connsiteX237" fmla="*/ 8635 w 10000"/>
              <a:gd name="connsiteY237" fmla="*/ 2551 h 10000"/>
              <a:gd name="connsiteX238" fmla="*/ 8635 w 10000"/>
              <a:gd name="connsiteY238" fmla="*/ 2551 h 10000"/>
              <a:gd name="connsiteX239" fmla="*/ 8626 w 10000"/>
              <a:gd name="connsiteY239" fmla="*/ 2551 h 10000"/>
              <a:gd name="connsiteX240" fmla="*/ 8626 w 10000"/>
              <a:gd name="connsiteY240" fmla="*/ 2551 h 10000"/>
              <a:gd name="connsiteX241" fmla="*/ 8443 w 10000"/>
              <a:gd name="connsiteY241" fmla="*/ 2614 h 10000"/>
              <a:gd name="connsiteX242" fmla="*/ 8276 w 10000"/>
              <a:gd name="connsiteY242" fmla="*/ 2664 h 10000"/>
              <a:gd name="connsiteX243" fmla="*/ 8110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848 w 10000"/>
              <a:gd name="connsiteY252" fmla="*/ 2689 h 10000"/>
              <a:gd name="connsiteX253" fmla="*/ 7743 w 10000"/>
              <a:gd name="connsiteY253" fmla="*/ 2677 h 10000"/>
              <a:gd name="connsiteX254" fmla="*/ 7638 w 10000"/>
              <a:gd name="connsiteY254" fmla="*/ 2626 h 10000"/>
              <a:gd name="connsiteX255" fmla="*/ 7542 w 10000"/>
              <a:gd name="connsiteY255" fmla="*/ 2601 h 10000"/>
              <a:gd name="connsiteX256" fmla="*/ 7454 w 10000"/>
              <a:gd name="connsiteY256" fmla="*/ 2538 h 10000"/>
              <a:gd name="connsiteX257" fmla="*/ 7375 w 10000"/>
              <a:gd name="connsiteY257" fmla="*/ 2475 h 10000"/>
              <a:gd name="connsiteX258" fmla="*/ 7297 w 10000"/>
              <a:gd name="connsiteY258" fmla="*/ 2399 h 10000"/>
              <a:gd name="connsiteX259" fmla="*/ 7235 w 10000"/>
              <a:gd name="connsiteY259" fmla="*/ 2323 h 10000"/>
              <a:gd name="connsiteX260" fmla="*/ 7174 w 10000"/>
              <a:gd name="connsiteY260" fmla="*/ 2235 h 10000"/>
              <a:gd name="connsiteX261" fmla="*/ 7113 w 10000"/>
              <a:gd name="connsiteY261" fmla="*/ 2134 h 10000"/>
              <a:gd name="connsiteX262" fmla="*/ 7008 w 10000"/>
              <a:gd name="connsiteY262" fmla="*/ 1944 h 10000"/>
              <a:gd name="connsiteX263" fmla="*/ 6929 w 10000"/>
              <a:gd name="connsiteY263" fmla="*/ 1730 h 10000"/>
              <a:gd name="connsiteX264" fmla="*/ 6850 w 10000"/>
              <a:gd name="connsiteY264" fmla="*/ 1515 h 10000"/>
              <a:gd name="connsiteX265" fmla="*/ 6850 w 10000"/>
              <a:gd name="connsiteY265" fmla="*/ 1515 h 10000"/>
              <a:gd name="connsiteX266" fmla="*/ 6842 w 10000"/>
              <a:gd name="connsiteY266" fmla="*/ 1490 h 10000"/>
              <a:gd name="connsiteX267" fmla="*/ 6842 w 10000"/>
              <a:gd name="connsiteY267" fmla="*/ 1490 h 10000"/>
              <a:gd name="connsiteX268" fmla="*/ 6842 w 10000"/>
              <a:gd name="connsiteY268" fmla="*/ 1477 h 10000"/>
              <a:gd name="connsiteX269" fmla="*/ 6842 w 10000"/>
              <a:gd name="connsiteY269" fmla="*/ 1477 h 10000"/>
              <a:gd name="connsiteX270" fmla="*/ 6842 w 10000"/>
              <a:gd name="connsiteY270" fmla="*/ 1477 h 10000"/>
              <a:gd name="connsiteX271" fmla="*/ 6798 w 10000"/>
              <a:gd name="connsiteY271" fmla="*/ 1338 h 10000"/>
              <a:gd name="connsiteX272" fmla="*/ 6780 w 10000"/>
              <a:gd name="connsiteY272" fmla="*/ 1162 h 10000"/>
              <a:gd name="connsiteX273" fmla="*/ 6754 w 10000"/>
              <a:gd name="connsiteY273" fmla="*/ 947 h 10000"/>
              <a:gd name="connsiteX274" fmla="*/ 6754 w 10000"/>
              <a:gd name="connsiteY274" fmla="*/ 720 h 10000"/>
              <a:gd name="connsiteX275" fmla="*/ 6754 w 10000"/>
              <a:gd name="connsiteY275" fmla="*/ 720 h 10000"/>
              <a:gd name="connsiteX276" fmla="*/ 6763 w 10000"/>
              <a:gd name="connsiteY276" fmla="*/ 366 h 10000"/>
              <a:gd name="connsiteX277" fmla="*/ 6789 w 10000"/>
              <a:gd name="connsiteY27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03 w 10000"/>
              <a:gd name="connsiteY97" fmla="*/ 7803 h 10000"/>
              <a:gd name="connsiteX98" fmla="*/ 4068 w 10000"/>
              <a:gd name="connsiteY98" fmla="*/ 8005 h 10000"/>
              <a:gd name="connsiteX99" fmla="*/ 4051 w 10000"/>
              <a:gd name="connsiteY99" fmla="*/ 8207 h 10000"/>
              <a:gd name="connsiteX100" fmla="*/ 4024 w 10000"/>
              <a:gd name="connsiteY100" fmla="*/ 8422 h 10000"/>
              <a:gd name="connsiteX101" fmla="*/ 4016 w 10000"/>
              <a:gd name="connsiteY101" fmla="*/ 8611 h 10000"/>
              <a:gd name="connsiteX102" fmla="*/ 4016 w 10000"/>
              <a:gd name="connsiteY102" fmla="*/ 8813 h 10000"/>
              <a:gd name="connsiteX103" fmla="*/ 4024 w 10000"/>
              <a:gd name="connsiteY103" fmla="*/ 9003 h 10000"/>
              <a:gd name="connsiteX104" fmla="*/ 4051 w 10000"/>
              <a:gd name="connsiteY104" fmla="*/ 9179 h 10000"/>
              <a:gd name="connsiteX105" fmla="*/ 4086 w 10000"/>
              <a:gd name="connsiteY105" fmla="*/ 9356 h 10000"/>
              <a:gd name="connsiteX106" fmla="*/ 4121 w 10000"/>
              <a:gd name="connsiteY106" fmla="*/ 9508 h 10000"/>
              <a:gd name="connsiteX107" fmla="*/ 4191 w 10000"/>
              <a:gd name="connsiteY107" fmla="*/ 9646 h 10000"/>
              <a:gd name="connsiteX108" fmla="*/ 4269 w 10000"/>
              <a:gd name="connsiteY108" fmla="*/ 9760 h 10000"/>
              <a:gd name="connsiteX109" fmla="*/ 4366 w 10000"/>
              <a:gd name="connsiteY109" fmla="*/ 9861 h 10000"/>
              <a:gd name="connsiteX110" fmla="*/ 4471 w 10000"/>
              <a:gd name="connsiteY110" fmla="*/ 9937 h 10000"/>
              <a:gd name="connsiteX111" fmla="*/ 4611 w 10000"/>
              <a:gd name="connsiteY111" fmla="*/ 9975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821 w 10000"/>
              <a:gd name="connsiteY117" fmla="*/ 10000 h 10000"/>
              <a:gd name="connsiteX118" fmla="*/ 4821 w 10000"/>
              <a:gd name="connsiteY118" fmla="*/ 10000 h 10000"/>
              <a:gd name="connsiteX119" fmla="*/ 5136 w 10000"/>
              <a:gd name="connsiteY119" fmla="*/ 9962 h 10000"/>
              <a:gd name="connsiteX120" fmla="*/ 5468 w 10000"/>
              <a:gd name="connsiteY120" fmla="*/ 9924 h 10000"/>
              <a:gd name="connsiteX121" fmla="*/ 6203 w 10000"/>
              <a:gd name="connsiteY121" fmla="*/ 9798 h 10000"/>
              <a:gd name="connsiteX122" fmla="*/ 6982 w 10000"/>
              <a:gd name="connsiteY122" fmla="*/ 9672 h 10000"/>
              <a:gd name="connsiteX123" fmla="*/ 7358 w 10000"/>
              <a:gd name="connsiteY123" fmla="*/ 9621 h 10000"/>
              <a:gd name="connsiteX124" fmla="*/ 7734 w 10000"/>
              <a:gd name="connsiteY124" fmla="*/ 9583 h 10000"/>
              <a:gd name="connsiteX125" fmla="*/ 7734 w 10000"/>
              <a:gd name="connsiteY125" fmla="*/ 9583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699 w 10000"/>
              <a:gd name="connsiteY131" fmla="*/ 9407 h 10000"/>
              <a:gd name="connsiteX132" fmla="*/ 7699 w 10000"/>
              <a:gd name="connsiteY132" fmla="*/ 9407 h 10000"/>
              <a:gd name="connsiteX133" fmla="*/ 7699 w 10000"/>
              <a:gd name="connsiteY133" fmla="*/ 9381 h 10000"/>
              <a:gd name="connsiteX134" fmla="*/ 7699 w 10000"/>
              <a:gd name="connsiteY134" fmla="*/ 9381 h 10000"/>
              <a:gd name="connsiteX135" fmla="*/ 7577 w 10000"/>
              <a:gd name="connsiteY135" fmla="*/ 8649 h 10000"/>
              <a:gd name="connsiteX136" fmla="*/ 7463 w 10000"/>
              <a:gd name="connsiteY136" fmla="*/ 7967 h 10000"/>
              <a:gd name="connsiteX137" fmla="*/ 7393 w 10000"/>
              <a:gd name="connsiteY137" fmla="*/ 7361 h 10000"/>
              <a:gd name="connsiteX138" fmla="*/ 7332 w 10000"/>
              <a:gd name="connsiteY138" fmla="*/ 6806 h 10000"/>
              <a:gd name="connsiteX139" fmla="*/ 7288 w 10000"/>
              <a:gd name="connsiteY139" fmla="*/ 6313 h 10000"/>
              <a:gd name="connsiteX140" fmla="*/ 7262 w 10000"/>
              <a:gd name="connsiteY140" fmla="*/ 5871 h 10000"/>
              <a:gd name="connsiteX141" fmla="*/ 7253 w 10000"/>
              <a:gd name="connsiteY141" fmla="*/ 5480 h 10000"/>
              <a:gd name="connsiteX142" fmla="*/ 7279 w 10000"/>
              <a:gd name="connsiteY142" fmla="*/ 5139 h 10000"/>
              <a:gd name="connsiteX143" fmla="*/ 7297 w 10000"/>
              <a:gd name="connsiteY143" fmla="*/ 4836 h 10000"/>
              <a:gd name="connsiteX144" fmla="*/ 7340 w 10000"/>
              <a:gd name="connsiteY144" fmla="*/ 4583 h 10000"/>
              <a:gd name="connsiteX145" fmla="*/ 7402 w 10000"/>
              <a:gd name="connsiteY145" fmla="*/ 4394 h 10000"/>
              <a:gd name="connsiteX146" fmla="*/ 7437 w 10000"/>
              <a:gd name="connsiteY146" fmla="*/ 4293 h 10000"/>
              <a:gd name="connsiteX147" fmla="*/ 7463 w 10000"/>
              <a:gd name="connsiteY147" fmla="*/ 4217 h 10000"/>
              <a:gd name="connsiteX148" fmla="*/ 7507 w 10000"/>
              <a:gd name="connsiteY148" fmla="*/ 4154 h 10000"/>
              <a:gd name="connsiteX149" fmla="*/ 7550 w 10000"/>
              <a:gd name="connsiteY149" fmla="*/ 4104 h 10000"/>
              <a:gd name="connsiteX150" fmla="*/ 7594 w 10000"/>
              <a:gd name="connsiteY150" fmla="*/ 4053 h 10000"/>
              <a:gd name="connsiteX151" fmla="*/ 7647 w 10000"/>
              <a:gd name="connsiteY151" fmla="*/ 4003 h 10000"/>
              <a:gd name="connsiteX152" fmla="*/ 7699 w 10000"/>
              <a:gd name="connsiteY152" fmla="*/ 3990 h 10000"/>
              <a:gd name="connsiteX153" fmla="*/ 7752 w 10000"/>
              <a:gd name="connsiteY153" fmla="*/ 3965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927 w 10000"/>
              <a:gd name="connsiteY162" fmla="*/ 3939 h 10000"/>
              <a:gd name="connsiteX163" fmla="*/ 7997 w 10000"/>
              <a:gd name="connsiteY163" fmla="*/ 3965 h 10000"/>
              <a:gd name="connsiteX164" fmla="*/ 8136 w 10000"/>
              <a:gd name="connsiteY164" fmla="*/ 4028 h 10000"/>
              <a:gd name="connsiteX165" fmla="*/ 8294 w 10000"/>
              <a:gd name="connsiteY165" fmla="*/ 4116 h 10000"/>
              <a:gd name="connsiteX166" fmla="*/ 8443 w 10000"/>
              <a:gd name="connsiteY166" fmla="*/ 4242 h 10000"/>
              <a:gd name="connsiteX167" fmla="*/ 8443 w 10000"/>
              <a:gd name="connsiteY167" fmla="*/ 4242 h 10000"/>
              <a:gd name="connsiteX168" fmla="*/ 8451 w 10000"/>
              <a:gd name="connsiteY168" fmla="*/ 4242 h 10000"/>
              <a:gd name="connsiteX169" fmla="*/ 8451 w 10000"/>
              <a:gd name="connsiteY169" fmla="*/ 4242 h 10000"/>
              <a:gd name="connsiteX170" fmla="*/ 8836 w 10000"/>
              <a:gd name="connsiteY170" fmla="*/ 4545 h 10000"/>
              <a:gd name="connsiteX171" fmla="*/ 8976 w 10000"/>
              <a:gd name="connsiteY171" fmla="*/ 4646 h 10000"/>
              <a:gd name="connsiteX172" fmla="*/ 9099 w 10000"/>
              <a:gd name="connsiteY172" fmla="*/ 4722 h 10000"/>
              <a:gd name="connsiteX173" fmla="*/ 9204 w 10000"/>
              <a:gd name="connsiteY173" fmla="*/ 4785 h 10000"/>
              <a:gd name="connsiteX174" fmla="*/ 9300 w 10000"/>
              <a:gd name="connsiteY174" fmla="*/ 4823 h 10000"/>
              <a:gd name="connsiteX175" fmla="*/ 9388 w 10000"/>
              <a:gd name="connsiteY175" fmla="*/ 4848 h 10000"/>
              <a:gd name="connsiteX176" fmla="*/ 9466 w 10000"/>
              <a:gd name="connsiteY176" fmla="*/ 4848 h 10000"/>
              <a:gd name="connsiteX177" fmla="*/ 9466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580 w 10000"/>
              <a:gd name="connsiteY182" fmla="*/ 4836 h 10000"/>
              <a:gd name="connsiteX183" fmla="*/ 9668 w 10000"/>
              <a:gd name="connsiteY183" fmla="*/ 4798 h 10000"/>
              <a:gd name="connsiteX184" fmla="*/ 9738 w 10000"/>
              <a:gd name="connsiteY184" fmla="*/ 4747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43 w 10000"/>
              <a:gd name="connsiteY205" fmla="*/ 4583 h 10000"/>
              <a:gd name="connsiteX206" fmla="*/ 9886 w 10000"/>
              <a:gd name="connsiteY206" fmla="*/ 4495 h 10000"/>
              <a:gd name="connsiteX207" fmla="*/ 9921 w 10000"/>
              <a:gd name="connsiteY207" fmla="*/ 4369 h 10000"/>
              <a:gd name="connsiteX208" fmla="*/ 9948 w 10000"/>
              <a:gd name="connsiteY208" fmla="*/ 4217 h 10000"/>
              <a:gd name="connsiteX209" fmla="*/ 9983 w 10000"/>
              <a:gd name="connsiteY209" fmla="*/ 4040 h 10000"/>
              <a:gd name="connsiteX210" fmla="*/ 10000 w 10000"/>
              <a:gd name="connsiteY210" fmla="*/ 3851 h 10000"/>
              <a:gd name="connsiteX211" fmla="*/ 10000 w 10000"/>
              <a:gd name="connsiteY211" fmla="*/ 3649 h 10000"/>
              <a:gd name="connsiteX212" fmla="*/ 10000 w 10000"/>
              <a:gd name="connsiteY212" fmla="*/ 3460 h 10000"/>
              <a:gd name="connsiteX213" fmla="*/ 9983 w 10000"/>
              <a:gd name="connsiteY213" fmla="*/ 3258 h 10000"/>
              <a:gd name="connsiteX214" fmla="*/ 9939 w 10000"/>
              <a:gd name="connsiteY214" fmla="*/ 3068 h 10000"/>
              <a:gd name="connsiteX215" fmla="*/ 9886 w 10000"/>
              <a:gd name="connsiteY215" fmla="*/ 2904 h 10000"/>
              <a:gd name="connsiteX216" fmla="*/ 9843 w 10000"/>
              <a:gd name="connsiteY216" fmla="*/ 2816 h 10000"/>
              <a:gd name="connsiteX217" fmla="*/ 9799 w 10000"/>
              <a:gd name="connsiteY217" fmla="*/ 2753 h 10000"/>
              <a:gd name="connsiteX218" fmla="*/ 9755 w 10000"/>
              <a:gd name="connsiteY218" fmla="*/ 2677 h 10000"/>
              <a:gd name="connsiteX219" fmla="*/ 9694 w 10000"/>
              <a:gd name="connsiteY219" fmla="*/ 2614 h 10000"/>
              <a:gd name="connsiteX220" fmla="*/ 9633 w 10000"/>
              <a:gd name="connsiteY220" fmla="*/ 2551 h 10000"/>
              <a:gd name="connsiteX221" fmla="*/ 9571 w 10000"/>
              <a:gd name="connsiteY221" fmla="*/ 2500 h 10000"/>
              <a:gd name="connsiteX222" fmla="*/ 9484 w 10000"/>
              <a:gd name="connsiteY222" fmla="*/ 2475 h 10000"/>
              <a:gd name="connsiteX223" fmla="*/ 9396 w 10000"/>
              <a:gd name="connsiteY223" fmla="*/ 2449 h 10000"/>
              <a:gd name="connsiteX224" fmla="*/ 9300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081 w 10000"/>
              <a:gd name="connsiteY231" fmla="*/ 2424 h 10000"/>
              <a:gd name="connsiteX232" fmla="*/ 8941 w 10000"/>
              <a:gd name="connsiteY232" fmla="*/ 2462 h 10000"/>
              <a:gd name="connsiteX233" fmla="*/ 8801 w 10000"/>
              <a:gd name="connsiteY233" fmla="*/ 2487 h 10000"/>
              <a:gd name="connsiteX234" fmla="*/ 8644 w 10000"/>
              <a:gd name="connsiteY234" fmla="*/ 2551 h 10000"/>
              <a:gd name="connsiteX235" fmla="*/ 8644 w 10000"/>
              <a:gd name="connsiteY235" fmla="*/ 2551 h 10000"/>
              <a:gd name="connsiteX236" fmla="*/ 8635 w 10000"/>
              <a:gd name="connsiteY236" fmla="*/ 2551 h 10000"/>
              <a:gd name="connsiteX237" fmla="*/ 8635 w 10000"/>
              <a:gd name="connsiteY237" fmla="*/ 2551 h 10000"/>
              <a:gd name="connsiteX238" fmla="*/ 8626 w 10000"/>
              <a:gd name="connsiteY238" fmla="*/ 2551 h 10000"/>
              <a:gd name="connsiteX239" fmla="*/ 8626 w 10000"/>
              <a:gd name="connsiteY239" fmla="*/ 2551 h 10000"/>
              <a:gd name="connsiteX240" fmla="*/ 8443 w 10000"/>
              <a:gd name="connsiteY240" fmla="*/ 2614 h 10000"/>
              <a:gd name="connsiteX241" fmla="*/ 8276 w 10000"/>
              <a:gd name="connsiteY241" fmla="*/ 2664 h 10000"/>
              <a:gd name="connsiteX242" fmla="*/ 8110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848 w 10000"/>
              <a:gd name="connsiteY251" fmla="*/ 2689 h 10000"/>
              <a:gd name="connsiteX252" fmla="*/ 7743 w 10000"/>
              <a:gd name="connsiteY252" fmla="*/ 2677 h 10000"/>
              <a:gd name="connsiteX253" fmla="*/ 7638 w 10000"/>
              <a:gd name="connsiteY253" fmla="*/ 2626 h 10000"/>
              <a:gd name="connsiteX254" fmla="*/ 7542 w 10000"/>
              <a:gd name="connsiteY254" fmla="*/ 2601 h 10000"/>
              <a:gd name="connsiteX255" fmla="*/ 7454 w 10000"/>
              <a:gd name="connsiteY255" fmla="*/ 2538 h 10000"/>
              <a:gd name="connsiteX256" fmla="*/ 7375 w 10000"/>
              <a:gd name="connsiteY256" fmla="*/ 2475 h 10000"/>
              <a:gd name="connsiteX257" fmla="*/ 7297 w 10000"/>
              <a:gd name="connsiteY257" fmla="*/ 2399 h 10000"/>
              <a:gd name="connsiteX258" fmla="*/ 7235 w 10000"/>
              <a:gd name="connsiteY258" fmla="*/ 2323 h 10000"/>
              <a:gd name="connsiteX259" fmla="*/ 7174 w 10000"/>
              <a:gd name="connsiteY259" fmla="*/ 2235 h 10000"/>
              <a:gd name="connsiteX260" fmla="*/ 7113 w 10000"/>
              <a:gd name="connsiteY260" fmla="*/ 2134 h 10000"/>
              <a:gd name="connsiteX261" fmla="*/ 7008 w 10000"/>
              <a:gd name="connsiteY261" fmla="*/ 1944 h 10000"/>
              <a:gd name="connsiteX262" fmla="*/ 6929 w 10000"/>
              <a:gd name="connsiteY262" fmla="*/ 1730 h 10000"/>
              <a:gd name="connsiteX263" fmla="*/ 6850 w 10000"/>
              <a:gd name="connsiteY263" fmla="*/ 1515 h 10000"/>
              <a:gd name="connsiteX264" fmla="*/ 6850 w 10000"/>
              <a:gd name="connsiteY264" fmla="*/ 1515 h 10000"/>
              <a:gd name="connsiteX265" fmla="*/ 6842 w 10000"/>
              <a:gd name="connsiteY265" fmla="*/ 1490 h 10000"/>
              <a:gd name="connsiteX266" fmla="*/ 6842 w 10000"/>
              <a:gd name="connsiteY266" fmla="*/ 1490 h 10000"/>
              <a:gd name="connsiteX267" fmla="*/ 6842 w 10000"/>
              <a:gd name="connsiteY267" fmla="*/ 1477 h 10000"/>
              <a:gd name="connsiteX268" fmla="*/ 6842 w 10000"/>
              <a:gd name="connsiteY268" fmla="*/ 1477 h 10000"/>
              <a:gd name="connsiteX269" fmla="*/ 6842 w 10000"/>
              <a:gd name="connsiteY269" fmla="*/ 1477 h 10000"/>
              <a:gd name="connsiteX270" fmla="*/ 6798 w 10000"/>
              <a:gd name="connsiteY270" fmla="*/ 1338 h 10000"/>
              <a:gd name="connsiteX271" fmla="*/ 6780 w 10000"/>
              <a:gd name="connsiteY271" fmla="*/ 1162 h 10000"/>
              <a:gd name="connsiteX272" fmla="*/ 6754 w 10000"/>
              <a:gd name="connsiteY272" fmla="*/ 947 h 10000"/>
              <a:gd name="connsiteX273" fmla="*/ 6754 w 10000"/>
              <a:gd name="connsiteY273" fmla="*/ 720 h 10000"/>
              <a:gd name="connsiteX274" fmla="*/ 6754 w 10000"/>
              <a:gd name="connsiteY274" fmla="*/ 720 h 10000"/>
              <a:gd name="connsiteX275" fmla="*/ 6763 w 10000"/>
              <a:gd name="connsiteY275" fmla="*/ 366 h 10000"/>
              <a:gd name="connsiteX276" fmla="*/ 6789 w 10000"/>
              <a:gd name="connsiteY27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03 w 10000"/>
              <a:gd name="connsiteY96" fmla="*/ 7803 h 10000"/>
              <a:gd name="connsiteX97" fmla="*/ 4068 w 10000"/>
              <a:gd name="connsiteY97" fmla="*/ 8005 h 10000"/>
              <a:gd name="connsiteX98" fmla="*/ 4051 w 10000"/>
              <a:gd name="connsiteY98" fmla="*/ 8207 h 10000"/>
              <a:gd name="connsiteX99" fmla="*/ 4024 w 10000"/>
              <a:gd name="connsiteY99" fmla="*/ 8422 h 10000"/>
              <a:gd name="connsiteX100" fmla="*/ 4016 w 10000"/>
              <a:gd name="connsiteY100" fmla="*/ 8611 h 10000"/>
              <a:gd name="connsiteX101" fmla="*/ 4016 w 10000"/>
              <a:gd name="connsiteY101" fmla="*/ 8813 h 10000"/>
              <a:gd name="connsiteX102" fmla="*/ 4024 w 10000"/>
              <a:gd name="connsiteY102" fmla="*/ 9003 h 10000"/>
              <a:gd name="connsiteX103" fmla="*/ 4051 w 10000"/>
              <a:gd name="connsiteY103" fmla="*/ 9179 h 10000"/>
              <a:gd name="connsiteX104" fmla="*/ 4086 w 10000"/>
              <a:gd name="connsiteY104" fmla="*/ 9356 h 10000"/>
              <a:gd name="connsiteX105" fmla="*/ 4121 w 10000"/>
              <a:gd name="connsiteY105" fmla="*/ 9508 h 10000"/>
              <a:gd name="connsiteX106" fmla="*/ 4191 w 10000"/>
              <a:gd name="connsiteY106" fmla="*/ 9646 h 10000"/>
              <a:gd name="connsiteX107" fmla="*/ 4269 w 10000"/>
              <a:gd name="connsiteY107" fmla="*/ 9760 h 10000"/>
              <a:gd name="connsiteX108" fmla="*/ 4366 w 10000"/>
              <a:gd name="connsiteY108" fmla="*/ 9861 h 10000"/>
              <a:gd name="connsiteX109" fmla="*/ 4471 w 10000"/>
              <a:gd name="connsiteY109" fmla="*/ 9937 h 10000"/>
              <a:gd name="connsiteX110" fmla="*/ 4611 w 10000"/>
              <a:gd name="connsiteY110" fmla="*/ 9975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821 w 10000"/>
              <a:gd name="connsiteY116" fmla="*/ 10000 h 10000"/>
              <a:gd name="connsiteX117" fmla="*/ 4821 w 10000"/>
              <a:gd name="connsiteY117" fmla="*/ 10000 h 10000"/>
              <a:gd name="connsiteX118" fmla="*/ 5136 w 10000"/>
              <a:gd name="connsiteY118" fmla="*/ 9962 h 10000"/>
              <a:gd name="connsiteX119" fmla="*/ 5468 w 10000"/>
              <a:gd name="connsiteY119" fmla="*/ 9924 h 10000"/>
              <a:gd name="connsiteX120" fmla="*/ 6203 w 10000"/>
              <a:gd name="connsiteY120" fmla="*/ 9798 h 10000"/>
              <a:gd name="connsiteX121" fmla="*/ 6982 w 10000"/>
              <a:gd name="connsiteY121" fmla="*/ 9672 h 10000"/>
              <a:gd name="connsiteX122" fmla="*/ 7358 w 10000"/>
              <a:gd name="connsiteY122" fmla="*/ 9621 h 10000"/>
              <a:gd name="connsiteX123" fmla="*/ 7734 w 10000"/>
              <a:gd name="connsiteY123" fmla="*/ 9583 h 10000"/>
              <a:gd name="connsiteX124" fmla="*/ 7734 w 10000"/>
              <a:gd name="connsiteY124" fmla="*/ 9583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699 w 10000"/>
              <a:gd name="connsiteY130" fmla="*/ 9407 h 10000"/>
              <a:gd name="connsiteX131" fmla="*/ 7699 w 10000"/>
              <a:gd name="connsiteY131" fmla="*/ 9407 h 10000"/>
              <a:gd name="connsiteX132" fmla="*/ 7699 w 10000"/>
              <a:gd name="connsiteY132" fmla="*/ 9381 h 10000"/>
              <a:gd name="connsiteX133" fmla="*/ 7699 w 10000"/>
              <a:gd name="connsiteY133" fmla="*/ 9381 h 10000"/>
              <a:gd name="connsiteX134" fmla="*/ 7577 w 10000"/>
              <a:gd name="connsiteY134" fmla="*/ 8649 h 10000"/>
              <a:gd name="connsiteX135" fmla="*/ 7463 w 10000"/>
              <a:gd name="connsiteY135" fmla="*/ 7967 h 10000"/>
              <a:gd name="connsiteX136" fmla="*/ 7393 w 10000"/>
              <a:gd name="connsiteY136" fmla="*/ 7361 h 10000"/>
              <a:gd name="connsiteX137" fmla="*/ 7332 w 10000"/>
              <a:gd name="connsiteY137" fmla="*/ 6806 h 10000"/>
              <a:gd name="connsiteX138" fmla="*/ 7288 w 10000"/>
              <a:gd name="connsiteY138" fmla="*/ 6313 h 10000"/>
              <a:gd name="connsiteX139" fmla="*/ 7262 w 10000"/>
              <a:gd name="connsiteY139" fmla="*/ 5871 h 10000"/>
              <a:gd name="connsiteX140" fmla="*/ 7253 w 10000"/>
              <a:gd name="connsiteY140" fmla="*/ 5480 h 10000"/>
              <a:gd name="connsiteX141" fmla="*/ 7279 w 10000"/>
              <a:gd name="connsiteY141" fmla="*/ 5139 h 10000"/>
              <a:gd name="connsiteX142" fmla="*/ 7297 w 10000"/>
              <a:gd name="connsiteY142" fmla="*/ 4836 h 10000"/>
              <a:gd name="connsiteX143" fmla="*/ 7340 w 10000"/>
              <a:gd name="connsiteY143" fmla="*/ 4583 h 10000"/>
              <a:gd name="connsiteX144" fmla="*/ 7402 w 10000"/>
              <a:gd name="connsiteY144" fmla="*/ 4394 h 10000"/>
              <a:gd name="connsiteX145" fmla="*/ 7437 w 10000"/>
              <a:gd name="connsiteY145" fmla="*/ 4293 h 10000"/>
              <a:gd name="connsiteX146" fmla="*/ 7463 w 10000"/>
              <a:gd name="connsiteY146" fmla="*/ 4217 h 10000"/>
              <a:gd name="connsiteX147" fmla="*/ 7507 w 10000"/>
              <a:gd name="connsiteY147" fmla="*/ 4154 h 10000"/>
              <a:gd name="connsiteX148" fmla="*/ 7550 w 10000"/>
              <a:gd name="connsiteY148" fmla="*/ 4104 h 10000"/>
              <a:gd name="connsiteX149" fmla="*/ 7594 w 10000"/>
              <a:gd name="connsiteY149" fmla="*/ 4053 h 10000"/>
              <a:gd name="connsiteX150" fmla="*/ 7647 w 10000"/>
              <a:gd name="connsiteY150" fmla="*/ 4003 h 10000"/>
              <a:gd name="connsiteX151" fmla="*/ 7699 w 10000"/>
              <a:gd name="connsiteY151" fmla="*/ 3990 h 10000"/>
              <a:gd name="connsiteX152" fmla="*/ 7752 w 10000"/>
              <a:gd name="connsiteY152" fmla="*/ 3965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927 w 10000"/>
              <a:gd name="connsiteY161" fmla="*/ 3939 h 10000"/>
              <a:gd name="connsiteX162" fmla="*/ 7997 w 10000"/>
              <a:gd name="connsiteY162" fmla="*/ 3965 h 10000"/>
              <a:gd name="connsiteX163" fmla="*/ 8136 w 10000"/>
              <a:gd name="connsiteY163" fmla="*/ 4028 h 10000"/>
              <a:gd name="connsiteX164" fmla="*/ 8294 w 10000"/>
              <a:gd name="connsiteY164" fmla="*/ 4116 h 10000"/>
              <a:gd name="connsiteX165" fmla="*/ 8443 w 10000"/>
              <a:gd name="connsiteY165" fmla="*/ 4242 h 10000"/>
              <a:gd name="connsiteX166" fmla="*/ 8443 w 10000"/>
              <a:gd name="connsiteY166" fmla="*/ 4242 h 10000"/>
              <a:gd name="connsiteX167" fmla="*/ 8451 w 10000"/>
              <a:gd name="connsiteY167" fmla="*/ 4242 h 10000"/>
              <a:gd name="connsiteX168" fmla="*/ 8451 w 10000"/>
              <a:gd name="connsiteY168" fmla="*/ 4242 h 10000"/>
              <a:gd name="connsiteX169" fmla="*/ 8836 w 10000"/>
              <a:gd name="connsiteY169" fmla="*/ 4545 h 10000"/>
              <a:gd name="connsiteX170" fmla="*/ 8976 w 10000"/>
              <a:gd name="connsiteY170" fmla="*/ 4646 h 10000"/>
              <a:gd name="connsiteX171" fmla="*/ 9099 w 10000"/>
              <a:gd name="connsiteY171" fmla="*/ 4722 h 10000"/>
              <a:gd name="connsiteX172" fmla="*/ 9204 w 10000"/>
              <a:gd name="connsiteY172" fmla="*/ 4785 h 10000"/>
              <a:gd name="connsiteX173" fmla="*/ 9300 w 10000"/>
              <a:gd name="connsiteY173" fmla="*/ 4823 h 10000"/>
              <a:gd name="connsiteX174" fmla="*/ 9388 w 10000"/>
              <a:gd name="connsiteY174" fmla="*/ 4848 h 10000"/>
              <a:gd name="connsiteX175" fmla="*/ 9466 w 10000"/>
              <a:gd name="connsiteY175" fmla="*/ 4848 h 10000"/>
              <a:gd name="connsiteX176" fmla="*/ 9466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580 w 10000"/>
              <a:gd name="connsiteY181" fmla="*/ 4836 h 10000"/>
              <a:gd name="connsiteX182" fmla="*/ 9668 w 10000"/>
              <a:gd name="connsiteY182" fmla="*/ 4798 h 10000"/>
              <a:gd name="connsiteX183" fmla="*/ 9738 w 10000"/>
              <a:gd name="connsiteY183" fmla="*/ 4747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43 w 10000"/>
              <a:gd name="connsiteY204" fmla="*/ 4583 h 10000"/>
              <a:gd name="connsiteX205" fmla="*/ 9886 w 10000"/>
              <a:gd name="connsiteY205" fmla="*/ 4495 h 10000"/>
              <a:gd name="connsiteX206" fmla="*/ 9921 w 10000"/>
              <a:gd name="connsiteY206" fmla="*/ 4369 h 10000"/>
              <a:gd name="connsiteX207" fmla="*/ 9948 w 10000"/>
              <a:gd name="connsiteY207" fmla="*/ 4217 h 10000"/>
              <a:gd name="connsiteX208" fmla="*/ 9983 w 10000"/>
              <a:gd name="connsiteY208" fmla="*/ 4040 h 10000"/>
              <a:gd name="connsiteX209" fmla="*/ 10000 w 10000"/>
              <a:gd name="connsiteY209" fmla="*/ 3851 h 10000"/>
              <a:gd name="connsiteX210" fmla="*/ 10000 w 10000"/>
              <a:gd name="connsiteY210" fmla="*/ 3649 h 10000"/>
              <a:gd name="connsiteX211" fmla="*/ 10000 w 10000"/>
              <a:gd name="connsiteY211" fmla="*/ 3460 h 10000"/>
              <a:gd name="connsiteX212" fmla="*/ 9983 w 10000"/>
              <a:gd name="connsiteY212" fmla="*/ 3258 h 10000"/>
              <a:gd name="connsiteX213" fmla="*/ 9939 w 10000"/>
              <a:gd name="connsiteY213" fmla="*/ 3068 h 10000"/>
              <a:gd name="connsiteX214" fmla="*/ 9886 w 10000"/>
              <a:gd name="connsiteY214" fmla="*/ 2904 h 10000"/>
              <a:gd name="connsiteX215" fmla="*/ 9843 w 10000"/>
              <a:gd name="connsiteY215" fmla="*/ 2816 h 10000"/>
              <a:gd name="connsiteX216" fmla="*/ 9799 w 10000"/>
              <a:gd name="connsiteY216" fmla="*/ 2753 h 10000"/>
              <a:gd name="connsiteX217" fmla="*/ 9755 w 10000"/>
              <a:gd name="connsiteY217" fmla="*/ 2677 h 10000"/>
              <a:gd name="connsiteX218" fmla="*/ 9694 w 10000"/>
              <a:gd name="connsiteY218" fmla="*/ 2614 h 10000"/>
              <a:gd name="connsiteX219" fmla="*/ 9633 w 10000"/>
              <a:gd name="connsiteY219" fmla="*/ 2551 h 10000"/>
              <a:gd name="connsiteX220" fmla="*/ 9571 w 10000"/>
              <a:gd name="connsiteY220" fmla="*/ 2500 h 10000"/>
              <a:gd name="connsiteX221" fmla="*/ 9484 w 10000"/>
              <a:gd name="connsiteY221" fmla="*/ 2475 h 10000"/>
              <a:gd name="connsiteX222" fmla="*/ 9396 w 10000"/>
              <a:gd name="connsiteY222" fmla="*/ 2449 h 10000"/>
              <a:gd name="connsiteX223" fmla="*/ 9300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081 w 10000"/>
              <a:gd name="connsiteY230" fmla="*/ 2424 h 10000"/>
              <a:gd name="connsiteX231" fmla="*/ 8941 w 10000"/>
              <a:gd name="connsiteY231" fmla="*/ 2462 h 10000"/>
              <a:gd name="connsiteX232" fmla="*/ 8801 w 10000"/>
              <a:gd name="connsiteY232" fmla="*/ 2487 h 10000"/>
              <a:gd name="connsiteX233" fmla="*/ 8644 w 10000"/>
              <a:gd name="connsiteY233" fmla="*/ 2551 h 10000"/>
              <a:gd name="connsiteX234" fmla="*/ 8644 w 10000"/>
              <a:gd name="connsiteY234" fmla="*/ 2551 h 10000"/>
              <a:gd name="connsiteX235" fmla="*/ 8635 w 10000"/>
              <a:gd name="connsiteY235" fmla="*/ 2551 h 10000"/>
              <a:gd name="connsiteX236" fmla="*/ 8635 w 10000"/>
              <a:gd name="connsiteY236" fmla="*/ 2551 h 10000"/>
              <a:gd name="connsiteX237" fmla="*/ 8626 w 10000"/>
              <a:gd name="connsiteY237" fmla="*/ 2551 h 10000"/>
              <a:gd name="connsiteX238" fmla="*/ 8626 w 10000"/>
              <a:gd name="connsiteY238" fmla="*/ 2551 h 10000"/>
              <a:gd name="connsiteX239" fmla="*/ 8443 w 10000"/>
              <a:gd name="connsiteY239" fmla="*/ 2614 h 10000"/>
              <a:gd name="connsiteX240" fmla="*/ 8276 w 10000"/>
              <a:gd name="connsiteY240" fmla="*/ 2664 h 10000"/>
              <a:gd name="connsiteX241" fmla="*/ 8110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848 w 10000"/>
              <a:gd name="connsiteY250" fmla="*/ 2689 h 10000"/>
              <a:gd name="connsiteX251" fmla="*/ 7743 w 10000"/>
              <a:gd name="connsiteY251" fmla="*/ 2677 h 10000"/>
              <a:gd name="connsiteX252" fmla="*/ 7638 w 10000"/>
              <a:gd name="connsiteY252" fmla="*/ 2626 h 10000"/>
              <a:gd name="connsiteX253" fmla="*/ 7542 w 10000"/>
              <a:gd name="connsiteY253" fmla="*/ 2601 h 10000"/>
              <a:gd name="connsiteX254" fmla="*/ 7454 w 10000"/>
              <a:gd name="connsiteY254" fmla="*/ 2538 h 10000"/>
              <a:gd name="connsiteX255" fmla="*/ 7375 w 10000"/>
              <a:gd name="connsiteY255" fmla="*/ 2475 h 10000"/>
              <a:gd name="connsiteX256" fmla="*/ 7297 w 10000"/>
              <a:gd name="connsiteY256" fmla="*/ 2399 h 10000"/>
              <a:gd name="connsiteX257" fmla="*/ 7235 w 10000"/>
              <a:gd name="connsiteY257" fmla="*/ 2323 h 10000"/>
              <a:gd name="connsiteX258" fmla="*/ 7174 w 10000"/>
              <a:gd name="connsiteY258" fmla="*/ 2235 h 10000"/>
              <a:gd name="connsiteX259" fmla="*/ 7113 w 10000"/>
              <a:gd name="connsiteY259" fmla="*/ 2134 h 10000"/>
              <a:gd name="connsiteX260" fmla="*/ 7008 w 10000"/>
              <a:gd name="connsiteY260" fmla="*/ 1944 h 10000"/>
              <a:gd name="connsiteX261" fmla="*/ 6929 w 10000"/>
              <a:gd name="connsiteY261" fmla="*/ 1730 h 10000"/>
              <a:gd name="connsiteX262" fmla="*/ 6850 w 10000"/>
              <a:gd name="connsiteY262" fmla="*/ 1515 h 10000"/>
              <a:gd name="connsiteX263" fmla="*/ 6850 w 10000"/>
              <a:gd name="connsiteY263" fmla="*/ 1515 h 10000"/>
              <a:gd name="connsiteX264" fmla="*/ 6842 w 10000"/>
              <a:gd name="connsiteY264" fmla="*/ 1490 h 10000"/>
              <a:gd name="connsiteX265" fmla="*/ 6842 w 10000"/>
              <a:gd name="connsiteY265" fmla="*/ 1490 h 10000"/>
              <a:gd name="connsiteX266" fmla="*/ 6842 w 10000"/>
              <a:gd name="connsiteY266" fmla="*/ 1477 h 10000"/>
              <a:gd name="connsiteX267" fmla="*/ 6842 w 10000"/>
              <a:gd name="connsiteY267" fmla="*/ 1477 h 10000"/>
              <a:gd name="connsiteX268" fmla="*/ 6842 w 10000"/>
              <a:gd name="connsiteY268" fmla="*/ 1477 h 10000"/>
              <a:gd name="connsiteX269" fmla="*/ 6798 w 10000"/>
              <a:gd name="connsiteY269" fmla="*/ 1338 h 10000"/>
              <a:gd name="connsiteX270" fmla="*/ 6780 w 10000"/>
              <a:gd name="connsiteY270" fmla="*/ 1162 h 10000"/>
              <a:gd name="connsiteX271" fmla="*/ 6754 w 10000"/>
              <a:gd name="connsiteY271" fmla="*/ 947 h 10000"/>
              <a:gd name="connsiteX272" fmla="*/ 6754 w 10000"/>
              <a:gd name="connsiteY272" fmla="*/ 720 h 10000"/>
              <a:gd name="connsiteX273" fmla="*/ 6754 w 10000"/>
              <a:gd name="connsiteY273" fmla="*/ 720 h 10000"/>
              <a:gd name="connsiteX274" fmla="*/ 6763 w 10000"/>
              <a:gd name="connsiteY274" fmla="*/ 366 h 10000"/>
              <a:gd name="connsiteX275" fmla="*/ 6789 w 10000"/>
              <a:gd name="connsiteY27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03 w 10000"/>
              <a:gd name="connsiteY95" fmla="*/ 7803 h 10000"/>
              <a:gd name="connsiteX96" fmla="*/ 4068 w 10000"/>
              <a:gd name="connsiteY96" fmla="*/ 8005 h 10000"/>
              <a:gd name="connsiteX97" fmla="*/ 4051 w 10000"/>
              <a:gd name="connsiteY97" fmla="*/ 8207 h 10000"/>
              <a:gd name="connsiteX98" fmla="*/ 4024 w 10000"/>
              <a:gd name="connsiteY98" fmla="*/ 8422 h 10000"/>
              <a:gd name="connsiteX99" fmla="*/ 4016 w 10000"/>
              <a:gd name="connsiteY99" fmla="*/ 8611 h 10000"/>
              <a:gd name="connsiteX100" fmla="*/ 4016 w 10000"/>
              <a:gd name="connsiteY100" fmla="*/ 8813 h 10000"/>
              <a:gd name="connsiteX101" fmla="*/ 4024 w 10000"/>
              <a:gd name="connsiteY101" fmla="*/ 9003 h 10000"/>
              <a:gd name="connsiteX102" fmla="*/ 4051 w 10000"/>
              <a:gd name="connsiteY102" fmla="*/ 9179 h 10000"/>
              <a:gd name="connsiteX103" fmla="*/ 4086 w 10000"/>
              <a:gd name="connsiteY103" fmla="*/ 9356 h 10000"/>
              <a:gd name="connsiteX104" fmla="*/ 4121 w 10000"/>
              <a:gd name="connsiteY104" fmla="*/ 9508 h 10000"/>
              <a:gd name="connsiteX105" fmla="*/ 4191 w 10000"/>
              <a:gd name="connsiteY105" fmla="*/ 9646 h 10000"/>
              <a:gd name="connsiteX106" fmla="*/ 4269 w 10000"/>
              <a:gd name="connsiteY106" fmla="*/ 9760 h 10000"/>
              <a:gd name="connsiteX107" fmla="*/ 4366 w 10000"/>
              <a:gd name="connsiteY107" fmla="*/ 9861 h 10000"/>
              <a:gd name="connsiteX108" fmla="*/ 4471 w 10000"/>
              <a:gd name="connsiteY108" fmla="*/ 9937 h 10000"/>
              <a:gd name="connsiteX109" fmla="*/ 4611 w 10000"/>
              <a:gd name="connsiteY109" fmla="*/ 9975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821 w 10000"/>
              <a:gd name="connsiteY115" fmla="*/ 10000 h 10000"/>
              <a:gd name="connsiteX116" fmla="*/ 4821 w 10000"/>
              <a:gd name="connsiteY116" fmla="*/ 10000 h 10000"/>
              <a:gd name="connsiteX117" fmla="*/ 5136 w 10000"/>
              <a:gd name="connsiteY117" fmla="*/ 9962 h 10000"/>
              <a:gd name="connsiteX118" fmla="*/ 5468 w 10000"/>
              <a:gd name="connsiteY118" fmla="*/ 9924 h 10000"/>
              <a:gd name="connsiteX119" fmla="*/ 6203 w 10000"/>
              <a:gd name="connsiteY119" fmla="*/ 9798 h 10000"/>
              <a:gd name="connsiteX120" fmla="*/ 6982 w 10000"/>
              <a:gd name="connsiteY120" fmla="*/ 9672 h 10000"/>
              <a:gd name="connsiteX121" fmla="*/ 7358 w 10000"/>
              <a:gd name="connsiteY121" fmla="*/ 9621 h 10000"/>
              <a:gd name="connsiteX122" fmla="*/ 7734 w 10000"/>
              <a:gd name="connsiteY122" fmla="*/ 9583 h 10000"/>
              <a:gd name="connsiteX123" fmla="*/ 7734 w 10000"/>
              <a:gd name="connsiteY123" fmla="*/ 9583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699 w 10000"/>
              <a:gd name="connsiteY129" fmla="*/ 9407 h 10000"/>
              <a:gd name="connsiteX130" fmla="*/ 7699 w 10000"/>
              <a:gd name="connsiteY130" fmla="*/ 9407 h 10000"/>
              <a:gd name="connsiteX131" fmla="*/ 7699 w 10000"/>
              <a:gd name="connsiteY131" fmla="*/ 9381 h 10000"/>
              <a:gd name="connsiteX132" fmla="*/ 7699 w 10000"/>
              <a:gd name="connsiteY132" fmla="*/ 9381 h 10000"/>
              <a:gd name="connsiteX133" fmla="*/ 7577 w 10000"/>
              <a:gd name="connsiteY133" fmla="*/ 8649 h 10000"/>
              <a:gd name="connsiteX134" fmla="*/ 7463 w 10000"/>
              <a:gd name="connsiteY134" fmla="*/ 7967 h 10000"/>
              <a:gd name="connsiteX135" fmla="*/ 7393 w 10000"/>
              <a:gd name="connsiteY135" fmla="*/ 7361 h 10000"/>
              <a:gd name="connsiteX136" fmla="*/ 7332 w 10000"/>
              <a:gd name="connsiteY136" fmla="*/ 6806 h 10000"/>
              <a:gd name="connsiteX137" fmla="*/ 7288 w 10000"/>
              <a:gd name="connsiteY137" fmla="*/ 6313 h 10000"/>
              <a:gd name="connsiteX138" fmla="*/ 7262 w 10000"/>
              <a:gd name="connsiteY138" fmla="*/ 5871 h 10000"/>
              <a:gd name="connsiteX139" fmla="*/ 7253 w 10000"/>
              <a:gd name="connsiteY139" fmla="*/ 5480 h 10000"/>
              <a:gd name="connsiteX140" fmla="*/ 7279 w 10000"/>
              <a:gd name="connsiteY140" fmla="*/ 5139 h 10000"/>
              <a:gd name="connsiteX141" fmla="*/ 7297 w 10000"/>
              <a:gd name="connsiteY141" fmla="*/ 4836 h 10000"/>
              <a:gd name="connsiteX142" fmla="*/ 7340 w 10000"/>
              <a:gd name="connsiteY142" fmla="*/ 4583 h 10000"/>
              <a:gd name="connsiteX143" fmla="*/ 7402 w 10000"/>
              <a:gd name="connsiteY143" fmla="*/ 4394 h 10000"/>
              <a:gd name="connsiteX144" fmla="*/ 7437 w 10000"/>
              <a:gd name="connsiteY144" fmla="*/ 4293 h 10000"/>
              <a:gd name="connsiteX145" fmla="*/ 7463 w 10000"/>
              <a:gd name="connsiteY145" fmla="*/ 4217 h 10000"/>
              <a:gd name="connsiteX146" fmla="*/ 7507 w 10000"/>
              <a:gd name="connsiteY146" fmla="*/ 4154 h 10000"/>
              <a:gd name="connsiteX147" fmla="*/ 7550 w 10000"/>
              <a:gd name="connsiteY147" fmla="*/ 4104 h 10000"/>
              <a:gd name="connsiteX148" fmla="*/ 7594 w 10000"/>
              <a:gd name="connsiteY148" fmla="*/ 4053 h 10000"/>
              <a:gd name="connsiteX149" fmla="*/ 7647 w 10000"/>
              <a:gd name="connsiteY149" fmla="*/ 4003 h 10000"/>
              <a:gd name="connsiteX150" fmla="*/ 7699 w 10000"/>
              <a:gd name="connsiteY150" fmla="*/ 3990 h 10000"/>
              <a:gd name="connsiteX151" fmla="*/ 7752 w 10000"/>
              <a:gd name="connsiteY151" fmla="*/ 3965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927 w 10000"/>
              <a:gd name="connsiteY160" fmla="*/ 3939 h 10000"/>
              <a:gd name="connsiteX161" fmla="*/ 7997 w 10000"/>
              <a:gd name="connsiteY161" fmla="*/ 3965 h 10000"/>
              <a:gd name="connsiteX162" fmla="*/ 8136 w 10000"/>
              <a:gd name="connsiteY162" fmla="*/ 4028 h 10000"/>
              <a:gd name="connsiteX163" fmla="*/ 8294 w 10000"/>
              <a:gd name="connsiteY163" fmla="*/ 4116 h 10000"/>
              <a:gd name="connsiteX164" fmla="*/ 8443 w 10000"/>
              <a:gd name="connsiteY164" fmla="*/ 4242 h 10000"/>
              <a:gd name="connsiteX165" fmla="*/ 8443 w 10000"/>
              <a:gd name="connsiteY165" fmla="*/ 4242 h 10000"/>
              <a:gd name="connsiteX166" fmla="*/ 8451 w 10000"/>
              <a:gd name="connsiteY166" fmla="*/ 4242 h 10000"/>
              <a:gd name="connsiteX167" fmla="*/ 8451 w 10000"/>
              <a:gd name="connsiteY167" fmla="*/ 4242 h 10000"/>
              <a:gd name="connsiteX168" fmla="*/ 8836 w 10000"/>
              <a:gd name="connsiteY168" fmla="*/ 4545 h 10000"/>
              <a:gd name="connsiteX169" fmla="*/ 8976 w 10000"/>
              <a:gd name="connsiteY169" fmla="*/ 4646 h 10000"/>
              <a:gd name="connsiteX170" fmla="*/ 9099 w 10000"/>
              <a:gd name="connsiteY170" fmla="*/ 4722 h 10000"/>
              <a:gd name="connsiteX171" fmla="*/ 9204 w 10000"/>
              <a:gd name="connsiteY171" fmla="*/ 4785 h 10000"/>
              <a:gd name="connsiteX172" fmla="*/ 9300 w 10000"/>
              <a:gd name="connsiteY172" fmla="*/ 4823 h 10000"/>
              <a:gd name="connsiteX173" fmla="*/ 9388 w 10000"/>
              <a:gd name="connsiteY173" fmla="*/ 4848 h 10000"/>
              <a:gd name="connsiteX174" fmla="*/ 9466 w 10000"/>
              <a:gd name="connsiteY174" fmla="*/ 4848 h 10000"/>
              <a:gd name="connsiteX175" fmla="*/ 9466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580 w 10000"/>
              <a:gd name="connsiteY180" fmla="*/ 4836 h 10000"/>
              <a:gd name="connsiteX181" fmla="*/ 9668 w 10000"/>
              <a:gd name="connsiteY181" fmla="*/ 4798 h 10000"/>
              <a:gd name="connsiteX182" fmla="*/ 9738 w 10000"/>
              <a:gd name="connsiteY182" fmla="*/ 4747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43 w 10000"/>
              <a:gd name="connsiteY203" fmla="*/ 4583 h 10000"/>
              <a:gd name="connsiteX204" fmla="*/ 9886 w 10000"/>
              <a:gd name="connsiteY204" fmla="*/ 4495 h 10000"/>
              <a:gd name="connsiteX205" fmla="*/ 9921 w 10000"/>
              <a:gd name="connsiteY205" fmla="*/ 4369 h 10000"/>
              <a:gd name="connsiteX206" fmla="*/ 9948 w 10000"/>
              <a:gd name="connsiteY206" fmla="*/ 4217 h 10000"/>
              <a:gd name="connsiteX207" fmla="*/ 9983 w 10000"/>
              <a:gd name="connsiteY207" fmla="*/ 4040 h 10000"/>
              <a:gd name="connsiteX208" fmla="*/ 10000 w 10000"/>
              <a:gd name="connsiteY208" fmla="*/ 3851 h 10000"/>
              <a:gd name="connsiteX209" fmla="*/ 10000 w 10000"/>
              <a:gd name="connsiteY209" fmla="*/ 3649 h 10000"/>
              <a:gd name="connsiteX210" fmla="*/ 10000 w 10000"/>
              <a:gd name="connsiteY210" fmla="*/ 3460 h 10000"/>
              <a:gd name="connsiteX211" fmla="*/ 9983 w 10000"/>
              <a:gd name="connsiteY211" fmla="*/ 3258 h 10000"/>
              <a:gd name="connsiteX212" fmla="*/ 9939 w 10000"/>
              <a:gd name="connsiteY212" fmla="*/ 3068 h 10000"/>
              <a:gd name="connsiteX213" fmla="*/ 9886 w 10000"/>
              <a:gd name="connsiteY213" fmla="*/ 2904 h 10000"/>
              <a:gd name="connsiteX214" fmla="*/ 9843 w 10000"/>
              <a:gd name="connsiteY214" fmla="*/ 2816 h 10000"/>
              <a:gd name="connsiteX215" fmla="*/ 9799 w 10000"/>
              <a:gd name="connsiteY215" fmla="*/ 2753 h 10000"/>
              <a:gd name="connsiteX216" fmla="*/ 9755 w 10000"/>
              <a:gd name="connsiteY216" fmla="*/ 2677 h 10000"/>
              <a:gd name="connsiteX217" fmla="*/ 9694 w 10000"/>
              <a:gd name="connsiteY217" fmla="*/ 2614 h 10000"/>
              <a:gd name="connsiteX218" fmla="*/ 9633 w 10000"/>
              <a:gd name="connsiteY218" fmla="*/ 2551 h 10000"/>
              <a:gd name="connsiteX219" fmla="*/ 9571 w 10000"/>
              <a:gd name="connsiteY219" fmla="*/ 2500 h 10000"/>
              <a:gd name="connsiteX220" fmla="*/ 9484 w 10000"/>
              <a:gd name="connsiteY220" fmla="*/ 2475 h 10000"/>
              <a:gd name="connsiteX221" fmla="*/ 9396 w 10000"/>
              <a:gd name="connsiteY221" fmla="*/ 2449 h 10000"/>
              <a:gd name="connsiteX222" fmla="*/ 9300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081 w 10000"/>
              <a:gd name="connsiteY229" fmla="*/ 2424 h 10000"/>
              <a:gd name="connsiteX230" fmla="*/ 8941 w 10000"/>
              <a:gd name="connsiteY230" fmla="*/ 2462 h 10000"/>
              <a:gd name="connsiteX231" fmla="*/ 8801 w 10000"/>
              <a:gd name="connsiteY231" fmla="*/ 2487 h 10000"/>
              <a:gd name="connsiteX232" fmla="*/ 8644 w 10000"/>
              <a:gd name="connsiteY232" fmla="*/ 2551 h 10000"/>
              <a:gd name="connsiteX233" fmla="*/ 8644 w 10000"/>
              <a:gd name="connsiteY233" fmla="*/ 2551 h 10000"/>
              <a:gd name="connsiteX234" fmla="*/ 8635 w 10000"/>
              <a:gd name="connsiteY234" fmla="*/ 2551 h 10000"/>
              <a:gd name="connsiteX235" fmla="*/ 8635 w 10000"/>
              <a:gd name="connsiteY235" fmla="*/ 2551 h 10000"/>
              <a:gd name="connsiteX236" fmla="*/ 8626 w 10000"/>
              <a:gd name="connsiteY236" fmla="*/ 2551 h 10000"/>
              <a:gd name="connsiteX237" fmla="*/ 8626 w 10000"/>
              <a:gd name="connsiteY237" fmla="*/ 2551 h 10000"/>
              <a:gd name="connsiteX238" fmla="*/ 8443 w 10000"/>
              <a:gd name="connsiteY238" fmla="*/ 2614 h 10000"/>
              <a:gd name="connsiteX239" fmla="*/ 8276 w 10000"/>
              <a:gd name="connsiteY239" fmla="*/ 2664 h 10000"/>
              <a:gd name="connsiteX240" fmla="*/ 8110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848 w 10000"/>
              <a:gd name="connsiteY249" fmla="*/ 2689 h 10000"/>
              <a:gd name="connsiteX250" fmla="*/ 7743 w 10000"/>
              <a:gd name="connsiteY250" fmla="*/ 2677 h 10000"/>
              <a:gd name="connsiteX251" fmla="*/ 7638 w 10000"/>
              <a:gd name="connsiteY251" fmla="*/ 2626 h 10000"/>
              <a:gd name="connsiteX252" fmla="*/ 7542 w 10000"/>
              <a:gd name="connsiteY252" fmla="*/ 2601 h 10000"/>
              <a:gd name="connsiteX253" fmla="*/ 7454 w 10000"/>
              <a:gd name="connsiteY253" fmla="*/ 2538 h 10000"/>
              <a:gd name="connsiteX254" fmla="*/ 7375 w 10000"/>
              <a:gd name="connsiteY254" fmla="*/ 2475 h 10000"/>
              <a:gd name="connsiteX255" fmla="*/ 7297 w 10000"/>
              <a:gd name="connsiteY255" fmla="*/ 2399 h 10000"/>
              <a:gd name="connsiteX256" fmla="*/ 7235 w 10000"/>
              <a:gd name="connsiteY256" fmla="*/ 2323 h 10000"/>
              <a:gd name="connsiteX257" fmla="*/ 7174 w 10000"/>
              <a:gd name="connsiteY257" fmla="*/ 2235 h 10000"/>
              <a:gd name="connsiteX258" fmla="*/ 7113 w 10000"/>
              <a:gd name="connsiteY258" fmla="*/ 2134 h 10000"/>
              <a:gd name="connsiteX259" fmla="*/ 7008 w 10000"/>
              <a:gd name="connsiteY259" fmla="*/ 1944 h 10000"/>
              <a:gd name="connsiteX260" fmla="*/ 6929 w 10000"/>
              <a:gd name="connsiteY260" fmla="*/ 1730 h 10000"/>
              <a:gd name="connsiteX261" fmla="*/ 6850 w 10000"/>
              <a:gd name="connsiteY261" fmla="*/ 1515 h 10000"/>
              <a:gd name="connsiteX262" fmla="*/ 6850 w 10000"/>
              <a:gd name="connsiteY262" fmla="*/ 1515 h 10000"/>
              <a:gd name="connsiteX263" fmla="*/ 6842 w 10000"/>
              <a:gd name="connsiteY263" fmla="*/ 1490 h 10000"/>
              <a:gd name="connsiteX264" fmla="*/ 6842 w 10000"/>
              <a:gd name="connsiteY264" fmla="*/ 1490 h 10000"/>
              <a:gd name="connsiteX265" fmla="*/ 6842 w 10000"/>
              <a:gd name="connsiteY265" fmla="*/ 1477 h 10000"/>
              <a:gd name="connsiteX266" fmla="*/ 6842 w 10000"/>
              <a:gd name="connsiteY266" fmla="*/ 1477 h 10000"/>
              <a:gd name="connsiteX267" fmla="*/ 6842 w 10000"/>
              <a:gd name="connsiteY267" fmla="*/ 1477 h 10000"/>
              <a:gd name="connsiteX268" fmla="*/ 6798 w 10000"/>
              <a:gd name="connsiteY268" fmla="*/ 1338 h 10000"/>
              <a:gd name="connsiteX269" fmla="*/ 6780 w 10000"/>
              <a:gd name="connsiteY269" fmla="*/ 1162 h 10000"/>
              <a:gd name="connsiteX270" fmla="*/ 6754 w 10000"/>
              <a:gd name="connsiteY270" fmla="*/ 947 h 10000"/>
              <a:gd name="connsiteX271" fmla="*/ 6754 w 10000"/>
              <a:gd name="connsiteY271" fmla="*/ 720 h 10000"/>
              <a:gd name="connsiteX272" fmla="*/ 6754 w 10000"/>
              <a:gd name="connsiteY272" fmla="*/ 720 h 10000"/>
              <a:gd name="connsiteX273" fmla="*/ 6763 w 10000"/>
              <a:gd name="connsiteY273" fmla="*/ 366 h 10000"/>
              <a:gd name="connsiteX274" fmla="*/ 6789 w 10000"/>
              <a:gd name="connsiteY27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03 w 10000"/>
              <a:gd name="connsiteY94" fmla="*/ 7803 h 10000"/>
              <a:gd name="connsiteX95" fmla="*/ 4068 w 10000"/>
              <a:gd name="connsiteY95" fmla="*/ 8005 h 10000"/>
              <a:gd name="connsiteX96" fmla="*/ 4051 w 10000"/>
              <a:gd name="connsiteY96" fmla="*/ 8207 h 10000"/>
              <a:gd name="connsiteX97" fmla="*/ 4024 w 10000"/>
              <a:gd name="connsiteY97" fmla="*/ 8422 h 10000"/>
              <a:gd name="connsiteX98" fmla="*/ 4016 w 10000"/>
              <a:gd name="connsiteY98" fmla="*/ 8611 h 10000"/>
              <a:gd name="connsiteX99" fmla="*/ 4016 w 10000"/>
              <a:gd name="connsiteY99" fmla="*/ 8813 h 10000"/>
              <a:gd name="connsiteX100" fmla="*/ 4024 w 10000"/>
              <a:gd name="connsiteY100" fmla="*/ 9003 h 10000"/>
              <a:gd name="connsiteX101" fmla="*/ 4051 w 10000"/>
              <a:gd name="connsiteY101" fmla="*/ 9179 h 10000"/>
              <a:gd name="connsiteX102" fmla="*/ 4086 w 10000"/>
              <a:gd name="connsiteY102" fmla="*/ 9356 h 10000"/>
              <a:gd name="connsiteX103" fmla="*/ 4121 w 10000"/>
              <a:gd name="connsiteY103" fmla="*/ 9508 h 10000"/>
              <a:gd name="connsiteX104" fmla="*/ 4191 w 10000"/>
              <a:gd name="connsiteY104" fmla="*/ 9646 h 10000"/>
              <a:gd name="connsiteX105" fmla="*/ 4269 w 10000"/>
              <a:gd name="connsiteY105" fmla="*/ 9760 h 10000"/>
              <a:gd name="connsiteX106" fmla="*/ 4366 w 10000"/>
              <a:gd name="connsiteY106" fmla="*/ 9861 h 10000"/>
              <a:gd name="connsiteX107" fmla="*/ 4471 w 10000"/>
              <a:gd name="connsiteY107" fmla="*/ 9937 h 10000"/>
              <a:gd name="connsiteX108" fmla="*/ 4611 w 10000"/>
              <a:gd name="connsiteY108" fmla="*/ 9975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821 w 10000"/>
              <a:gd name="connsiteY114" fmla="*/ 10000 h 10000"/>
              <a:gd name="connsiteX115" fmla="*/ 4821 w 10000"/>
              <a:gd name="connsiteY115" fmla="*/ 10000 h 10000"/>
              <a:gd name="connsiteX116" fmla="*/ 5136 w 10000"/>
              <a:gd name="connsiteY116" fmla="*/ 9962 h 10000"/>
              <a:gd name="connsiteX117" fmla="*/ 5468 w 10000"/>
              <a:gd name="connsiteY117" fmla="*/ 9924 h 10000"/>
              <a:gd name="connsiteX118" fmla="*/ 6203 w 10000"/>
              <a:gd name="connsiteY118" fmla="*/ 9798 h 10000"/>
              <a:gd name="connsiteX119" fmla="*/ 6982 w 10000"/>
              <a:gd name="connsiteY119" fmla="*/ 9672 h 10000"/>
              <a:gd name="connsiteX120" fmla="*/ 7358 w 10000"/>
              <a:gd name="connsiteY120" fmla="*/ 9621 h 10000"/>
              <a:gd name="connsiteX121" fmla="*/ 7734 w 10000"/>
              <a:gd name="connsiteY121" fmla="*/ 9583 h 10000"/>
              <a:gd name="connsiteX122" fmla="*/ 7734 w 10000"/>
              <a:gd name="connsiteY122" fmla="*/ 9583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699 w 10000"/>
              <a:gd name="connsiteY128" fmla="*/ 9407 h 10000"/>
              <a:gd name="connsiteX129" fmla="*/ 7699 w 10000"/>
              <a:gd name="connsiteY129" fmla="*/ 9407 h 10000"/>
              <a:gd name="connsiteX130" fmla="*/ 7699 w 10000"/>
              <a:gd name="connsiteY130" fmla="*/ 9381 h 10000"/>
              <a:gd name="connsiteX131" fmla="*/ 7699 w 10000"/>
              <a:gd name="connsiteY131" fmla="*/ 9381 h 10000"/>
              <a:gd name="connsiteX132" fmla="*/ 7577 w 10000"/>
              <a:gd name="connsiteY132" fmla="*/ 8649 h 10000"/>
              <a:gd name="connsiteX133" fmla="*/ 7463 w 10000"/>
              <a:gd name="connsiteY133" fmla="*/ 7967 h 10000"/>
              <a:gd name="connsiteX134" fmla="*/ 7393 w 10000"/>
              <a:gd name="connsiteY134" fmla="*/ 7361 h 10000"/>
              <a:gd name="connsiteX135" fmla="*/ 7332 w 10000"/>
              <a:gd name="connsiteY135" fmla="*/ 6806 h 10000"/>
              <a:gd name="connsiteX136" fmla="*/ 7288 w 10000"/>
              <a:gd name="connsiteY136" fmla="*/ 6313 h 10000"/>
              <a:gd name="connsiteX137" fmla="*/ 7262 w 10000"/>
              <a:gd name="connsiteY137" fmla="*/ 5871 h 10000"/>
              <a:gd name="connsiteX138" fmla="*/ 7253 w 10000"/>
              <a:gd name="connsiteY138" fmla="*/ 5480 h 10000"/>
              <a:gd name="connsiteX139" fmla="*/ 7279 w 10000"/>
              <a:gd name="connsiteY139" fmla="*/ 5139 h 10000"/>
              <a:gd name="connsiteX140" fmla="*/ 7297 w 10000"/>
              <a:gd name="connsiteY140" fmla="*/ 4836 h 10000"/>
              <a:gd name="connsiteX141" fmla="*/ 7340 w 10000"/>
              <a:gd name="connsiteY141" fmla="*/ 4583 h 10000"/>
              <a:gd name="connsiteX142" fmla="*/ 7402 w 10000"/>
              <a:gd name="connsiteY142" fmla="*/ 4394 h 10000"/>
              <a:gd name="connsiteX143" fmla="*/ 7437 w 10000"/>
              <a:gd name="connsiteY143" fmla="*/ 4293 h 10000"/>
              <a:gd name="connsiteX144" fmla="*/ 7463 w 10000"/>
              <a:gd name="connsiteY144" fmla="*/ 4217 h 10000"/>
              <a:gd name="connsiteX145" fmla="*/ 7507 w 10000"/>
              <a:gd name="connsiteY145" fmla="*/ 4154 h 10000"/>
              <a:gd name="connsiteX146" fmla="*/ 7550 w 10000"/>
              <a:gd name="connsiteY146" fmla="*/ 4104 h 10000"/>
              <a:gd name="connsiteX147" fmla="*/ 7594 w 10000"/>
              <a:gd name="connsiteY147" fmla="*/ 4053 h 10000"/>
              <a:gd name="connsiteX148" fmla="*/ 7647 w 10000"/>
              <a:gd name="connsiteY148" fmla="*/ 4003 h 10000"/>
              <a:gd name="connsiteX149" fmla="*/ 7699 w 10000"/>
              <a:gd name="connsiteY149" fmla="*/ 3990 h 10000"/>
              <a:gd name="connsiteX150" fmla="*/ 7752 w 10000"/>
              <a:gd name="connsiteY150" fmla="*/ 3965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927 w 10000"/>
              <a:gd name="connsiteY159" fmla="*/ 3939 h 10000"/>
              <a:gd name="connsiteX160" fmla="*/ 7997 w 10000"/>
              <a:gd name="connsiteY160" fmla="*/ 3965 h 10000"/>
              <a:gd name="connsiteX161" fmla="*/ 8136 w 10000"/>
              <a:gd name="connsiteY161" fmla="*/ 4028 h 10000"/>
              <a:gd name="connsiteX162" fmla="*/ 8294 w 10000"/>
              <a:gd name="connsiteY162" fmla="*/ 4116 h 10000"/>
              <a:gd name="connsiteX163" fmla="*/ 8443 w 10000"/>
              <a:gd name="connsiteY163" fmla="*/ 4242 h 10000"/>
              <a:gd name="connsiteX164" fmla="*/ 8443 w 10000"/>
              <a:gd name="connsiteY164" fmla="*/ 4242 h 10000"/>
              <a:gd name="connsiteX165" fmla="*/ 8451 w 10000"/>
              <a:gd name="connsiteY165" fmla="*/ 4242 h 10000"/>
              <a:gd name="connsiteX166" fmla="*/ 8451 w 10000"/>
              <a:gd name="connsiteY166" fmla="*/ 4242 h 10000"/>
              <a:gd name="connsiteX167" fmla="*/ 8836 w 10000"/>
              <a:gd name="connsiteY167" fmla="*/ 4545 h 10000"/>
              <a:gd name="connsiteX168" fmla="*/ 8976 w 10000"/>
              <a:gd name="connsiteY168" fmla="*/ 4646 h 10000"/>
              <a:gd name="connsiteX169" fmla="*/ 9099 w 10000"/>
              <a:gd name="connsiteY169" fmla="*/ 4722 h 10000"/>
              <a:gd name="connsiteX170" fmla="*/ 9204 w 10000"/>
              <a:gd name="connsiteY170" fmla="*/ 4785 h 10000"/>
              <a:gd name="connsiteX171" fmla="*/ 9300 w 10000"/>
              <a:gd name="connsiteY171" fmla="*/ 4823 h 10000"/>
              <a:gd name="connsiteX172" fmla="*/ 9388 w 10000"/>
              <a:gd name="connsiteY172" fmla="*/ 4848 h 10000"/>
              <a:gd name="connsiteX173" fmla="*/ 9466 w 10000"/>
              <a:gd name="connsiteY173" fmla="*/ 4848 h 10000"/>
              <a:gd name="connsiteX174" fmla="*/ 9466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580 w 10000"/>
              <a:gd name="connsiteY179" fmla="*/ 4836 h 10000"/>
              <a:gd name="connsiteX180" fmla="*/ 9668 w 10000"/>
              <a:gd name="connsiteY180" fmla="*/ 4798 h 10000"/>
              <a:gd name="connsiteX181" fmla="*/ 9738 w 10000"/>
              <a:gd name="connsiteY181" fmla="*/ 4747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43 w 10000"/>
              <a:gd name="connsiteY202" fmla="*/ 4583 h 10000"/>
              <a:gd name="connsiteX203" fmla="*/ 9886 w 10000"/>
              <a:gd name="connsiteY203" fmla="*/ 4495 h 10000"/>
              <a:gd name="connsiteX204" fmla="*/ 9921 w 10000"/>
              <a:gd name="connsiteY204" fmla="*/ 4369 h 10000"/>
              <a:gd name="connsiteX205" fmla="*/ 9948 w 10000"/>
              <a:gd name="connsiteY205" fmla="*/ 4217 h 10000"/>
              <a:gd name="connsiteX206" fmla="*/ 9983 w 10000"/>
              <a:gd name="connsiteY206" fmla="*/ 4040 h 10000"/>
              <a:gd name="connsiteX207" fmla="*/ 10000 w 10000"/>
              <a:gd name="connsiteY207" fmla="*/ 3851 h 10000"/>
              <a:gd name="connsiteX208" fmla="*/ 10000 w 10000"/>
              <a:gd name="connsiteY208" fmla="*/ 3649 h 10000"/>
              <a:gd name="connsiteX209" fmla="*/ 10000 w 10000"/>
              <a:gd name="connsiteY209" fmla="*/ 3460 h 10000"/>
              <a:gd name="connsiteX210" fmla="*/ 9983 w 10000"/>
              <a:gd name="connsiteY210" fmla="*/ 3258 h 10000"/>
              <a:gd name="connsiteX211" fmla="*/ 9939 w 10000"/>
              <a:gd name="connsiteY211" fmla="*/ 3068 h 10000"/>
              <a:gd name="connsiteX212" fmla="*/ 9886 w 10000"/>
              <a:gd name="connsiteY212" fmla="*/ 2904 h 10000"/>
              <a:gd name="connsiteX213" fmla="*/ 9843 w 10000"/>
              <a:gd name="connsiteY213" fmla="*/ 2816 h 10000"/>
              <a:gd name="connsiteX214" fmla="*/ 9799 w 10000"/>
              <a:gd name="connsiteY214" fmla="*/ 2753 h 10000"/>
              <a:gd name="connsiteX215" fmla="*/ 9755 w 10000"/>
              <a:gd name="connsiteY215" fmla="*/ 2677 h 10000"/>
              <a:gd name="connsiteX216" fmla="*/ 9694 w 10000"/>
              <a:gd name="connsiteY216" fmla="*/ 2614 h 10000"/>
              <a:gd name="connsiteX217" fmla="*/ 9633 w 10000"/>
              <a:gd name="connsiteY217" fmla="*/ 2551 h 10000"/>
              <a:gd name="connsiteX218" fmla="*/ 9571 w 10000"/>
              <a:gd name="connsiteY218" fmla="*/ 2500 h 10000"/>
              <a:gd name="connsiteX219" fmla="*/ 9484 w 10000"/>
              <a:gd name="connsiteY219" fmla="*/ 2475 h 10000"/>
              <a:gd name="connsiteX220" fmla="*/ 9396 w 10000"/>
              <a:gd name="connsiteY220" fmla="*/ 2449 h 10000"/>
              <a:gd name="connsiteX221" fmla="*/ 9300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081 w 10000"/>
              <a:gd name="connsiteY228" fmla="*/ 2424 h 10000"/>
              <a:gd name="connsiteX229" fmla="*/ 8941 w 10000"/>
              <a:gd name="connsiteY229" fmla="*/ 2462 h 10000"/>
              <a:gd name="connsiteX230" fmla="*/ 8801 w 10000"/>
              <a:gd name="connsiteY230" fmla="*/ 2487 h 10000"/>
              <a:gd name="connsiteX231" fmla="*/ 8644 w 10000"/>
              <a:gd name="connsiteY231" fmla="*/ 2551 h 10000"/>
              <a:gd name="connsiteX232" fmla="*/ 8644 w 10000"/>
              <a:gd name="connsiteY232" fmla="*/ 2551 h 10000"/>
              <a:gd name="connsiteX233" fmla="*/ 8635 w 10000"/>
              <a:gd name="connsiteY233" fmla="*/ 2551 h 10000"/>
              <a:gd name="connsiteX234" fmla="*/ 8635 w 10000"/>
              <a:gd name="connsiteY234" fmla="*/ 2551 h 10000"/>
              <a:gd name="connsiteX235" fmla="*/ 8626 w 10000"/>
              <a:gd name="connsiteY235" fmla="*/ 2551 h 10000"/>
              <a:gd name="connsiteX236" fmla="*/ 8626 w 10000"/>
              <a:gd name="connsiteY236" fmla="*/ 2551 h 10000"/>
              <a:gd name="connsiteX237" fmla="*/ 8443 w 10000"/>
              <a:gd name="connsiteY237" fmla="*/ 2614 h 10000"/>
              <a:gd name="connsiteX238" fmla="*/ 8276 w 10000"/>
              <a:gd name="connsiteY238" fmla="*/ 2664 h 10000"/>
              <a:gd name="connsiteX239" fmla="*/ 8110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848 w 10000"/>
              <a:gd name="connsiteY248" fmla="*/ 2689 h 10000"/>
              <a:gd name="connsiteX249" fmla="*/ 7743 w 10000"/>
              <a:gd name="connsiteY249" fmla="*/ 2677 h 10000"/>
              <a:gd name="connsiteX250" fmla="*/ 7638 w 10000"/>
              <a:gd name="connsiteY250" fmla="*/ 2626 h 10000"/>
              <a:gd name="connsiteX251" fmla="*/ 7542 w 10000"/>
              <a:gd name="connsiteY251" fmla="*/ 2601 h 10000"/>
              <a:gd name="connsiteX252" fmla="*/ 7454 w 10000"/>
              <a:gd name="connsiteY252" fmla="*/ 2538 h 10000"/>
              <a:gd name="connsiteX253" fmla="*/ 7375 w 10000"/>
              <a:gd name="connsiteY253" fmla="*/ 2475 h 10000"/>
              <a:gd name="connsiteX254" fmla="*/ 7297 w 10000"/>
              <a:gd name="connsiteY254" fmla="*/ 2399 h 10000"/>
              <a:gd name="connsiteX255" fmla="*/ 7235 w 10000"/>
              <a:gd name="connsiteY255" fmla="*/ 2323 h 10000"/>
              <a:gd name="connsiteX256" fmla="*/ 7174 w 10000"/>
              <a:gd name="connsiteY256" fmla="*/ 2235 h 10000"/>
              <a:gd name="connsiteX257" fmla="*/ 7113 w 10000"/>
              <a:gd name="connsiteY257" fmla="*/ 2134 h 10000"/>
              <a:gd name="connsiteX258" fmla="*/ 7008 w 10000"/>
              <a:gd name="connsiteY258" fmla="*/ 1944 h 10000"/>
              <a:gd name="connsiteX259" fmla="*/ 6929 w 10000"/>
              <a:gd name="connsiteY259" fmla="*/ 1730 h 10000"/>
              <a:gd name="connsiteX260" fmla="*/ 6850 w 10000"/>
              <a:gd name="connsiteY260" fmla="*/ 1515 h 10000"/>
              <a:gd name="connsiteX261" fmla="*/ 6850 w 10000"/>
              <a:gd name="connsiteY261" fmla="*/ 1515 h 10000"/>
              <a:gd name="connsiteX262" fmla="*/ 6842 w 10000"/>
              <a:gd name="connsiteY262" fmla="*/ 1490 h 10000"/>
              <a:gd name="connsiteX263" fmla="*/ 6842 w 10000"/>
              <a:gd name="connsiteY263" fmla="*/ 1490 h 10000"/>
              <a:gd name="connsiteX264" fmla="*/ 6842 w 10000"/>
              <a:gd name="connsiteY264" fmla="*/ 1477 h 10000"/>
              <a:gd name="connsiteX265" fmla="*/ 6842 w 10000"/>
              <a:gd name="connsiteY265" fmla="*/ 1477 h 10000"/>
              <a:gd name="connsiteX266" fmla="*/ 6842 w 10000"/>
              <a:gd name="connsiteY266" fmla="*/ 1477 h 10000"/>
              <a:gd name="connsiteX267" fmla="*/ 6798 w 10000"/>
              <a:gd name="connsiteY267" fmla="*/ 1338 h 10000"/>
              <a:gd name="connsiteX268" fmla="*/ 6780 w 10000"/>
              <a:gd name="connsiteY268" fmla="*/ 1162 h 10000"/>
              <a:gd name="connsiteX269" fmla="*/ 6754 w 10000"/>
              <a:gd name="connsiteY269" fmla="*/ 947 h 10000"/>
              <a:gd name="connsiteX270" fmla="*/ 6754 w 10000"/>
              <a:gd name="connsiteY270" fmla="*/ 720 h 10000"/>
              <a:gd name="connsiteX271" fmla="*/ 6754 w 10000"/>
              <a:gd name="connsiteY271" fmla="*/ 720 h 10000"/>
              <a:gd name="connsiteX272" fmla="*/ 6763 w 10000"/>
              <a:gd name="connsiteY272" fmla="*/ 366 h 10000"/>
              <a:gd name="connsiteX273" fmla="*/ 6789 w 10000"/>
              <a:gd name="connsiteY27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03 w 10000"/>
              <a:gd name="connsiteY93" fmla="*/ 7803 h 10000"/>
              <a:gd name="connsiteX94" fmla="*/ 4068 w 10000"/>
              <a:gd name="connsiteY94" fmla="*/ 8005 h 10000"/>
              <a:gd name="connsiteX95" fmla="*/ 4051 w 10000"/>
              <a:gd name="connsiteY95" fmla="*/ 8207 h 10000"/>
              <a:gd name="connsiteX96" fmla="*/ 4024 w 10000"/>
              <a:gd name="connsiteY96" fmla="*/ 8422 h 10000"/>
              <a:gd name="connsiteX97" fmla="*/ 4016 w 10000"/>
              <a:gd name="connsiteY97" fmla="*/ 8611 h 10000"/>
              <a:gd name="connsiteX98" fmla="*/ 4016 w 10000"/>
              <a:gd name="connsiteY98" fmla="*/ 8813 h 10000"/>
              <a:gd name="connsiteX99" fmla="*/ 4024 w 10000"/>
              <a:gd name="connsiteY99" fmla="*/ 9003 h 10000"/>
              <a:gd name="connsiteX100" fmla="*/ 4051 w 10000"/>
              <a:gd name="connsiteY100" fmla="*/ 9179 h 10000"/>
              <a:gd name="connsiteX101" fmla="*/ 4086 w 10000"/>
              <a:gd name="connsiteY101" fmla="*/ 9356 h 10000"/>
              <a:gd name="connsiteX102" fmla="*/ 4121 w 10000"/>
              <a:gd name="connsiteY102" fmla="*/ 9508 h 10000"/>
              <a:gd name="connsiteX103" fmla="*/ 4191 w 10000"/>
              <a:gd name="connsiteY103" fmla="*/ 9646 h 10000"/>
              <a:gd name="connsiteX104" fmla="*/ 4269 w 10000"/>
              <a:gd name="connsiteY104" fmla="*/ 9760 h 10000"/>
              <a:gd name="connsiteX105" fmla="*/ 4366 w 10000"/>
              <a:gd name="connsiteY105" fmla="*/ 9861 h 10000"/>
              <a:gd name="connsiteX106" fmla="*/ 4471 w 10000"/>
              <a:gd name="connsiteY106" fmla="*/ 9937 h 10000"/>
              <a:gd name="connsiteX107" fmla="*/ 4611 w 10000"/>
              <a:gd name="connsiteY107" fmla="*/ 9975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821 w 10000"/>
              <a:gd name="connsiteY113" fmla="*/ 10000 h 10000"/>
              <a:gd name="connsiteX114" fmla="*/ 4821 w 10000"/>
              <a:gd name="connsiteY114" fmla="*/ 10000 h 10000"/>
              <a:gd name="connsiteX115" fmla="*/ 5136 w 10000"/>
              <a:gd name="connsiteY115" fmla="*/ 9962 h 10000"/>
              <a:gd name="connsiteX116" fmla="*/ 5468 w 10000"/>
              <a:gd name="connsiteY116" fmla="*/ 9924 h 10000"/>
              <a:gd name="connsiteX117" fmla="*/ 6203 w 10000"/>
              <a:gd name="connsiteY117" fmla="*/ 9798 h 10000"/>
              <a:gd name="connsiteX118" fmla="*/ 6982 w 10000"/>
              <a:gd name="connsiteY118" fmla="*/ 9672 h 10000"/>
              <a:gd name="connsiteX119" fmla="*/ 7358 w 10000"/>
              <a:gd name="connsiteY119" fmla="*/ 9621 h 10000"/>
              <a:gd name="connsiteX120" fmla="*/ 7734 w 10000"/>
              <a:gd name="connsiteY120" fmla="*/ 9583 h 10000"/>
              <a:gd name="connsiteX121" fmla="*/ 7734 w 10000"/>
              <a:gd name="connsiteY121" fmla="*/ 9583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699 w 10000"/>
              <a:gd name="connsiteY127" fmla="*/ 9407 h 10000"/>
              <a:gd name="connsiteX128" fmla="*/ 7699 w 10000"/>
              <a:gd name="connsiteY128" fmla="*/ 9407 h 10000"/>
              <a:gd name="connsiteX129" fmla="*/ 7699 w 10000"/>
              <a:gd name="connsiteY129" fmla="*/ 9381 h 10000"/>
              <a:gd name="connsiteX130" fmla="*/ 7699 w 10000"/>
              <a:gd name="connsiteY130" fmla="*/ 9381 h 10000"/>
              <a:gd name="connsiteX131" fmla="*/ 7577 w 10000"/>
              <a:gd name="connsiteY131" fmla="*/ 8649 h 10000"/>
              <a:gd name="connsiteX132" fmla="*/ 7463 w 10000"/>
              <a:gd name="connsiteY132" fmla="*/ 7967 h 10000"/>
              <a:gd name="connsiteX133" fmla="*/ 7393 w 10000"/>
              <a:gd name="connsiteY133" fmla="*/ 7361 h 10000"/>
              <a:gd name="connsiteX134" fmla="*/ 7332 w 10000"/>
              <a:gd name="connsiteY134" fmla="*/ 6806 h 10000"/>
              <a:gd name="connsiteX135" fmla="*/ 7288 w 10000"/>
              <a:gd name="connsiteY135" fmla="*/ 6313 h 10000"/>
              <a:gd name="connsiteX136" fmla="*/ 7262 w 10000"/>
              <a:gd name="connsiteY136" fmla="*/ 5871 h 10000"/>
              <a:gd name="connsiteX137" fmla="*/ 7253 w 10000"/>
              <a:gd name="connsiteY137" fmla="*/ 5480 h 10000"/>
              <a:gd name="connsiteX138" fmla="*/ 7279 w 10000"/>
              <a:gd name="connsiteY138" fmla="*/ 5139 h 10000"/>
              <a:gd name="connsiteX139" fmla="*/ 7297 w 10000"/>
              <a:gd name="connsiteY139" fmla="*/ 4836 h 10000"/>
              <a:gd name="connsiteX140" fmla="*/ 7340 w 10000"/>
              <a:gd name="connsiteY140" fmla="*/ 4583 h 10000"/>
              <a:gd name="connsiteX141" fmla="*/ 7402 w 10000"/>
              <a:gd name="connsiteY141" fmla="*/ 4394 h 10000"/>
              <a:gd name="connsiteX142" fmla="*/ 7437 w 10000"/>
              <a:gd name="connsiteY142" fmla="*/ 4293 h 10000"/>
              <a:gd name="connsiteX143" fmla="*/ 7463 w 10000"/>
              <a:gd name="connsiteY143" fmla="*/ 4217 h 10000"/>
              <a:gd name="connsiteX144" fmla="*/ 7507 w 10000"/>
              <a:gd name="connsiteY144" fmla="*/ 4154 h 10000"/>
              <a:gd name="connsiteX145" fmla="*/ 7550 w 10000"/>
              <a:gd name="connsiteY145" fmla="*/ 4104 h 10000"/>
              <a:gd name="connsiteX146" fmla="*/ 7594 w 10000"/>
              <a:gd name="connsiteY146" fmla="*/ 4053 h 10000"/>
              <a:gd name="connsiteX147" fmla="*/ 7647 w 10000"/>
              <a:gd name="connsiteY147" fmla="*/ 4003 h 10000"/>
              <a:gd name="connsiteX148" fmla="*/ 7699 w 10000"/>
              <a:gd name="connsiteY148" fmla="*/ 3990 h 10000"/>
              <a:gd name="connsiteX149" fmla="*/ 7752 w 10000"/>
              <a:gd name="connsiteY149" fmla="*/ 3965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927 w 10000"/>
              <a:gd name="connsiteY158" fmla="*/ 3939 h 10000"/>
              <a:gd name="connsiteX159" fmla="*/ 7997 w 10000"/>
              <a:gd name="connsiteY159" fmla="*/ 3965 h 10000"/>
              <a:gd name="connsiteX160" fmla="*/ 8136 w 10000"/>
              <a:gd name="connsiteY160" fmla="*/ 4028 h 10000"/>
              <a:gd name="connsiteX161" fmla="*/ 8294 w 10000"/>
              <a:gd name="connsiteY161" fmla="*/ 4116 h 10000"/>
              <a:gd name="connsiteX162" fmla="*/ 8443 w 10000"/>
              <a:gd name="connsiteY162" fmla="*/ 4242 h 10000"/>
              <a:gd name="connsiteX163" fmla="*/ 8443 w 10000"/>
              <a:gd name="connsiteY163" fmla="*/ 4242 h 10000"/>
              <a:gd name="connsiteX164" fmla="*/ 8451 w 10000"/>
              <a:gd name="connsiteY164" fmla="*/ 4242 h 10000"/>
              <a:gd name="connsiteX165" fmla="*/ 8451 w 10000"/>
              <a:gd name="connsiteY165" fmla="*/ 4242 h 10000"/>
              <a:gd name="connsiteX166" fmla="*/ 8836 w 10000"/>
              <a:gd name="connsiteY166" fmla="*/ 4545 h 10000"/>
              <a:gd name="connsiteX167" fmla="*/ 8976 w 10000"/>
              <a:gd name="connsiteY167" fmla="*/ 4646 h 10000"/>
              <a:gd name="connsiteX168" fmla="*/ 9099 w 10000"/>
              <a:gd name="connsiteY168" fmla="*/ 4722 h 10000"/>
              <a:gd name="connsiteX169" fmla="*/ 9204 w 10000"/>
              <a:gd name="connsiteY169" fmla="*/ 4785 h 10000"/>
              <a:gd name="connsiteX170" fmla="*/ 9300 w 10000"/>
              <a:gd name="connsiteY170" fmla="*/ 4823 h 10000"/>
              <a:gd name="connsiteX171" fmla="*/ 9388 w 10000"/>
              <a:gd name="connsiteY171" fmla="*/ 4848 h 10000"/>
              <a:gd name="connsiteX172" fmla="*/ 9466 w 10000"/>
              <a:gd name="connsiteY172" fmla="*/ 4848 h 10000"/>
              <a:gd name="connsiteX173" fmla="*/ 9466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580 w 10000"/>
              <a:gd name="connsiteY178" fmla="*/ 4836 h 10000"/>
              <a:gd name="connsiteX179" fmla="*/ 9668 w 10000"/>
              <a:gd name="connsiteY179" fmla="*/ 4798 h 10000"/>
              <a:gd name="connsiteX180" fmla="*/ 9738 w 10000"/>
              <a:gd name="connsiteY180" fmla="*/ 4747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43 w 10000"/>
              <a:gd name="connsiteY201" fmla="*/ 4583 h 10000"/>
              <a:gd name="connsiteX202" fmla="*/ 9886 w 10000"/>
              <a:gd name="connsiteY202" fmla="*/ 4495 h 10000"/>
              <a:gd name="connsiteX203" fmla="*/ 9921 w 10000"/>
              <a:gd name="connsiteY203" fmla="*/ 4369 h 10000"/>
              <a:gd name="connsiteX204" fmla="*/ 9948 w 10000"/>
              <a:gd name="connsiteY204" fmla="*/ 4217 h 10000"/>
              <a:gd name="connsiteX205" fmla="*/ 9983 w 10000"/>
              <a:gd name="connsiteY205" fmla="*/ 4040 h 10000"/>
              <a:gd name="connsiteX206" fmla="*/ 10000 w 10000"/>
              <a:gd name="connsiteY206" fmla="*/ 3851 h 10000"/>
              <a:gd name="connsiteX207" fmla="*/ 10000 w 10000"/>
              <a:gd name="connsiteY207" fmla="*/ 3649 h 10000"/>
              <a:gd name="connsiteX208" fmla="*/ 10000 w 10000"/>
              <a:gd name="connsiteY208" fmla="*/ 3460 h 10000"/>
              <a:gd name="connsiteX209" fmla="*/ 9983 w 10000"/>
              <a:gd name="connsiteY209" fmla="*/ 3258 h 10000"/>
              <a:gd name="connsiteX210" fmla="*/ 9939 w 10000"/>
              <a:gd name="connsiteY210" fmla="*/ 3068 h 10000"/>
              <a:gd name="connsiteX211" fmla="*/ 9886 w 10000"/>
              <a:gd name="connsiteY211" fmla="*/ 2904 h 10000"/>
              <a:gd name="connsiteX212" fmla="*/ 9843 w 10000"/>
              <a:gd name="connsiteY212" fmla="*/ 2816 h 10000"/>
              <a:gd name="connsiteX213" fmla="*/ 9799 w 10000"/>
              <a:gd name="connsiteY213" fmla="*/ 2753 h 10000"/>
              <a:gd name="connsiteX214" fmla="*/ 9755 w 10000"/>
              <a:gd name="connsiteY214" fmla="*/ 2677 h 10000"/>
              <a:gd name="connsiteX215" fmla="*/ 9694 w 10000"/>
              <a:gd name="connsiteY215" fmla="*/ 2614 h 10000"/>
              <a:gd name="connsiteX216" fmla="*/ 9633 w 10000"/>
              <a:gd name="connsiteY216" fmla="*/ 2551 h 10000"/>
              <a:gd name="connsiteX217" fmla="*/ 9571 w 10000"/>
              <a:gd name="connsiteY217" fmla="*/ 2500 h 10000"/>
              <a:gd name="connsiteX218" fmla="*/ 9484 w 10000"/>
              <a:gd name="connsiteY218" fmla="*/ 2475 h 10000"/>
              <a:gd name="connsiteX219" fmla="*/ 9396 w 10000"/>
              <a:gd name="connsiteY219" fmla="*/ 2449 h 10000"/>
              <a:gd name="connsiteX220" fmla="*/ 9300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081 w 10000"/>
              <a:gd name="connsiteY227" fmla="*/ 2424 h 10000"/>
              <a:gd name="connsiteX228" fmla="*/ 8941 w 10000"/>
              <a:gd name="connsiteY228" fmla="*/ 2462 h 10000"/>
              <a:gd name="connsiteX229" fmla="*/ 8801 w 10000"/>
              <a:gd name="connsiteY229" fmla="*/ 2487 h 10000"/>
              <a:gd name="connsiteX230" fmla="*/ 8644 w 10000"/>
              <a:gd name="connsiteY230" fmla="*/ 2551 h 10000"/>
              <a:gd name="connsiteX231" fmla="*/ 8644 w 10000"/>
              <a:gd name="connsiteY231" fmla="*/ 2551 h 10000"/>
              <a:gd name="connsiteX232" fmla="*/ 8635 w 10000"/>
              <a:gd name="connsiteY232" fmla="*/ 2551 h 10000"/>
              <a:gd name="connsiteX233" fmla="*/ 8635 w 10000"/>
              <a:gd name="connsiteY233" fmla="*/ 2551 h 10000"/>
              <a:gd name="connsiteX234" fmla="*/ 8626 w 10000"/>
              <a:gd name="connsiteY234" fmla="*/ 2551 h 10000"/>
              <a:gd name="connsiteX235" fmla="*/ 8626 w 10000"/>
              <a:gd name="connsiteY235" fmla="*/ 2551 h 10000"/>
              <a:gd name="connsiteX236" fmla="*/ 8443 w 10000"/>
              <a:gd name="connsiteY236" fmla="*/ 2614 h 10000"/>
              <a:gd name="connsiteX237" fmla="*/ 8276 w 10000"/>
              <a:gd name="connsiteY237" fmla="*/ 2664 h 10000"/>
              <a:gd name="connsiteX238" fmla="*/ 8110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848 w 10000"/>
              <a:gd name="connsiteY247" fmla="*/ 2689 h 10000"/>
              <a:gd name="connsiteX248" fmla="*/ 7743 w 10000"/>
              <a:gd name="connsiteY248" fmla="*/ 2677 h 10000"/>
              <a:gd name="connsiteX249" fmla="*/ 7638 w 10000"/>
              <a:gd name="connsiteY249" fmla="*/ 2626 h 10000"/>
              <a:gd name="connsiteX250" fmla="*/ 7542 w 10000"/>
              <a:gd name="connsiteY250" fmla="*/ 2601 h 10000"/>
              <a:gd name="connsiteX251" fmla="*/ 7454 w 10000"/>
              <a:gd name="connsiteY251" fmla="*/ 2538 h 10000"/>
              <a:gd name="connsiteX252" fmla="*/ 7375 w 10000"/>
              <a:gd name="connsiteY252" fmla="*/ 2475 h 10000"/>
              <a:gd name="connsiteX253" fmla="*/ 7297 w 10000"/>
              <a:gd name="connsiteY253" fmla="*/ 2399 h 10000"/>
              <a:gd name="connsiteX254" fmla="*/ 7235 w 10000"/>
              <a:gd name="connsiteY254" fmla="*/ 2323 h 10000"/>
              <a:gd name="connsiteX255" fmla="*/ 7174 w 10000"/>
              <a:gd name="connsiteY255" fmla="*/ 2235 h 10000"/>
              <a:gd name="connsiteX256" fmla="*/ 7113 w 10000"/>
              <a:gd name="connsiteY256" fmla="*/ 2134 h 10000"/>
              <a:gd name="connsiteX257" fmla="*/ 7008 w 10000"/>
              <a:gd name="connsiteY257" fmla="*/ 1944 h 10000"/>
              <a:gd name="connsiteX258" fmla="*/ 6929 w 10000"/>
              <a:gd name="connsiteY258" fmla="*/ 1730 h 10000"/>
              <a:gd name="connsiteX259" fmla="*/ 6850 w 10000"/>
              <a:gd name="connsiteY259" fmla="*/ 1515 h 10000"/>
              <a:gd name="connsiteX260" fmla="*/ 6850 w 10000"/>
              <a:gd name="connsiteY260" fmla="*/ 1515 h 10000"/>
              <a:gd name="connsiteX261" fmla="*/ 6842 w 10000"/>
              <a:gd name="connsiteY261" fmla="*/ 1490 h 10000"/>
              <a:gd name="connsiteX262" fmla="*/ 6842 w 10000"/>
              <a:gd name="connsiteY262" fmla="*/ 1490 h 10000"/>
              <a:gd name="connsiteX263" fmla="*/ 6842 w 10000"/>
              <a:gd name="connsiteY263" fmla="*/ 1477 h 10000"/>
              <a:gd name="connsiteX264" fmla="*/ 6842 w 10000"/>
              <a:gd name="connsiteY264" fmla="*/ 1477 h 10000"/>
              <a:gd name="connsiteX265" fmla="*/ 6842 w 10000"/>
              <a:gd name="connsiteY265" fmla="*/ 1477 h 10000"/>
              <a:gd name="connsiteX266" fmla="*/ 6798 w 10000"/>
              <a:gd name="connsiteY266" fmla="*/ 1338 h 10000"/>
              <a:gd name="connsiteX267" fmla="*/ 6780 w 10000"/>
              <a:gd name="connsiteY267" fmla="*/ 1162 h 10000"/>
              <a:gd name="connsiteX268" fmla="*/ 6754 w 10000"/>
              <a:gd name="connsiteY268" fmla="*/ 947 h 10000"/>
              <a:gd name="connsiteX269" fmla="*/ 6754 w 10000"/>
              <a:gd name="connsiteY269" fmla="*/ 720 h 10000"/>
              <a:gd name="connsiteX270" fmla="*/ 6754 w 10000"/>
              <a:gd name="connsiteY270" fmla="*/ 720 h 10000"/>
              <a:gd name="connsiteX271" fmla="*/ 6763 w 10000"/>
              <a:gd name="connsiteY271" fmla="*/ 366 h 10000"/>
              <a:gd name="connsiteX272" fmla="*/ 6789 w 10000"/>
              <a:gd name="connsiteY27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03 w 10000"/>
              <a:gd name="connsiteY92" fmla="*/ 7803 h 10000"/>
              <a:gd name="connsiteX93" fmla="*/ 4068 w 10000"/>
              <a:gd name="connsiteY93" fmla="*/ 8005 h 10000"/>
              <a:gd name="connsiteX94" fmla="*/ 4051 w 10000"/>
              <a:gd name="connsiteY94" fmla="*/ 8207 h 10000"/>
              <a:gd name="connsiteX95" fmla="*/ 4024 w 10000"/>
              <a:gd name="connsiteY95" fmla="*/ 8422 h 10000"/>
              <a:gd name="connsiteX96" fmla="*/ 4016 w 10000"/>
              <a:gd name="connsiteY96" fmla="*/ 8611 h 10000"/>
              <a:gd name="connsiteX97" fmla="*/ 4016 w 10000"/>
              <a:gd name="connsiteY97" fmla="*/ 8813 h 10000"/>
              <a:gd name="connsiteX98" fmla="*/ 4024 w 10000"/>
              <a:gd name="connsiteY98" fmla="*/ 9003 h 10000"/>
              <a:gd name="connsiteX99" fmla="*/ 4051 w 10000"/>
              <a:gd name="connsiteY99" fmla="*/ 9179 h 10000"/>
              <a:gd name="connsiteX100" fmla="*/ 4086 w 10000"/>
              <a:gd name="connsiteY100" fmla="*/ 9356 h 10000"/>
              <a:gd name="connsiteX101" fmla="*/ 4121 w 10000"/>
              <a:gd name="connsiteY101" fmla="*/ 9508 h 10000"/>
              <a:gd name="connsiteX102" fmla="*/ 4191 w 10000"/>
              <a:gd name="connsiteY102" fmla="*/ 9646 h 10000"/>
              <a:gd name="connsiteX103" fmla="*/ 4269 w 10000"/>
              <a:gd name="connsiteY103" fmla="*/ 9760 h 10000"/>
              <a:gd name="connsiteX104" fmla="*/ 4366 w 10000"/>
              <a:gd name="connsiteY104" fmla="*/ 9861 h 10000"/>
              <a:gd name="connsiteX105" fmla="*/ 4471 w 10000"/>
              <a:gd name="connsiteY105" fmla="*/ 9937 h 10000"/>
              <a:gd name="connsiteX106" fmla="*/ 4611 w 10000"/>
              <a:gd name="connsiteY106" fmla="*/ 9975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821 w 10000"/>
              <a:gd name="connsiteY112" fmla="*/ 10000 h 10000"/>
              <a:gd name="connsiteX113" fmla="*/ 4821 w 10000"/>
              <a:gd name="connsiteY113" fmla="*/ 10000 h 10000"/>
              <a:gd name="connsiteX114" fmla="*/ 5136 w 10000"/>
              <a:gd name="connsiteY114" fmla="*/ 9962 h 10000"/>
              <a:gd name="connsiteX115" fmla="*/ 5468 w 10000"/>
              <a:gd name="connsiteY115" fmla="*/ 9924 h 10000"/>
              <a:gd name="connsiteX116" fmla="*/ 6203 w 10000"/>
              <a:gd name="connsiteY116" fmla="*/ 9798 h 10000"/>
              <a:gd name="connsiteX117" fmla="*/ 6982 w 10000"/>
              <a:gd name="connsiteY117" fmla="*/ 9672 h 10000"/>
              <a:gd name="connsiteX118" fmla="*/ 7358 w 10000"/>
              <a:gd name="connsiteY118" fmla="*/ 9621 h 10000"/>
              <a:gd name="connsiteX119" fmla="*/ 7734 w 10000"/>
              <a:gd name="connsiteY119" fmla="*/ 9583 h 10000"/>
              <a:gd name="connsiteX120" fmla="*/ 7734 w 10000"/>
              <a:gd name="connsiteY120" fmla="*/ 9583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699 w 10000"/>
              <a:gd name="connsiteY126" fmla="*/ 9407 h 10000"/>
              <a:gd name="connsiteX127" fmla="*/ 7699 w 10000"/>
              <a:gd name="connsiteY127" fmla="*/ 9407 h 10000"/>
              <a:gd name="connsiteX128" fmla="*/ 7699 w 10000"/>
              <a:gd name="connsiteY128" fmla="*/ 9381 h 10000"/>
              <a:gd name="connsiteX129" fmla="*/ 7699 w 10000"/>
              <a:gd name="connsiteY129" fmla="*/ 9381 h 10000"/>
              <a:gd name="connsiteX130" fmla="*/ 7577 w 10000"/>
              <a:gd name="connsiteY130" fmla="*/ 8649 h 10000"/>
              <a:gd name="connsiteX131" fmla="*/ 7463 w 10000"/>
              <a:gd name="connsiteY131" fmla="*/ 7967 h 10000"/>
              <a:gd name="connsiteX132" fmla="*/ 7393 w 10000"/>
              <a:gd name="connsiteY132" fmla="*/ 7361 h 10000"/>
              <a:gd name="connsiteX133" fmla="*/ 7332 w 10000"/>
              <a:gd name="connsiteY133" fmla="*/ 6806 h 10000"/>
              <a:gd name="connsiteX134" fmla="*/ 7288 w 10000"/>
              <a:gd name="connsiteY134" fmla="*/ 6313 h 10000"/>
              <a:gd name="connsiteX135" fmla="*/ 7262 w 10000"/>
              <a:gd name="connsiteY135" fmla="*/ 5871 h 10000"/>
              <a:gd name="connsiteX136" fmla="*/ 7253 w 10000"/>
              <a:gd name="connsiteY136" fmla="*/ 5480 h 10000"/>
              <a:gd name="connsiteX137" fmla="*/ 7279 w 10000"/>
              <a:gd name="connsiteY137" fmla="*/ 5139 h 10000"/>
              <a:gd name="connsiteX138" fmla="*/ 7297 w 10000"/>
              <a:gd name="connsiteY138" fmla="*/ 4836 h 10000"/>
              <a:gd name="connsiteX139" fmla="*/ 7340 w 10000"/>
              <a:gd name="connsiteY139" fmla="*/ 4583 h 10000"/>
              <a:gd name="connsiteX140" fmla="*/ 7402 w 10000"/>
              <a:gd name="connsiteY140" fmla="*/ 4394 h 10000"/>
              <a:gd name="connsiteX141" fmla="*/ 7437 w 10000"/>
              <a:gd name="connsiteY141" fmla="*/ 4293 h 10000"/>
              <a:gd name="connsiteX142" fmla="*/ 7463 w 10000"/>
              <a:gd name="connsiteY142" fmla="*/ 4217 h 10000"/>
              <a:gd name="connsiteX143" fmla="*/ 7507 w 10000"/>
              <a:gd name="connsiteY143" fmla="*/ 4154 h 10000"/>
              <a:gd name="connsiteX144" fmla="*/ 7550 w 10000"/>
              <a:gd name="connsiteY144" fmla="*/ 4104 h 10000"/>
              <a:gd name="connsiteX145" fmla="*/ 7594 w 10000"/>
              <a:gd name="connsiteY145" fmla="*/ 4053 h 10000"/>
              <a:gd name="connsiteX146" fmla="*/ 7647 w 10000"/>
              <a:gd name="connsiteY146" fmla="*/ 4003 h 10000"/>
              <a:gd name="connsiteX147" fmla="*/ 7699 w 10000"/>
              <a:gd name="connsiteY147" fmla="*/ 3990 h 10000"/>
              <a:gd name="connsiteX148" fmla="*/ 7752 w 10000"/>
              <a:gd name="connsiteY148" fmla="*/ 3965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927 w 10000"/>
              <a:gd name="connsiteY157" fmla="*/ 3939 h 10000"/>
              <a:gd name="connsiteX158" fmla="*/ 7997 w 10000"/>
              <a:gd name="connsiteY158" fmla="*/ 3965 h 10000"/>
              <a:gd name="connsiteX159" fmla="*/ 8136 w 10000"/>
              <a:gd name="connsiteY159" fmla="*/ 4028 h 10000"/>
              <a:gd name="connsiteX160" fmla="*/ 8294 w 10000"/>
              <a:gd name="connsiteY160" fmla="*/ 4116 h 10000"/>
              <a:gd name="connsiteX161" fmla="*/ 8443 w 10000"/>
              <a:gd name="connsiteY161" fmla="*/ 4242 h 10000"/>
              <a:gd name="connsiteX162" fmla="*/ 8443 w 10000"/>
              <a:gd name="connsiteY162" fmla="*/ 4242 h 10000"/>
              <a:gd name="connsiteX163" fmla="*/ 8451 w 10000"/>
              <a:gd name="connsiteY163" fmla="*/ 4242 h 10000"/>
              <a:gd name="connsiteX164" fmla="*/ 8451 w 10000"/>
              <a:gd name="connsiteY164" fmla="*/ 4242 h 10000"/>
              <a:gd name="connsiteX165" fmla="*/ 8836 w 10000"/>
              <a:gd name="connsiteY165" fmla="*/ 4545 h 10000"/>
              <a:gd name="connsiteX166" fmla="*/ 8976 w 10000"/>
              <a:gd name="connsiteY166" fmla="*/ 4646 h 10000"/>
              <a:gd name="connsiteX167" fmla="*/ 9099 w 10000"/>
              <a:gd name="connsiteY167" fmla="*/ 4722 h 10000"/>
              <a:gd name="connsiteX168" fmla="*/ 9204 w 10000"/>
              <a:gd name="connsiteY168" fmla="*/ 4785 h 10000"/>
              <a:gd name="connsiteX169" fmla="*/ 9300 w 10000"/>
              <a:gd name="connsiteY169" fmla="*/ 4823 h 10000"/>
              <a:gd name="connsiteX170" fmla="*/ 9388 w 10000"/>
              <a:gd name="connsiteY170" fmla="*/ 4848 h 10000"/>
              <a:gd name="connsiteX171" fmla="*/ 9466 w 10000"/>
              <a:gd name="connsiteY171" fmla="*/ 4848 h 10000"/>
              <a:gd name="connsiteX172" fmla="*/ 9466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580 w 10000"/>
              <a:gd name="connsiteY177" fmla="*/ 4836 h 10000"/>
              <a:gd name="connsiteX178" fmla="*/ 9668 w 10000"/>
              <a:gd name="connsiteY178" fmla="*/ 4798 h 10000"/>
              <a:gd name="connsiteX179" fmla="*/ 9738 w 10000"/>
              <a:gd name="connsiteY179" fmla="*/ 4747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43 w 10000"/>
              <a:gd name="connsiteY200" fmla="*/ 4583 h 10000"/>
              <a:gd name="connsiteX201" fmla="*/ 9886 w 10000"/>
              <a:gd name="connsiteY201" fmla="*/ 4495 h 10000"/>
              <a:gd name="connsiteX202" fmla="*/ 9921 w 10000"/>
              <a:gd name="connsiteY202" fmla="*/ 4369 h 10000"/>
              <a:gd name="connsiteX203" fmla="*/ 9948 w 10000"/>
              <a:gd name="connsiteY203" fmla="*/ 4217 h 10000"/>
              <a:gd name="connsiteX204" fmla="*/ 9983 w 10000"/>
              <a:gd name="connsiteY204" fmla="*/ 4040 h 10000"/>
              <a:gd name="connsiteX205" fmla="*/ 10000 w 10000"/>
              <a:gd name="connsiteY205" fmla="*/ 3851 h 10000"/>
              <a:gd name="connsiteX206" fmla="*/ 10000 w 10000"/>
              <a:gd name="connsiteY206" fmla="*/ 3649 h 10000"/>
              <a:gd name="connsiteX207" fmla="*/ 10000 w 10000"/>
              <a:gd name="connsiteY207" fmla="*/ 3460 h 10000"/>
              <a:gd name="connsiteX208" fmla="*/ 9983 w 10000"/>
              <a:gd name="connsiteY208" fmla="*/ 3258 h 10000"/>
              <a:gd name="connsiteX209" fmla="*/ 9939 w 10000"/>
              <a:gd name="connsiteY209" fmla="*/ 3068 h 10000"/>
              <a:gd name="connsiteX210" fmla="*/ 9886 w 10000"/>
              <a:gd name="connsiteY210" fmla="*/ 2904 h 10000"/>
              <a:gd name="connsiteX211" fmla="*/ 9843 w 10000"/>
              <a:gd name="connsiteY211" fmla="*/ 2816 h 10000"/>
              <a:gd name="connsiteX212" fmla="*/ 9799 w 10000"/>
              <a:gd name="connsiteY212" fmla="*/ 2753 h 10000"/>
              <a:gd name="connsiteX213" fmla="*/ 9755 w 10000"/>
              <a:gd name="connsiteY213" fmla="*/ 2677 h 10000"/>
              <a:gd name="connsiteX214" fmla="*/ 9694 w 10000"/>
              <a:gd name="connsiteY214" fmla="*/ 2614 h 10000"/>
              <a:gd name="connsiteX215" fmla="*/ 9633 w 10000"/>
              <a:gd name="connsiteY215" fmla="*/ 2551 h 10000"/>
              <a:gd name="connsiteX216" fmla="*/ 9571 w 10000"/>
              <a:gd name="connsiteY216" fmla="*/ 2500 h 10000"/>
              <a:gd name="connsiteX217" fmla="*/ 9484 w 10000"/>
              <a:gd name="connsiteY217" fmla="*/ 2475 h 10000"/>
              <a:gd name="connsiteX218" fmla="*/ 9396 w 10000"/>
              <a:gd name="connsiteY218" fmla="*/ 2449 h 10000"/>
              <a:gd name="connsiteX219" fmla="*/ 9300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081 w 10000"/>
              <a:gd name="connsiteY226" fmla="*/ 2424 h 10000"/>
              <a:gd name="connsiteX227" fmla="*/ 8941 w 10000"/>
              <a:gd name="connsiteY227" fmla="*/ 2462 h 10000"/>
              <a:gd name="connsiteX228" fmla="*/ 8801 w 10000"/>
              <a:gd name="connsiteY228" fmla="*/ 2487 h 10000"/>
              <a:gd name="connsiteX229" fmla="*/ 8644 w 10000"/>
              <a:gd name="connsiteY229" fmla="*/ 2551 h 10000"/>
              <a:gd name="connsiteX230" fmla="*/ 8644 w 10000"/>
              <a:gd name="connsiteY230" fmla="*/ 2551 h 10000"/>
              <a:gd name="connsiteX231" fmla="*/ 8635 w 10000"/>
              <a:gd name="connsiteY231" fmla="*/ 2551 h 10000"/>
              <a:gd name="connsiteX232" fmla="*/ 8635 w 10000"/>
              <a:gd name="connsiteY232" fmla="*/ 2551 h 10000"/>
              <a:gd name="connsiteX233" fmla="*/ 8626 w 10000"/>
              <a:gd name="connsiteY233" fmla="*/ 2551 h 10000"/>
              <a:gd name="connsiteX234" fmla="*/ 8626 w 10000"/>
              <a:gd name="connsiteY234" fmla="*/ 2551 h 10000"/>
              <a:gd name="connsiteX235" fmla="*/ 8443 w 10000"/>
              <a:gd name="connsiteY235" fmla="*/ 2614 h 10000"/>
              <a:gd name="connsiteX236" fmla="*/ 8276 w 10000"/>
              <a:gd name="connsiteY236" fmla="*/ 2664 h 10000"/>
              <a:gd name="connsiteX237" fmla="*/ 8110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848 w 10000"/>
              <a:gd name="connsiteY246" fmla="*/ 2689 h 10000"/>
              <a:gd name="connsiteX247" fmla="*/ 7743 w 10000"/>
              <a:gd name="connsiteY247" fmla="*/ 2677 h 10000"/>
              <a:gd name="connsiteX248" fmla="*/ 7638 w 10000"/>
              <a:gd name="connsiteY248" fmla="*/ 2626 h 10000"/>
              <a:gd name="connsiteX249" fmla="*/ 7542 w 10000"/>
              <a:gd name="connsiteY249" fmla="*/ 2601 h 10000"/>
              <a:gd name="connsiteX250" fmla="*/ 7454 w 10000"/>
              <a:gd name="connsiteY250" fmla="*/ 2538 h 10000"/>
              <a:gd name="connsiteX251" fmla="*/ 7375 w 10000"/>
              <a:gd name="connsiteY251" fmla="*/ 2475 h 10000"/>
              <a:gd name="connsiteX252" fmla="*/ 7297 w 10000"/>
              <a:gd name="connsiteY252" fmla="*/ 2399 h 10000"/>
              <a:gd name="connsiteX253" fmla="*/ 7235 w 10000"/>
              <a:gd name="connsiteY253" fmla="*/ 2323 h 10000"/>
              <a:gd name="connsiteX254" fmla="*/ 7174 w 10000"/>
              <a:gd name="connsiteY254" fmla="*/ 2235 h 10000"/>
              <a:gd name="connsiteX255" fmla="*/ 7113 w 10000"/>
              <a:gd name="connsiteY255" fmla="*/ 2134 h 10000"/>
              <a:gd name="connsiteX256" fmla="*/ 7008 w 10000"/>
              <a:gd name="connsiteY256" fmla="*/ 1944 h 10000"/>
              <a:gd name="connsiteX257" fmla="*/ 6929 w 10000"/>
              <a:gd name="connsiteY257" fmla="*/ 1730 h 10000"/>
              <a:gd name="connsiteX258" fmla="*/ 6850 w 10000"/>
              <a:gd name="connsiteY258" fmla="*/ 1515 h 10000"/>
              <a:gd name="connsiteX259" fmla="*/ 6850 w 10000"/>
              <a:gd name="connsiteY259" fmla="*/ 1515 h 10000"/>
              <a:gd name="connsiteX260" fmla="*/ 6842 w 10000"/>
              <a:gd name="connsiteY260" fmla="*/ 1490 h 10000"/>
              <a:gd name="connsiteX261" fmla="*/ 6842 w 10000"/>
              <a:gd name="connsiteY261" fmla="*/ 1490 h 10000"/>
              <a:gd name="connsiteX262" fmla="*/ 6842 w 10000"/>
              <a:gd name="connsiteY262" fmla="*/ 1477 h 10000"/>
              <a:gd name="connsiteX263" fmla="*/ 6842 w 10000"/>
              <a:gd name="connsiteY263" fmla="*/ 1477 h 10000"/>
              <a:gd name="connsiteX264" fmla="*/ 6842 w 10000"/>
              <a:gd name="connsiteY264" fmla="*/ 1477 h 10000"/>
              <a:gd name="connsiteX265" fmla="*/ 6798 w 10000"/>
              <a:gd name="connsiteY265" fmla="*/ 1338 h 10000"/>
              <a:gd name="connsiteX266" fmla="*/ 6780 w 10000"/>
              <a:gd name="connsiteY266" fmla="*/ 1162 h 10000"/>
              <a:gd name="connsiteX267" fmla="*/ 6754 w 10000"/>
              <a:gd name="connsiteY267" fmla="*/ 947 h 10000"/>
              <a:gd name="connsiteX268" fmla="*/ 6754 w 10000"/>
              <a:gd name="connsiteY268" fmla="*/ 720 h 10000"/>
              <a:gd name="connsiteX269" fmla="*/ 6754 w 10000"/>
              <a:gd name="connsiteY269" fmla="*/ 720 h 10000"/>
              <a:gd name="connsiteX270" fmla="*/ 6763 w 10000"/>
              <a:gd name="connsiteY270" fmla="*/ 366 h 10000"/>
              <a:gd name="connsiteX271" fmla="*/ 6789 w 10000"/>
              <a:gd name="connsiteY27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03 w 10000"/>
              <a:gd name="connsiteY91" fmla="*/ 7803 h 10000"/>
              <a:gd name="connsiteX92" fmla="*/ 4068 w 10000"/>
              <a:gd name="connsiteY92" fmla="*/ 8005 h 10000"/>
              <a:gd name="connsiteX93" fmla="*/ 4051 w 10000"/>
              <a:gd name="connsiteY93" fmla="*/ 8207 h 10000"/>
              <a:gd name="connsiteX94" fmla="*/ 4024 w 10000"/>
              <a:gd name="connsiteY94" fmla="*/ 8422 h 10000"/>
              <a:gd name="connsiteX95" fmla="*/ 4016 w 10000"/>
              <a:gd name="connsiteY95" fmla="*/ 8611 h 10000"/>
              <a:gd name="connsiteX96" fmla="*/ 4016 w 10000"/>
              <a:gd name="connsiteY96" fmla="*/ 8813 h 10000"/>
              <a:gd name="connsiteX97" fmla="*/ 4024 w 10000"/>
              <a:gd name="connsiteY97" fmla="*/ 9003 h 10000"/>
              <a:gd name="connsiteX98" fmla="*/ 4051 w 10000"/>
              <a:gd name="connsiteY98" fmla="*/ 9179 h 10000"/>
              <a:gd name="connsiteX99" fmla="*/ 4086 w 10000"/>
              <a:gd name="connsiteY99" fmla="*/ 9356 h 10000"/>
              <a:gd name="connsiteX100" fmla="*/ 4121 w 10000"/>
              <a:gd name="connsiteY100" fmla="*/ 9508 h 10000"/>
              <a:gd name="connsiteX101" fmla="*/ 4191 w 10000"/>
              <a:gd name="connsiteY101" fmla="*/ 9646 h 10000"/>
              <a:gd name="connsiteX102" fmla="*/ 4269 w 10000"/>
              <a:gd name="connsiteY102" fmla="*/ 9760 h 10000"/>
              <a:gd name="connsiteX103" fmla="*/ 4366 w 10000"/>
              <a:gd name="connsiteY103" fmla="*/ 9861 h 10000"/>
              <a:gd name="connsiteX104" fmla="*/ 4471 w 10000"/>
              <a:gd name="connsiteY104" fmla="*/ 9937 h 10000"/>
              <a:gd name="connsiteX105" fmla="*/ 4611 w 10000"/>
              <a:gd name="connsiteY105" fmla="*/ 9975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821 w 10000"/>
              <a:gd name="connsiteY111" fmla="*/ 10000 h 10000"/>
              <a:gd name="connsiteX112" fmla="*/ 4821 w 10000"/>
              <a:gd name="connsiteY112" fmla="*/ 10000 h 10000"/>
              <a:gd name="connsiteX113" fmla="*/ 5136 w 10000"/>
              <a:gd name="connsiteY113" fmla="*/ 9962 h 10000"/>
              <a:gd name="connsiteX114" fmla="*/ 5468 w 10000"/>
              <a:gd name="connsiteY114" fmla="*/ 9924 h 10000"/>
              <a:gd name="connsiteX115" fmla="*/ 6203 w 10000"/>
              <a:gd name="connsiteY115" fmla="*/ 9798 h 10000"/>
              <a:gd name="connsiteX116" fmla="*/ 6982 w 10000"/>
              <a:gd name="connsiteY116" fmla="*/ 9672 h 10000"/>
              <a:gd name="connsiteX117" fmla="*/ 7358 w 10000"/>
              <a:gd name="connsiteY117" fmla="*/ 9621 h 10000"/>
              <a:gd name="connsiteX118" fmla="*/ 7734 w 10000"/>
              <a:gd name="connsiteY118" fmla="*/ 9583 h 10000"/>
              <a:gd name="connsiteX119" fmla="*/ 7734 w 10000"/>
              <a:gd name="connsiteY119" fmla="*/ 9583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699 w 10000"/>
              <a:gd name="connsiteY125" fmla="*/ 9407 h 10000"/>
              <a:gd name="connsiteX126" fmla="*/ 7699 w 10000"/>
              <a:gd name="connsiteY126" fmla="*/ 9407 h 10000"/>
              <a:gd name="connsiteX127" fmla="*/ 7699 w 10000"/>
              <a:gd name="connsiteY127" fmla="*/ 9381 h 10000"/>
              <a:gd name="connsiteX128" fmla="*/ 7699 w 10000"/>
              <a:gd name="connsiteY128" fmla="*/ 9381 h 10000"/>
              <a:gd name="connsiteX129" fmla="*/ 7577 w 10000"/>
              <a:gd name="connsiteY129" fmla="*/ 8649 h 10000"/>
              <a:gd name="connsiteX130" fmla="*/ 7463 w 10000"/>
              <a:gd name="connsiteY130" fmla="*/ 7967 h 10000"/>
              <a:gd name="connsiteX131" fmla="*/ 7393 w 10000"/>
              <a:gd name="connsiteY131" fmla="*/ 7361 h 10000"/>
              <a:gd name="connsiteX132" fmla="*/ 7332 w 10000"/>
              <a:gd name="connsiteY132" fmla="*/ 6806 h 10000"/>
              <a:gd name="connsiteX133" fmla="*/ 7288 w 10000"/>
              <a:gd name="connsiteY133" fmla="*/ 6313 h 10000"/>
              <a:gd name="connsiteX134" fmla="*/ 7262 w 10000"/>
              <a:gd name="connsiteY134" fmla="*/ 5871 h 10000"/>
              <a:gd name="connsiteX135" fmla="*/ 7253 w 10000"/>
              <a:gd name="connsiteY135" fmla="*/ 5480 h 10000"/>
              <a:gd name="connsiteX136" fmla="*/ 7279 w 10000"/>
              <a:gd name="connsiteY136" fmla="*/ 5139 h 10000"/>
              <a:gd name="connsiteX137" fmla="*/ 7297 w 10000"/>
              <a:gd name="connsiteY137" fmla="*/ 4836 h 10000"/>
              <a:gd name="connsiteX138" fmla="*/ 7340 w 10000"/>
              <a:gd name="connsiteY138" fmla="*/ 4583 h 10000"/>
              <a:gd name="connsiteX139" fmla="*/ 7402 w 10000"/>
              <a:gd name="connsiteY139" fmla="*/ 4394 h 10000"/>
              <a:gd name="connsiteX140" fmla="*/ 7437 w 10000"/>
              <a:gd name="connsiteY140" fmla="*/ 4293 h 10000"/>
              <a:gd name="connsiteX141" fmla="*/ 7463 w 10000"/>
              <a:gd name="connsiteY141" fmla="*/ 4217 h 10000"/>
              <a:gd name="connsiteX142" fmla="*/ 7507 w 10000"/>
              <a:gd name="connsiteY142" fmla="*/ 4154 h 10000"/>
              <a:gd name="connsiteX143" fmla="*/ 7550 w 10000"/>
              <a:gd name="connsiteY143" fmla="*/ 4104 h 10000"/>
              <a:gd name="connsiteX144" fmla="*/ 7594 w 10000"/>
              <a:gd name="connsiteY144" fmla="*/ 4053 h 10000"/>
              <a:gd name="connsiteX145" fmla="*/ 7647 w 10000"/>
              <a:gd name="connsiteY145" fmla="*/ 4003 h 10000"/>
              <a:gd name="connsiteX146" fmla="*/ 7699 w 10000"/>
              <a:gd name="connsiteY146" fmla="*/ 3990 h 10000"/>
              <a:gd name="connsiteX147" fmla="*/ 7752 w 10000"/>
              <a:gd name="connsiteY147" fmla="*/ 3965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927 w 10000"/>
              <a:gd name="connsiteY156" fmla="*/ 3939 h 10000"/>
              <a:gd name="connsiteX157" fmla="*/ 7997 w 10000"/>
              <a:gd name="connsiteY157" fmla="*/ 3965 h 10000"/>
              <a:gd name="connsiteX158" fmla="*/ 8136 w 10000"/>
              <a:gd name="connsiteY158" fmla="*/ 4028 h 10000"/>
              <a:gd name="connsiteX159" fmla="*/ 8294 w 10000"/>
              <a:gd name="connsiteY159" fmla="*/ 4116 h 10000"/>
              <a:gd name="connsiteX160" fmla="*/ 8443 w 10000"/>
              <a:gd name="connsiteY160" fmla="*/ 4242 h 10000"/>
              <a:gd name="connsiteX161" fmla="*/ 8443 w 10000"/>
              <a:gd name="connsiteY161" fmla="*/ 4242 h 10000"/>
              <a:gd name="connsiteX162" fmla="*/ 8451 w 10000"/>
              <a:gd name="connsiteY162" fmla="*/ 4242 h 10000"/>
              <a:gd name="connsiteX163" fmla="*/ 8451 w 10000"/>
              <a:gd name="connsiteY163" fmla="*/ 4242 h 10000"/>
              <a:gd name="connsiteX164" fmla="*/ 8836 w 10000"/>
              <a:gd name="connsiteY164" fmla="*/ 4545 h 10000"/>
              <a:gd name="connsiteX165" fmla="*/ 8976 w 10000"/>
              <a:gd name="connsiteY165" fmla="*/ 4646 h 10000"/>
              <a:gd name="connsiteX166" fmla="*/ 9099 w 10000"/>
              <a:gd name="connsiteY166" fmla="*/ 4722 h 10000"/>
              <a:gd name="connsiteX167" fmla="*/ 9204 w 10000"/>
              <a:gd name="connsiteY167" fmla="*/ 4785 h 10000"/>
              <a:gd name="connsiteX168" fmla="*/ 9300 w 10000"/>
              <a:gd name="connsiteY168" fmla="*/ 4823 h 10000"/>
              <a:gd name="connsiteX169" fmla="*/ 9388 w 10000"/>
              <a:gd name="connsiteY169" fmla="*/ 4848 h 10000"/>
              <a:gd name="connsiteX170" fmla="*/ 9466 w 10000"/>
              <a:gd name="connsiteY170" fmla="*/ 4848 h 10000"/>
              <a:gd name="connsiteX171" fmla="*/ 9466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580 w 10000"/>
              <a:gd name="connsiteY176" fmla="*/ 4836 h 10000"/>
              <a:gd name="connsiteX177" fmla="*/ 9668 w 10000"/>
              <a:gd name="connsiteY177" fmla="*/ 4798 h 10000"/>
              <a:gd name="connsiteX178" fmla="*/ 9738 w 10000"/>
              <a:gd name="connsiteY178" fmla="*/ 4747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43 w 10000"/>
              <a:gd name="connsiteY199" fmla="*/ 4583 h 10000"/>
              <a:gd name="connsiteX200" fmla="*/ 9886 w 10000"/>
              <a:gd name="connsiteY200" fmla="*/ 4495 h 10000"/>
              <a:gd name="connsiteX201" fmla="*/ 9921 w 10000"/>
              <a:gd name="connsiteY201" fmla="*/ 4369 h 10000"/>
              <a:gd name="connsiteX202" fmla="*/ 9948 w 10000"/>
              <a:gd name="connsiteY202" fmla="*/ 4217 h 10000"/>
              <a:gd name="connsiteX203" fmla="*/ 9983 w 10000"/>
              <a:gd name="connsiteY203" fmla="*/ 4040 h 10000"/>
              <a:gd name="connsiteX204" fmla="*/ 10000 w 10000"/>
              <a:gd name="connsiteY204" fmla="*/ 3851 h 10000"/>
              <a:gd name="connsiteX205" fmla="*/ 10000 w 10000"/>
              <a:gd name="connsiteY205" fmla="*/ 3649 h 10000"/>
              <a:gd name="connsiteX206" fmla="*/ 10000 w 10000"/>
              <a:gd name="connsiteY206" fmla="*/ 3460 h 10000"/>
              <a:gd name="connsiteX207" fmla="*/ 9983 w 10000"/>
              <a:gd name="connsiteY207" fmla="*/ 3258 h 10000"/>
              <a:gd name="connsiteX208" fmla="*/ 9939 w 10000"/>
              <a:gd name="connsiteY208" fmla="*/ 3068 h 10000"/>
              <a:gd name="connsiteX209" fmla="*/ 9886 w 10000"/>
              <a:gd name="connsiteY209" fmla="*/ 2904 h 10000"/>
              <a:gd name="connsiteX210" fmla="*/ 9843 w 10000"/>
              <a:gd name="connsiteY210" fmla="*/ 2816 h 10000"/>
              <a:gd name="connsiteX211" fmla="*/ 9799 w 10000"/>
              <a:gd name="connsiteY211" fmla="*/ 2753 h 10000"/>
              <a:gd name="connsiteX212" fmla="*/ 9755 w 10000"/>
              <a:gd name="connsiteY212" fmla="*/ 2677 h 10000"/>
              <a:gd name="connsiteX213" fmla="*/ 9694 w 10000"/>
              <a:gd name="connsiteY213" fmla="*/ 2614 h 10000"/>
              <a:gd name="connsiteX214" fmla="*/ 9633 w 10000"/>
              <a:gd name="connsiteY214" fmla="*/ 2551 h 10000"/>
              <a:gd name="connsiteX215" fmla="*/ 9571 w 10000"/>
              <a:gd name="connsiteY215" fmla="*/ 2500 h 10000"/>
              <a:gd name="connsiteX216" fmla="*/ 9484 w 10000"/>
              <a:gd name="connsiteY216" fmla="*/ 2475 h 10000"/>
              <a:gd name="connsiteX217" fmla="*/ 9396 w 10000"/>
              <a:gd name="connsiteY217" fmla="*/ 2449 h 10000"/>
              <a:gd name="connsiteX218" fmla="*/ 9300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081 w 10000"/>
              <a:gd name="connsiteY225" fmla="*/ 2424 h 10000"/>
              <a:gd name="connsiteX226" fmla="*/ 8941 w 10000"/>
              <a:gd name="connsiteY226" fmla="*/ 2462 h 10000"/>
              <a:gd name="connsiteX227" fmla="*/ 8801 w 10000"/>
              <a:gd name="connsiteY227" fmla="*/ 2487 h 10000"/>
              <a:gd name="connsiteX228" fmla="*/ 8644 w 10000"/>
              <a:gd name="connsiteY228" fmla="*/ 2551 h 10000"/>
              <a:gd name="connsiteX229" fmla="*/ 8644 w 10000"/>
              <a:gd name="connsiteY229" fmla="*/ 2551 h 10000"/>
              <a:gd name="connsiteX230" fmla="*/ 8635 w 10000"/>
              <a:gd name="connsiteY230" fmla="*/ 2551 h 10000"/>
              <a:gd name="connsiteX231" fmla="*/ 8635 w 10000"/>
              <a:gd name="connsiteY231" fmla="*/ 2551 h 10000"/>
              <a:gd name="connsiteX232" fmla="*/ 8626 w 10000"/>
              <a:gd name="connsiteY232" fmla="*/ 2551 h 10000"/>
              <a:gd name="connsiteX233" fmla="*/ 8626 w 10000"/>
              <a:gd name="connsiteY233" fmla="*/ 2551 h 10000"/>
              <a:gd name="connsiteX234" fmla="*/ 8443 w 10000"/>
              <a:gd name="connsiteY234" fmla="*/ 2614 h 10000"/>
              <a:gd name="connsiteX235" fmla="*/ 8276 w 10000"/>
              <a:gd name="connsiteY235" fmla="*/ 2664 h 10000"/>
              <a:gd name="connsiteX236" fmla="*/ 8110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848 w 10000"/>
              <a:gd name="connsiteY245" fmla="*/ 2689 h 10000"/>
              <a:gd name="connsiteX246" fmla="*/ 7743 w 10000"/>
              <a:gd name="connsiteY246" fmla="*/ 2677 h 10000"/>
              <a:gd name="connsiteX247" fmla="*/ 7638 w 10000"/>
              <a:gd name="connsiteY247" fmla="*/ 2626 h 10000"/>
              <a:gd name="connsiteX248" fmla="*/ 7542 w 10000"/>
              <a:gd name="connsiteY248" fmla="*/ 2601 h 10000"/>
              <a:gd name="connsiteX249" fmla="*/ 7454 w 10000"/>
              <a:gd name="connsiteY249" fmla="*/ 2538 h 10000"/>
              <a:gd name="connsiteX250" fmla="*/ 7375 w 10000"/>
              <a:gd name="connsiteY250" fmla="*/ 2475 h 10000"/>
              <a:gd name="connsiteX251" fmla="*/ 7297 w 10000"/>
              <a:gd name="connsiteY251" fmla="*/ 2399 h 10000"/>
              <a:gd name="connsiteX252" fmla="*/ 7235 w 10000"/>
              <a:gd name="connsiteY252" fmla="*/ 2323 h 10000"/>
              <a:gd name="connsiteX253" fmla="*/ 7174 w 10000"/>
              <a:gd name="connsiteY253" fmla="*/ 2235 h 10000"/>
              <a:gd name="connsiteX254" fmla="*/ 7113 w 10000"/>
              <a:gd name="connsiteY254" fmla="*/ 2134 h 10000"/>
              <a:gd name="connsiteX255" fmla="*/ 7008 w 10000"/>
              <a:gd name="connsiteY255" fmla="*/ 1944 h 10000"/>
              <a:gd name="connsiteX256" fmla="*/ 6929 w 10000"/>
              <a:gd name="connsiteY256" fmla="*/ 1730 h 10000"/>
              <a:gd name="connsiteX257" fmla="*/ 6850 w 10000"/>
              <a:gd name="connsiteY257" fmla="*/ 1515 h 10000"/>
              <a:gd name="connsiteX258" fmla="*/ 6850 w 10000"/>
              <a:gd name="connsiteY258" fmla="*/ 1515 h 10000"/>
              <a:gd name="connsiteX259" fmla="*/ 6842 w 10000"/>
              <a:gd name="connsiteY259" fmla="*/ 1490 h 10000"/>
              <a:gd name="connsiteX260" fmla="*/ 6842 w 10000"/>
              <a:gd name="connsiteY260" fmla="*/ 1490 h 10000"/>
              <a:gd name="connsiteX261" fmla="*/ 6842 w 10000"/>
              <a:gd name="connsiteY261" fmla="*/ 1477 h 10000"/>
              <a:gd name="connsiteX262" fmla="*/ 6842 w 10000"/>
              <a:gd name="connsiteY262" fmla="*/ 1477 h 10000"/>
              <a:gd name="connsiteX263" fmla="*/ 6842 w 10000"/>
              <a:gd name="connsiteY263" fmla="*/ 1477 h 10000"/>
              <a:gd name="connsiteX264" fmla="*/ 6798 w 10000"/>
              <a:gd name="connsiteY264" fmla="*/ 1338 h 10000"/>
              <a:gd name="connsiteX265" fmla="*/ 6780 w 10000"/>
              <a:gd name="connsiteY265" fmla="*/ 1162 h 10000"/>
              <a:gd name="connsiteX266" fmla="*/ 6754 w 10000"/>
              <a:gd name="connsiteY266" fmla="*/ 947 h 10000"/>
              <a:gd name="connsiteX267" fmla="*/ 6754 w 10000"/>
              <a:gd name="connsiteY267" fmla="*/ 720 h 10000"/>
              <a:gd name="connsiteX268" fmla="*/ 6754 w 10000"/>
              <a:gd name="connsiteY268" fmla="*/ 720 h 10000"/>
              <a:gd name="connsiteX269" fmla="*/ 6763 w 10000"/>
              <a:gd name="connsiteY269" fmla="*/ 366 h 10000"/>
              <a:gd name="connsiteX270" fmla="*/ 6789 w 10000"/>
              <a:gd name="connsiteY27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068 w 10000"/>
              <a:gd name="connsiteY91" fmla="*/ 8005 h 10000"/>
              <a:gd name="connsiteX92" fmla="*/ 4051 w 10000"/>
              <a:gd name="connsiteY92" fmla="*/ 8207 h 10000"/>
              <a:gd name="connsiteX93" fmla="*/ 4024 w 10000"/>
              <a:gd name="connsiteY93" fmla="*/ 8422 h 10000"/>
              <a:gd name="connsiteX94" fmla="*/ 4016 w 10000"/>
              <a:gd name="connsiteY94" fmla="*/ 8611 h 10000"/>
              <a:gd name="connsiteX95" fmla="*/ 4016 w 10000"/>
              <a:gd name="connsiteY95" fmla="*/ 8813 h 10000"/>
              <a:gd name="connsiteX96" fmla="*/ 4024 w 10000"/>
              <a:gd name="connsiteY96" fmla="*/ 9003 h 10000"/>
              <a:gd name="connsiteX97" fmla="*/ 4051 w 10000"/>
              <a:gd name="connsiteY97" fmla="*/ 9179 h 10000"/>
              <a:gd name="connsiteX98" fmla="*/ 4086 w 10000"/>
              <a:gd name="connsiteY98" fmla="*/ 9356 h 10000"/>
              <a:gd name="connsiteX99" fmla="*/ 4121 w 10000"/>
              <a:gd name="connsiteY99" fmla="*/ 9508 h 10000"/>
              <a:gd name="connsiteX100" fmla="*/ 4191 w 10000"/>
              <a:gd name="connsiteY100" fmla="*/ 9646 h 10000"/>
              <a:gd name="connsiteX101" fmla="*/ 4269 w 10000"/>
              <a:gd name="connsiteY101" fmla="*/ 9760 h 10000"/>
              <a:gd name="connsiteX102" fmla="*/ 4366 w 10000"/>
              <a:gd name="connsiteY102" fmla="*/ 9861 h 10000"/>
              <a:gd name="connsiteX103" fmla="*/ 4471 w 10000"/>
              <a:gd name="connsiteY103" fmla="*/ 9937 h 10000"/>
              <a:gd name="connsiteX104" fmla="*/ 4611 w 10000"/>
              <a:gd name="connsiteY104" fmla="*/ 9975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821 w 10000"/>
              <a:gd name="connsiteY110" fmla="*/ 10000 h 10000"/>
              <a:gd name="connsiteX111" fmla="*/ 4821 w 10000"/>
              <a:gd name="connsiteY111" fmla="*/ 10000 h 10000"/>
              <a:gd name="connsiteX112" fmla="*/ 5136 w 10000"/>
              <a:gd name="connsiteY112" fmla="*/ 9962 h 10000"/>
              <a:gd name="connsiteX113" fmla="*/ 5468 w 10000"/>
              <a:gd name="connsiteY113" fmla="*/ 9924 h 10000"/>
              <a:gd name="connsiteX114" fmla="*/ 6203 w 10000"/>
              <a:gd name="connsiteY114" fmla="*/ 9798 h 10000"/>
              <a:gd name="connsiteX115" fmla="*/ 6982 w 10000"/>
              <a:gd name="connsiteY115" fmla="*/ 9672 h 10000"/>
              <a:gd name="connsiteX116" fmla="*/ 7358 w 10000"/>
              <a:gd name="connsiteY116" fmla="*/ 9621 h 10000"/>
              <a:gd name="connsiteX117" fmla="*/ 7734 w 10000"/>
              <a:gd name="connsiteY117" fmla="*/ 9583 h 10000"/>
              <a:gd name="connsiteX118" fmla="*/ 7734 w 10000"/>
              <a:gd name="connsiteY118" fmla="*/ 9583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699 w 10000"/>
              <a:gd name="connsiteY124" fmla="*/ 9407 h 10000"/>
              <a:gd name="connsiteX125" fmla="*/ 7699 w 10000"/>
              <a:gd name="connsiteY125" fmla="*/ 9407 h 10000"/>
              <a:gd name="connsiteX126" fmla="*/ 7699 w 10000"/>
              <a:gd name="connsiteY126" fmla="*/ 9381 h 10000"/>
              <a:gd name="connsiteX127" fmla="*/ 7699 w 10000"/>
              <a:gd name="connsiteY127" fmla="*/ 9381 h 10000"/>
              <a:gd name="connsiteX128" fmla="*/ 7577 w 10000"/>
              <a:gd name="connsiteY128" fmla="*/ 8649 h 10000"/>
              <a:gd name="connsiteX129" fmla="*/ 7463 w 10000"/>
              <a:gd name="connsiteY129" fmla="*/ 7967 h 10000"/>
              <a:gd name="connsiteX130" fmla="*/ 7393 w 10000"/>
              <a:gd name="connsiteY130" fmla="*/ 7361 h 10000"/>
              <a:gd name="connsiteX131" fmla="*/ 7332 w 10000"/>
              <a:gd name="connsiteY131" fmla="*/ 6806 h 10000"/>
              <a:gd name="connsiteX132" fmla="*/ 7288 w 10000"/>
              <a:gd name="connsiteY132" fmla="*/ 6313 h 10000"/>
              <a:gd name="connsiteX133" fmla="*/ 7262 w 10000"/>
              <a:gd name="connsiteY133" fmla="*/ 5871 h 10000"/>
              <a:gd name="connsiteX134" fmla="*/ 7253 w 10000"/>
              <a:gd name="connsiteY134" fmla="*/ 5480 h 10000"/>
              <a:gd name="connsiteX135" fmla="*/ 7279 w 10000"/>
              <a:gd name="connsiteY135" fmla="*/ 5139 h 10000"/>
              <a:gd name="connsiteX136" fmla="*/ 7297 w 10000"/>
              <a:gd name="connsiteY136" fmla="*/ 4836 h 10000"/>
              <a:gd name="connsiteX137" fmla="*/ 7340 w 10000"/>
              <a:gd name="connsiteY137" fmla="*/ 4583 h 10000"/>
              <a:gd name="connsiteX138" fmla="*/ 7402 w 10000"/>
              <a:gd name="connsiteY138" fmla="*/ 4394 h 10000"/>
              <a:gd name="connsiteX139" fmla="*/ 7437 w 10000"/>
              <a:gd name="connsiteY139" fmla="*/ 4293 h 10000"/>
              <a:gd name="connsiteX140" fmla="*/ 7463 w 10000"/>
              <a:gd name="connsiteY140" fmla="*/ 4217 h 10000"/>
              <a:gd name="connsiteX141" fmla="*/ 7507 w 10000"/>
              <a:gd name="connsiteY141" fmla="*/ 4154 h 10000"/>
              <a:gd name="connsiteX142" fmla="*/ 7550 w 10000"/>
              <a:gd name="connsiteY142" fmla="*/ 4104 h 10000"/>
              <a:gd name="connsiteX143" fmla="*/ 7594 w 10000"/>
              <a:gd name="connsiteY143" fmla="*/ 4053 h 10000"/>
              <a:gd name="connsiteX144" fmla="*/ 7647 w 10000"/>
              <a:gd name="connsiteY144" fmla="*/ 4003 h 10000"/>
              <a:gd name="connsiteX145" fmla="*/ 7699 w 10000"/>
              <a:gd name="connsiteY145" fmla="*/ 3990 h 10000"/>
              <a:gd name="connsiteX146" fmla="*/ 7752 w 10000"/>
              <a:gd name="connsiteY146" fmla="*/ 3965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927 w 10000"/>
              <a:gd name="connsiteY155" fmla="*/ 3939 h 10000"/>
              <a:gd name="connsiteX156" fmla="*/ 7997 w 10000"/>
              <a:gd name="connsiteY156" fmla="*/ 3965 h 10000"/>
              <a:gd name="connsiteX157" fmla="*/ 8136 w 10000"/>
              <a:gd name="connsiteY157" fmla="*/ 4028 h 10000"/>
              <a:gd name="connsiteX158" fmla="*/ 8294 w 10000"/>
              <a:gd name="connsiteY158" fmla="*/ 4116 h 10000"/>
              <a:gd name="connsiteX159" fmla="*/ 8443 w 10000"/>
              <a:gd name="connsiteY159" fmla="*/ 4242 h 10000"/>
              <a:gd name="connsiteX160" fmla="*/ 8443 w 10000"/>
              <a:gd name="connsiteY160" fmla="*/ 4242 h 10000"/>
              <a:gd name="connsiteX161" fmla="*/ 8451 w 10000"/>
              <a:gd name="connsiteY161" fmla="*/ 4242 h 10000"/>
              <a:gd name="connsiteX162" fmla="*/ 8451 w 10000"/>
              <a:gd name="connsiteY162" fmla="*/ 4242 h 10000"/>
              <a:gd name="connsiteX163" fmla="*/ 8836 w 10000"/>
              <a:gd name="connsiteY163" fmla="*/ 4545 h 10000"/>
              <a:gd name="connsiteX164" fmla="*/ 8976 w 10000"/>
              <a:gd name="connsiteY164" fmla="*/ 4646 h 10000"/>
              <a:gd name="connsiteX165" fmla="*/ 9099 w 10000"/>
              <a:gd name="connsiteY165" fmla="*/ 4722 h 10000"/>
              <a:gd name="connsiteX166" fmla="*/ 9204 w 10000"/>
              <a:gd name="connsiteY166" fmla="*/ 4785 h 10000"/>
              <a:gd name="connsiteX167" fmla="*/ 9300 w 10000"/>
              <a:gd name="connsiteY167" fmla="*/ 4823 h 10000"/>
              <a:gd name="connsiteX168" fmla="*/ 9388 w 10000"/>
              <a:gd name="connsiteY168" fmla="*/ 4848 h 10000"/>
              <a:gd name="connsiteX169" fmla="*/ 9466 w 10000"/>
              <a:gd name="connsiteY169" fmla="*/ 4848 h 10000"/>
              <a:gd name="connsiteX170" fmla="*/ 9466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580 w 10000"/>
              <a:gd name="connsiteY175" fmla="*/ 4836 h 10000"/>
              <a:gd name="connsiteX176" fmla="*/ 9668 w 10000"/>
              <a:gd name="connsiteY176" fmla="*/ 4798 h 10000"/>
              <a:gd name="connsiteX177" fmla="*/ 9738 w 10000"/>
              <a:gd name="connsiteY177" fmla="*/ 4747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43 w 10000"/>
              <a:gd name="connsiteY198" fmla="*/ 4583 h 10000"/>
              <a:gd name="connsiteX199" fmla="*/ 9886 w 10000"/>
              <a:gd name="connsiteY199" fmla="*/ 4495 h 10000"/>
              <a:gd name="connsiteX200" fmla="*/ 9921 w 10000"/>
              <a:gd name="connsiteY200" fmla="*/ 4369 h 10000"/>
              <a:gd name="connsiteX201" fmla="*/ 9948 w 10000"/>
              <a:gd name="connsiteY201" fmla="*/ 4217 h 10000"/>
              <a:gd name="connsiteX202" fmla="*/ 9983 w 10000"/>
              <a:gd name="connsiteY202" fmla="*/ 4040 h 10000"/>
              <a:gd name="connsiteX203" fmla="*/ 10000 w 10000"/>
              <a:gd name="connsiteY203" fmla="*/ 3851 h 10000"/>
              <a:gd name="connsiteX204" fmla="*/ 10000 w 10000"/>
              <a:gd name="connsiteY204" fmla="*/ 3649 h 10000"/>
              <a:gd name="connsiteX205" fmla="*/ 10000 w 10000"/>
              <a:gd name="connsiteY205" fmla="*/ 3460 h 10000"/>
              <a:gd name="connsiteX206" fmla="*/ 9983 w 10000"/>
              <a:gd name="connsiteY206" fmla="*/ 3258 h 10000"/>
              <a:gd name="connsiteX207" fmla="*/ 9939 w 10000"/>
              <a:gd name="connsiteY207" fmla="*/ 3068 h 10000"/>
              <a:gd name="connsiteX208" fmla="*/ 9886 w 10000"/>
              <a:gd name="connsiteY208" fmla="*/ 2904 h 10000"/>
              <a:gd name="connsiteX209" fmla="*/ 9843 w 10000"/>
              <a:gd name="connsiteY209" fmla="*/ 2816 h 10000"/>
              <a:gd name="connsiteX210" fmla="*/ 9799 w 10000"/>
              <a:gd name="connsiteY210" fmla="*/ 2753 h 10000"/>
              <a:gd name="connsiteX211" fmla="*/ 9755 w 10000"/>
              <a:gd name="connsiteY211" fmla="*/ 2677 h 10000"/>
              <a:gd name="connsiteX212" fmla="*/ 9694 w 10000"/>
              <a:gd name="connsiteY212" fmla="*/ 2614 h 10000"/>
              <a:gd name="connsiteX213" fmla="*/ 9633 w 10000"/>
              <a:gd name="connsiteY213" fmla="*/ 2551 h 10000"/>
              <a:gd name="connsiteX214" fmla="*/ 9571 w 10000"/>
              <a:gd name="connsiteY214" fmla="*/ 2500 h 10000"/>
              <a:gd name="connsiteX215" fmla="*/ 9484 w 10000"/>
              <a:gd name="connsiteY215" fmla="*/ 2475 h 10000"/>
              <a:gd name="connsiteX216" fmla="*/ 9396 w 10000"/>
              <a:gd name="connsiteY216" fmla="*/ 2449 h 10000"/>
              <a:gd name="connsiteX217" fmla="*/ 9300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081 w 10000"/>
              <a:gd name="connsiteY224" fmla="*/ 2424 h 10000"/>
              <a:gd name="connsiteX225" fmla="*/ 8941 w 10000"/>
              <a:gd name="connsiteY225" fmla="*/ 2462 h 10000"/>
              <a:gd name="connsiteX226" fmla="*/ 8801 w 10000"/>
              <a:gd name="connsiteY226" fmla="*/ 2487 h 10000"/>
              <a:gd name="connsiteX227" fmla="*/ 8644 w 10000"/>
              <a:gd name="connsiteY227" fmla="*/ 2551 h 10000"/>
              <a:gd name="connsiteX228" fmla="*/ 8644 w 10000"/>
              <a:gd name="connsiteY228" fmla="*/ 2551 h 10000"/>
              <a:gd name="connsiteX229" fmla="*/ 8635 w 10000"/>
              <a:gd name="connsiteY229" fmla="*/ 2551 h 10000"/>
              <a:gd name="connsiteX230" fmla="*/ 8635 w 10000"/>
              <a:gd name="connsiteY230" fmla="*/ 2551 h 10000"/>
              <a:gd name="connsiteX231" fmla="*/ 8626 w 10000"/>
              <a:gd name="connsiteY231" fmla="*/ 2551 h 10000"/>
              <a:gd name="connsiteX232" fmla="*/ 8626 w 10000"/>
              <a:gd name="connsiteY232" fmla="*/ 2551 h 10000"/>
              <a:gd name="connsiteX233" fmla="*/ 8443 w 10000"/>
              <a:gd name="connsiteY233" fmla="*/ 2614 h 10000"/>
              <a:gd name="connsiteX234" fmla="*/ 8276 w 10000"/>
              <a:gd name="connsiteY234" fmla="*/ 2664 h 10000"/>
              <a:gd name="connsiteX235" fmla="*/ 8110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848 w 10000"/>
              <a:gd name="connsiteY244" fmla="*/ 2689 h 10000"/>
              <a:gd name="connsiteX245" fmla="*/ 7743 w 10000"/>
              <a:gd name="connsiteY245" fmla="*/ 2677 h 10000"/>
              <a:gd name="connsiteX246" fmla="*/ 7638 w 10000"/>
              <a:gd name="connsiteY246" fmla="*/ 2626 h 10000"/>
              <a:gd name="connsiteX247" fmla="*/ 7542 w 10000"/>
              <a:gd name="connsiteY247" fmla="*/ 2601 h 10000"/>
              <a:gd name="connsiteX248" fmla="*/ 7454 w 10000"/>
              <a:gd name="connsiteY248" fmla="*/ 2538 h 10000"/>
              <a:gd name="connsiteX249" fmla="*/ 7375 w 10000"/>
              <a:gd name="connsiteY249" fmla="*/ 2475 h 10000"/>
              <a:gd name="connsiteX250" fmla="*/ 7297 w 10000"/>
              <a:gd name="connsiteY250" fmla="*/ 2399 h 10000"/>
              <a:gd name="connsiteX251" fmla="*/ 7235 w 10000"/>
              <a:gd name="connsiteY251" fmla="*/ 2323 h 10000"/>
              <a:gd name="connsiteX252" fmla="*/ 7174 w 10000"/>
              <a:gd name="connsiteY252" fmla="*/ 2235 h 10000"/>
              <a:gd name="connsiteX253" fmla="*/ 7113 w 10000"/>
              <a:gd name="connsiteY253" fmla="*/ 2134 h 10000"/>
              <a:gd name="connsiteX254" fmla="*/ 7008 w 10000"/>
              <a:gd name="connsiteY254" fmla="*/ 1944 h 10000"/>
              <a:gd name="connsiteX255" fmla="*/ 6929 w 10000"/>
              <a:gd name="connsiteY255" fmla="*/ 1730 h 10000"/>
              <a:gd name="connsiteX256" fmla="*/ 6850 w 10000"/>
              <a:gd name="connsiteY256" fmla="*/ 1515 h 10000"/>
              <a:gd name="connsiteX257" fmla="*/ 6850 w 10000"/>
              <a:gd name="connsiteY257" fmla="*/ 1515 h 10000"/>
              <a:gd name="connsiteX258" fmla="*/ 6842 w 10000"/>
              <a:gd name="connsiteY258" fmla="*/ 1490 h 10000"/>
              <a:gd name="connsiteX259" fmla="*/ 6842 w 10000"/>
              <a:gd name="connsiteY259" fmla="*/ 1490 h 10000"/>
              <a:gd name="connsiteX260" fmla="*/ 6842 w 10000"/>
              <a:gd name="connsiteY260" fmla="*/ 1477 h 10000"/>
              <a:gd name="connsiteX261" fmla="*/ 6842 w 10000"/>
              <a:gd name="connsiteY261" fmla="*/ 1477 h 10000"/>
              <a:gd name="connsiteX262" fmla="*/ 6842 w 10000"/>
              <a:gd name="connsiteY262" fmla="*/ 1477 h 10000"/>
              <a:gd name="connsiteX263" fmla="*/ 6798 w 10000"/>
              <a:gd name="connsiteY263" fmla="*/ 1338 h 10000"/>
              <a:gd name="connsiteX264" fmla="*/ 6780 w 10000"/>
              <a:gd name="connsiteY264" fmla="*/ 1162 h 10000"/>
              <a:gd name="connsiteX265" fmla="*/ 6754 w 10000"/>
              <a:gd name="connsiteY265" fmla="*/ 947 h 10000"/>
              <a:gd name="connsiteX266" fmla="*/ 6754 w 10000"/>
              <a:gd name="connsiteY266" fmla="*/ 720 h 10000"/>
              <a:gd name="connsiteX267" fmla="*/ 6754 w 10000"/>
              <a:gd name="connsiteY267" fmla="*/ 720 h 10000"/>
              <a:gd name="connsiteX268" fmla="*/ 6763 w 10000"/>
              <a:gd name="connsiteY268" fmla="*/ 366 h 10000"/>
              <a:gd name="connsiteX269" fmla="*/ 6789 w 10000"/>
              <a:gd name="connsiteY26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5619 w 10000"/>
              <a:gd name="connsiteY89" fmla="*/ 8844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068 w 10000"/>
              <a:gd name="connsiteY89" fmla="*/ 8005 h 10000"/>
              <a:gd name="connsiteX90" fmla="*/ 4051 w 10000"/>
              <a:gd name="connsiteY90" fmla="*/ 8207 h 10000"/>
              <a:gd name="connsiteX91" fmla="*/ 4024 w 10000"/>
              <a:gd name="connsiteY91" fmla="*/ 8422 h 10000"/>
              <a:gd name="connsiteX92" fmla="*/ 4016 w 10000"/>
              <a:gd name="connsiteY92" fmla="*/ 8611 h 10000"/>
              <a:gd name="connsiteX93" fmla="*/ 4016 w 10000"/>
              <a:gd name="connsiteY93" fmla="*/ 8813 h 10000"/>
              <a:gd name="connsiteX94" fmla="*/ 4024 w 10000"/>
              <a:gd name="connsiteY94" fmla="*/ 9003 h 10000"/>
              <a:gd name="connsiteX95" fmla="*/ 4051 w 10000"/>
              <a:gd name="connsiteY95" fmla="*/ 9179 h 10000"/>
              <a:gd name="connsiteX96" fmla="*/ 4086 w 10000"/>
              <a:gd name="connsiteY96" fmla="*/ 9356 h 10000"/>
              <a:gd name="connsiteX97" fmla="*/ 4121 w 10000"/>
              <a:gd name="connsiteY97" fmla="*/ 9508 h 10000"/>
              <a:gd name="connsiteX98" fmla="*/ 4191 w 10000"/>
              <a:gd name="connsiteY98" fmla="*/ 9646 h 10000"/>
              <a:gd name="connsiteX99" fmla="*/ 4269 w 10000"/>
              <a:gd name="connsiteY99" fmla="*/ 9760 h 10000"/>
              <a:gd name="connsiteX100" fmla="*/ 4366 w 10000"/>
              <a:gd name="connsiteY100" fmla="*/ 9861 h 10000"/>
              <a:gd name="connsiteX101" fmla="*/ 4471 w 10000"/>
              <a:gd name="connsiteY101" fmla="*/ 9937 h 10000"/>
              <a:gd name="connsiteX102" fmla="*/ 4611 w 10000"/>
              <a:gd name="connsiteY102" fmla="*/ 9975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821 w 10000"/>
              <a:gd name="connsiteY108" fmla="*/ 10000 h 10000"/>
              <a:gd name="connsiteX109" fmla="*/ 4821 w 10000"/>
              <a:gd name="connsiteY109" fmla="*/ 10000 h 10000"/>
              <a:gd name="connsiteX110" fmla="*/ 5136 w 10000"/>
              <a:gd name="connsiteY110" fmla="*/ 9962 h 10000"/>
              <a:gd name="connsiteX111" fmla="*/ 5468 w 10000"/>
              <a:gd name="connsiteY111" fmla="*/ 9924 h 10000"/>
              <a:gd name="connsiteX112" fmla="*/ 6203 w 10000"/>
              <a:gd name="connsiteY112" fmla="*/ 9798 h 10000"/>
              <a:gd name="connsiteX113" fmla="*/ 6982 w 10000"/>
              <a:gd name="connsiteY113" fmla="*/ 9672 h 10000"/>
              <a:gd name="connsiteX114" fmla="*/ 7358 w 10000"/>
              <a:gd name="connsiteY114" fmla="*/ 9621 h 10000"/>
              <a:gd name="connsiteX115" fmla="*/ 7734 w 10000"/>
              <a:gd name="connsiteY115" fmla="*/ 9583 h 10000"/>
              <a:gd name="connsiteX116" fmla="*/ 7734 w 10000"/>
              <a:gd name="connsiteY116" fmla="*/ 9583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699 w 10000"/>
              <a:gd name="connsiteY122" fmla="*/ 9407 h 10000"/>
              <a:gd name="connsiteX123" fmla="*/ 7699 w 10000"/>
              <a:gd name="connsiteY123" fmla="*/ 9407 h 10000"/>
              <a:gd name="connsiteX124" fmla="*/ 7699 w 10000"/>
              <a:gd name="connsiteY124" fmla="*/ 9381 h 10000"/>
              <a:gd name="connsiteX125" fmla="*/ 7699 w 10000"/>
              <a:gd name="connsiteY125" fmla="*/ 9381 h 10000"/>
              <a:gd name="connsiteX126" fmla="*/ 7577 w 10000"/>
              <a:gd name="connsiteY126" fmla="*/ 8649 h 10000"/>
              <a:gd name="connsiteX127" fmla="*/ 7463 w 10000"/>
              <a:gd name="connsiteY127" fmla="*/ 7967 h 10000"/>
              <a:gd name="connsiteX128" fmla="*/ 7393 w 10000"/>
              <a:gd name="connsiteY128" fmla="*/ 7361 h 10000"/>
              <a:gd name="connsiteX129" fmla="*/ 7332 w 10000"/>
              <a:gd name="connsiteY129" fmla="*/ 6806 h 10000"/>
              <a:gd name="connsiteX130" fmla="*/ 7288 w 10000"/>
              <a:gd name="connsiteY130" fmla="*/ 6313 h 10000"/>
              <a:gd name="connsiteX131" fmla="*/ 7262 w 10000"/>
              <a:gd name="connsiteY131" fmla="*/ 5871 h 10000"/>
              <a:gd name="connsiteX132" fmla="*/ 7253 w 10000"/>
              <a:gd name="connsiteY132" fmla="*/ 5480 h 10000"/>
              <a:gd name="connsiteX133" fmla="*/ 7279 w 10000"/>
              <a:gd name="connsiteY133" fmla="*/ 5139 h 10000"/>
              <a:gd name="connsiteX134" fmla="*/ 7297 w 10000"/>
              <a:gd name="connsiteY134" fmla="*/ 4836 h 10000"/>
              <a:gd name="connsiteX135" fmla="*/ 7340 w 10000"/>
              <a:gd name="connsiteY135" fmla="*/ 4583 h 10000"/>
              <a:gd name="connsiteX136" fmla="*/ 7402 w 10000"/>
              <a:gd name="connsiteY136" fmla="*/ 4394 h 10000"/>
              <a:gd name="connsiteX137" fmla="*/ 7437 w 10000"/>
              <a:gd name="connsiteY137" fmla="*/ 4293 h 10000"/>
              <a:gd name="connsiteX138" fmla="*/ 7463 w 10000"/>
              <a:gd name="connsiteY138" fmla="*/ 4217 h 10000"/>
              <a:gd name="connsiteX139" fmla="*/ 7507 w 10000"/>
              <a:gd name="connsiteY139" fmla="*/ 4154 h 10000"/>
              <a:gd name="connsiteX140" fmla="*/ 7550 w 10000"/>
              <a:gd name="connsiteY140" fmla="*/ 4104 h 10000"/>
              <a:gd name="connsiteX141" fmla="*/ 7594 w 10000"/>
              <a:gd name="connsiteY141" fmla="*/ 4053 h 10000"/>
              <a:gd name="connsiteX142" fmla="*/ 7647 w 10000"/>
              <a:gd name="connsiteY142" fmla="*/ 4003 h 10000"/>
              <a:gd name="connsiteX143" fmla="*/ 7699 w 10000"/>
              <a:gd name="connsiteY143" fmla="*/ 3990 h 10000"/>
              <a:gd name="connsiteX144" fmla="*/ 7752 w 10000"/>
              <a:gd name="connsiteY144" fmla="*/ 3965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927 w 10000"/>
              <a:gd name="connsiteY153" fmla="*/ 3939 h 10000"/>
              <a:gd name="connsiteX154" fmla="*/ 7997 w 10000"/>
              <a:gd name="connsiteY154" fmla="*/ 3965 h 10000"/>
              <a:gd name="connsiteX155" fmla="*/ 8136 w 10000"/>
              <a:gd name="connsiteY155" fmla="*/ 4028 h 10000"/>
              <a:gd name="connsiteX156" fmla="*/ 8294 w 10000"/>
              <a:gd name="connsiteY156" fmla="*/ 4116 h 10000"/>
              <a:gd name="connsiteX157" fmla="*/ 8443 w 10000"/>
              <a:gd name="connsiteY157" fmla="*/ 4242 h 10000"/>
              <a:gd name="connsiteX158" fmla="*/ 8443 w 10000"/>
              <a:gd name="connsiteY158" fmla="*/ 4242 h 10000"/>
              <a:gd name="connsiteX159" fmla="*/ 8451 w 10000"/>
              <a:gd name="connsiteY159" fmla="*/ 4242 h 10000"/>
              <a:gd name="connsiteX160" fmla="*/ 8451 w 10000"/>
              <a:gd name="connsiteY160" fmla="*/ 4242 h 10000"/>
              <a:gd name="connsiteX161" fmla="*/ 8836 w 10000"/>
              <a:gd name="connsiteY161" fmla="*/ 4545 h 10000"/>
              <a:gd name="connsiteX162" fmla="*/ 8976 w 10000"/>
              <a:gd name="connsiteY162" fmla="*/ 4646 h 10000"/>
              <a:gd name="connsiteX163" fmla="*/ 9099 w 10000"/>
              <a:gd name="connsiteY163" fmla="*/ 4722 h 10000"/>
              <a:gd name="connsiteX164" fmla="*/ 9204 w 10000"/>
              <a:gd name="connsiteY164" fmla="*/ 4785 h 10000"/>
              <a:gd name="connsiteX165" fmla="*/ 9300 w 10000"/>
              <a:gd name="connsiteY165" fmla="*/ 4823 h 10000"/>
              <a:gd name="connsiteX166" fmla="*/ 9388 w 10000"/>
              <a:gd name="connsiteY166" fmla="*/ 4848 h 10000"/>
              <a:gd name="connsiteX167" fmla="*/ 9466 w 10000"/>
              <a:gd name="connsiteY167" fmla="*/ 4848 h 10000"/>
              <a:gd name="connsiteX168" fmla="*/ 9466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580 w 10000"/>
              <a:gd name="connsiteY173" fmla="*/ 4836 h 10000"/>
              <a:gd name="connsiteX174" fmla="*/ 9668 w 10000"/>
              <a:gd name="connsiteY174" fmla="*/ 4798 h 10000"/>
              <a:gd name="connsiteX175" fmla="*/ 9738 w 10000"/>
              <a:gd name="connsiteY175" fmla="*/ 4747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43 w 10000"/>
              <a:gd name="connsiteY196" fmla="*/ 4583 h 10000"/>
              <a:gd name="connsiteX197" fmla="*/ 9886 w 10000"/>
              <a:gd name="connsiteY197" fmla="*/ 4495 h 10000"/>
              <a:gd name="connsiteX198" fmla="*/ 9921 w 10000"/>
              <a:gd name="connsiteY198" fmla="*/ 4369 h 10000"/>
              <a:gd name="connsiteX199" fmla="*/ 9948 w 10000"/>
              <a:gd name="connsiteY199" fmla="*/ 4217 h 10000"/>
              <a:gd name="connsiteX200" fmla="*/ 9983 w 10000"/>
              <a:gd name="connsiteY200" fmla="*/ 4040 h 10000"/>
              <a:gd name="connsiteX201" fmla="*/ 10000 w 10000"/>
              <a:gd name="connsiteY201" fmla="*/ 3851 h 10000"/>
              <a:gd name="connsiteX202" fmla="*/ 10000 w 10000"/>
              <a:gd name="connsiteY202" fmla="*/ 3649 h 10000"/>
              <a:gd name="connsiteX203" fmla="*/ 10000 w 10000"/>
              <a:gd name="connsiteY203" fmla="*/ 3460 h 10000"/>
              <a:gd name="connsiteX204" fmla="*/ 9983 w 10000"/>
              <a:gd name="connsiteY204" fmla="*/ 3258 h 10000"/>
              <a:gd name="connsiteX205" fmla="*/ 9939 w 10000"/>
              <a:gd name="connsiteY205" fmla="*/ 3068 h 10000"/>
              <a:gd name="connsiteX206" fmla="*/ 9886 w 10000"/>
              <a:gd name="connsiteY206" fmla="*/ 2904 h 10000"/>
              <a:gd name="connsiteX207" fmla="*/ 9843 w 10000"/>
              <a:gd name="connsiteY207" fmla="*/ 2816 h 10000"/>
              <a:gd name="connsiteX208" fmla="*/ 9799 w 10000"/>
              <a:gd name="connsiteY208" fmla="*/ 2753 h 10000"/>
              <a:gd name="connsiteX209" fmla="*/ 9755 w 10000"/>
              <a:gd name="connsiteY209" fmla="*/ 2677 h 10000"/>
              <a:gd name="connsiteX210" fmla="*/ 9694 w 10000"/>
              <a:gd name="connsiteY210" fmla="*/ 2614 h 10000"/>
              <a:gd name="connsiteX211" fmla="*/ 9633 w 10000"/>
              <a:gd name="connsiteY211" fmla="*/ 2551 h 10000"/>
              <a:gd name="connsiteX212" fmla="*/ 9571 w 10000"/>
              <a:gd name="connsiteY212" fmla="*/ 2500 h 10000"/>
              <a:gd name="connsiteX213" fmla="*/ 9484 w 10000"/>
              <a:gd name="connsiteY213" fmla="*/ 2475 h 10000"/>
              <a:gd name="connsiteX214" fmla="*/ 9396 w 10000"/>
              <a:gd name="connsiteY214" fmla="*/ 2449 h 10000"/>
              <a:gd name="connsiteX215" fmla="*/ 9300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081 w 10000"/>
              <a:gd name="connsiteY222" fmla="*/ 2424 h 10000"/>
              <a:gd name="connsiteX223" fmla="*/ 8941 w 10000"/>
              <a:gd name="connsiteY223" fmla="*/ 2462 h 10000"/>
              <a:gd name="connsiteX224" fmla="*/ 8801 w 10000"/>
              <a:gd name="connsiteY224" fmla="*/ 2487 h 10000"/>
              <a:gd name="connsiteX225" fmla="*/ 8644 w 10000"/>
              <a:gd name="connsiteY225" fmla="*/ 2551 h 10000"/>
              <a:gd name="connsiteX226" fmla="*/ 8644 w 10000"/>
              <a:gd name="connsiteY226" fmla="*/ 2551 h 10000"/>
              <a:gd name="connsiteX227" fmla="*/ 8635 w 10000"/>
              <a:gd name="connsiteY227" fmla="*/ 2551 h 10000"/>
              <a:gd name="connsiteX228" fmla="*/ 8635 w 10000"/>
              <a:gd name="connsiteY228" fmla="*/ 2551 h 10000"/>
              <a:gd name="connsiteX229" fmla="*/ 8626 w 10000"/>
              <a:gd name="connsiteY229" fmla="*/ 2551 h 10000"/>
              <a:gd name="connsiteX230" fmla="*/ 8626 w 10000"/>
              <a:gd name="connsiteY230" fmla="*/ 2551 h 10000"/>
              <a:gd name="connsiteX231" fmla="*/ 8443 w 10000"/>
              <a:gd name="connsiteY231" fmla="*/ 2614 h 10000"/>
              <a:gd name="connsiteX232" fmla="*/ 8276 w 10000"/>
              <a:gd name="connsiteY232" fmla="*/ 2664 h 10000"/>
              <a:gd name="connsiteX233" fmla="*/ 8110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848 w 10000"/>
              <a:gd name="connsiteY242" fmla="*/ 2689 h 10000"/>
              <a:gd name="connsiteX243" fmla="*/ 7743 w 10000"/>
              <a:gd name="connsiteY243" fmla="*/ 2677 h 10000"/>
              <a:gd name="connsiteX244" fmla="*/ 7638 w 10000"/>
              <a:gd name="connsiteY244" fmla="*/ 2626 h 10000"/>
              <a:gd name="connsiteX245" fmla="*/ 7542 w 10000"/>
              <a:gd name="connsiteY245" fmla="*/ 2601 h 10000"/>
              <a:gd name="connsiteX246" fmla="*/ 7454 w 10000"/>
              <a:gd name="connsiteY246" fmla="*/ 2538 h 10000"/>
              <a:gd name="connsiteX247" fmla="*/ 7375 w 10000"/>
              <a:gd name="connsiteY247" fmla="*/ 2475 h 10000"/>
              <a:gd name="connsiteX248" fmla="*/ 7297 w 10000"/>
              <a:gd name="connsiteY248" fmla="*/ 2399 h 10000"/>
              <a:gd name="connsiteX249" fmla="*/ 7235 w 10000"/>
              <a:gd name="connsiteY249" fmla="*/ 2323 h 10000"/>
              <a:gd name="connsiteX250" fmla="*/ 7174 w 10000"/>
              <a:gd name="connsiteY250" fmla="*/ 2235 h 10000"/>
              <a:gd name="connsiteX251" fmla="*/ 7113 w 10000"/>
              <a:gd name="connsiteY251" fmla="*/ 2134 h 10000"/>
              <a:gd name="connsiteX252" fmla="*/ 7008 w 10000"/>
              <a:gd name="connsiteY252" fmla="*/ 1944 h 10000"/>
              <a:gd name="connsiteX253" fmla="*/ 6929 w 10000"/>
              <a:gd name="connsiteY253" fmla="*/ 1730 h 10000"/>
              <a:gd name="connsiteX254" fmla="*/ 6850 w 10000"/>
              <a:gd name="connsiteY254" fmla="*/ 1515 h 10000"/>
              <a:gd name="connsiteX255" fmla="*/ 6850 w 10000"/>
              <a:gd name="connsiteY255" fmla="*/ 1515 h 10000"/>
              <a:gd name="connsiteX256" fmla="*/ 6842 w 10000"/>
              <a:gd name="connsiteY256" fmla="*/ 1490 h 10000"/>
              <a:gd name="connsiteX257" fmla="*/ 6842 w 10000"/>
              <a:gd name="connsiteY257" fmla="*/ 1490 h 10000"/>
              <a:gd name="connsiteX258" fmla="*/ 6842 w 10000"/>
              <a:gd name="connsiteY258" fmla="*/ 1477 h 10000"/>
              <a:gd name="connsiteX259" fmla="*/ 6842 w 10000"/>
              <a:gd name="connsiteY259" fmla="*/ 1477 h 10000"/>
              <a:gd name="connsiteX260" fmla="*/ 6842 w 10000"/>
              <a:gd name="connsiteY260" fmla="*/ 1477 h 10000"/>
              <a:gd name="connsiteX261" fmla="*/ 6798 w 10000"/>
              <a:gd name="connsiteY261" fmla="*/ 1338 h 10000"/>
              <a:gd name="connsiteX262" fmla="*/ 6780 w 10000"/>
              <a:gd name="connsiteY262" fmla="*/ 1162 h 10000"/>
              <a:gd name="connsiteX263" fmla="*/ 6754 w 10000"/>
              <a:gd name="connsiteY263" fmla="*/ 947 h 10000"/>
              <a:gd name="connsiteX264" fmla="*/ 6754 w 10000"/>
              <a:gd name="connsiteY264" fmla="*/ 720 h 10000"/>
              <a:gd name="connsiteX265" fmla="*/ 6754 w 10000"/>
              <a:gd name="connsiteY265" fmla="*/ 720 h 10000"/>
              <a:gd name="connsiteX266" fmla="*/ 6763 w 10000"/>
              <a:gd name="connsiteY266" fmla="*/ 366 h 10000"/>
              <a:gd name="connsiteX267" fmla="*/ 6789 w 10000"/>
              <a:gd name="connsiteY26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5180 w 10000"/>
              <a:gd name="connsiteY87" fmla="*/ 8360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873 w 10000"/>
              <a:gd name="connsiteY86" fmla="*/ 7762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068 w 10000"/>
              <a:gd name="connsiteY86" fmla="*/ 8005 h 10000"/>
              <a:gd name="connsiteX87" fmla="*/ 4051 w 10000"/>
              <a:gd name="connsiteY87" fmla="*/ 8207 h 10000"/>
              <a:gd name="connsiteX88" fmla="*/ 4024 w 10000"/>
              <a:gd name="connsiteY88" fmla="*/ 8422 h 10000"/>
              <a:gd name="connsiteX89" fmla="*/ 4016 w 10000"/>
              <a:gd name="connsiteY89" fmla="*/ 8611 h 10000"/>
              <a:gd name="connsiteX90" fmla="*/ 4016 w 10000"/>
              <a:gd name="connsiteY90" fmla="*/ 8813 h 10000"/>
              <a:gd name="connsiteX91" fmla="*/ 4024 w 10000"/>
              <a:gd name="connsiteY91" fmla="*/ 9003 h 10000"/>
              <a:gd name="connsiteX92" fmla="*/ 4051 w 10000"/>
              <a:gd name="connsiteY92" fmla="*/ 9179 h 10000"/>
              <a:gd name="connsiteX93" fmla="*/ 4086 w 10000"/>
              <a:gd name="connsiteY93" fmla="*/ 9356 h 10000"/>
              <a:gd name="connsiteX94" fmla="*/ 4121 w 10000"/>
              <a:gd name="connsiteY94" fmla="*/ 9508 h 10000"/>
              <a:gd name="connsiteX95" fmla="*/ 4191 w 10000"/>
              <a:gd name="connsiteY95" fmla="*/ 9646 h 10000"/>
              <a:gd name="connsiteX96" fmla="*/ 4269 w 10000"/>
              <a:gd name="connsiteY96" fmla="*/ 9760 h 10000"/>
              <a:gd name="connsiteX97" fmla="*/ 4366 w 10000"/>
              <a:gd name="connsiteY97" fmla="*/ 9861 h 10000"/>
              <a:gd name="connsiteX98" fmla="*/ 4471 w 10000"/>
              <a:gd name="connsiteY98" fmla="*/ 9937 h 10000"/>
              <a:gd name="connsiteX99" fmla="*/ 4611 w 10000"/>
              <a:gd name="connsiteY99" fmla="*/ 9975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821 w 10000"/>
              <a:gd name="connsiteY105" fmla="*/ 10000 h 10000"/>
              <a:gd name="connsiteX106" fmla="*/ 4821 w 10000"/>
              <a:gd name="connsiteY106" fmla="*/ 10000 h 10000"/>
              <a:gd name="connsiteX107" fmla="*/ 5136 w 10000"/>
              <a:gd name="connsiteY107" fmla="*/ 9962 h 10000"/>
              <a:gd name="connsiteX108" fmla="*/ 5468 w 10000"/>
              <a:gd name="connsiteY108" fmla="*/ 9924 h 10000"/>
              <a:gd name="connsiteX109" fmla="*/ 6203 w 10000"/>
              <a:gd name="connsiteY109" fmla="*/ 9798 h 10000"/>
              <a:gd name="connsiteX110" fmla="*/ 6982 w 10000"/>
              <a:gd name="connsiteY110" fmla="*/ 9672 h 10000"/>
              <a:gd name="connsiteX111" fmla="*/ 7358 w 10000"/>
              <a:gd name="connsiteY111" fmla="*/ 9621 h 10000"/>
              <a:gd name="connsiteX112" fmla="*/ 7734 w 10000"/>
              <a:gd name="connsiteY112" fmla="*/ 9583 h 10000"/>
              <a:gd name="connsiteX113" fmla="*/ 7734 w 10000"/>
              <a:gd name="connsiteY113" fmla="*/ 9583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699 w 10000"/>
              <a:gd name="connsiteY119" fmla="*/ 9407 h 10000"/>
              <a:gd name="connsiteX120" fmla="*/ 7699 w 10000"/>
              <a:gd name="connsiteY120" fmla="*/ 9407 h 10000"/>
              <a:gd name="connsiteX121" fmla="*/ 7699 w 10000"/>
              <a:gd name="connsiteY121" fmla="*/ 9381 h 10000"/>
              <a:gd name="connsiteX122" fmla="*/ 7699 w 10000"/>
              <a:gd name="connsiteY122" fmla="*/ 9381 h 10000"/>
              <a:gd name="connsiteX123" fmla="*/ 7577 w 10000"/>
              <a:gd name="connsiteY123" fmla="*/ 8649 h 10000"/>
              <a:gd name="connsiteX124" fmla="*/ 7463 w 10000"/>
              <a:gd name="connsiteY124" fmla="*/ 7967 h 10000"/>
              <a:gd name="connsiteX125" fmla="*/ 7393 w 10000"/>
              <a:gd name="connsiteY125" fmla="*/ 7361 h 10000"/>
              <a:gd name="connsiteX126" fmla="*/ 7332 w 10000"/>
              <a:gd name="connsiteY126" fmla="*/ 6806 h 10000"/>
              <a:gd name="connsiteX127" fmla="*/ 7288 w 10000"/>
              <a:gd name="connsiteY127" fmla="*/ 6313 h 10000"/>
              <a:gd name="connsiteX128" fmla="*/ 7262 w 10000"/>
              <a:gd name="connsiteY128" fmla="*/ 5871 h 10000"/>
              <a:gd name="connsiteX129" fmla="*/ 7253 w 10000"/>
              <a:gd name="connsiteY129" fmla="*/ 5480 h 10000"/>
              <a:gd name="connsiteX130" fmla="*/ 7279 w 10000"/>
              <a:gd name="connsiteY130" fmla="*/ 5139 h 10000"/>
              <a:gd name="connsiteX131" fmla="*/ 7297 w 10000"/>
              <a:gd name="connsiteY131" fmla="*/ 4836 h 10000"/>
              <a:gd name="connsiteX132" fmla="*/ 7340 w 10000"/>
              <a:gd name="connsiteY132" fmla="*/ 4583 h 10000"/>
              <a:gd name="connsiteX133" fmla="*/ 7402 w 10000"/>
              <a:gd name="connsiteY133" fmla="*/ 4394 h 10000"/>
              <a:gd name="connsiteX134" fmla="*/ 7437 w 10000"/>
              <a:gd name="connsiteY134" fmla="*/ 4293 h 10000"/>
              <a:gd name="connsiteX135" fmla="*/ 7463 w 10000"/>
              <a:gd name="connsiteY135" fmla="*/ 4217 h 10000"/>
              <a:gd name="connsiteX136" fmla="*/ 7507 w 10000"/>
              <a:gd name="connsiteY136" fmla="*/ 4154 h 10000"/>
              <a:gd name="connsiteX137" fmla="*/ 7550 w 10000"/>
              <a:gd name="connsiteY137" fmla="*/ 4104 h 10000"/>
              <a:gd name="connsiteX138" fmla="*/ 7594 w 10000"/>
              <a:gd name="connsiteY138" fmla="*/ 4053 h 10000"/>
              <a:gd name="connsiteX139" fmla="*/ 7647 w 10000"/>
              <a:gd name="connsiteY139" fmla="*/ 4003 h 10000"/>
              <a:gd name="connsiteX140" fmla="*/ 7699 w 10000"/>
              <a:gd name="connsiteY140" fmla="*/ 3990 h 10000"/>
              <a:gd name="connsiteX141" fmla="*/ 7752 w 10000"/>
              <a:gd name="connsiteY141" fmla="*/ 3965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927 w 10000"/>
              <a:gd name="connsiteY150" fmla="*/ 3939 h 10000"/>
              <a:gd name="connsiteX151" fmla="*/ 7997 w 10000"/>
              <a:gd name="connsiteY151" fmla="*/ 3965 h 10000"/>
              <a:gd name="connsiteX152" fmla="*/ 8136 w 10000"/>
              <a:gd name="connsiteY152" fmla="*/ 4028 h 10000"/>
              <a:gd name="connsiteX153" fmla="*/ 8294 w 10000"/>
              <a:gd name="connsiteY153" fmla="*/ 4116 h 10000"/>
              <a:gd name="connsiteX154" fmla="*/ 8443 w 10000"/>
              <a:gd name="connsiteY154" fmla="*/ 4242 h 10000"/>
              <a:gd name="connsiteX155" fmla="*/ 8443 w 10000"/>
              <a:gd name="connsiteY155" fmla="*/ 4242 h 10000"/>
              <a:gd name="connsiteX156" fmla="*/ 8451 w 10000"/>
              <a:gd name="connsiteY156" fmla="*/ 4242 h 10000"/>
              <a:gd name="connsiteX157" fmla="*/ 8451 w 10000"/>
              <a:gd name="connsiteY157" fmla="*/ 4242 h 10000"/>
              <a:gd name="connsiteX158" fmla="*/ 8836 w 10000"/>
              <a:gd name="connsiteY158" fmla="*/ 4545 h 10000"/>
              <a:gd name="connsiteX159" fmla="*/ 8976 w 10000"/>
              <a:gd name="connsiteY159" fmla="*/ 4646 h 10000"/>
              <a:gd name="connsiteX160" fmla="*/ 9099 w 10000"/>
              <a:gd name="connsiteY160" fmla="*/ 4722 h 10000"/>
              <a:gd name="connsiteX161" fmla="*/ 9204 w 10000"/>
              <a:gd name="connsiteY161" fmla="*/ 4785 h 10000"/>
              <a:gd name="connsiteX162" fmla="*/ 9300 w 10000"/>
              <a:gd name="connsiteY162" fmla="*/ 4823 h 10000"/>
              <a:gd name="connsiteX163" fmla="*/ 9388 w 10000"/>
              <a:gd name="connsiteY163" fmla="*/ 4848 h 10000"/>
              <a:gd name="connsiteX164" fmla="*/ 9466 w 10000"/>
              <a:gd name="connsiteY164" fmla="*/ 4848 h 10000"/>
              <a:gd name="connsiteX165" fmla="*/ 9466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580 w 10000"/>
              <a:gd name="connsiteY170" fmla="*/ 4836 h 10000"/>
              <a:gd name="connsiteX171" fmla="*/ 9668 w 10000"/>
              <a:gd name="connsiteY171" fmla="*/ 4798 h 10000"/>
              <a:gd name="connsiteX172" fmla="*/ 9738 w 10000"/>
              <a:gd name="connsiteY172" fmla="*/ 4747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43 w 10000"/>
              <a:gd name="connsiteY193" fmla="*/ 4583 h 10000"/>
              <a:gd name="connsiteX194" fmla="*/ 9886 w 10000"/>
              <a:gd name="connsiteY194" fmla="*/ 4495 h 10000"/>
              <a:gd name="connsiteX195" fmla="*/ 9921 w 10000"/>
              <a:gd name="connsiteY195" fmla="*/ 4369 h 10000"/>
              <a:gd name="connsiteX196" fmla="*/ 9948 w 10000"/>
              <a:gd name="connsiteY196" fmla="*/ 4217 h 10000"/>
              <a:gd name="connsiteX197" fmla="*/ 9983 w 10000"/>
              <a:gd name="connsiteY197" fmla="*/ 4040 h 10000"/>
              <a:gd name="connsiteX198" fmla="*/ 10000 w 10000"/>
              <a:gd name="connsiteY198" fmla="*/ 3851 h 10000"/>
              <a:gd name="connsiteX199" fmla="*/ 10000 w 10000"/>
              <a:gd name="connsiteY199" fmla="*/ 3649 h 10000"/>
              <a:gd name="connsiteX200" fmla="*/ 10000 w 10000"/>
              <a:gd name="connsiteY200" fmla="*/ 3460 h 10000"/>
              <a:gd name="connsiteX201" fmla="*/ 9983 w 10000"/>
              <a:gd name="connsiteY201" fmla="*/ 3258 h 10000"/>
              <a:gd name="connsiteX202" fmla="*/ 9939 w 10000"/>
              <a:gd name="connsiteY202" fmla="*/ 3068 h 10000"/>
              <a:gd name="connsiteX203" fmla="*/ 9886 w 10000"/>
              <a:gd name="connsiteY203" fmla="*/ 2904 h 10000"/>
              <a:gd name="connsiteX204" fmla="*/ 9843 w 10000"/>
              <a:gd name="connsiteY204" fmla="*/ 2816 h 10000"/>
              <a:gd name="connsiteX205" fmla="*/ 9799 w 10000"/>
              <a:gd name="connsiteY205" fmla="*/ 2753 h 10000"/>
              <a:gd name="connsiteX206" fmla="*/ 9755 w 10000"/>
              <a:gd name="connsiteY206" fmla="*/ 2677 h 10000"/>
              <a:gd name="connsiteX207" fmla="*/ 9694 w 10000"/>
              <a:gd name="connsiteY207" fmla="*/ 2614 h 10000"/>
              <a:gd name="connsiteX208" fmla="*/ 9633 w 10000"/>
              <a:gd name="connsiteY208" fmla="*/ 2551 h 10000"/>
              <a:gd name="connsiteX209" fmla="*/ 9571 w 10000"/>
              <a:gd name="connsiteY209" fmla="*/ 2500 h 10000"/>
              <a:gd name="connsiteX210" fmla="*/ 9484 w 10000"/>
              <a:gd name="connsiteY210" fmla="*/ 2475 h 10000"/>
              <a:gd name="connsiteX211" fmla="*/ 9396 w 10000"/>
              <a:gd name="connsiteY211" fmla="*/ 2449 h 10000"/>
              <a:gd name="connsiteX212" fmla="*/ 9300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081 w 10000"/>
              <a:gd name="connsiteY219" fmla="*/ 2424 h 10000"/>
              <a:gd name="connsiteX220" fmla="*/ 8941 w 10000"/>
              <a:gd name="connsiteY220" fmla="*/ 2462 h 10000"/>
              <a:gd name="connsiteX221" fmla="*/ 8801 w 10000"/>
              <a:gd name="connsiteY221" fmla="*/ 2487 h 10000"/>
              <a:gd name="connsiteX222" fmla="*/ 8644 w 10000"/>
              <a:gd name="connsiteY222" fmla="*/ 2551 h 10000"/>
              <a:gd name="connsiteX223" fmla="*/ 8644 w 10000"/>
              <a:gd name="connsiteY223" fmla="*/ 2551 h 10000"/>
              <a:gd name="connsiteX224" fmla="*/ 8635 w 10000"/>
              <a:gd name="connsiteY224" fmla="*/ 2551 h 10000"/>
              <a:gd name="connsiteX225" fmla="*/ 8635 w 10000"/>
              <a:gd name="connsiteY225" fmla="*/ 2551 h 10000"/>
              <a:gd name="connsiteX226" fmla="*/ 8626 w 10000"/>
              <a:gd name="connsiteY226" fmla="*/ 2551 h 10000"/>
              <a:gd name="connsiteX227" fmla="*/ 8626 w 10000"/>
              <a:gd name="connsiteY227" fmla="*/ 2551 h 10000"/>
              <a:gd name="connsiteX228" fmla="*/ 8443 w 10000"/>
              <a:gd name="connsiteY228" fmla="*/ 2614 h 10000"/>
              <a:gd name="connsiteX229" fmla="*/ 8276 w 10000"/>
              <a:gd name="connsiteY229" fmla="*/ 2664 h 10000"/>
              <a:gd name="connsiteX230" fmla="*/ 8110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848 w 10000"/>
              <a:gd name="connsiteY239" fmla="*/ 2689 h 10000"/>
              <a:gd name="connsiteX240" fmla="*/ 7743 w 10000"/>
              <a:gd name="connsiteY240" fmla="*/ 2677 h 10000"/>
              <a:gd name="connsiteX241" fmla="*/ 7638 w 10000"/>
              <a:gd name="connsiteY241" fmla="*/ 2626 h 10000"/>
              <a:gd name="connsiteX242" fmla="*/ 7542 w 10000"/>
              <a:gd name="connsiteY242" fmla="*/ 2601 h 10000"/>
              <a:gd name="connsiteX243" fmla="*/ 7454 w 10000"/>
              <a:gd name="connsiteY243" fmla="*/ 2538 h 10000"/>
              <a:gd name="connsiteX244" fmla="*/ 7375 w 10000"/>
              <a:gd name="connsiteY244" fmla="*/ 2475 h 10000"/>
              <a:gd name="connsiteX245" fmla="*/ 7297 w 10000"/>
              <a:gd name="connsiteY245" fmla="*/ 2399 h 10000"/>
              <a:gd name="connsiteX246" fmla="*/ 7235 w 10000"/>
              <a:gd name="connsiteY246" fmla="*/ 2323 h 10000"/>
              <a:gd name="connsiteX247" fmla="*/ 7174 w 10000"/>
              <a:gd name="connsiteY247" fmla="*/ 2235 h 10000"/>
              <a:gd name="connsiteX248" fmla="*/ 7113 w 10000"/>
              <a:gd name="connsiteY248" fmla="*/ 2134 h 10000"/>
              <a:gd name="connsiteX249" fmla="*/ 7008 w 10000"/>
              <a:gd name="connsiteY249" fmla="*/ 1944 h 10000"/>
              <a:gd name="connsiteX250" fmla="*/ 6929 w 10000"/>
              <a:gd name="connsiteY250" fmla="*/ 1730 h 10000"/>
              <a:gd name="connsiteX251" fmla="*/ 6850 w 10000"/>
              <a:gd name="connsiteY251" fmla="*/ 1515 h 10000"/>
              <a:gd name="connsiteX252" fmla="*/ 6850 w 10000"/>
              <a:gd name="connsiteY252" fmla="*/ 1515 h 10000"/>
              <a:gd name="connsiteX253" fmla="*/ 6842 w 10000"/>
              <a:gd name="connsiteY253" fmla="*/ 1490 h 10000"/>
              <a:gd name="connsiteX254" fmla="*/ 6842 w 10000"/>
              <a:gd name="connsiteY254" fmla="*/ 1490 h 10000"/>
              <a:gd name="connsiteX255" fmla="*/ 6842 w 10000"/>
              <a:gd name="connsiteY255" fmla="*/ 1477 h 10000"/>
              <a:gd name="connsiteX256" fmla="*/ 6842 w 10000"/>
              <a:gd name="connsiteY256" fmla="*/ 1477 h 10000"/>
              <a:gd name="connsiteX257" fmla="*/ 6842 w 10000"/>
              <a:gd name="connsiteY257" fmla="*/ 1477 h 10000"/>
              <a:gd name="connsiteX258" fmla="*/ 6798 w 10000"/>
              <a:gd name="connsiteY258" fmla="*/ 1338 h 10000"/>
              <a:gd name="connsiteX259" fmla="*/ 6780 w 10000"/>
              <a:gd name="connsiteY259" fmla="*/ 1162 h 10000"/>
              <a:gd name="connsiteX260" fmla="*/ 6754 w 10000"/>
              <a:gd name="connsiteY260" fmla="*/ 947 h 10000"/>
              <a:gd name="connsiteX261" fmla="*/ 6754 w 10000"/>
              <a:gd name="connsiteY261" fmla="*/ 720 h 10000"/>
              <a:gd name="connsiteX262" fmla="*/ 6754 w 10000"/>
              <a:gd name="connsiteY262" fmla="*/ 720 h 10000"/>
              <a:gd name="connsiteX263" fmla="*/ 6763 w 10000"/>
              <a:gd name="connsiteY263" fmla="*/ 366 h 10000"/>
              <a:gd name="connsiteX264" fmla="*/ 6789 w 10000"/>
              <a:gd name="connsiteY26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068 w 10000"/>
              <a:gd name="connsiteY85" fmla="*/ 8005 h 10000"/>
              <a:gd name="connsiteX86" fmla="*/ 4051 w 10000"/>
              <a:gd name="connsiteY86" fmla="*/ 8207 h 10000"/>
              <a:gd name="connsiteX87" fmla="*/ 4024 w 10000"/>
              <a:gd name="connsiteY87" fmla="*/ 8422 h 10000"/>
              <a:gd name="connsiteX88" fmla="*/ 4016 w 10000"/>
              <a:gd name="connsiteY88" fmla="*/ 8611 h 10000"/>
              <a:gd name="connsiteX89" fmla="*/ 4016 w 10000"/>
              <a:gd name="connsiteY89" fmla="*/ 8813 h 10000"/>
              <a:gd name="connsiteX90" fmla="*/ 4024 w 10000"/>
              <a:gd name="connsiteY90" fmla="*/ 9003 h 10000"/>
              <a:gd name="connsiteX91" fmla="*/ 4051 w 10000"/>
              <a:gd name="connsiteY91" fmla="*/ 9179 h 10000"/>
              <a:gd name="connsiteX92" fmla="*/ 4086 w 10000"/>
              <a:gd name="connsiteY92" fmla="*/ 9356 h 10000"/>
              <a:gd name="connsiteX93" fmla="*/ 4121 w 10000"/>
              <a:gd name="connsiteY93" fmla="*/ 9508 h 10000"/>
              <a:gd name="connsiteX94" fmla="*/ 4191 w 10000"/>
              <a:gd name="connsiteY94" fmla="*/ 9646 h 10000"/>
              <a:gd name="connsiteX95" fmla="*/ 4269 w 10000"/>
              <a:gd name="connsiteY95" fmla="*/ 9760 h 10000"/>
              <a:gd name="connsiteX96" fmla="*/ 4366 w 10000"/>
              <a:gd name="connsiteY96" fmla="*/ 9861 h 10000"/>
              <a:gd name="connsiteX97" fmla="*/ 4471 w 10000"/>
              <a:gd name="connsiteY97" fmla="*/ 9937 h 10000"/>
              <a:gd name="connsiteX98" fmla="*/ 4611 w 10000"/>
              <a:gd name="connsiteY98" fmla="*/ 9975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821 w 10000"/>
              <a:gd name="connsiteY104" fmla="*/ 10000 h 10000"/>
              <a:gd name="connsiteX105" fmla="*/ 4821 w 10000"/>
              <a:gd name="connsiteY105" fmla="*/ 10000 h 10000"/>
              <a:gd name="connsiteX106" fmla="*/ 5136 w 10000"/>
              <a:gd name="connsiteY106" fmla="*/ 9962 h 10000"/>
              <a:gd name="connsiteX107" fmla="*/ 5468 w 10000"/>
              <a:gd name="connsiteY107" fmla="*/ 9924 h 10000"/>
              <a:gd name="connsiteX108" fmla="*/ 6203 w 10000"/>
              <a:gd name="connsiteY108" fmla="*/ 9798 h 10000"/>
              <a:gd name="connsiteX109" fmla="*/ 6982 w 10000"/>
              <a:gd name="connsiteY109" fmla="*/ 9672 h 10000"/>
              <a:gd name="connsiteX110" fmla="*/ 7358 w 10000"/>
              <a:gd name="connsiteY110" fmla="*/ 9621 h 10000"/>
              <a:gd name="connsiteX111" fmla="*/ 7734 w 10000"/>
              <a:gd name="connsiteY111" fmla="*/ 9583 h 10000"/>
              <a:gd name="connsiteX112" fmla="*/ 7734 w 10000"/>
              <a:gd name="connsiteY112" fmla="*/ 9583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699 w 10000"/>
              <a:gd name="connsiteY118" fmla="*/ 9407 h 10000"/>
              <a:gd name="connsiteX119" fmla="*/ 7699 w 10000"/>
              <a:gd name="connsiteY119" fmla="*/ 9407 h 10000"/>
              <a:gd name="connsiteX120" fmla="*/ 7699 w 10000"/>
              <a:gd name="connsiteY120" fmla="*/ 9381 h 10000"/>
              <a:gd name="connsiteX121" fmla="*/ 7699 w 10000"/>
              <a:gd name="connsiteY121" fmla="*/ 9381 h 10000"/>
              <a:gd name="connsiteX122" fmla="*/ 7577 w 10000"/>
              <a:gd name="connsiteY122" fmla="*/ 8649 h 10000"/>
              <a:gd name="connsiteX123" fmla="*/ 7463 w 10000"/>
              <a:gd name="connsiteY123" fmla="*/ 7967 h 10000"/>
              <a:gd name="connsiteX124" fmla="*/ 7393 w 10000"/>
              <a:gd name="connsiteY124" fmla="*/ 7361 h 10000"/>
              <a:gd name="connsiteX125" fmla="*/ 7332 w 10000"/>
              <a:gd name="connsiteY125" fmla="*/ 6806 h 10000"/>
              <a:gd name="connsiteX126" fmla="*/ 7288 w 10000"/>
              <a:gd name="connsiteY126" fmla="*/ 6313 h 10000"/>
              <a:gd name="connsiteX127" fmla="*/ 7262 w 10000"/>
              <a:gd name="connsiteY127" fmla="*/ 5871 h 10000"/>
              <a:gd name="connsiteX128" fmla="*/ 7253 w 10000"/>
              <a:gd name="connsiteY128" fmla="*/ 5480 h 10000"/>
              <a:gd name="connsiteX129" fmla="*/ 7279 w 10000"/>
              <a:gd name="connsiteY129" fmla="*/ 5139 h 10000"/>
              <a:gd name="connsiteX130" fmla="*/ 7297 w 10000"/>
              <a:gd name="connsiteY130" fmla="*/ 4836 h 10000"/>
              <a:gd name="connsiteX131" fmla="*/ 7340 w 10000"/>
              <a:gd name="connsiteY131" fmla="*/ 4583 h 10000"/>
              <a:gd name="connsiteX132" fmla="*/ 7402 w 10000"/>
              <a:gd name="connsiteY132" fmla="*/ 4394 h 10000"/>
              <a:gd name="connsiteX133" fmla="*/ 7437 w 10000"/>
              <a:gd name="connsiteY133" fmla="*/ 4293 h 10000"/>
              <a:gd name="connsiteX134" fmla="*/ 7463 w 10000"/>
              <a:gd name="connsiteY134" fmla="*/ 4217 h 10000"/>
              <a:gd name="connsiteX135" fmla="*/ 7507 w 10000"/>
              <a:gd name="connsiteY135" fmla="*/ 4154 h 10000"/>
              <a:gd name="connsiteX136" fmla="*/ 7550 w 10000"/>
              <a:gd name="connsiteY136" fmla="*/ 4104 h 10000"/>
              <a:gd name="connsiteX137" fmla="*/ 7594 w 10000"/>
              <a:gd name="connsiteY137" fmla="*/ 4053 h 10000"/>
              <a:gd name="connsiteX138" fmla="*/ 7647 w 10000"/>
              <a:gd name="connsiteY138" fmla="*/ 4003 h 10000"/>
              <a:gd name="connsiteX139" fmla="*/ 7699 w 10000"/>
              <a:gd name="connsiteY139" fmla="*/ 3990 h 10000"/>
              <a:gd name="connsiteX140" fmla="*/ 7752 w 10000"/>
              <a:gd name="connsiteY140" fmla="*/ 3965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927 w 10000"/>
              <a:gd name="connsiteY149" fmla="*/ 3939 h 10000"/>
              <a:gd name="connsiteX150" fmla="*/ 7997 w 10000"/>
              <a:gd name="connsiteY150" fmla="*/ 3965 h 10000"/>
              <a:gd name="connsiteX151" fmla="*/ 8136 w 10000"/>
              <a:gd name="connsiteY151" fmla="*/ 4028 h 10000"/>
              <a:gd name="connsiteX152" fmla="*/ 8294 w 10000"/>
              <a:gd name="connsiteY152" fmla="*/ 4116 h 10000"/>
              <a:gd name="connsiteX153" fmla="*/ 8443 w 10000"/>
              <a:gd name="connsiteY153" fmla="*/ 4242 h 10000"/>
              <a:gd name="connsiteX154" fmla="*/ 8443 w 10000"/>
              <a:gd name="connsiteY154" fmla="*/ 4242 h 10000"/>
              <a:gd name="connsiteX155" fmla="*/ 8451 w 10000"/>
              <a:gd name="connsiteY155" fmla="*/ 4242 h 10000"/>
              <a:gd name="connsiteX156" fmla="*/ 8451 w 10000"/>
              <a:gd name="connsiteY156" fmla="*/ 4242 h 10000"/>
              <a:gd name="connsiteX157" fmla="*/ 8836 w 10000"/>
              <a:gd name="connsiteY157" fmla="*/ 4545 h 10000"/>
              <a:gd name="connsiteX158" fmla="*/ 8976 w 10000"/>
              <a:gd name="connsiteY158" fmla="*/ 4646 h 10000"/>
              <a:gd name="connsiteX159" fmla="*/ 9099 w 10000"/>
              <a:gd name="connsiteY159" fmla="*/ 4722 h 10000"/>
              <a:gd name="connsiteX160" fmla="*/ 9204 w 10000"/>
              <a:gd name="connsiteY160" fmla="*/ 4785 h 10000"/>
              <a:gd name="connsiteX161" fmla="*/ 9300 w 10000"/>
              <a:gd name="connsiteY161" fmla="*/ 4823 h 10000"/>
              <a:gd name="connsiteX162" fmla="*/ 9388 w 10000"/>
              <a:gd name="connsiteY162" fmla="*/ 4848 h 10000"/>
              <a:gd name="connsiteX163" fmla="*/ 9466 w 10000"/>
              <a:gd name="connsiteY163" fmla="*/ 4848 h 10000"/>
              <a:gd name="connsiteX164" fmla="*/ 9466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580 w 10000"/>
              <a:gd name="connsiteY169" fmla="*/ 4836 h 10000"/>
              <a:gd name="connsiteX170" fmla="*/ 9668 w 10000"/>
              <a:gd name="connsiteY170" fmla="*/ 4798 h 10000"/>
              <a:gd name="connsiteX171" fmla="*/ 9738 w 10000"/>
              <a:gd name="connsiteY171" fmla="*/ 4747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43 w 10000"/>
              <a:gd name="connsiteY192" fmla="*/ 4583 h 10000"/>
              <a:gd name="connsiteX193" fmla="*/ 9886 w 10000"/>
              <a:gd name="connsiteY193" fmla="*/ 4495 h 10000"/>
              <a:gd name="connsiteX194" fmla="*/ 9921 w 10000"/>
              <a:gd name="connsiteY194" fmla="*/ 4369 h 10000"/>
              <a:gd name="connsiteX195" fmla="*/ 9948 w 10000"/>
              <a:gd name="connsiteY195" fmla="*/ 4217 h 10000"/>
              <a:gd name="connsiteX196" fmla="*/ 9983 w 10000"/>
              <a:gd name="connsiteY196" fmla="*/ 4040 h 10000"/>
              <a:gd name="connsiteX197" fmla="*/ 10000 w 10000"/>
              <a:gd name="connsiteY197" fmla="*/ 3851 h 10000"/>
              <a:gd name="connsiteX198" fmla="*/ 10000 w 10000"/>
              <a:gd name="connsiteY198" fmla="*/ 3649 h 10000"/>
              <a:gd name="connsiteX199" fmla="*/ 10000 w 10000"/>
              <a:gd name="connsiteY199" fmla="*/ 3460 h 10000"/>
              <a:gd name="connsiteX200" fmla="*/ 9983 w 10000"/>
              <a:gd name="connsiteY200" fmla="*/ 3258 h 10000"/>
              <a:gd name="connsiteX201" fmla="*/ 9939 w 10000"/>
              <a:gd name="connsiteY201" fmla="*/ 3068 h 10000"/>
              <a:gd name="connsiteX202" fmla="*/ 9886 w 10000"/>
              <a:gd name="connsiteY202" fmla="*/ 2904 h 10000"/>
              <a:gd name="connsiteX203" fmla="*/ 9843 w 10000"/>
              <a:gd name="connsiteY203" fmla="*/ 2816 h 10000"/>
              <a:gd name="connsiteX204" fmla="*/ 9799 w 10000"/>
              <a:gd name="connsiteY204" fmla="*/ 2753 h 10000"/>
              <a:gd name="connsiteX205" fmla="*/ 9755 w 10000"/>
              <a:gd name="connsiteY205" fmla="*/ 2677 h 10000"/>
              <a:gd name="connsiteX206" fmla="*/ 9694 w 10000"/>
              <a:gd name="connsiteY206" fmla="*/ 2614 h 10000"/>
              <a:gd name="connsiteX207" fmla="*/ 9633 w 10000"/>
              <a:gd name="connsiteY207" fmla="*/ 2551 h 10000"/>
              <a:gd name="connsiteX208" fmla="*/ 9571 w 10000"/>
              <a:gd name="connsiteY208" fmla="*/ 2500 h 10000"/>
              <a:gd name="connsiteX209" fmla="*/ 9484 w 10000"/>
              <a:gd name="connsiteY209" fmla="*/ 2475 h 10000"/>
              <a:gd name="connsiteX210" fmla="*/ 9396 w 10000"/>
              <a:gd name="connsiteY210" fmla="*/ 2449 h 10000"/>
              <a:gd name="connsiteX211" fmla="*/ 9300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081 w 10000"/>
              <a:gd name="connsiteY218" fmla="*/ 2424 h 10000"/>
              <a:gd name="connsiteX219" fmla="*/ 8941 w 10000"/>
              <a:gd name="connsiteY219" fmla="*/ 2462 h 10000"/>
              <a:gd name="connsiteX220" fmla="*/ 8801 w 10000"/>
              <a:gd name="connsiteY220" fmla="*/ 2487 h 10000"/>
              <a:gd name="connsiteX221" fmla="*/ 8644 w 10000"/>
              <a:gd name="connsiteY221" fmla="*/ 2551 h 10000"/>
              <a:gd name="connsiteX222" fmla="*/ 8644 w 10000"/>
              <a:gd name="connsiteY222" fmla="*/ 2551 h 10000"/>
              <a:gd name="connsiteX223" fmla="*/ 8635 w 10000"/>
              <a:gd name="connsiteY223" fmla="*/ 2551 h 10000"/>
              <a:gd name="connsiteX224" fmla="*/ 8635 w 10000"/>
              <a:gd name="connsiteY224" fmla="*/ 2551 h 10000"/>
              <a:gd name="connsiteX225" fmla="*/ 8626 w 10000"/>
              <a:gd name="connsiteY225" fmla="*/ 2551 h 10000"/>
              <a:gd name="connsiteX226" fmla="*/ 8626 w 10000"/>
              <a:gd name="connsiteY226" fmla="*/ 2551 h 10000"/>
              <a:gd name="connsiteX227" fmla="*/ 8443 w 10000"/>
              <a:gd name="connsiteY227" fmla="*/ 2614 h 10000"/>
              <a:gd name="connsiteX228" fmla="*/ 8276 w 10000"/>
              <a:gd name="connsiteY228" fmla="*/ 2664 h 10000"/>
              <a:gd name="connsiteX229" fmla="*/ 8110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848 w 10000"/>
              <a:gd name="connsiteY238" fmla="*/ 2689 h 10000"/>
              <a:gd name="connsiteX239" fmla="*/ 7743 w 10000"/>
              <a:gd name="connsiteY239" fmla="*/ 2677 h 10000"/>
              <a:gd name="connsiteX240" fmla="*/ 7638 w 10000"/>
              <a:gd name="connsiteY240" fmla="*/ 2626 h 10000"/>
              <a:gd name="connsiteX241" fmla="*/ 7542 w 10000"/>
              <a:gd name="connsiteY241" fmla="*/ 2601 h 10000"/>
              <a:gd name="connsiteX242" fmla="*/ 7454 w 10000"/>
              <a:gd name="connsiteY242" fmla="*/ 2538 h 10000"/>
              <a:gd name="connsiteX243" fmla="*/ 7375 w 10000"/>
              <a:gd name="connsiteY243" fmla="*/ 2475 h 10000"/>
              <a:gd name="connsiteX244" fmla="*/ 7297 w 10000"/>
              <a:gd name="connsiteY244" fmla="*/ 2399 h 10000"/>
              <a:gd name="connsiteX245" fmla="*/ 7235 w 10000"/>
              <a:gd name="connsiteY245" fmla="*/ 2323 h 10000"/>
              <a:gd name="connsiteX246" fmla="*/ 7174 w 10000"/>
              <a:gd name="connsiteY246" fmla="*/ 2235 h 10000"/>
              <a:gd name="connsiteX247" fmla="*/ 7113 w 10000"/>
              <a:gd name="connsiteY247" fmla="*/ 2134 h 10000"/>
              <a:gd name="connsiteX248" fmla="*/ 7008 w 10000"/>
              <a:gd name="connsiteY248" fmla="*/ 1944 h 10000"/>
              <a:gd name="connsiteX249" fmla="*/ 6929 w 10000"/>
              <a:gd name="connsiteY249" fmla="*/ 1730 h 10000"/>
              <a:gd name="connsiteX250" fmla="*/ 6850 w 10000"/>
              <a:gd name="connsiteY250" fmla="*/ 1515 h 10000"/>
              <a:gd name="connsiteX251" fmla="*/ 6850 w 10000"/>
              <a:gd name="connsiteY251" fmla="*/ 1515 h 10000"/>
              <a:gd name="connsiteX252" fmla="*/ 6842 w 10000"/>
              <a:gd name="connsiteY252" fmla="*/ 1490 h 10000"/>
              <a:gd name="connsiteX253" fmla="*/ 6842 w 10000"/>
              <a:gd name="connsiteY253" fmla="*/ 1490 h 10000"/>
              <a:gd name="connsiteX254" fmla="*/ 6842 w 10000"/>
              <a:gd name="connsiteY254" fmla="*/ 1477 h 10000"/>
              <a:gd name="connsiteX255" fmla="*/ 6842 w 10000"/>
              <a:gd name="connsiteY255" fmla="*/ 1477 h 10000"/>
              <a:gd name="connsiteX256" fmla="*/ 6842 w 10000"/>
              <a:gd name="connsiteY256" fmla="*/ 1477 h 10000"/>
              <a:gd name="connsiteX257" fmla="*/ 6798 w 10000"/>
              <a:gd name="connsiteY257" fmla="*/ 1338 h 10000"/>
              <a:gd name="connsiteX258" fmla="*/ 6780 w 10000"/>
              <a:gd name="connsiteY258" fmla="*/ 1162 h 10000"/>
              <a:gd name="connsiteX259" fmla="*/ 6754 w 10000"/>
              <a:gd name="connsiteY259" fmla="*/ 947 h 10000"/>
              <a:gd name="connsiteX260" fmla="*/ 6754 w 10000"/>
              <a:gd name="connsiteY260" fmla="*/ 720 h 10000"/>
              <a:gd name="connsiteX261" fmla="*/ 6754 w 10000"/>
              <a:gd name="connsiteY261" fmla="*/ 720 h 10000"/>
              <a:gd name="connsiteX262" fmla="*/ 6763 w 10000"/>
              <a:gd name="connsiteY262" fmla="*/ 366 h 10000"/>
              <a:gd name="connsiteX263" fmla="*/ 6789 w 10000"/>
              <a:gd name="connsiteY26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068 w 10000"/>
              <a:gd name="connsiteY84" fmla="*/ 8005 h 10000"/>
              <a:gd name="connsiteX85" fmla="*/ 4051 w 10000"/>
              <a:gd name="connsiteY85" fmla="*/ 8207 h 10000"/>
              <a:gd name="connsiteX86" fmla="*/ 4024 w 10000"/>
              <a:gd name="connsiteY86" fmla="*/ 8422 h 10000"/>
              <a:gd name="connsiteX87" fmla="*/ 4016 w 10000"/>
              <a:gd name="connsiteY87" fmla="*/ 8611 h 10000"/>
              <a:gd name="connsiteX88" fmla="*/ 4016 w 10000"/>
              <a:gd name="connsiteY88" fmla="*/ 8813 h 10000"/>
              <a:gd name="connsiteX89" fmla="*/ 4024 w 10000"/>
              <a:gd name="connsiteY89" fmla="*/ 9003 h 10000"/>
              <a:gd name="connsiteX90" fmla="*/ 4051 w 10000"/>
              <a:gd name="connsiteY90" fmla="*/ 9179 h 10000"/>
              <a:gd name="connsiteX91" fmla="*/ 4086 w 10000"/>
              <a:gd name="connsiteY91" fmla="*/ 9356 h 10000"/>
              <a:gd name="connsiteX92" fmla="*/ 4121 w 10000"/>
              <a:gd name="connsiteY92" fmla="*/ 9508 h 10000"/>
              <a:gd name="connsiteX93" fmla="*/ 4191 w 10000"/>
              <a:gd name="connsiteY93" fmla="*/ 9646 h 10000"/>
              <a:gd name="connsiteX94" fmla="*/ 4269 w 10000"/>
              <a:gd name="connsiteY94" fmla="*/ 9760 h 10000"/>
              <a:gd name="connsiteX95" fmla="*/ 4366 w 10000"/>
              <a:gd name="connsiteY95" fmla="*/ 9861 h 10000"/>
              <a:gd name="connsiteX96" fmla="*/ 4471 w 10000"/>
              <a:gd name="connsiteY96" fmla="*/ 9937 h 10000"/>
              <a:gd name="connsiteX97" fmla="*/ 4611 w 10000"/>
              <a:gd name="connsiteY97" fmla="*/ 9975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821 w 10000"/>
              <a:gd name="connsiteY103" fmla="*/ 10000 h 10000"/>
              <a:gd name="connsiteX104" fmla="*/ 4821 w 10000"/>
              <a:gd name="connsiteY104" fmla="*/ 10000 h 10000"/>
              <a:gd name="connsiteX105" fmla="*/ 5136 w 10000"/>
              <a:gd name="connsiteY105" fmla="*/ 9962 h 10000"/>
              <a:gd name="connsiteX106" fmla="*/ 5468 w 10000"/>
              <a:gd name="connsiteY106" fmla="*/ 9924 h 10000"/>
              <a:gd name="connsiteX107" fmla="*/ 6203 w 10000"/>
              <a:gd name="connsiteY107" fmla="*/ 9798 h 10000"/>
              <a:gd name="connsiteX108" fmla="*/ 6982 w 10000"/>
              <a:gd name="connsiteY108" fmla="*/ 9672 h 10000"/>
              <a:gd name="connsiteX109" fmla="*/ 7358 w 10000"/>
              <a:gd name="connsiteY109" fmla="*/ 9621 h 10000"/>
              <a:gd name="connsiteX110" fmla="*/ 7734 w 10000"/>
              <a:gd name="connsiteY110" fmla="*/ 9583 h 10000"/>
              <a:gd name="connsiteX111" fmla="*/ 7734 w 10000"/>
              <a:gd name="connsiteY111" fmla="*/ 9583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699 w 10000"/>
              <a:gd name="connsiteY117" fmla="*/ 9407 h 10000"/>
              <a:gd name="connsiteX118" fmla="*/ 7699 w 10000"/>
              <a:gd name="connsiteY118" fmla="*/ 9407 h 10000"/>
              <a:gd name="connsiteX119" fmla="*/ 7699 w 10000"/>
              <a:gd name="connsiteY119" fmla="*/ 9381 h 10000"/>
              <a:gd name="connsiteX120" fmla="*/ 7699 w 10000"/>
              <a:gd name="connsiteY120" fmla="*/ 9381 h 10000"/>
              <a:gd name="connsiteX121" fmla="*/ 7577 w 10000"/>
              <a:gd name="connsiteY121" fmla="*/ 8649 h 10000"/>
              <a:gd name="connsiteX122" fmla="*/ 7463 w 10000"/>
              <a:gd name="connsiteY122" fmla="*/ 7967 h 10000"/>
              <a:gd name="connsiteX123" fmla="*/ 7393 w 10000"/>
              <a:gd name="connsiteY123" fmla="*/ 7361 h 10000"/>
              <a:gd name="connsiteX124" fmla="*/ 7332 w 10000"/>
              <a:gd name="connsiteY124" fmla="*/ 6806 h 10000"/>
              <a:gd name="connsiteX125" fmla="*/ 7288 w 10000"/>
              <a:gd name="connsiteY125" fmla="*/ 6313 h 10000"/>
              <a:gd name="connsiteX126" fmla="*/ 7262 w 10000"/>
              <a:gd name="connsiteY126" fmla="*/ 5871 h 10000"/>
              <a:gd name="connsiteX127" fmla="*/ 7253 w 10000"/>
              <a:gd name="connsiteY127" fmla="*/ 5480 h 10000"/>
              <a:gd name="connsiteX128" fmla="*/ 7279 w 10000"/>
              <a:gd name="connsiteY128" fmla="*/ 5139 h 10000"/>
              <a:gd name="connsiteX129" fmla="*/ 7297 w 10000"/>
              <a:gd name="connsiteY129" fmla="*/ 4836 h 10000"/>
              <a:gd name="connsiteX130" fmla="*/ 7340 w 10000"/>
              <a:gd name="connsiteY130" fmla="*/ 4583 h 10000"/>
              <a:gd name="connsiteX131" fmla="*/ 7402 w 10000"/>
              <a:gd name="connsiteY131" fmla="*/ 4394 h 10000"/>
              <a:gd name="connsiteX132" fmla="*/ 7437 w 10000"/>
              <a:gd name="connsiteY132" fmla="*/ 4293 h 10000"/>
              <a:gd name="connsiteX133" fmla="*/ 7463 w 10000"/>
              <a:gd name="connsiteY133" fmla="*/ 4217 h 10000"/>
              <a:gd name="connsiteX134" fmla="*/ 7507 w 10000"/>
              <a:gd name="connsiteY134" fmla="*/ 4154 h 10000"/>
              <a:gd name="connsiteX135" fmla="*/ 7550 w 10000"/>
              <a:gd name="connsiteY135" fmla="*/ 4104 h 10000"/>
              <a:gd name="connsiteX136" fmla="*/ 7594 w 10000"/>
              <a:gd name="connsiteY136" fmla="*/ 4053 h 10000"/>
              <a:gd name="connsiteX137" fmla="*/ 7647 w 10000"/>
              <a:gd name="connsiteY137" fmla="*/ 4003 h 10000"/>
              <a:gd name="connsiteX138" fmla="*/ 7699 w 10000"/>
              <a:gd name="connsiteY138" fmla="*/ 3990 h 10000"/>
              <a:gd name="connsiteX139" fmla="*/ 7752 w 10000"/>
              <a:gd name="connsiteY139" fmla="*/ 3965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927 w 10000"/>
              <a:gd name="connsiteY148" fmla="*/ 3939 h 10000"/>
              <a:gd name="connsiteX149" fmla="*/ 7997 w 10000"/>
              <a:gd name="connsiteY149" fmla="*/ 3965 h 10000"/>
              <a:gd name="connsiteX150" fmla="*/ 8136 w 10000"/>
              <a:gd name="connsiteY150" fmla="*/ 4028 h 10000"/>
              <a:gd name="connsiteX151" fmla="*/ 8294 w 10000"/>
              <a:gd name="connsiteY151" fmla="*/ 4116 h 10000"/>
              <a:gd name="connsiteX152" fmla="*/ 8443 w 10000"/>
              <a:gd name="connsiteY152" fmla="*/ 4242 h 10000"/>
              <a:gd name="connsiteX153" fmla="*/ 8443 w 10000"/>
              <a:gd name="connsiteY153" fmla="*/ 4242 h 10000"/>
              <a:gd name="connsiteX154" fmla="*/ 8451 w 10000"/>
              <a:gd name="connsiteY154" fmla="*/ 4242 h 10000"/>
              <a:gd name="connsiteX155" fmla="*/ 8451 w 10000"/>
              <a:gd name="connsiteY155" fmla="*/ 4242 h 10000"/>
              <a:gd name="connsiteX156" fmla="*/ 8836 w 10000"/>
              <a:gd name="connsiteY156" fmla="*/ 4545 h 10000"/>
              <a:gd name="connsiteX157" fmla="*/ 8976 w 10000"/>
              <a:gd name="connsiteY157" fmla="*/ 4646 h 10000"/>
              <a:gd name="connsiteX158" fmla="*/ 9099 w 10000"/>
              <a:gd name="connsiteY158" fmla="*/ 4722 h 10000"/>
              <a:gd name="connsiteX159" fmla="*/ 9204 w 10000"/>
              <a:gd name="connsiteY159" fmla="*/ 4785 h 10000"/>
              <a:gd name="connsiteX160" fmla="*/ 9300 w 10000"/>
              <a:gd name="connsiteY160" fmla="*/ 4823 h 10000"/>
              <a:gd name="connsiteX161" fmla="*/ 9388 w 10000"/>
              <a:gd name="connsiteY161" fmla="*/ 4848 h 10000"/>
              <a:gd name="connsiteX162" fmla="*/ 9466 w 10000"/>
              <a:gd name="connsiteY162" fmla="*/ 4848 h 10000"/>
              <a:gd name="connsiteX163" fmla="*/ 9466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580 w 10000"/>
              <a:gd name="connsiteY168" fmla="*/ 4836 h 10000"/>
              <a:gd name="connsiteX169" fmla="*/ 9668 w 10000"/>
              <a:gd name="connsiteY169" fmla="*/ 4798 h 10000"/>
              <a:gd name="connsiteX170" fmla="*/ 9738 w 10000"/>
              <a:gd name="connsiteY170" fmla="*/ 4747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43 w 10000"/>
              <a:gd name="connsiteY191" fmla="*/ 4583 h 10000"/>
              <a:gd name="connsiteX192" fmla="*/ 9886 w 10000"/>
              <a:gd name="connsiteY192" fmla="*/ 4495 h 10000"/>
              <a:gd name="connsiteX193" fmla="*/ 9921 w 10000"/>
              <a:gd name="connsiteY193" fmla="*/ 4369 h 10000"/>
              <a:gd name="connsiteX194" fmla="*/ 9948 w 10000"/>
              <a:gd name="connsiteY194" fmla="*/ 4217 h 10000"/>
              <a:gd name="connsiteX195" fmla="*/ 9983 w 10000"/>
              <a:gd name="connsiteY195" fmla="*/ 4040 h 10000"/>
              <a:gd name="connsiteX196" fmla="*/ 10000 w 10000"/>
              <a:gd name="connsiteY196" fmla="*/ 3851 h 10000"/>
              <a:gd name="connsiteX197" fmla="*/ 10000 w 10000"/>
              <a:gd name="connsiteY197" fmla="*/ 3649 h 10000"/>
              <a:gd name="connsiteX198" fmla="*/ 10000 w 10000"/>
              <a:gd name="connsiteY198" fmla="*/ 3460 h 10000"/>
              <a:gd name="connsiteX199" fmla="*/ 9983 w 10000"/>
              <a:gd name="connsiteY199" fmla="*/ 3258 h 10000"/>
              <a:gd name="connsiteX200" fmla="*/ 9939 w 10000"/>
              <a:gd name="connsiteY200" fmla="*/ 3068 h 10000"/>
              <a:gd name="connsiteX201" fmla="*/ 9886 w 10000"/>
              <a:gd name="connsiteY201" fmla="*/ 2904 h 10000"/>
              <a:gd name="connsiteX202" fmla="*/ 9843 w 10000"/>
              <a:gd name="connsiteY202" fmla="*/ 2816 h 10000"/>
              <a:gd name="connsiteX203" fmla="*/ 9799 w 10000"/>
              <a:gd name="connsiteY203" fmla="*/ 2753 h 10000"/>
              <a:gd name="connsiteX204" fmla="*/ 9755 w 10000"/>
              <a:gd name="connsiteY204" fmla="*/ 2677 h 10000"/>
              <a:gd name="connsiteX205" fmla="*/ 9694 w 10000"/>
              <a:gd name="connsiteY205" fmla="*/ 2614 h 10000"/>
              <a:gd name="connsiteX206" fmla="*/ 9633 w 10000"/>
              <a:gd name="connsiteY206" fmla="*/ 2551 h 10000"/>
              <a:gd name="connsiteX207" fmla="*/ 9571 w 10000"/>
              <a:gd name="connsiteY207" fmla="*/ 2500 h 10000"/>
              <a:gd name="connsiteX208" fmla="*/ 9484 w 10000"/>
              <a:gd name="connsiteY208" fmla="*/ 2475 h 10000"/>
              <a:gd name="connsiteX209" fmla="*/ 9396 w 10000"/>
              <a:gd name="connsiteY209" fmla="*/ 2449 h 10000"/>
              <a:gd name="connsiteX210" fmla="*/ 9300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081 w 10000"/>
              <a:gd name="connsiteY217" fmla="*/ 2424 h 10000"/>
              <a:gd name="connsiteX218" fmla="*/ 8941 w 10000"/>
              <a:gd name="connsiteY218" fmla="*/ 2462 h 10000"/>
              <a:gd name="connsiteX219" fmla="*/ 8801 w 10000"/>
              <a:gd name="connsiteY219" fmla="*/ 2487 h 10000"/>
              <a:gd name="connsiteX220" fmla="*/ 8644 w 10000"/>
              <a:gd name="connsiteY220" fmla="*/ 2551 h 10000"/>
              <a:gd name="connsiteX221" fmla="*/ 8644 w 10000"/>
              <a:gd name="connsiteY221" fmla="*/ 2551 h 10000"/>
              <a:gd name="connsiteX222" fmla="*/ 8635 w 10000"/>
              <a:gd name="connsiteY222" fmla="*/ 2551 h 10000"/>
              <a:gd name="connsiteX223" fmla="*/ 8635 w 10000"/>
              <a:gd name="connsiteY223" fmla="*/ 2551 h 10000"/>
              <a:gd name="connsiteX224" fmla="*/ 8626 w 10000"/>
              <a:gd name="connsiteY224" fmla="*/ 2551 h 10000"/>
              <a:gd name="connsiteX225" fmla="*/ 8626 w 10000"/>
              <a:gd name="connsiteY225" fmla="*/ 2551 h 10000"/>
              <a:gd name="connsiteX226" fmla="*/ 8443 w 10000"/>
              <a:gd name="connsiteY226" fmla="*/ 2614 h 10000"/>
              <a:gd name="connsiteX227" fmla="*/ 8276 w 10000"/>
              <a:gd name="connsiteY227" fmla="*/ 2664 h 10000"/>
              <a:gd name="connsiteX228" fmla="*/ 8110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848 w 10000"/>
              <a:gd name="connsiteY237" fmla="*/ 2689 h 10000"/>
              <a:gd name="connsiteX238" fmla="*/ 7743 w 10000"/>
              <a:gd name="connsiteY238" fmla="*/ 2677 h 10000"/>
              <a:gd name="connsiteX239" fmla="*/ 7638 w 10000"/>
              <a:gd name="connsiteY239" fmla="*/ 2626 h 10000"/>
              <a:gd name="connsiteX240" fmla="*/ 7542 w 10000"/>
              <a:gd name="connsiteY240" fmla="*/ 2601 h 10000"/>
              <a:gd name="connsiteX241" fmla="*/ 7454 w 10000"/>
              <a:gd name="connsiteY241" fmla="*/ 2538 h 10000"/>
              <a:gd name="connsiteX242" fmla="*/ 7375 w 10000"/>
              <a:gd name="connsiteY242" fmla="*/ 2475 h 10000"/>
              <a:gd name="connsiteX243" fmla="*/ 7297 w 10000"/>
              <a:gd name="connsiteY243" fmla="*/ 2399 h 10000"/>
              <a:gd name="connsiteX244" fmla="*/ 7235 w 10000"/>
              <a:gd name="connsiteY244" fmla="*/ 2323 h 10000"/>
              <a:gd name="connsiteX245" fmla="*/ 7174 w 10000"/>
              <a:gd name="connsiteY245" fmla="*/ 2235 h 10000"/>
              <a:gd name="connsiteX246" fmla="*/ 7113 w 10000"/>
              <a:gd name="connsiteY246" fmla="*/ 2134 h 10000"/>
              <a:gd name="connsiteX247" fmla="*/ 7008 w 10000"/>
              <a:gd name="connsiteY247" fmla="*/ 1944 h 10000"/>
              <a:gd name="connsiteX248" fmla="*/ 6929 w 10000"/>
              <a:gd name="connsiteY248" fmla="*/ 1730 h 10000"/>
              <a:gd name="connsiteX249" fmla="*/ 6850 w 10000"/>
              <a:gd name="connsiteY249" fmla="*/ 1515 h 10000"/>
              <a:gd name="connsiteX250" fmla="*/ 6850 w 10000"/>
              <a:gd name="connsiteY250" fmla="*/ 1515 h 10000"/>
              <a:gd name="connsiteX251" fmla="*/ 6842 w 10000"/>
              <a:gd name="connsiteY251" fmla="*/ 1490 h 10000"/>
              <a:gd name="connsiteX252" fmla="*/ 6842 w 10000"/>
              <a:gd name="connsiteY252" fmla="*/ 1490 h 10000"/>
              <a:gd name="connsiteX253" fmla="*/ 6842 w 10000"/>
              <a:gd name="connsiteY253" fmla="*/ 1477 h 10000"/>
              <a:gd name="connsiteX254" fmla="*/ 6842 w 10000"/>
              <a:gd name="connsiteY254" fmla="*/ 1477 h 10000"/>
              <a:gd name="connsiteX255" fmla="*/ 6842 w 10000"/>
              <a:gd name="connsiteY255" fmla="*/ 1477 h 10000"/>
              <a:gd name="connsiteX256" fmla="*/ 6798 w 10000"/>
              <a:gd name="connsiteY256" fmla="*/ 1338 h 10000"/>
              <a:gd name="connsiteX257" fmla="*/ 6780 w 10000"/>
              <a:gd name="connsiteY257" fmla="*/ 1162 h 10000"/>
              <a:gd name="connsiteX258" fmla="*/ 6754 w 10000"/>
              <a:gd name="connsiteY258" fmla="*/ 947 h 10000"/>
              <a:gd name="connsiteX259" fmla="*/ 6754 w 10000"/>
              <a:gd name="connsiteY259" fmla="*/ 720 h 10000"/>
              <a:gd name="connsiteX260" fmla="*/ 6754 w 10000"/>
              <a:gd name="connsiteY260" fmla="*/ 720 h 10000"/>
              <a:gd name="connsiteX261" fmla="*/ 6763 w 10000"/>
              <a:gd name="connsiteY261" fmla="*/ 366 h 10000"/>
              <a:gd name="connsiteX262" fmla="*/ 6789 w 10000"/>
              <a:gd name="connsiteY26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068 w 10000"/>
              <a:gd name="connsiteY83" fmla="*/ 8005 h 10000"/>
              <a:gd name="connsiteX84" fmla="*/ 4051 w 10000"/>
              <a:gd name="connsiteY84" fmla="*/ 8207 h 10000"/>
              <a:gd name="connsiteX85" fmla="*/ 4024 w 10000"/>
              <a:gd name="connsiteY85" fmla="*/ 8422 h 10000"/>
              <a:gd name="connsiteX86" fmla="*/ 4016 w 10000"/>
              <a:gd name="connsiteY86" fmla="*/ 8611 h 10000"/>
              <a:gd name="connsiteX87" fmla="*/ 4016 w 10000"/>
              <a:gd name="connsiteY87" fmla="*/ 8813 h 10000"/>
              <a:gd name="connsiteX88" fmla="*/ 4024 w 10000"/>
              <a:gd name="connsiteY88" fmla="*/ 9003 h 10000"/>
              <a:gd name="connsiteX89" fmla="*/ 4051 w 10000"/>
              <a:gd name="connsiteY89" fmla="*/ 9179 h 10000"/>
              <a:gd name="connsiteX90" fmla="*/ 4086 w 10000"/>
              <a:gd name="connsiteY90" fmla="*/ 9356 h 10000"/>
              <a:gd name="connsiteX91" fmla="*/ 4121 w 10000"/>
              <a:gd name="connsiteY91" fmla="*/ 9508 h 10000"/>
              <a:gd name="connsiteX92" fmla="*/ 4191 w 10000"/>
              <a:gd name="connsiteY92" fmla="*/ 9646 h 10000"/>
              <a:gd name="connsiteX93" fmla="*/ 4269 w 10000"/>
              <a:gd name="connsiteY93" fmla="*/ 9760 h 10000"/>
              <a:gd name="connsiteX94" fmla="*/ 4366 w 10000"/>
              <a:gd name="connsiteY94" fmla="*/ 9861 h 10000"/>
              <a:gd name="connsiteX95" fmla="*/ 4471 w 10000"/>
              <a:gd name="connsiteY95" fmla="*/ 9937 h 10000"/>
              <a:gd name="connsiteX96" fmla="*/ 4611 w 10000"/>
              <a:gd name="connsiteY96" fmla="*/ 9975 h 10000"/>
              <a:gd name="connsiteX97" fmla="*/ 4759 w 10000"/>
              <a:gd name="connsiteY97" fmla="*/ 10000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821 w 10000"/>
              <a:gd name="connsiteY102" fmla="*/ 10000 h 10000"/>
              <a:gd name="connsiteX103" fmla="*/ 4821 w 10000"/>
              <a:gd name="connsiteY103" fmla="*/ 10000 h 10000"/>
              <a:gd name="connsiteX104" fmla="*/ 5136 w 10000"/>
              <a:gd name="connsiteY104" fmla="*/ 9962 h 10000"/>
              <a:gd name="connsiteX105" fmla="*/ 5468 w 10000"/>
              <a:gd name="connsiteY105" fmla="*/ 9924 h 10000"/>
              <a:gd name="connsiteX106" fmla="*/ 6203 w 10000"/>
              <a:gd name="connsiteY106" fmla="*/ 9798 h 10000"/>
              <a:gd name="connsiteX107" fmla="*/ 6982 w 10000"/>
              <a:gd name="connsiteY107" fmla="*/ 9672 h 10000"/>
              <a:gd name="connsiteX108" fmla="*/ 7358 w 10000"/>
              <a:gd name="connsiteY108" fmla="*/ 9621 h 10000"/>
              <a:gd name="connsiteX109" fmla="*/ 7734 w 10000"/>
              <a:gd name="connsiteY109" fmla="*/ 9583 h 10000"/>
              <a:gd name="connsiteX110" fmla="*/ 7734 w 10000"/>
              <a:gd name="connsiteY110" fmla="*/ 9583 h 10000"/>
              <a:gd name="connsiteX111" fmla="*/ 7725 w 10000"/>
              <a:gd name="connsiteY111" fmla="*/ 9508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699 w 10000"/>
              <a:gd name="connsiteY116" fmla="*/ 9407 h 10000"/>
              <a:gd name="connsiteX117" fmla="*/ 7699 w 10000"/>
              <a:gd name="connsiteY117" fmla="*/ 9407 h 10000"/>
              <a:gd name="connsiteX118" fmla="*/ 7699 w 10000"/>
              <a:gd name="connsiteY118" fmla="*/ 9381 h 10000"/>
              <a:gd name="connsiteX119" fmla="*/ 7699 w 10000"/>
              <a:gd name="connsiteY119" fmla="*/ 9381 h 10000"/>
              <a:gd name="connsiteX120" fmla="*/ 7577 w 10000"/>
              <a:gd name="connsiteY120" fmla="*/ 8649 h 10000"/>
              <a:gd name="connsiteX121" fmla="*/ 7463 w 10000"/>
              <a:gd name="connsiteY121" fmla="*/ 7967 h 10000"/>
              <a:gd name="connsiteX122" fmla="*/ 7393 w 10000"/>
              <a:gd name="connsiteY122" fmla="*/ 7361 h 10000"/>
              <a:gd name="connsiteX123" fmla="*/ 7332 w 10000"/>
              <a:gd name="connsiteY123" fmla="*/ 6806 h 10000"/>
              <a:gd name="connsiteX124" fmla="*/ 7288 w 10000"/>
              <a:gd name="connsiteY124" fmla="*/ 6313 h 10000"/>
              <a:gd name="connsiteX125" fmla="*/ 7262 w 10000"/>
              <a:gd name="connsiteY125" fmla="*/ 5871 h 10000"/>
              <a:gd name="connsiteX126" fmla="*/ 7253 w 10000"/>
              <a:gd name="connsiteY126" fmla="*/ 5480 h 10000"/>
              <a:gd name="connsiteX127" fmla="*/ 7279 w 10000"/>
              <a:gd name="connsiteY127" fmla="*/ 5139 h 10000"/>
              <a:gd name="connsiteX128" fmla="*/ 7297 w 10000"/>
              <a:gd name="connsiteY128" fmla="*/ 4836 h 10000"/>
              <a:gd name="connsiteX129" fmla="*/ 7340 w 10000"/>
              <a:gd name="connsiteY129" fmla="*/ 4583 h 10000"/>
              <a:gd name="connsiteX130" fmla="*/ 7402 w 10000"/>
              <a:gd name="connsiteY130" fmla="*/ 4394 h 10000"/>
              <a:gd name="connsiteX131" fmla="*/ 7437 w 10000"/>
              <a:gd name="connsiteY131" fmla="*/ 4293 h 10000"/>
              <a:gd name="connsiteX132" fmla="*/ 7463 w 10000"/>
              <a:gd name="connsiteY132" fmla="*/ 4217 h 10000"/>
              <a:gd name="connsiteX133" fmla="*/ 7507 w 10000"/>
              <a:gd name="connsiteY133" fmla="*/ 4154 h 10000"/>
              <a:gd name="connsiteX134" fmla="*/ 7550 w 10000"/>
              <a:gd name="connsiteY134" fmla="*/ 4104 h 10000"/>
              <a:gd name="connsiteX135" fmla="*/ 7594 w 10000"/>
              <a:gd name="connsiteY135" fmla="*/ 4053 h 10000"/>
              <a:gd name="connsiteX136" fmla="*/ 7647 w 10000"/>
              <a:gd name="connsiteY136" fmla="*/ 4003 h 10000"/>
              <a:gd name="connsiteX137" fmla="*/ 7699 w 10000"/>
              <a:gd name="connsiteY137" fmla="*/ 3990 h 10000"/>
              <a:gd name="connsiteX138" fmla="*/ 7752 w 10000"/>
              <a:gd name="connsiteY138" fmla="*/ 3965 h 10000"/>
              <a:gd name="connsiteX139" fmla="*/ 7857 w 10000"/>
              <a:gd name="connsiteY139" fmla="*/ 3939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927 w 10000"/>
              <a:gd name="connsiteY147" fmla="*/ 3939 h 10000"/>
              <a:gd name="connsiteX148" fmla="*/ 7997 w 10000"/>
              <a:gd name="connsiteY148" fmla="*/ 3965 h 10000"/>
              <a:gd name="connsiteX149" fmla="*/ 8136 w 10000"/>
              <a:gd name="connsiteY149" fmla="*/ 4028 h 10000"/>
              <a:gd name="connsiteX150" fmla="*/ 8294 w 10000"/>
              <a:gd name="connsiteY150" fmla="*/ 4116 h 10000"/>
              <a:gd name="connsiteX151" fmla="*/ 8443 w 10000"/>
              <a:gd name="connsiteY151" fmla="*/ 4242 h 10000"/>
              <a:gd name="connsiteX152" fmla="*/ 8443 w 10000"/>
              <a:gd name="connsiteY152" fmla="*/ 4242 h 10000"/>
              <a:gd name="connsiteX153" fmla="*/ 8451 w 10000"/>
              <a:gd name="connsiteY153" fmla="*/ 4242 h 10000"/>
              <a:gd name="connsiteX154" fmla="*/ 8451 w 10000"/>
              <a:gd name="connsiteY154" fmla="*/ 4242 h 10000"/>
              <a:gd name="connsiteX155" fmla="*/ 8836 w 10000"/>
              <a:gd name="connsiteY155" fmla="*/ 4545 h 10000"/>
              <a:gd name="connsiteX156" fmla="*/ 8976 w 10000"/>
              <a:gd name="connsiteY156" fmla="*/ 4646 h 10000"/>
              <a:gd name="connsiteX157" fmla="*/ 9099 w 10000"/>
              <a:gd name="connsiteY157" fmla="*/ 4722 h 10000"/>
              <a:gd name="connsiteX158" fmla="*/ 9204 w 10000"/>
              <a:gd name="connsiteY158" fmla="*/ 4785 h 10000"/>
              <a:gd name="connsiteX159" fmla="*/ 9300 w 10000"/>
              <a:gd name="connsiteY159" fmla="*/ 4823 h 10000"/>
              <a:gd name="connsiteX160" fmla="*/ 9388 w 10000"/>
              <a:gd name="connsiteY160" fmla="*/ 4848 h 10000"/>
              <a:gd name="connsiteX161" fmla="*/ 9466 w 10000"/>
              <a:gd name="connsiteY161" fmla="*/ 4848 h 10000"/>
              <a:gd name="connsiteX162" fmla="*/ 9466 w 10000"/>
              <a:gd name="connsiteY162" fmla="*/ 4848 h 10000"/>
              <a:gd name="connsiteX163" fmla="*/ 9484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580 w 10000"/>
              <a:gd name="connsiteY167" fmla="*/ 4836 h 10000"/>
              <a:gd name="connsiteX168" fmla="*/ 9668 w 10000"/>
              <a:gd name="connsiteY168" fmla="*/ 4798 h 10000"/>
              <a:gd name="connsiteX169" fmla="*/ 9738 w 10000"/>
              <a:gd name="connsiteY169" fmla="*/ 4747 h 10000"/>
              <a:gd name="connsiteX170" fmla="*/ 9799 w 10000"/>
              <a:gd name="connsiteY170" fmla="*/ 4659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816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46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43 w 10000"/>
              <a:gd name="connsiteY190" fmla="*/ 4583 h 10000"/>
              <a:gd name="connsiteX191" fmla="*/ 9886 w 10000"/>
              <a:gd name="connsiteY191" fmla="*/ 4495 h 10000"/>
              <a:gd name="connsiteX192" fmla="*/ 9921 w 10000"/>
              <a:gd name="connsiteY192" fmla="*/ 4369 h 10000"/>
              <a:gd name="connsiteX193" fmla="*/ 9948 w 10000"/>
              <a:gd name="connsiteY193" fmla="*/ 4217 h 10000"/>
              <a:gd name="connsiteX194" fmla="*/ 9983 w 10000"/>
              <a:gd name="connsiteY194" fmla="*/ 4040 h 10000"/>
              <a:gd name="connsiteX195" fmla="*/ 10000 w 10000"/>
              <a:gd name="connsiteY195" fmla="*/ 3851 h 10000"/>
              <a:gd name="connsiteX196" fmla="*/ 10000 w 10000"/>
              <a:gd name="connsiteY196" fmla="*/ 3649 h 10000"/>
              <a:gd name="connsiteX197" fmla="*/ 10000 w 10000"/>
              <a:gd name="connsiteY197" fmla="*/ 3460 h 10000"/>
              <a:gd name="connsiteX198" fmla="*/ 9983 w 10000"/>
              <a:gd name="connsiteY198" fmla="*/ 3258 h 10000"/>
              <a:gd name="connsiteX199" fmla="*/ 9939 w 10000"/>
              <a:gd name="connsiteY199" fmla="*/ 3068 h 10000"/>
              <a:gd name="connsiteX200" fmla="*/ 9886 w 10000"/>
              <a:gd name="connsiteY200" fmla="*/ 2904 h 10000"/>
              <a:gd name="connsiteX201" fmla="*/ 9843 w 10000"/>
              <a:gd name="connsiteY201" fmla="*/ 2816 h 10000"/>
              <a:gd name="connsiteX202" fmla="*/ 9799 w 10000"/>
              <a:gd name="connsiteY202" fmla="*/ 2753 h 10000"/>
              <a:gd name="connsiteX203" fmla="*/ 9755 w 10000"/>
              <a:gd name="connsiteY203" fmla="*/ 2677 h 10000"/>
              <a:gd name="connsiteX204" fmla="*/ 9694 w 10000"/>
              <a:gd name="connsiteY204" fmla="*/ 2614 h 10000"/>
              <a:gd name="connsiteX205" fmla="*/ 9633 w 10000"/>
              <a:gd name="connsiteY205" fmla="*/ 2551 h 10000"/>
              <a:gd name="connsiteX206" fmla="*/ 9571 w 10000"/>
              <a:gd name="connsiteY206" fmla="*/ 2500 h 10000"/>
              <a:gd name="connsiteX207" fmla="*/ 9484 w 10000"/>
              <a:gd name="connsiteY207" fmla="*/ 2475 h 10000"/>
              <a:gd name="connsiteX208" fmla="*/ 9396 w 10000"/>
              <a:gd name="connsiteY208" fmla="*/ 2449 h 10000"/>
              <a:gd name="connsiteX209" fmla="*/ 9300 w 10000"/>
              <a:gd name="connsiteY209" fmla="*/ 2424 h 10000"/>
              <a:gd name="connsiteX210" fmla="*/ 9195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081 w 10000"/>
              <a:gd name="connsiteY216" fmla="*/ 2424 h 10000"/>
              <a:gd name="connsiteX217" fmla="*/ 8941 w 10000"/>
              <a:gd name="connsiteY217" fmla="*/ 2462 h 10000"/>
              <a:gd name="connsiteX218" fmla="*/ 8801 w 10000"/>
              <a:gd name="connsiteY218" fmla="*/ 2487 h 10000"/>
              <a:gd name="connsiteX219" fmla="*/ 8644 w 10000"/>
              <a:gd name="connsiteY219" fmla="*/ 2551 h 10000"/>
              <a:gd name="connsiteX220" fmla="*/ 8644 w 10000"/>
              <a:gd name="connsiteY220" fmla="*/ 2551 h 10000"/>
              <a:gd name="connsiteX221" fmla="*/ 8635 w 10000"/>
              <a:gd name="connsiteY221" fmla="*/ 2551 h 10000"/>
              <a:gd name="connsiteX222" fmla="*/ 8635 w 10000"/>
              <a:gd name="connsiteY222" fmla="*/ 2551 h 10000"/>
              <a:gd name="connsiteX223" fmla="*/ 8626 w 10000"/>
              <a:gd name="connsiteY223" fmla="*/ 2551 h 10000"/>
              <a:gd name="connsiteX224" fmla="*/ 8626 w 10000"/>
              <a:gd name="connsiteY224" fmla="*/ 2551 h 10000"/>
              <a:gd name="connsiteX225" fmla="*/ 8443 w 10000"/>
              <a:gd name="connsiteY225" fmla="*/ 2614 h 10000"/>
              <a:gd name="connsiteX226" fmla="*/ 8276 w 10000"/>
              <a:gd name="connsiteY226" fmla="*/ 2664 h 10000"/>
              <a:gd name="connsiteX227" fmla="*/ 8110 w 10000"/>
              <a:gd name="connsiteY227" fmla="*/ 2689 h 10000"/>
              <a:gd name="connsiteX228" fmla="*/ 7979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848 w 10000"/>
              <a:gd name="connsiteY236" fmla="*/ 2689 h 10000"/>
              <a:gd name="connsiteX237" fmla="*/ 7743 w 10000"/>
              <a:gd name="connsiteY237" fmla="*/ 2677 h 10000"/>
              <a:gd name="connsiteX238" fmla="*/ 7638 w 10000"/>
              <a:gd name="connsiteY238" fmla="*/ 2626 h 10000"/>
              <a:gd name="connsiteX239" fmla="*/ 7542 w 10000"/>
              <a:gd name="connsiteY239" fmla="*/ 2601 h 10000"/>
              <a:gd name="connsiteX240" fmla="*/ 7454 w 10000"/>
              <a:gd name="connsiteY240" fmla="*/ 2538 h 10000"/>
              <a:gd name="connsiteX241" fmla="*/ 7375 w 10000"/>
              <a:gd name="connsiteY241" fmla="*/ 2475 h 10000"/>
              <a:gd name="connsiteX242" fmla="*/ 7297 w 10000"/>
              <a:gd name="connsiteY242" fmla="*/ 2399 h 10000"/>
              <a:gd name="connsiteX243" fmla="*/ 7235 w 10000"/>
              <a:gd name="connsiteY243" fmla="*/ 2323 h 10000"/>
              <a:gd name="connsiteX244" fmla="*/ 7174 w 10000"/>
              <a:gd name="connsiteY244" fmla="*/ 2235 h 10000"/>
              <a:gd name="connsiteX245" fmla="*/ 7113 w 10000"/>
              <a:gd name="connsiteY245" fmla="*/ 2134 h 10000"/>
              <a:gd name="connsiteX246" fmla="*/ 7008 w 10000"/>
              <a:gd name="connsiteY246" fmla="*/ 1944 h 10000"/>
              <a:gd name="connsiteX247" fmla="*/ 6929 w 10000"/>
              <a:gd name="connsiteY247" fmla="*/ 1730 h 10000"/>
              <a:gd name="connsiteX248" fmla="*/ 6850 w 10000"/>
              <a:gd name="connsiteY248" fmla="*/ 1515 h 10000"/>
              <a:gd name="connsiteX249" fmla="*/ 6850 w 10000"/>
              <a:gd name="connsiteY249" fmla="*/ 1515 h 10000"/>
              <a:gd name="connsiteX250" fmla="*/ 6842 w 10000"/>
              <a:gd name="connsiteY250" fmla="*/ 1490 h 10000"/>
              <a:gd name="connsiteX251" fmla="*/ 6842 w 10000"/>
              <a:gd name="connsiteY251" fmla="*/ 1490 h 10000"/>
              <a:gd name="connsiteX252" fmla="*/ 6842 w 10000"/>
              <a:gd name="connsiteY252" fmla="*/ 1477 h 10000"/>
              <a:gd name="connsiteX253" fmla="*/ 6842 w 10000"/>
              <a:gd name="connsiteY253" fmla="*/ 1477 h 10000"/>
              <a:gd name="connsiteX254" fmla="*/ 6842 w 10000"/>
              <a:gd name="connsiteY254" fmla="*/ 1477 h 10000"/>
              <a:gd name="connsiteX255" fmla="*/ 6798 w 10000"/>
              <a:gd name="connsiteY255" fmla="*/ 1338 h 10000"/>
              <a:gd name="connsiteX256" fmla="*/ 6780 w 10000"/>
              <a:gd name="connsiteY256" fmla="*/ 1162 h 10000"/>
              <a:gd name="connsiteX257" fmla="*/ 6754 w 10000"/>
              <a:gd name="connsiteY257" fmla="*/ 947 h 10000"/>
              <a:gd name="connsiteX258" fmla="*/ 6754 w 10000"/>
              <a:gd name="connsiteY258" fmla="*/ 720 h 10000"/>
              <a:gd name="connsiteX259" fmla="*/ 6754 w 10000"/>
              <a:gd name="connsiteY259" fmla="*/ 720 h 10000"/>
              <a:gd name="connsiteX260" fmla="*/ 6763 w 10000"/>
              <a:gd name="connsiteY260" fmla="*/ 366 h 10000"/>
              <a:gd name="connsiteX261" fmla="*/ 6789 w 10000"/>
              <a:gd name="connsiteY26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0000" h="10000">
                <a:moveTo>
                  <a:pt x="6789" y="0"/>
                </a:moveTo>
                <a:lnTo>
                  <a:pt x="6789" y="0"/>
                </a:lnTo>
                <a:lnTo>
                  <a:pt x="6789" y="0"/>
                </a:lnTo>
                <a:lnTo>
                  <a:pt x="0" y="0"/>
                </a:lnTo>
                <a:lnTo>
                  <a:pt x="0" y="9747"/>
                </a:lnTo>
                <a:lnTo>
                  <a:pt x="0" y="9747"/>
                </a:lnTo>
                <a:lnTo>
                  <a:pt x="0" y="9747"/>
                </a:lnTo>
                <a:lnTo>
                  <a:pt x="752" y="9861"/>
                </a:lnTo>
                <a:lnTo>
                  <a:pt x="1067" y="9886"/>
                </a:lnTo>
                <a:lnTo>
                  <a:pt x="1304" y="9899"/>
                </a:lnTo>
                <a:lnTo>
                  <a:pt x="1304" y="9899"/>
                </a:lnTo>
                <a:lnTo>
                  <a:pt x="1566" y="9924"/>
                </a:lnTo>
                <a:lnTo>
                  <a:pt x="1846" y="9962"/>
                </a:lnTo>
                <a:lnTo>
                  <a:pt x="1846" y="9962"/>
                </a:lnTo>
                <a:lnTo>
                  <a:pt x="2030" y="10000"/>
                </a:lnTo>
                <a:lnTo>
                  <a:pt x="2213" y="10000"/>
                </a:lnTo>
                <a:lnTo>
                  <a:pt x="2213" y="10000"/>
                </a:lnTo>
                <a:lnTo>
                  <a:pt x="2213" y="10000"/>
                </a:lnTo>
                <a:lnTo>
                  <a:pt x="2213" y="10000"/>
                </a:lnTo>
                <a:lnTo>
                  <a:pt x="2213"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21" y="8876"/>
                </a:lnTo>
                <a:lnTo>
                  <a:pt x="2712" y="8864"/>
                </a:lnTo>
                <a:lnTo>
                  <a:pt x="2712" y="8864"/>
                </a:lnTo>
                <a:lnTo>
                  <a:pt x="2712" y="8851"/>
                </a:lnTo>
                <a:lnTo>
                  <a:pt x="2712" y="8851"/>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167" y="6225"/>
                </a:lnTo>
                <a:lnTo>
                  <a:pt x="3167" y="6225"/>
                </a:lnTo>
                <a:lnTo>
                  <a:pt x="3342" y="6162"/>
                </a:lnTo>
                <a:lnTo>
                  <a:pt x="3473" y="6136"/>
                </a:lnTo>
                <a:lnTo>
                  <a:pt x="3613" y="6124"/>
                </a:lnTo>
                <a:lnTo>
                  <a:pt x="3736" y="6124"/>
                </a:lnTo>
                <a:lnTo>
                  <a:pt x="3736" y="6124"/>
                </a:lnTo>
                <a:lnTo>
                  <a:pt x="3736" y="6124"/>
                </a:lnTo>
                <a:lnTo>
                  <a:pt x="3736" y="6124"/>
                </a:lnTo>
                <a:lnTo>
                  <a:pt x="3736" y="6124"/>
                </a:lnTo>
                <a:lnTo>
                  <a:pt x="3736"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lnTo>
                  <a:pt x="4164" y="7551"/>
                </a:ln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759" y="10000"/>
                </a:lnTo>
                <a:lnTo>
                  <a:pt x="4759" y="10000"/>
                </a:lnTo>
                <a:lnTo>
                  <a:pt x="4759" y="10000"/>
                </a:lnTo>
                <a:lnTo>
                  <a:pt x="4759" y="10000"/>
                </a:lnTo>
                <a:lnTo>
                  <a:pt x="4821" y="10000"/>
                </a:lnTo>
                <a:lnTo>
                  <a:pt x="4821" y="10000"/>
                </a:lnTo>
                <a:lnTo>
                  <a:pt x="5136" y="9962"/>
                </a:lnTo>
                <a:lnTo>
                  <a:pt x="5468" y="9924"/>
                </a:lnTo>
                <a:lnTo>
                  <a:pt x="6203" y="9798"/>
                </a:lnTo>
                <a:lnTo>
                  <a:pt x="6982" y="9672"/>
                </a:lnTo>
                <a:lnTo>
                  <a:pt x="7358" y="9621"/>
                </a:lnTo>
                <a:lnTo>
                  <a:pt x="7734" y="9583"/>
                </a:lnTo>
                <a:lnTo>
                  <a:pt x="7734" y="9583"/>
                </a:lnTo>
                <a:lnTo>
                  <a:pt x="7725" y="9508"/>
                </a:lnTo>
                <a:lnTo>
                  <a:pt x="7725" y="9508"/>
                </a:lnTo>
                <a:lnTo>
                  <a:pt x="7725" y="9508"/>
                </a:lnTo>
                <a:lnTo>
                  <a:pt x="7725" y="9508"/>
                </a:lnTo>
                <a:lnTo>
                  <a:pt x="7725" y="9508"/>
                </a:lnTo>
                <a:cubicBezTo>
                  <a:pt x="7716" y="9474"/>
                  <a:pt x="7708" y="9441"/>
                  <a:pt x="7699" y="9407"/>
                </a:cubicBezTo>
                <a:lnTo>
                  <a:pt x="7699" y="9407"/>
                </a:lnTo>
                <a:lnTo>
                  <a:pt x="7699" y="9381"/>
                </a:ln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857" y="3939"/>
                </a:lnTo>
                <a:lnTo>
                  <a:pt x="7857" y="3939"/>
                </a:lnTo>
                <a:lnTo>
                  <a:pt x="7857" y="3939"/>
                </a:lnTo>
                <a:lnTo>
                  <a:pt x="7857" y="3939"/>
                </a:lnTo>
                <a:lnTo>
                  <a:pt x="7857" y="3939"/>
                </a:lnTo>
                <a:lnTo>
                  <a:pt x="7857" y="3939"/>
                </a:lnTo>
                <a:lnTo>
                  <a:pt x="7857" y="3939"/>
                </a:lnTo>
                <a:lnTo>
                  <a:pt x="7927" y="3939"/>
                </a:lnTo>
                <a:cubicBezTo>
                  <a:pt x="7950" y="3948"/>
                  <a:pt x="7974" y="3956"/>
                  <a:pt x="7997" y="3965"/>
                </a:cubicBezTo>
                <a:lnTo>
                  <a:pt x="8136" y="4028"/>
                </a:lnTo>
                <a:lnTo>
                  <a:pt x="8294" y="4116"/>
                </a:lnTo>
                <a:lnTo>
                  <a:pt x="8443" y="4242"/>
                </a:lnTo>
                <a:lnTo>
                  <a:pt x="8443" y="4242"/>
                </a:lnTo>
                <a:lnTo>
                  <a:pt x="8451"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66" y="4848"/>
                </a:lnTo>
                <a:lnTo>
                  <a:pt x="9484" y="4848"/>
                </a:lnTo>
                <a:lnTo>
                  <a:pt x="9484" y="4848"/>
                </a:lnTo>
                <a:lnTo>
                  <a:pt x="9484" y="4848"/>
                </a:lnTo>
                <a:lnTo>
                  <a:pt x="9484" y="4848"/>
                </a:lnTo>
                <a:lnTo>
                  <a:pt x="9580" y="4836"/>
                </a:lnTo>
                <a:cubicBezTo>
                  <a:pt x="9609" y="4823"/>
                  <a:pt x="9639" y="4811"/>
                  <a:pt x="9668" y="4798"/>
                </a:cubicBezTo>
                <a:cubicBezTo>
                  <a:pt x="9691" y="4781"/>
                  <a:pt x="9715" y="4764"/>
                  <a:pt x="9738" y="4747"/>
                </a:cubicBezTo>
                <a:lnTo>
                  <a:pt x="9799" y="4659"/>
                </a:lnTo>
                <a:lnTo>
                  <a:pt x="9799" y="4659"/>
                </a:lnTo>
                <a:lnTo>
                  <a:pt x="9799" y="4659"/>
                </a:lnTo>
                <a:lnTo>
                  <a:pt x="9799" y="4659"/>
                </a:lnTo>
                <a:lnTo>
                  <a:pt x="9799" y="4659"/>
                </a:lnTo>
                <a:lnTo>
                  <a:pt x="9799" y="4659"/>
                </a:lnTo>
                <a:lnTo>
                  <a:pt x="9816" y="4659"/>
                </a:lnTo>
                <a:lnTo>
                  <a:pt x="9816" y="4659"/>
                </a:lnTo>
                <a:lnTo>
                  <a:pt x="9816" y="4659"/>
                </a:lnTo>
                <a:lnTo>
                  <a:pt x="9816" y="4659"/>
                </a:lnTo>
                <a:lnTo>
                  <a:pt x="9816" y="4646"/>
                </a:lnTo>
                <a:lnTo>
                  <a:pt x="9816" y="4646"/>
                </a:lnTo>
                <a:lnTo>
                  <a:pt x="9816" y="4646"/>
                </a:lnTo>
                <a:lnTo>
                  <a:pt x="9816" y="4646"/>
                </a:lnTo>
                <a:lnTo>
                  <a:pt x="9816" y="4646"/>
                </a:lnTo>
                <a:lnTo>
                  <a:pt x="9816" y="4646"/>
                </a:lnTo>
                <a:lnTo>
                  <a:pt x="9816" y="4646"/>
                </a:lnTo>
                <a:lnTo>
                  <a:pt x="9816" y="4646"/>
                </a:lnTo>
                <a:lnTo>
                  <a:pt x="9816" y="4646"/>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195" y="2424"/>
                </a:lnTo>
                <a:lnTo>
                  <a:pt x="9195" y="2424"/>
                </a:lnTo>
                <a:lnTo>
                  <a:pt x="9195" y="2424"/>
                </a:lnTo>
                <a:lnTo>
                  <a:pt x="9195" y="2424"/>
                </a:lnTo>
                <a:lnTo>
                  <a:pt x="9195" y="2424"/>
                </a:lnTo>
                <a:lnTo>
                  <a:pt x="9081" y="2424"/>
                </a:lnTo>
                <a:lnTo>
                  <a:pt x="8941" y="2462"/>
                </a:lnTo>
                <a:lnTo>
                  <a:pt x="8801" y="2487"/>
                </a:lnTo>
                <a:lnTo>
                  <a:pt x="8644" y="2551"/>
                </a:lnTo>
                <a:lnTo>
                  <a:pt x="8644" y="2551"/>
                </a:lnTo>
                <a:lnTo>
                  <a:pt x="8635" y="2551"/>
                </a:lnTo>
                <a:lnTo>
                  <a:pt x="8635" y="2551"/>
                </a:lnTo>
                <a:lnTo>
                  <a:pt x="8626" y="2551"/>
                </a:lnTo>
                <a:lnTo>
                  <a:pt x="8626" y="2551"/>
                </a:lnTo>
                <a:lnTo>
                  <a:pt x="8443" y="2614"/>
                </a:lnTo>
                <a:lnTo>
                  <a:pt x="8276" y="2664"/>
                </a:lnTo>
                <a:lnTo>
                  <a:pt x="8110" y="2689"/>
                </a:lnTo>
                <a:lnTo>
                  <a:pt x="7979" y="2689"/>
                </a:lnTo>
                <a:lnTo>
                  <a:pt x="7979" y="2689"/>
                </a:lnTo>
                <a:lnTo>
                  <a:pt x="7979" y="2689"/>
                </a:lnTo>
                <a:lnTo>
                  <a:pt x="7979" y="2689"/>
                </a:lnTo>
                <a:lnTo>
                  <a:pt x="7979" y="2689"/>
                </a:lnTo>
                <a:lnTo>
                  <a:pt x="7979" y="2689"/>
                </a:lnTo>
                <a:lnTo>
                  <a:pt x="7979"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lnTo>
                  <a:pt x="6850" y="1515"/>
                </a:lnTo>
                <a:cubicBezTo>
                  <a:pt x="6847" y="1507"/>
                  <a:pt x="6845" y="1498"/>
                  <a:pt x="6842" y="1490"/>
                </a:cubicBezTo>
                <a:lnTo>
                  <a:pt x="6842" y="1490"/>
                </a:lnTo>
                <a:lnTo>
                  <a:pt x="6842" y="1477"/>
                </a:lnTo>
                <a:lnTo>
                  <a:pt x="6842" y="1477"/>
                </a:ln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54" y="720"/>
                </a:lnTo>
                <a:lnTo>
                  <a:pt x="6763" y="366"/>
                </a:lnTo>
                <a:cubicBezTo>
                  <a:pt x="6772" y="244"/>
                  <a:pt x="6780" y="122"/>
                  <a:pt x="6789" y="0"/>
                </a:cubicBezTo>
                <a:close/>
              </a:path>
            </a:pathLst>
          </a:custGeom>
          <a:solidFill>
            <a:schemeClr val="accent6"/>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dirty="0"/>
          </a:p>
        </p:txBody>
      </p:sp>
      <p:sp>
        <p:nvSpPr>
          <p:cNvPr id="19" name="Freeform 18"/>
          <p:cNvSpPr>
            <a:spLocks/>
          </p:cNvSpPr>
          <p:nvPr/>
        </p:nvSpPr>
        <p:spPr bwMode="auto">
          <a:xfrm rot="21047678">
            <a:off x="1984681" y="3180006"/>
            <a:ext cx="1799623" cy="1854243"/>
          </a:xfrm>
          <a:custGeom>
            <a:avLst/>
            <a:gdLst>
              <a:gd name="T0" fmla="*/ 0 w 995"/>
              <a:gd name="T1" fmla="*/ 57 h 1075"/>
              <a:gd name="T2" fmla="*/ 10 w 995"/>
              <a:gd name="T3" fmla="*/ 117 h 1075"/>
              <a:gd name="T4" fmla="*/ 29 w 995"/>
              <a:gd name="T5" fmla="*/ 154 h 1075"/>
              <a:gd name="T6" fmla="*/ 80 w 995"/>
              <a:gd name="T7" fmla="*/ 201 h 1075"/>
              <a:gd name="T8" fmla="*/ 140 w 995"/>
              <a:gd name="T9" fmla="*/ 213 h 1075"/>
              <a:gd name="T10" fmla="*/ 174 w 995"/>
              <a:gd name="T11" fmla="*/ 211 h 1075"/>
              <a:gd name="T12" fmla="*/ 216 w 995"/>
              <a:gd name="T13" fmla="*/ 202 h 1075"/>
              <a:gd name="T14" fmla="*/ 279 w 995"/>
              <a:gd name="T15" fmla="*/ 192 h 1075"/>
              <a:gd name="T16" fmla="*/ 279 w 995"/>
              <a:gd name="T17" fmla="*/ 192 h 1075"/>
              <a:gd name="T18" fmla="*/ 336 w 995"/>
              <a:gd name="T19" fmla="*/ 207 h 1075"/>
              <a:gd name="T20" fmla="*/ 369 w 995"/>
              <a:gd name="T21" fmla="*/ 258 h 1075"/>
              <a:gd name="T22" fmla="*/ 362 w 995"/>
              <a:gd name="T23" fmla="*/ 346 h 1075"/>
              <a:gd name="T24" fmla="*/ 350 w 995"/>
              <a:gd name="T25" fmla="*/ 368 h 1075"/>
              <a:gd name="T26" fmla="*/ 350 w 995"/>
              <a:gd name="T27" fmla="*/ 368 h 1075"/>
              <a:gd name="T28" fmla="*/ 348 w 995"/>
              <a:gd name="T29" fmla="*/ 369 h 1075"/>
              <a:gd name="T30" fmla="*/ 333 w 995"/>
              <a:gd name="T31" fmla="*/ 380 h 1075"/>
              <a:gd name="T32" fmla="*/ 312 w 995"/>
              <a:gd name="T33" fmla="*/ 384 h 1075"/>
              <a:gd name="T34" fmla="*/ 280 w 995"/>
              <a:gd name="T35" fmla="*/ 379 h 1075"/>
              <a:gd name="T36" fmla="*/ 200 w 995"/>
              <a:gd name="T37" fmla="*/ 339 h 1075"/>
              <a:gd name="T38" fmla="*/ 199 w 995"/>
              <a:gd name="T39" fmla="*/ 338 h 1075"/>
              <a:gd name="T40" fmla="*/ 194 w 995"/>
              <a:gd name="T41" fmla="*/ 336 h 1075"/>
              <a:gd name="T42" fmla="*/ 134 w 995"/>
              <a:gd name="T43" fmla="*/ 312 h 1075"/>
              <a:gd name="T44" fmla="*/ 126 w 995"/>
              <a:gd name="T45" fmla="*/ 312 h 1075"/>
              <a:gd name="T46" fmla="*/ 86 w 995"/>
              <a:gd name="T47" fmla="*/ 329 h 1075"/>
              <a:gd name="T48" fmla="*/ 60 w 995"/>
              <a:gd name="T49" fmla="*/ 407 h 1075"/>
              <a:gd name="T50" fmla="*/ 81 w 995"/>
              <a:gd name="T51" fmla="*/ 631 h 1075"/>
              <a:gd name="T52" fmla="*/ 111 w 995"/>
              <a:gd name="T53" fmla="*/ 753 h 1075"/>
              <a:gd name="T54" fmla="*/ 112 w 995"/>
              <a:gd name="T55" fmla="*/ 759 h 1075"/>
              <a:gd name="T56" fmla="*/ 115 w 995"/>
              <a:gd name="T57" fmla="*/ 759 h 1075"/>
              <a:gd name="T58" fmla="*/ 174 w 995"/>
              <a:gd name="T59" fmla="*/ 758 h 1075"/>
              <a:gd name="T60" fmla="*/ 175 w 995"/>
              <a:gd name="T61" fmla="*/ 758 h 1075"/>
              <a:gd name="T62" fmla="*/ 176 w 995"/>
              <a:gd name="T63" fmla="*/ 758 h 1075"/>
              <a:gd name="T64" fmla="*/ 227 w 995"/>
              <a:gd name="T65" fmla="*/ 756 h 1075"/>
              <a:gd name="T66" fmla="*/ 229 w 995"/>
              <a:gd name="T67" fmla="*/ 756 h 1075"/>
              <a:gd name="T68" fmla="*/ 284 w 995"/>
              <a:gd name="T69" fmla="*/ 756 h 1075"/>
              <a:gd name="T70" fmla="*/ 369 w 995"/>
              <a:gd name="T71" fmla="*/ 759 h 1075"/>
              <a:gd name="T72" fmla="*/ 487 w 995"/>
              <a:gd name="T73" fmla="*/ 782 h 1075"/>
              <a:gd name="T74" fmla="*/ 515 w 995"/>
              <a:gd name="T75" fmla="*/ 817 h 1075"/>
              <a:gd name="T76" fmla="*/ 512 w 995"/>
              <a:gd name="T77" fmla="*/ 844 h 1075"/>
              <a:gd name="T78" fmla="*/ 485 w 995"/>
              <a:gd name="T79" fmla="*/ 989 h 1075"/>
              <a:gd name="T80" fmla="*/ 496 w 995"/>
              <a:gd name="T81" fmla="*/ 1037 h 1075"/>
              <a:gd name="T82" fmla="*/ 521 w 995"/>
              <a:gd name="T83" fmla="*/ 1062 h 1075"/>
              <a:gd name="T84" fmla="*/ 575 w 995"/>
              <a:gd name="T85" fmla="*/ 1075 h 1075"/>
              <a:gd name="T86" fmla="*/ 614 w 995"/>
              <a:gd name="T87" fmla="*/ 1071 h 1075"/>
              <a:gd name="T88" fmla="*/ 679 w 995"/>
              <a:gd name="T89" fmla="*/ 1040 h 1075"/>
              <a:gd name="T90" fmla="*/ 700 w 995"/>
              <a:gd name="T91" fmla="*/ 992 h 1075"/>
              <a:gd name="T92" fmla="*/ 695 w 995"/>
              <a:gd name="T93" fmla="*/ 982 h 1075"/>
              <a:gd name="T94" fmla="*/ 695 w 995"/>
              <a:gd name="T95" fmla="*/ 982 h 1075"/>
              <a:gd name="T96" fmla="*/ 695 w 995"/>
              <a:gd name="T97" fmla="*/ 981 h 1075"/>
              <a:gd name="T98" fmla="*/ 648 w 995"/>
              <a:gd name="T99" fmla="*/ 900 h 1075"/>
              <a:gd name="T100" fmla="*/ 636 w 995"/>
              <a:gd name="T101" fmla="*/ 839 h 1075"/>
              <a:gd name="T102" fmla="*/ 667 w 995"/>
              <a:gd name="T103" fmla="*/ 801 h 1075"/>
              <a:gd name="T104" fmla="*/ 995 w 995"/>
              <a:gd name="T105" fmla="*/ 765 h 1075"/>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940 w 10000"/>
              <a:gd name="connsiteY126" fmla="*/ 31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839 w 10000"/>
              <a:gd name="connsiteY126" fmla="*/ 39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815 w 10000"/>
              <a:gd name="connsiteY125" fmla="*/ 3793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815 w 10000"/>
              <a:gd name="connsiteY120" fmla="*/ 3851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950 w 10000"/>
              <a:gd name="connsiteY123" fmla="*/ 3126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98 w 10000"/>
              <a:gd name="connsiteY123" fmla="*/ 3779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508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769 w 10000"/>
              <a:gd name="connsiteY122" fmla="*/ 3033 h 10000"/>
              <a:gd name="connsiteX123" fmla="*/ 1588 w 10000"/>
              <a:gd name="connsiteY123" fmla="*/ 2967 h 10000"/>
              <a:gd name="connsiteX124" fmla="*/ 1427 w 10000"/>
              <a:gd name="connsiteY124" fmla="*/ 2921 h 10000"/>
              <a:gd name="connsiteX125" fmla="*/ 1347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146 w 10000"/>
              <a:gd name="connsiteY132" fmla="*/ 2921 h 10000"/>
              <a:gd name="connsiteX133" fmla="*/ 1085 w 10000"/>
              <a:gd name="connsiteY133" fmla="*/ 2940 h 10000"/>
              <a:gd name="connsiteX134" fmla="*/ 1025 w 10000"/>
              <a:gd name="connsiteY134" fmla="*/ 2949 h 10000"/>
              <a:gd name="connsiteX135" fmla="*/ 965 w 10000"/>
              <a:gd name="connsiteY135" fmla="*/ 2986 h 10000"/>
              <a:gd name="connsiteX136" fmla="*/ 915 w 10000"/>
              <a:gd name="connsiteY136" fmla="*/ 3023 h 10000"/>
              <a:gd name="connsiteX137" fmla="*/ 864 w 10000"/>
              <a:gd name="connsiteY137" fmla="*/ 3060 h 10000"/>
              <a:gd name="connsiteX138" fmla="*/ 814 w 10000"/>
              <a:gd name="connsiteY138" fmla="*/ 3107 h 10000"/>
              <a:gd name="connsiteX139" fmla="*/ 784 w 10000"/>
              <a:gd name="connsiteY139" fmla="*/ 3163 h 10000"/>
              <a:gd name="connsiteX140" fmla="*/ 744 w 10000"/>
              <a:gd name="connsiteY140" fmla="*/ 3237 h 10000"/>
              <a:gd name="connsiteX141" fmla="*/ 673 w 10000"/>
              <a:gd name="connsiteY141" fmla="*/ 3377 h 10000"/>
              <a:gd name="connsiteX142" fmla="*/ 623 w 10000"/>
              <a:gd name="connsiteY142" fmla="*/ 3563 h 10000"/>
              <a:gd name="connsiteX143" fmla="*/ 603 w 10000"/>
              <a:gd name="connsiteY143" fmla="*/ 3786 h 10000"/>
              <a:gd name="connsiteX144" fmla="*/ 573 w 10000"/>
              <a:gd name="connsiteY144" fmla="*/ 4037 h 10000"/>
              <a:gd name="connsiteX145" fmla="*/ 583 w 10000"/>
              <a:gd name="connsiteY145" fmla="*/ 4326 h 10000"/>
              <a:gd name="connsiteX146" fmla="*/ 613 w 10000"/>
              <a:gd name="connsiteY146" fmla="*/ 4651 h 10000"/>
              <a:gd name="connsiteX147" fmla="*/ 663 w 10000"/>
              <a:gd name="connsiteY147" fmla="*/ 5014 h 10000"/>
              <a:gd name="connsiteX148" fmla="*/ 734 w 10000"/>
              <a:gd name="connsiteY148" fmla="*/ 5423 h 10000"/>
              <a:gd name="connsiteX149" fmla="*/ 814 w 10000"/>
              <a:gd name="connsiteY149" fmla="*/ 5870 h 10000"/>
              <a:gd name="connsiteX150" fmla="*/ 945 w 10000"/>
              <a:gd name="connsiteY150" fmla="*/ 6372 h 10000"/>
              <a:gd name="connsiteX151" fmla="*/ 1085 w 10000"/>
              <a:gd name="connsiteY151" fmla="*/ 6912 h 10000"/>
              <a:gd name="connsiteX152" fmla="*/ 1085 w 10000"/>
              <a:gd name="connsiteY152" fmla="*/ 6912 h 10000"/>
              <a:gd name="connsiteX153" fmla="*/ 1085 w 10000"/>
              <a:gd name="connsiteY153" fmla="*/ 6930 h 10000"/>
              <a:gd name="connsiteX154" fmla="*/ 1085 w 10000"/>
              <a:gd name="connsiteY154" fmla="*/ 6930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26 w 10000"/>
              <a:gd name="connsiteY160" fmla="*/ 7060 h 10000"/>
              <a:gd name="connsiteX161" fmla="*/ 1126 w 10000"/>
              <a:gd name="connsiteY161" fmla="*/ 7060 h 10000"/>
              <a:gd name="connsiteX162" fmla="*/ 1126 w 10000"/>
              <a:gd name="connsiteY162" fmla="*/ 7060 h 10000"/>
              <a:gd name="connsiteX163" fmla="*/ 1126 w 10000"/>
              <a:gd name="connsiteY163" fmla="*/ 7060 h 10000"/>
              <a:gd name="connsiteX164" fmla="*/ 1146 w 10000"/>
              <a:gd name="connsiteY164" fmla="*/ 7060 h 10000"/>
              <a:gd name="connsiteX165" fmla="*/ 114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457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980 w 10000"/>
              <a:gd name="connsiteY188" fmla="*/ 7051 h 10000"/>
              <a:gd name="connsiteX189" fmla="*/ 1980 w 10000"/>
              <a:gd name="connsiteY189" fmla="*/ 7051 h 10000"/>
              <a:gd name="connsiteX190" fmla="*/ 2281 w 10000"/>
              <a:gd name="connsiteY190" fmla="*/ 7033 h 10000"/>
              <a:gd name="connsiteX191" fmla="*/ 2281 w 10000"/>
              <a:gd name="connsiteY191" fmla="*/ 7033 h 10000"/>
              <a:gd name="connsiteX192" fmla="*/ 2281 w 10000"/>
              <a:gd name="connsiteY192" fmla="*/ 7033 h 10000"/>
              <a:gd name="connsiteX193" fmla="*/ 2281 w 10000"/>
              <a:gd name="connsiteY193" fmla="*/ 7033 h 10000"/>
              <a:gd name="connsiteX194" fmla="*/ 2291 w 10000"/>
              <a:gd name="connsiteY194" fmla="*/ 7033 h 10000"/>
              <a:gd name="connsiteX195" fmla="*/ 2291 w 10000"/>
              <a:gd name="connsiteY195" fmla="*/ 7033 h 10000"/>
              <a:gd name="connsiteX196" fmla="*/ 2302 w 10000"/>
              <a:gd name="connsiteY196" fmla="*/ 7033 h 10000"/>
              <a:gd name="connsiteX197" fmla="*/ 2302 w 10000"/>
              <a:gd name="connsiteY197" fmla="*/ 7033 h 10000"/>
              <a:gd name="connsiteX198" fmla="*/ 2332 w 10000"/>
              <a:gd name="connsiteY198" fmla="*/ 7033 h 10000"/>
              <a:gd name="connsiteX199" fmla="*/ 2332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3286 w 10000"/>
              <a:gd name="connsiteY208" fmla="*/ 7033 h 10000"/>
              <a:gd name="connsiteX209" fmla="*/ 3709 w 10000"/>
              <a:gd name="connsiteY209" fmla="*/ 7060 h 10000"/>
              <a:gd name="connsiteX210" fmla="*/ 4101 w 10000"/>
              <a:gd name="connsiteY210" fmla="*/ 7088 h 10000"/>
              <a:gd name="connsiteX211" fmla="*/ 4291 w 10000"/>
              <a:gd name="connsiteY211" fmla="*/ 7116 h 10000"/>
              <a:gd name="connsiteX212" fmla="*/ 4462 w 10000"/>
              <a:gd name="connsiteY212" fmla="*/ 7135 h 10000"/>
              <a:gd name="connsiteX213" fmla="*/ 4623 w 10000"/>
              <a:gd name="connsiteY213" fmla="*/ 7172 h 10000"/>
              <a:gd name="connsiteX214" fmla="*/ 4764 w 10000"/>
              <a:gd name="connsiteY214" fmla="*/ 7219 h 10000"/>
              <a:gd name="connsiteX215" fmla="*/ 4894 w 10000"/>
              <a:gd name="connsiteY215" fmla="*/ 7274 h 10000"/>
              <a:gd name="connsiteX216" fmla="*/ 4985 w 10000"/>
              <a:gd name="connsiteY216" fmla="*/ 7330 h 10000"/>
              <a:gd name="connsiteX217" fmla="*/ 5075 w 10000"/>
              <a:gd name="connsiteY217" fmla="*/ 7395 h 10000"/>
              <a:gd name="connsiteX218" fmla="*/ 5136 w 10000"/>
              <a:gd name="connsiteY218" fmla="*/ 7460 h 10000"/>
              <a:gd name="connsiteX219" fmla="*/ 5156 w 10000"/>
              <a:gd name="connsiteY219" fmla="*/ 7507 h 10000"/>
              <a:gd name="connsiteX220" fmla="*/ 5176 w 10000"/>
              <a:gd name="connsiteY220" fmla="*/ 7553 h 10000"/>
              <a:gd name="connsiteX221" fmla="*/ 5176 w 10000"/>
              <a:gd name="connsiteY221" fmla="*/ 7600 h 10000"/>
              <a:gd name="connsiteX222" fmla="*/ 5176 w 10000"/>
              <a:gd name="connsiteY222" fmla="*/ 7656 h 10000"/>
              <a:gd name="connsiteX223" fmla="*/ 5176 w 10000"/>
              <a:gd name="connsiteY223" fmla="*/ 7656 h 10000"/>
              <a:gd name="connsiteX224" fmla="*/ 5176 w 10000"/>
              <a:gd name="connsiteY224" fmla="*/ 7665 h 10000"/>
              <a:gd name="connsiteX225" fmla="*/ 5176 w 10000"/>
              <a:gd name="connsiteY225" fmla="*/ 7665 h 10000"/>
              <a:gd name="connsiteX226" fmla="*/ 5176 w 10000"/>
              <a:gd name="connsiteY226" fmla="*/ 7665 h 10000"/>
              <a:gd name="connsiteX227" fmla="*/ 5146 w 10000"/>
              <a:gd name="connsiteY227" fmla="*/ 7851 h 10000"/>
              <a:gd name="connsiteX228" fmla="*/ 5095 w 10000"/>
              <a:gd name="connsiteY228" fmla="*/ 8037 h 10000"/>
              <a:gd name="connsiteX229" fmla="*/ 5005 w 10000"/>
              <a:gd name="connsiteY229" fmla="*/ 8437 h 10000"/>
              <a:gd name="connsiteX230" fmla="*/ 4955 w 10000"/>
              <a:gd name="connsiteY230" fmla="*/ 8642 h 10000"/>
              <a:gd name="connsiteX231" fmla="*/ 4915 w 10000"/>
              <a:gd name="connsiteY231" fmla="*/ 8828 h 10000"/>
              <a:gd name="connsiteX232" fmla="*/ 4894 w 10000"/>
              <a:gd name="connsiteY232" fmla="*/ 9023 h 10000"/>
              <a:gd name="connsiteX233" fmla="*/ 4874 w 10000"/>
              <a:gd name="connsiteY233" fmla="*/ 9200 h 10000"/>
              <a:gd name="connsiteX234" fmla="*/ 4874 w 10000"/>
              <a:gd name="connsiteY234" fmla="*/ 9200 h 10000"/>
              <a:gd name="connsiteX235" fmla="*/ 4874 w 10000"/>
              <a:gd name="connsiteY235" fmla="*/ 9293 h 10000"/>
              <a:gd name="connsiteX236" fmla="*/ 4894 w 10000"/>
              <a:gd name="connsiteY236" fmla="*/ 9395 h 10000"/>
              <a:gd name="connsiteX237" fmla="*/ 4915 w 10000"/>
              <a:gd name="connsiteY237" fmla="*/ 9488 h 10000"/>
              <a:gd name="connsiteX238" fmla="*/ 4935 w 10000"/>
              <a:gd name="connsiteY238" fmla="*/ 9563 h 10000"/>
              <a:gd name="connsiteX239" fmla="*/ 4985 w 10000"/>
              <a:gd name="connsiteY239" fmla="*/ 9647 h 10000"/>
              <a:gd name="connsiteX240" fmla="*/ 5035 w 10000"/>
              <a:gd name="connsiteY240" fmla="*/ 9721 h 10000"/>
              <a:gd name="connsiteX241" fmla="*/ 5095 w 10000"/>
              <a:gd name="connsiteY241" fmla="*/ 9786 h 10000"/>
              <a:gd name="connsiteX242" fmla="*/ 5176 w 10000"/>
              <a:gd name="connsiteY242" fmla="*/ 9842 h 10000"/>
              <a:gd name="connsiteX243" fmla="*/ 5176 w 10000"/>
              <a:gd name="connsiteY243" fmla="*/ 9842 h 10000"/>
              <a:gd name="connsiteX244" fmla="*/ 5176 w 10000"/>
              <a:gd name="connsiteY244" fmla="*/ 9842 h 10000"/>
              <a:gd name="connsiteX245" fmla="*/ 5236 w 10000"/>
              <a:gd name="connsiteY245" fmla="*/ 9879 h 10000"/>
              <a:gd name="connsiteX246" fmla="*/ 5307 w 10000"/>
              <a:gd name="connsiteY246" fmla="*/ 9916 h 10000"/>
              <a:gd name="connsiteX247" fmla="*/ 5447 w 10000"/>
              <a:gd name="connsiteY247" fmla="*/ 9963 h 10000"/>
              <a:gd name="connsiteX248" fmla="*/ 5608 w 10000"/>
              <a:gd name="connsiteY248" fmla="*/ 9991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899 w 10000"/>
              <a:gd name="connsiteY255" fmla="*/ 9991 h 10000"/>
              <a:gd name="connsiteX256" fmla="*/ 6040 w 10000"/>
              <a:gd name="connsiteY256" fmla="*/ 9981 h 10000"/>
              <a:gd name="connsiteX257" fmla="*/ 6171 w 10000"/>
              <a:gd name="connsiteY257" fmla="*/ 9963 h 10000"/>
              <a:gd name="connsiteX258" fmla="*/ 6291 w 10000"/>
              <a:gd name="connsiteY258" fmla="*/ 9926 h 10000"/>
              <a:gd name="connsiteX259" fmla="*/ 6412 w 10000"/>
              <a:gd name="connsiteY259" fmla="*/ 9888 h 10000"/>
              <a:gd name="connsiteX260" fmla="*/ 6533 w 10000"/>
              <a:gd name="connsiteY260" fmla="*/ 9842 h 10000"/>
              <a:gd name="connsiteX261" fmla="*/ 6643 w 10000"/>
              <a:gd name="connsiteY261" fmla="*/ 9805 h 10000"/>
              <a:gd name="connsiteX262" fmla="*/ 6744 w 10000"/>
              <a:gd name="connsiteY262" fmla="*/ 9740 h 10000"/>
              <a:gd name="connsiteX263" fmla="*/ 6824 w 10000"/>
              <a:gd name="connsiteY263" fmla="*/ 9674 h 10000"/>
              <a:gd name="connsiteX264" fmla="*/ 6905 w 10000"/>
              <a:gd name="connsiteY264" fmla="*/ 9609 h 10000"/>
              <a:gd name="connsiteX265" fmla="*/ 6965 w 10000"/>
              <a:gd name="connsiteY265" fmla="*/ 9544 h 10000"/>
              <a:gd name="connsiteX266" fmla="*/ 7015 w 10000"/>
              <a:gd name="connsiteY266" fmla="*/ 9460 h 10000"/>
              <a:gd name="connsiteX267" fmla="*/ 7035 w 10000"/>
              <a:gd name="connsiteY267" fmla="*/ 9395 h 10000"/>
              <a:gd name="connsiteX268" fmla="*/ 7045 w 10000"/>
              <a:gd name="connsiteY268" fmla="*/ 9302 h 10000"/>
              <a:gd name="connsiteX269" fmla="*/ 7035 w 10000"/>
              <a:gd name="connsiteY269" fmla="*/ 9228 h 10000"/>
              <a:gd name="connsiteX270" fmla="*/ 6995 w 10000"/>
              <a:gd name="connsiteY270" fmla="*/ 9144 h 10000"/>
              <a:gd name="connsiteX271" fmla="*/ 6995 w 10000"/>
              <a:gd name="connsiteY271" fmla="*/ 9144 h 10000"/>
              <a:gd name="connsiteX272" fmla="*/ 6995 w 10000"/>
              <a:gd name="connsiteY272" fmla="*/ 9135 h 10000"/>
              <a:gd name="connsiteX273" fmla="*/ 699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794 w 10000"/>
              <a:gd name="connsiteY290" fmla="*/ 8837 h 10000"/>
              <a:gd name="connsiteX291" fmla="*/ 6693 w 10000"/>
              <a:gd name="connsiteY291" fmla="*/ 8679 h 10000"/>
              <a:gd name="connsiteX292" fmla="*/ 6593 w 10000"/>
              <a:gd name="connsiteY292" fmla="*/ 8521 h 10000"/>
              <a:gd name="connsiteX293" fmla="*/ 6513 w 10000"/>
              <a:gd name="connsiteY293" fmla="*/ 8372 h 10000"/>
              <a:gd name="connsiteX294" fmla="*/ 6442 w 10000"/>
              <a:gd name="connsiteY294" fmla="*/ 8214 h 10000"/>
              <a:gd name="connsiteX295" fmla="*/ 6392 w 10000"/>
              <a:gd name="connsiteY295" fmla="*/ 8056 h 10000"/>
              <a:gd name="connsiteX296" fmla="*/ 6382 w 10000"/>
              <a:gd name="connsiteY296" fmla="*/ 7981 h 10000"/>
              <a:gd name="connsiteX297" fmla="*/ 6382 w 10000"/>
              <a:gd name="connsiteY297" fmla="*/ 7907 h 10000"/>
              <a:gd name="connsiteX298" fmla="*/ 6382 w 10000"/>
              <a:gd name="connsiteY298" fmla="*/ 7907 h 10000"/>
              <a:gd name="connsiteX299" fmla="*/ 6392 w 10000"/>
              <a:gd name="connsiteY299" fmla="*/ 7805 h 10000"/>
              <a:gd name="connsiteX300" fmla="*/ 6422 w 10000"/>
              <a:gd name="connsiteY300" fmla="*/ 7702 h 10000"/>
              <a:gd name="connsiteX301" fmla="*/ 6452 w 10000"/>
              <a:gd name="connsiteY301" fmla="*/ 7656 h 10000"/>
              <a:gd name="connsiteX302" fmla="*/ 6492 w 10000"/>
              <a:gd name="connsiteY302" fmla="*/ 7609 h 10000"/>
              <a:gd name="connsiteX303" fmla="*/ 6523 w 10000"/>
              <a:gd name="connsiteY303" fmla="*/ 7563 h 10000"/>
              <a:gd name="connsiteX304" fmla="*/ 6573 w 10000"/>
              <a:gd name="connsiteY304" fmla="*/ 7526 h 10000"/>
              <a:gd name="connsiteX305" fmla="*/ 6704 w 10000"/>
              <a:gd name="connsiteY305" fmla="*/ 7451 h 10000"/>
              <a:gd name="connsiteX306" fmla="*/ 6864 w 10000"/>
              <a:gd name="connsiteY306" fmla="*/ 7395 h 10000"/>
              <a:gd name="connsiteX307" fmla="*/ 7065 w 10000"/>
              <a:gd name="connsiteY307" fmla="*/ 7349 h 10000"/>
              <a:gd name="connsiteX308" fmla="*/ 7307 w 10000"/>
              <a:gd name="connsiteY308" fmla="*/ 7321 h 10000"/>
              <a:gd name="connsiteX309" fmla="*/ 7307 w 10000"/>
              <a:gd name="connsiteY309" fmla="*/ 7321 h 10000"/>
              <a:gd name="connsiteX310" fmla="*/ 8533 w 10000"/>
              <a:gd name="connsiteY310" fmla="*/ 7219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769 w 10000"/>
              <a:gd name="connsiteY121" fmla="*/ 3033 h 10000"/>
              <a:gd name="connsiteX122" fmla="*/ 1588 w 10000"/>
              <a:gd name="connsiteY122" fmla="*/ 2967 h 10000"/>
              <a:gd name="connsiteX123" fmla="*/ 1427 w 10000"/>
              <a:gd name="connsiteY123" fmla="*/ 2921 h 10000"/>
              <a:gd name="connsiteX124" fmla="*/ 1347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146 w 10000"/>
              <a:gd name="connsiteY131" fmla="*/ 2921 h 10000"/>
              <a:gd name="connsiteX132" fmla="*/ 1085 w 10000"/>
              <a:gd name="connsiteY132" fmla="*/ 2940 h 10000"/>
              <a:gd name="connsiteX133" fmla="*/ 1025 w 10000"/>
              <a:gd name="connsiteY133" fmla="*/ 2949 h 10000"/>
              <a:gd name="connsiteX134" fmla="*/ 965 w 10000"/>
              <a:gd name="connsiteY134" fmla="*/ 2986 h 10000"/>
              <a:gd name="connsiteX135" fmla="*/ 915 w 10000"/>
              <a:gd name="connsiteY135" fmla="*/ 3023 h 10000"/>
              <a:gd name="connsiteX136" fmla="*/ 864 w 10000"/>
              <a:gd name="connsiteY136" fmla="*/ 3060 h 10000"/>
              <a:gd name="connsiteX137" fmla="*/ 814 w 10000"/>
              <a:gd name="connsiteY137" fmla="*/ 3107 h 10000"/>
              <a:gd name="connsiteX138" fmla="*/ 784 w 10000"/>
              <a:gd name="connsiteY138" fmla="*/ 3163 h 10000"/>
              <a:gd name="connsiteX139" fmla="*/ 744 w 10000"/>
              <a:gd name="connsiteY139" fmla="*/ 3237 h 10000"/>
              <a:gd name="connsiteX140" fmla="*/ 673 w 10000"/>
              <a:gd name="connsiteY140" fmla="*/ 3377 h 10000"/>
              <a:gd name="connsiteX141" fmla="*/ 623 w 10000"/>
              <a:gd name="connsiteY141" fmla="*/ 3563 h 10000"/>
              <a:gd name="connsiteX142" fmla="*/ 603 w 10000"/>
              <a:gd name="connsiteY142" fmla="*/ 3786 h 10000"/>
              <a:gd name="connsiteX143" fmla="*/ 573 w 10000"/>
              <a:gd name="connsiteY143" fmla="*/ 4037 h 10000"/>
              <a:gd name="connsiteX144" fmla="*/ 583 w 10000"/>
              <a:gd name="connsiteY144" fmla="*/ 4326 h 10000"/>
              <a:gd name="connsiteX145" fmla="*/ 613 w 10000"/>
              <a:gd name="connsiteY145" fmla="*/ 4651 h 10000"/>
              <a:gd name="connsiteX146" fmla="*/ 663 w 10000"/>
              <a:gd name="connsiteY146" fmla="*/ 5014 h 10000"/>
              <a:gd name="connsiteX147" fmla="*/ 734 w 10000"/>
              <a:gd name="connsiteY147" fmla="*/ 5423 h 10000"/>
              <a:gd name="connsiteX148" fmla="*/ 814 w 10000"/>
              <a:gd name="connsiteY148" fmla="*/ 5870 h 10000"/>
              <a:gd name="connsiteX149" fmla="*/ 945 w 10000"/>
              <a:gd name="connsiteY149" fmla="*/ 6372 h 10000"/>
              <a:gd name="connsiteX150" fmla="*/ 1085 w 10000"/>
              <a:gd name="connsiteY150" fmla="*/ 6912 h 10000"/>
              <a:gd name="connsiteX151" fmla="*/ 1085 w 10000"/>
              <a:gd name="connsiteY151" fmla="*/ 6912 h 10000"/>
              <a:gd name="connsiteX152" fmla="*/ 1085 w 10000"/>
              <a:gd name="connsiteY152" fmla="*/ 6930 h 10000"/>
              <a:gd name="connsiteX153" fmla="*/ 1085 w 10000"/>
              <a:gd name="connsiteY153" fmla="*/ 6930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26 w 10000"/>
              <a:gd name="connsiteY159" fmla="*/ 7060 h 10000"/>
              <a:gd name="connsiteX160" fmla="*/ 1126 w 10000"/>
              <a:gd name="connsiteY160" fmla="*/ 7060 h 10000"/>
              <a:gd name="connsiteX161" fmla="*/ 1126 w 10000"/>
              <a:gd name="connsiteY161" fmla="*/ 7060 h 10000"/>
              <a:gd name="connsiteX162" fmla="*/ 1126 w 10000"/>
              <a:gd name="connsiteY162" fmla="*/ 7060 h 10000"/>
              <a:gd name="connsiteX163" fmla="*/ 1146 w 10000"/>
              <a:gd name="connsiteY163" fmla="*/ 7060 h 10000"/>
              <a:gd name="connsiteX164" fmla="*/ 114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457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980 w 10000"/>
              <a:gd name="connsiteY187" fmla="*/ 7051 h 10000"/>
              <a:gd name="connsiteX188" fmla="*/ 1980 w 10000"/>
              <a:gd name="connsiteY188" fmla="*/ 7051 h 10000"/>
              <a:gd name="connsiteX189" fmla="*/ 2281 w 10000"/>
              <a:gd name="connsiteY189" fmla="*/ 7033 h 10000"/>
              <a:gd name="connsiteX190" fmla="*/ 2281 w 10000"/>
              <a:gd name="connsiteY190" fmla="*/ 7033 h 10000"/>
              <a:gd name="connsiteX191" fmla="*/ 2281 w 10000"/>
              <a:gd name="connsiteY191" fmla="*/ 7033 h 10000"/>
              <a:gd name="connsiteX192" fmla="*/ 2281 w 10000"/>
              <a:gd name="connsiteY192" fmla="*/ 7033 h 10000"/>
              <a:gd name="connsiteX193" fmla="*/ 2291 w 10000"/>
              <a:gd name="connsiteY193" fmla="*/ 7033 h 10000"/>
              <a:gd name="connsiteX194" fmla="*/ 2291 w 10000"/>
              <a:gd name="connsiteY194" fmla="*/ 7033 h 10000"/>
              <a:gd name="connsiteX195" fmla="*/ 2302 w 10000"/>
              <a:gd name="connsiteY195" fmla="*/ 7033 h 10000"/>
              <a:gd name="connsiteX196" fmla="*/ 2302 w 10000"/>
              <a:gd name="connsiteY196" fmla="*/ 7033 h 10000"/>
              <a:gd name="connsiteX197" fmla="*/ 2332 w 10000"/>
              <a:gd name="connsiteY197" fmla="*/ 7033 h 10000"/>
              <a:gd name="connsiteX198" fmla="*/ 2332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3286 w 10000"/>
              <a:gd name="connsiteY207" fmla="*/ 7033 h 10000"/>
              <a:gd name="connsiteX208" fmla="*/ 3709 w 10000"/>
              <a:gd name="connsiteY208" fmla="*/ 7060 h 10000"/>
              <a:gd name="connsiteX209" fmla="*/ 4101 w 10000"/>
              <a:gd name="connsiteY209" fmla="*/ 7088 h 10000"/>
              <a:gd name="connsiteX210" fmla="*/ 4291 w 10000"/>
              <a:gd name="connsiteY210" fmla="*/ 7116 h 10000"/>
              <a:gd name="connsiteX211" fmla="*/ 4462 w 10000"/>
              <a:gd name="connsiteY211" fmla="*/ 7135 h 10000"/>
              <a:gd name="connsiteX212" fmla="*/ 4623 w 10000"/>
              <a:gd name="connsiteY212" fmla="*/ 7172 h 10000"/>
              <a:gd name="connsiteX213" fmla="*/ 4764 w 10000"/>
              <a:gd name="connsiteY213" fmla="*/ 7219 h 10000"/>
              <a:gd name="connsiteX214" fmla="*/ 4894 w 10000"/>
              <a:gd name="connsiteY214" fmla="*/ 7274 h 10000"/>
              <a:gd name="connsiteX215" fmla="*/ 4985 w 10000"/>
              <a:gd name="connsiteY215" fmla="*/ 7330 h 10000"/>
              <a:gd name="connsiteX216" fmla="*/ 5075 w 10000"/>
              <a:gd name="connsiteY216" fmla="*/ 7395 h 10000"/>
              <a:gd name="connsiteX217" fmla="*/ 5136 w 10000"/>
              <a:gd name="connsiteY217" fmla="*/ 7460 h 10000"/>
              <a:gd name="connsiteX218" fmla="*/ 5156 w 10000"/>
              <a:gd name="connsiteY218" fmla="*/ 7507 h 10000"/>
              <a:gd name="connsiteX219" fmla="*/ 5176 w 10000"/>
              <a:gd name="connsiteY219" fmla="*/ 7553 h 10000"/>
              <a:gd name="connsiteX220" fmla="*/ 5176 w 10000"/>
              <a:gd name="connsiteY220" fmla="*/ 7600 h 10000"/>
              <a:gd name="connsiteX221" fmla="*/ 5176 w 10000"/>
              <a:gd name="connsiteY221" fmla="*/ 7656 h 10000"/>
              <a:gd name="connsiteX222" fmla="*/ 5176 w 10000"/>
              <a:gd name="connsiteY222" fmla="*/ 7656 h 10000"/>
              <a:gd name="connsiteX223" fmla="*/ 5176 w 10000"/>
              <a:gd name="connsiteY223" fmla="*/ 7665 h 10000"/>
              <a:gd name="connsiteX224" fmla="*/ 5176 w 10000"/>
              <a:gd name="connsiteY224" fmla="*/ 7665 h 10000"/>
              <a:gd name="connsiteX225" fmla="*/ 5176 w 10000"/>
              <a:gd name="connsiteY225" fmla="*/ 7665 h 10000"/>
              <a:gd name="connsiteX226" fmla="*/ 5146 w 10000"/>
              <a:gd name="connsiteY226" fmla="*/ 7851 h 10000"/>
              <a:gd name="connsiteX227" fmla="*/ 5095 w 10000"/>
              <a:gd name="connsiteY227" fmla="*/ 8037 h 10000"/>
              <a:gd name="connsiteX228" fmla="*/ 5005 w 10000"/>
              <a:gd name="connsiteY228" fmla="*/ 8437 h 10000"/>
              <a:gd name="connsiteX229" fmla="*/ 4955 w 10000"/>
              <a:gd name="connsiteY229" fmla="*/ 8642 h 10000"/>
              <a:gd name="connsiteX230" fmla="*/ 4915 w 10000"/>
              <a:gd name="connsiteY230" fmla="*/ 8828 h 10000"/>
              <a:gd name="connsiteX231" fmla="*/ 4894 w 10000"/>
              <a:gd name="connsiteY231" fmla="*/ 9023 h 10000"/>
              <a:gd name="connsiteX232" fmla="*/ 4874 w 10000"/>
              <a:gd name="connsiteY232" fmla="*/ 9200 h 10000"/>
              <a:gd name="connsiteX233" fmla="*/ 4874 w 10000"/>
              <a:gd name="connsiteY233" fmla="*/ 9200 h 10000"/>
              <a:gd name="connsiteX234" fmla="*/ 4874 w 10000"/>
              <a:gd name="connsiteY234" fmla="*/ 9293 h 10000"/>
              <a:gd name="connsiteX235" fmla="*/ 4894 w 10000"/>
              <a:gd name="connsiteY235" fmla="*/ 9395 h 10000"/>
              <a:gd name="connsiteX236" fmla="*/ 4915 w 10000"/>
              <a:gd name="connsiteY236" fmla="*/ 9488 h 10000"/>
              <a:gd name="connsiteX237" fmla="*/ 4935 w 10000"/>
              <a:gd name="connsiteY237" fmla="*/ 9563 h 10000"/>
              <a:gd name="connsiteX238" fmla="*/ 4985 w 10000"/>
              <a:gd name="connsiteY238" fmla="*/ 9647 h 10000"/>
              <a:gd name="connsiteX239" fmla="*/ 5035 w 10000"/>
              <a:gd name="connsiteY239" fmla="*/ 9721 h 10000"/>
              <a:gd name="connsiteX240" fmla="*/ 5095 w 10000"/>
              <a:gd name="connsiteY240" fmla="*/ 9786 h 10000"/>
              <a:gd name="connsiteX241" fmla="*/ 5176 w 10000"/>
              <a:gd name="connsiteY241" fmla="*/ 9842 h 10000"/>
              <a:gd name="connsiteX242" fmla="*/ 5176 w 10000"/>
              <a:gd name="connsiteY242" fmla="*/ 9842 h 10000"/>
              <a:gd name="connsiteX243" fmla="*/ 5176 w 10000"/>
              <a:gd name="connsiteY243" fmla="*/ 9842 h 10000"/>
              <a:gd name="connsiteX244" fmla="*/ 5236 w 10000"/>
              <a:gd name="connsiteY244" fmla="*/ 9879 h 10000"/>
              <a:gd name="connsiteX245" fmla="*/ 5307 w 10000"/>
              <a:gd name="connsiteY245" fmla="*/ 9916 h 10000"/>
              <a:gd name="connsiteX246" fmla="*/ 5447 w 10000"/>
              <a:gd name="connsiteY246" fmla="*/ 9963 h 10000"/>
              <a:gd name="connsiteX247" fmla="*/ 5608 w 10000"/>
              <a:gd name="connsiteY247" fmla="*/ 9991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899 w 10000"/>
              <a:gd name="connsiteY254" fmla="*/ 9991 h 10000"/>
              <a:gd name="connsiteX255" fmla="*/ 6040 w 10000"/>
              <a:gd name="connsiteY255" fmla="*/ 9981 h 10000"/>
              <a:gd name="connsiteX256" fmla="*/ 6171 w 10000"/>
              <a:gd name="connsiteY256" fmla="*/ 9963 h 10000"/>
              <a:gd name="connsiteX257" fmla="*/ 6291 w 10000"/>
              <a:gd name="connsiteY257" fmla="*/ 9926 h 10000"/>
              <a:gd name="connsiteX258" fmla="*/ 6412 w 10000"/>
              <a:gd name="connsiteY258" fmla="*/ 9888 h 10000"/>
              <a:gd name="connsiteX259" fmla="*/ 6533 w 10000"/>
              <a:gd name="connsiteY259" fmla="*/ 9842 h 10000"/>
              <a:gd name="connsiteX260" fmla="*/ 6643 w 10000"/>
              <a:gd name="connsiteY260" fmla="*/ 9805 h 10000"/>
              <a:gd name="connsiteX261" fmla="*/ 6744 w 10000"/>
              <a:gd name="connsiteY261" fmla="*/ 9740 h 10000"/>
              <a:gd name="connsiteX262" fmla="*/ 6824 w 10000"/>
              <a:gd name="connsiteY262" fmla="*/ 9674 h 10000"/>
              <a:gd name="connsiteX263" fmla="*/ 6905 w 10000"/>
              <a:gd name="connsiteY263" fmla="*/ 9609 h 10000"/>
              <a:gd name="connsiteX264" fmla="*/ 6965 w 10000"/>
              <a:gd name="connsiteY264" fmla="*/ 9544 h 10000"/>
              <a:gd name="connsiteX265" fmla="*/ 7015 w 10000"/>
              <a:gd name="connsiteY265" fmla="*/ 9460 h 10000"/>
              <a:gd name="connsiteX266" fmla="*/ 7035 w 10000"/>
              <a:gd name="connsiteY266" fmla="*/ 9395 h 10000"/>
              <a:gd name="connsiteX267" fmla="*/ 7045 w 10000"/>
              <a:gd name="connsiteY267" fmla="*/ 9302 h 10000"/>
              <a:gd name="connsiteX268" fmla="*/ 7035 w 10000"/>
              <a:gd name="connsiteY268" fmla="*/ 9228 h 10000"/>
              <a:gd name="connsiteX269" fmla="*/ 6995 w 10000"/>
              <a:gd name="connsiteY269" fmla="*/ 9144 h 10000"/>
              <a:gd name="connsiteX270" fmla="*/ 6995 w 10000"/>
              <a:gd name="connsiteY270" fmla="*/ 9144 h 10000"/>
              <a:gd name="connsiteX271" fmla="*/ 6995 w 10000"/>
              <a:gd name="connsiteY271" fmla="*/ 9135 h 10000"/>
              <a:gd name="connsiteX272" fmla="*/ 699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794 w 10000"/>
              <a:gd name="connsiteY289" fmla="*/ 8837 h 10000"/>
              <a:gd name="connsiteX290" fmla="*/ 6693 w 10000"/>
              <a:gd name="connsiteY290" fmla="*/ 8679 h 10000"/>
              <a:gd name="connsiteX291" fmla="*/ 6593 w 10000"/>
              <a:gd name="connsiteY291" fmla="*/ 8521 h 10000"/>
              <a:gd name="connsiteX292" fmla="*/ 6513 w 10000"/>
              <a:gd name="connsiteY292" fmla="*/ 8372 h 10000"/>
              <a:gd name="connsiteX293" fmla="*/ 6442 w 10000"/>
              <a:gd name="connsiteY293" fmla="*/ 8214 h 10000"/>
              <a:gd name="connsiteX294" fmla="*/ 6392 w 10000"/>
              <a:gd name="connsiteY294" fmla="*/ 8056 h 10000"/>
              <a:gd name="connsiteX295" fmla="*/ 6382 w 10000"/>
              <a:gd name="connsiteY295" fmla="*/ 7981 h 10000"/>
              <a:gd name="connsiteX296" fmla="*/ 6382 w 10000"/>
              <a:gd name="connsiteY296" fmla="*/ 7907 h 10000"/>
              <a:gd name="connsiteX297" fmla="*/ 6382 w 10000"/>
              <a:gd name="connsiteY297" fmla="*/ 7907 h 10000"/>
              <a:gd name="connsiteX298" fmla="*/ 6392 w 10000"/>
              <a:gd name="connsiteY298" fmla="*/ 7805 h 10000"/>
              <a:gd name="connsiteX299" fmla="*/ 6422 w 10000"/>
              <a:gd name="connsiteY299" fmla="*/ 7702 h 10000"/>
              <a:gd name="connsiteX300" fmla="*/ 6452 w 10000"/>
              <a:gd name="connsiteY300" fmla="*/ 7656 h 10000"/>
              <a:gd name="connsiteX301" fmla="*/ 6492 w 10000"/>
              <a:gd name="connsiteY301" fmla="*/ 7609 h 10000"/>
              <a:gd name="connsiteX302" fmla="*/ 6523 w 10000"/>
              <a:gd name="connsiteY302" fmla="*/ 7563 h 10000"/>
              <a:gd name="connsiteX303" fmla="*/ 6573 w 10000"/>
              <a:gd name="connsiteY303" fmla="*/ 7526 h 10000"/>
              <a:gd name="connsiteX304" fmla="*/ 6704 w 10000"/>
              <a:gd name="connsiteY304" fmla="*/ 7451 h 10000"/>
              <a:gd name="connsiteX305" fmla="*/ 6864 w 10000"/>
              <a:gd name="connsiteY305" fmla="*/ 7395 h 10000"/>
              <a:gd name="connsiteX306" fmla="*/ 7065 w 10000"/>
              <a:gd name="connsiteY306" fmla="*/ 7349 h 10000"/>
              <a:gd name="connsiteX307" fmla="*/ 7307 w 10000"/>
              <a:gd name="connsiteY307" fmla="*/ 7321 h 10000"/>
              <a:gd name="connsiteX308" fmla="*/ 7307 w 10000"/>
              <a:gd name="connsiteY308" fmla="*/ 7321 h 10000"/>
              <a:gd name="connsiteX309" fmla="*/ 8533 w 10000"/>
              <a:gd name="connsiteY309" fmla="*/ 7219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769 w 10000"/>
              <a:gd name="connsiteY120" fmla="*/ 3033 h 10000"/>
              <a:gd name="connsiteX121" fmla="*/ 1588 w 10000"/>
              <a:gd name="connsiteY121" fmla="*/ 2967 h 10000"/>
              <a:gd name="connsiteX122" fmla="*/ 1427 w 10000"/>
              <a:gd name="connsiteY122" fmla="*/ 2921 h 10000"/>
              <a:gd name="connsiteX123" fmla="*/ 1347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146 w 10000"/>
              <a:gd name="connsiteY130" fmla="*/ 2921 h 10000"/>
              <a:gd name="connsiteX131" fmla="*/ 1085 w 10000"/>
              <a:gd name="connsiteY131" fmla="*/ 2940 h 10000"/>
              <a:gd name="connsiteX132" fmla="*/ 1025 w 10000"/>
              <a:gd name="connsiteY132" fmla="*/ 2949 h 10000"/>
              <a:gd name="connsiteX133" fmla="*/ 965 w 10000"/>
              <a:gd name="connsiteY133" fmla="*/ 2986 h 10000"/>
              <a:gd name="connsiteX134" fmla="*/ 915 w 10000"/>
              <a:gd name="connsiteY134" fmla="*/ 3023 h 10000"/>
              <a:gd name="connsiteX135" fmla="*/ 864 w 10000"/>
              <a:gd name="connsiteY135" fmla="*/ 3060 h 10000"/>
              <a:gd name="connsiteX136" fmla="*/ 814 w 10000"/>
              <a:gd name="connsiteY136" fmla="*/ 3107 h 10000"/>
              <a:gd name="connsiteX137" fmla="*/ 784 w 10000"/>
              <a:gd name="connsiteY137" fmla="*/ 3163 h 10000"/>
              <a:gd name="connsiteX138" fmla="*/ 744 w 10000"/>
              <a:gd name="connsiteY138" fmla="*/ 3237 h 10000"/>
              <a:gd name="connsiteX139" fmla="*/ 673 w 10000"/>
              <a:gd name="connsiteY139" fmla="*/ 3377 h 10000"/>
              <a:gd name="connsiteX140" fmla="*/ 623 w 10000"/>
              <a:gd name="connsiteY140" fmla="*/ 3563 h 10000"/>
              <a:gd name="connsiteX141" fmla="*/ 603 w 10000"/>
              <a:gd name="connsiteY141" fmla="*/ 3786 h 10000"/>
              <a:gd name="connsiteX142" fmla="*/ 573 w 10000"/>
              <a:gd name="connsiteY142" fmla="*/ 4037 h 10000"/>
              <a:gd name="connsiteX143" fmla="*/ 583 w 10000"/>
              <a:gd name="connsiteY143" fmla="*/ 4326 h 10000"/>
              <a:gd name="connsiteX144" fmla="*/ 613 w 10000"/>
              <a:gd name="connsiteY144" fmla="*/ 4651 h 10000"/>
              <a:gd name="connsiteX145" fmla="*/ 663 w 10000"/>
              <a:gd name="connsiteY145" fmla="*/ 5014 h 10000"/>
              <a:gd name="connsiteX146" fmla="*/ 734 w 10000"/>
              <a:gd name="connsiteY146" fmla="*/ 5423 h 10000"/>
              <a:gd name="connsiteX147" fmla="*/ 814 w 10000"/>
              <a:gd name="connsiteY147" fmla="*/ 5870 h 10000"/>
              <a:gd name="connsiteX148" fmla="*/ 945 w 10000"/>
              <a:gd name="connsiteY148" fmla="*/ 6372 h 10000"/>
              <a:gd name="connsiteX149" fmla="*/ 1085 w 10000"/>
              <a:gd name="connsiteY149" fmla="*/ 6912 h 10000"/>
              <a:gd name="connsiteX150" fmla="*/ 1085 w 10000"/>
              <a:gd name="connsiteY150" fmla="*/ 6912 h 10000"/>
              <a:gd name="connsiteX151" fmla="*/ 1085 w 10000"/>
              <a:gd name="connsiteY151" fmla="*/ 6930 h 10000"/>
              <a:gd name="connsiteX152" fmla="*/ 1085 w 10000"/>
              <a:gd name="connsiteY152" fmla="*/ 6930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26 w 10000"/>
              <a:gd name="connsiteY158" fmla="*/ 7060 h 10000"/>
              <a:gd name="connsiteX159" fmla="*/ 1126 w 10000"/>
              <a:gd name="connsiteY159" fmla="*/ 7060 h 10000"/>
              <a:gd name="connsiteX160" fmla="*/ 1126 w 10000"/>
              <a:gd name="connsiteY160" fmla="*/ 7060 h 10000"/>
              <a:gd name="connsiteX161" fmla="*/ 1126 w 10000"/>
              <a:gd name="connsiteY161" fmla="*/ 7060 h 10000"/>
              <a:gd name="connsiteX162" fmla="*/ 1146 w 10000"/>
              <a:gd name="connsiteY162" fmla="*/ 7060 h 10000"/>
              <a:gd name="connsiteX163" fmla="*/ 114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457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980 w 10000"/>
              <a:gd name="connsiteY186" fmla="*/ 7051 h 10000"/>
              <a:gd name="connsiteX187" fmla="*/ 1980 w 10000"/>
              <a:gd name="connsiteY187" fmla="*/ 7051 h 10000"/>
              <a:gd name="connsiteX188" fmla="*/ 2281 w 10000"/>
              <a:gd name="connsiteY188" fmla="*/ 7033 h 10000"/>
              <a:gd name="connsiteX189" fmla="*/ 2281 w 10000"/>
              <a:gd name="connsiteY189" fmla="*/ 7033 h 10000"/>
              <a:gd name="connsiteX190" fmla="*/ 2281 w 10000"/>
              <a:gd name="connsiteY190" fmla="*/ 7033 h 10000"/>
              <a:gd name="connsiteX191" fmla="*/ 2281 w 10000"/>
              <a:gd name="connsiteY191" fmla="*/ 7033 h 10000"/>
              <a:gd name="connsiteX192" fmla="*/ 2291 w 10000"/>
              <a:gd name="connsiteY192" fmla="*/ 7033 h 10000"/>
              <a:gd name="connsiteX193" fmla="*/ 2291 w 10000"/>
              <a:gd name="connsiteY193" fmla="*/ 7033 h 10000"/>
              <a:gd name="connsiteX194" fmla="*/ 2302 w 10000"/>
              <a:gd name="connsiteY194" fmla="*/ 7033 h 10000"/>
              <a:gd name="connsiteX195" fmla="*/ 2302 w 10000"/>
              <a:gd name="connsiteY195" fmla="*/ 7033 h 10000"/>
              <a:gd name="connsiteX196" fmla="*/ 2332 w 10000"/>
              <a:gd name="connsiteY196" fmla="*/ 7033 h 10000"/>
              <a:gd name="connsiteX197" fmla="*/ 2332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3286 w 10000"/>
              <a:gd name="connsiteY206" fmla="*/ 7033 h 10000"/>
              <a:gd name="connsiteX207" fmla="*/ 3709 w 10000"/>
              <a:gd name="connsiteY207" fmla="*/ 7060 h 10000"/>
              <a:gd name="connsiteX208" fmla="*/ 4101 w 10000"/>
              <a:gd name="connsiteY208" fmla="*/ 7088 h 10000"/>
              <a:gd name="connsiteX209" fmla="*/ 4291 w 10000"/>
              <a:gd name="connsiteY209" fmla="*/ 7116 h 10000"/>
              <a:gd name="connsiteX210" fmla="*/ 4462 w 10000"/>
              <a:gd name="connsiteY210" fmla="*/ 7135 h 10000"/>
              <a:gd name="connsiteX211" fmla="*/ 4623 w 10000"/>
              <a:gd name="connsiteY211" fmla="*/ 7172 h 10000"/>
              <a:gd name="connsiteX212" fmla="*/ 4764 w 10000"/>
              <a:gd name="connsiteY212" fmla="*/ 7219 h 10000"/>
              <a:gd name="connsiteX213" fmla="*/ 4894 w 10000"/>
              <a:gd name="connsiteY213" fmla="*/ 7274 h 10000"/>
              <a:gd name="connsiteX214" fmla="*/ 4985 w 10000"/>
              <a:gd name="connsiteY214" fmla="*/ 7330 h 10000"/>
              <a:gd name="connsiteX215" fmla="*/ 5075 w 10000"/>
              <a:gd name="connsiteY215" fmla="*/ 7395 h 10000"/>
              <a:gd name="connsiteX216" fmla="*/ 5136 w 10000"/>
              <a:gd name="connsiteY216" fmla="*/ 7460 h 10000"/>
              <a:gd name="connsiteX217" fmla="*/ 5156 w 10000"/>
              <a:gd name="connsiteY217" fmla="*/ 7507 h 10000"/>
              <a:gd name="connsiteX218" fmla="*/ 5176 w 10000"/>
              <a:gd name="connsiteY218" fmla="*/ 7553 h 10000"/>
              <a:gd name="connsiteX219" fmla="*/ 5176 w 10000"/>
              <a:gd name="connsiteY219" fmla="*/ 7600 h 10000"/>
              <a:gd name="connsiteX220" fmla="*/ 5176 w 10000"/>
              <a:gd name="connsiteY220" fmla="*/ 7656 h 10000"/>
              <a:gd name="connsiteX221" fmla="*/ 5176 w 10000"/>
              <a:gd name="connsiteY221" fmla="*/ 7656 h 10000"/>
              <a:gd name="connsiteX222" fmla="*/ 5176 w 10000"/>
              <a:gd name="connsiteY222" fmla="*/ 7665 h 10000"/>
              <a:gd name="connsiteX223" fmla="*/ 5176 w 10000"/>
              <a:gd name="connsiteY223" fmla="*/ 7665 h 10000"/>
              <a:gd name="connsiteX224" fmla="*/ 5176 w 10000"/>
              <a:gd name="connsiteY224" fmla="*/ 7665 h 10000"/>
              <a:gd name="connsiteX225" fmla="*/ 5146 w 10000"/>
              <a:gd name="connsiteY225" fmla="*/ 7851 h 10000"/>
              <a:gd name="connsiteX226" fmla="*/ 5095 w 10000"/>
              <a:gd name="connsiteY226" fmla="*/ 8037 h 10000"/>
              <a:gd name="connsiteX227" fmla="*/ 5005 w 10000"/>
              <a:gd name="connsiteY227" fmla="*/ 8437 h 10000"/>
              <a:gd name="connsiteX228" fmla="*/ 4955 w 10000"/>
              <a:gd name="connsiteY228" fmla="*/ 8642 h 10000"/>
              <a:gd name="connsiteX229" fmla="*/ 4915 w 10000"/>
              <a:gd name="connsiteY229" fmla="*/ 8828 h 10000"/>
              <a:gd name="connsiteX230" fmla="*/ 4894 w 10000"/>
              <a:gd name="connsiteY230" fmla="*/ 9023 h 10000"/>
              <a:gd name="connsiteX231" fmla="*/ 4874 w 10000"/>
              <a:gd name="connsiteY231" fmla="*/ 9200 h 10000"/>
              <a:gd name="connsiteX232" fmla="*/ 4874 w 10000"/>
              <a:gd name="connsiteY232" fmla="*/ 9200 h 10000"/>
              <a:gd name="connsiteX233" fmla="*/ 4874 w 10000"/>
              <a:gd name="connsiteY233" fmla="*/ 9293 h 10000"/>
              <a:gd name="connsiteX234" fmla="*/ 4894 w 10000"/>
              <a:gd name="connsiteY234" fmla="*/ 9395 h 10000"/>
              <a:gd name="connsiteX235" fmla="*/ 4915 w 10000"/>
              <a:gd name="connsiteY235" fmla="*/ 9488 h 10000"/>
              <a:gd name="connsiteX236" fmla="*/ 4935 w 10000"/>
              <a:gd name="connsiteY236" fmla="*/ 9563 h 10000"/>
              <a:gd name="connsiteX237" fmla="*/ 4985 w 10000"/>
              <a:gd name="connsiteY237" fmla="*/ 9647 h 10000"/>
              <a:gd name="connsiteX238" fmla="*/ 5035 w 10000"/>
              <a:gd name="connsiteY238" fmla="*/ 9721 h 10000"/>
              <a:gd name="connsiteX239" fmla="*/ 5095 w 10000"/>
              <a:gd name="connsiteY239" fmla="*/ 9786 h 10000"/>
              <a:gd name="connsiteX240" fmla="*/ 5176 w 10000"/>
              <a:gd name="connsiteY240" fmla="*/ 9842 h 10000"/>
              <a:gd name="connsiteX241" fmla="*/ 5176 w 10000"/>
              <a:gd name="connsiteY241" fmla="*/ 9842 h 10000"/>
              <a:gd name="connsiteX242" fmla="*/ 5176 w 10000"/>
              <a:gd name="connsiteY242" fmla="*/ 9842 h 10000"/>
              <a:gd name="connsiteX243" fmla="*/ 5236 w 10000"/>
              <a:gd name="connsiteY243" fmla="*/ 9879 h 10000"/>
              <a:gd name="connsiteX244" fmla="*/ 5307 w 10000"/>
              <a:gd name="connsiteY244" fmla="*/ 9916 h 10000"/>
              <a:gd name="connsiteX245" fmla="*/ 5447 w 10000"/>
              <a:gd name="connsiteY245" fmla="*/ 9963 h 10000"/>
              <a:gd name="connsiteX246" fmla="*/ 5608 w 10000"/>
              <a:gd name="connsiteY246" fmla="*/ 9991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899 w 10000"/>
              <a:gd name="connsiteY253" fmla="*/ 9991 h 10000"/>
              <a:gd name="connsiteX254" fmla="*/ 6040 w 10000"/>
              <a:gd name="connsiteY254" fmla="*/ 9981 h 10000"/>
              <a:gd name="connsiteX255" fmla="*/ 6171 w 10000"/>
              <a:gd name="connsiteY255" fmla="*/ 9963 h 10000"/>
              <a:gd name="connsiteX256" fmla="*/ 6291 w 10000"/>
              <a:gd name="connsiteY256" fmla="*/ 9926 h 10000"/>
              <a:gd name="connsiteX257" fmla="*/ 6412 w 10000"/>
              <a:gd name="connsiteY257" fmla="*/ 9888 h 10000"/>
              <a:gd name="connsiteX258" fmla="*/ 6533 w 10000"/>
              <a:gd name="connsiteY258" fmla="*/ 9842 h 10000"/>
              <a:gd name="connsiteX259" fmla="*/ 6643 w 10000"/>
              <a:gd name="connsiteY259" fmla="*/ 9805 h 10000"/>
              <a:gd name="connsiteX260" fmla="*/ 6744 w 10000"/>
              <a:gd name="connsiteY260" fmla="*/ 9740 h 10000"/>
              <a:gd name="connsiteX261" fmla="*/ 6824 w 10000"/>
              <a:gd name="connsiteY261" fmla="*/ 9674 h 10000"/>
              <a:gd name="connsiteX262" fmla="*/ 6905 w 10000"/>
              <a:gd name="connsiteY262" fmla="*/ 9609 h 10000"/>
              <a:gd name="connsiteX263" fmla="*/ 6965 w 10000"/>
              <a:gd name="connsiteY263" fmla="*/ 9544 h 10000"/>
              <a:gd name="connsiteX264" fmla="*/ 7015 w 10000"/>
              <a:gd name="connsiteY264" fmla="*/ 9460 h 10000"/>
              <a:gd name="connsiteX265" fmla="*/ 7035 w 10000"/>
              <a:gd name="connsiteY265" fmla="*/ 9395 h 10000"/>
              <a:gd name="connsiteX266" fmla="*/ 7045 w 10000"/>
              <a:gd name="connsiteY266" fmla="*/ 9302 h 10000"/>
              <a:gd name="connsiteX267" fmla="*/ 7035 w 10000"/>
              <a:gd name="connsiteY267" fmla="*/ 9228 h 10000"/>
              <a:gd name="connsiteX268" fmla="*/ 6995 w 10000"/>
              <a:gd name="connsiteY268" fmla="*/ 9144 h 10000"/>
              <a:gd name="connsiteX269" fmla="*/ 6995 w 10000"/>
              <a:gd name="connsiteY269" fmla="*/ 9144 h 10000"/>
              <a:gd name="connsiteX270" fmla="*/ 6995 w 10000"/>
              <a:gd name="connsiteY270" fmla="*/ 9135 h 10000"/>
              <a:gd name="connsiteX271" fmla="*/ 699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794 w 10000"/>
              <a:gd name="connsiteY288" fmla="*/ 8837 h 10000"/>
              <a:gd name="connsiteX289" fmla="*/ 6693 w 10000"/>
              <a:gd name="connsiteY289" fmla="*/ 8679 h 10000"/>
              <a:gd name="connsiteX290" fmla="*/ 6593 w 10000"/>
              <a:gd name="connsiteY290" fmla="*/ 8521 h 10000"/>
              <a:gd name="connsiteX291" fmla="*/ 6513 w 10000"/>
              <a:gd name="connsiteY291" fmla="*/ 8372 h 10000"/>
              <a:gd name="connsiteX292" fmla="*/ 6442 w 10000"/>
              <a:gd name="connsiteY292" fmla="*/ 8214 h 10000"/>
              <a:gd name="connsiteX293" fmla="*/ 6392 w 10000"/>
              <a:gd name="connsiteY293" fmla="*/ 8056 h 10000"/>
              <a:gd name="connsiteX294" fmla="*/ 6382 w 10000"/>
              <a:gd name="connsiteY294" fmla="*/ 7981 h 10000"/>
              <a:gd name="connsiteX295" fmla="*/ 6382 w 10000"/>
              <a:gd name="connsiteY295" fmla="*/ 7907 h 10000"/>
              <a:gd name="connsiteX296" fmla="*/ 6382 w 10000"/>
              <a:gd name="connsiteY296" fmla="*/ 7907 h 10000"/>
              <a:gd name="connsiteX297" fmla="*/ 6392 w 10000"/>
              <a:gd name="connsiteY297" fmla="*/ 7805 h 10000"/>
              <a:gd name="connsiteX298" fmla="*/ 6422 w 10000"/>
              <a:gd name="connsiteY298" fmla="*/ 7702 h 10000"/>
              <a:gd name="connsiteX299" fmla="*/ 6452 w 10000"/>
              <a:gd name="connsiteY299" fmla="*/ 7656 h 10000"/>
              <a:gd name="connsiteX300" fmla="*/ 6492 w 10000"/>
              <a:gd name="connsiteY300" fmla="*/ 7609 h 10000"/>
              <a:gd name="connsiteX301" fmla="*/ 6523 w 10000"/>
              <a:gd name="connsiteY301" fmla="*/ 7563 h 10000"/>
              <a:gd name="connsiteX302" fmla="*/ 6573 w 10000"/>
              <a:gd name="connsiteY302" fmla="*/ 7526 h 10000"/>
              <a:gd name="connsiteX303" fmla="*/ 6704 w 10000"/>
              <a:gd name="connsiteY303" fmla="*/ 7451 h 10000"/>
              <a:gd name="connsiteX304" fmla="*/ 6864 w 10000"/>
              <a:gd name="connsiteY304" fmla="*/ 7395 h 10000"/>
              <a:gd name="connsiteX305" fmla="*/ 7065 w 10000"/>
              <a:gd name="connsiteY305" fmla="*/ 7349 h 10000"/>
              <a:gd name="connsiteX306" fmla="*/ 7307 w 10000"/>
              <a:gd name="connsiteY306" fmla="*/ 7321 h 10000"/>
              <a:gd name="connsiteX307" fmla="*/ 7307 w 10000"/>
              <a:gd name="connsiteY307" fmla="*/ 7321 h 10000"/>
              <a:gd name="connsiteX308" fmla="*/ 8533 w 10000"/>
              <a:gd name="connsiteY308" fmla="*/ 7219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5063 w 10000"/>
              <a:gd name="connsiteY93" fmla="*/ 4486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27 w 10000"/>
              <a:gd name="connsiteY93" fmla="*/ 3498 h 10000"/>
              <a:gd name="connsiteX94" fmla="*/ 3347 w 10000"/>
              <a:gd name="connsiteY94" fmla="*/ 3535 h 10000"/>
              <a:gd name="connsiteX95" fmla="*/ 3246 w 10000"/>
              <a:gd name="connsiteY95" fmla="*/ 3563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16 w 10000"/>
              <a:gd name="connsiteY102" fmla="*/ 3572 h 10000"/>
              <a:gd name="connsiteX103" fmla="*/ 3116 w 10000"/>
              <a:gd name="connsiteY103" fmla="*/ 3572 h 10000"/>
              <a:gd name="connsiteX104" fmla="*/ 3025 w 10000"/>
              <a:gd name="connsiteY104" fmla="*/ 3572 h 10000"/>
              <a:gd name="connsiteX105" fmla="*/ 2925 w 10000"/>
              <a:gd name="connsiteY105" fmla="*/ 3553 h 10000"/>
              <a:gd name="connsiteX106" fmla="*/ 2814 w 10000"/>
              <a:gd name="connsiteY106" fmla="*/ 3526 h 10000"/>
              <a:gd name="connsiteX107" fmla="*/ 2693 w 10000"/>
              <a:gd name="connsiteY107" fmla="*/ 3479 h 10000"/>
              <a:gd name="connsiteX108" fmla="*/ 2553 w 10000"/>
              <a:gd name="connsiteY108" fmla="*/ 3423 h 10000"/>
              <a:gd name="connsiteX109" fmla="*/ 2392 w 10000"/>
              <a:gd name="connsiteY109" fmla="*/ 3349 h 10000"/>
              <a:gd name="connsiteX110" fmla="*/ 2010 w 10000"/>
              <a:gd name="connsiteY110" fmla="*/ 3153 h 10000"/>
              <a:gd name="connsiteX111" fmla="*/ 2010 w 10000"/>
              <a:gd name="connsiteY111" fmla="*/ 3153 h 10000"/>
              <a:gd name="connsiteX112" fmla="*/ 2010 w 10000"/>
              <a:gd name="connsiteY112" fmla="*/ 3153 h 10000"/>
              <a:gd name="connsiteX113" fmla="*/ 201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1769 w 10000"/>
              <a:gd name="connsiteY118" fmla="*/ 3033 h 10000"/>
              <a:gd name="connsiteX119" fmla="*/ 1588 w 10000"/>
              <a:gd name="connsiteY119" fmla="*/ 2967 h 10000"/>
              <a:gd name="connsiteX120" fmla="*/ 1427 w 10000"/>
              <a:gd name="connsiteY120" fmla="*/ 2921 h 10000"/>
              <a:gd name="connsiteX121" fmla="*/ 1347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146 w 10000"/>
              <a:gd name="connsiteY128" fmla="*/ 2921 h 10000"/>
              <a:gd name="connsiteX129" fmla="*/ 1085 w 10000"/>
              <a:gd name="connsiteY129" fmla="*/ 2940 h 10000"/>
              <a:gd name="connsiteX130" fmla="*/ 1025 w 10000"/>
              <a:gd name="connsiteY130" fmla="*/ 2949 h 10000"/>
              <a:gd name="connsiteX131" fmla="*/ 965 w 10000"/>
              <a:gd name="connsiteY131" fmla="*/ 2986 h 10000"/>
              <a:gd name="connsiteX132" fmla="*/ 915 w 10000"/>
              <a:gd name="connsiteY132" fmla="*/ 3023 h 10000"/>
              <a:gd name="connsiteX133" fmla="*/ 864 w 10000"/>
              <a:gd name="connsiteY133" fmla="*/ 3060 h 10000"/>
              <a:gd name="connsiteX134" fmla="*/ 814 w 10000"/>
              <a:gd name="connsiteY134" fmla="*/ 3107 h 10000"/>
              <a:gd name="connsiteX135" fmla="*/ 784 w 10000"/>
              <a:gd name="connsiteY135" fmla="*/ 3163 h 10000"/>
              <a:gd name="connsiteX136" fmla="*/ 744 w 10000"/>
              <a:gd name="connsiteY136" fmla="*/ 3237 h 10000"/>
              <a:gd name="connsiteX137" fmla="*/ 673 w 10000"/>
              <a:gd name="connsiteY137" fmla="*/ 3377 h 10000"/>
              <a:gd name="connsiteX138" fmla="*/ 623 w 10000"/>
              <a:gd name="connsiteY138" fmla="*/ 3563 h 10000"/>
              <a:gd name="connsiteX139" fmla="*/ 603 w 10000"/>
              <a:gd name="connsiteY139" fmla="*/ 3786 h 10000"/>
              <a:gd name="connsiteX140" fmla="*/ 573 w 10000"/>
              <a:gd name="connsiteY140" fmla="*/ 4037 h 10000"/>
              <a:gd name="connsiteX141" fmla="*/ 583 w 10000"/>
              <a:gd name="connsiteY141" fmla="*/ 4326 h 10000"/>
              <a:gd name="connsiteX142" fmla="*/ 613 w 10000"/>
              <a:gd name="connsiteY142" fmla="*/ 4651 h 10000"/>
              <a:gd name="connsiteX143" fmla="*/ 663 w 10000"/>
              <a:gd name="connsiteY143" fmla="*/ 5014 h 10000"/>
              <a:gd name="connsiteX144" fmla="*/ 734 w 10000"/>
              <a:gd name="connsiteY144" fmla="*/ 5423 h 10000"/>
              <a:gd name="connsiteX145" fmla="*/ 814 w 10000"/>
              <a:gd name="connsiteY145" fmla="*/ 5870 h 10000"/>
              <a:gd name="connsiteX146" fmla="*/ 945 w 10000"/>
              <a:gd name="connsiteY146" fmla="*/ 6372 h 10000"/>
              <a:gd name="connsiteX147" fmla="*/ 1085 w 10000"/>
              <a:gd name="connsiteY147" fmla="*/ 6912 h 10000"/>
              <a:gd name="connsiteX148" fmla="*/ 1085 w 10000"/>
              <a:gd name="connsiteY148" fmla="*/ 6912 h 10000"/>
              <a:gd name="connsiteX149" fmla="*/ 1085 w 10000"/>
              <a:gd name="connsiteY149" fmla="*/ 6930 h 10000"/>
              <a:gd name="connsiteX150" fmla="*/ 1085 w 10000"/>
              <a:gd name="connsiteY150" fmla="*/ 6930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26 w 10000"/>
              <a:gd name="connsiteY156" fmla="*/ 7060 h 10000"/>
              <a:gd name="connsiteX157" fmla="*/ 1126 w 10000"/>
              <a:gd name="connsiteY157" fmla="*/ 7060 h 10000"/>
              <a:gd name="connsiteX158" fmla="*/ 1126 w 10000"/>
              <a:gd name="connsiteY158" fmla="*/ 7060 h 10000"/>
              <a:gd name="connsiteX159" fmla="*/ 1126 w 10000"/>
              <a:gd name="connsiteY159" fmla="*/ 7060 h 10000"/>
              <a:gd name="connsiteX160" fmla="*/ 1146 w 10000"/>
              <a:gd name="connsiteY160" fmla="*/ 7060 h 10000"/>
              <a:gd name="connsiteX161" fmla="*/ 114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457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980 w 10000"/>
              <a:gd name="connsiteY184" fmla="*/ 7051 h 10000"/>
              <a:gd name="connsiteX185" fmla="*/ 1980 w 10000"/>
              <a:gd name="connsiteY185" fmla="*/ 7051 h 10000"/>
              <a:gd name="connsiteX186" fmla="*/ 2281 w 10000"/>
              <a:gd name="connsiteY186" fmla="*/ 7033 h 10000"/>
              <a:gd name="connsiteX187" fmla="*/ 2281 w 10000"/>
              <a:gd name="connsiteY187" fmla="*/ 7033 h 10000"/>
              <a:gd name="connsiteX188" fmla="*/ 2281 w 10000"/>
              <a:gd name="connsiteY188" fmla="*/ 7033 h 10000"/>
              <a:gd name="connsiteX189" fmla="*/ 2281 w 10000"/>
              <a:gd name="connsiteY189" fmla="*/ 7033 h 10000"/>
              <a:gd name="connsiteX190" fmla="*/ 2291 w 10000"/>
              <a:gd name="connsiteY190" fmla="*/ 7033 h 10000"/>
              <a:gd name="connsiteX191" fmla="*/ 2291 w 10000"/>
              <a:gd name="connsiteY191" fmla="*/ 7033 h 10000"/>
              <a:gd name="connsiteX192" fmla="*/ 2302 w 10000"/>
              <a:gd name="connsiteY192" fmla="*/ 7033 h 10000"/>
              <a:gd name="connsiteX193" fmla="*/ 2302 w 10000"/>
              <a:gd name="connsiteY193" fmla="*/ 7033 h 10000"/>
              <a:gd name="connsiteX194" fmla="*/ 2332 w 10000"/>
              <a:gd name="connsiteY194" fmla="*/ 7033 h 10000"/>
              <a:gd name="connsiteX195" fmla="*/ 2332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3286 w 10000"/>
              <a:gd name="connsiteY204" fmla="*/ 7033 h 10000"/>
              <a:gd name="connsiteX205" fmla="*/ 3709 w 10000"/>
              <a:gd name="connsiteY205" fmla="*/ 7060 h 10000"/>
              <a:gd name="connsiteX206" fmla="*/ 4101 w 10000"/>
              <a:gd name="connsiteY206" fmla="*/ 7088 h 10000"/>
              <a:gd name="connsiteX207" fmla="*/ 4291 w 10000"/>
              <a:gd name="connsiteY207" fmla="*/ 7116 h 10000"/>
              <a:gd name="connsiteX208" fmla="*/ 4462 w 10000"/>
              <a:gd name="connsiteY208" fmla="*/ 7135 h 10000"/>
              <a:gd name="connsiteX209" fmla="*/ 4623 w 10000"/>
              <a:gd name="connsiteY209" fmla="*/ 7172 h 10000"/>
              <a:gd name="connsiteX210" fmla="*/ 4764 w 10000"/>
              <a:gd name="connsiteY210" fmla="*/ 7219 h 10000"/>
              <a:gd name="connsiteX211" fmla="*/ 4894 w 10000"/>
              <a:gd name="connsiteY211" fmla="*/ 7274 h 10000"/>
              <a:gd name="connsiteX212" fmla="*/ 4985 w 10000"/>
              <a:gd name="connsiteY212" fmla="*/ 7330 h 10000"/>
              <a:gd name="connsiteX213" fmla="*/ 5075 w 10000"/>
              <a:gd name="connsiteY213" fmla="*/ 7395 h 10000"/>
              <a:gd name="connsiteX214" fmla="*/ 5136 w 10000"/>
              <a:gd name="connsiteY214" fmla="*/ 7460 h 10000"/>
              <a:gd name="connsiteX215" fmla="*/ 5156 w 10000"/>
              <a:gd name="connsiteY215" fmla="*/ 7507 h 10000"/>
              <a:gd name="connsiteX216" fmla="*/ 5176 w 10000"/>
              <a:gd name="connsiteY216" fmla="*/ 7553 h 10000"/>
              <a:gd name="connsiteX217" fmla="*/ 5176 w 10000"/>
              <a:gd name="connsiteY217" fmla="*/ 7600 h 10000"/>
              <a:gd name="connsiteX218" fmla="*/ 5176 w 10000"/>
              <a:gd name="connsiteY218" fmla="*/ 7656 h 10000"/>
              <a:gd name="connsiteX219" fmla="*/ 5176 w 10000"/>
              <a:gd name="connsiteY219" fmla="*/ 7656 h 10000"/>
              <a:gd name="connsiteX220" fmla="*/ 5176 w 10000"/>
              <a:gd name="connsiteY220" fmla="*/ 7665 h 10000"/>
              <a:gd name="connsiteX221" fmla="*/ 5176 w 10000"/>
              <a:gd name="connsiteY221" fmla="*/ 7665 h 10000"/>
              <a:gd name="connsiteX222" fmla="*/ 5176 w 10000"/>
              <a:gd name="connsiteY222" fmla="*/ 7665 h 10000"/>
              <a:gd name="connsiteX223" fmla="*/ 5146 w 10000"/>
              <a:gd name="connsiteY223" fmla="*/ 7851 h 10000"/>
              <a:gd name="connsiteX224" fmla="*/ 5095 w 10000"/>
              <a:gd name="connsiteY224" fmla="*/ 8037 h 10000"/>
              <a:gd name="connsiteX225" fmla="*/ 5005 w 10000"/>
              <a:gd name="connsiteY225" fmla="*/ 8437 h 10000"/>
              <a:gd name="connsiteX226" fmla="*/ 4955 w 10000"/>
              <a:gd name="connsiteY226" fmla="*/ 8642 h 10000"/>
              <a:gd name="connsiteX227" fmla="*/ 4915 w 10000"/>
              <a:gd name="connsiteY227" fmla="*/ 8828 h 10000"/>
              <a:gd name="connsiteX228" fmla="*/ 4894 w 10000"/>
              <a:gd name="connsiteY228" fmla="*/ 9023 h 10000"/>
              <a:gd name="connsiteX229" fmla="*/ 4874 w 10000"/>
              <a:gd name="connsiteY229" fmla="*/ 9200 h 10000"/>
              <a:gd name="connsiteX230" fmla="*/ 4874 w 10000"/>
              <a:gd name="connsiteY230" fmla="*/ 9200 h 10000"/>
              <a:gd name="connsiteX231" fmla="*/ 4874 w 10000"/>
              <a:gd name="connsiteY231" fmla="*/ 9293 h 10000"/>
              <a:gd name="connsiteX232" fmla="*/ 4894 w 10000"/>
              <a:gd name="connsiteY232" fmla="*/ 9395 h 10000"/>
              <a:gd name="connsiteX233" fmla="*/ 4915 w 10000"/>
              <a:gd name="connsiteY233" fmla="*/ 9488 h 10000"/>
              <a:gd name="connsiteX234" fmla="*/ 4935 w 10000"/>
              <a:gd name="connsiteY234" fmla="*/ 9563 h 10000"/>
              <a:gd name="connsiteX235" fmla="*/ 4985 w 10000"/>
              <a:gd name="connsiteY235" fmla="*/ 9647 h 10000"/>
              <a:gd name="connsiteX236" fmla="*/ 5035 w 10000"/>
              <a:gd name="connsiteY236" fmla="*/ 9721 h 10000"/>
              <a:gd name="connsiteX237" fmla="*/ 5095 w 10000"/>
              <a:gd name="connsiteY237" fmla="*/ 9786 h 10000"/>
              <a:gd name="connsiteX238" fmla="*/ 5176 w 10000"/>
              <a:gd name="connsiteY238" fmla="*/ 9842 h 10000"/>
              <a:gd name="connsiteX239" fmla="*/ 5176 w 10000"/>
              <a:gd name="connsiteY239" fmla="*/ 9842 h 10000"/>
              <a:gd name="connsiteX240" fmla="*/ 5176 w 10000"/>
              <a:gd name="connsiteY240" fmla="*/ 9842 h 10000"/>
              <a:gd name="connsiteX241" fmla="*/ 5236 w 10000"/>
              <a:gd name="connsiteY241" fmla="*/ 9879 h 10000"/>
              <a:gd name="connsiteX242" fmla="*/ 5307 w 10000"/>
              <a:gd name="connsiteY242" fmla="*/ 9916 h 10000"/>
              <a:gd name="connsiteX243" fmla="*/ 5447 w 10000"/>
              <a:gd name="connsiteY243" fmla="*/ 9963 h 10000"/>
              <a:gd name="connsiteX244" fmla="*/ 5608 w 10000"/>
              <a:gd name="connsiteY244" fmla="*/ 9991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899 w 10000"/>
              <a:gd name="connsiteY251" fmla="*/ 9991 h 10000"/>
              <a:gd name="connsiteX252" fmla="*/ 6040 w 10000"/>
              <a:gd name="connsiteY252" fmla="*/ 9981 h 10000"/>
              <a:gd name="connsiteX253" fmla="*/ 6171 w 10000"/>
              <a:gd name="connsiteY253" fmla="*/ 9963 h 10000"/>
              <a:gd name="connsiteX254" fmla="*/ 6291 w 10000"/>
              <a:gd name="connsiteY254" fmla="*/ 9926 h 10000"/>
              <a:gd name="connsiteX255" fmla="*/ 6412 w 10000"/>
              <a:gd name="connsiteY255" fmla="*/ 9888 h 10000"/>
              <a:gd name="connsiteX256" fmla="*/ 6533 w 10000"/>
              <a:gd name="connsiteY256" fmla="*/ 9842 h 10000"/>
              <a:gd name="connsiteX257" fmla="*/ 6643 w 10000"/>
              <a:gd name="connsiteY257" fmla="*/ 9805 h 10000"/>
              <a:gd name="connsiteX258" fmla="*/ 6744 w 10000"/>
              <a:gd name="connsiteY258" fmla="*/ 9740 h 10000"/>
              <a:gd name="connsiteX259" fmla="*/ 6824 w 10000"/>
              <a:gd name="connsiteY259" fmla="*/ 9674 h 10000"/>
              <a:gd name="connsiteX260" fmla="*/ 6905 w 10000"/>
              <a:gd name="connsiteY260" fmla="*/ 9609 h 10000"/>
              <a:gd name="connsiteX261" fmla="*/ 6965 w 10000"/>
              <a:gd name="connsiteY261" fmla="*/ 9544 h 10000"/>
              <a:gd name="connsiteX262" fmla="*/ 7015 w 10000"/>
              <a:gd name="connsiteY262" fmla="*/ 9460 h 10000"/>
              <a:gd name="connsiteX263" fmla="*/ 7035 w 10000"/>
              <a:gd name="connsiteY263" fmla="*/ 9395 h 10000"/>
              <a:gd name="connsiteX264" fmla="*/ 7045 w 10000"/>
              <a:gd name="connsiteY264" fmla="*/ 9302 h 10000"/>
              <a:gd name="connsiteX265" fmla="*/ 7035 w 10000"/>
              <a:gd name="connsiteY265" fmla="*/ 9228 h 10000"/>
              <a:gd name="connsiteX266" fmla="*/ 6995 w 10000"/>
              <a:gd name="connsiteY266" fmla="*/ 9144 h 10000"/>
              <a:gd name="connsiteX267" fmla="*/ 6995 w 10000"/>
              <a:gd name="connsiteY267" fmla="*/ 9144 h 10000"/>
              <a:gd name="connsiteX268" fmla="*/ 6995 w 10000"/>
              <a:gd name="connsiteY268" fmla="*/ 9135 h 10000"/>
              <a:gd name="connsiteX269" fmla="*/ 699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794 w 10000"/>
              <a:gd name="connsiteY286" fmla="*/ 8837 h 10000"/>
              <a:gd name="connsiteX287" fmla="*/ 6693 w 10000"/>
              <a:gd name="connsiteY287" fmla="*/ 8679 h 10000"/>
              <a:gd name="connsiteX288" fmla="*/ 6593 w 10000"/>
              <a:gd name="connsiteY288" fmla="*/ 8521 h 10000"/>
              <a:gd name="connsiteX289" fmla="*/ 6513 w 10000"/>
              <a:gd name="connsiteY289" fmla="*/ 8372 h 10000"/>
              <a:gd name="connsiteX290" fmla="*/ 6442 w 10000"/>
              <a:gd name="connsiteY290" fmla="*/ 8214 h 10000"/>
              <a:gd name="connsiteX291" fmla="*/ 6392 w 10000"/>
              <a:gd name="connsiteY291" fmla="*/ 8056 h 10000"/>
              <a:gd name="connsiteX292" fmla="*/ 6382 w 10000"/>
              <a:gd name="connsiteY292" fmla="*/ 7981 h 10000"/>
              <a:gd name="connsiteX293" fmla="*/ 6382 w 10000"/>
              <a:gd name="connsiteY293" fmla="*/ 7907 h 10000"/>
              <a:gd name="connsiteX294" fmla="*/ 6382 w 10000"/>
              <a:gd name="connsiteY294" fmla="*/ 7907 h 10000"/>
              <a:gd name="connsiteX295" fmla="*/ 6392 w 10000"/>
              <a:gd name="connsiteY295" fmla="*/ 7805 h 10000"/>
              <a:gd name="connsiteX296" fmla="*/ 6422 w 10000"/>
              <a:gd name="connsiteY296" fmla="*/ 7702 h 10000"/>
              <a:gd name="connsiteX297" fmla="*/ 6452 w 10000"/>
              <a:gd name="connsiteY297" fmla="*/ 7656 h 10000"/>
              <a:gd name="connsiteX298" fmla="*/ 6492 w 10000"/>
              <a:gd name="connsiteY298" fmla="*/ 7609 h 10000"/>
              <a:gd name="connsiteX299" fmla="*/ 6523 w 10000"/>
              <a:gd name="connsiteY299" fmla="*/ 7563 h 10000"/>
              <a:gd name="connsiteX300" fmla="*/ 6573 w 10000"/>
              <a:gd name="connsiteY300" fmla="*/ 7526 h 10000"/>
              <a:gd name="connsiteX301" fmla="*/ 6704 w 10000"/>
              <a:gd name="connsiteY301" fmla="*/ 7451 h 10000"/>
              <a:gd name="connsiteX302" fmla="*/ 6864 w 10000"/>
              <a:gd name="connsiteY302" fmla="*/ 7395 h 10000"/>
              <a:gd name="connsiteX303" fmla="*/ 7065 w 10000"/>
              <a:gd name="connsiteY303" fmla="*/ 7349 h 10000"/>
              <a:gd name="connsiteX304" fmla="*/ 7307 w 10000"/>
              <a:gd name="connsiteY304" fmla="*/ 7321 h 10000"/>
              <a:gd name="connsiteX305" fmla="*/ 7307 w 10000"/>
              <a:gd name="connsiteY305" fmla="*/ 7321 h 10000"/>
              <a:gd name="connsiteX306" fmla="*/ 8533 w 10000"/>
              <a:gd name="connsiteY306" fmla="*/ 7219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27 w 10000"/>
              <a:gd name="connsiteY92" fmla="*/ 3498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4201 w 10000"/>
              <a:gd name="connsiteY92" fmla="*/ 4085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4305 w 10000"/>
              <a:gd name="connsiteY91" fmla="*/ 4100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4120 w 10000"/>
              <a:gd name="connsiteY90" fmla="*/ 40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4137 w 10000"/>
              <a:gd name="connsiteY89" fmla="*/ 3940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4305 w 10000"/>
              <a:gd name="connsiteY88" fmla="*/ 4126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4090 w 10000"/>
              <a:gd name="connsiteY87" fmla="*/ 3886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4175 w 10000"/>
              <a:gd name="connsiteY86" fmla="*/ 4140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4713 w 10000"/>
              <a:gd name="connsiteY85" fmla="*/ 4380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4646 w 10000"/>
              <a:gd name="connsiteY84" fmla="*/ 435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347 w 10000"/>
              <a:gd name="connsiteY84" fmla="*/ 3535 h 10000"/>
              <a:gd name="connsiteX85" fmla="*/ 3246 w 10000"/>
              <a:gd name="connsiteY85" fmla="*/ 3563 h 10000"/>
              <a:gd name="connsiteX86" fmla="*/ 3136 w 10000"/>
              <a:gd name="connsiteY86" fmla="*/ 3572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16 w 10000"/>
              <a:gd name="connsiteY92" fmla="*/ 3572 h 10000"/>
              <a:gd name="connsiteX93" fmla="*/ 3116 w 10000"/>
              <a:gd name="connsiteY93" fmla="*/ 3572 h 10000"/>
              <a:gd name="connsiteX94" fmla="*/ 3025 w 10000"/>
              <a:gd name="connsiteY94" fmla="*/ 3572 h 10000"/>
              <a:gd name="connsiteX95" fmla="*/ 2925 w 10000"/>
              <a:gd name="connsiteY95" fmla="*/ 3553 h 10000"/>
              <a:gd name="connsiteX96" fmla="*/ 2814 w 10000"/>
              <a:gd name="connsiteY96" fmla="*/ 3526 h 10000"/>
              <a:gd name="connsiteX97" fmla="*/ 2693 w 10000"/>
              <a:gd name="connsiteY97" fmla="*/ 3479 h 10000"/>
              <a:gd name="connsiteX98" fmla="*/ 2553 w 10000"/>
              <a:gd name="connsiteY98" fmla="*/ 3423 h 10000"/>
              <a:gd name="connsiteX99" fmla="*/ 2392 w 10000"/>
              <a:gd name="connsiteY99" fmla="*/ 3349 h 10000"/>
              <a:gd name="connsiteX100" fmla="*/ 2010 w 10000"/>
              <a:gd name="connsiteY100" fmla="*/ 3153 h 10000"/>
              <a:gd name="connsiteX101" fmla="*/ 2010 w 10000"/>
              <a:gd name="connsiteY101" fmla="*/ 3153 h 10000"/>
              <a:gd name="connsiteX102" fmla="*/ 2010 w 10000"/>
              <a:gd name="connsiteY102" fmla="*/ 3153 h 10000"/>
              <a:gd name="connsiteX103" fmla="*/ 2010 w 10000"/>
              <a:gd name="connsiteY103" fmla="*/ 3153 h 10000"/>
              <a:gd name="connsiteX104" fmla="*/ 200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1769 w 10000"/>
              <a:gd name="connsiteY108" fmla="*/ 3033 h 10000"/>
              <a:gd name="connsiteX109" fmla="*/ 1588 w 10000"/>
              <a:gd name="connsiteY109" fmla="*/ 2967 h 10000"/>
              <a:gd name="connsiteX110" fmla="*/ 1427 w 10000"/>
              <a:gd name="connsiteY110" fmla="*/ 2921 h 10000"/>
              <a:gd name="connsiteX111" fmla="*/ 1347 w 10000"/>
              <a:gd name="connsiteY111" fmla="*/ 2902 h 10000"/>
              <a:gd name="connsiteX112" fmla="*/ 1266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146 w 10000"/>
              <a:gd name="connsiteY118" fmla="*/ 2921 h 10000"/>
              <a:gd name="connsiteX119" fmla="*/ 1085 w 10000"/>
              <a:gd name="connsiteY119" fmla="*/ 2940 h 10000"/>
              <a:gd name="connsiteX120" fmla="*/ 1025 w 10000"/>
              <a:gd name="connsiteY120" fmla="*/ 2949 h 10000"/>
              <a:gd name="connsiteX121" fmla="*/ 965 w 10000"/>
              <a:gd name="connsiteY121" fmla="*/ 2986 h 10000"/>
              <a:gd name="connsiteX122" fmla="*/ 915 w 10000"/>
              <a:gd name="connsiteY122" fmla="*/ 3023 h 10000"/>
              <a:gd name="connsiteX123" fmla="*/ 864 w 10000"/>
              <a:gd name="connsiteY123" fmla="*/ 3060 h 10000"/>
              <a:gd name="connsiteX124" fmla="*/ 814 w 10000"/>
              <a:gd name="connsiteY124" fmla="*/ 3107 h 10000"/>
              <a:gd name="connsiteX125" fmla="*/ 784 w 10000"/>
              <a:gd name="connsiteY125" fmla="*/ 3163 h 10000"/>
              <a:gd name="connsiteX126" fmla="*/ 744 w 10000"/>
              <a:gd name="connsiteY126" fmla="*/ 3237 h 10000"/>
              <a:gd name="connsiteX127" fmla="*/ 673 w 10000"/>
              <a:gd name="connsiteY127" fmla="*/ 3377 h 10000"/>
              <a:gd name="connsiteX128" fmla="*/ 623 w 10000"/>
              <a:gd name="connsiteY128" fmla="*/ 3563 h 10000"/>
              <a:gd name="connsiteX129" fmla="*/ 603 w 10000"/>
              <a:gd name="connsiteY129" fmla="*/ 3786 h 10000"/>
              <a:gd name="connsiteX130" fmla="*/ 573 w 10000"/>
              <a:gd name="connsiteY130" fmla="*/ 4037 h 10000"/>
              <a:gd name="connsiteX131" fmla="*/ 583 w 10000"/>
              <a:gd name="connsiteY131" fmla="*/ 4326 h 10000"/>
              <a:gd name="connsiteX132" fmla="*/ 613 w 10000"/>
              <a:gd name="connsiteY132" fmla="*/ 4651 h 10000"/>
              <a:gd name="connsiteX133" fmla="*/ 663 w 10000"/>
              <a:gd name="connsiteY133" fmla="*/ 5014 h 10000"/>
              <a:gd name="connsiteX134" fmla="*/ 734 w 10000"/>
              <a:gd name="connsiteY134" fmla="*/ 5423 h 10000"/>
              <a:gd name="connsiteX135" fmla="*/ 814 w 10000"/>
              <a:gd name="connsiteY135" fmla="*/ 5870 h 10000"/>
              <a:gd name="connsiteX136" fmla="*/ 945 w 10000"/>
              <a:gd name="connsiteY136" fmla="*/ 6372 h 10000"/>
              <a:gd name="connsiteX137" fmla="*/ 1085 w 10000"/>
              <a:gd name="connsiteY137" fmla="*/ 6912 h 10000"/>
              <a:gd name="connsiteX138" fmla="*/ 1085 w 10000"/>
              <a:gd name="connsiteY138" fmla="*/ 6912 h 10000"/>
              <a:gd name="connsiteX139" fmla="*/ 1085 w 10000"/>
              <a:gd name="connsiteY139" fmla="*/ 6930 h 10000"/>
              <a:gd name="connsiteX140" fmla="*/ 1085 w 10000"/>
              <a:gd name="connsiteY140" fmla="*/ 6930 h 10000"/>
              <a:gd name="connsiteX141" fmla="*/ 1116 w 10000"/>
              <a:gd name="connsiteY141" fmla="*/ 7005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26 w 10000"/>
              <a:gd name="connsiteY146" fmla="*/ 7060 h 10000"/>
              <a:gd name="connsiteX147" fmla="*/ 1126 w 10000"/>
              <a:gd name="connsiteY147" fmla="*/ 7060 h 10000"/>
              <a:gd name="connsiteX148" fmla="*/ 1126 w 10000"/>
              <a:gd name="connsiteY148" fmla="*/ 7060 h 10000"/>
              <a:gd name="connsiteX149" fmla="*/ 1126 w 10000"/>
              <a:gd name="connsiteY149" fmla="*/ 7060 h 10000"/>
              <a:gd name="connsiteX150" fmla="*/ 1146 w 10000"/>
              <a:gd name="connsiteY150" fmla="*/ 7060 h 10000"/>
              <a:gd name="connsiteX151" fmla="*/ 1146 w 10000"/>
              <a:gd name="connsiteY151" fmla="*/ 7060 h 10000"/>
              <a:gd name="connsiteX152" fmla="*/ 115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457 w 10000"/>
              <a:gd name="connsiteY156" fmla="*/ 7051 h 10000"/>
              <a:gd name="connsiteX157" fmla="*/ 1749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5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6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980 w 10000"/>
              <a:gd name="connsiteY174" fmla="*/ 7051 h 10000"/>
              <a:gd name="connsiteX175" fmla="*/ 1980 w 10000"/>
              <a:gd name="connsiteY175" fmla="*/ 7051 h 10000"/>
              <a:gd name="connsiteX176" fmla="*/ 2281 w 10000"/>
              <a:gd name="connsiteY176" fmla="*/ 7033 h 10000"/>
              <a:gd name="connsiteX177" fmla="*/ 2281 w 10000"/>
              <a:gd name="connsiteY177" fmla="*/ 7033 h 10000"/>
              <a:gd name="connsiteX178" fmla="*/ 2281 w 10000"/>
              <a:gd name="connsiteY178" fmla="*/ 7033 h 10000"/>
              <a:gd name="connsiteX179" fmla="*/ 2281 w 10000"/>
              <a:gd name="connsiteY179" fmla="*/ 7033 h 10000"/>
              <a:gd name="connsiteX180" fmla="*/ 2291 w 10000"/>
              <a:gd name="connsiteY180" fmla="*/ 7033 h 10000"/>
              <a:gd name="connsiteX181" fmla="*/ 2291 w 10000"/>
              <a:gd name="connsiteY181" fmla="*/ 7033 h 10000"/>
              <a:gd name="connsiteX182" fmla="*/ 2302 w 10000"/>
              <a:gd name="connsiteY182" fmla="*/ 7033 h 10000"/>
              <a:gd name="connsiteX183" fmla="*/ 2302 w 10000"/>
              <a:gd name="connsiteY183" fmla="*/ 7033 h 10000"/>
              <a:gd name="connsiteX184" fmla="*/ 2332 w 10000"/>
              <a:gd name="connsiteY184" fmla="*/ 7033 h 10000"/>
              <a:gd name="connsiteX185" fmla="*/ 2332 w 10000"/>
              <a:gd name="connsiteY185" fmla="*/ 7033 h 10000"/>
              <a:gd name="connsiteX186" fmla="*/ 2854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3286 w 10000"/>
              <a:gd name="connsiteY194" fmla="*/ 7033 h 10000"/>
              <a:gd name="connsiteX195" fmla="*/ 3709 w 10000"/>
              <a:gd name="connsiteY195" fmla="*/ 7060 h 10000"/>
              <a:gd name="connsiteX196" fmla="*/ 4101 w 10000"/>
              <a:gd name="connsiteY196" fmla="*/ 7088 h 10000"/>
              <a:gd name="connsiteX197" fmla="*/ 4291 w 10000"/>
              <a:gd name="connsiteY197" fmla="*/ 7116 h 10000"/>
              <a:gd name="connsiteX198" fmla="*/ 4462 w 10000"/>
              <a:gd name="connsiteY198" fmla="*/ 7135 h 10000"/>
              <a:gd name="connsiteX199" fmla="*/ 4623 w 10000"/>
              <a:gd name="connsiteY199" fmla="*/ 7172 h 10000"/>
              <a:gd name="connsiteX200" fmla="*/ 4764 w 10000"/>
              <a:gd name="connsiteY200" fmla="*/ 7219 h 10000"/>
              <a:gd name="connsiteX201" fmla="*/ 4894 w 10000"/>
              <a:gd name="connsiteY201" fmla="*/ 7274 h 10000"/>
              <a:gd name="connsiteX202" fmla="*/ 4985 w 10000"/>
              <a:gd name="connsiteY202" fmla="*/ 7330 h 10000"/>
              <a:gd name="connsiteX203" fmla="*/ 5075 w 10000"/>
              <a:gd name="connsiteY203" fmla="*/ 7395 h 10000"/>
              <a:gd name="connsiteX204" fmla="*/ 5136 w 10000"/>
              <a:gd name="connsiteY204" fmla="*/ 7460 h 10000"/>
              <a:gd name="connsiteX205" fmla="*/ 5156 w 10000"/>
              <a:gd name="connsiteY205" fmla="*/ 7507 h 10000"/>
              <a:gd name="connsiteX206" fmla="*/ 5176 w 10000"/>
              <a:gd name="connsiteY206" fmla="*/ 7553 h 10000"/>
              <a:gd name="connsiteX207" fmla="*/ 5176 w 10000"/>
              <a:gd name="connsiteY207" fmla="*/ 7600 h 10000"/>
              <a:gd name="connsiteX208" fmla="*/ 5176 w 10000"/>
              <a:gd name="connsiteY208" fmla="*/ 7656 h 10000"/>
              <a:gd name="connsiteX209" fmla="*/ 5176 w 10000"/>
              <a:gd name="connsiteY209" fmla="*/ 7656 h 10000"/>
              <a:gd name="connsiteX210" fmla="*/ 5176 w 10000"/>
              <a:gd name="connsiteY210" fmla="*/ 7665 h 10000"/>
              <a:gd name="connsiteX211" fmla="*/ 5176 w 10000"/>
              <a:gd name="connsiteY211" fmla="*/ 7665 h 10000"/>
              <a:gd name="connsiteX212" fmla="*/ 5176 w 10000"/>
              <a:gd name="connsiteY212" fmla="*/ 7665 h 10000"/>
              <a:gd name="connsiteX213" fmla="*/ 5146 w 10000"/>
              <a:gd name="connsiteY213" fmla="*/ 7851 h 10000"/>
              <a:gd name="connsiteX214" fmla="*/ 5095 w 10000"/>
              <a:gd name="connsiteY214" fmla="*/ 8037 h 10000"/>
              <a:gd name="connsiteX215" fmla="*/ 5005 w 10000"/>
              <a:gd name="connsiteY215" fmla="*/ 8437 h 10000"/>
              <a:gd name="connsiteX216" fmla="*/ 4955 w 10000"/>
              <a:gd name="connsiteY216" fmla="*/ 8642 h 10000"/>
              <a:gd name="connsiteX217" fmla="*/ 4915 w 10000"/>
              <a:gd name="connsiteY217" fmla="*/ 8828 h 10000"/>
              <a:gd name="connsiteX218" fmla="*/ 4894 w 10000"/>
              <a:gd name="connsiteY218" fmla="*/ 9023 h 10000"/>
              <a:gd name="connsiteX219" fmla="*/ 4874 w 10000"/>
              <a:gd name="connsiteY219" fmla="*/ 9200 h 10000"/>
              <a:gd name="connsiteX220" fmla="*/ 4874 w 10000"/>
              <a:gd name="connsiteY220" fmla="*/ 9200 h 10000"/>
              <a:gd name="connsiteX221" fmla="*/ 4874 w 10000"/>
              <a:gd name="connsiteY221" fmla="*/ 9293 h 10000"/>
              <a:gd name="connsiteX222" fmla="*/ 4894 w 10000"/>
              <a:gd name="connsiteY222" fmla="*/ 9395 h 10000"/>
              <a:gd name="connsiteX223" fmla="*/ 4915 w 10000"/>
              <a:gd name="connsiteY223" fmla="*/ 9488 h 10000"/>
              <a:gd name="connsiteX224" fmla="*/ 4935 w 10000"/>
              <a:gd name="connsiteY224" fmla="*/ 9563 h 10000"/>
              <a:gd name="connsiteX225" fmla="*/ 4985 w 10000"/>
              <a:gd name="connsiteY225" fmla="*/ 9647 h 10000"/>
              <a:gd name="connsiteX226" fmla="*/ 5035 w 10000"/>
              <a:gd name="connsiteY226" fmla="*/ 9721 h 10000"/>
              <a:gd name="connsiteX227" fmla="*/ 5095 w 10000"/>
              <a:gd name="connsiteY227" fmla="*/ 9786 h 10000"/>
              <a:gd name="connsiteX228" fmla="*/ 5176 w 10000"/>
              <a:gd name="connsiteY228" fmla="*/ 9842 h 10000"/>
              <a:gd name="connsiteX229" fmla="*/ 5176 w 10000"/>
              <a:gd name="connsiteY229" fmla="*/ 9842 h 10000"/>
              <a:gd name="connsiteX230" fmla="*/ 5176 w 10000"/>
              <a:gd name="connsiteY230" fmla="*/ 9842 h 10000"/>
              <a:gd name="connsiteX231" fmla="*/ 5236 w 10000"/>
              <a:gd name="connsiteY231" fmla="*/ 9879 h 10000"/>
              <a:gd name="connsiteX232" fmla="*/ 5307 w 10000"/>
              <a:gd name="connsiteY232" fmla="*/ 9916 h 10000"/>
              <a:gd name="connsiteX233" fmla="*/ 5447 w 10000"/>
              <a:gd name="connsiteY233" fmla="*/ 9963 h 10000"/>
              <a:gd name="connsiteX234" fmla="*/ 5608 w 10000"/>
              <a:gd name="connsiteY234" fmla="*/ 9991 h 10000"/>
              <a:gd name="connsiteX235" fmla="*/ 5779 w 10000"/>
              <a:gd name="connsiteY235" fmla="*/ 10000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899 w 10000"/>
              <a:gd name="connsiteY241" fmla="*/ 9991 h 10000"/>
              <a:gd name="connsiteX242" fmla="*/ 6040 w 10000"/>
              <a:gd name="connsiteY242" fmla="*/ 9981 h 10000"/>
              <a:gd name="connsiteX243" fmla="*/ 6171 w 10000"/>
              <a:gd name="connsiteY243" fmla="*/ 9963 h 10000"/>
              <a:gd name="connsiteX244" fmla="*/ 6291 w 10000"/>
              <a:gd name="connsiteY244" fmla="*/ 9926 h 10000"/>
              <a:gd name="connsiteX245" fmla="*/ 6412 w 10000"/>
              <a:gd name="connsiteY245" fmla="*/ 9888 h 10000"/>
              <a:gd name="connsiteX246" fmla="*/ 6533 w 10000"/>
              <a:gd name="connsiteY246" fmla="*/ 9842 h 10000"/>
              <a:gd name="connsiteX247" fmla="*/ 6643 w 10000"/>
              <a:gd name="connsiteY247" fmla="*/ 9805 h 10000"/>
              <a:gd name="connsiteX248" fmla="*/ 6744 w 10000"/>
              <a:gd name="connsiteY248" fmla="*/ 9740 h 10000"/>
              <a:gd name="connsiteX249" fmla="*/ 6824 w 10000"/>
              <a:gd name="connsiteY249" fmla="*/ 9674 h 10000"/>
              <a:gd name="connsiteX250" fmla="*/ 6905 w 10000"/>
              <a:gd name="connsiteY250" fmla="*/ 9609 h 10000"/>
              <a:gd name="connsiteX251" fmla="*/ 6965 w 10000"/>
              <a:gd name="connsiteY251" fmla="*/ 9544 h 10000"/>
              <a:gd name="connsiteX252" fmla="*/ 7015 w 10000"/>
              <a:gd name="connsiteY252" fmla="*/ 9460 h 10000"/>
              <a:gd name="connsiteX253" fmla="*/ 7035 w 10000"/>
              <a:gd name="connsiteY253" fmla="*/ 9395 h 10000"/>
              <a:gd name="connsiteX254" fmla="*/ 7045 w 10000"/>
              <a:gd name="connsiteY254" fmla="*/ 9302 h 10000"/>
              <a:gd name="connsiteX255" fmla="*/ 7035 w 10000"/>
              <a:gd name="connsiteY255" fmla="*/ 9228 h 10000"/>
              <a:gd name="connsiteX256" fmla="*/ 6995 w 10000"/>
              <a:gd name="connsiteY256" fmla="*/ 9144 h 10000"/>
              <a:gd name="connsiteX257" fmla="*/ 6995 w 10000"/>
              <a:gd name="connsiteY257" fmla="*/ 9144 h 10000"/>
              <a:gd name="connsiteX258" fmla="*/ 6995 w 10000"/>
              <a:gd name="connsiteY258" fmla="*/ 9135 h 10000"/>
              <a:gd name="connsiteX259" fmla="*/ 6995 w 10000"/>
              <a:gd name="connsiteY259" fmla="*/ 9135 h 10000"/>
              <a:gd name="connsiteX260" fmla="*/ 698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26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794 w 10000"/>
              <a:gd name="connsiteY276" fmla="*/ 8837 h 10000"/>
              <a:gd name="connsiteX277" fmla="*/ 6693 w 10000"/>
              <a:gd name="connsiteY277" fmla="*/ 8679 h 10000"/>
              <a:gd name="connsiteX278" fmla="*/ 6593 w 10000"/>
              <a:gd name="connsiteY278" fmla="*/ 8521 h 10000"/>
              <a:gd name="connsiteX279" fmla="*/ 6513 w 10000"/>
              <a:gd name="connsiteY279" fmla="*/ 8372 h 10000"/>
              <a:gd name="connsiteX280" fmla="*/ 6442 w 10000"/>
              <a:gd name="connsiteY280" fmla="*/ 8214 h 10000"/>
              <a:gd name="connsiteX281" fmla="*/ 6392 w 10000"/>
              <a:gd name="connsiteY281" fmla="*/ 8056 h 10000"/>
              <a:gd name="connsiteX282" fmla="*/ 6382 w 10000"/>
              <a:gd name="connsiteY282" fmla="*/ 7981 h 10000"/>
              <a:gd name="connsiteX283" fmla="*/ 6382 w 10000"/>
              <a:gd name="connsiteY283" fmla="*/ 7907 h 10000"/>
              <a:gd name="connsiteX284" fmla="*/ 6382 w 10000"/>
              <a:gd name="connsiteY284" fmla="*/ 7907 h 10000"/>
              <a:gd name="connsiteX285" fmla="*/ 6392 w 10000"/>
              <a:gd name="connsiteY285" fmla="*/ 7805 h 10000"/>
              <a:gd name="connsiteX286" fmla="*/ 6422 w 10000"/>
              <a:gd name="connsiteY286" fmla="*/ 7702 h 10000"/>
              <a:gd name="connsiteX287" fmla="*/ 6452 w 10000"/>
              <a:gd name="connsiteY287" fmla="*/ 7656 h 10000"/>
              <a:gd name="connsiteX288" fmla="*/ 6492 w 10000"/>
              <a:gd name="connsiteY288" fmla="*/ 7609 h 10000"/>
              <a:gd name="connsiteX289" fmla="*/ 6523 w 10000"/>
              <a:gd name="connsiteY289" fmla="*/ 7563 h 10000"/>
              <a:gd name="connsiteX290" fmla="*/ 6573 w 10000"/>
              <a:gd name="connsiteY290" fmla="*/ 7526 h 10000"/>
              <a:gd name="connsiteX291" fmla="*/ 6704 w 10000"/>
              <a:gd name="connsiteY291" fmla="*/ 7451 h 10000"/>
              <a:gd name="connsiteX292" fmla="*/ 6864 w 10000"/>
              <a:gd name="connsiteY292" fmla="*/ 7395 h 10000"/>
              <a:gd name="connsiteX293" fmla="*/ 7065 w 10000"/>
              <a:gd name="connsiteY293" fmla="*/ 7349 h 10000"/>
              <a:gd name="connsiteX294" fmla="*/ 7307 w 10000"/>
              <a:gd name="connsiteY294" fmla="*/ 7321 h 10000"/>
              <a:gd name="connsiteX295" fmla="*/ 7307 w 10000"/>
              <a:gd name="connsiteY295" fmla="*/ 7321 h 10000"/>
              <a:gd name="connsiteX296" fmla="*/ 8533 w 10000"/>
              <a:gd name="connsiteY296" fmla="*/ 7219 h 10000"/>
              <a:gd name="connsiteX297" fmla="*/ 10000 w 10000"/>
              <a:gd name="connsiteY297" fmla="*/ 7116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0000" h="10000">
                <a:moveTo>
                  <a:pt x="10000" y="0"/>
                </a:moveTo>
                <a:lnTo>
                  <a:pt x="40" y="0"/>
                </a:lnTo>
                <a:lnTo>
                  <a:pt x="40" y="0"/>
                </a:lnTo>
                <a:lnTo>
                  <a:pt x="10" y="270"/>
                </a:lnTo>
                <a:cubicBezTo>
                  <a:pt x="7" y="357"/>
                  <a:pt x="3" y="443"/>
                  <a:pt x="0" y="530"/>
                </a:cubicBezTo>
                <a:lnTo>
                  <a:pt x="0" y="530"/>
                </a:lnTo>
                <a:lnTo>
                  <a:pt x="0" y="698"/>
                </a:lnTo>
                <a:cubicBezTo>
                  <a:pt x="10" y="751"/>
                  <a:pt x="20" y="803"/>
                  <a:pt x="30" y="856"/>
                </a:cubicBezTo>
                <a:cubicBezTo>
                  <a:pt x="37" y="899"/>
                  <a:pt x="43" y="943"/>
                  <a:pt x="50" y="986"/>
                </a:cubicBezTo>
                <a:lnTo>
                  <a:pt x="101" y="1088"/>
                </a:lnTo>
                <a:lnTo>
                  <a:pt x="101" y="1088"/>
                </a:lnTo>
                <a:lnTo>
                  <a:pt x="101" y="1088"/>
                </a:lnTo>
                <a:lnTo>
                  <a:pt x="101" y="1098"/>
                </a:lnTo>
                <a:lnTo>
                  <a:pt x="101" y="1098"/>
                </a:lnTo>
                <a:cubicBezTo>
                  <a:pt x="104" y="1104"/>
                  <a:pt x="108" y="1110"/>
                  <a:pt x="111" y="1116"/>
                </a:cubicBezTo>
                <a:lnTo>
                  <a:pt x="111" y="1116"/>
                </a:ln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407" y="1981"/>
                </a:lnTo>
                <a:lnTo>
                  <a:pt x="1407" y="1981"/>
                </a:lnTo>
                <a:lnTo>
                  <a:pt x="1407" y="1981"/>
                </a:lnTo>
                <a:lnTo>
                  <a:pt x="1407" y="1981"/>
                </a:lnTo>
                <a:lnTo>
                  <a:pt x="1407" y="1981"/>
                </a:lnTo>
                <a:lnTo>
                  <a:pt x="1558" y="1981"/>
                </a:lnTo>
                <a:lnTo>
                  <a:pt x="1749" y="1963"/>
                </a:lnTo>
                <a:lnTo>
                  <a:pt x="1940" y="1926"/>
                </a:lnTo>
                <a:lnTo>
                  <a:pt x="2151" y="1879"/>
                </a:lnTo>
                <a:lnTo>
                  <a:pt x="2151" y="1879"/>
                </a:lnTo>
                <a:lnTo>
                  <a:pt x="2161" y="1879"/>
                </a:lnTo>
                <a:lnTo>
                  <a:pt x="2161" y="1879"/>
                </a:lnTo>
                <a:lnTo>
                  <a:pt x="2171" y="1879"/>
                </a:lnTo>
                <a:lnTo>
                  <a:pt x="2171" y="1879"/>
                </a:lnTo>
                <a:lnTo>
                  <a:pt x="2352" y="1833"/>
                </a:lnTo>
                <a:lnTo>
                  <a:pt x="2513" y="1814"/>
                </a:lnTo>
                <a:lnTo>
                  <a:pt x="2673" y="1786"/>
                </a:lnTo>
                <a:lnTo>
                  <a:pt x="2804" y="1786"/>
                </a:lnTo>
                <a:lnTo>
                  <a:pt x="2804" y="1786"/>
                </a:lnTo>
                <a:lnTo>
                  <a:pt x="2804" y="1786"/>
                </a:lnTo>
                <a:lnTo>
                  <a:pt x="2804" y="1786"/>
                </a:lnTo>
                <a:lnTo>
                  <a:pt x="2804" y="1786"/>
                </a:lnTo>
                <a:lnTo>
                  <a:pt x="2804" y="1786"/>
                </a:lnTo>
                <a:lnTo>
                  <a:pt x="2804"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518" y="3423"/>
                </a:lnTo>
                <a:lnTo>
                  <a:pt x="3518" y="3423"/>
                </a:lnTo>
                <a:lnTo>
                  <a:pt x="3518" y="3423"/>
                </a:lnTo>
                <a:lnTo>
                  <a:pt x="3518" y="3423"/>
                </a:lnTo>
                <a:lnTo>
                  <a:pt x="3518" y="3423"/>
                </a:lnTo>
                <a:lnTo>
                  <a:pt x="3518" y="3423"/>
                </a:lnTo>
                <a:lnTo>
                  <a:pt x="3518" y="3423"/>
                </a:lnTo>
                <a:lnTo>
                  <a:pt x="3518" y="3423"/>
                </a:lnTo>
                <a:lnTo>
                  <a:pt x="3518" y="3423"/>
                </a:lnTo>
                <a:lnTo>
                  <a:pt x="3347" y="3535"/>
                </a:lnTo>
                <a:cubicBezTo>
                  <a:pt x="3313" y="3544"/>
                  <a:pt x="3280" y="3554"/>
                  <a:pt x="3246" y="3563"/>
                </a:cubicBezTo>
                <a:lnTo>
                  <a:pt x="3136" y="3572"/>
                </a:lnTo>
                <a:lnTo>
                  <a:pt x="3136" y="3572"/>
                </a:lnTo>
                <a:lnTo>
                  <a:pt x="3136" y="3572"/>
                </a:lnTo>
                <a:lnTo>
                  <a:pt x="3136" y="3572"/>
                </a:lnTo>
                <a:lnTo>
                  <a:pt x="3136" y="3572"/>
                </a:lnTo>
                <a:lnTo>
                  <a:pt x="3136" y="3572"/>
                </a:lnTo>
                <a:lnTo>
                  <a:pt x="311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10" y="3153"/>
                </a:lnTo>
                <a:lnTo>
                  <a:pt x="2010" y="3153"/>
                </a:lnTo>
                <a:lnTo>
                  <a:pt x="2010" y="3153"/>
                </a:lnTo>
                <a:lnTo>
                  <a:pt x="2000" y="3153"/>
                </a:lnTo>
                <a:lnTo>
                  <a:pt x="2000" y="3153"/>
                </a:lnTo>
                <a:lnTo>
                  <a:pt x="2000" y="3153"/>
                </a:lnTo>
                <a:lnTo>
                  <a:pt x="2000" y="3153"/>
                </a:lnTo>
                <a:lnTo>
                  <a:pt x="1769" y="3033"/>
                </a:lnTo>
                <a:lnTo>
                  <a:pt x="1588" y="2967"/>
                </a:lnTo>
                <a:lnTo>
                  <a:pt x="1427" y="2921"/>
                </a:lnTo>
                <a:cubicBezTo>
                  <a:pt x="1400" y="2915"/>
                  <a:pt x="1374" y="2908"/>
                  <a:pt x="1347" y="2902"/>
                </a:cubicBezTo>
                <a:lnTo>
                  <a:pt x="1266" y="2902"/>
                </a:lnTo>
                <a:lnTo>
                  <a:pt x="1266" y="2902"/>
                </a:lnTo>
                <a:lnTo>
                  <a:pt x="1266" y="2902"/>
                </a:lnTo>
                <a:lnTo>
                  <a:pt x="1266" y="2902"/>
                </a:lnTo>
                <a:lnTo>
                  <a:pt x="1266" y="2902"/>
                </a:ln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12"/>
                </a:lnTo>
                <a:lnTo>
                  <a:pt x="1085" y="6930"/>
                </a:lnTo>
                <a:lnTo>
                  <a:pt x="1085" y="6930"/>
                </a:lnTo>
                <a:cubicBezTo>
                  <a:pt x="1095" y="6955"/>
                  <a:pt x="1106" y="6980"/>
                  <a:pt x="1116" y="7005"/>
                </a:cubicBezTo>
                <a:lnTo>
                  <a:pt x="1116" y="7005"/>
                </a:lnTo>
                <a:lnTo>
                  <a:pt x="1116" y="7005"/>
                </a:lnTo>
                <a:lnTo>
                  <a:pt x="1116" y="7005"/>
                </a:lnTo>
                <a:lnTo>
                  <a:pt x="1116" y="7005"/>
                </a:lnTo>
                <a:cubicBezTo>
                  <a:pt x="1119" y="7023"/>
                  <a:pt x="1123" y="7042"/>
                  <a:pt x="1126" y="7060"/>
                </a:cubicBezTo>
                <a:lnTo>
                  <a:pt x="1126" y="7060"/>
                </a:lnTo>
                <a:lnTo>
                  <a:pt x="1126" y="7060"/>
                </a:lnTo>
                <a:lnTo>
                  <a:pt x="1126" y="7060"/>
                </a:lnTo>
                <a:lnTo>
                  <a:pt x="1146" y="7060"/>
                </a:lnTo>
                <a:lnTo>
                  <a:pt x="1146" y="7060"/>
                </a:lnTo>
                <a:lnTo>
                  <a:pt x="1156" y="7060"/>
                </a:lnTo>
                <a:lnTo>
                  <a:pt x="1156" y="7060"/>
                </a:lnTo>
                <a:lnTo>
                  <a:pt x="1156" y="7060"/>
                </a:lnTo>
                <a:lnTo>
                  <a:pt x="1156" y="7060"/>
                </a:lnTo>
                <a:lnTo>
                  <a:pt x="1457" y="7051"/>
                </a:lnTo>
                <a:lnTo>
                  <a:pt x="1749" y="7051"/>
                </a:lnTo>
                <a:lnTo>
                  <a:pt x="1749" y="7051"/>
                </a:lnTo>
                <a:lnTo>
                  <a:pt x="1749" y="7051"/>
                </a:lnTo>
                <a:lnTo>
                  <a:pt x="1749" y="7051"/>
                </a:lnTo>
                <a:lnTo>
                  <a:pt x="1749" y="7051"/>
                </a:lnTo>
                <a:lnTo>
                  <a:pt x="1749" y="7051"/>
                </a:lnTo>
                <a:lnTo>
                  <a:pt x="1759" y="7051"/>
                </a:lnTo>
                <a:lnTo>
                  <a:pt x="1759" y="7051"/>
                </a:lnTo>
                <a:lnTo>
                  <a:pt x="1759" y="7051"/>
                </a:lnTo>
                <a:lnTo>
                  <a:pt x="1759" y="7051"/>
                </a:lnTo>
                <a:lnTo>
                  <a:pt x="1759" y="7051"/>
                </a:lnTo>
                <a:lnTo>
                  <a:pt x="1759" y="7051"/>
                </a:lnTo>
                <a:lnTo>
                  <a:pt x="1769" y="7051"/>
                </a:lnTo>
                <a:lnTo>
                  <a:pt x="1769" y="7051"/>
                </a:lnTo>
                <a:lnTo>
                  <a:pt x="1769" y="7051"/>
                </a:lnTo>
                <a:lnTo>
                  <a:pt x="1769" y="7051"/>
                </a:lnTo>
                <a:lnTo>
                  <a:pt x="1769" y="7051"/>
                </a:lnTo>
                <a:lnTo>
                  <a:pt x="1980" y="7051"/>
                </a:lnTo>
                <a:lnTo>
                  <a:pt x="1980" y="7051"/>
                </a:lnTo>
                <a:lnTo>
                  <a:pt x="2281" y="7033"/>
                </a:lnTo>
                <a:lnTo>
                  <a:pt x="2281" y="7033"/>
                </a:lnTo>
                <a:lnTo>
                  <a:pt x="2281" y="7033"/>
                </a:lnTo>
                <a:lnTo>
                  <a:pt x="2281" y="7033"/>
                </a:lnTo>
                <a:lnTo>
                  <a:pt x="2291" y="7033"/>
                </a:lnTo>
                <a:lnTo>
                  <a:pt x="2291" y="7033"/>
                </a:lnTo>
                <a:lnTo>
                  <a:pt x="2302" y="7033"/>
                </a:lnTo>
                <a:lnTo>
                  <a:pt x="2302" y="7033"/>
                </a:lnTo>
                <a:lnTo>
                  <a:pt x="2332" y="7033"/>
                </a:lnTo>
                <a:lnTo>
                  <a:pt x="2332" y="7033"/>
                </a:lnTo>
                <a:lnTo>
                  <a:pt x="2854" y="7033"/>
                </a:lnTo>
                <a:lnTo>
                  <a:pt x="2854" y="7033"/>
                </a:lnTo>
                <a:lnTo>
                  <a:pt x="2854" y="7033"/>
                </a:lnTo>
                <a:lnTo>
                  <a:pt x="2854" y="7033"/>
                </a:lnTo>
                <a:lnTo>
                  <a:pt x="2854" y="7033"/>
                </a:lnTo>
                <a:lnTo>
                  <a:pt x="2854" y="7033"/>
                </a:lnTo>
                <a:lnTo>
                  <a:pt x="2854"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56"/>
                </a:lnTo>
                <a:lnTo>
                  <a:pt x="5176" y="7665"/>
                </a:lnTo>
                <a:lnTo>
                  <a:pt x="5176" y="7665"/>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00"/>
                </a:ln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lnTo>
                  <a:pt x="5176" y="9842"/>
                </a:lnTo>
                <a:lnTo>
                  <a:pt x="5176" y="9842"/>
                </a:lnTo>
                <a:cubicBezTo>
                  <a:pt x="5196" y="9854"/>
                  <a:pt x="5216" y="9867"/>
                  <a:pt x="5236" y="9879"/>
                </a:cubicBezTo>
                <a:cubicBezTo>
                  <a:pt x="5260" y="9891"/>
                  <a:pt x="5283" y="9904"/>
                  <a:pt x="5307" y="9916"/>
                </a:cubicBezTo>
                <a:lnTo>
                  <a:pt x="5447" y="9963"/>
                </a:lnTo>
                <a:lnTo>
                  <a:pt x="5608" y="9991"/>
                </a:lnTo>
                <a:lnTo>
                  <a:pt x="5779" y="10000"/>
                </a:lnTo>
                <a:lnTo>
                  <a:pt x="5779" y="10000"/>
                </a:lnTo>
                <a:lnTo>
                  <a:pt x="5779" y="10000"/>
                </a:lnTo>
                <a:lnTo>
                  <a:pt x="5779" y="10000"/>
                </a:lnTo>
                <a:lnTo>
                  <a:pt x="5779" y="10000"/>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44"/>
                </a:lnTo>
                <a:lnTo>
                  <a:pt x="6995" y="9135"/>
                </a:lnTo>
                <a:lnTo>
                  <a:pt x="6995" y="9135"/>
                </a:lnTo>
                <a:lnTo>
                  <a:pt x="6985" y="9135"/>
                </a:lnTo>
                <a:lnTo>
                  <a:pt x="6985" y="9135"/>
                </a:lnTo>
                <a:lnTo>
                  <a:pt x="6985" y="9135"/>
                </a:lnTo>
                <a:lnTo>
                  <a:pt x="6985" y="9135"/>
                </a:lnTo>
                <a:lnTo>
                  <a:pt x="6985" y="9135"/>
                </a:lnTo>
                <a:lnTo>
                  <a:pt x="6985" y="9135"/>
                </a:lnTo>
                <a:lnTo>
                  <a:pt x="6985" y="9135"/>
                </a:lnTo>
                <a:lnTo>
                  <a:pt x="6985" y="9135"/>
                </a:lnTo>
                <a:lnTo>
                  <a:pt x="6985" y="9126"/>
                </a:lnTo>
                <a:lnTo>
                  <a:pt x="6985" y="9126"/>
                </a:lnTo>
                <a:lnTo>
                  <a:pt x="6985" y="9126"/>
                </a:lnTo>
                <a:lnTo>
                  <a:pt x="6985" y="9126"/>
                </a:lnTo>
                <a:lnTo>
                  <a:pt x="6985" y="9126"/>
                </a:lnTo>
                <a:lnTo>
                  <a:pt x="6985" y="9126"/>
                </a:lnTo>
                <a:lnTo>
                  <a:pt x="6985" y="9126"/>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7307" y="7321"/>
                </a:lnTo>
                <a:lnTo>
                  <a:pt x="8533" y="7219"/>
                </a:lnTo>
                <a:lnTo>
                  <a:pt x="10000" y="7116"/>
                </a:lnTo>
                <a:lnTo>
                  <a:pt x="10000" y="7116"/>
                </a:lnTo>
                <a:lnTo>
                  <a:pt x="10000" y="7116"/>
                </a:lnTo>
                <a:lnTo>
                  <a:pt x="10000" y="7116"/>
                </a:lnTo>
                <a:lnTo>
                  <a:pt x="10000" y="0"/>
                </a:lnTo>
                <a:close/>
              </a:path>
            </a:pathLst>
          </a:custGeom>
          <a:solidFill>
            <a:srgbClr val="0070C0"/>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dirty="0"/>
          </a:p>
        </p:txBody>
      </p:sp>
      <p:sp>
        <p:nvSpPr>
          <p:cNvPr id="20" name="Freeform 19"/>
          <p:cNvSpPr>
            <a:spLocks/>
          </p:cNvSpPr>
          <p:nvPr/>
        </p:nvSpPr>
        <p:spPr bwMode="auto">
          <a:xfrm rot="21047678">
            <a:off x="676369" y="4153581"/>
            <a:ext cx="1952837" cy="1944608"/>
          </a:xfrm>
          <a:custGeom>
            <a:avLst/>
            <a:gdLst>
              <a:gd name="T0" fmla="*/ 397 w 992"/>
              <a:gd name="T1" fmla="*/ 1 h 1162"/>
              <a:gd name="T2" fmla="*/ 363 w 992"/>
              <a:gd name="T3" fmla="*/ 7 h 1162"/>
              <a:gd name="T4" fmla="*/ 362 w 992"/>
              <a:gd name="T5" fmla="*/ 8 h 1162"/>
              <a:gd name="T6" fmla="*/ 281 w 992"/>
              <a:gd name="T7" fmla="*/ 45 h 1162"/>
              <a:gd name="T8" fmla="*/ 270 w 992"/>
              <a:gd name="T9" fmla="*/ 77 h 1162"/>
              <a:gd name="T10" fmla="*/ 296 w 992"/>
              <a:gd name="T11" fmla="*/ 172 h 1162"/>
              <a:gd name="T12" fmla="*/ 310 w 992"/>
              <a:gd name="T13" fmla="*/ 217 h 1162"/>
              <a:gd name="T14" fmla="*/ 319 w 992"/>
              <a:gd name="T15" fmla="*/ 253 h 1162"/>
              <a:gd name="T16" fmla="*/ 308 w 992"/>
              <a:gd name="T17" fmla="*/ 290 h 1162"/>
              <a:gd name="T18" fmla="*/ 270 w 992"/>
              <a:gd name="T19" fmla="*/ 305 h 1162"/>
              <a:gd name="T20" fmla="*/ 253 w 992"/>
              <a:gd name="T21" fmla="*/ 307 h 1162"/>
              <a:gd name="T22" fmla="*/ 211 w 992"/>
              <a:gd name="T23" fmla="*/ 304 h 1162"/>
              <a:gd name="T24" fmla="*/ 122 w 992"/>
              <a:gd name="T25" fmla="*/ 298 h 1162"/>
              <a:gd name="T26" fmla="*/ 991 w 992"/>
              <a:gd name="T27" fmla="*/ 1032 h 1162"/>
              <a:gd name="T28" fmla="*/ 975 w 992"/>
              <a:gd name="T29" fmla="*/ 1162 h 1162"/>
              <a:gd name="T30" fmla="*/ 992 w 992"/>
              <a:gd name="T31" fmla="*/ 978 h 1162"/>
              <a:gd name="T32" fmla="*/ 964 w 992"/>
              <a:gd name="T33" fmla="*/ 858 h 1162"/>
              <a:gd name="T34" fmla="*/ 908 w 992"/>
              <a:gd name="T35" fmla="*/ 820 h 1162"/>
              <a:gd name="T36" fmla="*/ 883 w 992"/>
              <a:gd name="T37" fmla="*/ 818 h 1162"/>
              <a:gd name="T38" fmla="*/ 846 w 992"/>
              <a:gd name="T39" fmla="*/ 820 h 1162"/>
              <a:gd name="T40" fmla="*/ 844 w 992"/>
              <a:gd name="T41" fmla="*/ 821 h 1162"/>
              <a:gd name="T42" fmla="*/ 807 w 992"/>
              <a:gd name="T43" fmla="*/ 828 h 1162"/>
              <a:gd name="T44" fmla="*/ 760 w 992"/>
              <a:gd name="T45" fmla="*/ 840 h 1162"/>
              <a:gd name="T46" fmla="*/ 678 w 992"/>
              <a:gd name="T47" fmla="*/ 854 h 1162"/>
              <a:gd name="T48" fmla="*/ 678 w 992"/>
              <a:gd name="T49" fmla="*/ 854 h 1162"/>
              <a:gd name="T50" fmla="*/ 639 w 992"/>
              <a:gd name="T51" fmla="*/ 847 h 1162"/>
              <a:gd name="T52" fmla="*/ 612 w 992"/>
              <a:gd name="T53" fmla="*/ 822 h 1162"/>
              <a:gd name="T54" fmla="*/ 604 w 992"/>
              <a:gd name="T55" fmla="*/ 774 h 1162"/>
              <a:gd name="T56" fmla="*/ 604 w 992"/>
              <a:gd name="T57" fmla="*/ 758 h 1162"/>
              <a:gd name="T58" fmla="*/ 605 w 992"/>
              <a:gd name="T59" fmla="*/ 757 h 1162"/>
              <a:gd name="T60" fmla="*/ 619 w 992"/>
              <a:gd name="T61" fmla="*/ 674 h 1162"/>
              <a:gd name="T62" fmla="*/ 640 w 992"/>
              <a:gd name="T63" fmla="*/ 640 h 1162"/>
              <a:gd name="T64" fmla="*/ 672 w 992"/>
              <a:gd name="T65" fmla="*/ 629 h 1162"/>
              <a:gd name="T66" fmla="*/ 672 w 992"/>
              <a:gd name="T67" fmla="*/ 629 h 1162"/>
              <a:gd name="T68" fmla="*/ 708 w 992"/>
              <a:gd name="T69" fmla="*/ 635 h 1162"/>
              <a:gd name="T70" fmla="*/ 792 w 992"/>
              <a:gd name="T71" fmla="*/ 667 h 1162"/>
              <a:gd name="T72" fmla="*/ 834 w 992"/>
              <a:gd name="T73" fmla="*/ 681 h 1162"/>
              <a:gd name="T74" fmla="*/ 870 w 992"/>
              <a:gd name="T75" fmla="*/ 686 h 1162"/>
              <a:gd name="T76" fmla="*/ 902 w 992"/>
              <a:gd name="T77" fmla="*/ 679 h 1162"/>
              <a:gd name="T78" fmla="*/ 924 w 992"/>
              <a:gd name="T79" fmla="*/ 657 h 1162"/>
              <a:gd name="T80" fmla="*/ 937 w 992"/>
              <a:gd name="T81" fmla="*/ 550 h 1162"/>
              <a:gd name="T82" fmla="*/ 901 w 992"/>
              <a:gd name="T83" fmla="*/ 341 h 1162"/>
              <a:gd name="T84" fmla="*/ 885 w 992"/>
              <a:gd name="T85" fmla="*/ 280 h 1162"/>
              <a:gd name="T86" fmla="*/ 884 w 992"/>
              <a:gd name="T87" fmla="*/ 274 h 1162"/>
              <a:gd name="T88" fmla="*/ 709 w 992"/>
              <a:gd name="T89" fmla="*/ 291 h 1162"/>
              <a:gd name="T90" fmla="*/ 544 w 992"/>
              <a:gd name="T91" fmla="*/ 307 h 1162"/>
              <a:gd name="T92" fmla="*/ 544 w 992"/>
              <a:gd name="T93" fmla="*/ 307 h 1162"/>
              <a:gd name="T94" fmla="*/ 488 w 992"/>
              <a:gd name="T95" fmla="*/ 288 h 1162"/>
              <a:gd name="T96" fmla="*/ 460 w 992"/>
              <a:gd name="T97" fmla="*/ 228 h 1162"/>
              <a:gd name="T98" fmla="*/ 465 w 992"/>
              <a:gd name="T99" fmla="*/ 149 h 1162"/>
              <a:gd name="T100" fmla="*/ 474 w 992"/>
              <a:gd name="T101" fmla="*/ 117 h 1162"/>
              <a:gd name="T102" fmla="*/ 475 w 992"/>
              <a:gd name="T103" fmla="*/ 116 h 1162"/>
              <a:gd name="T104" fmla="*/ 475 w 992"/>
              <a:gd name="T105" fmla="*/ 115 h 1162"/>
              <a:gd name="T106" fmla="*/ 475 w 992"/>
              <a:gd name="T107" fmla="*/ 113 h 1162"/>
              <a:gd name="T108" fmla="*/ 487 w 992"/>
              <a:gd name="T109" fmla="*/ 66 h 1162"/>
              <a:gd name="T110" fmla="*/ 482 w 992"/>
              <a:gd name="T111" fmla="*/ 24 h 1162"/>
              <a:gd name="T112" fmla="*/ 450 w 992"/>
              <a:gd name="T113" fmla="*/ 1 h 1162"/>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829 w 10000"/>
              <a:gd name="connsiteY74" fmla="*/ 10000 h 10000"/>
              <a:gd name="connsiteX75" fmla="*/ 9909 w 10000"/>
              <a:gd name="connsiteY75" fmla="*/ 9527 h 10000"/>
              <a:gd name="connsiteX76" fmla="*/ 9960 w 10000"/>
              <a:gd name="connsiteY76" fmla="*/ 9114 h 10000"/>
              <a:gd name="connsiteX77" fmla="*/ 9990 w 10000"/>
              <a:gd name="connsiteY77" fmla="*/ 8744 h 10000"/>
              <a:gd name="connsiteX78" fmla="*/ 10000 w 10000"/>
              <a:gd name="connsiteY78" fmla="*/ 8417 h 10000"/>
              <a:gd name="connsiteX79" fmla="*/ 9970 w 10000"/>
              <a:gd name="connsiteY79" fmla="*/ 8141 h 10000"/>
              <a:gd name="connsiteX80" fmla="*/ 9940 w 10000"/>
              <a:gd name="connsiteY80" fmla="*/ 7900 h 10000"/>
              <a:gd name="connsiteX81" fmla="*/ 9879 w 10000"/>
              <a:gd name="connsiteY81" fmla="*/ 7702 h 10000"/>
              <a:gd name="connsiteX82" fmla="*/ 9798 w 10000"/>
              <a:gd name="connsiteY82" fmla="*/ 7522 h 10000"/>
              <a:gd name="connsiteX83" fmla="*/ 9718 w 10000"/>
              <a:gd name="connsiteY83" fmla="*/ 7384 h 10000"/>
              <a:gd name="connsiteX84" fmla="*/ 9617 w 10000"/>
              <a:gd name="connsiteY84" fmla="*/ 7272 h 10000"/>
              <a:gd name="connsiteX85" fmla="*/ 9506 w 10000"/>
              <a:gd name="connsiteY85" fmla="*/ 7186 h 10000"/>
              <a:gd name="connsiteX86" fmla="*/ 9395 w 10000"/>
              <a:gd name="connsiteY86" fmla="*/ 7126 h 10000"/>
              <a:gd name="connsiteX87" fmla="*/ 9274 w 10000"/>
              <a:gd name="connsiteY87" fmla="*/ 7083 h 10000"/>
              <a:gd name="connsiteX88" fmla="*/ 9153 w 10000"/>
              <a:gd name="connsiteY88" fmla="*/ 7057 h 10000"/>
              <a:gd name="connsiteX89" fmla="*/ 9022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901 w 10000"/>
              <a:gd name="connsiteY95" fmla="*/ 7040 h 10000"/>
              <a:gd name="connsiteX96" fmla="*/ 8700 w 10000"/>
              <a:gd name="connsiteY96" fmla="*/ 7040 h 10000"/>
              <a:gd name="connsiteX97" fmla="*/ 8528 w 10000"/>
              <a:gd name="connsiteY97" fmla="*/ 7057 h 10000"/>
              <a:gd name="connsiteX98" fmla="*/ 8528 w 10000"/>
              <a:gd name="connsiteY98" fmla="*/ 7057 h 10000"/>
              <a:gd name="connsiteX99" fmla="*/ 8528 w 10000"/>
              <a:gd name="connsiteY99" fmla="*/ 7057 h 10000"/>
              <a:gd name="connsiteX100" fmla="*/ 8528 w 10000"/>
              <a:gd name="connsiteY100" fmla="*/ 7057 h 10000"/>
              <a:gd name="connsiteX101" fmla="*/ 8518 w 10000"/>
              <a:gd name="connsiteY101" fmla="*/ 7065 h 10000"/>
              <a:gd name="connsiteX102" fmla="*/ 851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508 w 10000"/>
              <a:gd name="connsiteY106" fmla="*/ 7065 h 10000"/>
              <a:gd name="connsiteX107" fmla="*/ 8337 w 10000"/>
              <a:gd name="connsiteY107" fmla="*/ 7083 h 10000"/>
              <a:gd name="connsiteX108" fmla="*/ 8135 w 10000"/>
              <a:gd name="connsiteY108" fmla="*/ 7126 h 10000"/>
              <a:gd name="connsiteX109" fmla="*/ 7671 w 10000"/>
              <a:gd name="connsiteY109" fmla="*/ 7229 h 10000"/>
              <a:gd name="connsiteX110" fmla="*/ 7671 w 10000"/>
              <a:gd name="connsiteY110" fmla="*/ 7229 h 10000"/>
              <a:gd name="connsiteX111" fmla="*/ 7671 w 10000"/>
              <a:gd name="connsiteY111" fmla="*/ 7229 h 10000"/>
              <a:gd name="connsiteX112" fmla="*/ 7671 w 10000"/>
              <a:gd name="connsiteY112" fmla="*/ 7229 h 10000"/>
              <a:gd name="connsiteX113" fmla="*/ 7661 w 10000"/>
              <a:gd name="connsiteY113" fmla="*/ 7229 h 10000"/>
              <a:gd name="connsiteX114" fmla="*/ 7661 w 10000"/>
              <a:gd name="connsiteY114" fmla="*/ 7229 h 10000"/>
              <a:gd name="connsiteX115" fmla="*/ 7450 w 10000"/>
              <a:gd name="connsiteY115" fmla="*/ 7272 h 10000"/>
              <a:gd name="connsiteX116" fmla="*/ 7248 w 10000"/>
              <a:gd name="connsiteY116" fmla="*/ 7315 h 10000"/>
              <a:gd name="connsiteX117" fmla="*/ 7036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835 w 10000"/>
              <a:gd name="connsiteY125" fmla="*/ 7349 h 10000"/>
              <a:gd name="connsiteX126" fmla="*/ 6663 w 10000"/>
              <a:gd name="connsiteY126" fmla="*/ 7349 h 10000"/>
              <a:gd name="connsiteX127" fmla="*/ 6512 w 10000"/>
              <a:gd name="connsiteY127" fmla="*/ 7315 h 10000"/>
              <a:gd name="connsiteX128" fmla="*/ 6442 w 10000"/>
              <a:gd name="connsiteY128" fmla="*/ 7289 h 10000"/>
              <a:gd name="connsiteX129" fmla="*/ 6381 w 10000"/>
              <a:gd name="connsiteY129" fmla="*/ 7263 h 10000"/>
              <a:gd name="connsiteX130" fmla="*/ 6321 w 10000"/>
              <a:gd name="connsiteY130" fmla="*/ 7229 h 10000"/>
              <a:gd name="connsiteX131" fmla="*/ 6270 w 10000"/>
              <a:gd name="connsiteY131" fmla="*/ 7186 h 10000"/>
              <a:gd name="connsiteX132" fmla="*/ 6220 w 10000"/>
              <a:gd name="connsiteY132" fmla="*/ 7134 h 10000"/>
              <a:gd name="connsiteX133" fmla="*/ 6169 w 10000"/>
              <a:gd name="connsiteY133" fmla="*/ 7074 h 10000"/>
              <a:gd name="connsiteX134" fmla="*/ 6149 w 10000"/>
              <a:gd name="connsiteY134" fmla="*/ 7014 h 10000"/>
              <a:gd name="connsiteX135" fmla="*/ 6109 w 10000"/>
              <a:gd name="connsiteY135" fmla="*/ 6936 h 10000"/>
              <a:gd name="connsiteX136" fmla="*/ 6099 w 10000"/>
              <a:gd name="connsiteY136" fmla="*/ 6859 h 10000"/>
              <a:gd name="connsiteX137" fmla="*/ 6089 w 10000"/>
              <a:gd name="connsiteY137" fmla="*/ 6764 h 10000"/>
              <a:gd name="connsiteX138" fmla="*/ 6089 w 10000"/>
              <a:gd name="connsiteY138" fmla="*/ 6661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49 h 10000"/>
              <a:gd name="connsiteX143" fmla="*/ 6089 w 10000"/>
              <a:gd name="connsiteY143" fmla="*/ 6523 h 10000"/>
              <a:gd name="connsiteX144" fmla="*/ 6089 w 10000"/>
              <a:gd name="connsiteY144" fmla="*/ 6523 h 10000"/>
              <a:gd name="connsiteX145" fmla="*/ 6099 w 10000"/>
              <a:gd name="connsiteY145" fmla="*/ 6523 h 10000"/>
              <a:gd name="connsiteX146" fmla="*/ 6099 w 10000"/>
              <a:gd name="connsiteY146" fmla="*/ 6523 h 10000"/>
              <a:gd name="connsiteX147" fmla="*/ 6099 w 10000"/>
              <a:gd name="connsiteY147" fmla="*/ 6515 h 10000"/>
              <a:gd name="connsiteX148" fmla="*/ 6099 w 10000"/>
              <a:gd name="connsiteY148" fmla="*/ 6515 h 10000"/>
              <a:gd name="connsiteX149" fmla="*/ 6099 w 10000"/>
              <a:gd name="connsiteY149" fmla="*/ 6515 h 10000"/>
              <a:gd name="connsiteX150" fmla="*/ 6099 w 10000"/>
              <a:gd name="connsiteY150" fmla="*/ 6515 h 10000"/>
              <a:gd name="connsiteX151" fmla="*/ 6129 w 10000"/>
              <a:gd name="connsiteY151" fmla="*/ 6231 h 10000"/>
              <a:gd name="connsiteX152" fmla="*/ 6179 w 10000"/>
              <a:gd name="connsiteY152" fmla="*/ 5998 h 10000"/>
              <a:gd name="connsiteX153" fmla="*/ 6240 w 10000"/>
              <a:gd name="connsiteY153" fmla="*/ 5800 h 10000"/>
              <a:gd name="connsiteX154" fmla="*/ 6280 w 10000"/>
              <a:gd name="connsiteY154" fmla="*/ 5731 h 10000"/>
              <a:gd name="connsiteX155" fmla="*/ 6321 w 10000"/>
              <a:gd name="connsiteY155" fmla="*/ 5654 h 10000"/>
              <a:gd name="connsiteX156" fmla="*/ 6351 w 10000"/>
              <a:gd name="connsiteY156" fmla="*/ 5602 h 10000"/>
              <a:gd name="connsiteX157" fmla="*/ 6401 w 10000"/>
              <a:gd name="connsiteY157" fmla="*/ 5551 h 10000"/>
              <a:gd name="connsiteX158" fmla="*/ 6452 w 10000"/>
              <a:gd name="connsiteY158" fmla="*/ 5508 h 10000"/>
              <a:gd name="connsiteX159" fmla="*/ 6512 w 10000"/>
              <a:gd name="connsiteY159" fmla="*/ 5473 h 10000"/>
              <a:gd name="connsiteX160" fmla="*/ 6563 w 10000"/>
              <a:gd name="connsiteY160" fmla="*/ 5448 h 10000"/>
              <a:gd name="connsiteX161" fmla="*/ 6623 w 10000"/>
              <a:gd name="connsiteY161" fmla="*/ 5439 h 10000"/>
              <a:gd name="connsiteX162" fmla="*/ 6694 w 10000"/>
              <a:gd name="connsiteY162" fmla="*/ 5422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774 w 10000"/>
              <a:gd name="connsiteY170" fmla="*/ 5413 h 10000"/>
              <a:gd name="connsiteX171" fmla="*/ 6875 w 10000"/>
              <a:gd name="connsiteY171" fmla="*/ 5422 h 10000"/>
              <a:gd name="connsiteX172" fmla="*/ 7006 w 10000"/>
              <a:gd name="connsiteY172" fmla="*/ 5448 h 10000"/>
              <a:gd name="connsiteX173" fmla="*/ 7137 w 10000"/>
              <a:gd name="connsiteY173" fmla="*/ 5465 h 10000"/>
              <a:gd name="connsiteX174" fmla="*/ 7268 w 10000"/>
              <a:gd name="connsiteY174" fmla="*/ 5508 h 10000"/>
              <a:gd name="connsiteX175" fmla="*/ 7601 w 10000"/>
              <a:gd name="connsiteY175" fmla="*/ 5611 h 10000"/>
              <a:gd name="connsiteX176" fmla="*/ 7964 w 10000"/>
              <a:gd name="connsiteY176" fmla="*/ 5740 h 10000"/>
              <a:gd name="connsiteX177" fmla="*/ 7964 w 10000"/>
              <a:gd name="connsiteY177" fmla="*/ 5740 h 10000"/>
              <a:gd name="connsiteX178" fmla="*/ 7984 w 10000"/>
              <a:gd name="connsiteY178" fmla="*/ 5740 h 10000"/>
              <a:gd name="connsiteX179" fmla="*/ 7984 w 10000"/>
              <a:gd name="connsiteY179" fmla="*/ 5740 h 10000"/>
              <a:gd name="connsiteX180" fmla="*/ 7994 w 10000"/>
              <a:gd name="connsiteY180" fmla="*/ 5740 h 10000"/>
              <a:gd name="connsiteX181" fmla="*/ 7994 w 10000"/>
              <a:gd name="connsiteY181" fmla="*/ 5740 h 10000"/>
              <a:gd name="connsiteX182" fmla="*/ 8216 w 10000"/>
              <a:gd name="connsiteY182" fmla="*/ 5809 h 10000"/>
              <a:gd name="connsiteX183" fmla="*/ 8407 w 10000"/>
              <a:gd name="connsiteY183" fmla="*/ 5861 h 10000"/>
              <a:gd name="connsiteX184" fmla="*/ 8599 w 10000"/>
              <a:gd name="connsiteY184" fmla="*/ 5895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770 w 10000"/>
              <a:gd name="connsiteY190" fmla="*/ 5904 h 10000"/>
              <a:gd name="connsiteX191" fmla="*/ 8911 w 10000"/>
              <a:gd name="connsiteY191" fmla="*/ 5895 h 10000"/>
              <a:gd name="connsiteX192" fmla="*/ 9032 w 10000"/>
              <a:gd name="connsiteY192" fmla="*/ 5861 h 10000"/>
              <a:gd name="connsiteX193" fmla="*/ 9093 w 10000"/>
              <a:gd name="connsiteY193" fmla="*/ 5843 h 10000"/>
              <a:gd name="connsiteX194" fmla="*/ 9143 w 10000"/>
              <a:gd name="connsiteY194" fmla="*/ 5818 h 10000"/>
              <a:gd name="connsiteX195" fmla="*/ 9194 w 10000"/>
              <a:gd name="connsiteY195" fmla="*/ 5792 h 10000"/>
              <a:gd name="connsiteX196" fmla="*/ 9244 w 10000"/>
              <a:gd name="connsiteY196" fmla="*/ 5749 h 10000"/>
              <a:gd name="connsiteX197" fmla="*/ 9274 w 10000"/>
              <a:gd name="connsiteY197" fmla="*/ 5706 h 10000"/>
              <a:gd name="connsiteX198" fmla="*/ 9315 w 10000"/>
              <a:gd name="connsiteY198" fmla="*/ 5654 h 10000"/>
              <a:gd name="connsiteX199" fmla="*/ 9375 w 10000"/>
              <a:gd name="connsiteY199" fmla="*/ 5534 h 10000"/>
              <a:gd name="connsiteX200" fmla="*/ 9425 w 10000"/>
              <a:gd name="connsiteY200" fmla="*/ 5370 h 10000"/>
              <a:gd name="connsiteX201" fmla="*/ 9446 w 10000"/>
              <a:gd name="connsiteY201" fmla="*/ 5198 h 10000"/>
              <a:gd name="connsiteX202" fmla="*/ 9456 w 10000"/>
              <a:gd name="connsiteY202" fmla="*/ 4974 h 10000"/>
              <a:gd name="connsiteX203" fmla="*/ 9446 w 10000"/>
              <a:gd name="connsiteY203" fmla="*/ 4733 h 10000"/>
              <a:gd name="connsiteX204" fmla="*/ 9415 w 10000"/>
              <a:gd name="connsiteY204" fmla="*/ 4458 h 10000"/>
              <a:gd name="connsiteX205" fmla="*/ 9365 w 10000"/>
              <a:gd name="connsiteY205" fmla="*/ 4131 h 10000"/>
              <a:gd name="connsiteX206" fmla="*/ 9284 w 10000"/>
              <a:gd name="connsiteY206" fmla="*/ 3778 h 10000"/>
              <a:gd name="connsiteX207" fmla="*/ 9204 w 10000"/>
              <a:gd name="connsiteY207" fmla="*/ 3365 h 10000"/>
              <a:gd name="connsiteX208" fmla="*/ 9083 w 10000"/>
              <a:gd name="connsiteY208" fmla="*/ 2935 h 10000"/>
              <a:gd name="connsiteX209" fmla="*/ 8931 w 10000"/>
              <a:gd name="connsiteY209" fmla="*/ 2453 h 10000"/>
              <a:gd name="connsiteX210" fmla="*/ 8931 w 10000"/>
              <a:gd name="connsiteY210" fmla="*/ 2453 h 10000"/>
              <a:gd name="connsiteX211" fmla="*/ 8931 w 10000"/>
              <a:gd name="connsiteY211" fmla="*/ 2418 h 10000"/>
              <a:gd name="connsiteX212" fmla="*/ 8931 w 10000"/>
              <a:gd name="connsiteY212" fmla="*/ 2418 h 10000"/>
              <a:gd name="connsiteX213" fmla="*/ 8921 w 10000"/>
              <a:gd name="connsiteY213" fmla="*/ 2410 h 10000"/>
              <a:gd name="connsiteX214" fmla="*/ 8921 w 10000"/>
              <a:gd name="connsiteY214" fmla="*/ 2410 h 10000"/>
              <a:gd name="connsiteX215" fmla="*/ 8911 w 10000"/>
              <a:gd name="connsiteY215" fmla="*/ 2367 h 10000"/>
              <a:gd name="connsiteX216" fmla="*/ 8911 w 10000"/>
              <a:gd name="connsiteY216" fmla="*/ 2367 h 10000"/>
              <a:gd name="connsiteX217" fmla="*/ 8911 w 10000"/>
              <a:gd name="connsiteY217" fmla="*/ 2358 h 10000"/>
              <a:gd name="connsiteX218" fmla="*/ 8911 w 10000"/>
              <a:gd name="connsiteY218" fmla="*/ 2358 h 10000"/>
              <a:gd name="connsiteX219" fmla="*/ 8911 w 10000"/>
              <a:gd name="connsiteY219" fmla="*/ 2358 h 10000"/>
              <a:gd name="connsiteX220" fmla="*/ 8911 w 10000"/>
              <a:gd name="connsiteY220" fmla="*/ 2358 h 10000"/>
              <a:gd name="connsiteX221" fmla="*/ 8478 w 10000"/>
              <a:gd name="connsiteY221" fmla="*/ 2384 h 10000"/>
              <a:gd name="connsiteX222" fmla="*/ 8044 w 10000"/>
              <a:gd name="connsiteY222" fmla="*/ 2418 h 10000"/>
              <a:gd name="connsiteX223" fmla="*/ 7147 w 10000"/>
              <a:gd name="connsiteY223" fmla="*/ 2504 h 10000"/>
              <a:gd name="connsiteX224" fmla="*/ 6300 w 10000"/>
              <a:gd name="connsiteY224" fmla="*/ 2590 h 10000"/>
              <a:gd name="connsiteX225" fmla="*/ 5917 w 10000"/>
              <a:gd name="connsiteY225" fmla="*/ 2616 h 10000"/>
              <a:gd name="connsiteX226" fmla="*/ 5554 w 10000"/>
              <a:gd name="connsiteY226" fmla="*/ 2642 h 10000"/>
              <a:gd name="connsiteX227" fmla="*/ 555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484 w 10000"/>
              <a:gd name="connsiteY234" fmla="*/ 2642 h 10000"/>
              <a:gd name="connsiteX235" fmla="*/ 5313 w 10000"/>
              <a:gd name="connsiteY235" fmla="*/ 2625 h 10000"/>
              <a:gd name="connsiteX236" fmla="*/ 5151 w 10000"/>
              <a:gd name="connsiteY236" fmla="*/ 2599 h 10000"/>
              <a:gd name="connsiteX237" fmla="*/ 5030 w 10000"/>
              <a:gd name="connsiteY237" fmla="*/ 2547 h 10000"/>
              <a:gd name="connsiteX238" fmla="*/ 4919 w 10000"/>
              <a:gd name="connsiteY238" fmla="*/ 2478 h 10000"/>
              <a:gd name="connsiteX239" fmla="*/ 4829 w 10000"/>
              <a:gd name="connsiteY239" fmla="*/ 2401 h 10000"/>
              <a:gd name="connsiteX240" fmla="*/ 4748 w 10000"/>
              <a:gd name="connsiteY240" fmla="*/ 2306 h 10000"/>
              <a:gd name="connsiteX241" fmla="*/ 4708 w 10000"/>
              <a:gd name="connsiteY241" fmla="*/ 2203 h 10000"/>
              <a:gd name="connsiteX242" fmla="*/ 4667 w 10000"/>
              <a:gd name="connsiteY242" fmla="*/ 2083 h 10000"/>
              <a:gd name="connsiteX243" fmla="*/ 4637 w 10000"/>
              <a:gd name="connsiteY243" fmla="*/ 1962 h 10000"/>
              <a:gd name="connsiteX244" fmla="*/ 4627 w 10000"/>
              <a:gd name="connsiteY244" fmla="*/ 1833 h 10000"/>
              <a:gd name="connsiteX245" fmla="*/ 4627 w 10000"/>
              <a:gd name="connsiteY245" fmla="*/ 1695 h 10000"/>
              <a:gd name="connsiteX246" fmla="*/ 4637 w 10000"/>
              <a:gd name="connsiteY246" fmla="*/ 1566 h 10000"/>
              <a:gd name="connsiteX247" fmla="*/ 4667 w 10000"/>
              <a:gd name="connsiteY247" fmla="*/ 1420 h 10000"/>
              <a:gd name="connsiteX248" fmla="*/ 4688 w 10000"/>
              <a:gd name="connsiteY248" fmla="*/ 1282 h 10000"/>
              <a:gd name="connsiteX249" fmla="*/ 4728 w 10000"/>
              <a:gd name="connsiteY249" fmla="*/ 1145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78 w 10000"/>
              <a:gd name="connsiteY255" fmla="*/ 1007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8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90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81 h 10000"/>
              <a:gd name="connsiteX268" fmla="*/ 4788 w 10000"/>
              <a:gd name="connsiteY268" fmla="*/ 972 h 10000"/>
              <a:gd name="connsiteX269" fmla="*/ 4788 w 10000"/>
              <a:gd name="connsiteY269" fmla="*/ 972 h 10000"/>
              <a:gd name="connsiteX270" fmla="*/ 4798 w 10000"/>
              <a:gd name="connsiteY270" fmla="*/ 972 h 10000"/>
              <a:gd name="connsiteX271" fmla="*/ 4798 w 10000"/>
              <a:gd name="connsiteY271" fmla="*/ 972 h 10000"/>
              <a:gd name="connsiteX272" fmla="*/ 4859 w 10000"/>
              <a:gd name="connsiteY272" fmla="*/ 757 h 10000"/>
              <a:gd name="connsiteX273" fmla="*/ 4909 w 10000"/>
              <a:gd name="connsiteY273" fmla="*/ 568 h 10000"/>
              <a:gd name="connsiteX274" fmla="*/ 4919 w 10000"/>
              <a:gd name="connsiteY274" fmla="*/ 491 h 10000"/>
              <a:gd name="connsiteX275" fmla="*/ 4919 w 10000"/>
              <a:gd name="connsiteY275" fmla="*/ 404 h 10000"/>
              <a:gd name="connsiteX276" fmla="*/ 4909 w 10000"/>
              <a:gd name="connsiteY276" fmla="*/ 336 h 10000"/>
              <a:gd name="connsiteX277" fmla="*/ 4899 w 10000"/>
              <a:gd name="connsiteY277" fmla="*/ 267 h 10000"/>
              <a:gd name="connsiteX278" fmla="*/ 4859 w 10000"/>
              <a:gd name="connsiteY278" fmla="*/ 207 h 10000"/>
              <a:gd name="connsiteX279" fmla="*/ 4829 w 10000"/>
              <a:gd name="connsiteY279" fmla="*/ 155 h 10000"/>
              <a:gd name="connsiteX280" fmla="*/ 4778 w 10000"/>
              <a:gd name="connsiteY280" fmla="*/ 103 h 10000"/>
              <a:gd name="connsiteX281" fmla="*/ 4708 w 10000"/>
              <a:gd name="connsiteY281" fmla="*/ 69 h 10000"/>
              <a:gd name="connsiteX282" fmla="*/ 4627 w 10000"/>
              <a:gd name="connsiteY282" fmla="*/ 43 h 10000"/>
              <a:gd name="connsiteX283" fmla="*/ 4536 w 10000"/>
              <a:gd name="connsiteY283" fmla="*/ 9 h 10000"/>
              <a:gd name="connsiteX284" fmla="*/ 4425 w 10000"/>
              <a:gd name="connsiteY284" fmla="*/ 0 h 10000"/>
              <a:gd name="connsiteX285" fmla="*/ 4304 w 10000"/>
              <a:gd name="connsiteY285" fmla="*/ 0 h 10000"/>
              <a:gd name="connsiteX286" fmla="*/ 4304 w 10000"/>
              <a:gd name="connsiteY286" fmla="*/ 0 h 10000"/>
              <a:gd name="connsiteX287" fmla="*/ 4304 w 10000"/>
              <a:gd name="connsiteY28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909 w 10000"/>
              <a:gd name="connsiteY74" fmla="*/ 9527 h 10000"/>
              <a:gd name="connsiteX75" fmla="*/ 9960 w 10000"/>
              <a:gd name="connsiteY75" fmla="*/ 9114 h 10000"/>
              <a:gd name="connsiteX76" fmla="*/ 9990 w 10000"/>
              <a:gd name="connsiteY76" fmla="*/ 8744 h 10000"/>
              <a:gd name="connsiteX77" fmla="*/ 10000 w 10000"/>
              <a:gd name="connsiteY77" fmla="*/ 8417 h 10000"/>
              <a:gd name="connsiteX78" fmla="*/ 9970 w 10000"/>
              <a:gd name="connsiteY78" fmla="*/ 8141 h 10000"/>
              <a:gd name="connsiteX79" fmla="*/ 9940 w 10000"/>
              <a:gd name="connsiteY79" fmla="*/ 7900 h 10000"/>
              <a:gd name="connsiteX80" fmla="*/ 9879 w 10000"/>
              <a:gd name="connsiteY80" fmla="*/ 7702 h 10000"/>
              <a:gd name="connsiteX81" fmla="*/ 9798 w 10000"/>
              <a:gd name="connsiteY81" fmla="*/ 7522 h 10000"/>
              <a:gd name="connsiteX82" fmla="*/ 9718 w 10000"/>
              <a:gd name="connsiteY82" fmla="*/ 7384 h 10000"/>
              <a:gd name="connsiteX83" fmla="*/ 9617 w 10000"/>
              <a:gd name="connsiteY83" fmla="*/ 7272 h 10000"/>
              <a:gd name="connsiteX84" fmla="*/ 9506 w 10000"/>
              <a:gd name="connsiteY84" fmla="*/ 7186 h 10000"/>
              <a:gd name="connsiteX85" fmla="*/ 9395 w 10000"/>
              <a:gd name="connsiteY85" fmla="*/ 7126 h 10000"/>
              <a:gd name="connsiteX86" fmla="*/ 9274 w 10000"/>
              <a:gd name="connsiteY86" fmla="*/ 7083 h 10000"/>
              <a:gd name="connsiteX87" fmla="*/ 9153 w 10000"/>
              <a:gd name="connsiteY87" fmla="*/ 7057 h 10000"/>
              <a:gd name="connsiteX88" fmla="*/ 9022 w 10000"/>
              <a:gd name="connsiteY88" fmla="*/ 7040 h 10000"/>
              <a:gd name="connsiteX89" fmla="*/ 8901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700 w 10000"/>
              <a:gd name="connsiteY95" fmla="*/ 7040 h 10000"/>
              <a:gd name="connsiteX96" fmla="*/ 8528 w 10000"/>
              <a:gd name="connsiteY96" fmla="*/ 7057 h 10000"/>
              <a:gd name="connsiteX97" fmla="*/ 8528 w 10000"/>
              <a:gd name="connsiteY97" fmla="*/ 7057 h 10000"/>
              <a:gd name="connsiteX98" fmla="*/ 8528 w 10000"/>
              <a:gd name="connsiteY98" fmla="*/ 7057 h 10000"/>
              <a:gd name="connsiteX99" fmla="*/ 8528 w 10000"/>
              <a:gd name="connsiteY99" fmla="*/ 7057 h 10000"/>
              <a:gd name="connsiteX100" fmla="*/ 8518 w 10000"/>
              <a:gd name="connsiteY100" fmla="*/ 7065 h 10000"/>
              <a:gd name="connsiteX101" fmla="*/ 8518 w 10000"/>
              <a:gd name="connsiteY101" fmla="*/ 7065 h 10000"/>
              <a:gd name="connsiteX102" fmla="*/ 850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337 w 10000"/>
              <a:gd name="connsiteY106" fmla="*/ 7083 h 10000"/>
              <a:gd name="connsiteX107" fmla="*/ 8135 w 10000"/>
              <a:gd name="connsiteY107" fmla="*/ 7126 h 10000"/>
              <a:gd name="connsiteX108" fmla="*/ 7671 w 10000"/>
              <a:gd name="connsiteY108" fmla="*/ 7229 h 10000"/>
              <a:gd name="connsiteX109" fmla="*/ 7671 w 10000"/>
              <a:gd name="connsiteY109" fmla="*/ 7229 h 10000"/>
              <a:gd name="connsiteX110" fmla="*/ 7671 w 10000"/>
              <a:gd name="connsiteY110" fmla="*/ 7229 h 10000"/>
              <a:gd name="connsiteX111" fmla="*/ 7671 w 10000"/>
              <a:gd name="connsiteY111" fmla="*/ 7229 h 10000"/>
              <a:gd name="connsiteX112" fmla="*/ 7661 w 10000"/>
              <a:gd name="connsiteY112" fmla="*/ 7229 h 10000"/>
              <a:gd name="connsiteX113" fmla="*/ 7661 w 10000"/>
              <a:gd name="connsiteY113" fmla="*/ 7229 h 10000"/>
              <a:gd name="connsiteX114" fmla="*/ 7450 w 10000"/>
              <a:gd name="connsiteY114" fmla="*/ 7272 h 10000"/>
              <a:gd name="connsiteX115" fmla="*/ 7248 w 10000"/>
              <a:gd name="connsiteY115" fmla="*/ 7315 h 10000"/>
              <a:gd name="connsiteX116" fmla="*/ 7036 w 10000"/>
              <a:gd name="connsiteY116" fmla="*/ 7349 h 10000"/>
              <a:gd name="connsiteX117" fmla="*/ 6835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663 w 10000"/>
              <a:gd name="connsiteY125" fmla="*/ 7349 h 10000"/>
              <a:gd name="connsiteX126" fmla="*/ 6512 w 10000"/>
              <a:gd name="connsiteY126" fmla="*/ 7315 h 10000"/>
              <a:gd name="connsiteX127" fmla="*/ 6442 w 10000"/>
              <a:gd name="connsiteY127" fmla="*/ 7289 h 10000"/>
              <a:gd name="connsiteX128" fmla="*/ 6381 w 10000"/>
              <a:gd name="connsiteY128" fmla="*/ 7263 h 10000"/>
              <a:gd name="connsiteX129" fmla="*/ 6321 w 10000"/>
              <a:gd name="connsiteY129" fmla="*/ 7229 h 10000"/>
              <a:gd name="connsiteX130" fmla="*/ 6270 w 10000"/>
              <a:gd name="connsiteY130" fmla="*/ 7186 h 10000"/>
              <a:gd name="connsiteX131" fmla="*/ 6220 w 10000"/>
              <a:gd name="connsiteY131" fmla="*/ 7134 h 10000"/>
              <a:gd name="connsiteX132" fmla="*/ 6169 w 10000"/>
              <a:gd name="connsiteY132" fmla="*/ 7074 h 10000"/>
              <a:gd name="connsiteX133" fmla="*/ 6149 w 10000"/>
              <a:gd name="connsiteY133" fmla="*/ 7014 h 10000"/>
              <a:gd name="connsiteX134" fmla="*/ 6109 w 10000"/>
              <a:gd name="connsiteY134" fmla="*/ 6936 h 10000"/>
              <a:gd name="connsiteX135" fmla="*/ 6099 w 10000"/>
              <a:gd name="connsiteY135" fmla="*/ 6859 h 10000"/>
              <a:gd name="connsiteX136" fmla="*/ 6089 w 10000"/>
              <a:gd name="connsiteY136" fmla="*/ 6764 h 10000"/>
              <a:gd name="connsiteX137" fmla="*/ 6089 w 10000"/>
              <a:gd name="connsiteY137" fmla="*/ 6661 h 10000"/>
              <a:gd name="connsiteX138" fmla="*/ 6089 w 10000"/>
              <a:gd name="connsiteY138" fmla="*/ 6549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23 h 10000"/>
              <a:gd name="connsiteX143" fmla="*/ 6089 w 10000"/>
              <a:gd name="connsiteY143" fmla="*/ 6523 h 10000"/>
              <a:gd name="connsiteX144" fmla="*/ 6099 w 10000"/>
              <a:gd name="connsiteY144" fmla="*/ 6523 h 10000"/>
              <a:gd name="connsiteX145" fmla="*/ 6099 w 10000"/>
              <a:gd name="connsiteY145" fmla="*/ 6523 h 10000"/>
              <a:gd name="connsiteX146" fmla="*/ 6099 w 10000"/>
              <a:gd name="connsiteY146" fmla="*/ 6515 h 10000"/>
              <a:gd name="connsiteX147" fmla="*/ 6099 w 10000"/>
              <a:gd name="connsiteY147" fmla="*/ 6515 h 10000"/>
              <a:gd name="connsiteX148" fmla="*/ 6099 w 10000"/>
              <a:gd name="connsiteY148" fmla="*/ 6515 h 10000"/>
              <a:gd name="connsiteX149" fmla="*/ 6099 w 10000"/>
              <a:gd name="connsiteY149" fmla="*/ 6515 h 10000"/>
              <a:gd name="connsiteX150" fmla="*/ 6129 w 10000"/>
              <a:gd name="connsiteY150" fmla="*/ 6231 h 10000"/>
              <a:gd name="connsiteX151" fmla="*/ 6179 w 10000"/>
              <a:gd name="connsiteY151" fmla="*/ 5998 h 10000"/>
              <a:gd name="connsiteX152" fmla="*/ 6240 w 10000"/>
              <a:gd name="connsiteY152" fmla="*/ 5800 h 10000"/>
              <a:gd name="connsiteX153" fmla="*/ 6280 w 10000"/>
              <a:gd name="connsiteY153" fmla="*/ 5731 h 10000"/>
              <a:gd name="connsiteX154" fmla="*/ 6321 w 10000"/>
              <a:gd name="connsiteY154" fmla="*/ 5654 h 10000"/>
              <a:gd name="connsiteX155" fmla="*/ 6351 w 10000"/>
              <a:gd name="connsiteY155" fmla="*/ 5602 h 10000"/>
              <a:gd name="connsiteX156" fmla="*/ 6401 w 10000"/>
              <a:gd name="connsiteY156" fmla="*/ 5551 h 10000"/>
              <a:gd name="connsiteX157" fmla="*/ 6452 w 10000"/>
              <a:gd name="connsiteY157" fmla="*/ 5508 h 10000"/>
              <a:gd name="connsiteX158" fmla="*/ 6512 w 10000"/>
              <a:gd name="connsiteY158" fmla="*/ 5473 h 10000"/>
              <a:gd name="connsiteX159" fmla="*/ 6563 w 10000"/>
              <a:gd name="connsiteY159" fmla="*/ 5448 h 10000"/>
              <a:gd name="connsiteX160" fmla="*/ 6623 w 10000"/>
              <a:gd name="connsiteY160" fmla="*/ 5439 h 10000"/>
              <a:gd name="connsiteX161" fmla="*/ 6694 w 10000"/>
              <a:gd name="connsiteY161" fmla="*/ 5422 h 10000"/>
              <a:gd name="connsiteX162" fmla="*/ 6774 w 10000"/>
              <a:gd name="connsiteY162" fmla="*/ 5413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875 w 10000"/>
              <a:gd name="connsiteY170" fmla="*/ 5422 h 10000"/>
              <a:gd name="connsiteX171" fmla="*/ 7006 w 10000"/>
              <a:gd name="connsiteY171" fmla="*/ 5448 h 10000"/>
              <a:gd name="connsiteX172" fmla="*/ 7137 w 10000"/>
              <a:gd name="connsiteY172" fmla="*/ 5465 h 10000"/>
              <a:gd name="connsiteX173" fmla="*/ 7268 w 10000"/>
              <a:gd name="connsiteY173" fmla="*/ 5508 h 10000"/>
              <a:gd name="connsiteX174" fmla="*/ 7601 w 10000"/>
              <a:gd name="connsiteY174" fmla="*/ 5611 h 10000"/>
              <a:gd name="connsiteX175" fmla="*/ 7964 w 10000"/>
              <a:gd name="connsiteY175" fmla="*/ 5740 h 10000"/>
              <a:gd name="connsiteX176" fmla="*/ 7964 w 10000"/>
              <a:gd name="connsiteY176" fmla="*/ 5740 h 10000"/>
              <a:gd name="connsiteX177" fmla="*/ 7984 w 10000"/>
              <a:gd name="connsiteY177" fmla="*/ 5740 h 10000"/>
              <a:gd name="connsiteX178" fmla="*/ 7984 w 10000"/>
              <a:gd name="connsiteY178" fmla="*/ 5740 h 10000"/>
              <a:gd name="connsiteX179" fmla="*/ 7994 w 10000"/>
              <a:gd name="connsiteY179" fmla="*/ 5740 h 10000"/>
              <a:gd name="connsiteX180" fmla="*/ 7994 w 10000"/>
              <a:gd name="connsiteY180" fmla="*/ 5740 h 10000"/>
              <a:gd name="connsiteX181" fmla="*/ 8216 w 10000"/>
              <a:gd name="connsiteY181" fmla="*/ 5809 h 10000"/>
              <a:gd name="connsiteX182" fmla="*/ 8407 w 10000"/>
              <a:gd name="connsiteY182" fmla="*/ 5861 h 10000"/>
              <a:gd name="connsiteX183" fmla="*/ 8599 w 10000"/>
              <a:gd name="connsiteY183" fmla="*/ 5895 h 10000"/>
              <a:gd name="connsiteX184" fmla="*/ 8770 w 10000"/>
              <a:gd name="connsiteY184" fmla="*/ 5904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911 w 10000"/>
              <a:gd name="connsiteY190" fmla="*/ 5895 h 10000"/>
              <a:gd name="connsiteX191" fmla="*/ 9032 w 10000"/>
              <a:gd name="connsiteY191" fmla="*/ 5861 h 10000"/>
              <a:gd name="connsiteX192" fmla="*/ 9093 w 10000"/>
              <a:gd name="connsiteY192" fmla="*/ 5843 h 10000"/>
              <a:gd name="connsiteX193" fmla="*/ 9143 w 10000"/>
              <a:gd name="connsiteY193" fmla="*/ 5818 h 10000"/>
              <a:gd name="connsiteX194" fmla="*/ 9194 w 10000"/>
              <a:gd name="connsiteY194" fmla="*/ 5792 h 10000"/>
              <a:gd name="connsiteX195" fmla="*/ 9244 w 10000"/>
              <a:gd name="connsiteY195" fmla="*/ 5749 h 10000"/>
              <a:gd name="connsiteX196" fmla="*/ 9274 w 10000"/>
              <a:gd name="connsiteY196" fmla="*/ 5706 h 10000"/>
              <a:gd name="connsiteX197" fmla="*/ 9315 w 10000"/>
              <a:gd name="connsiteY197" fmla="*/ 5654 h 10000"/>
              <a:gd name="connsiteX198" fmla="*/ 9375 w 10000"/>
              <a:gd name="connsiteY198" fmla="*/ 5534 h 10000"/>
              <a:gd name="connsiteX199" fmla="*/ 9425 w 10000"/>
              <a:gd name="connsiteY199" fmla="*/ 5370 h 10000"/>
              <a:gd name="connsiteX200" fmla="*/ 9446 w 10000"/>
              <a:gd name="connsiteY200" fmla="*/ 5198 h 10000"/>
              <a:gd name="connsiteX201" fmla="*/ 9456 w 10000"/>
              <a:gd name="connsiteY201" fmla="*/ 4974 h 10000"/>
              <a:gd name="connsiteX202" fmla="*/ 9446 w 10000"/>
              <a:gd name="connsiteY202" fmla="*/ 4733 h 10000"/>
              <a:gd name="connsiteX203" fmla="*/ 9415 w 10000"/>
              <a:gd name="connsiteY203" fmla="*/ 4458 h 10000"/>
              <a:gd name="connsiteX204" fmla="*/ 9365 w 10000"/>
              <a:gd name="connsiteY204" fmla="*/ 4131 h 10000"/>
              <a:gd name="connsiteX205" fmla="*/ 9284 w 10000"/>
              <a:gd name="connsiteY205" fmla="*/ 3778 h 10000"/>
              <a:gd name="connsiteX206" fmla="*/ 9204 w 10000"/>
              <a:gd name="connsiteY206" fmla="*/ 3365 h 10000"/>
              <a:gd name="connsiteX207" fmla="*/ 9083 w 10000"/>
              <a:gd name="connsiteY207" fmla="*/ 2935 h 10000"/>
              <a:gd name="connsiteX208" fmla="*/ 8931 w 10000"/>
              <a:gd name="connsiteY208" fmla="*/ 2453 h 10000"/>
              <a:gd name="connsiteX209" fmla="*/ 8931 w 10000"/>
              <a:gd name="connsiteY209" fmla="*/ 2453 h 10000"/>
              <a:gd name="connsiteX210" fmla="*/ 8931 w 10000"/>
              <a:gd name="connsiteY210" fmla="*/ 2418 h 10000"/>
              <a:gd name="connsiteX211" fmla="*/ 8931 w 10000"/>
              <a:gd name="connsiteY211" fmla="*/ 2418 h 10000"/>
              <a:gd name="connsiteX212" fmla="*/ 8921 w 10000"/>
              <a:gd name="connsiteY212" fmla="*/ 2410 h 10000"/>
              <a:gd name="connsiteX213" fmla="*/ 8921 w 10000"/>
              <a:gd name="connsiteY213" fmla="*/ 2410 h 10000"/>
              <a:gd name="connsiteX214" fmla="*/ 8911 w 10000"/>
              <a:gd name="connsiteY214" fmla="*/ 2367 h 10000"/>
              <a:gd name="connsiteX215" fmla="*/ 8911 w 10000"/>
              <a:gd name="connsiteY215" fmla="*/ 2367 h 10000"/>
              <a:gd name="connsiteX216" fmla="*/ 8911 w 10000"/>
              <a:gd name="connsiteY216" fmla="*/ 2358 h 10000"/>
              <a:gd name="connsiteX217" fmla="*/ 8911 w 10000"/>
              <a:gd name="connsiteY217" fmla="*/ 2358 h 10000"/>
              <a:gd name="connsiteX218" fmla="*/ 8911 w 10000"/>
              <a:gd name="connsiteY218" fmla="*/ 2358 h 10000"/>
              <a:gd name="connsiteX219" fmla="*/ 8911 w 10000"/>
              <a:gd name="connsiteY219" fmla="*/ 2358 h 10000"/>
              <a:gd name="connsiteX220" fmla="*/ 8478 w 10000"/>
              <a:gd name="connsiteY220" fmla="*/ 2384 h 10000"/>
              <a:gd name="connsiteX221" fmla="*/ 8044 w 10000"/>
              <a:gd name="connsiteY221" fmla="*/ 2418 h 10000"/>
              <a:gd name="connsiteX222" fmla="*/ 7147 w 10000"/>
              <a:gd name="connsiteY222" fmla="*/ 2504 h 10000"/>
              <a:gd name="connsiteX223" fmla="*/ 6300 w 10000"/>
              <a:gd name="connsiteY223" fmla="*/ 2590 h 10000"/>
              <a:gd name="connsiteX224" fmla="*/ 5917 w 10000"/>
              <a:gd name="connsiteY224" fmla="*/ 2616 h 10000"/>
              <a:gd name="connsiteX225" fmla="*/ 5554 w 10000"/>
              <a:gd name="connsiteY225" fmla="*/ 2642 h 10000"/>
              <a:gd name="connsiteX226" fmla="*/ 5554 w 10000"/>
              <a:gd name="connsiteY226" fmla="*/ 2642 h 10000"/>
              <a:gd name="connsiteX227" fmla="*/ 548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313 w 10000"/>
              <a:gd name="connsiteY234" fmla="*/ 2625 h 10000"/>
              <a:gd name="connsiteX235" fmla="*/ 5151 w 10000"/>
              <a:gd name="connsiteY235" fmla="*/ 2599 h 10000"/>
              <a:gd name="connsiteX236" fmla="*/ 5030 w 10000"/>
              <a:gd name="connsiteY236" fmla="*/ 2547 h 10000"/>
              <a:gd name="connsiteX237" fmla="*/ 4919 w 10000"/>
              <a:gd name="connsiteY237" fmla="*/ 2478 h 10000"/>
              <a:gd name="connsiteX238" fmla="*/ 4829 w 10000"/>
              <a:gd name="connsiteY238" fmla="*/ 2401 h 10000"/>
              <a:gd name="connsiteX239" fmla="*/ 4748 w 10000"/>
              <a:gd name="connsiteY239" fmla="*/ 2306 h 10000"/>
              <a:gd name="connsiteX240" fmla="*/ 4708 w 10000"/>
              <a:gd name="connsiteY240" fmla="*/ 2203 h 10000"/>
              <a:gd name="connsiteX241" fmla="*/ 4667 w 10000"/>
              <a:gd name="connsiteY241" fmla="*/ 2083 h 10000"/>
              <a:gd name="connsiteX242" fmla="*/ 4637 w 10000"/>
              <a:gd name="connsiteY242" fmla="*/ 1962 h 10000"/>
              <a:gd name="connsiteX243" fmla="*/ 4627 w 10000"/>
              <a:gd name="connsiteY243" fmla="*/ 1833 h 10000"/>
              <a:gd name="connsiteX244" fmla="*/ 4627 w 10000"/>
              <a:gd name="connsiteY244" fmla="*/ 1695 h 10000"/>
              <a:gd name="connsiteX245" fmla="*/ 4637 w 10000"/>
              <a:gd name="connsiteY245" fmla="*/ 1566 h 10000"/>
              <a:gd name="connsiteX246" fmla="*/ 4667 w 10000"/>
              <a:gd name="connsiteY246" fmla="*/ 1420 h 10000"/>
              <a:gd name="connsiteX247" fmla="*/ 4688 w 10000"/>
              <a:gd name="connsiteY247" fmla="*/ 1282 h 10000"/>
              <a:gd name="connsiteX248" fmla="*/ 4728 w 10000"/>
              <a:gd name="connsiteY248" fmla="*/ 1145 h 10000"/>
              <a:gd name="connsiteX249" fmla="*/ 4778 w 10000"/>
              <a:gd name="connsiteY249" fmla="*/ 1007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88 w 10000"/>
              <a:gd name="connsiteY255" fmla="*/ 998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0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81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72 h 10000"/>
              <a:gd name="connsiteX268" fmla="*/ 4788 w 10000"/>
              <a:gd name="connsiteY268" fmla="*/ 972 h 10000"/>
              <a:gd name="connsiteX269" fmla="*/ 4798 w 10000"/>
              <a:gd name="connsiteY269" fmla="*/ 972 h 10000"/>
              <a:gd name="connsiteX270" fmla="*/ 4798 w 10000"/>
              <a:gd name="connsiteY270" fmla="*/ 972 h 10000"/>
              <a:gd name="connsiteX271" fmla="*/ 4859 w 10000"/>
              <a:gd name="connsiteY271" fmla="*/ 757 h 10000"/>
              <a:gd name="connsiteX272" fmla="*/ 4909 w 10000"/>
              <a:gd name="connsiteY272" fmla="*/ 568 h 10000"/>
              <a:gd name="connsiteX273" fmla="*/ 4919 w 10000"/>
              <a:gd name="connsiteY273" fmla="*/ 491 h 10000"/>
              <a:gd name="connsiteX274" fmla="*/ 4919 w 10000"/>
              <a:gd name="connsiteY274" fmla="*/ 404 h 10000"/>
              <a:gd name="connsiteX275" fmla="*/ 4909 w 10000"/>
              <a:gd name="connsiteY275" fmla="*/ 336 h 10000"/>
              <a:gd name="connsiteX276" fmla="*/ 4899 w 10000"/>
              <a:gd name="connsiteY276" fmla="*/ 267 h 10000"/>
              <a:gd name="connsiteX277" fmla="*/ 4859 w 10000"/>
              <a:gd name="connsiteY277" fmla="*/ 207 h 10000"/>
              <a:gd name="connsiteX278" fmla="*/ 4829 w 10000"/>
              <a:gd name="connsiteY278" fmla="*/ 155 h 10000"/>
              <a:gd name="connsiteX279" fmla="*/ 4778 w 10000"/>
              <a:gd name="connsiteY279" fmla="*/ 103 h 10000"/>
              <a:gd name="connsiteX280" fmla="*/ 4708 w 10000"/>
              <a:gd name="connsiteY280" fmla="*/ 69 h 10000"/>
              <a:gd name="connsiteX281" fmla="*/ 4627 w 10000"/>
              <a:gd name="connsiteY281" fmla="*/ 43 h 10000"/>
              <a:gd name="connsiteX282" fmla="*/ 4536 w 10000"/>
              <a:gd name="connsiteY282" fmla="*/ 9 h 10000"/>
              <a:gd name="connsiteX283" fmla="*/ 4425 w 10000"/>
              <a:gd name="connsiteY283" fmla="*/ 0 h 10000"/>
              <a:gd name="connsiteX284" fmla="*/ 4304 w 10000"/>
              <a:gd name="connsiteY284" fmla="*/ 0 h 10000"/>
              <a:gd name="connsiteX285" fmla="*/ 4304 w 10000"/>
              <a:gd name="connsiteY285" fmla="*/ 0 h 10000"/>
              <a:gd name="connsiteX286" fmla="*/ 4304 w 10000"/>
              <a:gd name="connsiteY286" fmla="*/ 0 h 10000"/>
              <a:gd name="connsiteX0" fmla="*/ 4304 w 10000"/>
              <a:gd name="connsiteY0" fmla="*/ 0 h 9685"/>
              <a:gd name="connsiteX1" fmla="*/ 4304 w 10000"/>
              <a:gd name="connsiteY1" fmla="*/ 0 h 9685"/>
              <a:gd name="connsiteX2" fmla="*/ 4304 w 10000"/>
              <a:gd name="connsiteY2" fmla="*/ 0 h 9685"/>
              <a:gd name="connsiteX3" fmla="*/ 4163 w 10000"/>
              <a:gd name="connsiteY3" fmla="*/ 0 h 9685"/>
              <a:gd name="connsiteX4" fmla="*/ 4002 w 10000"/>
              <a:gd name="connsiteY4" fmla="*/ 9 h 9685"/>
              <a:gd name="connsiteX5" fmla="*/ 3851 w 10000"/>
              <a:gd name="connsiteY5" fmla="*/ 26 h 9685"/>
              <a:gd name="connsiteX6" fmla="*/ 3659 w 10000"/>
              <a:gd name="connsiteY6" fmla="*/ 60 h 9685"/>
              <a:gd name="connsiteX7" fmla="*/ 3659 w 10000"/>
              <a:gd name="connsiteY7" fmla="*/ 60 h 9685"/>
              <a:gd name="connsiteX8" fmla="*/ 3659 w 10000"/>
              <a:gd name="connsiteY8" fmla="*/ 60 h 9685"/>
              <a:gd name="connsiteX9" fmla="*/ 3659 w 10000"/>
              <a:gd name="connsiteY9" fmla="*/ 60 h 9685"/>
              <a:gd name="connsiteX10" fmla="*/ 3649 w 10000"/>
              <a:gd name="connsiteY10" fmla="*/ 60 h 9685"/>
              <a:gd name="connsiteX11" fmla="*/ 3649 w 10000"/>
              <a:gd name="connsiteY11" fmla="*/ 60 h 9685"/>
              <a:gd name="connsiteX12" fmla="*/ 3649 w 10000"/>
              <a:gd name="connsiteY12" fmla="*/ 69 h 9685"/>
              <a:gd name="connsiteX13" fmla="*/ 3649 w 10000"/>
              <a:gd name="connsiteY13" fmla="*/ 69 h 9685"/>
              <a:gd name="connsiteX14" fmla="*/ 3649 w 10000"/>
              <a:gd name="connsiteY14" fmla="*/ 69 h 9685"/>
              <a:gd name="connsiteX15" fmla="*/ 3407 w 10000"/>
              <a:gd name="connsiteY15" fmla="*/ 120 h 9685"/>
              <a:gd name="connsiteX16" fmla="*/ 3216 w 10000"/>
              <a:gd name="connsiteY16" fmla="*/ 172 h 9685"/>
              <a:gd name="connsiteX17" fmla="*/ 3054 w 10000"/>
              <a:gd name="connsiteY17" fmla="*/ 241 h 9685"/>
              <a:gd name="connsiteX18" fmla="*/ 2913 w 10000"/>
              <a:gd name="connsiteY18" fmla="*/ 310 h 9685"/>
              <a:gd name="connsiteX19" fmla="*/ 2833 w 10000"/>
              <a:gd name="connsiteY19" fmla="*/ 387 h 9685"/>
              <a:gd name="connsiteX20" fmla="*/ 2792 w 10000"/>
              <a:gd name="connsiteY20" fmla="*/ 422 h 9685"/>
              <a:gd name="connsiteX21" fmla="*/ 2772 w 10000"/>
              <a:gd name="connsiteY21" fmla="*/ 465 h 9685"/>
              <a:gd name="connsiteX22" fmla="*/ 2732 w 10000"/>
              <a:gd name="connsiteY22" fmla="*/ 559 h 9685"/>
              <a:gd name="connsiteX23" fmla="*/ 2722 w 10000"/>
              <a:gd name="connsiteY23" fmla="*/ 663 h 9685"/>
              <a:gd name="connsiteX24" fmla="*/ 2722 w 10000"/>
              <a:gd name="connsiteY24" fmla="*/ 663 h 9685"/>
              <a:gd name="connsiteX25" fmla="*/ 2732 w 10000"/>
              <a:gd name="connsiteY25" fmla="*/ 783 h 9685"/>
              <a:gd name="connsiteX26" fmla="*/ 2762 w 10000"/>
              <a:gd name="connsiteY26" fmla="*/ 895 h 9685"/>
              <a:gd name="connsiteX27" fmla="*/ 2792 w 10000"/>
              <a:gd name="connsiteY27" fmla="*/ 1024 h 9685"/>
              <a:gd name="connsiteX28" fmla="*/ 2853 w 10000"/>
              <a:gd name="connsiteY28" fmla="*/ 1170 h 9685"/>
              <a:gd name="connsiteX29" fmla="*/ 2984 w 10000"/>
              <a:gd name="connsiteY29" fmla="*/ 1480 h 9685"/>
              <a:gd name="connsiteX30" fmla="*/ 3125 w 10000"/>
              <a:gd name="connsiteY30" fmla="*/ 1859 h 9685"/>
              <a:gd name="connsiteX31" fmla="*/ 3125 w 10000"/>
              <a:gd name="connsiteY31" fmla="*/ 1859 h 9685"/>
              <a:gd name="connsiteX32" fmla="*/ 3125 w 10000"/>
              <a:gd name="connsiteY32" fmla="*/ 1859 h 9685"/>
              <a:gd name="connsiteX33" fmla="*/ 3125 w 10000"/>
              <a:gd name="connsiteY33" fmla="*/ 1867 h 9685"/>
              <a:gd name="connsiteX34" fmla="*/ 3125 w 10000"/>
              <a:gd name="connsiteY34" fmla="*/ 1867 h 9685"/>
              <a:gd name="connsiteX35" fmla="*/ 3135 w 10000"/>
              <a:gd name="connsiteY35" fmla="*/ 1876 h 9685"/>
              <a:gd name="connsiteX36" fmla="*/ 3135 w 10000"/>
              <a:gd name="connsiteY36" fmla="*/ 1876 h 9685"/>
              <a:gd name="connsiteX37" fmla="*/ 3175 w 10000"/>
              <a:gd name="connsiteY37" fmla="*/ 1979 h 9685"/>
              <a:gd name="connsiteX38" fmla="*/ 3196 w 10000"/>
              <a:gd name="connsiteY38" fmla="*/ 2083 h 9685"/>
              <a:gd name="connsiteX39" fmla="*/ 3216 w 10000"/>
              <a:gd name="connsiteY39" fmla="*/ 2177 h 9685"/>
              <a:gd name="connsiteX40" fmla="*/ 3216 w 10000"/>
              <a:gd name="connsiteY40" fmla="*/ 2263 h 9685"/>
              <a:gd name="connsiteX41" fmla="*/ 3196 w 10000"/>
              <a:gd name="connsiteY41" fmla="*/ 2332 h 9685"/>
              <a:gd name="connsiteX42" fmla="*/ 3175 w 10000"/>
              <a:gd name="connsiteY42" fmla="*/ 2401 h 9685"/>
              <a:gd name="connsiteX43" fmla="*/ 3145 w 10000"/>
              <a:gd name="connsiteY43" fmla="*/ 2453 h 9685"/>
              <a:gd name="connsiteX44" fmla="*/ 3105 w 10000"/>
              <a:gd name="connsiteY44" fmla="*/ 2496 h 9685"/>
              <a:gd name="connsiteX45" fmla="*/ 3065 w 10000"/>
              <a:gd name="connsiteY45" fmla="*/ 2530 h 9685"/>
              <a:gd name="connsiteX46" fmla="*/ 3004 w 10000"/>
              <a:gd name="connsiteY46" fmla="*/ 2565 h 9685"/>
              <a:gd name="connsiteX47" fmla="*/ 2944 w 10000"/>
              <a:gd name="connsiteY47" fmla="*/ 2590 h 9685"/>
              <a:gd name="connsiteX48" fmla="*/ 2873 w 10000"/>
              <a:gd name="connsiteY48" fmla="*/ 2608 h 9685"/>
              <a:gd name="connsiteX49" fmla="*/ 2722 w 10000"/>
              <a:gd name="connsiteY49" fmla="*/ 2625 h 9685"/>
              <a:gd name="connsiteX50" fmla="*/ 2550 w 10000"/>
              <a:gd name="connsiteY50" fmla="*/ 2642 h 9685"/>
              <a:gd name="connsiteX51" fmla="*/ 2550 w 10000"/>
              <a:gd name="connsiteY51" fmla="*/ 2642 h 9685"/>
              <a:gd name="connsiteX52" fmla="*/ 2550 w 10000"/>
              <a:gd name="connsiteY52" fmla="*/ 2642 h 9685"/>
              <a:gd name="connsiteX53" fmla="*/ 2550 w 10000"/>
              <a:gd name="connsiteY53" fmla="*/ 2642 h 9685"/>
              <a:gd name="connsiteX54" fmla="*/ 2550 w 10000"/>
              <a:gd name="connsiteY54" fmla="*/ 2642 h 9685"/>
              <a:gd name="connsiteX55" fmla="*/ 2550 w 10000"/>
              <a:gd name="connsiteY55" fmla="*/ 2642 h 9685"/>
              <a:gd name="connsiteX56" fmla="*/ 2550 w 10000"/>
              <a:gd name="connsiteY56" fmla="*/ 2642 h 9685"/>
              <a:gd name="connsiteX57" fmla="*/ 2550 w 10000"/>
              <a:gd name="connsiteY57" fmla="*/ 2642 h 9685"/>
              <a:gd name="connsiteX58" fmla="*/ 2339 w 10000"/>
              <a:gd name="connsiteY58" fmla="*/ 2642 h 9685"/>
              <a:gd name="connsiteX59" fmla="*/ 2127 w 10000"/>
              <a:gd name="connsiteY59" fmla="*/ 2616 h 9685"/>
              <a:gd name="connsiteX60" fmla="*/ 2127 w 10000"/>
              <a:gd name="connsiteY60" fmla="*/ 2616 h 9685"/>
              <a:gd name="connsiteX61" fmla="*/ 1804 w 10000"/>
              <a:gd name="connsiteY61" fmla="*/ 2590 h 9685"/>
              <a:gd name="connsiteX62" fmla="*/ 1502 w 10000"/>
              <a:gd name="connsiteY62" fmla="*/ 2573 h 9685"/>
              <a:gd name="connsiteX63" fmla="*/ 1502 w 10000"/>
              <a:gd name="connsiteY63" fmla="*/ 2573 h 9685"/>
              <a:gd name="connsiteX64" fmla="*/ 1230 w 10000"/>
              <a:gd name="connsiteY64" fmla="*/ 2565 h 9685"/>
              <a:gd name="connsiteX65" fmla="*/ 867 w 10000"/>
              <a:gd name="connsiteY65" fmla="*/ 2547 h 9685"/>
              <a:gd name="connsiteX66" fmla="*/ 0 w 10000"/>
              <a:gd name="connsiteY66" fmla="*/ 2470 h 9685"/>
              <a:gd name="connsiteX67" fmla="*/ 0 w 10000"/>
              <a:gd name="connsiteY67" fmla="*/ 8881 h 9685"/>
              <a:gd name="connsiteX68" fmla="*/ 9990 w 10000"/>
              <a:gd name="connsiteY68" fmla="*/ 8881 h 9685"/>
              <a:gd name="connsiteX69" fmla="*/ 9990 w 10000"/>
              <a:gd name="connsiteY69" fmla="*/ 8881 h 9685"/>
              <a:gd name="connsiteX70" fmla="*/ 9960 w 10000"/>
              <a:gd name="connsiteY70" fmla="*/ 9131 h 9685"/>
              <a:gd name="connsiteX71" fmla="*/ 9919 w 10000"/>
              <a:gd name="connsiteY71" fmla="*/ 9398 h 9685"/>
              <a:gd name="connsiteX72" fmla="*/ 9879 w 10000"/>
              <a:gd name="connsiteY72" fmla="*/ 9682 h 9685"/>
              <a:gd name="connsiteX73" fmla="*/ 9909 w 10000"/>
              <a:gd name="connsiteY73" fmla="*/ 9527 h 9685"/>
              <a:gd name="connsiteX74" fmla="*/ 9960 w 10000"/>
              <a:gd name="connsiteY74" fmla="*/ 9114 h 9685"/>
              <a:gd name="connsiteX75" fmla="*/ 9990 w 10000"/>
              <a:gd name="connsiteY75" fmla="*/ 8744 h 9685"/>
              <a:gd name="connsiteX76" fmla="*/ 10000 w 10000"/>
              <a:gd name="connsiteY76" fmla="*/ 8417 h 9685"/>
              <a:gd name="connsiteX77" fmla="*/ 9970 w 10000"/>
              <a:gd name="connsiteY77" fmla="*/ 8141 h 9685"/>
              <a:gd name="connsiteX78" fmla="*/ 9940 w 10000"/>
              <a:gd name="connsiteY78" fmla="*/ 7900 h 9685"/>
              <a:gd name="connsiteX79" fmla="*/ 9879 w 10000"/>
              <a:gd name="connsiteY79" fmla="*/ 7702 h 9685"/>
              <a:gd name="connsiteX80" fmla="*/ 9798 w 10000"/>
              <a:gd name="connsiteY80" fmla="*/ 7522 h 9685"/>
              <a:gd name="connsiteX81" fmla="*/ 9718 w 10000"/>
              <a:gd name="connsiteY81" fmla="*/ 7384 h 9685"/>
              <a:gd name="connsiteX82" fmla="*/ 9617 w 10000"/>
              <a:gd name="connsiteY82" fmla="*/ 7272 h 9685"/>
              <a:gd name="connsiteX83" fmla="*/ 9506 w 10000"/>
              <a:gd name="connsiteY83" fmla="*/ 7186 h 9685"/>
              <a:gd name="connsiteX84" fmla="*/ 9395 w 10000"/>
              <a:gd name="connsiteY84" fmla="*/ 7126 h 9685"/>
              <a:gd name="connsiteX85" fmla="*/ 9274 w 10000"/>
              <a:gd name="connsiteY85" fmla="*/ 7083 h 9685"/>
              <a:gd name="connsiteX86" fmla="*/ 9153 w 10000"/>
              <a:gd name="connsiteY86" fmla="*/ 7057 h 9685"/>
              <a:gd name="connsiteX87" fmla="*/ 9022 w 10000"/>
              <a:gd name="connsiteY87" fmla="*/ 7040 h 9685"/>
              <a:gd name="connsiteX88" fmla="*/ 8901 w 10000"/>
              <a:gd name="connsiteY88" fmla="*/ 7040 h 9685"/>
              <a:gd name="connsiteX89" fmla="*/ 8901 w 10000"/>
              <a:gd name="connsiteY89" fmla="*/ 7040 h 9685"/>
              <a:gd name="connsiteX90" fmla="*/ 8901 w 10000"/>
              <a:gd name="connsiteY90" fmla="*/ 7040 h 9685"/>
              <a:gd name="connsiteX91" fmla="*/ 8901 w 10000"/>
              <a:gd name="connsiteY91" fmla="*/ 7040 h 9685"/>
              <a:gd name="connsiteX92" fmla="*/ 8901 w 10000"/>
              <a:gd name="connsiteY92" fmla="*/ 7040 h 9685"/>
              <a:gd name="connsiteX93" fmla="*/ 8901 w 10000"/>
              <a:gd name="connsiteY93" fmla="*/ 7040 h 9685"/>
              <a:gd name="connsiteX94" fmla="*/ 8700 w 10000"/>
              <a:gd name="connsiteY94" fmla="*/ 7040 h 9685"/>
              <a:gd name="connsiteX95" fmla="*/ 8528 w 10000"/>
              <a:gd name="connsiteY95" fmla="*/ 7057 h 9685"/>
              <a:gd name="connsiteX96" fmla="*/ 8528 w 10000"/>
              <a:gd name="connsiteY96" fmla="*/ 7057 h 9685"/>
              <a:gd name="connsiteX97" fmla="*/ 8528 w 10000"/>
              <a:gd name="connsiteY97" fmla="*/ 7057 h 9685"/>
              <a:gd name="connsiteX98" fmla="*/ 8528 w 10000"/>
              <a:gd name="connsiteY98" fmla="*/ 7057 h 9685"/>
              <a:gd name="connsiteX99" fmla="*/ 8518 w 10000"/>
              <a:gd name="connsiteY99" fmla="*/ 7065 h 9685"/>
              <a:gd name="connsiteX100" fmla="*/ 8518 w 10000"/>
              <a:gd name="connsiteY100" fmla="*/ 7065 h 9685"/>
              <a:gd name="connsiteX101" fmla="*/ 8508 w 10000"/>
              <a:gd name="connsiteY101" fmla="*/ 7065 h 9685"/>
              <a:gd name="connsiteX102" fmla="*/ 8508 w 10000"/>
              <a:gd name="connsiteY102" fmla="*/ 7065 h 9685"/>
              <a:gd name="connsiteX103" fmla="*/ 8508 w 10000"/>
              <a:gd name="connsiteY103" fmla="*/ 7065 h 9685"/>
              <a:gd name="connsiteX104" fmla="*/ 8508 w 10000"/>
              <a:gd name="connsiteY104" fmla="*/ 7065 h 9685"/>
              <a:gd name="connsiteX105" fmla="*/ 8337 w 10000"/>
              <a:gd name="connsiteY105" fmla="*/ 7083 h 9685"/>
              <a:gd name="connsiteX106" fmla="*/ 8135 w 10000"/>
              <a:gd name="connsiteY106" fmla="*/ 7126 h 9685"/>
              <a:gd name="connsiteX107" fmla="*/ 7671 w 10000"/>
              <a:gd name="connsiteY107" fmla="*/ 7229 h 9685"/>
              <a:gd name="connsiteX108" fmla="*/ 7671 w 10000"/>
              <a:gd name="connsiteY108" fmla="*/ 7229 h 9685"/>
              <a:gd name="connsiteX109" fmla="*/ 7671 w 10000"/>
              <a:gd name="connsiteY109" fmla="*/ 7229 h 9685"/>
              <a:gd name="connsiteX110" fmla="*/ 7671 w 10000"/>
              <a:gd name="connsiteY110" fmla="*/ 7229 h 9685"/>
              <a:gd name="connsiteX111" fmla="*/ 7661 w 10000"/>
              <a:gd name="connsiteY111" fmla="*/ 7229 h 9685"/>
              <a:gd name="connsiteX112" fmla="*/ 7661 w 10000"/>
              <a:gd name="connsiteY112" fmla="*/ 7229 h 9685"/>
              <a:gd name="connsiteX113" fmla="*/ 7450 w 10000"/>
              <a:gd name="connsiteY113" fmla="*/ 7272 h 9685"/>
              <a:gd name="connsiteX114" fmla="*/ 7248 w 10000"/>
              <a:gd name="connsiteY114" fmla="*/ 7315 h 9685"/>
              <a:gd name="connsiteX115" fmla="*/ 7036 w 10000"/>
              <a:gd name="connsiteY115" fmla="*/ 7349 h 9685"/>
              <a:gd name="connsiteX116" fmla="*/ 6835 w 10000"/>
              <a:gd name="connsiteY116" fmla="*/ 7349 h 9685"/>
              <a:gd name="connsiteX117" fmla="*/ 6835 w 10000"/>
              <a:gd name="connsiteY117" fmla="*/ 7349 h 9685"/>
              <a:gd name="connsiteX118" fmla="*/ 6835 w 10000"/>
              <a:gd name="connsiteY118" fmla="*/ 7349 h 9685"/>
              <a:gd name="connsiteX119" fmla="*/ 6835 w 10000"/>
              <a:gd name="connsiteY119" fmla="*/ 7349 h 9685"/>
              <a:gd name="connsiteX120" fmla="*/ 6835 w 10000"/>
              <a:gd name="connsiteY120" fmla="*/ 7349 h 9685"/>
              <a:gd name="connsiteX121" fmla="*/ 6835 w 10000"/>
              <a:gd name="connsiteY121" fmla="*/ 7349 h 9685"/>
              <a:gd name="connsiteX122" fmla="*/ 6835 w 10000"/>
              <a:gd name="connsiteY122" fmla="*/ 7349 h 9685"/>
              <a:gd name="connsiteX123" fmla="*/ 6835 w 10000"/>
              <a:gd name="connsiteY123" fmla="*/ 7349 h 9685"/>
              <a:gd name="connsiteX124" fmla="*/ 6663 w 10000"/>
              <a:gd name="connsiteY124" fmla="*/ 7349 h 9685"/>
              <a:gd name="connsiteX125" fmla="*/ 6512 w 10000"/>
              <a:gd name="connsiteY125" fmla="*/ 7315 h 9685"/>
              <a:gd name="connsiteX126" fmla="*/ 6442 w 10000"/>
              <a:gd name="connsiteY126" fmla="*/ 7289 h 9685"/>
              <a:gd name="connsiteX127" fmla="*/ 6381 w 10000"/>
              <a:gd name="connsiteY127" fmla="*/ 7263 h 9685"/>
              <a:gd name="connsiteX128" fmla="*/ 6321 w 10000"/>
              <a:gd name="connsiteY128" fmla="*/ 7229 h 9685"/>
              <a:gd name="connsiteX129" fmla="*/ 6270 w 10000"/>
              <a:gd name="connsiteY129" fmla="*/ 7186 h 9685"/>
              <a:gd name="connsiteX130" fmla="*/ 6220 w 10000"/>
              <a:gd name="connsiteY130" fmla="*/ 7134 h 9685"/>
              <a:gd name="connsiteX131" fmla="*/ 6169 w 10000"/>
              <a:gd name="connsiteY131" fmla="*/ 7074 h 9685"/>
              <a:gd name="connsiteX132" fmla="*/ 6149 w 10000"/>
              <a:gd name="connsiteY132" fmla="*/ 7014 h 9685"/>
              <a:gd name="connsiteX133" fmla="*/ 6109 w 10000"/>
              <a:gd name="connsiteY133" fmla="*/ 6936 h 9685"/>
              <a:gd name="connsiteX134" fmla="*/ 6099 w 10000"/>
              <a:gd name="connsiteY134" fmla="*/ 6859 h 9685"/>
              <a:gd name="connsiteX135" fmla="*/ 6089 w 10000"/>
              <a:gd name="connsiteY135" fmla="*/ 6764 h 9685"/>
              <a:gd name="connsiteX136" fmla="*/ 6089 w 10000"/>
              <a:gd name="connsiteY136" fmla="*/ 6661 h 9685"/>
              <a:gd name="connsiteX137" fmla="*/ 6089 w 10000"/>
              <a:gd name="connsiteY137" fmla="*/ 6549 h 9685"/>
              <a:gd name="connsiteX138" fmla="*/ 6089 w 10000"/>
              <a:gd name="connsiteY138" fmla="*/ 6549 h 9685"/>
              <a:gd name="connsiteX139" fmla="*/ 6089 w 10000"/>
              <a:gd name="connsiteY139" fmla="*/ 6549 h 9685"/>
              <a:gd name="connsiteX140" fmla="*/ 6089 w 10000"/>
              <a:gd name="connsiteY140" fmla="*/ 6549 h 9685"/>
              <a:gd name="connsiteX141" fmla="*/ 6089 w 10000"/>
              <a:gd name="connsiteY141" fmla="*/ 6523 h 9685"/>
              <a:gd name="connsiteX142" fmla="*/ 6089 w 10000"/>
              <a:gd name="connsiteY142" fmla="*/ 6523 h 9685"/>
              <a:gd name="connsiteX143" fmla="*/ 6099 w 10000"/>
              <a:gd name="connsiteY143" fmla="*/ 6523 h 9685"/>
              <a:gd name="connsiteX144" fmla="*/ 6099 w 10000"/>
              <a:gd name="connsiteY144" fmla="*/ 6523 h 9685"/>
              <a:gd name="connsiteX145" fmla="*/ 6099 w 10000"/>
              <a:gd name="connsiteY145" fmla="*/ 6515 h 9685"/>
              <a:gd name="connsiteX146" fmla="*/ 6099 w 10000"/>
              <a:gd name="connsiteY146" fmla="*/ 6515 h 9685"/>
              <a:gd name="connsiteX147" fmla="*/ 6099 w 10000"/>
              <a:gd name="connsiteY147" fmla="*/ 6515 h 9685"/>
              <a:gd name="connsiteX148" fmla="*/ 6099 w 10000"/>
              <a:gd name="connsiteY148" fmla="*/ 6515 h 9685"/>
              <a:gd name="connsiteX149" fmla="*/ 6129 w 10000"/>
              <a:gd name="connsiteY149" fmla="*/ 6231 h 9685"/>
              <a:gd name="connsiteX150" fmla="*/ 6179 w 10000"/>
              <a:gd name="connsiteY150" fmla="*/ 5998 h 9685"/>
              <a:gd name="connsiteX151" fmla="*/ 6240 w 10000"/>
              <a:gd name="connsiteY151" fmla="*/ 5800 h 9685"/>
              <a:gd name="connsiteX152" fmla="*/ 6280 w 10000"/>
              <a:gd name="connsiteY152" fmla="*/ 5731 h 9685"/>
              <a:gd name="connsiteX153" fmla="*/ 6321 w 10000"/>
              <a:gd name="connsiteY153" fmla="*/ 5654 h 9685"/>
              <a:gd name="connsiteX154" fmla="*/ 6351 w 10000"/>
              <a:gd name="connsiteY154" fmla="*/ 5602 h 9685"/>
              <a:gd name="connsiteX155" fmla="*/ 6401 w 10000"/>
              <a:gd name="connsiteY155" fmla="*/ 5551 h 9685"/>
              <a:gd name="connsiteX156" fmla="*/ 6452 w 10000"/>
              <a:gd name="connsiteY156" fmla="*/ 5508 h 9685"/>
              <a:gd name="connsiteX157" fmla="*/ 6512 w 10000"/>
              <a:gd name="connsiteY157" fmla="*/ 5473 h 9685"/>
              <a:gd name="connsiteX158" fmla="*/ 6563 w 10000"/>
              <a:gd name="connsiteY158" fmla="*/ 5448 h 9685"/>
              <a:gd name="connsiteX159" fmla="*/ 6623 w 10000"/>
              <a:gd name="connsiteY159" fmla="*/ 5439 h 9685"/>
              <a:gd name="connsiteX160" fmla="*/ 6694 w 10000"/>
              <a:gd name="connsiteY160" fmla="*/ 5422 h 9685"/>
              <a:gd name="connsiteX161" fmla="*/ 6774 w 10000"/>
              <a:gd name="connsiteY161" fmla="*/ 5413 h 9685"/>
              <a:gd name="connsiteX162" fmla="*/ 6774 w 10000"/>
              <a:gd name="connsiteY162" fmla="*/ 5413 h 9685"/>
              <a:gd name="connsiteX163" fmla="*/ 6774 w 10000"/>
              <a:gd name="connsiteY163" fmla="*/ 5413 h 9685"/>
              <a:gd name="connsiteX164" fmla="*/ 6774 w 10000"/>
              <a:gd name="connsiteY164" fmla="*/ 5413 h 9685"/>
              <a:gd name="connsiteX165" fmla="*/ 6774 w 10000"/>
              <a:gd name="connsiteY165" fmla="*/ 5413 h 9685"/>
              <a:gd name="connsiteX166" fmla="*/ 6774 w 10000"/>
              <a:gd name="connsiteY166" fmla="*/ 5413 h 9685"/>
              <a:gd name="connsiteX167" fmla="*/ 6774 w 10000"/>
              <a:gd name="connsiteY167" fmla="*/ 5413 h 9685"/>
              <a:gd name="connsiteX168" fmla="*/ 6774 w 10000"/>
              <a:gd name="connsiteY168" fmla="*/ 5413 h 9685"/>
              <a:gd name="connsiteX169" fmla="*/ 6875 w 10000"/>
              <a:gd name="connsiteY169" fmla="*/ 5422 h 9685"/>
              <a:gd name="connsiteX170" fmla="*/ 7006 w 10000"/>
              <a:gd name="connsiteY170" fmla="*/ 5448 h 9685"/>
              <a:gd name="connsiteX171" fmla="*/ 7137 w 10000"/>
              <a:gd name="connsiteY171" fmla="*/ 5465 h 9685"/>
              <a:gd name="connsiteX172" fmla="*/ 7268 w 10000"/>
              <a:gd name="connsiteY172" fmla="*/ 5508 h 9685"/>
              <a:gd name="connsiteX173" fmla="*/ 7601 w 10000"/>
              <a:gd name="connsiteY173" fmla="*/ 5611 h 9685"/>
              <a:gd name="connsiteX174" fmla="*/ 7964 w 10000"/>
              <a:gd name="connsiteY174" fmla="*/ 5740 h 9685"/>
              <a:gd name="connsiteX175" fmla="*/ 7964 w 10000"/>
              <a:gd name="connsiteY175" fmla="*/ 5740 h 9685"/>
              <a:gd name="connsiteX176" fmla="*/ 7984 w 10000"/>
              <a:gd name="connsiteY176" fmla="*/ 5740 h 9685"/>
              <a:gd name="connsiteX177" fmla="*/ 7984 w 10000"/>
              <a:gd name="connsiteY177" fmla="*/ 5740 h 9685"/>
              <a:gd name="connsiteX178" fmla="*/ 7994 w 10000"/>
              <a:gd name="connsiteY178" fmla="*/ 5740 h 9685"/>
              <a:gd name="connsiteX179" fmla="*/ 7994 w 10000"/>
              <a:gd name="connsiteY179" fmla="*/ 5740 h 9685"/>
              <a:gd name="connsiteX180" fmla="*/ 8216 w 10000"/>
              <a:gd name="connsiteY180" fmla="*/ 5809 h 9685"/>
              <a:gd name="connsiteX181" fmla="*/ 8407 w 10000"/>
              <a:gd name="connsiteY181" fmla="*/ 5861 h 9685"/>
              <a:gd name="connsiteX182" fmla="*/ 8599 w 10000"/>
              <a:gd name="connsiteY182" fmla="*/ 5895 h 9685"/>
              <a:gd name="connsiteX183" fmla="*/ 8770 w 10000"/>
              <a:gd name="connsiteY183" fmla="*/ 5904 h 9685"/>
              <a:gd name="connsiteX184" fmla="*/ 8770 w 10000"/>
              <a:gd name="connsiteY184" fmla="*/ 5904 h 9685"/>
              <a:gd name="connsiteX185" fmla="*/ 8770 w 10000"/>
              <a:gd name="connsiteY185" fmla="*/ 5904 h 9685"/>
              <a:gd name="connsiteX186" fmla="*/ 8770 w 10000"/>
              <a:gd name="connsiteY186" fmla="*/ 5904 h 9685"/>
              <a:gd name="connsiteX187" fmla="*/ 8770 w 10000"/>
              <a:gd name="connsiteY187" fmla="*/ 5904 h 9685"/>
              <a:gd name="connsiteX188" fmla="*/ 8770 w 10000"/>
              <a:gd name="connsiteY188" fmla="*/ 5904 h 9685"/>
              <a:gd name="connsiteX189" fmla="*/ 8911 w 10000"/>
              <a:gd name="connsiteY189" fmla="*/ 5895 h 9685"/>
              <a:gd name="connsiteX190" fmla="*/ 9032 w 10000"/>
              <a:gd name="connsiteY190" fmla="*/ 5861 h 9685"/>
              <a:gd name="connsiteX191" fmla="*/ 9093 w 10000"/>
              <a:gd name="connsiteY191" fmla="*/ 5843 h 9685"/>
              <a:gd name="connsiteX192" fmla="*/ 9143 w 10000"/>
              <a:gd name="connsiteY192" fmla="*/ 5818 h 9685"/>
              <a:gd name="connsiteX193" fmla="*/ 9194 w 10000"/>
              <a:gd name="connsiteY193" fmla="*/ 5792 h 9685"/>
              <a:gd name="connsiteX194" fmla="*/ 9244 w 10000"/>
              <a:gd name="connsiteY194" fmla="*/ 5749 h 9685"/>
              <a:gd name="connsiteX195" fmla="*/ 9274 w 10000"/>
              <a:gd name="connsiteY195" fmla="*/ 5706 h 9685"/>
              <a:gd name="connsiteX196" fmla="*/ 9315 w 10000"/>
              <a:gd name="connsiteY196" fmla="*/ 5654 h 9685"/>
              <a:gd name="connsiteX197" fmla="*/ 9375 w 10000"/>
              <a:gd name="connsiteY197" fmla="*/ 5534 h 9685"/>
              <a:gd name="connsiteX198" fmla="*/ 9425 w 10000"/>
              <a:gd name="connsiteY198" fmla="*/ 5370 h 9685"/>
              <a:gd name="connsiteX199" fmla="*/ 9446 w 10000"/>
              <a:gd name="connsiteY199" fmla="*/ 5198 h 9685"/>
              <a:gd name="connsiteX200" fmla="*/ 9456 w 10000"/>
              <a:gd name="connsiteY200" fmla="*/ 4974 h 9685"/>
              <a:gd name="connsiteX201" fmla="*/ 9446 w 10000"/>
              <a:gd name="connsiteY201" fmla="*/ 4733 h 9685"/>
              <a:gd name="connsiteX202" fmla="*/ 9415 w 10000"/>
              <a:gd name="connsiteY202" fmla="*/ 4458 h 9685"/>
              <a:gd name="connsiteX203" fmla="*/ 9365 w 10000"/>
              <a:gd name="connsiteY203" fmla="*/ 4131 h 9685"/>
              <a:gd name="connsiteX204" fmla="*/ 9284 w 10000"/>
              <a:gd name="connsiteY204" fmla="*/ 3778 h 9685"/>
              <a:gd name="connsiteX205" fmla="*/ 9204 w 10000"/>
              <a:gd name="connsiteY205" fmla="*/ 3365 h 9685"/>
              <a:gd name="connsiteX206" fmla="*/ 9083 w 10000"/>
              <a:gd name="connsiteY206" fmla="*/ 2935 h 9685"/>
              <a:gd name="connsiteX207" fmla="*/ 8931 w 10000"/>
              <a:gd name="connsiteY207" fmla="*/ 2453 h 9685"/>
              <a:gd name="connsiteX208" fmla="*/ 8931 w 10000"/>
              <a:gd name="connsiteY208" fmla="*/ 2453 h 9685"/>
              <a:gd name="connsiteX209" fmla="*/ 8931 w 10000"/>
              <a:gd name="connsiteY209" fmla="*/ 2418 h 9685"/>
              <a:gd name="connsiteX210" fmla="*/ 8931 w 10000"/>
              <a:gd name="connsiteY210" fmla="*/ 2418 h 9685"/>
              <a:gd name="connsiteX211" fmla="*/ 8921 w 10000"/>
              <a:gd name="connsiteY211" fmla="*/ 2410 h 9685"/>
              <a:gd name="connsiteX212" fmla="*/ 8921 w 10000"/>
              <a:gd name="connsiteY212" fmla="*/ 2410 h 9685"/>
              <a:gd name="connsiteX213" fmla="*/ 8911 w 10000"/>
              <a:gd name="connsiteY213" fmla="*/ 2367 h 9685"/>
              <a:gd name="connsiteX214" fmla="*/ 8911 w 10000"/>
              <a:gd name="connsiteY214" fmla="*/ 2367 h 9685"/>
              <a:gd name="connsiteX215" fmla="*/ 8911 w 10000"/>
              <a:gd name="connsiteY215" fmla="*/ 2358 h 9685"/>
              <a:gd name="connsiteX216" fmla="*/ 8911 w 10000"/>
              <a:gd name="connsiteY216" fmla="*/ 2358 h 9685"/>
              <a:gd name="connsiteX217" fmla="*/ 8911 w 10000"/>
              <a:gd name="connsiteY217" fmla="*/ 2358 h 9685"/>
              <a:gd name="connsiteX218" fmla="*/ 8911 w 10000"/>
              <a:gd name="connsiteY218" fmla="*/ 2358 h 9685"/>
              <a:gd name="connsiteX219" fmla="*/ 8478 w 10000"/>
              <a:gd name="connsiteY219" fmla="*/ 2384 h 9685"/>
              <a:gd name="connsiteX220" fmla="*/ 8044 w 10000"/>
              <a:gd name="connsiteY220" fmla="*/ 2418 h 9685"/>
              <a:gd name="connsiteX221" fmla="*/ 7147 w 10000"/>
              <a:gd name="connsiteY221" fmla="*/ 2504 h 9685"/>
              <a:gd name="connsiteX222" fmla="*/ 6300 w 10000"/>
              <a:gd name="connsiteY222" fmla="*/ 2590 h 9685"/>
              <a:gd name="connsiteX223" fmla="*/ 5917 w 10000"/>
              <a:gd name="connsiteY223" fmla="*/ 2616 h 9685"/>
              <a:gd name="connsiteX224" fmla="*/ 5554 w 10000"/>
              <a:gd name="connsiteY224" fmla="*/ 2642 h 9685"/>
              <a:gd name="connsiteX225" fmla="*/ 5554 w 10000"/>
              <a:gd name="connsiteY225" fmla="*/ 2642 h 9685"/>
              <a:gd name="connsiteX226" fmla="*/ 5484 w 10000"/>
              <a:gd name="connsiteY226" fmla="*/ 2642 h 9685"/>
              <a:gd name="connsiteX227" fmla="*/ 5484 w 10000"/>
              <a:gd name="connsiteY227" fmla="*/ 2642 h 9685"/>
              <a:gd name="connsiteX228" fmla="*/ 5484 w 10000"/>
              <a:gd name="connsiteY228" fmla="*/ 2642 h 9685"/>
              <a:gd name="connsiteX229" fmla="*/ 5484 w 10000"/>
              <a:gd name="connsiteY229" fmla="*/ 2642 h 9685"/>
              <a:gd name="connsiteX230" fmla="*/ 5484 w 10000"/>
              <a:gd name="connsiteY230" fmla="*/ 2642 h 9685"/>
              <a:gd name="connsiteX231" fmla="*/ 5484 w 10000"/>
              <a:gd name="connsiteY231" fmla="*/ 2642 h 9685"/>
              <a:gd name="connsiteX232" fmla="*/ 5484 w 10000"/>
              <a:gd name="connsiteY232" fmla="*/ 2642 h 9685"/>
              <a:gd name="connsiteX233" fmla="*/ 5313 w 10000"/>
              <a:gd name="connsiteY233" fmla="*/ 2625 h 9685"/>
              <a:gd name="connsiteX234" fmla="*/ 5151 w 10000"/>
              <a:gd name="connsiteY234" fmla="*/ 2599 h 9685"/>
              <a:gd name="connsiteX235" fmla="*/ 5030 w 10000"/>
              <a:gd name="connsiteY235" fmla="*/ 2547 h 9685"/>
              <a:gd name="connsiteX236" fmla="*/ 4919 w 10000"/>
              <a:gd name="connsiteY236" fmla="*/ 2478 h 9685"/>
              <a:gd name="connsiteX237" fmla="*/ 4829 w 10000"/>
              <a:gd name="connsiteY237" fmla="*/ 2401 h 9685"/>
              <a:gd name="connsiteX238" fmla="*/ 4748 w 10000"/>
              <a:gd name="connsiteY238" fmla="*/ 2306 h 9685"/>
              <a:gd name="connsiteX239" fmla="*/ 4708 w 10000"/>
              <a:gd name="connsiteY239" fmla="*/ 2203 h 9685"/>
              <a:gd name="connsiteX240" fmla="*/ 4667 w 10000"/>
              <a:gd name="connsiteY240" fmla="*/ 2083 h 9685"/>
              <a:gd name="connsiteX241" fmla="*/ 4637 w 10000"/>
              <a:gd name="connsiteY241" fmla="*/ 1962 h 9685"/>
              <a:gd name="connsiteX242" fmla="*/ 4627 w 10000"/>
              <a:gd name="connsiteY242" fmla="*/ 1833 h 9685"/>
              <a:gd name="connsiteX243" fmla="*/ 4627 w 10000"/>
              <a:gd name="connsiteY243" fmla="*/ 1695 h 9685"/>
              <a:gd name="connsiteX244" fmla="*/ 4637 w 10000"/>
              <a:gd name="connsiteY244" fmla="*/ 1566 h 9685"/>
              <a:gd name="connsiteX245" fmla="*/ 4667 w 10000"/>
              <a:gd name="connsiteY245" fmla="*/ 1420 h 9685"/>
              <a:gd name="connsiteX246" fmla="*/ 4688 w 10000"/>
              <a:gd name="connsiteY246" fmla="*/ 1282 h 9685"/>
              <a:gd name="connsiteX247" fmla="*/ 4728 w 10000"/>
              <a:gd name="connsiteY247" fmla="*/ 1145 h 9685"/>
              <a:gd name="connsiteX248" fmla="*/ 4778 w 10000"/>
              <a:gd name="connsiteY248" fmla="*/ 1007 h 9685"/>
              <a:gd name="connsiteX249" fmla="*/ 4778 w 10000"/>
              <a:gd name="connsiteY249" fmla="*/ 1007 h 9685"/>
              <a:gd name="connsiteX250" fmla="*/ 4778 w 10000"/>
              <a:gd name="connsiteY250" fmla="*/ 1007 h 9685"/>
              <a:gd name="connsiteX251" fmla="*/ 4778 w 10000"/>
              <a:gd name="connsiteY251" fmla="*/ 1007 h 9685"/>
              <a:gd name="connsiteX252" fmla="*/ 4778 w 10000"/>
              <a:gd name="connsiteY252" fmla="*/ 1007 h 9685"/>
              <a:gd name="connsiteX253" fmla="*/ 4778 w 10000"/>
              <a:gd name="connsiteY253" fmla="*/ 1007 h 9685"/>
              <a:gd name="connsiteX254" fmla="*/ 4788 w 10000"/>
              <a:gd name="connsiteY254" fmla="*/ 998 h 9685"/>
              <a:gd name="connsiteX255" fmla="*/ 4788 w 10000"/>
              <a:gd name="connsiteY255" fmla="*/ 998 h 9685"/>
              <a:gd name="connsiteX256" fmla="*/ 4788 w 10000"/>
              <a:gd name="connsiteY256" fmla="*/ 998 h 9685"/>
              <a:gd name="connsiteX257" fmla="*/ 4788 w 10000"/>
              <a:gd name="connsiteY257" fmla="*/ 998 h 9685"/>
              <a:gd name="connsiteX258" fmla="*/ 4788 w 10000"/>
              <a:gd name="connsiteY258" fmla="*/ 990 h 9685"/>
              <a:gd name="connsiteX259" fmla="*/ 4788 w 10000"/>
              <a:gd name="connsiteY259" fmla="*/ 990 h 9685"/>
              <a:gd name="connsiteX260" fmla="*/ 4788 w 10000"/>
              <a:gd name="connsiteY260" fmla="*/ 990 h 9685"/>
              <a:gd name="connsiteX261" fmla="*/ 4788 w 10000"/>
              <a:gd name="connsiteY261" fmla="*/ 990 h 9685"/>
              <a:gd name="connsiteX262" fmla="*/ 4788 w 10000"/>
              <a:gd name="connsiteY262" fmla="*/ 981 h 9685"/>
              <a:gd name="connsiteX263" fmla="*/ 4788 w 10000"/>
              <a:gd name="connsiteY263" fmla="*/ 981 h 9685"/>
              <a:gd name="connsiteX264" fmla="*/ 4788 w 10000"/>
              <a:gd name="connsiteY264" fmla="*/ 981 h 9685"/>
              <a:gd name="connsiteX265" fmla="*/ 4788 w 10000"/>
              <a:gd name="connsiteY265" fmla="*/ 981 h 9685"/>
              <a:gd name="connsiteX266" fmla="*/ 4788 w 10000"/>
              <a:gd name="connsiteY266" fmla="*/ 972 h 9685"/>
              <a:gd name="connsiteX267" fmla="*/ 4788 w 10000"/>
              <a:gd name="connsiteY267" fmla="*/ 972 h 9685"/>
              <a:gd name="connsiteX268" fmla="*/ 4798 w 10000"/>
              <a:gd name="connsiteY268" fmla="*/ 972 h 9685"/>
              <a:gd name="connsiteX269" fmla="*/ 4798 w 10000"/>
              <a:gd name="connsiteY269" fmla="*/ 972 h 9685"/>
              <a:gd name="connsiteX270" fmla="*/ 4859 w 10000"/>
              <a:gd name="connsiteY270" fmla="*/ 757 h 9685"/>
              <a:gd name="connsiteX271" fmla="*/ 4909 w 10000"/>
              <a:gd name="connsiteY271" fmla="*/ 568 h 9685"/>
              <a:gd name="connsiteX272" fmla="*/ 4919 w 10000"/>
              <a:gd name="connsiteY272" fmla="*/ 491 h 9685"/>
              <a:gd name="connsiteX273" fmla="*/ 4919 w 10000"/>
              <a:gd name="connsiteY273" fmla="*/ 404 h 9685"/>
              <a:gd name="connsiteX274" fmla="*/ 4909 w 10000"/>
              <a:gd name="connsiteY274" fmla="*/ 336 h 9685"/>
              <a:gd name="connsiteX275" fmla="*/ 4899 w 10000"/>
              <a:gd name="connsiteY275" fmla="*/ 267 h 9685"/>
              <a:gd name="connsiteX276" fmla="*/ 4859 w 10000"/>
              <a:gd name="connsiteY276" fmla="*/ 207 h 9685"/>
              <a:gd name="connsiteX277" fmla="*/ 4829 w 10000"/>
              <a:gd name="connsiteY277" fmla="*/ 155 h 9685"/>
              <a:gd name="connsiteX278" fmla="*/ 4778 w 10000"/>
              <a:gd name="connsiteY278" fmla="*/ 103 h 9685"/>
              <a:gd name="connsiteX279" fmla="*/ 4708 w 10000"/>
              <a:gd name="connsiteY279" fmla="*/ 69 h 9685"/>
              <a:gd name="connsiteX280" fmla="*/ 4627 w 10000"/>
              <a:gd name="connsiteY280" fmla="*/ 43 h 9685"/>
              <a:gd name="connsiteX281" fmla="*/ 4536 w 10000"/>
              <a:gd name="connsiteY281" fmla="*/ 9 h 9685"/>
              <a:gd name="connsiteX282" fmla="*/ 4425 w 10000"/>
              <a:gd name="connsiteY282" fmla="*/ 0 h 9685"/>
              <a:gd name="connsiteX283" fmla="*/ 4304 w 10000"/>
              <a:gd name="connsiteY283" fmla="*/ 0 h 9685"/>
              <a:gd name="connsiteX284" fmla="*/ 4304 w 10000"/>
              <a:gd name="connsiteY284" fmla="*/ 0 h 9685"/>
              <a:gd name="connsiteX285" fmla="*/ 4304 w 10000"/>
              <a:gd name="connsiteY285" fmla="*/ 0 h 9685"/>
              <a:gd name="connsiteX0" fmla="*/ 4304 w 10000"/>
              <a:gd name="connsiteY0" fmla="*/ 0 h 9997"/>
              <a:gd name="connsiteX1" fmla="*/ 4304 w 10000"/>
              <a:gd name="connsiteY1" fmla="*/ 0 h 9997"/>
              <a:gd name="connsiteX2" fmla="*/ 4304 w 10000"/>
              <a:gd name="connsiteY2" fmla="*/ 0 h 9997"/>
              <a:gd name="connsiteX3" fmla="*/ 4163 w 10000"/>
              <a:gd name="connsiteY3" fmla="*/ 0 h 9997"/>
              <a:gd name="connsiteX4" fmla="*/ 4002 w 10000"/>
              <a:gd name="connsiteY4" fmla="*/ 9 h 9997"/>
              <a:gd name="connsiteX5" fmla="*/ 3851 w 10000"/>
              <a:gd name="connsiteY5" fmla="*/ 27 h 9997"/>
              <a:gd name="connsiteX6" fmla="*/ 3659 w 10000"/>
              <a:gd name="connsiteY6" fmla="*/ 62 h 9997"/>
              <a:gd name="connsiteX7" fmla="*/ 3659 w 10000"/>
              <a:gd name="connsiteY7" fmla="*/ 62 h 9997"/>
              <a:gd name="connsiteX8" fmla="*/ 3659 w 10000"/>
              <a:gd name="connsiteY8" fmla="*/ 62 h 9997"/>
              <a:gd name="connsiteX9" fmla="*/ 3659 w 10000"/>
              <a:gd name="connsiteY9" fmla="*/ 62 h 9997"/>
              <a:gd name="connsiteX10" fmla="*/ 3649 w 10000"/>
              <a:gd name="connsiteY10" fmla="*/ 62 h 9997"/>
              <a:gd name="connsiteX11" fmla="*/ 3649 w 10000"/>
              <a:gd name="connsiteY11" fmla="*/ 62 h 9997"/>
              <a:gd name="connsiteX12" fmla="*/ 3649 w 10000"/>
              <a:gd name="connsiteY12" fmla="*/ 71 h 9997"/>
              <a:gd name="connsiteX13" fmla="*/ 3649 w 10000"/>
              <a:gd name="connsiteY13" fmla="*/ 71 h 9997"/>
              <a:gd name="connsiteX14" fmla="*/ 3649 w 10000"/>
              <a:gd name="connsiteY14" fmla="*/ 71 h 9997"/>
              <a:gd name="connsiteX15" fmla="*/ 3407 w 10000"/>
              <a:gd name="connsiteY15" fmla="*/ 124 h 9997"/>
              <a:gd name="connsiteX16" fmla="*/ 3216 w 10000"/>
              <a:gd name="connsiteY16" fmla="*/ 178 h 9997"/>
              <a:gd name="connsiteX17" fmla="*/ 3054 w 10000"/>
              <a:gd name="connsiteY17" fmla="*/ 249 h 9997"/>
              <a:gd name="connsiteX18" fmla="*/ 2913 w 10000"/>
              <a:gd name="connsiteY18" fmla="*/ 320 h 9997"/>
              <a:gd name="connsiteX19" fmla="*/ 2833 w 10000"/>
              <a:gd name="connsiteY19" fmla="*/ 400 h 9997"/>
              <a:gd name="connsiteX20" fmla="*/ 2792 w 10000"/>
              <a:gd name="connsiteY20" fmla="*/ 436 h 9997"/>
              <a:gd name="connsiteX21" fmla="*/ 2772 w 10000"/>
              <a:gd name="connsiteY21" fmla="*/ 480 h 9997"/>
              <a:gd name="connsiteX22" fmla="*/ 2732 w 10000"/>
              <a:gd name="connsiteY22" fmla="*/ 577 h 9997"/>
              <a:gd name="connsiteX23" fmla="*/ 2722 w 10000"/>
              <a:gd name="connsiteY23" fmla="*/ 685 h 9997"/>
              <a:gd name="connsiteX24" fmla="*/ 2722 w 10000"/>
              <a:gd name="connsiteY24" fmla="*/ 685 h 9997"/>
              <a:gd name="connsiteX25" fmla="*/ 2732 w 10000"/>
              <a:gd name="connsiteY25" fmla="*/ 808 h 9997"/>
              <a:gd name="connsiteX26" fmla="*/ 2762 w 10000"/>
              <a:gd name="connsiteY26" fmla="*/ 924 h 9997"/>
              <a:gd name="connsiteX27" fmla="*/ 2792 w 10000"/>
              <a:gd name="connsiteY27" fmla="*/ 1057 h 9997"/>
              <a:gd name="connsiteX28" fmla="*/ 2853 w 10000"/>
              <a:gd name="connsiteY28" fmla="*/ 1208 h 9997"/>
              <a:gd name="connsiteX29" fmla="*/ 2984 w 10000"/>
              <a:gd name="connsiteY29" fmla="*/ 1528 h 9997"/>
              <a:gd name="connsiteX30" fmla="*/ 3125 w 10000"/>
              <a:gd name="connsiteY30" fmla="*/ 1919 h 9997"/>
              <a:gd name="connsiteX31" fmla="*/ 3125 w 10000"/>
              <a:gd name="connsiteY31" fmla="*/ 1919 h 9997"/>
              <a:gd name="connsiteX32" fmla="*/ 3125 w 10000"/>
              <a:gd name="connsiteY32" fmla="*/ 1919 h 9997"/>
              <a:gd name="connsiteX33" fmla="*/ 3125 w 10000"/>
              <a:gd name="connsiteY33" fmla="*/ 1928 h 9997"/>
              <a:gd name="connsiteX34" fmla="*/ 3125 w 10000"/>
              <a:gd name="connsiteY34" fmla="*/ 1928 h 9997"/>
              <a:gd name="connsiteX35" fmla="*/ 3135 w 10000"/>
              <a:gd name="connsiteY35" fmla="*/ 1937 h 9997"/>
              <a:gd name="connsiteX36" fmla="*/ 3135 w 10000"/>
              <a:gd name="connsiteY36" fmla="*/ 1937 h 9997"/>
              <a:gd name="connsiteX37" fmla="*/ 3175 w 10000"/>
              <a:gd name="connsiteY37" fmla="*/ 2043 h 9997"/>
              <a:gd name="connsiteX38" fmla="*/ 3196 w 10000"/>
              <a:gd name="connsiteY38" fmla="*/ 2151 h 9997"/>
              <a:gd name="connsiteX39" fmla="*/ 3216 w 10000"/>
              <a:gd name="connsiteY39" fmla="*/ 2248 h 9997"/>
              <a:gd name="connsiteX40" fmla="*/ 3216 w 10000"/>
              <a:gd name="connsiteY40" fmla="*/ 2337 h 9997"/>
              <a:gd name="connsiteX41" fmla="*/ 3196 w 10000"/>
              <a:gd name="connsiteY41" fmla="*/ 2408 h 9997"/>
              <a:gd name="connsiteX42" fmla="*/ 3175 w 10000"/>
              <a:gd name="connsiteY42" fmla="*/ 2479 h 9997"/>
              <a:gd name="connsiteX43" fmla="*/ 3145 w 10000"/>
              <a:gd name="connsiteY43" fmla="*/ 2533 h 9997"/>
              <a:gd name="connsiteX44" fmla="*/ 3105 w 10000"/>
              <a:gd name="connsiteY44" fmla="*/ 2577 h 9997"/>
              <a:gd name="connsiteX45" fmla="*/ 3065 w 10000"/>
              <a:gd name="connsiteY45" fmla="*/ 2612 h 9997"/>
              <a:gd name="connsiteX46" fmla="*/ 3004 w 10000"/>
              <a:gd name="connsiteY46" fmla="*/ 2648 h 9997"/>
              <a:gd name="connsiteX47" fmla="*/ 2944 w 10000"/>
              <a:gd name="connsiteY47" fmla="*/ 2674 h 9997"/>
              <a:gd name="connsiteX48" fmla="*/ 2873 w 10000"/>
              <a:gd name="connsiteY48" fmla="*/ 2693 h 9997"/>
              <a:gd name="connsiteX49" fmla="*/ 2722 w 10000"/>
              <a:gd name="connsiteY49" fmla="*/ 2710 h 9997"/>
              <a:gd name="connsiteX50" fmla="*/ 2550 w 10000"/>
              <a:gd name="connsiteY50" fmla="*/ 2728 h 9997"/>
              <a:gd name="connsiteX51" fmla="*/ 2550 w 10000"/>
              <a:gd name="connsiteY51" fmla="*/ 2728 h 9997"/>
              <a:gd name="connsiteX52" fmla="*/ 2550 w 10000"/>
              <a:gd name="connsiteY52" fmla="*/ 2728 h 9997"/>
              <a:gd name="connsiteX53" fmla="*/ 2550 w 10000"/>
              <a:gd name="connsiteY53" fmla="*/ 2728 h 9997"/>
              <a:gd name="connsiteX54" fmla="*/ 2550 w 10000"/>
              <a:gd name="connsiteY54" fmla="*/ 2728 h 9997"/>
              <a:gd name="connsiteX55" fmla="*/ 2550 w 10000"/>
              <a:gd name="connsiteY55" fmla="*/ 2728 h 9997"/>
              <a:gd name="connsiteX56" fmla="*/ 2550 w 10000"/>
              <a:gd name="connsiteY56" fmla="*/ 2728 h 9997"/>
              <a:gd name="connsiteX57" fmla="*/ 2550 w 10000"/>
              <a:gd name="connsiteY57" fmla="*/ 2728 h 9997"/>
              <a:gd name="connsiteX58" fmla="*/ 2339 w 10000"/>
              <a:gd name="connsiteY58" fmla="*/ 2728 h 9997"/>
              <a:gd name="connsiteX59" fmla="*/ 2127 w 10000"/>
              <a:gd name="connsiteY59" fmla="*/ 2701 h 9997"/>
              <a:gd name="connsiteX60" fmla="*/ 2127 w 10000"/>
              <a:gd name="connsiteY60" fmla="*/ 2701 h 9997"/>
              <a:gd name="connsiteX61" fmla="*/ 1804 w 10000"/>
              <a:gd name="connsiteY61" fmla="*/ 2674 h 9997"/>
              <a:gd name="connsiteX62" fmla="*/ 1502 w 10000"/>
              <a:gd name="connsiteY62" fmla="*/ 2657 h 9997"/>
              <a:gd name="connsiteX63" fmla="*/ 1502 w 10000"/>
              <a:gd name="connsiteY63" fmla="*/ 2657 h 9997"/>
              <a:gd name="connsiteX64" fmla="*/ 1230 w 10000"/>
              <a:gd name="connsiteY64" fmla="*/ 2648 h 9997"/>
              <a:gd name="connsiteX65" fmla="*/ 867 w 10000"/>
              <a:gd name="connsiteY65" fmla="*/ 2630 h 9997"/>
              <a:gd name="connsiteX66" fmla="*/ 0 w 10000"/>
              <a:gd name="connsiteY66" fmla="*/ 2550 h 9997"/>
              <a:gd name="connsiteX67" fmla="*/ 0 w 10000"/>
              <a:gd name="connsiteY67" fmla="*/ 9170 h 9997"/>
              <a:gd name="connsiteX68" fmla="*/ 9990 w 10000"/>
              <a:gd name="connsiteY68" fmla="*/ 9170 h 9997"/>
              <a:gd name="connsiteX69" fmla="*/ 9990 w 10000"/>
              <a:gd name="connsiteY69" fmla="*/ 9170 h 9997"/>
              <a:gd name="connsiteX70" fmla="*/ 9960 w 10000"/>
              <a:gd name="connsiteY70" fmla="*/ 9428 h 9997"/>
              <a:gd name="connsiteX71" fmla="*/ 9919 w 10000"/>
              <a:gd name="connsiteY71" fmla="*/ 9704 h 9997"/>
              <a:gd name="connsiteX72" fmla="*/ 9879 w 10000"/>
              <a:gd name="connsiteY72" fmla="*/ 9997 h 9997"/>
              <a:gd name="connsiteX73" fmla="*/ 9960 w 10000"/>
              <a:gd name="connsiteY73" fmla="*/ 9410 h 9997"/>
              <a:gd name="connsiteX74" fmla="*/ 9990 w 10000"/>
              <a:gd name="connsiteY74" fmla="*/ 9028 h 9997"/>
              <a:gd name="connsiteX75" fmla="*/ 10000 w 10000"/>
              <a:gd name="connsiteY75" fmla="*/ 8691 h 9997"/>
              <a:gd name="connsiteX76" fmla="*/ 9970 w 10000"/>
              <a:gd name="connsiteY76" fmla="*/ 8406 h 9997"/>
              <a:gd name="connsiteX77" fmla="*/ 9940 w 10000"/>
              <a:gd name="connsiteY77" fmla="*/ 8157 h 9997"/>
              <a:gd name="connsiteX78" fmla="*/ 9879 w 10000"/>
              <a:gd name="connsiteY78" fmla="*/ 7953 h 9997"/>
              <a:gd name="connsiteX79" fmla="*/ 9798 w 10000"/>
              <a:gd name="connsiteY79" fmla="*/ 7767 h 9997"/>
              <a:gd name="connsiteX80" fmla="*/ 9718 w 10000"/>
              <a:gd name="connsiteY80" fmla="*/ 7624 h 9997"/>
              <a:gd name="connsiteX81" fmla="*/ 9617 w 10000"/>
              <a:gd name="connsiteY81" fmla="*/ 7509 h 9997"/>
              <a:gd name="connsiteX82" fmla="*/ 9506 w 10000"/>
              <a:gd name="connsiteY82" fmla="*/ 7420 h 9997"/>
              <a:gd name="connsiteX83" fmla="*/ 9395 w 10000"/>
              <a:gd name="connsiteY83" fmla="*/ 7358 h 9997"/>
              <a:gd name="connsiteX84" fmla="*/ 9274 w 10000"/>
              <a:gd name="connsiteY84" fmla="*/ 7313 h 9997"/>
              <a:gd name="connsiteX85" fmla="*/ 9153 w 10000"/>
              <a:gd name="connsiteY85" fmla="*/ 7287 h 9997"/>
              <a:gd name="connsiteX86" fmla="*/ 9022 w 10000"/>
              <a:gd name="connsiteY86" fmla="*/ 7269 h 9997"/>
              <a:gd name="connsiteX87" fmla="*/ 8901 w 10000"/>
              <a:gd name="connsiteY87" fmla="*/ 7269 h 9997"/>
              <a:gd name="connsiteX88" fmla="*/ 8901 w 10000"/>
              <a:gd name="connsiteY88" fmla="*/ 7269 h 9997"/>
              <a:gd name="connsiteX89" fmla="*/ 8901 w 10000"/>
              <a:gd name="connsiteY89" fmla="*/ 7269 h 9997"/>
              <a:gd name="connsiteX90" fmla="*/ 8901 w 10000"/>
              <a:gd name="connsiteY90" fmla="*/ 7269 h 9997"/>
              <a:gd name="connsiteX91" fmla="*/ 8901 w 10000"/>
              <a:gd name="connsiteY91" fmla="*/ 7269 h 9997"/>
              <a:gd name="connsiteX92" fmla="*/ 8901 w 10000"/>
              <a:gd name="connsiteY92" fmla="*/ 7269 h 9997"/>
              <a:gd name="connsiteX93" fmla="*/ 8700 w 10000"/>
              <a:gd name="connsiteY93" fmla="*/ 7269 h 9997"/>
              <a:gd name="connsiteX94" fmla="*/ 8528 w 10000"/>
              <a:gd name="connsiteY94" fmla="*/ 7287 h 9997"/>
              <a:gd name="connsiteX95" fmla="*/ 8528 w 10000"/>
              <a:gd name="connsiteY95" fmla="*/ 7287 h 9997"/>
              <a:gd name="connsiteX96" fmla="*/ 8528 w 10000"/>
              <a:gd name="connsiteY96" fmla="*/ 7287 h 9997"/>
              <a:gd name="connsiteX97" fmla="*/ 8528 w 10000"/>
              <a:gd name="connsiteY97" fmla="*/ 7287 h 9997"/>
              <a:gd name="connsiteX98" fmla="*/ 8518 w 10000"/>
              <a:gd name="connsiteY98" fmla="*/ 7295 h 9997"/>
              <a:gd name="connsiteX99" fmla="*/ 8518 w 10000"/>
              <a:gd name="connsiteY99" fmla="*/ 7295 h 9997"/>
              <a:gd name="connsiteX100" fmla="*/ 8508 w 10000"/>
              <a:gd name="connsiteY100" fmla="*/ 7295 h 9997"/>
              <a:gd name="connsiteX101" fmla="*/ 8508 w 10000"/>
              <a:gd name="connsiteY101" fmla="*/ 7295 h 9997"/>
              <a:gd name="connsiteX102" fmla="*/ 8508 w 10000"/>
              <a:gd name="connsiteY102" fmla="*/ 7295 h 9997"/>
              <a:gd name="connsiteX103" fmla="*/ 8508 w 10000"/>
              <a:gd name="connsiteY103" fmla="*/ 7295 h 9997"/>
              <a:gd name="connsiteX104" fmla="*/ 8337 w 10000"/>
              <a:gd name="connsiteY104" fmla="*/ 7313 h 9997"/>
              <a:gd name="connsiteX105" fmla="*/ 8135 w 10000"/>
              <a:gd name="connsiteY105" fmla="*/ 7358 h 9997"/>
              <a:gd name="connsiteX106" fmla="*/ 7671 w 10000"/>
              <a:gd name="connsiteY106" fmla="*/ 7464 h 9997"/>
              <a:gd name="connsiteX107" fmla="*/ 7671 w 10000"/>
              <a:gd name="connsiteY107" fmla="*/ 7464 h 9997"/>
              <a:gd name="connsiteX108" fmla="*/ 7671 w 10000"/>
              <a:gd name="connsiteY108" fmla="*/ 7464 h 9997"/>
              <a:gd name="connsiteX109" fmla="*/ 7671 w 10000"/>
              <a:gd name="connsiteY109" fmla="*/ 7464 h 9997"/>
              <a:gd name="connsiteX110" fmla="*/ 7661 w 10000"/>
              <a:gd name="connsiteY110" fmla="*/ 7464 h 9997"/>
              <a:gd name="connsiteX111" fmla="*/ 7661 w 10000"/>
              <a:gd name="connsiteY111" fmla="*/ 7464 h 9997"/>
              <a:gd name="connsiteX112" fmla="*/ 7450 w 10000"/>
              <a:gd name="connsiteY112" fmla="*/ 7509 h 9997"/>
              <a:gd name="connsiteX113" fmla="*/ 7248 w 10000"/>
              <a:gd name="connsiteY113" fmla="*/ 7553 h 9997"/>
              <a:gd name="connsiteX114" fmla="*/ 7036 w 10000"/>
              <a:gd name="connsiteY114" fmla="*/ 7588 h 9997"/>
              <a:gd name="connsiteX115" fmla="*/ 6835 w 10000"/>
              <a:gd name="connsiteY115" fmla="*/ 7588 h 9997"/>
              <a:gd name="connsiteX116" fmla="*/ 6835 w 10000"/>
              <a:gd name="connsiteY116" fmla="*/ 7588 h 9997"/>
              <a:gd name="connsiteX117" fmla="*/ 6835 w 10000"/>
              <a:gd name="connsiteY117" fmla="*/ 7588 h 9997"/>
              <a:gd name="connsiteX118" fmla="*/ 6835 w 10000"/>
              <a:gd name="connsiteY118" fmla="*/ 7588 h 9997"/>
              <a:gd name="connsiteX119" fmla="*/ 6835 w 10000"/>
              <a:gd name="connsiteY119" fmla="*/ 7588 h 9997"/>
              <a:gd name="connsiteX120" fmla="*/ 6835 w 10000"/>
              <a:gd name="connsiteY120" fmla="*/ 7588 h 9997"/>
              <a:gd name="connsiteX121" fmla="*/ 6835 w 10000"/>
              <a:gd name="connsiteY121" fmla="*/ 7588 h 9997"/>
              <a:gd name="connsiteX122" fmla="*/ 6835 w 10000"/>
              <a:gd name="connsiteY122" fmla="*/ 7588 h 9997"/>
              <a:gd name="connsiteX123" fmla="*/ 6663 w 10000"/>
              <a:gd name="connsiteY123" fmla="*/ 7588 h 9997"/>
              <a:gd name="connsiteX124" fmla="*/ 6512 w 10000"/>
              <a:gd name="connsiteY124" fmla="*/ 7553 h 9997"/>
              <a:gd name="connsiteX125" fmla="*/ 6442 w 10000"/>
              <a:gd name="connsiteY125" fmla="*/ 7526 h 9997"/>
              <a:gd name="connsiteX126" fmla="*/ 6381 w 10000"/>
              <a:gd name="connsiteY126" fmla="*/ 7499 h 9997"/>
              <a:gd name="connsiteX127" fmla="*/ 6321 w 10000"/>
              <a:gd name="connsiteY127" fmla="*/ 7464 h 9997"/>
              <a:gd name="connsiteX128" fmla="*/ 6270 w 10000"/>
              <a:gd name="connsiteY128" fmla="*/ 7420 h 9997"/>
              <a:gd name="connsiteX129" fmla="*/ 6220 w 10000"/>
              <a:gd name="connsiteY129" fmla="*/ 7366 h 9997"/>
              <a:gd name="connsiteX130" fmla="*/ 6169 w 10000"/>
              <a:gd name="connsiteY130" fmla="*/ 7304 h 9997"/>
              <a:gd name="connsiteX131" fmla="*/ 6149 w 10000"/>
              <a:gd name="connsiteY131" fmla="*/ 7242 h 9997"/>
              <a:gd name="connsiteX132" fmla="*/ 6109 w 10000"/>
              <a:gd name="connsiteY132" fmla="*/ 7162 h 9997"/>
              <a:gd name="connsiteX133" fmla="*/ 6099 w 10000"/>
              <a:gd name="connsiteY133" fmla="*/ 7082 h 9997"/>
              <a:gd name="connsiteX134" fmla="*/ 6089 w 10000"/>
              <a:gd name="connsiteY134" fmla="*/ 6984 h 9997"/>
              <a:gd name="connsiteX135" fmla="*/ 6089 w 10000"/>
              <a:gd name="connsiteY135" fmla="*/ 6878 h 9997"/>
              <a:gd name="connsiteX136" fmla="*/ 6089 w 10000"/>
              <a:gd name="connsiteY136" fmla="*/ 6762 h 9997"/>
              <a:gd name="connsiteX137" fmla="*/ 6089 w 10000"/>
              <a:gd name="connsiteY137" fmla="*/ 6762 h 9997"/>
              <a:gd name="connsiteX138" fmla="*/ 6089 w 10000"/>
              <a:gd name="connsiteY138" fmla="*/ 6762 h 9997"/>
              <a:gd name="connsiteX139" fmla="*/ 6089 w 10000"/>
              <a:gd name="connsiteY139" fmla="*/ 6762 h 9997"/>
              <a:gd name="connsiteX140" fmla="*/ 6089 w 10000"/>
              <a:gd name="connsiteY140" fmla="*/ 6735 h 9997"/>
              <a:gd name="connsiteX141" fmla="*/ 6089 w 10000"/>
              <a:gd name="connsiteY141" fmla="*/ 6735 h 9997"/>
              <a:gd name="connsiteX142" fmla="*/ 6099 w 10000"/>
              <a:gd name="connsiteY142" fmla="*/ 6735 h 9997"/>
              <a:gd name="connsiteX143" fmla="*/ 6099 w 10000"/>
              <a:gd name="connsiteY143" fmla="*/ 6735 h 9997"/>
              <a:gd name="connsiteX144" fmla="*/ 6099 w 10000"/>
              <a:gd name="connsiteY144" fmla="*/ 6727 h 9997"/>
              <a:gd name="connsiteX145" fmla="*/ 6099 w 10000"/>
              <a:gd name="connsiteY145" fmla="*/ 6727 h 9997"/>
              <a:gd name="connsiteX146" fmla="*/ 6099 w 10000"/>
              <a:gd name="connsiteY146" fmla="*/ 6727 h 9997"/>
              <a:gd name="connsiteX147" fmla="*/ 6099 w 10000"/>
              <a:gd name="connsiteY147" fmla="*/ 6727 h 9997"/>
              <a:gd name="connsiteX148" fmla="*/ 6129 w 10000"/>
              <a:gd name="connsiteY148" fmla="*/ 6434 h 9997"/>
              <a:gd name="connsiteX149" fmla="*/ 6179 w 10000"/>
              <a:gd name="connsiteY149" fmla="*/ 6193 h 9997"/>
              <a:gd name="connsiteX150" fmla="*/ 6240 w 10000"/>
              <a:gd name="connsiteY150" fmla="*/ 5989 h 9997"/>
              <a:gd name="connsiteX151" fmla="*/ 6280 w 10000"/>
              <a:gd name="connsiteY151" fmla="*/ 5917 h 9997"/>
              <a:gd name="connsiteX152" fmla="*/ 6321 w 10000"/>
              <a:gd name="connsiteY152" fmla="*/ 5838 h 9997"/>
              <a:gd name="connsiteX153" fmla="*/ 6351 w 10000"/>
              <a:gd name="connsiteY153" fmla="*/ 5784 h 9997"/>
              <a:gd name="connsiteX154" fmla="*/ 6401 w 10000"/>
              <a:gd name="connsiteY154" fmla="*/ 5732 h 9997"/>
              <a:gd name="connsiteX155" fmla="*/ 6452 w 10000"/>
              <a:gd name="connsiteY155" fmla="*/ 5687 h 9997"/>
              <a:gd name="connsiteX156" fmla="*/ 6512 w 10000"/>
              <a:gd name="connsiteY156" fmla="*/ 5651 h 9997"/>
              <a:gd name="connsiteX157" fmla="*/ 6563 w 10000"/>
              <a:gd name="connsiteY157" fmla="*/ 5625 h 9997"/>
              <a:gd name="connsiteX158" fmla="*/ 6623 w 10000"/>
              <a:gd name="connsiteY158" fmla="*/ 5616 h 9997"/>
              <a:gd name="connsiteX159" fmla="*/ 6694 w 10000"/>
              <a:gd name="connsiteY159" fmla="*/ 5598 h 9997"/>
              <a:gd name="connsiteX160" fmla="*/ 6774 w 10000"/>
              <a:gd name="connsiteY160" fmla="*/ 5589 h 9997"/>
              <a:gd name="connsiteX161" fmla="*/ 6774 w 10000"/>
              <a:gd name="connsiteY161" fmla="*/ 5589 h 9997"/>
              <a:gd name="connsiteX162" fmla="*/ 6774 w 10000"/>
              <a:gd name="connsiteY162" fmla="*/ 5589 h 9997"/>
              <a:gd name="connsiteX163" fmla="*/ 6774 w 10000"/>
              <a:gd name="connsiteY163" fmla="*/ 5589 h 9997"/>
              <a:gd name="connsiteX164" fmla="*/ 6774 w 10000"/>
              <a:gd name="connsiteY164" fmla="*/ 5589 h 9997"/>
              <a:gd name="connsiteX165" fmla="*/ 6774 w 10000"/>
              <a:gd name="connsiteY165" fmla="*/ 5589 h 9997"/>
              <a:gd name="connsiteX166" fmla="*/ 6774 w 10000"/>
              <a:gd name="connsiteY166" fmla="*/ 5589 h 9997"/>
              <a:gd name="connsiteX167" fmla="*/ 6774 w 10000"/>
              <a:gd name="connsiteY167" fmla="*/ 5589 h 9997"/>
              <a:gd name="connsiteX168" fmla="*/ 6875 w 10000"/>
              <a:gd name="connsiteY168" fmla="*/ 5598 h 9997"/>
              <a:gd name="connsiteX169" fmla="*/ 7006 w 10000"/>
              <a:gd name="connsiteY169" fmla="*/ 5625 h 9997"/>
              <a:gd name="connsiteX170" fmla="*/ 7137 w 10000"/>
              <a:gd name="connsiteY170" fmla="*/ 5643 h 9997"/>
              <a:gd name="connsiteX171" fmla="*/ 7268 w 10000"/>
              <a:gd name="connsiteY171" fmla="*/ 5687 h 9997"/>
              <a:gd name="connsiteX172" fmla="*/ 7601 w 10000"/>
              <a:gd name="connsiteY172" fmla="*/ 5793 h 9997"/>
              <a:gd name="connsiteX173" fmla="*/ 7964 w 10000"/>
              <a:gd name="connsiteY173" fmla="*/ 5927 h 9997"/>
              <a:gd name="connsiteX174" fmla="*/ 7964 w 10000"/>
              <a:gd name="connsiteY174" fmla="*/ 5927 h 9997"/>
              <a:gd name="connsiteX175" fmla="*/ 7984 w 10000"/>
              <a:gd name="connsiteY175" fmla="*/ 5927 h 9997"/>
              <a:gd name="connsiteX176" fmla="*/ 7984 w 10000"/>
              <a:gd name="connsiteY176" fmla="*/ 5927 h 9997"/>
              <a:gd name="connsiteX177" fmla="*/ 7994 w 10000"/>
              <a:gd name="connsiteY177" fmla="*/ 5927 h 9997"/>
              <a:gd name="connsiteX178" fmla="*/ 7994 w 10000"/>
              <a:gd name="connsiteY178" fmla="*/ 5927 h 9997"/>
              <a:gd name="connsiteX179" fmla="*/ 8216 w 10000"/>
              <a:gd name="connsiteY179" fmla="*/ 5998 h 9997"/>
              <a:gd name="connsiteX180" fmla="*/ 8407 w 10000"/>
              <a:gd name="connsiteY180" fmla="*/ 6052 h 9997"/>
              <a:gd name="connsiteX181" fmla="*/ 8599 w 10000"/>
              <a:gd name="connsiteY181" fmla="*/ 6087 h 9997"/>
              <a:gd name="connsiteX182" fmla="*/ 8770 w 10000"/>
              <a:gd name="connsiteY182" fmla="*/ 6096 h 9997"/>
              <a:gd name="connsiteX183" fmla="*/ 8770 w 10000"/>
              <a:gd name="connsiteY183" fmla="*/ 6096 h 9997"/>
              <a:gd name="connsiteX184" fmla="*/ 8770 w 10000"/>
              <a:gd name="connsiteY184" fmla="*/ 6096 h 9997"/>
              <a:gd name="connsiteX185" fmla="*/ 8770 w 10000"/>
              <a:gd name="connsiteY185" fmla="*/ 6096 h 9997"/>
              <a:gd name="connsiteX186" fmla="*/ 8770 w 10000"/>
              <a:gd name="connsiteY186" fmla="*/ 6096 h 9997"/>
              <a:gd name="connsiteX187" fmla="*/ 8770 w 10000"/>
              <a:gd name="connsiteY187" fmla="*/ 6096 h 9997"/>
              <a:gd name="connsiteX188" fmla="*/ 8911 w 10000"/>
              <a:gd name="connsiteY188" fmla="*/ 6087 h 9997"/>
              <a:gd name="connsiteX189" fmla="*/ 9032 w 10000"/>
              <a:gd name="connsiteY189" fmla="*/ 6052 h 9997"/>
              <a:gd name="connsiteX190" fmla="*/ 9093 w 10000"/>
              <a:gd name="connsiteY190" fmla="*/ 6033 h 9997"/>
              <a:gd name="connsiteX191" fmla="*/ 9143 w 10000"/>
              <a:gd name="connsiteY191" fmla="*/ 6007 h 9997"/>
              <a:gd name="connsiteX192" fmla="*/ 9194 w 10000"/>
              <a:gd name="connsiteY192" fmla="*/ 5980 h 9997"/>
              <a:gd name="connsiteX193" fmla="*/ 9244 w 10000"/>
              <a:gd name="connsiteY193" fmla="*/ 5936 h 9997"/>
              <a:gd name="connsiteX194" fmla="*/ 9274 w 10000"/>
              <a:gd name="connsiteY194" fmla="*/ 5892 h 9997"/>
              <a:gd name="connsiteX195" fmla="*/ 9315 w 10000"/>
              <a:gd name="connsiteY195" fmla="*/ 5838 h 9997"/>
              <a:gd name="connsiteX196" fmla="*/ 9375 w 10000"/>
              <a:gd name="connsiteY196" fmla="*/ 5714 h 9997"/>
              <a:gd name="connsiteX197" fmla="*/ 9425 w 10000"/>
              <a:gd name="connsiteY197" fmla="*/ 5545 h 9997"/>
              <a:gd name="connsiteX198" fmla="*/ 9446 w 10000"/>
              <a:gd name="connsiteY198" fmla="*/ 5367 h 9997"/>
              <a:gd name="connsiteX199" fmla="*/ 9456 w 10000"/>
              <a:gd name="connsiteY199" fmla="*/ 5136 h 9997"/>
              <a:gd name="connsiteX200" fmla="*/ 9446 w 10000"/>
              <a:gd name="connsiteY200" fmla="*/ 4887 h 9997"/>
              <a:gd name="connsiteX201" fmla="*/ 9415 w 10000"/>
              <a:gd name="connsiteY201" fmla="*/ 4603 h 9997"/>
              <a:gd name="connsiteX202" fmla="*/ 9365 w 10000"/>
              <a:gd name="connsiteY202" fmla="*/ 4265 h 9997"/>
              <a:gd name="connsiteX203" fmla="*/ 9284 w 10000"/>
              <a:gd name="connsiteY203" fmla="*/ 3901 h 9997"/>
              <a:gd name="connsiteX204" fmla="*/ 9204 w 10000"/>
              <a:gd name="connsiteY204" fmla="*/ 3474 h 9997"/>
              <a:gd name="connsiteX205" fmla="*/ 9083 w 10000"/>
              <a:gd name="connsiteY205" fmla="*/ 3030 h 9997"/>
              <a:gd name="connsiteX206" fmla="*/ 8931 w 10000"/>
              <a:gd name="connsiteY206" fmla="*/ 2533 h 9997"/>
              <a:gd name="connsiteX207" fmla="*/ 8931 w 10000"/>
              <a:gd name="connsiteY207" fmla="*/ 2533 h 9997"/>
              <a:gd name="connsiteX208" fmla="*/ 8931 w 10000"/>
              <a:gd name="connsiteY208" fmla="*/ 2497 h 9997"/>
              <a:gd name="connsiteX209" fmla="*/ 8931 w 10000"/>
              <a:gd name="connsiteY209" fmla="*/ 2497 h 9997"/>
              <a:gd name="connsiteX210" fmla="*/ 8921 w 10000"/>
              <a:gd name="connsiteY210" fmla="*/ 2488 h 9997"/>
              <a:gd name="connsiteX211" fmla="*/ 8921 w 10000"/>
              <a:gd name="connsiteY211" fmla="*/ 2488 h 9997"/>
              <a:gd name="connsiteX212" fmla="*/ 8911 w 10000"/>
              <a:gd name="connsiteY212" fmla="*/ 2444 h 9997"/>
              <a:gd name="connsiteX213" fmla="*/ 8911 w 10000"/>
              <a:gd name="connsiteY213" fmla="*/ 2444 h 9997"/>
              <a:gd name="connsiteX214" fmla="*/ 8911 w 10000"/>
              <a:gd name="connsiteY214" fmla="*/ 2435 h 9997"/>
              <a:gd name="connsiteX215" fmla="*/ 8911 w 10000"/>
              <a:gd name="connsiteY215" fmla="*/ 2435 h 9997"/>
              <a:gd name="connsiteX216" fmla="*/ 8911 w 10000"/>
              <a:gd name="connsiteY216" fmla="*/ 2435 h 9997"/>
              <a:gd name="connsiteX217" fmla="*/ 8911 w 10000"/>
              <a:gd name="connsiteY217" fmla="*/ 2435 h 9997"/>
              <a:gd name="connsiteX218" fmla="*/ 8478 w 10000"/>
              <a:gd name="connsiteY218" fmla="*/ 2462 h 9997"/>
              <a:gd name="connsiteX219" fmla="*/ 8044 w 10000"/>
              <a:gd name="connsiteY219" fmla="*/ 2497 h 9997"/>
              <a:gd name="connsiteX220" fmla="*/ 7147 w 10000"/>
              <a:gd name="connsiteY220" fmla="*/ 2585 h 9997"/>
              <a:gd name="connsiteX221" fmla="*/ 6300 w 10000"/>
              <a:gd name="connsiteY221" fmla="*/ 2674 h 9997"/>
              <a:gd name="connsiteX222" fmla="*/ 5917 w 10000"/>
              <a:gd name="connsiteY222" fmla="*/ 2701 h 9997"/>
              <a:gd name="connsiteX223" fmla="*/ 5554 w 10000"/>
              <a:gd name="connsiteY223" fmla="*/ 2728 h 9997"/>
              <a:gd name="connsiteX224" fmla="*/ 5554 w 10000"/>
              <a:gd name="connsiteY224" fmla="*/ 2728 h 9997"/>
              <a:gd name="connsiteX225" fmla="*/ 5484 w 10000"/>
              <a:gd name="connsiteY225" fmla="*/ 2728 h 9997"/>
              <a:gd name="connsiteX226" fmla="*/ 5484 w 10000"/>
              <a:gd name="connsiteY226" fmla="*/ 2728 h 9997"/>
              <a:gd name="connsiteX227" fmla="*/ 5484 w 10000"/>
              <a:gd name="connsiteY227" fmla="*/ 2728 h 9997"/>
              <a:gd name="connsiteX228" fmla="*/ 5484 w 10000"/>
              <a:gd name="connsiteY228" fmla="*/ 2728 h 9997"/>
              <a:gd name="connsiteX229" fmla="*/ 5484 w 10000"/>
              <a:gd name="connsiteY229" fmla="*/ 2728 h 9997"/>
              <a:gd name="connsiteX230" fmla="*/ 5484 w 10000"/>
              <a:gd name="connsiteY230" fmla="*/ 2728 h 9997"/>
              <a:gd name="connsiteX231" fmla="*/ 5484 w 10000"/>
              <a:gd name="connsiteY231" fmla="*/ 2728 h 9997"/>
              <a:gd name="connsiteX232" fmla="*/ 5313 w 10000"/>
              <a:gd name="connsiteY232" fmla="*/ 2710 h 9997"/>
              <a:gd name="connsiteX233" fmla="*/ 5151 w 10000"/>
              <a:gd name="connsiteY233" fmla="*/ 2684 h 9997"/>
              <a:gd name="connsiteX234" fmla="*/ 5030 w 10000"/>
              <a:gd name="connsiteY234" fmla="*/ 2630 h 9997"/>
              <a:gd name="connsiteX235" fmla="*/ 4919 w 10000"/>
              <a:gd name="connsiteY235" fmla="*/ 2559 h 9997"/>
              <a:gd name="connsiteX236" fmla="*/ 4829 w 10000"/>
              <a:gd name="connsiteY236" fmla="*/ 2479 h 9997"/>
              <a:gd name="connsiteX237" fmla="*/ 4748 w 10000"/>
              <a:gd name="connsiteY237" fmla="*/ 2381 h 9997"/>
              <a:gd name="connsiteX238" fmla="*/ 4708 w 10000"/>
              <a:gd name="connsiteY238" fmla="*/ 2275 h 9997"/>
              <a:gd name="connsiteX239" fmla="*/ 4667 w 10000"/>
              <a:gd name="connsiteY239" fmla="*/ 2151 h 9997"/>
              <a:gd name="connsiteX240" fmla="*/ 4637 w 10000"/>
              <a:gd name="connsiteY240" fmla="*/ 2026 h 9997"/>
              <a:gd name="connsiteX241" fmla="*/ 4627 w 10000"/>
              <a:gd name="connsiteY241" fmla="*/ 1893 h 9997"/>
              <a:gd name="connsiteX242" fmla="*/ 4627 w 10000"/>
              <a:gd name="connsiteY242" fmla="*/ 1750 h 9997"/>
              <a:gd name="connsiteX243" fmla="*/ 4637 w 10000"/>
              <a:gd name="connsiteY243" fmla="*/ 1617 h 9997"/>
              <a:gd name="connsiteX244" fmla="*/ 4667 w 10000"/>
              <a:gd name="connsiteY244" fmla="*/ 1466 h 9997"/>
              <a:gd name="connsiteX245" fmla="*/ 4688 w 10000"/>
              <a:gd name="connsiteY245" fmla="*/ 1324 h 9997"/>
              <a:gd name="connsiteX246" fmla="*/ 4728 w 10000"/>
              <a:gd name="connsiteY246" fmla="*/ 1182 h 9997"/>
              <a:gd name="connsiteX247" fmla="*/ 4778 w 10000"/>
              <a:gd name="connsiteY247" fmla="*/ 1040 h 9997"/>
              <a:gd name="connsiteX248" fmla="*/ 4778 w 10000"/>
              <a:gd name="connsiteY248" fmla="*/ 1040 h 9997"/>
              <a:gd name="connsiteX249" fmla="*/ 4778 w 10000"/>
              <a:gd name="connsiteY249" fmla="*/ 1040 h 9997"/>
              <a:gd name="connsiteX250" fmla="*/ 4778 w 10000"/>
              <a:gd name="connsiteY250" fmla="*/ 1040 h 9997"/>
              <a:gd name="connsiteX251" fmla="*/ 4778 w 10000"/>
              <a:gd name="connsiteY251" fmla="*/ 1040 h 9997"/>
              <a:gd name="connsiteX252" fmla="*/ 4778 w 10000"/>
              <a:gd name="connsiteY252" fmla="*/ 1040 h 9997"/>
              <a:gd name="connsiteX253" fmla="*/ 4788 w 10000"/>
              <a:gd name="connsiteY253" fmla="*/ 1030 h 9997"/>
              <a:gd name="connsiteX254" fmla="*/ 4788 w 10000"/>
              <a:gd name="connsiteY254" fmla="*/ 1030 h 9997"/>
              <a:gd name="connsiteX255" fmla="*/ 4788 w 10000"/>
              <a:gd name="connsiteY255" fmla="*/ 1030 h 9997"/>
              <a:gd name="connsiteX256" fmla="*/ 4788 w 10000"/>
              <a:gd name="connsiteY256" fmla="*/ 1030 h 9997"/>
              <a:gd name="connsiteX257" fmla="*/ 4788 w 10000"/>
              <a:gd name="connsiteY257" fmla="*/ 1022 h 9997"/>
              <a:gd name="connsiteX258" fmla="*/ 4788 w 10000"/>
              <a:gd name="connsiteY258" fmla="*/ 1022 h 9997"/>
              <a:gd name="connsiteX259" fmla="*/ 4788 w 10000"/>
              <a:gd name="connsiteY259" fmla="*/ 1022 h 9997"/>
              <a:gd name="connsiteX260" fmla="*/ 4788 w 10000"/>
              <a:gd name="connsiteY260" fmla="*/ 1022 h 9997"/>
              <a:gd name="connsiteX261" fmla="*/ 4788 w 10000"/>
              <a:gd name="connsiteY261" fmla="*/ 1013 h 9997"/>
              <a:gd name="connsiteX262" fmla="*/ 4788 w 10000"/>
              <a:gd name="connsiteY262" fmla="*/ 1013 h 9997"/>
              <a:gd name="connsiteX263" fmla="*/ 4788 w 10000"/>
              <a:gd name="connsiteY263" fmla="*/ 1013 h 9997"/>
              <a:gd name="connsiteX264" fmla="*/ 4788 w 10000"/>
              <a:gd name="connsiteY264" fmla="*/ 1013 h 9997"/>
              <a:gd name="connsiteX265" fmla="*/ 4788 w 10000"/>
              <a:gd name="connsiteY265" fmla="*/ 1004 h 9997"/>
              <a:gd name="connsiteX266" fmla="*/ 4788 w 10000"/>
              <a:gd name="connsiteY266" fmla="*/ 1004 h 9997"/>
              <a:gd name="connsiteX267" fmla="*/ 4798 w 10000"/>
              <a:gd name="connsiteY267" fmla="*/ 1004 h 9997"/>
              <a:gd name="connsiteX268" fmla="*/ 4798 w 10000"/>
              <a:gd name="connsiteY268" fmla="*/ 1004 h 9997"/>
              <a:gd name="connsiteX269" fmla="*/ 4859 w 10000"/>
              <a:gd name="connsiteY269" fmla="*/ 782 h 9997"/>
              <a:gd name="connsiteX270" fmla="*/ 4909 w 10000"/>
              <a:gd name="connsiteY270" fmla="*/ 586 h 9997"/>
              <a:gd name="connsiteX271" fmla="*/ 4919 w 10000"/>
              <a:gd name="connsiteY271" fmla="*/ 507 h 9997"/>
              <a:gd name="connsiteX272" fmla="*/ 4919 w 10000"/>
              <a:gd name="connsiteY272" fmla="*/ 417 h 9997"/>
              <a:gd name="connsiteX273" fmla="*/ 4909 w 10000"/>
              <a:gd name="connsiteY273" fmla="*/ 347 h 9997"/>
              <a:gd name="connsiteX274" fmla="*/ 4899 w 10000"/>
              <a:gd name="connsiteY274" fmla="*/ 276 h 9997"/>
              <a:gd name="connsiteX275" fmla="*/ 4859 w 10000"/>
              <a:gd name="connsiteY275" fmla="*/ 214 h 9997"/>
              <a:gd name="connsiteX276" fmla="*/ 4829 w 10000"/>
              <a:gd name="connsiteY276" fmla="*/ 160 h 9997"/>
              <a:gd name="connsiteX277" fmla="*/ 4778 w 10000"/>
              <a:gd name="connsiteY277" fmla="*/ 106 h 9997"/>
              <a:gd name="connsiteX278" fmla="*/ 4708 w 10000"/>
              <a:gd name="connsiteY278" fmla="*/ 71 h 9997"/>
              <a:gd name="connsiteX279" fmla="*/ 4627 w 10000"/>
              <a:gd name="connsiteY279" fmla="*/ 44 h 9997"/>
              <a:gd name="connsiteX280" fmla="*/ 4536 w 10000"/>
              <a:gd name="connsiteY280" fmla="*/ 9 h 9997"/>
              <a:gd name="connsiteX281" fmla="*/ 4425 w 10000"/>
              <a:gd name="connsiteY281" fmla="*/ 0 h 9997"/>
              <a:gd name="connsiteX282" fmla="*/ 4304 w 10000"/>
              <a:gd name="connsiteY282" fmla="*/ 0 h 9997"/>
              <a:gd name="connsiteX283" fmla="*/ 4304 w 10000"/>
              <a:gd name="connsiteY283" fmla="*/ 0 h 9997"/>
              <a:gd name="connsiteX284" fmla="*/ 4304 w 10000"/>
              <a:gd name="connsiteY284" fmla="*/ 0 h 9997"/>
              <a:gd name="connsiteX0" fmla="*/ 4304 w 10000"/>
              <a:gd name="connsiteY0" fmla="*/ 0 h 9707"/>
              <a:gd name="connsiteX1" fmla="*/ 4304 w 10000"/>
              <a:gd name="connsiteY1" fmla="*/ 0 h 9707"/>
              <a:gd name="connsiteX2" fmla="*/ 4304 w 10000"/>
              <a:gd name="connsiteY2" fmla="*/ 0 h 9707"/>
              <a:gd name="connsiteX3" fmla="*/ 4163 w 10000"/>
              <a:gd name="connsiteY3" fmla="*/ 0 h 9707"/>
              <a:gd name="connsiteX4" fmla="*/ 4002 w 10000"/>
              <a:gd name="connsiteY4" fmla="*/ 9 h 9707"/>
              <a:gd name="connsiteX5" fmla="*/ 3851 w 10000"/>
              <a:gd name="connsiteY5" fmla="*/ 27 h 9707"/>
              <a:gd name="connsiteX6" fmla="*/ 3659 w 10000"/>
              <a:gd name="connsiteY6" fmla="*/ 62 h 9707"/>
              <a:gd name="connsiteX7" fmla="*/ 3659 w 10000"/>
              <a:gd name="connsiteY7" fmla="*/ 62 h 9707"/>
              <a:gd name="connsiteX8" fmla="*/ 3659 w 10000"/>
              <a:gd name="connsiteY8" fmla="*/ 62 h 9707"/>
              <a:gd name="connsiteX9" fmla="*/ 3659 w 10000"/>
              <a:gd name="connsiteY9" fmla="*/ 62 h 9707"/>
              <a:gd name="connsiteX10" fmla="*/ 3649 w 10000"/>
              <a:gd name="connsiteY10" fmla="*/ 62 h 9707"/>
              <a:gd name="connsiteX11" fmla="*/ 3649 w 10000"/>
              <a:gd name="connsiteY11" fmla="*/ 62 h 9707"/>
              <a:gd name="connsiteX12" fmla="*/ 3649 w 10000"/>
              <a:gd name="connsiteY12" fmla="*/ 71 h 9707"/>
              <a:gd name="connsiteX13" fmla="*/ 3649 w 10000"/>
              <a:gd name="connsiteY13" fmla="*/ 71 h 9707"/>
              <a:gd name="connsiteX14" fmla="*/ 3649 w 10000"/>
              <a:gd name="connsiteY14" fmla="*/ 71 h 9707"/>
              <a:gd name="connsiteX15" fmla="*/ 3407 w 10000"/>
              <a:gd name="connsiteY15" fmla="*/ 124 h 9707"/>
              <a:gd name="connsiteX16" fmla="*/ 3216 w 10000"/>
              <a:gd name="connsiteY16" fmla="*/ 178 h 9707"/>
              <a:gd name="connsiteX17" fmla="*/ 3054 w 10000"/>
              <a:gd name="connsiteY17" fmla="*/ 249 h 9707"/>
              <a:gd name="connsiteX18" fmla="*/ 2913 w 10000"/>
              <a:gd name="connsiteY18" fmla="*/ 320 h 9707"/>
              <a:gd name="connsiteX19" fmla="*/ 2833 w 10000"/>
              <a:gd name="connsiteY19" fmla="*/ 400 h 9707"/>
              <a:gd name="connsiteX20" fmla="*/ 2792 w 10000"/>
              <a:gd name="connsiteY20" fmla="*/ 436 h 9707"/>
              <a:gd name="connsiteX21" fmla="*/ 2772 w 10000"/>
              <a:gd name="connsiteY21" fmla="*/ 480 h 9707"/>
              <a:gd name="connsiteX22" fmla="*/ 2732 w 10000"/>
              <a:gd name="connsiteY22" fmla="*/ 577 h 9707"/>
              <a:gd name="connsiteX23" fmla="*/ 2722 w 10000"/>
              <a:gd name="connsiteY23" fmla="*/ 685 h 9707"/>
              <a:gd name="connsiteX24" fmla="*/ 2722 w 10000"/>
              <a:gd name="connsiteY24" fmla="*/ 685 h 9707"/>
              <a:gd name="connsiteX25" fmla="*/ 2732 w 10000"/>
              <a:gd name="connsiteY25" fmla="*/ 808 h 9707"/>
              <a:gd name="connsiteX26" fmla="*/ 2762 w 10000"/>
              <a:gd name="connsiteY26" fmla="*/ 924 h 9707"/>
              <a:gd name="connsiteX27" fmla="*/ 2792 w 10000"/>
              <a:gd name="connsiteY27" fmla="*/ 1057 h 9707"/>
              <a:gd name="connsiteX28" fmla="*/ 2853 w 10000"/>
              <a:gd name="connsiteY28" fmla="*/ 1208 h 9707"/>
              <a:gd name="connsiteX29" fmla="*/ 2984 w 10000"/>
              <a:gd name="connsiteY29" fmla="*/ 1528 h 9707"/>
              <a:gd name="connsiteX30" fmla="*/ 3125 w 10000"/>
              <a:gd name="connsiteY30" fmla="*/ 1920 h 9707"/>
              <a:gd name="connsiteX31" fmla="*/ 3125 w 10000"/>
              <a:gd name="connsiteY31" fmla="*/ 1920 h 9707"/>
              <a:gd name="connsiteX32" fmla="*/ 3125 w 10000"/>
              <a:gd name="connsiteY32" fmla="*/ 1920 h 9707"/>
              <a:gd name="connsiteX33" fmla="*/ 3125 w 10000"/>
              <a:gd name="connsiteY33" fmla="*/ 1929 h 9707"/>
              <a:gd name="connsiteX34" fmla="*/ 3125 w 10000"/>
              <a:gd name="connsiteY34" fmla="*/ 1929 h 9707"/>
              <a:gd name="connsiteX35" fmla="*/ 3135 w 10000"/>
              <a:gd name="connsiteY35" fmla="*/ 1938 h 9707"/>
              <a:gd name="connsiteX36" fmla="*/ 3135 w 10000"/>
              <a:gd name="connsiteY36" fmla="*/ 1938 h 9707"/>
              <a:gd name="connsiteX37" fmla="*/ 3175 w 10000"/>
              <a:gd name="connsiteY37" fmla="*/ 2044 h 9707"/>
              <a:gd name="connsiteX38" fmla="*/ 3196 w 10000"/>
              <a:gd name="connsiteY38" fmla="*/ 2152 h 9707"/>
              <a:gd name="connsiteX39" fmla="*/ 3216 w 10000"/>
              <a:gd name="connsiteY39" fmla="*/ 2249 h 9707"/>
              <a:gd name="connsiteX40" fmla="*/ 3216 w 10000"/>
              <a:gd name="connsiteY40" fmla="*/ 2338 h 9707"/>
              <a:gd name="connsiteX41" fmla="*/ 3196 w 10000"/>
              <a:gd name="connsiteY41" fmla="*/ 2409 h 9707"/>
              <a:gd name="connsiteX42" fmla="*/ 3175 w 10000"/>
              <a:gd name="connsiteY42" fmla="*/ 2480 h 9707"/>
              <a:gd name="connsiteX43" fmla="*/ 3145 w 10000"/>
              <a:gd name="connsiteY43" fmla="*/ 2534 h 9707"/>
              <a:gd name="connsiteX44" fmla="*/ 3105 w 10000"/>
              <a:gd name="connsiteY44" fmla="*/ 2578 h 9707"/>
              <a:gd name="connsiteX45" fmla="*/ 3065 w 10000"/>
              <a:gd name="connsiteY45" fmla="*/ 2613 h 9707"/>
              <a:gd name="connsiteX46" fmla="*/ 3004 w 10000"/>
              <a:gd name="connsiteY46" fmla="*/ 2649 h 9707"/>
              <a:gd name="connsiteX47" fmla="*/ 2944 w 10000"/>
              <a:gd name="connsiteY47" fmla="*/ 2675 h 9707"/>
              <a:gd name="connsiteX48" fmla="*/ 2873 w 10000"/>
              <a:gd name="connsiteY48" fmla="*/ 2694 h 9707"/>
              <a:gd name="connsiteX49" fmla="*/ 2722 w 10000"/>
              <a:gd name="connsiteY49" fmla="*/ 2711 h 9707"/>
              <a:gd name="connsiteX50" fmla="*/ 2550 w 10000"/>
              <a:gd name="connsiteY50" fmla="*/ 2729 h 9707"/>
              <a:gd name="connsiteX51" fmla="*/ 2550 w 10000"/>
              <a:gd name="connsiteY51" fmla="*/ 2729 h 9707"/>
              <a:gd name="connsiteX52" fmla="*/ 2550 w 10000"/>
              <a:gd name="connsiteY52" fmla="*/ 2729 h 9707"/>
              <a:gd name="connsiteX53" fmla="*/ 2550 w 10000"/>
              <a:gd name="connsiteY53" fmla="*/ 2729 h 9707"/>
              <a:gd name="connsiteX54" fmla="*/ 2550 w 10000"/>
              <a:gd name="connsiteY54" fmla="*/ 2729 h 9707"/>
              <a:gd name="connsiteX55" fmla="*/ 2550 w 10000"/>
              <a:gd name="connsiteY55" fmla="*/ 2729 h 9707"/>
              <a:gd name="connsiteX56" fmla="*/ 2550 w 10000"/>
              <a:gd name="connsiteY56" fmla="*/ 2729 h 9707"/>
              <a:gd name="connsiteX57" fmla="*/ 2550 w 10000"/>
              <a:gd name="connsiteY57" fmla="*/ 2729 h 9707"/>
              <a:gd name="connsiteX58" fmla="*/ 2339 w 10000"/>
              <a:gd name="connsiteY58" fmla="*/ 2729 h 9707"/>
              <a:gd name="connsiteX59" fmla="*/ 2127 w 10000"/>
              <a:gd name="connsiteY59" fmla="*/ 2702 h 9707"/>
              <a:gd name="connsiteX60" fmla="*/ 2127 w 10000"/>
              <a:gd name="connsiteY60" fmla="*/ 2702 h 9707"/>
              <a:gd name="connsiteX61" fmla="*/ 1804 w 10000"/>
              <a:gd name="connsiteY61" fmla="*/ 2675 h 9707"/>
              <a:gd name="connsiteX62" fmla="*/ 1502 w 10000"/>
              <a:gd name="connsiteY62" fmla="*/ 2658 h 9707"/>
              <a:gd name="connsiteX63" fmla="*/ 1502 w 10000"/>
              <a:gd name="connsiteY63" fmla="*/ 2658 h 9707"/>
              <a:gd name="connsiteX64" fmla="*/ 1230 w 10000"/>
              <a:gd name="connsiteY64" fmla="*/ 2649 h 9707"/>
              <a:gd name="connsiteX65" fmla="*/ 867 w 10000"/>
              <a:gd name="connsiteY65" fmla="*/ 2631 h 9707"/>
              <a:gd name="connsiteX66" fmla="*/ 0 w 10000"/>
              <a:gd name="connsiteY66" fmla="*/ 2551 h 9707"/>
              <a:gd name="connsiteX67" fmla="*/ 0 w 10000"/>
              <a:gd name="connsiteY67" fmla="*/ 9173 h 9707"/>
              <a:gd name="connsiteX68" fmla="*/ 9990 w 10000"/>
              <a:gd name="connsiteY68" fmla="*/ 9173 h 9707"/>
              <a:gd name="connsiteX69" fmla="*/ 9990 w 10000"/>
              <a:gd name="connsiteY69" fmla="*/ 9173 h 9707"/>
              <a:gd name="connsiteX70" fmla="*/ 9960 w 10000"/>
              <a:gd name="connsiteY70" fmla="*/ 9431 h 9707"/>
              <a:gd name="connsiteX71" fmla="*/ 9919 w 10000"/>
              <a:gd name="connsiteY71" fmla="*/ 9707 h 9707"/>
              <a:gd name="connsiteX72" fmla="*/ 9960 w 10000"/>
              <a:gd name="connsiteY72" fmla="*/ 9413 h 9707"/>
              <a:gd name="connsiteX73" fmla="*/ 9990 w 10000"/>
              <a:gd name="connsiteY73" fmla="*/ 9031 h 9707"/>
              <a:gd name="connsiteX74" fmla="*/ 10000 w 10000"/>
              <a:gd name="connsiteY74" fmla="*/ 8694 h 9707"/>
              <a:gd name="connsiteX75" fmla="*/ 9970 w 10000"/>
              <a:gd name="connsiteY75" fmla="*/ 8409 h 9707"/>
              <a:gd name="connsiteX76" fmla="*/ 9940 w 10000"/>
              <a:gd name="connsiteY76" fmla="*/ 8159 h 9707"/>
              <a:gd name="connsiteX77" fmla="*/ 9879 w 10000"/>
              <a:gd name="connsiteY77" fmla="*/ 7955 h 9707"/>
              <a:gd name="connsiteX78" fmla="*/ 9798 w 10000"/>
              <a:gd name="connsiteY78" fmla="*/ 7769 h 9707"/>
              <a:gd name="connsiteX79" fmla="*/ 9718 w 10000"/>
              <a:gd name="connsiteY79" fmla="*/ 7626 h 9707"/>
              <a:gd name="connsiteX80" fmla="*/ 9617 w 10000"/>
              <a:gd name="connsiteY80" fmla="*/ 7511 h 9707"/>
              <a:gd name="connsiteX81" fmla="*/ 9506 w 10000"/>
              <a:gd name="connsiteY81" fmla="*/ 7422 h 9707"/>
              <a:gd name="connsiteX82" fmla="*/ 9395 w 10000"/>
              <a:gd name="connsiteY82" fmla="*/ 7360 h 9707"/>
              <a:gd name="connsiteX83" fmla="*/ 9274 w 10000"/>
              <a:gd name="connsiteY83" fmla="*/ 7315 h 9707"/>
              <a:gd name="connsiteX84" fmla="*/ 9153 w 10000"/>
              <a:gd name="connsiteY84" fmla="*/ 7289 h 9707"/>
              <a:gd name="connsiteX85" fmla="*/ 9022 w 10000"/>
              <a:gd name="connsiteY85" fmla="*/ 7271 h 9707"/>
              <a:gd name="connsiteX86" fmla="*/ 8901 w 10000"/>
              <a:gd name="connsiteY86" fmla="*/ 7271 h 9707"/>
              <a:gd name="connsiteX87" fmla="*/ 8901 w 10000"/>
              <a:gd name="connsiteY87" fmla="*/ 7271 h 9707"/>
              <a:gd name="connsiteX88" fmla="*/ 8901 w 10000"/>
              <a:gd name="connsiteY88" fmla="*/ 7271 h 9707"/>
              <a:gd name="connsiteX89" fmla="*/ 8901 w 10000"/>
              <a:gd name="connsiteY89" fmla="*/ 7271 h 9707"/>
              <a:gd name="connsiteX90" fmla="*/ 8901 w 10000"/>
              <a:gd name="connsiteY90" fmla="*/ 7271 h 9707"/>
              <a:gd name="connsiteX91" fmla="*/ 8901 w 10000"/>
              <a:gd name="connsiteY91" fmla="*/ 7271 h 9707"/>
              <a:gd name="connsiteX92" fmla="*/ 8700 w 10000"/>
              <a:gd name="connsiteY92" fmla="*/ 7271 h 9707"/>
              <a:gd name="connsiteX93" fmla="*/ 8528 w 10000"/>
              <a:gd name="connsiteY93" fmla="*/ 7289 h 9707"/>
              <a:gd name="connsiteX94" fmla="*/ 8528 w 10000"/>
              <a:gd name="connsiteY94" fmla="*/ 7289 h 9707"/>
              <a:gd name="connsiteX95" fmla="*/ 8528 w 10000"/>
              <a:gd name="connsiteY95" fmla="*/ 7289 h 9707"/>
              <a:gd name="connsiteX96" fmla="*/ 8528 w 10000"/>
              <a:gd name="connsiteY96" fmla="*/ 7289 h 9707"/>
              <a:gd name="connsiteX97" fmla="*/ 8518 w 10000"/>
              <a:gd name="connsiteY97" fmla="*/ 7297 h 9707"/>
              <a:gd name="connsiteX98" fmla="*/ 8518 w 10000"/>
              <a:gd name="connsiteY98" fmla="*/ 7297 h 9707"/>
              <a:gd name="connsiteX99" fmla="*/ 8508 w 10000"/>
              <a:gd name="connsiteY99" fmla="*/ 7297 h 9707"/>
              <a:gd name="connsiteX100" fmla="*/ 8508 w 10000"/>
              <a:gd name="connsiteY100" fmla="*/ 7297 h 9707"/>
              <a:gd name="connsiteX101" fmla="*/ 8508 w 10000"/>
              <a:gd name="connsiteY101" fmla="*/ 7297 h 9707"/>
              <a:gd name="connsiteX102" fmla="*/ 8508 w 10000"/>
              <a:gd name="connsiteY102" fmla="*/ 7297 h 9707"/>
              <a:gd name="connsiteX103" fmla="*/ 8337 w 10000"/>
              <a:gd name="connsiteY103" fmla="*/ 7315 h 9707"/>
              <a:gd name="connsiteX104" fmla="*/ 8135 w 10000"/>
              <a:gd name="connsiteY104" fmla="*/ 7360 h 9707"/>
              <a:gd name="connsiteX105" fmla="*/ 7671 w 10000"/>
              <a:gd name="connsiteY105" fmla="*/ 7466 h 9707"/>
              <a:gd name="connsiteX106" fmla="*/ 7671 w 10000"/>
              <a:gd name="connsiteY106" fmla="*/ 7466 h 9707"/>
              <a:gd name="connsiteX107" fmla="*/ 7671 w 10000"/>
              <a:gd name="connsiteY107" fmla="*/ 7466 h 9707"/>
              <a:gd name="connsiteX108" fmla="*/ 7671 w 10000"/>
              <a:gd name="connsiteY108" fmla="*/ 7466 h 9707"/>
              <a:gd name="connsiteX109" fmla="*/ 7661 w 10000"/>
              <a:gd name="connsiteY109" fmla="*/ 7466 h 9707"/>
              <a:gd name="connsiteX110" fmla="*/ 7661 w 10000"/>
              <a:gd name="connsiteY110" fmla="*/ 7466 h 9707"/>
              <a:gd name="connsiteX111" fmla="*/ 7450 w 10000"/>
              <a:gd name="connsiteY111" fmla="*/ 7511 h 9707"/>
              <a:gd name="connsiteX112" fmla="*/ 7248 w 10000"/>
              <a:gd name="connsiteY112" fmla="*/ 7555 h 9707"/>
              <a:gd name="connsiteX113" fmla="*/ 7036 w 10000"/>
              <a:gd name="connsiteY113" fmla="*/ 7590 h 9707"/>
              <a:gd name="connsiteX114" fmla="*/ 6835 w 10000"/>
              <a:gd name="connsiteY114" fmla="*/ 7590 h 9707"/>
              <a:gd name="connsiteX115" fmla="*/ 6835 w 10000"/>
              <a:gd name="connsiteY115" fmla="*/ 7590 h 9707"/>
              <a:gd name="connsiteX116" fmla="*/ 6835 w 10000"/>
              <a:gd name="connsiteY116" fmla="*/ 7590 h 9707"/>
              <a:gd name="connsiteX117" fmla="*/ 6835 w 10000"/>
              <a:gd name="connsiteY117" fmla="*/ 7590 h 9707"/>
              <a:gd name="connsiteX118" fmla="*/ 6835 w 10000"/>
              <a:gd name="connsiteY118" fmla="*/ 7590 h 9707"/>
              <a:gd name="connsiteX119" fmla="*/ 6835 w 10000"/>
              <a:gd name="connsiteY119" fmla="*/ 7590 h 9707"/>
              <a:gd name="connsiteX120" fmla="*/ 6835 w 10000"/>
              <a:gd name="connsiteY120" fmla="*/ 7590 h 9707"/>
              <a:gd name="connsiteX121" fmla="*/ 6835 w 10000"/>
              <a:gd name="connsiteY121" fmla="*/ 7590 h 9707"/>
              <a:gd name="connsiteX122" fmla="*/ 6663 w 10000"/>
              <a:gd name="connsiteY122" fmla="*/ 7590 h 9707"/>
              <a:gd name="connsiteX123" fmla="*/ 6512 w 10000"/>
              <a:gd name="connsiteY123" fmla="*/ 7555 h 9707"/>
              <a:gd name="connsiteX124" fmla="*/ 6442 w 10000"/>
              <a:gd name="connsiteY124" fmla="*/ 7528 h 9707"/>
              <a:gd name="connsiteX125" fmla="*/ 6381 w 10000"/>
              <a:gd name="connsiteY125" fmla="*/ 7501 h 9707"/>
              <a:gd name="connsiteX126" fmla="*/ 6321 w 10000"/>
              <a:gd name="connsiteY126" fmla="*/ 7466 h 9707"/>
              <a:gd name="connsiteX127" fmla="*/ 6270 w 10000"/>
              <a:gd name="connsiteY127" fmla="*/ 7422 h 9707"/>
              <a:gd name="connsiteX128" fmla="*/ 6220 w 10000"/>
              <a:gd name="connsiteY128" fmla="*/ 7368 h 9707"/>
              <a:gd name="connsiteX129" fmla="*/ 6169 w 10000"/>
              <a:gd name="connsiteY129" fmla="*/ 7306 h 9707"/>
              <a:gd name="connsiteX130" fmla="*/ 6149 w 10000"/>
              <a:gd name="connsiteY130" fmla="*/ 7244 h 9707"/>
              <a:gd name="connsiteX131" fmla="*/ 6109 w 10000"/>
              <a:gd name="connsiteY131" fmla="*/ 7164 h 9707"/>
              <a:gd name="connsiteX132" fmla="*/ 6099 w 10000"/>
              <a:gd name="connsiteY132" fmla="*/ 7084 h 9707"/>
              <a:gd name="connsiteX133" fmla="*/ 6089 w 10000"/>
              <a:gd name="connsiteY133" fmla="*/ 6986 h 9707"/>
              <a:gd name="connsiteX134" fmla="*/ 6089 w 10000"/>
              <a:gd name="connsiteY134" fmla="*/ 6880 h 9707"/>
              <a:gd name="connsiteX135" fmla="*/ 6089 w 10000"/>
              <a:gd name="connsiteY135" fmla="*/ 6764 h 9707"/>
              <a:gd name="connsiteX136" fmla="*/ 6089 w 10000"/>
              <a:gd name="connsiteY136" fmla="*/ 6764 h 9707"/>
              <a:gd name="connsiteX137" fmla="*/ 6089 w 10000"/>
              <a:gd name="connsiteY137" fmla="*/ 6764 h 9707"/>
              <a:gd name="connsiteX138" fmla="*/ 6089 w 10000"/>
              <a:gd name="connsiteY138" fmla="*/ 6764 h 9707"/>
              <a:gd name="connsiteX139" fmla="*/ 6089 w 10000"/>
              <a:gd name="connsiteY139" fmla="*/ 6737 h 9707"/>
              <a:gd name="connsiteX140" fmla="*/ 6089 w 10000"/>
              <a:gd name="connsiteY140" fmla="*/ 6737 h 9707"/>
              <a:gd name="connsiteX141" fmla="*/ 6099 w 10000"/>
              <a:gd name="connsiteY141" fmla="*/ 6737 h 9707"/>
              <a:gd name="connsiteX142" fmla="*/ 6099 w 10000"/>
              <a:gd name="connsiteY142" fmla="*/ 6737 h 9707"/>
              <a:gd name="connsiteX143" fmla="*/ 6099 w 10000"/>
              <a:gd name="connsiteY143" fmla="*/ 6729 h 9707"/>
              <a:gd name="connsiteX144" fmla="*/ 6099 w 10000"/>
              <a:gd name="connsiteY144" fmla="*/ 6729 h 9707"/>
              <a:gd name="connsiteX145" fmla="*/ 6099 w 10000"/>
              <a:gd name="connsiteY145" fmla="*/ 6729 h 9707"/>
              <a:gd name="connsiteX146" fmla="*/ 6099 w 10000"/>
              <a:gd name="connsiteY146" fmla="*/ 6729 h 9707"/>
              <a:gd name="connsiteX147" fmla="*/ 6129 w 10000"/>
              <a:gd name="connsiteY147" fmla="*/ 6436 h 9707"/>
              <a:gd name="connsiteX148" fmla="*/ 6179 w 10000"/>
              <a:gd name="connsiteY148" fmla="*/ 6195 h 9707"/>
              <a:gd name="connsiteX149" fmla="*/ 6240 w 10000"/>
              <a:gd name="connsiteY149" fmla="*/ 5991 h 9707"/>
              <a:gd name="connsiteX150" fmla="*/ 6280 w 10000"/>
              <a:gd name="connsiteY150" fmla="*/ 5919 h 9707"/>
              <a:gd name="connsiteX151" fmla="*/ 6321 w 10000"/>
              <a:gd name="connsiteY151" fmla="*/ 5840 h 9707"/>
              <a:gd name="connsiteX152" fmla="*/ 6351 w 10000"/>
              <a:gd name="connsiteY152" fmla="*/ 5786 h 9707"/>
              <a:gd name="connsiteX153" fmla="*/ 6401 w 10000"/>
              <a:gd name="connsiteY153" fmla="*/ 5734 h 9707"/>
              <a:gd name="connsiteX154" fmla="*/ 6452 w 10000"/>
              <a:gd name="connsiteY154" fmla="*/ 5689 h 9707"/>
              <a:gd name="connsiteX155" fmla="*/ 6512 w 10000"/>
              <a:gd name="connsiteY155" fmla="*/ 5653 h 9707"/>
              <a:gd name="connsiteX156" fmla="*/ 6563 w 10000"/>
              <a:gd name="connsiteY156" fmla="*/ 5627 h 9707"/>
              <a:gd name="connsiteX157" fmla="*/ 6623 w 10000"/>
              <a:gd name="connsiteY157" fmla="*/ 5618 h 9707"/>
              <a:gd name="connsiteX158" fmla="*/ 6694 w 10000"/>
              <a:gd name="connsiteY158" fmla="*/ 5600 h 9707"/>
              <a:gd name="connsiteX159" fmla="*/ 6774 w 10000"/>
              <a:gd name="connsiteY159" fmla="*/ 5591 h 9707"/>
              <a:gd name="connsiteX160" fmla="*/ 6774 w 10000"/>
              <a:gd name="connsiteY160" fmla="*/ 5591 h 9707"/>
              <a:gd name="connsiteX161" fmla="*/ 6774 w 10000"/>
              <a:gd name="connsiteY161" fmla="*/ 5591 h 9707"/>
              <a:gd name="connsiteX162" fmla="*/ 6774 w 10000"/>
              <a:gd name="connsiteY162" fmla="*/ 5591 h 9707"/>
              <a:gd name="connsiteX163" fmla="*/ 6774 w 10000"/>
              <a:gd name="connsiteY163" fmla="*/ 5591 h 9707"/>
              <a:gd name="connsiteX164" fmla="*/ 6774 w 10000"/>
              <a:gd name="connsiteY164" fmla="*/ 5591 h 9707"/>
              <a:gd name="connsiteX165" fmla="*/ 6774 w 10000"/>
              <a:gd name="connsiteY165" fmla="*/ 5591 h 9707"/>
              <a:gd name="connsiteX166" fmla="*/ 6774 w 10000"/>
              <a:gd name="connsiteY166" fmla="*/ 5591 h 9707"/>
              <a:gd name="connsiteX167" fmla="*/ 6875 w 10000"/>
              <a:gd name="connsiteY167" fmla="*/ 5600 h 9707"/>
              <a:gd name="connsiteX168" fmla="*/ 7006 w 10000"/>
              <a:gd name="connsiteY168" fmla="*/ 5627 h 9707"/>
              <a:gd name="connsiteX169" fmla="*/ 7137 w 10000"/>
              <a:gd name="connsiteY169" fmla="*/ 5645 h 9707"/>
              <a:gd name="connsiteX170" fmla="*/ 7268 w 10000"/>
              <a:gd name="connsiteY170" fmla="*/ 5689 h 9707"/>
              <a:gd name="connsiteX171" fmla="*/ 7601 w 10000"/>
              <a:gd name="connsiteY171" fmla="*/ 5795 h 9707"/>
              <a:gd name="connsiteX172" fmla="*/ 7964 w 10000"/>
              <a:gd name="connsiteY172" fmla="*/ 5929 h 9707"/>
              <a:gd name="connsiteX173" fmla="*/ 7964 w 10000"/>
              <a:gd name="connsiteY173" fmla="*/ 5929 h 9707"/>
              <a:gd name="connsiteX174" fmla="*/ 7984 w 10000"/>
              <a:gd name="connsiteY174" fmla="*/ 5929 h 9707"/>
              <a:gd name="connsiteX175" fmla="*/ 7984 w 10000"/>
              <a:gd name="connsiteY175" fmla="*/ 5929 h 9707"/>
              <a:gd name="connsiteX176" fmla="*/ 7994 w 10000"/>
              <a:gd name="connsiteY176" fmla="*/ 5929 h 9707"/>
              <a:gd name="connsiteX177" fmla="*/ 7994 w 10000"/>
              <a:gd name="connsiteY177" fmla="*/ 5929 h 9707"/>
              <a:gd name="connsiteX178" fmla="*/ 8216 w 10000"/>
              <a:gd name="connsiteY178" fmla="*/ 6000 h 9707"/>
              <a:gd name="connsiteX179" fmla="*/ 8407 w 10000"/>
              <a:gd name="connsiteY179" fmla="*/ 6054 h 9707"/>
              <a:gd name="connsiteX180" fmla="*/ 8599 w 10000"/>
              <a:gd name="connsiteY180" fmla="*/ 6089 h 9707"/>
              <a:gd name="connsiteX181" fmla="*/ 8770 w 10000"/>
              <a:gd name="connsiteY181" fmla="*/ 6098 h 9707"/>
              <a:gd name="connsiteX182" fmla="*/ 8770 w 10000"/>
              <a:gd name="connsiteY182" fmla="*/ 6098 h 9707"/>
              <a:gd name="connsiteX183" fmla="*/ 8770 w 10000"/>
              <a:gd name="connsiteY183" fmla="*/ 6098 h 9707"/>
              <a:gd name="connsiteX184" fmla="*/ 8770 w 10000"/>
              <a:gd name="connsiteY184" fmla="*/ 6098 h 9707"/>
              <a:gd name="connsiteX185" fmla="*/ 8770 w 10000"/>
              <a:gd name="connsiteY185" fmla="*/ 6098 h 9707"/>
              <a:gd name="connsiteX186" fmla="*/ 8770 w 10000"/>
              <a:gd name="connsiteY186" fmla="*/ 6098 h 9707"/>
              <a:gd name="connsiteX187" fmla="*/ 8911 w 10000"/>
              <a:gd name="connsiteY187" fmla="*/ 6089 h 9707"/>
              <a:gd name="connsiteX188" fmla="*/ 9032 w 10000"/>
              <a:gd name="connsiteY188" fmla="*/ 6054 h 9707"/>
              <a:gd name="connsiteX189" fmla="*/ 9093 w 10000"/>
              <a:gd name="connsiteY189" fmla="*/ 6035 h 9707"/>
              <a:gd name="connsiteX190" fmla="*/ 9143 w 10000"/>
              <a:gd name="connsiteY190" fmla="*/ 6009 h 9707"/>
              <a:gd name="connsiteX191" fmla="*/ 9194 w 10000"/>
              <a:gd name="connsiteY191" fmla="*/ 5982 h 9707"/>
              <a:gd name="connsiteX192" fmla="*/ 9244 w 10000"/>
              <a:gd name="connsiteY192" fmla="*/ 5938 h 9707"/>
              <a:gd name="connsiteX193" fmla="*/ 9274 w 10000"/>
              <a:gd name="connsiteY193" fmla="*/ 5894 h 9707"/>
              <a:gd name="connsiteX194" fmla="*/ 9315 w 10000"/>
              <a:gd name="connsiteY194" fmla="*/ 5840 h 9707"/>
              <a:gd name="connsiteX195" fmla="*/ 9375 w 10000"/>
              <a:gd name="connsiteY195" fmla="*/ 5716 h 9707"/>
              <a:gd name="connsiteX196" fmla="*/ 9425 w 10000"/>
              <a:gd name="connsiteY196" fmla="*/ 5547 h 9707"/>
              <a:gd name="connsiteX197" fmla="*/ 9446 w 10000"/>
              <a:gd name="connsiteY197" fmla="*/ 5369 h 9707"/>
              <a:gd name="connsiteX198" fmla="*/ 9456 w 10000"/>
              <a:gd name="connsiteY198" fmla="*/ 5138 h 9707"/>
              <a:gd name="connsiteX199" fmla="*/ 9446 w 10000"/>
              <a:gd name="connsiteY199" fmla="*/ 4888 h 9707"/>
              <a:gd name="connsiteX200" fmla="*/ 9415 w 10000"/>
              <a:gd name="connsiteY200" fmla="*/ 4604 h 9707"/>
              <a:gd name="connsiteX201" fmla="*/ 9365 w 10000"/>
              <a:gd name="connsiteY201" fmla="*/ 4266 h 9707"/>
              <a:gd name="connsiteX202" fmla="*/ 9284 w 10000"/>
              <a:gd name="connsiteY202" fmla="*/ 3902 h 9707"/>
              <a:gd name="connsiteX203" fmla="*/ 9204 w 10000"/>
              <a:gd name="connsiteY203" fmla="*/ 3475 h 9707"/>
              <a:gd name="connsiteX204" fmla="*/ 9083 w 10000"/>
              <a:gd name="connsiteY204" fmla="*/ 3031 h 9707"/>
              <a:gd name="connsiteX205" fmla="*/ 8931 w 10000"/>
              <a:gd name="connsiteY205" fmla="*/ 2534 h 9707"/>
              <a:gd name="connsiteX206" fmla="*/ 8931 w 10000"/>
              <a:gd name="connsiteY206" fmla="*/ 2534 h 9707"/>
              <a:gd name="connsiteX207" fmla="*/ 8931 w 10000"/>
              <a:gd name="connsiteY207" fmla="*/ 2498 h 9707"/>
              <a:gd name="connsiteX208" fmla="*/ 8931 w 10000"/>
              <a:gd name="connsiteY208" fmla="*/ 2498 h 9707"/>
              <a:gd name="connsiteX209" fmla="*/ 8921 w 10000"/>
              <a:gd name="connsiteY209" fmla="*/ 2489 h 9707"/>
              <a:gd name="connsiteX210" fmla="*/ 8921 w 10000"/>
              <a:gd name="connsiteY210" fmla="*/ 2489 h 9707"/>
              <a:gd name="connsiteX211" fmla="*/ 8911 w 10000"/>
              <a:gd name="connsiteY211" fmla="*/ 2445 h 9707"/>
              <a:gd name="connsiteX212" fmla="*/ 8911 w 10000"/>
              <a:gd name="connsiteY212" fmla="*/ 2445 h 9707"/>
              <a:gd name="connsiteX213" fmla="*/ 8911 w 10000"/>
              <a:gd name="connsiteY213" fmla="*/ 2436 h 9707"/>
              <a:gd name="connsiteX214" fmla="*/ 8911 w 10000"/>
              <a:gd name="connsiteY214" fmla="*/ 2436 h 9707"/>
              <a:gd name="connsiteX215" fmla="*/ 8911 w 10000"/>
              <a:gd name="connsiteY215" fmla="*/ 2436 h 9707"/>
              <a:gd name="connsiteX216" fmla="*/ 8911 w 10000"/>
              <a:gd name="connsiteY216" fmla="*/ 2436 h 9707"/>
              <a:gd name="connsiteX217" fmla="*/ 8478 w 10000"/>
              <a:gd name="connsiteY217" fmla="*/ 2463 h 9707"/>
              <a:gd name="connsiteX218" fmla="*/ 8044 w 10000"/>
              <a:gd name="connsiteY218" fmla="*/ 2498 h 9707"/>
              <a:gd name="connsiteX219" fmla="*/ 7147 w 10000"/>
              <a:gd name="connsiteY219" fmla="*/ 2586 h 9707"/>
              <a:gd name="connsiteX220" fmla="*/ 6300 w 10000"/>
              <a:gd name="connsiteY220" fmla="*/ 2675 h 9707"/>
              <a:gd name="connsiteX221" fmla="*/ 5917 w 10000"/>
              <a:gd name="connsiteY221" fmla="*/ 2702 h 9707"/>
              <a:gd name="connsiteX222" fmla="*/ 5554 w 10000"/>
              <a:gd name="connsiteY222" fmla="*/ 2729 h 9707"/>
              <a:gd name="connsiteX223" fmla="*/ 5554 w 10000"/>
              <a:gd name="connsiteY223" fmla="*/ 2729 h 9707"/>
              <a:gd name="connsiteX224" fmla="*/ 5484 w 10000"/>
              <a:gd name="connsiteY224" fmla="*/ 2729 h 9707"/>
              <a:gd name="connsiteX225" fmla="*/ 5484 w 10000"/>
              <a:gd name="connsiteY225" fmla="*/ 2729 h 9707"/>
              <a:gd name="connsiteX226" fmla="*/ 5484 w 10000"/>
              <a:gd name="connsiteY226" fmla="*/ 2729 h 9707"/>
              <a:gd name="connsiteX227" fmla="*/ 5484 w 10000"/>
              <a:gd name="connsiteY227" fmla="*/ 2729 h 9707"/>
              <a:gd name="connsiteX228" fmla="*/ 5484 w 10000"/>
              <a:gd name="connsiteY228" fmla="*/ 2729 h 9707"/>
              <a:gd name="connsiteX229" fmla="*/ 5484 w 10000"/>
              <a:gd name="connsiteY229" fmla="*/ 2729 h 9707"/>
              <a:gd name="connsiteX230" fmla="*/ 5484 w 10000"/>
              <a:gd name="connsiteY230" fmla="*/ 2729 h 9707"/>
              <a:gd name="connsiteX231" fmla="*/ 5313 w 10000"/>
              <a:gd name="connsiteY231" fmla="*/ 2711 h 9707"/>
              <a:gd name="connsiteX232" fmla="*/ 5151 w 10000"/>
              <a:gd name="connsiteY232" fmla="*/ 2685 h 9707"/>
              <a:gd name="connsiteX233" fmla="*/ 5030 w 10000"/>
              <a:gd name="connsiteY233" fmla="*/ 2631 h 9707"/>
              <a:gd name="connsiteX234" fmla="*/ 4919 w 10000"/>
              <a:gd name="connsiteY234" fmla="*/ 2560 h 9707"/>
              <a:gd name="connsiteX235" fmla="*/ 4829 w 10000"/>
              <a:gd name="connsiteY235" fmla="*/ 2480 h 9707"/>
              <a:gd name="connsiteX236" fmla="*/ 4748 w 10000"/>
              <a:gd name="connsiteY236" fmla="*/ 2382 h 9707"/>
              <a:gd name="connsiteX237" fmla="*/ 4708 w 10000"/>
              <a:gd name="connsiteY237" fmla="*/ 2276 h 9707"/>
              <a:gd name="connsiteX238" fmla="*/ 4667 w 10000"/>
              <a:gd name="connsiteY238" fmla="*/ 2152 h 9707"/>
              <a:gd name="connsiteX239" fmla="*/ 4637 w 10000"/>
              <a:gd name="connsiteY239" fmla="*/ 2027 h 9707"/>
              <a:gd name="connsiteX240" fmla="*/ 4627 w 10000"/>
              <a:gd name="connsiteY240" fmla="*/ 1894 h 9707"/>
              <a:gd name="connsiteX241" fmla="*/ 4627 w 10000"/>
              <a:gd name="connsiteY241" fmla="*/ 1751 h 9707"/>
              <a:gd name="connsiteX242" fmla="*/ 4637 w 10000"/>
              <a:gd name="connsiteY242" fmla="*/ 1617 h 9707"/>
              <a:gd name="connsiteX243" fmla="*/ 4667 w 10000"/>
              <a:gd name="connsiteY243" fmla="*/ 1466 h 9707"/>
              <a:gd name="connsiteX244" fmla="*/ 4688 w 10000"/>
              <a:gd name="connsiteY244" fmla="*/ 1324 h 9707"/>
              <a:gd name="connsiteX245" fmla="*/ 4728 w 10000"/>
              <a:gd name="connsiteY245" fmla="*/ 1182 h 9707"/>
              <a:gd name="connsiteX246" fmla="*/ 4778 w 10000"/>
              <a:gd name="connsiteY246" fmla="*/ 1040 h 9707"/>
              <a:gd name="connsiteX247" fmla="*/ 4778 w 10000"/>
              <a:gd name="connsiteY247" fmla="*/ 1040 h 9707"/>
              <a:gd name="connsiteX248" fmla="*/ 4778 w 10000"/>
              <a:gd name="connsiteY248" fmla="*/ 1040 h 9707"/>
              <a:gd name="connsiteX249" fmla="*/ 4778 w 10000"/>
              <a:gd name="connsiteY249" fmla="*/ 1040 h 9707"/>
              <a:gd name="connsiteX250" fmla="*/ 4778 w 10000"/>
              <a:gd name="connsiteY250" fmla="*/ 1040 h 9707"/>
              <a:gd name="connsiteX251" fmla="*/ 4778 w 10000"/>
              <a:gd name="connsiteY251" fmla="*/ 1040 h 9707"/>
              <a:gd name="connsiteX252" fmla="*/ 4788 w 10000"/>
              <a:gd name="connsiteY252" fmla="*/ 1030 h 9707"/>
              <a:gd name="connsiteX253" fmla="*/ 4788 w 10000"/>
              <a:gd name="connsiteY253" fmla="*/ 1030 h 9707"/>
              <a:gd name="connsiteX254" fmla="*/ 4788 w 10000"/>
              <a:gd name="connsiteY254" fmla="*/ 1030 h 9707"/>
              <a:gd name="connsiteX255" fmla="*/ 4788 w 10000"/>
              <a:gd name="connsiteY255" fmla="*/ 1030 h 9707"/>
              <a:gd name="connsiteX256" fmla="*/ 4788 w 10000"/>
              <a:gd name="connsiteY256" fmla="*/ 1022 h 9707"/>
              <a:gd name="connsiteX257" fmla="*/ 4788 w 10000"/>
              <a:gd name="connsiteY257" fmla="*/ 1022 h 9707"/>
              <a:gd name="connsiteX258" fmla="*/ 4788 w 10000"/>
              <a:gd name="connsiteY258" fmla="*/ 1022 h 9707"/>
              <a:gd name="connsiteX259" fmla="*/ 4788 w 10000"/>
              <a:gd name="connsiteY259" fmla="*/ 1022 h 9707"/>
              <a:gd name="connsiteX260" fmla="*/ 4788 w 10000"/>
              <a:gd name="connsiteY260" fmla="*/ 1013 h 9707"/>
              <a:gd name="connsiteX261" fmla="*/ 4788 w 10000"/>
              <a:gd name="connsiteY261" fmla="*/ 1013 h 9707"/>
              <a:gd name="connsiteX262" fmla="*/ 4788 w 10000"/>
              <a:gd name="connsiteY262" fmla="*/ 1013 h 9707"/>
              <a:gd name="connsiteX263" fmla="*/ 4788 w 10000"/>
              <a:gd name="connsiteY263" fmla="*/ 1013 h 9707"/>
              <a:gd name="connsiteX264" fmla="*/ 4788 w 10000"/>
              <a:gd name="connsiteY264" fmla="*/ 1004 h 9707"/>
              <a:gd name="connsiteX265" fmla="*/ 4788 w 10000"/>
              <a:gd name="connsiteY265" fmla="*/ 1004 h 9707"/>
              <a:gd name="connsiteX266" fmla="*/ 4798 w 10000"/>
              <a:gd name="connsiteY266" fmla="*/ 1004 h 9707"/>
              <a:gd name="connsiteX267" fmla="*/ 4798 w 10000"/>
              <a:gd name="connsiteY267" fmla="*/ 1004 h 9707"/>
              <a:gd name="connsiteX268" fmla="*/ 4859 w 10000"/>
              <a:gd name="connsiteY268" fmla="*/ 782 h 9707"/>
              <a:gd name="connsiteX269" fmla="*/ 4909 w 10000"/>
              <a:gd name="connsiteY269" fmla="*/ 586 h 9707"/>
              <a:gd name="connsiteX270" fmla="*/ 4919 w 10000"/>
              <a:gd name="connsiteY270" fmla="*/ 507 h 9707"/>
              <a:gd name="connsiteX271" fmla="*/ 4919 w 10000"/>
              <a:gd name="connsiteY271" fmla="*/ 417 h 9707"/>
              <a:gd name="connsiteX272" fmla="*/ 4909 w 10000"/>
              <a:gd name="connsiteY272" fmla="*/ 347 h 9707"/>
              <a:gd name="connsiteX273" fmla="*/ 4899 w 10000"/>
              <a:gd name="connsiteY273" fmla="*/ 276 h 9707"/>
              <a:gd name="connsiteX274" fmla="*/ 4859 w 10000"/>
              <a:gd name="connsiteY274" fmla="*/ 214 h 9707"/>
              <a:gd name="connsiteX275" fmla="*/ 4829 w 10000"/>
              <a:gd name="connsiteY275" fmla="*/ 160 h 9707"/>
              <a:gd name="connsiteX276" fmla="*/ 4778 w 10000"/>
              <a:gd name="connsiteY276" fmla="*/ 106 h 9707"/>
              <a:gd name="connsiteX277" fmla="*/ 4708 w 10000"/>
              <a:gd name="connsiteY277" fmla="*/ 71 h 9707"/>
              <a:gd name="connsiteX278" fmla="*/ 4627 w 10000"/>
              <a:gd name="connsiteY278" fmla="*/ 44 h 9707"/>
              <a:gd name="connsiteX279" fmla="*/ 4536 w 10000"/>
              <a:gd name="connsiteY279" fmla="*/ 9 h 9707"/>
              <a:gd name="connsiteX280" fmla="*/ 4425 w 10000"/>
              <a:gd name="connsiteY280" fmla="*/ 0 h 9707"/>
              <a:gd name="connsiteX281" fmla="*/ 4304 w 10000"/>
              <a:gd name="connsiteY281" fmla="*/ 0 h 9707"/>
              <a:gd name="connsiteX282" fmla="*/ 4304 w 10000"/>
              <a:gd name="connsiteY282" fmla="*/ 0 h 9707"/>
              <a:gd name="connsiteX283" fmla="*/ 4304 w 10000"/>
              <a:gd name="connsiteY283" fmla="*/ 0 h 9707"/>
              <a:gd name="connsiteX0" fmla="*/ 4304 w 10000"/>
              <a:gd name="connsiteY0" fmla="*/ 0 h 9747"/>
              <a:gd name="connsiteX1" fmla="*/ 4304 w 10000"/>
              <a:gd name="connsiteY1" fmla="*/ 0 h 9747"/>
              <a:gd name="connsiteX2" fmla="*/ 4304 w 10000"/>
              <a:gd name="connsiteY2" fmla="*/ 0 h 9747"/>
              <a:gd name="connsiteX3" fmla="*/ 4163 w 10000"/>
              <a:gd name="connsiteY3" fmla="*/ 0 h 9747"/>
              <a:gd name="connsiteX4" fmla="*/ 4002 w 10000"/>
              <a:gd name="connsiteY4" fmla="*/ 9 h 9747"/>
              <a:gd name="connsiteX5" fmla="*/ 3851 w 10000"/>
              <a:gd name="connsiteY5" fmla="*/ 28 h 9747"/>
              <a:gd name="connsiteX6" fmla="*/ 3659 w 10000"/>
              <a:gd name="connsiteY6" fmla="*/ 64 h 9747"/>
              <a:gd name="connsiteX7" fmla="*/ 3659 w 10000"/>
              <a:gd name="connsiteY7" fmla="*/ 64 h 9747"/>
              <a:gd name="connsiteX8" fmla="*/ 3659 w 10000"/>
              <a:gd name="connsiteY8" fmla="*/ 64 h 9747"/>
              <a:gd name="connsiteX9" fmla="*/ 3659 w 10000"/>
              <a:gd name="connsiteY9" fmla="*/ 64 h 9747"/>
              <a:gd name="connsiteX10" fmla="*/ 3649 w 10000"/>
              <a:gd name="connsiteY10" fmla="*/ 64 h 9747"/>
              <a:gd name="connsiteX11" fmla="*/ 3649 w 10000"/>
              <a:gd name="connsiteY11" fmla="*/ 64 h 9747"/>
              <a:gd name="connsiteX12" fmla="*/ 3649 w 10000"/>
              <a:gd name="connsiteY12" fmla="*/ 73 h 9747"/>
              <a:gd name="connsiteX13" fmla="*/ 3649 w 10000"/>
              <a:gd name="connsiteY13" fmla="*/ 73 h 9747"/>
              <a:gd name="connsiteX14" fmla="*/ 3649 w 10000"/>
              <a:gd name="connsiteY14" fmla="*/ 73 h 9747"/>
              <a:gd name="connsiteX15" fmla="*/ 3407 w 10000"/>
              <a:gd name="connsiteY15" fmla="*/ 128 h 9747"/>
              <a:gd name="connsiteX16" fmla="*/ 3216 w 10000"/>
              <a:gd name="connsiteY16" fmla="*/ 183 h 9747"/>
              <a:gd name="connsiteX17" fmla="*/ 3054 w 10000"/>
              <a:gd name="connsiteY17" fmla="*/ 257 h 9747"/>
              <a:gd name="connsiteX18" fmla="*/ 2913 w 10000"/>
              <a:gd name="connsiteY18" fmla="*/ 330 h 9747"/>
              <a:gd name="connsiteX19" fmla="*/ 2833 w 10000"/>
              <a:gd name="connsiteY19" fmla="*/ 412 h 9747"/>
              <a:gd name="connsiteX20" fmla="*/ 2792 w 10000"/>
              <a:gd name="connsiteY20" fmla="*/ 449 h 9747"/>
              <a:gd name="connsiteX21" fmla="*/ 2772 w 10000"/>
              <a:gd name="connsiteY21" fmla="*/ 494 h 9747"/>
              <a:gd name="connsiteX22" fmla="*/ 2732 w 10000"/>
              <a:gd name="connsiteY22" fmla="*/ 594 h 9747"/>
              <a:gd name="connsiteX23" fmla="*/ 2722 w 10000"/>
              <a:gd name="connsiteY23" fmla="*/ 706 h 9747"/>
              <a:gd name="connsiteX24" fmla="*/ 2722 w 10000"/>
              <a:gd name="connsiteY24" fmla="*/ 706 h 9747"/>
              <a:gd name="connsiteX25" fmla="*/ 2732 w 10000"/>
              <a:gd name="connsiteY25" fmla="*/ 832 h 9747"/>
              <a:gd name="connsiteX26" fmla="*/ 2762 w 10000"/>
              <a:gd name="connsiteY26" fmla="*/ 952 h 9747"/>
              <a:gd name="connsiteX27" fmla="*/ 2792 w 10000"/>
              <a:gd name="connsiteY27" fmla="*/ 1089 h 9747"/>
              <a:gd name="connsiteX28" fmla="*/ 2853 w 10000"/>
              <a:gd name="connsiteY28" fmla="*/ 1244 h 9747"/>
              <a:gd name="connsiteX29" fmla="*/ 2984 w 10000"/>
              <a:gd name="connsiteY29" fmla="*/ 1574 h 9747"/>
              <a:gd name="connsiteX30" fmla="*/ 3125 w 10000"/>
              <a:gd name="connsiteY30" fmla="*/ 1978 h 9747"/>
              <a:gd name="connsiteX31" fmla="*/ 3125 w 10000"/>
              <a:gd name="connsiteY31" fmla="*/ 1978 h 9747"/>
              <a:gd name="connsiteX32" fmla="*/ 3125 w 10000"/>
              <a:gd name="connsiteY32" fmla="*/ 1978 h 9747"/>
              <a:gd name="connsiteX33" fmla="*/ 3125 w 10000"/>
              <a:gd name="connsiteY33" fmla="*/ 1987 h 9747"/>
              <a:gd name="connsiteX34" fmla="*/ 3125 w 10000"/>
              <a:gd name="connsiteY34" fmla="*/ 1987 h 9747"/>
              <a:gd name="connsiteX35" fmla="*/ 3135 w 10000"/>
              <a:gd name="connsiteY35" fmla="*/ 1996 h 9747"/>
              <a:gd name="connsiteX36" fmla="*/ 3135 w 10000"/>
              <a:gd name="connsiteY36" fmla="*/ 1996 h 9747"/>
              <a:gd name="connsiteX37" fmla="*/ 3175 w 10000"/>
              <a:gd name="connsiteY37" fmla="*/ 2106 h 9747"/>
              <a:gd name="connsiteX38" fmla="*/ 3196 w 10000"/>
              <a:gd name="connsiteY38" fmla="*/ 2217 h 9747"/>
              <a:gd name="connsiteX39" fmla="*/ 3216 w 10000"/>
              <a:gd name="connsiteY39" fmla="*/ 2317 h 9747"/>
              <a:gd name="connsiteX40" fmla="*/ 3216 w 10000"/>
              <a:gd name="connsiteY40" fmla="*/ 2409 h 9747"/>
              <a:gd name="connsiteX41" fmla="*/ 3196 w 10000"/>
              <a:gd name="connsiteY41" fmla="*/ 2482 h 9747"/>
              <a:gd name="connsiteX42" fmla="*/ 3175 w 10000"/>
              <a:gd name="connsiteY42" fmla="*/ 2555 h 9747"/>
              <a:gd name="connsiteX43" fmla="*/ 3145 w 10000"/>
              <a:gd name="connsiteY43" fmla="*/ 2610 h 9747"/>
              <a:gd name="connsiteX44" fmla="*/ 3105 w 10000"/>
              <a:gd name="connsiteY44" fmla="*/ 2656 h 9747"/>
              <a:gd name="connsiteX45" fmla="*/ 3065 w 10000"/>
              <a:gd name="connsiteY45" fmla="*/ 2692 h 9747"/>
              <a:gd name="connsiteX46" fmla="*/ 3004 w 10000"/>
              <a:gd name="connsiteY46" fmla="*/ 2729 h 9747"/>
              <a:gd name="connsiteX47" fmla="*/ 2944 w 10000"/>
              <a:gd name="connsiteY47" fmla="*/ 2756 h 9747"/>
              <a:gd name="connsiteX48" fmla="*/ 2873 w 10000"/>
              <a:gd name="connsiteY48" fmla="*/ 2775 h 9747"/>
              <a:gd name="connsiteX49" fmla="*/ 2722 w 10000"/>
              <a:gd name="connsiteY49" fmla="*/ 2793 h 9747"/>
              <a:gd name="connsiteX50" fmla="*/ 2550 w 10000"/>
              <a:gd name="connsiteY50" fmla="*/ 2811 h 9747"/>
              <a:gd name="connsiteX51" fmla="*/ 2550 w 10000"/>
              <a:gd name="connsiteY51" fmla="*/ 2811 h 9747"/>
              <a:gd name="connsiteX52" fmla="*/ 2550 w 10000"/>
              <a:gd name="connsiteY52" fmla="*/ 2811 h 9747"/>
              <a:gd name="connsiteX53" fmla="*/ 2550 w 10000"/>
              <a:gd name="connsiteY53" fmla="*/ 2811 h 9747"/>
              <a:gd name="connsiteX54" fmla="*/ 2550 w 10000"/>
              <a:gd name="connsiteY54" fmla="*/ 2811 h 9747"/>
              <a:gd name="connsiteX55" fmla="*/ 2550 w 10000"/>
              <a:gd name="connsiteY55" fmla="*/ 2811 h 9747"/>
              <a:gd name="connsiteX56" fmla="*/ 2550 w 10000"/>
              <a:gd name="connsiteY56" fmla="*/ 2811 h 9747"/>
              <a:gd name="connsiteX57" fmla="*/ 2550 w 10000"/>
              <a:gd name="connsiteY57" fmla="*/ 2811 h 9747"/>
              <a:gd name="connsiteX58" fmla="*/ 2339 w 10000"/>
              <a:gd name="connsiteY58" fmla="*/ 2811 h 9747"/>
              <a:gd name="connsiteX59" fmla="*/ 2127 w 10000"/>
              <a:gd name="connsiteY59" fmla="*/ 2784 h 9747"/>
              <a:gd name="connsiteX60" fmla="*/ 2127 w 10000"/>
              <a:gd name="connsiteY60" fmla="*/ 2784 h 9747"/>
              <a:gd name="connsiteX61" fmla="*/ 1804 w 10000"/>
              <a:gd name="connsiteY61" fmla="*/ 2756 h 9747"/>
              <a:gd name="connsiteX62" fmla="*/ 1502 w 10000"/>
              <a:gd name="connsiteY62" fmla="*/ 2738 h 9747"/>
              <a:gd name="connsiteX63" fmla="*/ 1502 w 10000"/>
              <a:gd name="connsiteY63" fmla="*/ 2738 h 9747"/>
              <a:gd name="connsiteX64" fmla="*/ 1230 w 10000"/>
              <a:gd name="connsiteY64" fmla="*/ 2729 h 9747"/>
              <a:gd name="connsiteX65" fmla="*/ 867 w 10000"/>
              <a:gd name="connsiteY65" fmla="*/ 2710 h 9747"/>
              <a:gd name="connsiteX66" fmla="*/ 0 w 10000"/>
              <a:gd name="connsiteY66" fmla="*/ 2628 h 9747"/>
              <a:gd name="connsiteX67" fmla="*/ 0 w 10000"/>
              <a:gd name="connsiteY67" fmla="*/ 9450 h 9747"/>
              <a:gd name="connsiteX68" fmla="*/ 9990 w 10000"/>
              <a:gd name="connsiteY68" fmla="*/ 9450 h 9747"/>
              <a:gd name="connsiteX69" fmla="*/ 9990 w 10000"/>
              <a:gd name="connsiteY69" fmla="*/ 9450 h 9747"/>
              <a:gd name="connsiteX70" fmla="*/ 9960 w 10000"/>
              <a:gd name="connsiteY70" fmla="*/ 9716 h 9747"/>
              <a:gd name="connsiteX71" fmla="*/ 9960 w 10000"/>
              <a:gd name="connsiteY71" fmla="*/ 9697 h 9747"/>
              <a:gd name="connsiteX72" fmla="*/ 9990 w 10000"/>
              <a:gd name="connsiteY72" fmla="*/ 9304 h 9747"/>
              <a:gd name="connsiteX73" fmla="*/ 10000 w 10000"/>
              <a:gd name="connsiteY73" fmla="*/ 8956 h 9747"/>
              <a:gd name="connsiteX74" fmla="*/ 9970 w 10000"/>
              <a:gd name="connsiteY74" fmla="*/ 8663 h 9747"/>
              <a:gd name="connsiteX75" fmla="*/ 9940 w 10000"/>
              <a:gd name="connsiteY75" fmla="*/ 8405 h 9747"/>
              <a:gd name="connsiteX76" fmla="*/ 9879 w 10000"/>
              <a:gd name="connsiteY76" fmla="*/ 8195 h 9747"/>
              <a:gd name="connsiteX77" fmla="*/ 9798 w 10000"/>
              <a:gd name="connsiteY77" fmla="*/ 8004 h 9747"/>
              <a:gd name="connsiteX78" fmla="*/ 9718 w 10000"/>
              <a:gd name="connsiteY78" fmla="*/ 7856 h 9747"/>
              <a:gd name="connsiteX79" fmla="*/ 9617 w 10000"/>
              <a:gd name="connsiteY79" fmla="*/ 7738 h 9747"/>
              <a:gd name="connsiteX80" fmla="*/ 9506 w 10000"/>
              <a:gd name="connsiteY80" fmla="*/ 7646 h 9747"/>
              <a:gd name="connsiteX81" fmla="*/ 9395 w 10000"/>
              <a:gd name="connsiteY81" fmla="*/ 7582 h 9747"/>
              <a:gd name="connsiteX82" fmla="*/ 9274 w 10000"/>
              <a:gd name="connsiteY82" fmla="*/ 7536 h 9747"/>
              <a:gd name="connsiteX83" fmla="*/ 9153 w 10000"/>
              <a:gd name="connsiteY83" fmla="*/ 7509 h 9747"/>
              <a:gd name="connsiteX84" fmla="*/ 9022 w 10000"/>
              <a:gd name="connsiteY84" fmla="*/ 7490 h 9747"/>
              <a:gd name="connsiteX85" fmla="*/ 8901 w 10000"/>
              <a:gd name="connsiteY85" fmla="*/ 7490 h 9747"/>
              <a:gd name="connsiteX86" fmla="*/ 8901 w 10000"/>
              <a:gd name="connsiteY86" fmla="*/ 7490 h 9747"/>
              <a:gd name="connsiteX87" fmla="*/ 8901 w 10000"/>
              <a:gd name="connsiteY87" fmla="*/ 7490 h 9747"/>
              <a:gd name="connsiteX88" fmla="*/ 8901 w 10000"/>
              <a:gd name="connsiteY88" fmla="*/ 7490 h 9747"/>
              <a:gd name="connsiteX89" fmla="*/ 8901 w 10000"/>
              <a:gd name="connsiteY89" fmla="*/ 7490 h 9747"/>
              <a:gd name="connsiteX90" fmla="*/ 8901 w 10000"/>
              <a:gd name="connsiteY90" fmla="*/ 7490 h 9747"/>
              <a:gd name="connsiteX91" fmla="*/ 8700 w 10000"/>
              <a:gd name="connsiteY91" fmla="*/ 7490 h 9747"/>
              <a:gd name="connsiteX92" fmla="*/ 8528 w 10000"/>
              <a:gd name="connsiteY92" fmla="*/ 7509 h 9747"/>
              <a:gd name="connsiteX93" fmla="*/ 8528 w 10000"/>
              <a:gd name="connsiteY93" fmla="*/ 7509 h 9747"/>
              <a:gd name="connsiteX94" fmla="*/ 8528 w 10000"/>
              <a:gd name="connsiteY94" fmla="*/ 7509 h 9747"/>
              <a:gd name="connsiteX95" fmla="*/ 8528 w 10000"/>
              <a:gd name="connsiteY95" fmla="*/ 7509 h 9747"/>
              <a:gd name="connsiteX96" fmla="*/ 8518 w 10000"/>
              <a:gd name="connsiteY96" fmla="*/ 7517 h 9747"/>
              <a:gd name="connsiteX97" fmla="*/ 8518 w 10000"/>
              <a:gd name="connsiteY97" fmla="*/ 7517 h 9747"/>
              <a:gd name="connsiteX98" fmla="*/ 8508 w 10000"/>
              <a:gd name="connsiteY98" fmla="*/ 7517 h 9747"/>
              <a:gd name="connsiteX99" fmla="*/ 8508 w 10000"/>
              <a:gd name="connsiteY99" fmla="*/ 7517 h 9747"/>
              <a:gd name="connsiteX100" fmla="*/ 8508 w 10000"/>
              <a:gd name="connsiteY100" fmla="*/ 7517 h 9747"/>
              <a:gd name="connsiteX101" fmla="*/ 8508 w 10000"/>
              <a:gd name="connsiteY101" fmla="*/ 7517 h 9747"/>
              <a:gd name="connsiteX102" fmla="*/ 8337 w 10000"/>
              <a:gd name="connsiteY102" fmla="*/ 7536 h 9747"/>
              <a:gd name="connsiteX103" fmla="*/ 8135 w 10000"/>
              <a:gd name="connsiteY103" fmla="*/ 7582 h 9747"/>
              <a:gd name="connsiteX104" fmla="*/ 7671 w 10000"/>
              <a:gd name="connsiteY104" fmla="*/ 7691 h 9747"/>
              <a:gd name="connsiteX105" fmla="*/ 7671 w 10000"/>
              <a:gd name="connsiteY105" fmla="*/ 7691 h 9747"/>
              <a:gd name="connsiteX106" fmla="*/ 7671 w 10000"/>
              <a:gd name="connsiteY106" fmla="*/ 7691 h 9747"/>
              <a:gd name="connsiteX107" fmla="*/ 7671 w 10000"/>
              <a:gd name="connsiteY107" fmla="*/ 7691 h 9747"/>
              <a:gd name="connsiteX108" fmla="*/ 7661 w 10000"/>
              <a:gd name="connsiteY108" fmla="*/ 7691 h 9747"/>
              <a:gd name="connsiteX109" fmla="*/ 7661 w 10000"/>
              <a:gd name="connsiteY109" fmla="*/ 7691 h 9747"/>
              <a:gd name="connsiteX110" fmla="*/ 7450 w 10000"/>
              <a:gd name="connsiteY110" fmla="*/ 7738 h 9747"/>
              <a:gd name="connsiteX111" fmla="*/ 7248 w 10000"/>
              <a:gd name="connsiteY111" fmla="*/ 7783 h 9747"/>
              <a:gd name="connsiteX112" fmla="*/ 7036 w 10000"/>
              <a:gd name="connsiteY112" fmla="*/ 7819 h 9747"/>
              <a:gd name="connsiteX113" fmla="*/ 6835 w 10000"/>
              <a:gd name="connsiteY113" fmla="*/ 7819 h 9747"/>
              <a:gd name="connsiteX114" fmla="*/ 6835 w 10000"/>
              <a:gd name="connsiteY114" fmla="*/ 7819 h 9747"/>
              <a:gd name="connsiteX115" fmla="*/ 6835 w 10000"/>
              <a:gd name="connsiteY115" fmla="*/ 7819 h 9747"/>
              <a:gd name="connsiteX116" fmla="*/ 6835 w 10000"/>
              <a:gd name="connsiteY116" fmla="*/ 7819 h 9747"/>
              <a:gd name="connsiteX117" fmla="*/ 6835 w 10000"/>
              <a:gd name="connsiteY117" fmla="*/ 7819 h 9747"/>
              <a:gd name="connsiteX118" fmla="*/ 6835 w 10000"/>
              <a:gd name="connsiteY118" fmla="*/ 7819 h 9747"/>
              <a:gd name="connsiteX119" fmla="*/ 6835 w 10000"/>
              <a:gd name="connsiteY119" fmla="*/ 7819 h 9747"/>
              <a:gd name="connsiteX120" fmla="*/ 6835 w 10000"/>
              <a:gd name="connsiteY120" fmla="*/ 7819 h 9747"/>
              <a:gd name="connsiteX121" fmla="*/ 6663 w 10000"/>
              <a:gd name="connsiteY121" fmla="*/ 7819 h 9747"/>
              <a:gd name="connsiteX122" fmla="*/ 6512 w 10000"/>
              <a:gd name="connsiteY122" fmla="*/ 7783 h 9747"/>
              <a:gd name="connsiteX123" fmla="*/ 6442 w 10000"/>
              <a:gd name="connsiteY123" fmla="*/ 7755 h 9747"/>
              <a:gd name="connsiteX124" fmla="*/ 6381 w 10000"/>
              <a:gd name="connsiteY124" fmla="*/ 7727 h 9747"/>
              <a:gd name="connsiteX125" fmla="*/ 6321 w 10000"/>
              <a:gd name="connsiteY125" fmla="*/ 7691 h 9747"/>
              <a:gd name="connsiteX126" fmla="*/ 6270 w 10000"/>
              <a:gd name="connsiteY126" fmla="*/ 7646 h 9747"/>
              <a:gd name="connsiteX127" fmla="*/ 6220 w 10000"/>
              <a:gd name="connsiteY127" fmla="*/ 7590 h 9747"/>
              <a:gd name="connsiteX128" fmla="*/ 6169 w 10000"/>
              <a:gd name="connsiteY128" fmla="*/ 7527 h 9747"/>
              <a:gd name="connsiteX129" fmla="*/ 6149 w 10000"/>
              <a:gd name="connsiteY129" fmla="*/ 7463 h 9747"/>
              <a:gd name="connsiteX130" fmla="*/ 6109 w 10000"/>
              <a:gd name="connsiteY130" fmla="*/ 7380 h 9747"/>
              <a:gd name="connsiteX131" fmla="*/ 6099 w 10000"/>
              <a:gd name="connsiteY131" fmla="*/ 7298 h 9747"/>
              <a:gd name="connsiteX132" fmla="*/ 6089 w 10000"/>
              <a:gd name="connsiteY132" fmla="*/ 7197 h 9747"/>
              <a:gd name="connsiteX133" fmla="*/ 6089 w 10000"/>
              <a:gd name="connsiteY133" fmla="*/ 7088 h 9747"/>
              <a:gd name="connsiteX134" fmla="*/ 6089 w 10000"/>
              <a:gd name="connsiteY134" fmla="*/ 6968 h 9747"/>
              <a:gd name="connsiteX135" fmla="*/ 6089 w 10000"/>
              <a:gd name="connsiteY135" fmla="*/ 6968 h 9747"/>
              <a:gd name="connsiteX136" fmla="*/ 6089 w 10000"/>
              <a:gd name="connsiteY136" fmla="*/ 6968 h 9747"/>
              <a:gd name="connsiteX137" fmla="*/ 6089 w 10000"/>
              <a:gd name="connsiteY137" fmla="*/ 6968 h 9747"/>
              <a:gd name="connsiteX138" fmla="*/ 6089 w 10000"/>
              <a:gd name="connsiteY138" fmla="*/ 6940 h 9747"/>
              <a:gd name="connsiteX139" fmla="*/ 6089 w 10000"/>
              <a:gd name="connsiteY139" fmla="*/ 6940 h 9747"/>
              <a:gd name="connsiteX140" fmla="*/ 6099 w 10000"/>
              <a:gd name="connsiteY140" fmla="*/ 6940 h 9747"/>
              <a:gd name="connsiteX141" fmla="*/ 6099 w 10000"/>
              <a:gd name="connsiteY141" fmla="*/ 6940 h 9747"/>
              <a:gd name="connsiteX142" fmla="*/ 6099 w 10000"/>
              <a:gd name="connsiteY142" fmla="*/ 6932 h 9747"/>
              <a:gd name="connsiteX143" fmla="*/ 6099 w 10000"/>
              <a:gd name="connsiteY143" fmla="*/ 6932 h 9747"/>
              <a:gd name="connsiteX144" fmla="*/ 6099 w 10000"/>
              <a:gd name="connsiteY144" fmla="*/ 6932 h 9747"/>
              <a:gd name="connsiteX145" fmla="*/ 6099 w 10000"/>
              <a:gd name="connsiteY145" fmla="*/ 6932 h 9747"/>
              <a:gd name="connsiteX146" fmla="*/ 6129 w 10000"/>
              <a:gd name="connsiteY146" fmla="*/ 6630 h 9747"/>
              <a:gd name="connsiteX147" fmla="*/ 6179 w 10000"/>
              <a:gd name="connsiteY147" fmla="*/ 6382 h 9747"/>
              <a:gd name="connsiteX148" fmla="*/ 6240 w 10000"/>
              <a:gd name="connsiteY148" fmla="*/ 6172 h 9747"/>
              <a:gd name="connsiteX149" fmla="*/ 6280 w 10000"/>
              <a:gd name="connsiteY149" fmla="*/ 6098 h 9747"/>
              <a:gd name="connsiteX150" fmla="*/ 6321 w 10000"/>
              <a:gd name="connsiteY150" fmla="*/ 6016 h 9747"/>
              <a:gd name="connsiteX151" fmla="*/ 6351 w 10000"/>
              <a:gd name="connsiteY151" fmla="*/ 5961 h 9747"/>
              <a:gd name="connsiteX152" fmla="*/ 6401 w 10000"/>
              <a:gd name="connsiteY152" fmla="*/ 5907 h 9747"/>
              <a:gd name="connsiteX153" fmla="*/ 6452 w 10000"/>
              <a:gd name="connsiteY153" fmla="*/ 5861 h 9747"/>
              <a:gd name="connsiteX154" fmla="*/ 6512 w 10000"/>
              <a:gd name="connsiteY154" fmla="*/ 5824 h 9747"/>
              <a:gd name="connsiteX155" fmla="*/ 6563 w 10000"/>
              <a:gd name="connsiteY155" fmla="*/ 5797 h 9747"/>
              <a:gd name="connsiteX156" fmla="*/ 6623 w 10000"/>
              <a:gd name="connsiteY156" fmla="*/ 5788 h 9747"/>
              <a:gd name="connsiteX157" fmla="*/ 6694 w 10000"/>
              <a:gd name="connsiteY157" fmla="*/ 5769 h 9747"/>
              <a:gd name="connsiteX158" fmla="*/ 6774 w 10000"/>
              <a:gd name="connsiteY158" fmla="*/ 5760 h 9747"/>
              <a:gd name="connsiteX159" fmla="*/ 6774 w 10000"/>
              <a:gd name="connsiteY159" fmla="*/ 5760 h 9747"/>
              <a:gd name="connsiteX160" fmla="*/ 6774 w 10000"/>
              <a:gd name="connsiteY160" fmla="*/ 5760 h 9747"/>
              <a:gd name="connsiteX161" fmla="*/ 6774 w 10000"/>
              <a:gd name="connsiteY161" fmla="*/ 5760 h 9747"/>
              <a:gd name="connsiteX162" fmla="*/ 6774 w 10000"/>
              <a:gd name="connsiteY162" fmla="*/ 5760 h 9747"/>
              <a:gd name="connsiteX163" fmla="*/ 6774 w 10000"/>
              <a:gd name="connsiteY163" fmla="*/ 5760 h 9747"/>
              <a:gd name="connsiteX164" fmla="*/ 6774 w 10000"/>
              <a:gd name="connsiteY164" fmla="*/ 5760 h 9747"/>
              <a:gd name="connsiteX165" fmla="*/ 6774 w 10000"/>
              <a:gd name="connsiteY165" fmla="*/ 5760 h 9747"/>
              <a:gd name="connsiteX166" fmla="*/ 6875 w 10000"/>
              <a:gd name="connsiteY166" fmla="*/ 5769 h 9747"/>
              <a:gd name="connsiteX167" fmla="*/ 7006 w 10000"/>
              <a:gd name="connsiteY167" fmla="*/ 5797 h 9747"/>
              <a:gd name="connsiteX168" fmla="*/ 7137 w 10000"/>
              <a:gd name="connsiteY168" fmla="*/ 5815 h 9747"/>
              <a:gd name="connsiteX169" fmla="*/ 7268 w 10000"/>
              <a:gd name="connsiteY169" fmla="*/ 5861 h 9747"/>
              <a:gd name="connsiteX170" fmla="*/ 7601 w 10000"/>
              <a:gd name="connsiteY170" fmla="*/ 5970 h 9747"/>
              <a:gd name="connsiteX171" fmla="*/ 7964 w 10000"/>
              <a:gd name="connsiteY171" fmla="*/ 6108 h 9747"/>
              <a:gd name="connsiteX172" fmla="*/ 7964 w 10000"/>
              <a:gd name="connsiteY172" fmla="*/ 6108 h 9747"/>
              <a:gd name="connsiteX173" fmla="*/ 7984 w 10000"/>
              <a:gd name="connsiteY173" fmla="*/ 6108 h 9747"/>
              <a:gd name="connsiteX174" fmla="*/ 7984 w 10000"/>
              <a:gd name="connsiteY174" fmla="*/ 6108 h 9747"/>
              <a:gd name="connsiteX175" fmla="*/ 7994 w 10000"/>
              <a:gd name="connsiteY175" fmla="*/ 6108 h 9747"/>
              <a:gd name="connsiteX176" fmla="*/ 7994 w 10000"/>
              <a:gd name="connsiteY176" fmla="*/ 6108 h 9747"/>
              <a:gd name="connsiteX177" fmla="*/ 8216 w 10000"/>
              <a:gd name="connsiteY177" fmla="*/ 6181 h 9747"/>
              <a:gd name="connsiteX178" fmla="*/ 8407 w 10000"/>
              <a:gd name="connsiteY178" fmla="*/ 6237 h 9747"/>
              <a:gd name="connsiteX179" fmla="*/ 8599 w 10000"/>
              <a:gd name="connsiteY179" fmla="*/ 6273 h 9747"/>
              <a:gd name="connsiteX180" fmla="*/ 8770 w 10000"/>
              <a:gd name="connsiteY180" fmla="*/ 6282 h 9747"/>
              <a:gd name="connsiteX181" fmla="*/ 8770 w 10000"/>
              <a:gd name="connsiteY181" fmla="*/ 6282 h 9747"/>
              <a:gd name="connsiteX182" fmla="*/ 8770 w 10000"/>
              <a:gd name="connsiteY182" fmla="*/ 6282 h 9747"/>
              <a:gd name="connsiteX183" fmla="*/ 8770 w 10000"/>
              <a:gd name="connsiteY183" fmla="*/ 6282 h 9747"/>
              <a:gd name="connsiteX184" fmla="*/ 8770 w 10000"/>
              <a:gd name="connsiteY184" fmla="*/ 6282 h 9747"/>
              <a:gd name="connsiteX185" fmla="*/ 8770 w 10000"/>
              <a:gd name="connsiteY185" fmla="*/ 6282 h 9747"/>
              <a:gd name="connsiteX186" fmla="*/ 8911 w 10000"/>
              <a:gd name="connsiteY186" fmla="*/ 6273 h 9747"/>
              <a:gd name="connsiteX187" fmla="*/ 9032 w 10000"/>
              <a:gd name="connsiteY187" fmla="*/ 6237 h 9747"/>
              <a:gd name="connsiteX188" fmla="*/ 9093 w 10000"/>
              <a:gd name="connsiteY188" fmla="*/ 6217 h 9747"/>
              <a:gd name="connsiteX189" fmla="*/ 9143 w 10000"/>
              <a:gd name="connsiteY189" fmla="*/ 6190 h 9747"/>
              <a:gd name="connsiteX190" fmla="*/ 9194 w 10000"/>
              <a:gd name="connsiteY190" fmla="*/ 6163 h 9747"/>
              <a:gd name="connsiteX191" fmla="*/ 9244 w 10000"/>
              <a:gd name="connsiteY191" fmla="*/ 6117 h 9747"/>
              <a:gd name="connsiteX192" fmla="*/ 9274 w 10000"/>
              <a:gd name="connsiteY192" fmla="*/ 6072 h 9747"/>
              <a:gd name="connsiteX193" fmla="*/ 9315 w 10000"/>
              <a:gd name="connsiteY193" fmla="*/ 6016 h 9747"/>
              <a:gd name="connsiteX194" fmla="*/ 9375 w 10000"/>
              <a:gd name="connsiteY194" fmla="*/ 5889 h 9747"/>
              <a:gd name="connsiteX195" fmla="*/ 9425 w 10000"/>
              <a:gd name="connsiteY195" fmla="*/ 5714 h 9747"/>
              <a:gd name="connsiteX196" fmla="*/ 9446 w 10000"/>
              <a:gd name="connsiteY196" fmla="*/ 5531 h 9747"/>
              <a:gd name="connsiteX197" fmla="*/ 9456 w 10000"/>
              <a:gd name="connsiteY197" fmla="*/ 5293 h 9747"/>
              <a:gd name="connsiteX198" fmla="*/ 9446 w 10000"/>
              <a:gd name="connsiteY198" fmla="*/ 5036 h 9747"/>
              <a:gd name="connsiteX199" fmla="*/ 9415 w 10000"/>
              <a:gd name="connsiteY199" fmla="*/ 4743 h 9747"/>
              <a:gd name="connsiteX200" fmla="*/ 9365 w 10000"/>
              <a:gd name="connsiteY200" fmla="*/ 4395 h 9747"/>
              <a:gd name="connsiteX201" fmla="*/ 9284 w 10000"/>
              <a:gd name="connsiteY201" fmla="*/ 4020 h 9747"/>
              <a:gd name="connsiteX202" fmla="*/ 9204 w 10000"/>
              <a:gd name="connsiteY202" fmla="*/ 3580 h 9747"/>
              <a:gd name="connsiteX203" fmla="*/ 9083 w 10000"/>
              <a:gd name="connsiteY203" fmla="*/ 3122 h 9747"/>
              <a:gd name="connsiteX204" fmla="*/ 8931 w 10000"/>
              <a:gd name="connsiteY204" fmla="*/ 2610 h 9747"/>
              <a:gd name="connsiteX205" fmla="*/ 8931 w 10000"/>
              <a:gd name="connsiteY205" fmla="*/ 2610 h 9747"/>
              <a:gd name="connsiteX206" fmla="*/ 8931 w 10000"/>
              <a:gd name="connsiteY206" fmla="*/ 2573 h 9747"/>
              <a:gd name="connsiteX207" fmla="*/ 8931 w 10000"/>
              <a:gd name="connsiteY207" fmla="*/ 2573 h 9747"/>
              <a:gd name="connsiteX208" fmla="*/ 8921 w 10000"/>
              <a:gd name="connsiteY208" fmla="*/ 2564 h 9747"/>
              <a:gd name="connsiteX209" fmla="*/ 8921 w 10000"/>
              <a:gd name="connsiteY209" fmla="*/ 2564 h 9747"/>
              <a:gd name="connsiteX210" fmla="*/ 8911 w 10000"/>
              <a:gd name="connsiteY210" fmla="*/ 2519 h 9747"/>
              <a:gd name="connsiteX211" fmla="*/ 8911 w 10000"/>
              <a:gd name="connsiteY211" fmla="*/ 2519 h 9747"/>
              <a:gd name="connsiteX212" fmla="*/ 8911 w 10000"/>
              <a:gd name="connsiteY212" fmla="*/ 2510 h 9747"/>
              <a:gd name="connsiteX213" fmla="*/ 8911 w 10000"/>
              <a:gd name="connsiteY213" fmla="*/ 2510 h 9747"/>
              <a:gd name="connsiteX214" fmla="*/ 8911 w 10000"/>
              <a:gd name="connsiteY214" fmla="*/ 2510 h 9747"/>
              <a:gd name="connsiteX215" fmla="*/ 8911 w 10000"/>
              <a:gd name="connsiteY215" fmla="*/ 2510 h 9747"/>
              <a:gd name="connsiteX216" fmla="*/ 8478 w 10000"/>
              <a:gd name="connsiteY216" fmla="*/ 2537 h 9747"/>
              <a:gd name="connsiteX217" fmla="*/ 8044 w 10000"/>
              <a:gd name="connsiteY217" fmla="*/ 2573 h 9747"/>
              <a:gd name="connsiteX218" fmla="*/ 7147 w 10000"/>
              <a:gd name="connsiteY218" fmla="*/ 2664 h 9747"/>
              <a:gd name="connsiteX219" fmla="*/ 6300 w 10000"/>
              <a:gd name="connsiteY219" fmla="*/ 2756 h 9747"/>
              <a:gd name="connsiteX220" fmla="*/ 5917 w 10000"/>
              <a:gd name="connsiteY220" fmla="*/ 2784 h 9747"/>
              <a:gd name="connsiteX221" fmla="*/ 5554 w 10000"/>
              <a:gd name="connsiteY221" fmla="*/ 2811 h 9747"/>
              <a:gd name="connsiteX222" fmla="*/ 5554 w 10000"/>
              <a:gd name="connsiteY222" fmla="*/ 2811 h 9747"/>
              <a:gd name="connsiteX223" fmla="*/ 5484 w 10000"/>
              <a:gd name="connsiteY223" fmla="*/ 2811 h 9747"/>
              <a:gd name="connsiteX224" fmla="*/ 5484 w 10000"/>
              <a:gd name="connsiteY224" fmla="*/ 2811 h 9747"/>
              <a:gd name="connsiteX225" fmla="*/ 5484 w 10000"/>
              <a:gd name="connsiteY225" fmla="*/ 2811 h 9747"/>
              <a:gd name="connsiteX226" fmla="*/ 5484 w 10000"/>
              <a:gd name="connsiteY226" fmla="*/ 2811 h 9747"/>
              <a:gd name="connsiteX227" fmla="*/ 5484 w 10000"/>
              <a:gd name="connsiteY227" fmla="*/ 2811 h 9747"/>
              <a:gd name="connsiteX228" fmla="*/ 5484 w 10000"/>
              <a:gd name="connsiteY228" fmla="*/ 2811 h 9747"/>
              <a:gd name="connsiteX229" fmla="*/ 5484 w 10000"/>
              <a:gd name="connsiteY229" fmla="*/ 2811 h 9747"/>
              <a:gd name="connsiteX230" fmla="*/ 5313 w 10000"/>
              <a:gd name="connsiteY230" fmla="*/ 2793 h 9747"/>
              <a:gd name="connsiteX231" fmla="*/ 5151 w 10000"/>
              <a:gd name="connsiteY231" fmla="*/ 2766 h 9747"/>
              <a:gd name="connsiteX232" fmla="*/ 5030 w 10000"/>
              <a:gd name="connsiteY232" fmla="*/ 2710 h 9747"/>
              <a:gd name="connsiteX233" fmla="*/ 4919 w 10000"/>
              <a:gd name="connsiteY233" fmla="*/ 2637 h 9747"/>
              <a:gd name="connsiteX234" fmla="*/ 4829 w 10000"/>
              <a:gd name="connsiteY234" fmla="*/ 2555 h 9747"/>
              <a:gd name="connsiteX235" fmla="*/ 4748 w 10000"/>
              <a:gd name="connsiteY235" fmla="*/ 2454 h 9747"/>
              <a:gd name="connsiteX236" fmla="*/ 4708 w 10000"/>
              <a:gd name="connsiteY236" fmla="*/ 2345 h 9747"/>
              <a:gd name="connsiteX237" fmla="*/ 4667 w 10000"/>
              <a:gd name="connsiteY237" fmla="*/ 2217 h 9747"/>
              <a:gd name="connsiteX238" fmla="*/ 4637 w 10000"/>
              <a:gd name="connsiteY238" fmla="*/ 2088 h 9747"/>
              <a:gd name="connsiteX239" fmla="*/ 4627 w 10000"/>
              <a:gd name="connsiteY239" fmla="*/ 1951 h 9747"/>
              <a:gd name="connsiteX240" fmla="*/ 4627 w 10000"/>
              <a:gd name="connsiteY240" fmla="*/ 1804 h 9747"/>
              <a:gd name="connsiteX241" fmla="*/ 4637 w 10000"/>
              <a:gd name="connsiteY241" fmla="*/ 1666 h 9747"/>
              <a:gd name="connsiteX242" fmla="*/ 4667 w 10000"/>
              <a:gd name="connsiteY242" fmla="*/ 1510 h 9747"/>
              <a:gd name="connsiteX243" fmla="*/ 4688 w 10000"/>
              <a:gd name="connsiteY243" fmla="*/ 1364 h 9747"/>
              <a:gd name="connsiteX244" fmla="*/ 4728 w 10000"/>
              <a:gd name="connsiteY244" fmla="*/ 1218 h 9747"/>
              <a:gd name="connsiteX245" fmla="*/ 4778 w 10000"/>
              <a:gd name="connsiteY245" fmla="*/ 1071 h 9747"/>
              <a:gd name="connsiteX246" fmla="*/ 4778 w 10000"/>
              <a:gd name="connsiteY246" fmla="*/ 1071 h 9747"/>
              <a:gd name="connsiteX247" fmla="*/ 4778 w 10000"/>
              <a:gd name="connsiteY247" fmla="*/ 1071 h 9747"/>
              <a:gd name="connsiteX248" fmla="*/ 4778 w 10000"/>
              <a:gd name="connsiteY248" fmla="*/ 1071 h 9747"/>
              <a:gd name="connsiteX249" fmla="*/ 4778 w 10000"/>
              <a:gd name="connsiteY249" fmla="*/ 1071 h 9747"/>
              <a:gd name="connsiteX250" fmla="*/ 4778 w 10000"/>
              <a:gd name="connsiteY250" fmla="*/ 1071 h 9747"/>
              <a:gd name="connsiteX251" fmla="*/ 4788 w 10000"/>
              <a:gd name="connsiteY251" fmla="*/ 1061 h 9747"/>
              <a:gd name="connsiteX252" fmla="*/ 4788 w 10000"/>
              <a:gd name="connsiteY252" fmla="*/ 1061 h 9747"/>
              <a:gd name="connsiteX253" fmla="*/ 4788 w 10000"/>
              <a:gd name="connsiteY253" fmla="*/ 1061 h 9747"/>
              <a:gd name="connsiteX254" fmla="*/ 4788 w 10000"/>
              <a:gd name="connsiteY254" fmla="*/ 1061 h 9747"/>
              <a:gd name="connsiteX255" fmla="*/ 4788 w 10000"/>
              <a:gd name="connsiteY255" fmla="*/ 1053 h 9747"/>
              <a:gd name="connsiteX256" fmla="*/ 4788 w 10000"/>
              <a:gd name="connsiteY256" fmla="*/ 1053 h 9747"/>
              <a:gd name="connsiteX257" fmla="*/ 4788 w 10000"/>
              <a:gd name="connsiteY257" fmla="*/ 1053 h 9747"/>
              <a:gd name="connsiteX258" fmla="*/ 4788 w 10000"/>
              <a:gd name="connsiteY258" fmla="*/ 1053 h 9747"/>
              <a:gd name="connsiteX259" fmla="*/ 4788 w 10000"/>
              <a:gd name="connsiteY259" fmla="*/ 1044 h 9747"/>
              <a:gd name="connsiteX260" fmla="*/ 4788 w 10000"/>
              <a:gd name="connsiteY260" fmla="*/ 1044 h 9747"/>
              <a:gd name="connsiteX261" fmla="*/ 4788 w 10000"/>
              <a:gd name="connsiteY261" fmla="*/ 1044 h 9747"/>
              <a:gd name="connsiteX262" fmla="*/ 4788 w 10000"/>
              <a:gd name="connsiteY262" fmla="*/ 1044 h 9747"/>
              <a:gd name="connsiteX263" fmla="*/ 4788 w 10000"/>
              <a:gd name="connsiteY263" fmla="*/ 1034 h 9747"/>
              <a:gd name="connsiteX264" fmla="*/ 4788 w 10000"/>
              <a:gd name="connsiteY264" fmla="*/ 1034 h 9747"/>
              <a:gd name="connsiteX265" fmla="*/ 4798 w 10000"/>
              <a:gd name="connsiteY265" fmla="*/ 1034 h 9747"/>
              <a:gd name="connsiteX266" fmla="*/ 4798 w 10000"/>
              <a:gd name="connsiteY266" fmla="*/ 1034 h 9747"/>
              <a:gd name="connsiteX267" fmla="*/ 4859 w 10000"/>
              <a:gd name="connsiteY267" fmla="*/ 806 h 9747"/>
              <a:gd name="connsiteX268" fmla="*/ 4909 w 10000"/>
              <a:gd name="connsiteY268" fmla="*/ 604 h 9747"/>
              <a:gd name="connsiteX269" fmla="*/ 4919 w 10000"/>
              <a:gd name="connsiteY269" fmla="*/ 522 h 9747"/>
              <a:gd name="connsiteX270" fmla="*/ 4919 w 10000"/>
              <a:gd name="connsiteY270" fmla="*/ 430 h 9747"/>
              <a:gd name="connsiteX271" fmla="*/ 4909 w 10000"/>
              <a:gd name="connsiteY271" fmla="*/ 357 h 9747"/>
              <a:gd name="connsiteX272" fmla="*/ 4899 w 10000"/>
              <a:gd name="connsiteY272" fmla="*/ 284 h 9747"/>
              <a:gd name="connsiteX273" fmla="*/ 4859 w 10000"/>
              <a:gd name="connsiteY273" fmla="*/ 220 h 9747"/>
              <a:gd name="connsiteX274" fmla="*/ 4829 w 10000"/>
              <a:gd name="connsiteY274" fmla="*/ 165 h 9747"/>
              <a:gd name="connsiteX275" fmla="*/ 4778 w 10000"/>
              <a:gd name="connsiteY275" fmla="*/ 109 h 9747"/>
              <a:gd name="connsiteX276" fmla="*/ 4708 w 10000"/>
              <a:gd name="connsiteY276" fmla="*/ 73 h 9747"/>
              <a:gd name="connsiteX277" fmla="*/ 4627 w 10000"/>
              <a:gd name="connsiteY277" fmla="*/ 45 h 9747"/>
              <a:gd name="connsiteX278" fmla="*/ 4536 w 10000"/>
              <a:gd name="connsiteY278" fmla="*/ 9 h 9747"/>
              <a:gd name="connsiteX279" fmla="*/ 4425 w 10000"/>
              <a:gd name="connsiteY279" fmla="*/ 0 h 9747"/>
              <a:gd name="connsiteX280" fmla="*/ 4304 w 10000"/>
              <a:gd name="connsiteY280" fmla="*/ 0 h 9747"/>
              <a:gd name="connsiteX281" fmla="*/ 4304 w 10000"/>
              <a:gd name="connsiteY281" fmla="*/ 0 h 9747"/>
              <a:gd name="connsiteX282" fmla="*/ 4304 w 10000"/>
              <a:gd name="connsiteY282" fmla="*/ 0 h 9747"/>
              <a:gd name="connsiteX0" fmla="*/ 4304 w 10000"/>
              <a:gd name="connsiteY0" fmla="*/ 0 h 9968"/>
              <a:gd name="connsiteX1" fmla="*/ 4304 w 10000"/>
              <a:gd name="connsiteY1" fmla="*/ 0 h 9968"/>
              <a:gd name="connsiteX2" fmla="*/ 4304 w 10000"/>
              <a:gd name="connsiteY2" fmla="*/ 0 h 9968"/>
              <a:gd name="connsiteX3" fmla="*/ 4163 w 10000"/>
              <a:gd name="connsiteY3" fmla="*/ 0 h 9968"/>
              <a:gd name="connsiteX4" fmla="*/ 4002 w 10000"/>
              <a:gd name="connsiteY4" fmla="*/ 9 h 9968"/>
              <a:gd name="connsiteX5" fmla="*/ 3851 w 10000"/>
              <a:gd name="connsiteY5" fmla="*/ 29 h 9968"/>
              <a:gd name="connsiteX6" fmla="*/ 3659 w 10000"/>
              <a:gd name="connsiteY6" fmla="*/ 66 h 9968"/>
              <a:gd name="connsiteX7" fmla="*/ 3659 w 10000"/>
              <a:gd name="connsiteY7" fmla="*/ 66 h 9968"/>
              <a:gd name="connsiteX8" fmla="*/ 3659 w 10000"/>
              <a:gd name="connsiteY8" fmla="*/ 66 h 9968"/>
              <a:gd name="connsiteX9" fmla="*/ 3659 w 10000"/>
              <a:gd name="connsiteY9" fmla="*/ 66 h 9968"/>
              <a:gd name="connsiteX10" fmla="*/ 3649 w 10000"/>
              <a:gd name="connsiteY10" fmla="*/ 66 h 9968"/>
              <a:gd name="connsiteX11" fmla="*/ 3649 w 10000"/>
              <a:gd name="connsiteY11" fmla="*/ 66 h 9968"/>
              <a:gd name="connsiteX12" fmla="*/ 3649 w 10000"/>
              <a:gd name="connsiteY12" fmla="*/ 75 h 9968"/>
              <a:gd name="connsiteX13" fmla="*/ 3649 w 10000"/>
              <a:gd name="connsiteY13" fmla="*/ 75 h 9968"/>
              <a:gd name="connsiteX14" fmla="*/ 3649 w 10000"/>
              <a:gd name="connsiteY14" fmla="*/ 75 h 9968"/>
              <a:gd name="connsiteX15" fmla="*/ 3407 w 10000"/>
              <a:gd name="connsiteY15" fmla="*/ 131 h 9968"/>
              <a:gd name="connsiteX16" fmla="*/ 3216 w 10000"/>
              <a:gd name="connsiteY16" fmla="*/ 188 h 9968"/>
              <a:gd name="connsiteX17" fmla="*/ 3054 w 10000"/>
              <a:gd name="connsiteY17" fmla="*/ 264 h 9968"/>
              <a:gd name="connsiteX18" fmla="*/ 2913 w 10000"/>
              <a:gd name="connsiteY18" fmla="*/ 339 h 9968"/>
              <a:gd name="connsiteX19" fmla="*/ 2833 w 10000"/>
              <a:gd name="connsiteY19" fmla="*/ 423 h 9968"/>
              <a:gd name="connsiteX20" fmla="*/ 2792 w 10000"/>
              <a:gd name="connsiteY20" fmla="*/ 461 h 9968"/>
              <a:gd name="connsiteX21" fmla="*/ 2772 w 10000"/>
              <a:gd name="connsiteY21" fmla="*/ 507 h 9968"/>
              <a:gd name="connsiteX22" fmla="*/ 2732 w 10000"/>
              <a:gd name="connsiteY22" fmla="*/ 609 h 9968"/>
              <a:gd name="connsiteX23" fmla="*/ 2722 w 10000"/>
              <a:gd name="connsiteY23" fmla="*/ 724 h 9968"/>
              <a:gd name="connsiteX24" fmla="*/ 2722 w 10000"/>
              <a:gd name="connsiteY24" fmla="*/ 724 h 9968"/>
              <a:gd name="connsiteX25" fmla="*/ 2732 w 10000"/>
              <a:gd name="connsiteY25" fmla="*/ 854 h 9968"/>
              <a:gd name="connsiteX26" fmla="*/ 2762 w 10000"/>
              <a:gd name="connsiteY26" fmla="*/ 977 h 9968"/>
              <a:gd name="connsiteX27" fmla="*/ 2792 w 10000"/>
              <a:gd name="connsiteY27" fmla="*/ 1117 h 9968"/>
              <a:gd name="connsiteX28" fmla="*/ 2853 w 10000"/>
              <a:gd name="connsiteY28" fmla="*/ 1276 h 9968"/>
              <a:gd name="connsiteX29" fmla="*/ 2984 w 10000"/>
              <a:gd name="connsiteY29" fmla="*/ 1615 h 9968"/>
              <a:gd name="connsiteX30" fmla="*/ 3125 w 10000"/>
              <a:gd name="connsiteY30" fmla="*/ 2029 h 9968"/>
              <a:gd name="connsiteX31" fmla="*/ 3125 w 10000"/>
              <a:gd name="connsiteY31" fmla="*/ 2029 h 9968"/>
              <a:gd name="connsiteX32" fmla="*/ 3125 w 10000"/>
              <a:gd name="connsiteY32" fmla="*/ 2029 h 9968"/>
              <a:gd name="connsiteX33" fmla="*/ 3125 w 10000"/>
              <a:gd name="connsiteY33" fmla="*/ 2039 h 9968"/>
              <a:gd name="connsiteX34" fmla="*/ 3125 w 10000"/>
              <a:gd name="connsiteY34" fmla="*/ 2039 h 9968"/>
              <a:gd name="connsiteX35" fmla="*/ 3135 w 10000"/>
              <a:gd name="connsiteY35" fmla="*/ 2048 h 9968"/>
              <a:gd name="connsiteX36" fmla="*/ 3135 w 10000"/>
              <a:gd name="connsiteY36" fmla="*/ 2048 h 9968"/>
              <a:gd name="connsiteX37" fmla="*/ 3175 w 10000"/>
              <a:gd name="connsiteY37" fmla="*/ 2161 h 9968"/>
              <a:gd name="connsiteX38" fmla="*/ 3196 w 10000"/>
              <a:gd name="connsiteY38" fmla="*/ 2275 h 9968"/>
              <a:gd name="connsiteX39" fmla="*/ 3216 w 10000"/>
              <a:gd name="connsiteY39" fmla="*/ 2377 h 9968"/>
              <a:gd name="connsiteX40" fmla="*/ 3216 w 10000"/>
              <a:gd name="connsiteY40" fmla="*/ 2472 h 9968"/>
              <a:gd name="connsiteX41" fmla="*/ 3196 w 10000"/>
              <a:gd name="connsiteY41" fmla="*/ 2546 h 9968"/>
              <a:gd name="connsiteX42" fmla="*/ 3175 w 10000"/>
              <a:gd name="connsiteY42" fmla="*/ 2621 h 9968"/>
              <a:gd name="connsiteX43" fmla="*/ 3145 w 10000"/>
              <a:gd name="connsiteY43" fmla="*/ 2678 h 9968"/>
              <a:gd name="connsiteX44" fmla="*/ 3105 w 10000"/>
              <a:gd name="connsiteY44" fmla="*/ 2725 h 9968"/>
              <a:gd name="connsiteX45" fmla="*/ 3065 w 10000"/>
              <a:gd name="connsiteY45" fmla="*/ 2762 h 9968"/>
              <a:gd name="connsiteX46" fmla="*/ 3004 w 10000"/>
              <a:gd name="connsiteY46" fmla="*/ 2800 h 9968"/>
              <a:gd name="connsiteX47" fmla="*/ 2944 w 10000"/>
              <a:gd name="connsiteY47" fmla="*/ 2828 h 9968"/>
              <a:gd name="connsiteX48" fmla="*/ 2873 w 10000"/>
              <a:gd name="connsiteY48" fmla="*/ 2847 h 9968"/>
              <a:gd name="connsiteX49" fmla="*/ 2722 w 10000"/>
              <a:gd name="connsiteY49" fmla="*/ 2865 h 9968"/>
              <a:gd name="connsiteX50" fmla="*/ 2550 w 10000"/>
              <a:gd name="connsiteY50" fmla="*/ 2884 h 9968"/>
              <a:gd name="connsiteX51" fmla="*/ 2550 w 10000"/>
              <a:gd name="connsiteY51" fmla="*/ 2884 h 9968"/>
              <a:gd name="connsiteX52" fmla="*/ 2550 w 10000"/>
              <a:gd name="connsiteY52" fmla="*/ 2884 h 9968"/>
              <a:gd name="connsiteX53" fmla="*/ 2550 w 10000"/>
              <a:gd name="connsiteY53" fmla="*/ 2884 h 9968"/>
              <a:gd name="connsiteX54" fmla="*/ 2550 w 10000"/>
              <a:gd name="connsiteY54" fmla="*/ 2884 h 9968"/>
              <a:gd name="connsiteX55" fmla="*/ 2550 w 10000"/>
              <a:gd name="connsiteY55" fmla="*/ 2884 h 9968"/>
              <a:gd name="connsiteX56" fmla="*/ 2550 w 10000"/>
              <a:gd name="connsiteY56" fmla="*/ 2884 h 9968"/>
              <a:gd name="connsiteX57" fmla="*/ 2550 w 10000"/>
              <a:gd name="connsiteY57" fmla="*/ 2884 h 9968"/>
              <a:gd name="connsiteX58" fmla="*/ 2339 w 10000"/>
              <a:gd name="connsiteY58" fmla="*/ 2884 h 9968"/>
              <a:gd name="connsiteX59" fmla="*/ 2127 w 10000"/>
              <a:gd name="connsiteY59" fmla="*/ 2856 h 9968"/>
              <a:gd name="connsiteX60" fmla="*/ 2127 w 10000"/>
              <a:gd name="connsiteY60" fmla="*/ 2856 h 9968"/>
              <a:gd name="connsiteX61" fmla="*/ 1804 w 10000"/>
              <a:gd name="connsiteY61" fmla="*/ 2828 h 9968"/>
              <a:gd name="connsiteX62" fmla="*/ 1502 w 10000"/>
              <a:gd name="connsiteY62" fmla="*/ 2809 h 9968"/>
              <a:gd name="connsiteX63" fmla="*/ 1502 w 10000"/>
              <a:gd name="connsiteY63" fmla="*/ 2809 h 9968"/>
              <a:gd name="connsiteX64" fmla="*/ 1230 w 10000"/>
              <a:gd name="connsiteY64" fmla="*/ 2800 h 9968"/>
              <a:gd name="connsiteX65" fmla="*/ 867 w 10000"/>
              <a:gd name="connsiteY65" fmla="*/ 2780 h 9968"/>
              <a:gd name="connsiteX66" fmla="*/ 0 w 10000"/>
              <a:gd name="connsiteY66" fmla="*/ 2696 h 9968"/>
              <a:gd name="connsiteX67" fmla="*/ 0 w 10000"/>
              <a:gd name="connsiteY67" fmla="*/ 9695 h 9968"/>
              <a:gd name="connsiteX68" fmla="*/ 9990 w 10000"/>
              <a:gd name="connsiteY68" fmla="*/ 9695 h 9968"/>
              <a:gd name="connsiteX69" fmla="*/ 9990 w 10000"/>
              <a:gd name="connsiteY69" fmla="*/ 9695 h 9968"/>
              <a:gd name="connsiteX70" fmla="*/ 9960 w 10000"/>
              <a:gd name="connsiteY70" fmla="*/ 9968 h 9968"/>
              <a:gd name="connsiteX71" fmla="*/ 9990 w 10000"/>
              <a:gd name="connsiteY71" fmla="*/ 9546 h 9968"/>
              <a:gd name="connsiteX72" fmla="*/ 10000 w 10000"/>
              <a:gd name="connsiteY72" fmla="*/ 9188 h 9968"/>
              <a:gd name="connsiteX73" fmla="*/ 9970 w 10000"/>
              <a:gd name="connsiteY73" fmla="*/ 8888 h 9968"/>
              <a:gd name="connsiteX74" fmla="*/ 9940 w 10000"/>
              <a:gd name="connsiteY74" fmla="*/ 8623 h 9968"/>
              <a:gd name="connsiteX75" fmla="*/ 9879 w 10000"/>
              <a:gd name="connsiteY75" fmla="*/ 8408 h 9968"/>
              <a:gd name="connsiteX76" fmla="*/ 9798 w 10000"/>
              <a:gd name="connsiteY76" fmla="*/ 8212 h 9968"/>
              <a:gd name="connsiteX77" fmla="*/ 9718 w 10000"/>
              <a:gd name="connsiteY77" fmla="*/ 8060 h 9968"/>
              <a:gd name="connsiteX78" fmla="*/ 9617 w 10000"/>
              <a:gd name="connsiteY78" fmla="*/ 7939 h 9968"/>
              <a:gd name="connsiteX79" fmla="*/ 9506 w 10000"/>
              <a:gd name="connsiteY79" fmla="*/ 7844 h 9968"/>
              <a:gd name="connsiteX80" fmla="*/ 9395 w 10000"/>
              <a:gd name="connsiteY80" fmla="*/ 7779 h 9968"/>
              <a:gd name="connsiteX81" fmla="*/ 9274 w 10000"/>
              <a:gd name="connsiteY81" fmla="*/ 7732 h 9968"/>
              <a:gd name="connsiteX82" fmla="*/ 9153 w 10000"/>
              <a:gd name="connsiteY82" fmla="*/ 7704 h 9968"/>
              <a:gd name="connsiteX83" fmla="*/ 9022 w 10000"/>
              <a:gd name="connsiteY83" fmla="*/ 7684 h 9968"/>
              <a:gd name="connsiteX84" fmla="*/ 8901 w 10000"/>
              <a:gd name="connsiteY84" fmla="*/ 7684 h 9968"/>
              <a:gd name="connsiteX85" fmla="*/ 8901 w 10000"/>
              <a:gd name="connsiteY85" fmla="*/ 7684 h 9968"/>
              <a:gd name="connsiteX86" fmla="*/ 8901 w 10000"/>
              <a:gd name="connsiteY86" fmla="*/ 7684 h 9968"/>
              <a:gd name="connsiteX87" fmla="*/ 8901 w 10000"/>
              <a:gd name="connsiteY87" fmla="*/ 7684 h 9968"/>
              <a:gd name="connsiteX88" fmla="*/ 8901 w 10000"/>
              <a:gd name="connsiteY88" fmla="*/ 7684 h 9968"/>
              <a:gd name="connsiteX89" fmla="*/ 8901 w 10000"/>
              <a:gd name="connsiteY89" fmla="*/ 7684 h 9968"/>
              <a:gd name="connsiteX90" fmla="*/ 8700 w 10000"/>
              <a:gd name="connsiteY90" fmla="*/ 7684 h 9968"/>
              <a:gd name="connsiteX91" fmla="*/ 8528 w 10000"/>
              <a:gd name="connsiteY91" fmla="*/ 7704 h 9968"/>
              <a:gd name="connsiteX92" fmla="*/ 8528 w 10000"/>
              <a:gd name="connsiteY92" fmla="*/ 7704 h 9968"/>
              <a:gd name="connsiteX93" fmla="*/ 8528 w 10000"/>
              <a:gd name="connsiteY93" fmla="*/ 7704 h 9968"/>
              <a:gd name="connsiteX94" fmla="*/ 8528 w 10000"/>
              <a:gd name="connsiteY94" fmla="*/ 7704 h 9968"/>
              <a:gd name="connsiteX95" fmla="*/ 8518 w 10000"/>
              <a:gd name="connsiteY95" fmla="*/ 7712 h 9968"/>
              <a:gd name="connsiteX96" fmla="*/ 8518 w 10000"/>
              <a:gd name="connsiteY96" fmla="*/ 7712 h 9968"/>
              <a:gd name="connsiteX97" fmla="*/ 8508 w 10000"/>
              <a:gd name="connsiteY97" fmla="*/ 7712 h 9968"/>
              <a:gd name="connsiteX98" fmla="*/ 8508 w 10000"/>
              <a:gd name="connsiteY98" fmla="*/ 7712 h 9968"/>
              <a:gd name="connsiteX99" fmla="*/ 8508 w 10000"/>
              <a:gd name="connsiteY99" fmla="*/ 7712 h 9968"/>
              <a:gd name="connsiteX100" fmla="*/ 8508 w 10000"/>
              <a:gd name="connsiteY100" fmla="*/ 7712 h 9968"/>
              <a:gd name="connsiteX101" fmla="*/ 8337 w 10000"/>
              <a:gd name="connsiteY101" fmla="*/ 7732 h 9968"/>
              <a:gd name="connsiteX102" fmla="*/ 8135 w 10000"/>
              <a:gd name="connsiteY102" fmla="*/ 7779 h 9968"/>
              <a:gd name="connsiteX103" fmla="*/ 7671 w 10000"/>
              <a:gd name="connsiteY103" fmla="*/ 7891 h 9968"/>
              <a:gd name="connsiteX104" fmla="*/ 7671 w 10000"/>
              <a:gd name="connsiteY104" fmla="*/ 7891 h 9968"/>
              <a:gd name="connsiteX105" fmla="*/ 7671 w 10000"/>
              <a:gd name="connsiteY105" fmla="*/ 7891 h 9968"/>
              <a:gd name="connsiteX106" fmla="*/ 7671 w 10000"/>
              <a:gd name="connsiteY106" fmla="*/ 7891 h 9968"/>
              <a:gd name="connsiteX107" fmla="*/ 7661 w 10000"/>
              <a:gd name="connsiteY107" fmla="*/ 7891 h 9968"/>
              <a:gd name="connsiteX108" fmla="*/ 7661 w 10000"/>
              <a:gd name="connsiteY108" fmla="*/ 7891 h 9968"/>
              <a:gd name="connsiteX109" fmla="*/ 7450 w 10000"/>
              <a:gd name="connsiteY109" fmla="*/ 7939 h 9968"/>
              <a:gd name="connsiteX110" fmla="*/ 7248 w 10000"/>
              <a:gd name="connsiteY110" fmla="*/ 7985 h 9968"/>
              <a:gd name="connsiteX111" fmla="*/ 7036 w 10000"/>
              <a:gd name="connsiteY111" fmla="*/ 8022 h 9968"/>
              <a:gd name="connsiteX112" fmla="*/ 6835 w 10000"/>
              <a:gd name="connsiteY112" fmla="*/ 8022 h 9968"/>
              <a:gd name="connsiteX113" fmla="*/ 6835 w 10000"/>
              <a:gd name="connsiteY113" fmla="*/ 8022 h 9968"/>
              <a:gd name="connsiteX114" fmla="*/ 6835 w 10000"/>
              <a:gd name="connsiteY114" fmla="*/ 8022 h 9968"/>
              <a:gd name="connsiteX115" fmla="*/ 6835 w 10000"/>
              <a:gd name="connsiteY115" fmla="*/ 8022 h 9968"/>
              <a:gd name="connsiteX116" fmla="*/ 6835 w 10000"/>
              <a:gd name="connsiteY116" fmla="*/ 8022 h 9968"/>
              <a:gd name="connsiteX117" fmla="*/ 6835 w 10000"/>
              <a:gd name="connsiteY117" fmla="*/ 8022 h 9968"/>
              <a:gd name="connsiteX118" fmla="*/ 6835 w 10000"/>
              <a:gd name="connsiteY118" fmla="*/ 8022 h 9968"/>
              <a:gd name="connsiteX119" fmla="*/ 6835 w 10000"/>
              <a:gd name="connsiteY119" fmla="*/ 8022 h 9968"/>
              <a:gd name="connsiteX120" fmla="*/ 6663 w 10000"/>
              <a:gd name="connsiteY120" fmla="*/ 8022 h 9968"/>
              <a:gd name="connsiteX121" fmla="*/ 6512 w 10000"/>
              <a:gd name="connsiteY121" fmla="*/ 7985 h 9968"/>
              <a:gd name="connsiteX122" fmla="*/ 6442 w 10000"/>
              <a:gd name="connsiteY122" fmla="*/ 7956 h 9968"/>
              <a:gd name="connsiteX123" fmla="*/ 6381 w 10000"/>
              <a:gd name="connsiteY123" fmla="*/ 7928 h 9968"/>
              <a:gd name="connsiteX124" fmla="*/ 6321 w 10000"/>
              <a:gd name="connsiteY124" fmla="*/ 7891 h 9968"/>
              <a:gd name="connsiteX125" fmla="*/ 6270 w 10000"/>
              <a:gd name="connsiteY125" fmla="*/ 7844 h 9968"/>
              <a:gd name="connsiteX126" fmla="*/ 6220 w 10000"/>
              <a:gd name="connsiteY126" fmla="*/ 7787 h 9968"/>
              <a:gd name="connsiteX127" fmla="*/ 6169 w 10000"/>
              <a:gd name="connsiteY127" fmla="*/ 7722 h 9968"/>
              <a:gd name="connsiteX128" fmla="*/ 6149 w 10000"/>
              <a:gd name="connsiteY128" fmla="*/ 7657 h 9968"/>
              <a:gd name="connsiteX129" fmla="*/ 6109 w 10000"/>
              <a:gd name="connsiteY129" fmla="*/ 7572 h 9968"/>
              <a:gd name="connsiteX130" fmla="*/ 6099 w 10000"/>
              <a:gd name="connsiteY130" fmla="*/ 7487 h 9968"/>
              <a:gd name="connsiteX131" fmla="*/ 6089 w 10000"/>
              <a:gd name="connsiteY131" fmla="*/ 7384 h 9968"/>
              <a:gd name="connsiteX132" fmla="*/ 6089 w 10000"/>
              <a:gd name="connsiteY132" fmla="*/ 7272 h 9968"/>
              <a:gd name="connsiteX133" fmla="*/ 6089 w 10000"/>
              <a:gd name="connsiteY133" fmla="*/ 7149 h 9968"/>
              <a:gd name="connsiteX134" fmla="*/ 6089 w 10000"/>
              <a:gd name="connsiteY134" fmla="*/ 7149 h 9968"/>
              <a:gd name="connsiteX135" fmla="*/ 6089 w 10000"/>
              <a:gd name="connsiteY135" fmla="*/ 7149 h 9968"/>
              <a:gd name="connsiteX136" fmla="*/ 6089 w 10000"/>
              <a:gd name="connsiteY136" fmla="*/ 7149 h 9968"/>
              <a:gd name="connsiteX137" fmla="*/ 6089 w 10000"/>
              <a:gd name="connsiteY137" fmla="*/ 7120 h 9968"/>
              <a:gd name="connsiteX138" fmla="*/ 6089 w 10000"/>
              <a:gd name="connsiteY138" fmla="*/ 7120 h 9968"/>
              <a:gd name="connsiteX139" fmla="*/ 6099 w 10000"/>
              <a:gd name="connsiteY139" fmla="*/ 7120 h 9968"/>
              <a:gd name="connsiteX140" fmla="*/ 6099 w 10000"/>
              <a:gd name="connsiteY140" fmla="*/ 7120 h 9968"/>
              <a:gd name="connsiteX141" fmla="*/ 6099 w 10000"/>
              <a:gd name="connsiteY141" fmla="*/ 7112 h 9968"/>
              <a:gd name="connsiteX142" fmla="*/ 6099 w 10000"/>
              <a:gd name="connsiteY142" fmla="*/ 7112 h 9968"/>
              <a:gd name="connsiteX143" fmla="*/ 6099 w 10000"/>
              <a:gd name="connsiteY143" fmla="*/ 7112 h 9968"/>
              <a:gd name="connsiteX144" fmla="*/ 6099 w 10000"/>
              <a:gd name="connsiteY144" fmla="*/ 7112 h 9968"/>
              <a:gd name="connsiteX145" fmla="*/ 6129 w 10000"/>
              <a:gd name="connsiteY145" fmla="*/ 6802 h 9968"/>
              <a:gd name="connsiteX146" fmla="*/ 6179 w 10000"/>
              <a:gd name="connsiteY146" fmla="*/ 6548 h 9968"/>
              <a:gd name="connsiteX147" fmla="*/ 6240 w 10000"/>
              <a:gd name="connsiteY147" fmla="*/ 6332 h 9968"/>
              <a:gd name="connsiteX148" fmla="*/ 6280 w 10000"/>
              <a:gd name="connsiteY148" fmla="*/ 6256 h 9968"/>
              <a:gd name="connsiteX149" fmla="*/ 6321 w 10000"/>
              <a:gd name="connsiteY149" fmla="*/ 6172 h 9968"/>
              <a:gd name="connsiteX150" fmla="*/ 6351 w 10000"/>
              <a:gd name="connsiteY150" fmla="*/ 6116 h 9968"/>
              <a:gd name="connsiteX151" fmla="*/ 6401 w 10000"/>
              <a:gd name="connsiteY151" fmla="*/ 6060 h 9968"/>
              <a:gd name="connsiteX152" fmla="*/ 6452 w 10000"/>
              <a:gd name="connsiteY152" fmla="*/ 6013 h 9968"/>
              <a:gd name="connsiteX153" fmla="*/ 6512 w 10000"/>
              <a:gd name="connsiteY153" fmla="*/ 5975 h 9968"/>
              <a:gd name="connsiteX154" fmla="*/ 6563 w 10000"/>
              <a:gd name="connsiteY154" fmla="*/ 5947 h 9968"/>
              <a:gd name="connsiteX155" fmla="*/ 6623 w 10000"/>
              <a:gd name="connsiteY155" fmla="*/ 5938 h 9968"/>
              <a:gd name="connsiteX156" fmla="*/ 6694 w 10000"/>
              <a:gd name="connsiteY156" fmla="*/ 5919 h 9968"/>
              <a:gd name="connsiteX157" fmla="*/ 6774 w 10000"/>
              <a:gd name="connsiteY157" fmla="*/ 5910 h 9968"/>
              <a:gd name="connsiteX158" fmla="*/ 6774 w 10000"/>
              <a:gd name="connsiteY158" fmla="*/ 5910 h 9968"/>
              <a:gd name="connsiteX159" fmla="*/ 6774 w 10000"/>
              <a:gd name="connsiteY159" fmla="*/ 5910 h 9968"/>
              <a:gd name="connsiteX160" fmla="*/ 6774 w 10000"/>
              <a:gd name="connsiteY160" fmla="*/ 5910 h 9968"/>
              <a:gd name="connsiteX161" fmla="*/ 6774 w 10000"/>
              <a:gd name="connsiteY161" fmla="*/ 5910 h 9968"/>
              <a:gd name="connsiteX162" fmla="*/ 6774 w 10000"/>
              <a:gd name="connsiteY162" fmla="*/ 5910 h 9968"/>
              <a:gd name="connsiteX163" fmla="*/ 6774 w 10000"/>
              <a:gd name="connsiteY163" fmla="*/ 5910 h 9968"/>
              <a:gd name="connsiteX164" fmla="*/ 6774 w 10000"/>
              <a:gd name="connsiteY164" fmla="*/ 5910 h 9968"/>
              <a:gd name="connsiteX165" fmla="*/ 6875 w 10000"/>
              <a:gd name="connsiteY165" fmla="*/ 5919 h 9968"/>
              <a:gd name="connsiteX166" fmla="*/ 7006 w 10000"/>
              <a:gd name="connsiteY166" fmla="*/ 5947 h 9968"/>
              <a:gd name="connsiteX167" fmla="*/ 7137 w 10000"/>
              <a:gd name="connsiteY167" fmla="*/ 5966 h 9968"/>
              <a:gd name="connsiteX168" fmla="*/ 7268 w 10000"/>
              <a:gd name="connsiteY168" fmla="*/ 6013 h 9968"/>
              <a:gd name="connsiteX169" fmla="*/ 7601 w 10000"/>
              <a:gd name="connsiteY169" fmla="*/ 6125 h 9968"/>
              <a:gd name="connsiteX170" fmla="*/ 7964 w 10000"/>
              <a:gd name="connsiteY170" fmla="*/ 6267 h 9968"/>
              <a:gd name="connsiteX171" fmla="*/ 7964 w 10000"/>
              <a:gd name="connsiteY171" fmla="*/ 6267 h 9968"/>
              <a:gd name="connsiteX172" fmla="*/ 7984 w 10000"/>
              <a:gd name="connsiteY172" fmla="*/ 6267 h 9968"/>
              <a:gd name="connsiteX173" fmla="*/ 7984 w 10000"/>
              <a:gd name="connsiteY173" fmla="*/ 6267 h 9968"/>
              <a:gd name="connsiteX174" fmla="*/ 7994 w 10000"/>
              <a:gd name="connsiteY174" fmla="*/ 6267 h 9968"/>
              <a:gd name="connsiteX175" fmla="*/ 7994 w 10000"/>
              <a:gd name="connsiteY175" fmla="*/ 6267 h 9968"/>
              <a:gd name="connsiteX176" fmla="*/ 8216 w 10000"/>
              <a:gd name="connsiteY176" fmla="*/ 6341 h 9968"/>
              <a:gd name="connsiteX177" fmla="*/ 8407 w 10000"/>
              <a:gd name="connsiteY177" fmla="*/ 6399 h 9968"/>
              <a:gd name="connsiteX178" fmla="*/ 8599 w 10000"/>
              <a:gd name="connsiteY178" fmla="*/ 6436 h 9968"/>
              <a:gd name="connsiteX179" fmla="*/ 8770 w 10000"/>
              <a:gd name="connsiteY179" fmla="*/ 6445 h 9968"/>
              <a:gd name="connsiteX180" fmla="*/ 8770 w 10000"/>
              <a:gd name="connsiteY180" fmla="*/ 6445 h 9968"/>
              <a:gd name="connsiteX181" fmla="*/ 8770 w 10000"/>
              <a:gd name="connsiteY181" fmla="*/ 6445 h 9968"/>
              <a:gd name="connsiteX182" fmla="*/ 8770 w 10000"/>
              <a:gd name="connsiteY182" fmla="*/ 6445 h 9968"/>
              <a:gd name="connsiteX183" fmla="*/ 8770 w 10000"/>
              <a:gd name="connsiteY183" fmla="*/ 6445 h 9968"/>
              <a:gd name="connsiteX184" fmla="*/ 8770 w 10000"/>
              <a:gd name="connsiteY184" fmla="*/ 6445 h 9968"/>
              <a:gd name="connsiteX185" fmla="*/ 8911 w 10000"/>
              <a:gd name="connsiteY185" fmla="*/ 6436 h 9968"/>
              <a:gd name="connsiteX186" fmla="*/ 9032 w 10000"/>
              <a:gd name="connsiteY186" fmla="*/ 6399 h 9968"/>
              <a:gd name="connsiteX187" fmla="*/ 9093 w 10000"/>
              <a:gd name="connsiteY187" fmla="*/ 6378 h 9968"/>
              <a:gd name="connsiteX188" fmla="*/ 9143 w 10000"/>
              <a:gd name="connsiteY188" fmla="*/ 6351 h 9968"/>
              <a:gd name="connsiteX189" fmla="*/ 9194 w 10000"/>
              <a:gd name="connsiteY189" fmla="*/ 6323 h 9968"/>
              <a:gd name="connsiteX190" fmla="*/ 9244 w 10000"/>
              <a:gd name="connsiteY190" fmla="*/ 6276 h 9968"/>
              <a:gd name="connsiteX191" fmla="*/ 9274 w 10000"/>
              <a:gd name="connsiteY191" fmla="*/ 6230 h 9968"/>
              <a:gd name="connsiteX192" fmla="*/ 9315 w 10000"/>
              <a:gd name="connsiteY192" fmla="*/ 6172 h 9968"/>
              <a:gd name="connsiteX193" fmla="*/ 9375 w 10000"/>
              <a:gd name="connsiteY193" fmla="*/ 6042 h 9968"/>
              <a:gd name="connsiteX194" fmla="*/ 9425 w 10000"/>
              <a:gd name="connsiteY194" fmla="*/ 5862 h 9968"/>
              <a:gd name="connsiteX195" fmla="*/ 9446 w 10000"/>
              <a:gd name="connsiteY195" fmla="*/ 5675 h 9968"/>
              <a:gd name="connsiteX196" fmla="*/ 9456 w 10000"/>
              <a:gd name="connsiteY196" fmla="*/ 5430 h 9968"/>
              <a:gd name="connsiteX197" fmla="*/ 9446 w 10000"/>
              <a:gd name="connsiteY197" fmla="*/ 5167 h 9968"/>
              <a:gd name="connsiteX198" fmla="*/ 9415 w 10000"/>
              <a:gd name="connsiteY198" fmla="*/ 4866 h 9968"/>
              <a:gd name="connsiteX199" fmla="*/ 9365 w 10000"/>
              <a:gd name="connsiteY199" fmla="*/ 4509 h 9968"/>
              <a:gd name="connsiteX200" fmla="*/ 9284 w 10000"/>
              <a:gd name="connsiteY200" fmla="*/ 4124 h 9968"/>
              <a:gd name="connsiteX201" fmla="*/ 9204 w 10000"/>
              <a:gd name="connsiteY201" fmla="*/ 3673 h 9968"/>
              <a:gd name="connsiteX202" fmla="*/ 9083 w 10000"/>
              <a:gd name="connsiteY202" fmla="*/ 3203 h 9968"/>
              <a:gd name="connsiteX203" fmla="*/ 8931 w 10000"/>
              <a:gd name="connsiteY203" fmla="*/ 2678 h 9968"/>
              <a:gd name="connsiteX204" fmla="*/ 8931 w 10000"/>
              <a:gd name="connsiteY204" fmla="*/ 2678 h 9968"/>
              <a:gd name="connsiteX205" fmla="*/ 8931 w 10000"/>
              <a:gd name="connsiteY205" fmla="*/ 2640 h 9968"/>
              <a:gd name="connsiteX206" fmla="*/ 8931 w 10000"/>
              <a:gd name="connsiteY206" fmla="*/ 2640 h 9968"/>
              <a:gd name="connsiteX207" fmla="*/ 8921 w 10000"/>
              <a:gd name="connsiteY207" fmla="*/ 2631 h 9968"/>
              <a:gd name="connsiteX208" fmla="*/ 8921 w 10000"/>
              <a:gd name="connsiteY208" fmla="*/ 2631 h 9968"/>
              <a:gd name="connsiteX209" fmla="*/ 8911 w 10000"/>
              <a:gd name="connsiteY209" fmla="*/ 2584 h 9968"/>
              <a:gd name="connsiteX210" fmla="*/ 8911 w 10000"/>
              <a:gd name="connsiteY210" fmla="*/ 2584 h 9968"/>
              <a:gd name="connsiteX211" fmla="*/ 8911 w 10000"/>
              <a:gd name="connsiteY211" fmla="*/ 2575 h 9968"/>
              <a:gd name="connsiteX212" fmla="*/ 8911 w 10000"/>
              <a:gd name="connsiteY212" fmla="*/ 2575 h 9968"/>
              <a:gd name="connsiteX213" fmla="*/ 8911 w 10000"/>
              <a:gd name="connsiteY213" fmla="*/ 2575 h 9968"/>
              <a:gd name="connsiteX214" fmla="*/ 8911 w 10000"/>
              <a:gd name="connsiteY214" fmla="*/ 2575 h 9968"/>
              <a:gd name="connsiteX215" fmla="*/ 8478 w 10000"/>
              <a:gd name="connsiteY215" fmla="*/ 2603 h 9968"/>
              <a:gd name="connsiteX216" fmla="*/ 8044 w 10000"/>
              <a:gd name="connsiteY216" fmla="*/ 2640 h 9968"/>
              <a:gd name="connsiteX217" fmla="*/ 7147 w 10000"/>
              <a:gd name="connsiteY217" fmla="*/ 2733 h 9968"/>
              <a:gd name="connsiteX218" fmla="*/ 6300 w 10000"/>
              <a:gd name="connsiteY218" fmla="*/ 2828 h 9968"/>
              <a:gd name="connsiteX219" fmla="*/ 5917 w 10000"/>
              <a:gd name="connsiteY219" fmla="*/ 2856 h 9968"/>
              <a:gd name="connsiteX220" fmla="*/ 5554 w 10000"/>
              <a:gd name="connsiteY220" fmla="*/ 2884 h 9968"/>
              <a:gd name="connsiteX221" fmla="*/ 5554 w 10000"/>
              <a:gd name="connsiteY221" fmla="*/ 2884 h 9968"/>
              <a:gd name="connsiteX222" fmla="*/ 5484 w 10000"/>
              <a:gd name="connsiteY222" fmla="*/ 2884 h 9968"/>
              <a:gd name="connsiteX223" fmla="*/ 5484 w 10000"/>
              <a:gd name="connsiteY223" fmla="*/ 2884 h 9968"/>
              <a:gd name="connsiteX224" fmla="*/ 5484 w 10000"/>
              <a:gd name="connsiteY224" fmla="*/ 2884 h 9968"/>
              <a:gd name="connsiteX225" fmla="*/ 5484 w 10000"/>
              <a:gd name="connsiteY225" fmla="*/ 2884 h 9968"/>
              <a:gd name="connsiteX226" fmla="*/ 5484 w 10000"/>
              <a:gd name="connsiteY226" fmla="*/ 2884 h 9968"/>
              <a:gd name="connsiteX227" fmla="*/ 5484 w 10000"/>
              <a:gd name="connsiteY227" fmla="*/ 2884 h 9968"/>
              <a:gd name="connsiteX228" fmla="*/ 5484 w 10000"/>
              <a:gd name="connsiteY228" fmla="*/ 2884 h 9968"/>
              <a:gd name="connsiteX229" fmla="*/ 5313 w 10000"/>
              <a:gd name="connsiteY229" fmla="*/ 2865 h 9968"/>
              <a:gd name="connsiteX230" fmla="*/ 5151 w 10000"/>
              <a:gd name="connsiteY230" fmla="*/ 2838 h 9968"/>
              <a:gd name="connsiteX231" fmla="*/ 5030 w 10000"/>
              <a:gd name="connsiteY231" fmla="*/ 2780 h 9968"/>
              <a:gd name="connsiteX232" fmla="*/ 4919 w 10000"/>
              <a:gd name="connsiteY232" fmla="*/ 2705 h 9968"/>
              <a:gd name="connsiteX233" fmla="*/ 4829 w 10000"/>
              <a:gd name="connsiteY233" fmla="*/ 2621 h 9968"/>
              <a:gd name="connsiteX234" fmla="*/ 4748 w 10000"/>
              <a:gd name="connsiteY234" fmla="*/ 2518 h 9968"/>
              <a:gd name="connsiteX235" fmla="*/ 4708 w 10000"/>
              <a:gd name="connsiteY235" fmla="*/ 2406 h 9968"/>
              <a:gd name="connsiteX236" fmla="*/ 4667 w 10000"/>
              <a:gd name="connsiteY236" fmla="*/ 2275 h 9968"/>
              <a:gd name="connsiteX237" fmla="*/ 4637 w 10000"/>
              <a:gd name="connsiteY237" fmla="*/ 2142 h 9968"/>
              <a:gd name="connsiteX238" fmla="*/ 4627 w 10000"/>
              <a:gd name="connsiteY238" fmla="*/ 2002 h 9968"/>
              <a:gd name="connsiteX239" fmla="*/ 4627 w 10000"/>
              <a:gd name="connsiteY239" fmla="*/ 1851 h 9968"/>
              <a:gd name="connsiteX240" fmla="*/ 4637 w 10000"/>
              <a:gd name="connsiteY240" fmla="*/ 1709 h 9968"/>
              <a:gd name="connsiteX241" fmla="*/ 4667 w 10000"/>
              <a:gd name="connsiteY241" fmla="*/ 1549 h 9968"/>
              <a:gd name="connsiteX242" fmla="*/ 4688 w 10000"/>
              <a:gd name="connsiteY242" fmla="*/ 1399 h 9968"/>
              <a:gd name="connsiteX243" fmla="*/ 4728 w 10000"/>
              <a:gd name="connsiteY243" fmla="*/ 1250 h 9968"/>
              <a:gd name="connsiteX244" fmla="*/ 4778 w 10000"/>
              <a:gd name="connsiteY244" fmla="*/ 1099 h 9968"/>
              <a:gd name="connsiteX245" fmla="*/ 4778 w 10000"/>
              <a:gd name="connsiteY245" fmla="*/ 1099 h 9968"/>
              <a:gd name="connsiteX246" fmla="*/ 4778 w 10000"/>
              <a:gd name="connsiteY246" fmla="*/ 1099 h 9968"/>
              <a:gd name="connsiteX247" fmla="*/ 4778 w 10000"/>
              <a:gd name="connsiteY247" fmla="*/ 1099 h 9968"/>
              <a:gd name="connsiteX248" fmla="*/ 4778 w 10000"/>
              <a:gd name="connsiteY248" fmla="*/ 1099 h 9968"/>
              <a:gd name="connsiteX249" fmla="*/ 4778 w 10000"/>
              <a:gd name="connsiteY249" fmla="*/ 1099 h 9968"/>
              <a:gd name="connsiteX250" fmla="*/ 4788 w 10000"/>
              <a:gd name="connsiteY250" fmla="*/ 1089 h 9968"/>
              <a:gd name="connsiteX251" fmla="*/ 4788 w 10000"/>
              <a:gd name="connsiteY251" fmla="*/ 1089 h 9968"/>
              <a:gd name="connsiteX252" fmla="*/ 4788 w 10000"/>
              <a:gd name="connsiteY252" fmla="*/ 1089 h 9968"/>
              <a:gd name="connsiteX253" fmla="*/ 4788 w 10000"/>
              <a:gd name="connsiteY253" fmla="*/ 1089 h 9968"/>
              <a:gd name="connsiteX254" fmla="*/ 4788 w 10000"/>
              <a:gd name="connsiteY254" fmla="*/ 1080 h 9968"/>
              <a:gd name="connsiteX255" fmla="*/ 4788 w 10000"/>
              <a:gd name="connsiteY255" fmla="*/ 1080 h 9968"/>
              <a:gd name="connsiteX256" fmla="*/ 4788 w 10000"/>
              <a:gd name="connsiteY256" fmla="*/ 1080 h 9968"/>
              <a:gd name="connsiteX257" fmla="*/ 4788 w 10000"/>
              <a:gd name="connsiteY257" fmla="*/ 1080 h 9968"/>
              <a:gd name="connsiteX258" fmla="*/ 4788 w 10000"/>
              <a:gd name="connsiteY258" fmla="*/ 1071 h 9968"/>
              <a:gd name="connsiteX259" fmla="*/ 4788 w 10000"/>
              <a:gd name="connsiteY259" fmla="*/ 1071 h 9968"/>
              <a:gd name="connsiteX260" fmla="*/ 4788 w 10000"/>
              <a:gd name="connsiteY260" fmla="*/ 1071 h 9968"/>
              <a:gd name="connsiteX261" fmla="*/ 4788 w 10000"/>
              <a:gd name="connsiteY261" fmla="*/ 1071 h 9968"/>
              <a:gd name="connsiteX262" fmla="*/ 4788 w 10000"/>
              <a:gd name="connsiteY262" fmla="*/ 1061 h 9968"/>
              <a:gd name="connsiteX263" fmla="*/ 4788 w 10000"/>
              <a:gd name="connsiteY263" fmla="*/ 1061 h 9968"/>
              <a:gd name="connsiteX264" fmla="*/ 4798 w 10000"/>
              <a:gd name="connsiteY264" fmla="*/ 1061 h 9968"/>
              <a:gd name="connsiteX265" fmla="*/ 4798 w 10000"/>
              <a:gd name="connsiteY265" fmla="*/ 1061 h 9968"/>
              <a:gd name="connsiteX266" fmla="*/ 4859 w 10000"/>
              <a:gd name="connsiteY266" fmla="*/ 827 h 9968"/>
              <a:gd name="connsiteX267" fmla="*/ 4909 w 10000"/>
              <a:gd name="connsiteY267" fmla="*/ 620 h 9968"/>
              <a:gd name="connsiteX268" fmla="*/ 4919 w 10000"/>
              <a:gd name="connsiteY268" fmla="*/ 536 h 9968"/>
              <a:gd name="connsiteX269" fmla="*/ 4919 w 10000"/>
              <a:gd name="connsiteY269" fmla="*/ 441 h 9968"/>
              <a:gd name="connsiteX270" fmla="*/ 4909 w 10000"/>
              <a:gd name="connsiteY270" fmla="*/ 366 h 9968"/>
              <a:gd name="connsiteX271" fmla="*/ 4899 w 10000"/>
              <a:gd name="connsiteY271" fmla="*/ 291 h 9968"/>
              <a:gd name="connsiteX272" fmla="*/ 4859 w 10000"/>
              <a:gd name="connsiteY272" fmla="*/ 226 h 9968"/>
              <a:gd name="connsiteX273" fmla="*/ 4829 w 10000"/>
              <a:gd name="connsiteY273" fmla="*/ 169 h 9968"/>
              <a:gd name="connsiteX274" fmla="*/ 4778 w 10000"/>
              <a:gd name="connsiteY274" fmla="*/ 112 h 9968"/>
              <a:gd name="connsiteX275" fmla="*/ 4708 w 10000"/>
              <a:gd name="connsiteY275" fmla="*/ 75 h 9968"/>
              <a:gd name="connsiteX276" fmla="*/ 4627 w 10000"/>
              <a:gd name="connsiteY276" fmla="*/ 46 h 9968"/>
              <a:gd name="connsiteX277" fmla="*/ 4536 w 10000"/>
              <a:gd name="connsiteY277" fmla="*/ 9 h 9968"/>
              <a:gd name="connsiteX278" fmla="*/ 4425 w 10000"/>
              <a:gd name="connsiteY278" fmla="*/ 0 h 9968"/>
              <a:gd name="connsiteX279" fmla="*/ 4304 w 10000"/>
              <a:gd name="connsiteY279" fmla="*/ 0 h 9968"/>
              <a:gd name="connsiteX280" fmla="*/ 4304 w 10000"/>
              <a:gd name="connsiteY280" fmla="*/ 0 h 9968"/>
              <a:gd name="connsiteX281" fmla="*/ 4304 w 10000"/>
              <a:gd name="connsiteY281" fmla="*/ 0 h 9968"/>
              <a:gd name="connsiteX0" fmla="*/ 4304 w 10000"/>
              <a:gd name="connsiteY0" fmla="*/ 0 h 9726"/>
              <a:gd name="connsiteX1" fmla="*/ 4304 w 10000"/>
              <a:gd name="connsiteY1" fmla="*/ 0 h 9726"/>
              <a:gd name="connsiteX2" fmla="*/ 4304 w 10000"/>
              <a:gd name="connsiteY2" fmla="*/ 0 h 9726"/>
              <a:gd name="connsiteX3" fmla="*/ 4163 w 10000"/>
              <a:gd name="connsiteY3" fmla="*/ 0 h 9726"/>
              <a:gd name="connsiteX4" fmla="*/ 4002 w 10000"/>
              <a:gd name="connsiteY4" fmla="*/ 9 h 9726"/>
              <a:gd name="connsiteX5" fmla="*/ 3851 w 10000"/>
              <a:gd name="connsiteY5" fmla="*/ 29 h 9726"/>
              <a:gd name="connsiteX6" fmla="*/ 3659 w 10000"/>
              <a:gd name="connsiteY6" fmla="*/ 66 h 9726"/>
              <a:gd name="connsiteX7" fmla="*/ 3659 w 10000"/>
              <a:gd name="connsiteY7" fmla="*/ 66 h 9726"/>
              <a:gd name="connsiteX8" fmla="*/ 3659 w 10000"/>
              <a:gd name="connsiteY8" fmla="*/ 66 h 9726"/>
              <a:gd name="connsiteX9" fmla="*/ 3659 w 10000"/>
              <a:gd name="connsiteY9" fmla="*/ 66 h 9726"/>
              <a:gd name="connsiteX10" fmla="*/ 3649 w 10000"/>
              <a:gd name="connsiteY10" fmla="*/ 66 h 9726"/>
              <a:gd name="connsiteX11" fmla="*/ 3649 w 10000"/>
              <a:gd name="connsiteY11" fmla="*/ 66 h 9726"/>
              <a:gd name="connsiteX12" fmla="*/ 3649 w 10000"/>
              <a:gd name="connsiteY12" fmla="*/ 75 h 9726"/>
              <a:gd name="connsiteX13" fmla="*/ 3649 w 10000"/>
              <a:gd name="connsiteY13" fmla="*/ 75 h 9726"/>
              <a:gd name="connsiteX14" fmla="*/ 3649 w 10000"/>
              <a:gd name="connsiteY14" fmla="*/ 75 h 9726"/>
              <a:gd name="connsiteX15" fmla="*/ 3407 w 10000"/>
              <a:gd name="connsiteY15" fmla="*/ 131 h 9726"/>
              <a:gd name="connsiteX16" fmla="*/ 3216 w 10000"/>
              <a:gd name="connsiteY16" fmla="*/ 189 h 9726"/>
              <a:gd name="connsiteX17" fmla="*/ 3054 w 10000"/>
              <a:gd name="connsiteY17" fmla="*/ 265 h 9726"/>
              <a:gd name="connsiteX18" fmla="*/ 2913 w 10000"/>
              <a:gd name="connsiteY18" fmla="*/ 340 h 9726"/>
              <a:gd name="connsiteX19" fmla="*/ 2833 w 10000"/>
              <a:gd name="connsiteY19" fmla="*/ 424 h 9726"/>
              <a:gd name="connsiteX20" fmla="*/ 2792 w 10000"/>
              <a:gd name="connsiteY20" fmla="*/ 462 h 9726"/>
              <a:gd name="connsiteX21" fmla="*/ 2772 w 10000"/>
              <a:gd name="connsiteY21" fmla="*/ 509 h 9726"/>
              <a:gd name="connsiteX22" fmla="*/ 2732 w 10000"/>
              <a:gd name="connsiteY22" fmla="*/ 611 h 9726"/>
              <a:gd name="connsiteX23" fmla="*/ 2722 w 10000"/>
              <a:gd name="connsiteY23" fmla="*/ 726 h 9726"/>
              <a:gd name="connsiteX24" fmla="*/ 2722 w 10000"/>
              <a:gd name="connsiteY24" fmla="*/ 726 h 9726"/>
              <a:gd name="connsiteX25" fmla="*/ 2732 w 10000"/>
              <a:gd name="connsiteY25" fmla="*/ 857 h 9726"/>
              <a:gd name="connsiteX26" fmla="*/ 2762 w 10000"/>
              <a:gd name="connsiteY26" fmla="*/ 980 h 9726"/>
              <a:gd name="connsiteX27" fmla="*/ 2792 w 10000"/>
              <a:gd name="connsiteY27" fmla="*/ 1121 h 9726"/>
              <a:gd name="connsiteX28" fmla="*/ 2853 w 10000"/>
              <a:gd name="connsiteY28" fmla="*/ 1280 h 9726"/>
              <a:gd name="connsiteX29" fmla="*/ 2984 w 10000"/>
              <a:gd name="connsiteY29" fmla="*/ 1620 h 9726"/>
              <a:gd name="connsiteX30" fmla="*/ 3125 w 10000"/>
              <a:gd name="connsiteY30" fmla="*/ 2036 h 9726"/>
              <a:gd name="connsiteX31" fmla="*/ 3125 w 10000"/>
              <a:gd name="connsiteY31" fmla="*/ 2036 h 9726"/>
              <a:gd name="connsiteX32" fmla="*/ 3125 w 10000"/>
              <a:gd name="connsiteY32" fmla="*/ 2036 h 9726"/>
              <a:gd name="connsiteX33" fmla="*/ 3125 w 10000"/>
              <a:gd name="connsiteY33" fmla="*/ 2046 h 9726"/>
              <a:gd name="connsiteX34" fmla="*/ 3125 w 10000"/>
              <a:gd name="connsiteY34" fmla="*/ 2046 h 9726"/>
              <a:gd name="connsiteX35" fmla="*/ 3135 w 10000"/>
              <a:gd name="connsiteY35" fmla="*/ 2055 h 9726"/>
              <a:gd name="connsiteX36" fmla="*/ 3135 w 10000"/>
              <a:gd name="connsiteY36" fmla="*/ 2055 h 9726"/>
              <a:gd name="connsiteX37" fmla="*/ 3175 w 10000"/>
              <a:gd name="connsiteY37" fmla="*/ 2168 h 9726"/>
              <a:gd name="connsiteX38" fmla="*/ 3196 w 10000"/>
              <a:gd name="connsiteY38" fmla="*/ 2282 h 9726"/>
              <a:gd name="connsiteX39" fmla="*/ 3216 w 10000"/>
              <a:gd name="connsiteY39" fmla="*/ 2385 h 9726"/>
              <a:gd name="connsiteX40" fmla="*/ 3216 w 10000"/>
              <a:gd name="connsiteY40" fmla="*/ 2480 h 9726"/>
              <a:gd name="connsiteX41" fmla="*/ 3196 w 10000"/>
              <a:gd name="connsiteY41" fmla="*/ 2554 h 9726"/>
              <a:gd name="connsiteX42" fmla="*/ 3175 w 10000"/>
              <a:gd name="connsiteY42" fmla="*/ 2629 h 9726"/>
              <a:gd name="connsiteX43" fmla="*/ 3145 w 10000"/>
              <a:gd name="connsiteY43" fmla="*/ 2687 h 9726"/>
              <a:gd name="connsiteX44" fmla="*/ 3105 w 10000"/>
              <a:gd name="connsiteY44" fmla="*/ 2734 h 9726"/>
              <a:gd name="connsiteX45" fmla="*/ 3065 w 10000"/>
              <a:gd name="connsiteY45" fmla="*/ 2771 h 9726"/>
              <a:gd name="connsiteX46" fmla="*/ 3004 w 10000"/>
              <a:gd name="connsiteY46" fmla="*/ 2809 h 9726"/>
              <a:gd name="connsiteX47" fmla="*/ 2944 w 10000"/>
              <a:gd name="connsiteY47" fmla="*/ 2837 h 9726"/>
              <a:gd name="connsiteX48" fmla="*/ 2873 w 10000"/>
              <a:gd name="connsiteY48" fmla="*/ 2856 h 9726"/>
              <a:gd name="connsiteX49" fmla="*/ 2722 w 10000"/>
              <a:gd name="connsiteY49" fmla="*/ 2874 h 9726"/>
              <a:gd name="connsiteX50" fmla="*/ 2550 w 10000"/>
              <a:gd name="connsiteY50" fmla="*/ 2893 h 9726"/>
              <a:gd name="connsiteX51" fmla="*/ 2550 w 10000"/>
              <a:gd name="connsiteY51" fmla="*/ 2893 h 9726"/>
              <a:gd name="connsiteX52" fmla="*/ 2550 w 10000"/>
              <a:gd name="connsiteY52" fmla="*/ 2893 h 9726"/>
              <a:gd name="connsiteX53" fmla="*/ 2550 w 10000"/>
              <a:gd name="connsiteY53" fmla="*/ 2893 h 9726"/>
              <a:gd name="connsiteX54" fmla="*/ 2550 w 10000"/>
              <a:gd name="connsiteY54" fmla="*/ 2893 h 9726"/>
              <a:gd name="connsiteX55" fmla="*/ 2550 w 10000"/>
              <a:gd name="connsiteY55" fmla="*/ 2893 h 9726"/>
              <a:gd name="connsiteX56" fmla="*/ 2550 w 10000"/>
              <a:gd name="connsiteY56" fmla="*/ 2893 h 9726"/>
              <a:gd name="connsiteX57" fmla="*/ 2550 w 10000"/>
              <a:gd name="connsiteY57" fmla="*/ 2893 h 9726"/>
              <a:gd name="connsiteX58" fmla="*/ 2339 w 10000"/>
              <a:gd name="connsiteY58" fmla="*/ 2893 h 9726"/>
              <a:gd name="connsiteX59" fmla="*/ 2127 w 10000"/>
              <a:gd name="connsiteY59" fmla="*/ 2865 h 9726"/>
              <a:gd name="connsiteX60" fmla="*/ 2127 w 10000"/>
              <a:gd name="connsiteY60" fmla="*/ 2865 h 9726"/>
              <a:gd name="connsiteX61" fmla="*/ 1804 w 10000"/>
              <a:gd name="connsiteY61" fmla="*/ 2837 h 9726"/>
              <a:gd name="connsiteX62" fmla="*/ 1502 w 10000"/>
              <a:gd name="connsiteY62" fmla="*/ 2818 h 9726"/>
              <a:gd name="connsiteX63" fmla="*/ 1502 w 10000"/>
              <a:gd name="connsiteY63" fmla="*/ 2818 h 9726"/>
              <a:gd name="connsiteX64" fmla="*/ 1230 w 10000"/>
              <a:gd name="connsiteY64" fmla="*/ 2809 h 9726"/>
              <a:gd name="connsiteX65" fmla="*/ 867 w 10000"/>
              <a:gd name="connsiteY65" fmla="*/ 2789 h 9726"/>
              <a:gd name="connsiteX66" fmla="*/ 0 w 10000"/>
              <a:gd name="connsiteY66" fmla="*/ 2705 h 9726"/>
              <a:gd name="connsiteX67" fmla="*/ 0 w 10000"/>
              <a:gd name="connsiteY67" fmla="*/ 9726 h 9726"/>
              <a:gd name="connsiteX68" fmla="*/ 9990 w 10000"/>
              <a:gd name="connsiteY68" fmla="*/ 9726 h 9726"/>
              <a:gd name="connsiteX69" fmla="*/ 9990 w 10000"/>
              <a:gd name="connsiteY69" fmla="*/ 9726 h 9726"/>
              <a:gd name="connsiteX70" fmla="*/ 9990 w 10000"/>
              <a:gd name="connsiteY70" fmla="*/ 9577 h 9726"/>
              <a:gd name="connsiteX71" fmla="*/ 10000 w 10000"/>
              <a:gd name="connsiteY71" fmla="*/ 9217 h 9726"/>
              <a:gd name="connsiteX72" fmla="*/ 9970 w 10000"/>
              <a:gd name="connsiteY72" fmla="*/ 8917 h 9726"/>
              <a:gd name="connsiteX73" fmla="*/ 9940 w 10000"/>
              <a:gd name="connsiteY73" fmla="*/ 8651 h 9726"/>
              <a:gd name="connsiteX74" fmla="*/ 9879 w 10000"/>
              <a:gd name="connsiteY74" fmla="*/ 8435 h 9726"/>
              <a:gd name="connsiteX75" fmla="*/ 9798 w 10000"/>
              <a:gd name="connsiteY75" fmla="*/ 8238 h 9726"/>
              <a:gd name="connsiteX76" fmla="*/ 9718 w 10000"/>
              <a:gd name="connsiteY76" fmla="*/ 8086 h 9726"/>
              <a:gd name="connsiteX77" fmla="*/ 9617 w 10000"/>
              <a:gd name="connsiteY77" fmla="*/ 7964 h 9726"/>
              <a:gd name="connsiteX78" fmla="*/ 9506 w 10000"/>
              <a:gd name="connsiteY78" fmla="*/ 7869 h 9726"/>
              <a:gd name="connsiteX79" fmla="*/ 9395 w 10000"/>
              <a:gd name="connsiteY79" fmla="*/ 7804 h 9726"/>
              <a:gd name="connsiteX80" fmla="*/ 9274 w 10000"/>
              <a:gd name="connsiteY80" fmla="*/ 7757 h 9726"/>
              <a:gd name="connsiteX81" fmla="*/ 9153 w 10000"/>
              <a:gd name="connsiteY81" fmla="*/ 7729 h 9726"/>
              <a:gd name="connsiteX82" fmla="*/ 9022 w 10000"/>
              <a:gd name="connsiteY82" fmla="*/ 7709 h 9726"/>
              <a:gd name="connsiteX83" fmla="*/ 8901 w 10000"/>
              <a:gd name="connsiteY83" fmla="*/ 7709 h 9726"/>
              <a:gd name="connsiteX84" fmla="*/ 8901 w 10000"/>
              <a:gd name="connsiteY84" fmla="*/ 7709 h 9726"/>
              <a:gd name="connsiteX85" fmla="*/ 8901 w 10000"/>
              <a:gd name="connsiteY85" fmla="*/ 7709 h 9726"/>
              <a:gd name="connsiteX86" fmla="*/ 8901 w 10000"/>
              <a:gd name="connsiteY86" fmla="*/ 7709 h 9726"/>
              <a:gd name="connsiteX87" fmla="*/ 8901 w 10000"/>
              <a:gd name="connsiteY87" fmla="*/ 7709 h 9726"/>
              <a:gd name="connsiteX88" fmla="*/ 8901 w 10000"/>
              <a:gd name="connsiteY88" fmla="*/ 7709 h 9726"/>
              <a:gd name="connsiteX89" fmla="*/ 8700 w 10000"/>
              <a:gd name="connsiteY89" fmla="*/ 7709 h 9726"/>
              <a:gd name="connsiteX90" fmla="*/ 8528 w 10000"/>
              <a:gd name="connsiteY90" fmla="*/ 7729 h 9726"/>
              <a:gd name="connsiteX91" fmla="*/ 8528 w 10000"/>
              <a:gd name="connsiteY91" fmla="*/ 7729 h 9726"/>
              <a:gd name="connsiteX92" fmla="*/ 8528 w 10000"/>
              <a:gd name="connsiteY92" fmla="*/ 7729 h 9726"/>
              <a:gd name="connsiteX93" fmla="*/ 8528 w 10000"/>
              <a:gd name="connsiteY93" fmla="*/ 7729 h 9726"/>
              <a:gd name="connsiteX94" fmla="*/ 8518 w 10000"/>
              <a:gd name="connsiteY94" fmla="*/ 7737 h 9726"/>
              <a:gd name="connsiteX95" fmla="*/ 8518 w 10000"/>
              <a:gd name="connsiteY95" fmla="*/ 7737 h 9726"/>
              <a:gd name="connsiteX96" fmla="*/ 8508 w 10000"/>
              <a:gd name="connsiteY96" fmla="*/ 7737 h 9726"/>
              <a:gd name="connsiteX97" fmla="*/ 8508 w 10000"/>
              <a:gd name="connsiteY97" fmla="*/ 7737 h 9726"/>
              <a:gd name="connsiteX98" fmla="*/ 8508 w 10000"/>
              <a:gd name="connsiteY98" fmla="*/ 7737 h 9726"/>
              <a:gd name="connsiteX99" fmla="*/ 8508 w 10000"/>
              <a:gd name="connsiteY99" fmla="*/ 7737 h 9726"/>
              <a:gd name="connsiteX100" fmla="*/ 8337 w 10000"/>
              <a:gd name="connsiteY100" fmla="*/ 7757 h 9726"/>
              <a:gd name="connsiteX101" fmla="*/ 8135 w 10000"/>
              <a:gd name="connsiteY101" fmla="*/ 7804 h 9726"/>
              <a:gd name="connsiteX102" fmla="*/ 7671 w 10000"/>
              <a:gd name="connsiteY102" fmla="*/ 7916 h 9726"/>
              <a:gd name="connsiteX103" fmla="*/ 7671 w 10000"/>
              <a:gd name="connsiteY103" fmla="*/ 7916 h 9726"/>
              <a:gd name="connsiteX104" fmla="*/ 7671 w 10000"/>
              <a:gd name="connsiteY104" fmla="*/ 7916 h 9726"/>
              <a:gd name="connsiteX105" fmla="*/ 7671 w 10000"/>
              <a:gd name="connsiteY105" fmla="*/ 7916 h 9726"/>
              <a:gd name="connsiteX106" fmla="*/ 7661 w 10000"/>
              <a:gd name="connsiteY106" fmla="*/ 7916 h 9726"/>
              <a:gd name="connsiteX107" fmla="*/ 7661 w 10000"/>
              <a:gd name="connsiteY107" fmla="*/ 7916 h 9726"/>
              <a:gd name="connsiteX108" fmla="*/ 7450 w 10000"/>
              <a:gd name="connsiteY108" fmla="*/ 7964 h 9726"/>
              <a:gd name="connsiteX109" fmla="*/ 7248 w 10000"/>
              <a:gd name="connsiteY109" fmla="*/ 8011 h 9726"/>
              <a:gd name="connsiteX110" fmla="*/ 7036 w 10000"/>
              <a:gd name="connsiteY110" fmla="*/ 8048 h 9726"/>
              <a:gd name="connsiteX111" fmla="*/ 6835 w 10000"/>
              <a:gd name="connsiteY111" fmla="*/ 8048 h 9726"/>
              <a:gd name="connsiteX112" fmla="*/ 6835 w 10000"/>
              <a:gd name="connsiteY112" fmla="*/ 8048 h 9726"/>
              <a:gd name="connsiteX113" fmla="*/ 6835 w 10000"/>
              <a:gd name="connsiteY113" fmla="*/ 8048 h 9726"/>
              <a:gd name="connsiteX114" fmla="*/ 6835 w 10000"/>
              <a:gd name="connsiteY114" fmla="*/ 8048 h 9726"/>
              <a:gd name="connsiteX115" fmla="*/ 6835 w 10000"/>
              <a:gd name="connsiteY115" fmla="*/ 8048 h 9726"/>
              <a:gd name="connsiteX116" fmla="*/ 6835 w 10000"/>
              <a:gd name="connsiteY116" fmla="*/ 8048 h 9726"/>
              <a:gd name="connsiteX117" fmla="*/ 6835 w 10000"/>
              <a:gd name="connsiteY117" fmla="*/ 8048 h 9726"/>
              <a:gd name="connsiteX118" fmla="*/ 6835 w 10000"/>
              <a:gd name="connsiteY118" fmla="*/ 8048 h 9726"/>
              <a:gd name="connsiteX119" fmla="*/ 6663 w 10000"/>
              <a:gd name="connsiteY119" fmla="*/ 8048 h 9726"/>
              <a:gd name="connsiteX120" fmla="*/ 6512 w 10000"/>
              <a:gd name="connsiteY120" fmla="*/ 8011 h 9726"/>
              <a:gd name="connsiteX121" fmla="*/ 6442 w 10000"/>
              <a:gd name="connsiteY121" fmla="*/ 7982 h 9726"/>
              <a:gd name="connsiteX122" fmla="*/ 6381 w 10000"/>
              <a:gd name="connsiteY122" fmla="*/ 7953 h 9726"/>
              <a:gd name="connsiteX123" fmla="*/ 6321 w 10000"/>
              <a:gd name="connsiteY123" fmla="*/ 7916 h 9726"/>
              <a:gd name="connsiteX124" fmla="*/ 6270 w 10000"/>
              <a:gd name="connsiteY124" fmla="*/ 7869 h 9726"/>
              <a:gd name="connsiteX125" fmla="*/ 6220 w 10000"/>
              <a:gd name="connsiteY125" fmla="*/ 7812 h 9726"/>
              <a:gd name="connsiteX126" fmla="*/ 6169 w 10000"/>
              <a:gd name="connsiteY126" fmla="*/ 7747 h 9726"/>
              <a:gd name="connsiteX127" fmla="*/ 6149 w 10000"/>
              <a:gd name="connsiteY127" fmla="*/ 7682 h 9726"/>
              <a:gd name="connsiteX128" fmla="*/ 6109 w 10000"/>
              <a:gd name="connsiteY128" fmla="*/ 7596 h 9726"/>
              <a:gd name="connsiteX129" fmla="*/ 6099 w 10000"/>
              <a:gd name="connsiteY129" fmla="*/ 7511 h 9726"/>
              <a:gd name="connsiteX130" fmla="*/ 6089 w 10000"/>
              <a:gd name="connsiteY130" fmla="*/ 7408 h 9726"/>
              <a:gd name="connsiteX131" fmla="*/ 6089 w 10000"/>
              <a:gd name="connsiteY131" fmla="*/ 7295 h 9726"/>
              <a:gd name="connsiteX132" fmla="*/ 6089 w 10000"/>
              <a:gd name="connsiteY132" fmla="*/ 7172 h 9726"/>
              <a:gd name="connsiteX133" fmla="*/ 6089 w 10000"/>
              <a:gd name="connsiteY133" fmla="*/ 7172 h 9726"/>
              <a:gd name="connsiteX134" fmla="*/ 6089 w 10000"/>
              <a:gd name="connsiteY134" fmla="*/ 7172 h 9726"/>
              <a:gd name="connsiteX135" fmla="*/ 6089 w 10000"/>
              <a:gd name="connsiteY135" fmla="*/ 7172 h 9726"/>
              <a:gd name="connsiteX136" fmla="*/ 6089 w 10000"/>
              <a:gd name="connsiteY136" fmla="*/ 7143 h 9726"/>
              <a:gd name="connsiteX137" fmla="*/ 6089 w 10000"/>
              <a:gd name="connsiteY137" fmla="*/ 7143 h 9726"/>
              <a:gd name="connsiteX138" fmla="*/ 6099 w 10000"/>
              <a:gd name="connsiteY138" fmla="*/ 7143 h 9726"/>
              <a:gd name="connsiteX139" fmla="*/ 6099 w 10000"/>
              <a:gd name="connsiteY139" fmla="*/ 7143 h 9726"/>
              <a:gd name="connsiteX140" fmla="*/ 6099 w 10000"/>
              <a:gd name="connsiteY140" fmla="*/ 7135 h 9726"/>
              <a:gd name="connsiteX141" fmla="*/ 6099 w 10000"/>
              <a:gd name="connsiteY141" fmla="*/ 7135 h 9726"/>
              <a:gd name="connsiteX142" fmla="*/ 6099 w 10000"/>
              <a:gd name="connsiteY142" fmla="*/ 7135 h 9726"/>
              <a:gd name="connsiteX143" fmla="*/ 6099 w 10000"/>
              <a:gd name="connsiteY143" fmla="*/ 7135 h 9726"/>
              <a:gd name="connsiteX144" fmla="*/ 6129 w 10000"/>
              <a:gd name="connsiteY144" fmla="*/ 6824 h 9726"/>
              <a:gd name="connsiteX145" fmla="*/ 6179 w 10000"/>
              <a:gd name="connsiteY145" fmla="*/ 6569 h 9726"/>
              <a:gd name="connsiteX146" fmla="*/ 6240 w 10000"/>
              <a:gd name="connsiteY146" fmla="*/ 6352 h 9726"/>
              <a:gd name="connsiteX147" fmla="*/ 6280 w 10000"/>
              <a:gd name="connsiteY147" fmla="*/ 6276 h 9726"/>
              <a:gd name="connsiteX148" fmla="*/ 6321 w 10000"/>
              <a:gd name="connsiteY148" fmla="*/ 6192 h 9726"/>
              <a:gd name="connsiteX149" fmla="*/ 6351 w 10000"/>
              <a:gd name="connsiteY149" fmla="*/ 6136 h 9726"/>
              <a:gd name="connsiteX150" fmla="*/ 6401 w 10000"/>
              <a:gd name="connsiteY150" fmla="*/ 6079 h 9726"/>
              <a:gd name="connsiteX151" fmla="*/ 6452 w 10000"/>
              <a:gd name="connsiteY151" fmla="*/ 6032 h 9726"/>
              <a:gd name="connsiteX152" fmla="*/ 6512 w 10000"/>
              <a:gd name="connsiteY152" fmla="*/ 5994 h 9726"/>
              <a:gd name="connsiteX153" fmla="*/ 6563 w 10000"/>
              <a:gd name="connsiteY153" fmla="*/ 5966 h 9726"/>
              <a:gd name="connsiteX154" fmla="*/ 6623 w 10000"/>
              <a:gd name="connsiteY154" fmla="*/ 5957 h 9726"/>
              <a:gd name="connsiteX155" fmla="*/ 6694 w 10000"/>
              <a:gd name="connsiteY155" fmla="*/ 5938 h 9726"/>
              <a:gd name="connsiteX156" fmla="*/ 6774 w 10000"/>
              <a:gd name="connsiteY156" fmla="*/ 5929 h 9726"/>
              <a:gd name="connsiteX157" fmla="*/ 6774 w 10000"/>
              <a:gd name="connsiteY157" fmla="*/ 5929 h 9726"/>
              <a:gd name="connsiteX158" fmla="*/ 6774 w 10000"/>
              <a:gd name="connsiteY158" fmla="*/ 5929 h 9726"/>
              <a:gd name="connsiteX159" fmla="*/ 6774 w 10000"/>
              <a:gd name="connsiteY159" fmla="*/ 5929 h 9726"/>
              <a:gd name="connsiteX160" fmla="*/ 6774 w 10000"/>
              <a:gd name="connsiteY160" fmla="*/ 5929 h 9726"/>
              <a:gd name="connsiteX161" fmla="*/ 6774 w 10000"/>
              <a:gd name="connsiteY161" fmla="*/ 5929 h 9726"/>
              <a:gd name="connsiteX162" fmla="*/ 6774 w 10000"/>
              <a:gd name="connsiteY162" fmla="*/ 5929 h 9726"/>
              <a:gd name="connsiteX163" fmla="*/ 6774 w 10000"/>
              <a:gd name="connsiteY163" fmla="*/ 5929 h 9726"/>
              <a:gd name="connsiteX164" fmla="*/ 6875 w 10000"/>
              <a:gd name="connsiteY164" fmla="*/ 5938 h 9726"/>
              <a:gd name="connsiteX165" fmla="*/ 7006 w 10000"/>
              <a:gd name="connsiteY165" fmla="*/ 5966 h 9726"/>
              <a:gd name="connsiteX166" fmla="*/ 7137 w 10000"/>
              <a:gd name="connsiteY166" fmla="*/ 5985 h 9726"/>
              <a:gd name="connsiteX167" fmla="*/ 7268 w 10000"/>
              <a:gd name="connsiteY167" fmla="*/ 6032 h 9726"/>
              <a:gd name="connsiteX168" fmla="*/ 7601 w 10000"/>
              <a:gd name="connsiteY168" fmla="*/ 6145 h 9726"/>
              <a:gd name="connsiteX169" fmla="*/ 7964 w 10000"/>
              <a:gd name="connsiteY169" fmla="*/ 6287 h 9726"/>
              <a:gd name="connsiteX170" fmla="*/ 7964 w 10000"/>
              <a:gd name="connsiteY170" fmla="*/ 6287 h 9726"/>
              <a:gd name="connsiteX171" fmla="*/ 7984 w 10000"/>
              <a:gd name="connsiteY171" fmla="*/ 6287 h 9726"/>
              <a:gd name="connsiteX172" fmla="*/ 7984 w 10000"/>
              <a:gd name="connsiteY172" fmla="*/ 6287 h 9726"/>
              <a:gd name="connsiteX173" fmla="*/ 7994 w 10000"/>
              <a:gd name="connsiteY173" fmla="*/ 6287 h 9726"/>
              <a:gd name="connsiteX174" fmla="*/ 7994 w 10000"/>
              <a:gd name="connsiteY174" fmla="*/ 6287 h 9726"/>
              <a:gd name="connsiteX175" fmla="*/ 8216 w 10000"/>
              <a:gd name="connsiteY175" fmla="*/ 6361 h 9726"/>
              <a:gd name="connsiteX176" fmla="*/ 8407 w 10000"/>
              <a:gd name="connsiteY176" fmla="*/ 6420 h 9726"/>
              <a:gd name="connsiteX177" fmla="*/ 8599 w 10000"/>
              <a:gd name="connsiteY177" fmla="*/ 6457 h 9726"/>
              <a:gd name="connsiteX178" fmla="*/ 8770 w 10000"/>
              <a:gd name="connsiteY178" fmla="*/ 6466 h 9726"/>
              <a:gd name="connsiteX179" fmla="*/ 8770 w 10000"/>
              <a:gd name="connsiteY179" fmla="*/ 6466 h 9726"/>
              <a:gd name="connsiteX180" fmla="*/ 8770 w 10000"/>
              <a:gd name="connsiteY180" fmla="*/ 6466 h 9726"/>
              <a:gd name="connsiteX181" fmla="*/ 8770 w 10000"/>
              <a:gd name="connsiteY181" fmla="*/ 6466 h 9726"/>
              <a:gd name="connsiteX182" fmla="*/ 8770 w 10000"/>
              <a:gd name="connsiteY182" fmla="*/ 6466 h 9726"/>
              <a:gd name="connsiteX183" fmla="*/ 8770 w 10000"/>
              <a:gd name="connsiteY183" fmla="*/ 6466 h 9726"/>
              <a:gd name="connsiteX184" fmla="*/ 8911 w 10000"/>
              <a:gd name="connsiteY184" fmla="*/ 6457 h 9726"/>
              <a:gd name="connsiteX185" fmla="*/ 9032 w 10000"/>
              <a:gd name="connsiteY185" fmla="*/ 6420 h 9726"/>
              <a:gd name="connsiteX186" fmla="*/ 9093 w 10000"/>
              <a:gd name="connsiteY186" fmla="*/ 6398 h 9726"/>
              <a:gd name="connsiteX187" fmla="*/ 9143 w 10000"/>
              <a:gd name="connsiteY187" fmla="*/ 6371 h 9726"/>
              <a:gd name="connsiteX188" fmla="*/ 9194 w 10000"/>
              <a:gd name="connsiteY188" fmla="*/ 6343 h 9726"/>
              <a:gd name="connsiteX189" fmla="*/ 9244 w 10000"/>
              <a:gd name="connsiteY189" fmla="*/ 6296 h 9726"/>
              <a:gd name="connsiteX190" fmla="*/ 9274 w 10000"/>
              <a:gd name="connsiteY190" fmla="*/ 6250 h 9726"/>
              <a:gd name="connsiteX191" fmla="*/ 9315 w 10000"/>
              <a:gd name="connsiteY191" fmla="*/ 6192 h 9726"/>
              <a:gd name="connsiteX192" fmla="*/ 9375 w 10000"/>
              <a:gd name="connsiteY192" fmla="*/ 6061 h 9726"/>
              <a:gd name="connsiteX193" fmla="*/ 9425 w 10000"/>
              <a:gd name="connsiteY193" fmla="*/ 5881 h 9726"/>
              <a:gd name="connsiteX194" fmla="*/ 9446 w 10000"/>
              <a:gd name="connsiteY194" fmla="*/ 5693 h 9726"/>
              <a:gd name="connsiteX195" fmla="*/ 9456 w 10000"/>
              <a:gd name="connsiteY195" fmla="*/ 5447 h 9726"/>
              <a:gd name="connsiteX196" fmla="*/ 9446 w 10000"/>
              <a:gd name="connsiteY196" fmla="*/ 5184 h 9726"/>
              <a:gd name="connsiteX197" fmla="*/ 9415 w 10000"/>
              <a:gd name="connsiteY197" fmla="*/ 4882 h 9726"/>
              <a:gd name="connsiteX198" fmla="*/ 9365 w 10000"/>
              <a:gd name="connsiteY198" fmla="*/ 4523 h 9726"/>
              <a:gd name="connsiteX199" fmla="*/ 9284 w 10000"/>
              <a:gd name="connsiteY199" fmla="*/ 4137 h 9726"/>
              <a:gd name="connsiteX200" fmla="*/ 9204 w 10000"/>
              <a:gd name="connsiteY200" fmla="*/ 3685 h 9726"/>
              <a:gd name="connsiteX201" fmla="*/ 9083 w 10000"/>
              <a:gd name="connsiteY201" fmla="*/ 3213 h 9726"/>
              <a:gd name="connsiteX202" fmla="*/ 8931 w 10000"/>
              <a:gd name="connsiteY202" fmla="*/ 2687 h 9726"/>
              <a:gd name="connsiteX203" fmla="*/ 8931 w 10000"/>
              <a:gd name="connsiteY203" fmla="*/ 2687 h 9726"/>
              <a:gd name="connsiteX204" fmla="*/ 8931 w 10000"/>
              <a:gd name="connsiteY204" fmla="*/ 2648 h 9726"/>
              <a:gd name="connsiteX205" fmla="*/ 8931 w 10000"/>
              <a:gd name="connsiteY205" fmla="*/ 2648 h 9726"/>
              <a:gd name="connsiteX206" fmla="*/ 8921 w 10000"/>
              <a:gd name="connsiteY206" fmla="*/ 2639 h 9726"/>
              <a:gd name="connsiteX207" fmla="*/ 8921 w 10000"/>
              <a:gd name="connsiteY207" fmla="*/ 2639 h 9726"/>
              <a:gd name="connsiteX208" fmla="*/ 8911 w 10000"/>
              <a:gd name="connsiteY208" fmla="*/ 2592 h 9726"/>
              <a:gd name="connsiteX209" fmla="*/ 8911 w 10000"/>
              <a:gd name="connsiteY209" fmla="*/ 2592 h 9726"/>
              <a:gd name="connsiteX210" fmla="*/ 8911 w 10000"/>
              <a:gd name="connsiteY210" fmla="*/ 2583 h 9726"/>
              <a:gd name="connsiteX211" fmla="*/ 8911 w 10000"/>
              <a:gd name="connsiteY211" fmla="*/ 2583 h 9726"/>
              <a:gd name="connsiteX212" fmla="*/ 8911 w 10000"/>
              <a:gd name="connsiteY212" fmla="*/ 2583 h 9726"/>
              <a:gd name="connsiteX213" fmla="*/ 8911 w 10000"/>
              <a:gd name="connsiteY213" fmla="*/ 2583 h 9726"/>
              <a:gd name="connsiteX214" fmla="*/ 8478 w 10000"/>
              <a:gd name="connsiteY214" fmla="*/ 2611 h 9726"/>
              <a:gd name="connsiteX215" fmla="*/ 8044 w 10000"/>
              <a:gd name="connsiteY215" fmla="*/ 2648 h 9726"/>
              <a:gd name="connsiteX216" fmla="*/ 7147 w 10000"/>
              <a:gd name="connsiteY216" fmla="*/ 2742 h 9726"/>
              <a:gd name="connsiteX217" fmla="*/ 6300 w 10000"/>
              <a:gd name="connsiteY217" fmla="*/ 2837 h 9726"/>
              <a:gd name="connsiteX218" fmla="*/ 5917 w 10000"/>
              <a:gd name="connsiteY218" fmla="*/ 2865 h 9726"/>
              <a:gd name="connsiteX219" fmla="*/ 5554 w 10000"/>
              <a:gd name="connsiteY219" fmla="*/ 2893 h 9726"/>
              <a:gd name="connsiteX220" fmla="*/ 5554 w 10000"/>
              <a:gd name="connsiteY220" fmla="*/ 2893 h 9726"/>
              <a:gd name="connsiteX221" fmla="*/ 5484 w 10000"/>
              <a:gd name="connsiteY221" fmla="*/ 2893 h 9726"/>
              <a:gd name="connsiteX222" fmla="*/ 5484 w 10000"/>
              <a:gd name="connsiteY222" fmla="*/ 2893 h 9726"/>
              <a:gd name="connsiteX223" fmla="*/ 5484 w 10000"/>
              <a:gd name="connsiteY223" fmla="*/ 2893 h 9726"/>
              <a:gd name="connsiteX224" fmla="*/ 5484 w 10000"/>
              <a:gd name="connsiteY224" fmla="*/ 2893 h 9726"/>
              <a:gd name="connsiteX225" fmla="*/ 5484 w 10000"/>
              <a:gd name="connsiteY225" fmla="*/ 2893 h 9726"/>
              <a:gd name="connsiteX226" fmla="*/ 5484 w 10000"/>
              <a:gd name="connsiteY226" fmla="*/ 2893 h 9726"/>
              <a:gd name="connsiteX227" fmla="*/ 5484 w 10000"/>
              <a:gd name="connsiteY227" fmla="*/ 2893 h 9726"/>
              <a:gd name="connsiteX228" fmla="*/ 5313 w 10000"/>
              <a:gd name="connsiteY228" fmla="*/ 2874 h 9726"/>
              <a:gd name="connsiteX229" fmla="*/ 5151 w 10000"/>
              <a:gd name="connsiteY229" fmla="*/ 2847 h 9726"/>
              <a:gd name="connsiteX230" fmla="*/ 5030 w 10000"/>
              <a:gd name="connsiteY230" fmla="*/ 2789 h 9726"/>
              <a:gd name="connsiteX231" fmla="*/ 4919 w 10000"/>
              <a:gd name="connsiteY231" fmla="*/ 2714 h 9726"/>
              <a:gd name="connsiteX232" fmla="*/ 4829 w 10000"/>
              <a:gd name="connsiteY232" fmla="*/ 2629 h 9726"/>
              <a:gd name="connsiteX233" fmla="*/ 4748 w 10000"/>
              <a:gd name="connsiteY233" fmla="*/ 2526 h 9726"/>
              <a:gd name="connsiteX234" fmla="*/ 4708 w 10000"/>
              <a:gd name="connsiteY234" fmla="*/ 2414 h 9726"/>
              <a:gd name="connsiteX235" fmla="*/ 4667 w 10000"/>
              <a:gd name="connsiteY235" fmla="*/ 2282 h 9726"/>
              <a:gd name="connsiteX236" fmla="*/ 4637 w 10000"/>
              <a:gd name="connsiteY236" fmla="*/ 2149 h 9726"/>
              <a:gd name="connsiteX237" fmla="*/ 4627 w 10000"/>
              <a:gd name="connsiteY237" fmla="*/ 2008 h 9726"/>
              <a:gd name="connsiteX238" fmla="*/ 4627 w 10000"/>
              <a:gd name="connsiteY238" fmla="*/ 1857 h 9726"/>
              <a:gd name="connsiteX239" fmla="*/ 4637 w 10000"/>
              <a:gd name="connsiteY239" fmla="*/ 1714 h 9726"/>
              <a:gd name="connsiteX240" fmla="*/ 4667 w 10000"/>
              <a:gd name="connsiteY240" fmla="*/ 1554 h 9726"/>
              <a:gd name="connsiteX241" fmla="*/ 4688 w 10000"/>
              <a:gd name="connsiteY241" fmla="*/ 1403 h 9726"/>
              <a:gd name="connsiteX242" fmla="*/ 4728 w 10000"/>
              <a:gd name="connsiteY242" fmla="*/ 1254 h 9726"/>
              <a:gd name="connsiteX243" fmla="*/ 4778 w 10000"/>
              <a:gd name="connsiteY243" fmla="*/ 1103 h 9726"/>
              <a:gd name="connsiteX244" fmla="*/ 4778 w 10000"/>
              <a:gd name="connsiteY244" fmla="*/ 1103 h 9726"/>
              <a:gd name="connsiteX245" fmla="*/ 4778 w 10000"/>
              <a:gd name="connsiteY245" fmla="*/ 1103 h 9726"/>
              <a:gd name="connsiteX246" fmla="*/ 4778 w 10000"/>
              <a:gd name="connsiteY246" fmla="*/ 1103 h 9726"/>
              <a:gd name="connsiteX247" fmla="*/ 4778 w 10000"/>
              <a:gd name="connsiteY247" fmla="*/ 1103 h 9726"/>
              <a:gd name="connsiteX248" fmla="*/ 4778 w 10000"/>
              <a:gd name="connsiteY248" fmla="*/ 1103 h 9726"/>
              <a:gd name="connsiteX249" fmla="*/ 4788 w 10000"/>
              <a:gd name="connsiteY249" fmla="*/ 1092 h 9726"/>
              <a:gd name="connsiteX250" fmla="*/ 4788 w 10000"/>
              <a:gd name="connsiteY250" fmla="*/ 1092 h 9726"/>
              <a:gd name="connsiteX251" fmla="*/ 4788 w 10000"/>
              <a:gd name="connsiteY251" fmla="*/ 1092 h 9726"/>
              <a:gd name="connsiteX252" fmla="*/ 4788 w 10000"/>
              <a:gd name="connsiteY252" fmla="*/ 1092 h 9726"/>
              <a:gd name="connsiteX253" fmla="*/ 4788 w 10000"/>
              <a:gd name="connsiteY253" fmla="*/ 1083 h 9726"/>
              <a:gd name="connsiteX254" fmla="*/ 4788 w 10000"/>
              <a:gd name="connsiteY254" fmla="*/ 1083 h 9726"/>
              <a:gd name="connsiteX255" fmla="*/ 4788 w 10000"/>
              <a:gd name="connsiteY255" fmla="*/ 1083 h 9726"/>
              <a:gd name="connsiteX256" fmla="*/ 4788 w 10000"/>
              <a:gd name="connsiteY256" fmla="*/ 1083 h 9726"/>
              <a:gd name="connsiteX257" fmla="*/ 4788 w 10000"/>
              <a:gd name="connsiteY257" fmla="*/ 1074 h 9726"/>
              <a:gd name="connsiteX258" fmla="*/ 4788 w 10000"/>
              <a:gd name="connsiteY258" fmla="*/ 1074 h 9726"/>
              <a:gd name="connsiteX259" fmla="*/ 4788 w 10000"/>
              <a:gd name="connsiteY259" fmla="*/ 1074 h 9726"/>
              <a:gd name="connsiteX260" fmla="*/ 4788 w 10000"/>
              <a:gd name="connsiteY260" fmla="*/ 1074 h 9726"/>
              <a:gd name="connsiteX261" fmla="*/ 4788 w 10000"/>
              <a:gd name="connsiteY261" fmla="*/ 1064 h 9726"/>
              <a:gd name="connsiteX262" fmla="*/ 4788 w 10000"/>
              <a:gd name="connsiteY262" fmla="*/ 1064 h 9726"/>
              <a:gd name="connsiteX263" fmla="*/ 4798 w 10000"/>
              <a:gd name="connsiteY263" fmla="*/ 1064 h 9726"/>
              <a:gd name="connsiteX264" fmla="*/ 4798 w 10000"/>
              <a:gd name="connsiteY264" fmla="*/ 1064 h 9726"/>
              <a:gd name="connsiteX265" fmla="*/ 4859 w 10000"/>
              <a:gd name="connsiteY265" fmla="*/ 830 h 9726"/>
              <a:gd name="connsiteX266" fmla="*/ 4909 w 10000"/>
              <a:gd name="connsiteY266" fmla="*/ 622 h 9726"/>
              <a:gd name="connsiteX267" fmla="*/ 4919 w 10000"/>
              <a:gd name="connsiteY267" fmla="*/ 538 h 9726"/>
              <a:gd name="connsiteX268" fmla="*/ 4919 w 10000"/>
              <a:gd name="connsiteY268" fmla="*/ 442 h 9726"/>
              <a:gd name="connsiteX269" fmla="*/ 4909 w 10000"/>
              <a:gd name="connsiteY269" fmla="*/ 367 h 9726"/>
              <a:gd name="connsiteX270" fmla="*/ 4899 w 10000"/>
              <a:gd name="connsiteY270" fmla="*/ 292 h 9726"/>
              <a:gd name="connsiteX271" fmla="*/ 4859 w 10000"/>
              <a:gd name="connsiteY271" fmla="*/ 227 h 9726"/>
              <a:gd name="connsiteX272" fmla="*/ 4829 w 10000"/>
              <a:gd name="connsiteY272" fmla="*/ 170 h 9726"/>
              <a:gd name="connsiteX273" fmla="*/ 4778 w 10000"/>
              <a:gd name="connsiteY273" fmla="*/ 112 h 9726"/>
              <a:gd name="connsiteX274" fmla="*/ 4708 w 10000"/>
              <a:gd name="connsiteY274" fmla="*/ 75 h 9726"/>
              <a:gd name="connsiteX275" fmla="*/ 4627 w 10000"/>
              <a:gd name="connsiteY275" fmla="*/ 46 h 9726"/>
              <a:gd name="connsiteX276" fmla="*/ 4536 w 10000"/>
              <a:gd name="connsiteY276" fmla="*/ 9 h 9726"/>
              <a:gd name="connsiteX277" fmla="*/ 4425 w 10000"/>
              <a:gd name="connsiteY277" fmla="*/ 0 h 9726"/>
              <a:gd name="connsiteX278" fmla="*/ 4304 w 10000"/>
              <a:gd name="connsiteY278" fmla="*/ 0 h 9726"/>
              <a:gd name="connsiteX279" fmla="*/ 4304 w 10000"/>
              <a:gd name="connsiteY279" fmla="*/ 0 h 9726"/>
              <a:gd name="connsiteX280" fmla="*/ 4304 w 10000"/>
              <a:gd name="connsiteY280" fmla="*/ 0 h 9726"/>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798 w 10000"/>
              <a:gd name="connsiteY263" fmla="*/ 1094 h 10000"/>
              <a:gd name="connsiteX264" fmla="*/ 4859 w 10000"/>
              <a:gd name="connsiteY264" fmla="*/ 853 h 10000"/>
              <a:gd name="connsiteX265" fmla="*/ 4909 w 10000"/>
              <a:gd name="connsiteY265" fmla="*/ 640 h 10000"/>
              <a:gd name="connsiteX266" fmla="*/ 4919 w 10000"/>
              <a:gd name="connsiteY266" fmla="*/ 553 h 10000"/>
              <a:gd name="connsiteX267" fmla="*/ 4919 w 10000"/>
              <a:gd name="connsiteY267" fmla="*/ 454 h 10000"/>
              <a:gd name="connsiteX268" fmla="*/ 4909 w 10000"/>
              <a:gd name="connsiteY268" fmla="*/ 377 h 10000"/>
              <a:gd name="connsiteX269" fmla="*/ 4899 w 10000"/>
              <a:gd name="connsiteY269" fmla="*/ 300 h 10000"/>
              <a:gd name="connsiteX270" fmla="*/ 4859 w 10000"/>
              <a:gd name="connsiteY270" fmla="*/ 233 h 10000"/>
              <a:gd name="connsiteX271" fmla="*/ 4829 w 10000"/>
              <a:gd name="connsiteY271" fmla="*/ 175 h 10000"/>
              <a:gd name="connsiteX272" fmla="*/ 4778 w 10000"/>
              <a:gd name="connsiteY272" fmla="*/ 115 h 10000"/>
              <a:gd name="connsiteX273" fmla="*/ 4708 w 10000"/>
              <a:gd name="connsiteY273" fmla="*/ 77 h 10000"/>
              <a:gd name="connsiteX274" fmla="*/ 4627 w 10000"/>
              <a:gd name="connsiteY274" fmla="*/ 47 h 10000"/>
              <a:gd name="connsiteX275" fmla="*/ 4536 w 10000"/>
              <a:gd name="connsiteY275" fmla="*/ 9 h 10000"/>
              <a:gd name="connsiteX276" fmla="*/ 4425 w 10000"/>
              <a:gd name="connsiteY276" fmla="*/ 0 h 10000"/>
              <a:gd name="connsiteX277" fmla="*/ 4304 w 10000"/>
              <a:gd name="connsiteY277" fmla="*/ 0 h 10000"/>
              <a:gd name="connsiteX278" fmla="*/ 4304 w 10000"/>
              <a:gd name="connsiteY278" fmla="*/ 0 h 10000"/>
              <a:gd name="connsiteX279" fmla="*/ 4304 w 10000"/>
              <a:gd name="connsiteY27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859 w 10000"/>
              <a:gd name="connsiteY263" fmla="*/ 853 h 10000"/>
              <a:gd name="connsiteX264" fmla="*/ 4909 w 10000"/>
              <a:gd name="connsiteY264" fmla="*/ 640 h 10000"/>
              <a:gd name="connsiteX265" fmla="*/ 4919 w 10000"/>
              <a:gd name="connsiteY265" fmla="*/ 553 h 10000"/>
              <a:gd name="connsiteX266" fmla="*/ 4919 w 10000"/>
              <a:gd name="connsiteY266" fmla="*/ 454 h 10000"/>
              <a:gd name="connsiteX267" fmla="*/ 4909 w 10000"/>
              <a:gd name="connsiteY267" fmla="*/ 377 h 10000"/>
              <a:gd name="connsiteX268" fmla="*/ 4899 w 10000"/>
              <a:gd name="connsiteY268" fmla="*/ 300 h 10000"/>
              <a:gd name="connsiteX269" fmla="*/ 4859 w 10000"/>
              <a:gd name="connsiteY269" fmla="*/ 233 h 10000"/>
              <a:gd name="connsiteX270" fmla="*/ 4829 w 10000"/>
              <a:gd name="connsiteY270" fmla="*/ 175 h 10000"/>
              <a:gd name="connsiteX271" fmla="*/ 4778 w 10000"/>
              <a:gd name="connsiteY271" fmla="*/ 115 h 10000"/>
              <a:gd name="connsiteX272" fmla="*/ 4708 w 10000"/>
              <a:gd name="connsiteY272" fmla="*/ 77 h 10000"/>
              <a:gd name="connsiteX273" fmla="*/ 4627 w 10000"/>
              <a:gd name="connsiteY273" fmla="*/ 47 h 10000"/>
              <a:gd name="connsiteX274" fmla="*/ 4536 w 10000"/>
              <a:gd name="connsiteY274" fmla="*/ 9 h 10000"/>
              <a:gd name="connsiteX275" fmla="*/ 4425 w 10000"/>
              <a:gd name="connsiteY275" fmla="*/ 0 h 10000"/>
              <a:gd name="connsiteX276" fmla="*/ 4304 w 10000"/>
              <a:gd name="connsiteY276" fmla="*/ 0 h 10000"/>
              <a:gd name="connsiteX277" fmla="*/ 4304 w 10000"/>
              <a:gd name="connsiteY277" fmla="*/ 0 h 10000"/>
              <a:gd name="connsiteX278" fmla="*/ 4304 w 10000"/>
              <a:gd name="connsiteY27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129 w 10000"/>
              <a:gd name="connsiteY143" fmla="*/ 7016 h 10000"/>
              <a:gd name="connsiteX144" fmla="*/ 6179 w 10000"/>
              <a:gd name="connsiteY144" fmla="*/ 6754 h 10000"/>
              <a:gd name="connsiteX145" fmla="*/ 6240 w 10000"/>
              <a:gd name="connsiteY145" fmla="*/ 6531 h 10000"/>
              <a:gd name="connsiteX146" fmla="*/ 6280 w 10000"/>
              <a:gd name="connsiteY146" fmla="*/ 6453 h 10000"/>
              <a:gd name="connsiteX147" fmla="*/ 6321 w 10000"/>
              <a:gd name="connsiteY147" fmla="*/ 6366 h 10000"/>
              <a:gd name="connsiteX148" fmla="*/ 6351 w 10000"/>
              <a:gd name="connsiteY148" fmla="*/ 6309 h 10000"/>
              <a:gd name="connsiteX149" fmla="*/ 6401 w 10000"/>
              <a:gd name="connsiteY149" fmla="*/ 6250 h 10000"/>
              <a:gd name="connsiteX150" fmla="*/ 6452 w 10000"/>
              <a:gd name="connsiteY150" fmla="*/ 6202 h 10000"/>
              <a:gd name="connsiteX151" fmla="*/ 6512 w 10000"/>
              <a:gd name="connsiteY151" fmla="*/ 6163 h 10000"/>
              <a:gd name="connsiteX152" fmla="*/ 6563 w 10000"/>
              <a:gd name="connsiteY152" fmla="*/ 6134 h 10000"/>
              <a:gd name="connsiteX153" fmla="*/ 6623 w 10000"/>
              <a:gd name="connsiteY153" fmla="*/ 6125 h 10000"/>
              <a:gd name="connsiteX154" fmla="*/ 6694 w 10000"/>
              <a:gd name="connsiteY154" fmla="*/ 6105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875 w 10000"/>
              <a:gd name="connsiteY163" fmla="*/ 6105 h 10000"/>
              <a:gd name="connsiteX164" fmla="*/ 7006 w 10000"/>
              <a:gd name="connsiteY164" fmla="*/ 6134 h 10000"/>
              <a:gd name="connsiteX165" fmla="*/ 7137 w 10000"/>
              <a:gd name="connsiteY165" fmla="*/ 6154 h 10000"/>
              <a:gd name="connsiteX166" fmla="*/ 7268 w 10000"/>
              <a:gd name="connsiteY166" fmla="*/ 6202 h 10000"/>
              <a:gd name="connsiteX167" fmla="*/ 7601 w 10000"/>
              <a:gd name="connsiteY167" fmla="*/ 6318 h 10000"/>
              <a:gd name="connsiteX168" fmla="*/ 7964 w 10000"/>
              <a:gd name="connsiteY168" fmla="*/ 6464 h 10000"/>
              <a:gd name="connsiteX169" fmla="*/ 7964 w 10000"/>
              <a:gd name="connsiteY169" fmla="*/ 6464 h 10000"/>
              <a:gd name="connsiteX170" fmla="*/ 7984 w 10000"/>
              <a:gd name="connsiteY170" fmla="*/ 6464 h 10000"/>
              <a:gd name="connsiteX171" fmla="*/ 7984 w 10000"/>
              <a:gd name="connsiteY171" fmla="*/ 6464 h 10000"/>
              <a:gd name="connsiteX172" fmla="*/ 7994 w 10000"/>
              <a:gd name="connsiteY172" fmla="*/ 6464 h 10000"/>
              <a:gd name="connsiteX173" fmla="*/ 7994 w 10000"/>
              <a:gd name="connsiteY173" fmla="*/ 6464 h 10000"/>
              <a:gd name="connsiteX174" fmla="*/ 8216 w 10000"/>
              <a:gd name="connsiteY174" fmla="*/ 6540 h 10000"/>
              <a:gd name="connsiteX175" fmla="*/ 8407 w 10000"/>
              <a:gd name="connsiteY175" fmla="*/ 6601 h 10000"/>
              <a:gd name="connsiteX176" fmla="*/ 8599 w 10000"/>
              <a:gd name="connsiteY176" fmla="*/ 6639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911 w 10000"/>
              <a:gd name="connsiteY183" fmla="*/ 6639 h 10000"/>
              <a:gd name="connsiteX184" fmla="*/ 9032 w 10000"/>
              <a:gd name="connsiteY184" fmla="*/ 6601 h 10000"/>
              <a:gd name="connsiteX185" fmla="*/ 9093 w 10000"/>
              <a:gd name="connsiteY185" fmla="*/ 6578 h 10000"/>
              <a:gd name="connsiteX186" fmla="*/ 9143 w 10000"/>
              <a:gd name="connsiteY186" fmla="*/ 6550 h 10000"/>
              <a:gd name="connsiteX187" fmla="*/ 9194 w 10000"/>
              <a:gd name="connsiteY187" fmla="*/ 6522 h 10000"/>
              <a:gd name="connsiteX188" fmla="*/ 9244 w 10000"/>
              <a:gd name="connsiteY188" fmla="*/ 6473 h 10000"/>
              <a:gd name="connsiteX189" fmla="*/ 9274 w 10000"/>
              <a:gd name="connsiteY189" fmla="*/ 6426 h 10000"/>
              <a:gd name="connsiteX190" fmla="*/ 9315 w 10000"/>
              <a:gd name="connsiteY190" fmla="*/ 6366 h 10000"/>
              <a:gd name="connsiteX191" fmla="*/ 9375 w 10000"/>
              <a:gd name="connsiteY191" fmla="*/ 6232 h 10000"/>
              <a:gd name="connsiteX192" fmla="*/ 9425 w 10000"/>
              <a:gd name="connsiteY192" fmla="*/ 6047 h 10000"/>
              <a:gd name="connsiteX193" fmla="*/ 9446 w 10000"/>
              <a:gd name="connsiteY193" fmla="*/ 5853 h 10000"/>
              <a:gd name="connsiteX194" fmla="*/ 9456 w 10000"/>
              <a:gd name="connsiteY194" fmla="*/ 5600 h 10000"/>
              <a:gd name="connsiteX195" fmla="*/ 9446 w 10000"/>
              <a:gd name="connsiteY195" fmla="*/ 5330 h 10000"/>
              <a:gd name="connsiteX196" fmla="*/ 9415 w 10000"/>
              <a:gd name="connsiteY196" fmla="*/ 5020 h 10000"/>
              <a:gd name="connsiteX197" fmla="*/ 9365 w 10000"/>
              <a:gd name="connsiteY197" fmla="*/ 4650 h 10000"/>
              <a:gd name="connsiteX198" fmla="*/ 9284 w 10000"/>
              <a:gd name="connsiteY198" fmla="*/ 4254 h 10000"/>
              <a:gd name="connsiteX199" fmla="*/ 9204 w 10000"/>
              <a:gd name="connsiteY199" fmla="*/ 3789 h 10000"/>
              <a:gd name="connsiteX200" fmla="*/ 9083 w 10000"/>
              <a:gd name="connsiteY200" fmla="*/ 3304 h 10000"/>
              <a:gd name="connsiteX201" fmla="*/ 8931 w 10000"/>
              <a:gd name="connsiteY201" fmla="*/ 2763 h 10000"/>
              <a:gd name="connsiteX202" fmla="*/ 8931 w 10000"/>
              <a:gd name="connsiteY202" fmla="*/ 2763 h 10000"/>
              <a:gd name="connsiteX203" fmla="*/ 8931 w 10000"/>
              <a:gd name="connsiteY203" fmla="*/ 2723 h 10000"/>
              <a:gd name="connsiteX204" fmla="*/ 8931 w 10000"/>
              <a:gd name="connsiteY204" fmla="*/ 2723 h 10000"/>
              <a:gd name="connsiteX205" fmla="*/ 8921 w 10000"/>
              <a:gd name="connsiteY205" fmla="*/ 2713 h 10000"/>
              <a:gd name="connsiteX206" fmla="*/ 8921 w 10000"/>
              <a:gd name="connsiteY206" fmla="*/ 2713 h 10000"/>
              <a:gd name="connsiteX207" fmla="*/ 8911 w 10000"/>
              <a:gd name="connsiteY207" fmla="*/ 2665 h 10000"/>
              <a:gd name="connsiteX208" fmla="*/ 8911 w 10000"/>
              <a:gd name="connsiteY208" fmla="*/ 2665 h 10000"/>
              <a:gd name="connsiteX209" fmla="*/ 8911 w 10000"/>
              <a:gd name="connsiteY209" fmla="*/ 2656 h 10000"/>
              <a:gd name="connsiteX210" fmla="*/ 8911 w 10000"/>
              <a:gd name="connsiteY210" fmla="*/ 2656 h 10000"/>
              <a:gd name="connsiteX211" fmla="*/ 8911 w 10000"/>
              <a:gd name="connsiteY211" fmla="*/ 2656 h 10000"/>
              <a:gd name="connsiteX212" fmla="*/ 8911 w 10000"/>
              <a:gd name="connsiteY212" fmla="*/ 2656 h 10000"/>
              <a:gd name="connsiteX213" fmla="*/ 8478 w 10000"/>
              <a:gd name="connsiteY213" fmla="*/ 2685 h 10000"/>
              <a:gd name="connsiteX214" fmla="*/ 8044 w 10000"/>
              <a:gd name="connsiteY214" fmla="*/ 2723 h 10000"/>
              <a:gd name="connsiteX215" fmla="*/ 7147 w 10000"/>
              <a:gd name="connsiteY215" fmla="*/ 2819 h 10000"/>
              <a:gd name="connsiteX216" fmla="*/ 6300 w 10000"/>
              <a:gd name="connsiteY216" fmla="*/ 2917 h 10000"/>
              <a:gd name="connsiteX217" fmla="*/ 5917 w 10000"/>
              <a:gd name="connsiteY217" fmla="*/ 2946 h 10000"/>
              <a:gd name="connsiteX218" fmla="*/ 5554 w 10000"/>
              <a:gd name="connsiteY218" fmla="*/ 2975 h 10000"/>
              <a:gd name="connsiteX219" fmla="*/ 555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313 w 10000"/>
              <a:gd name="connsiteY227" fmla="*/ 2955 h 10000"/>
              <a:gd name="connsiteX228" fmla="*/ 5151 w 10000"/>
              <a:gd name="connsiteY228" fmla="*/ 2927 h 10000"/>
              <a:gd name="connsiteX229" fmla="*/ 5030 w 10000"/>
              <a:gd name="connsiteY229" fmla="*/ 2868 h 10000"/>
              <a:gd name="connsiteX230" fmla="*/ 4919 w 10000"/>
              <a:gd name="connsiteY230" fmla="*/ 2790 h 10000"/>
              <a:gd name="connsiteX231" fmla="*/ 4829 w 10000"/>
              <a:gd name="connsiteY231" fmla="*/ 2703 h 10000"/>
              <a:gd name="connsiteX232" fmla="*/ 4748 w 10000"/>
              <a:gd name="connsiteY232" fmla="*/ 2597 h 10000"/>
              <a:gd name="connsiteX233" fmla="*/ 4708 w 10000"/>
              <a:gd name="connsiteY233" fmla="*/ 2482 h 10000"/>
              <a:gd name="connsiteX234" fmla="*/ 4667 w 10000"/>
              <a:gd name="connsiteY234" fmla="*/ 2346 h 10000"/>
              <a:gd name="connsiteX235" fmla="*/ 4637 w 10000"/>
              <a:gd name="connsiteY235" fmla="*/ 2210 h 10000"/>
              <a:gd name="connsiteX236" fmla="*/ 4627 w 10000"/>
              <a:gd name="connsiteY236" fmla="*/ 2065 h 10000"/>
              <a:gd name="connsiteX237" fmla="*/ 4627 w 10000"/>
              <a:gd name="connsiteY237" fmla="*/ 1909 h 10000"/>
              <a:gd name="connsiteX238" fmla="*/ 4637 w 10000"/>
              <a:gd name="connsiteY238" fmla="*/ 1762 h 10000"/>
              <a:gd name="connsiteX239" fmla="*/ 4667 w 10000"/>
              <a:gd name="connsiteY239" fmla="*/ 1598 h 10000"/>
              <a:gd name="connsiteX240" fmla="*/ 4688 w 10000"/>
              <a:gd name="connsiteY240" fmla="*/ 1443 h 10000"/>
              <a:gd name="connsiteX241" fmla="*/ 4728 w 10000"/>
              <a:gd name="connsiteY241" fmla="*/ 1289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094 h 10000"/>
              <a:gd name="connsiteX261" fmla="*/ 4788 w 10000"/>
              <a:gd name="connsiteY261" fmla="*/ 1094 h 10000"/>
              <a:gd name="connsiteX262" fmla="*/ 4859 w 10000"/>
              <a:gd name="connsiteY262" fmla="*/ 853 h 10000"/>
              <a:gd name="connsiteX263" fmla="*/ 4909 w 10000"/>
              <a:gd name="connsiteY263" fmla="*/ 640 h 10000"/>
              <a:gd name="connsiteX264" fmla="*/ 4919 w 10000"/>
              <a:gd name="connsiteY264" fmla="*/ 553 h 10000"/>
              <a:gd name="connsiteX265" fmla="*/ 4919 w 10000"/>
              <a:gd name="connsiteY265" fmla="*/ 454 h 10000"/>
              <a:gd name="connsiteX266" fmla="*/ 4909 w 10000"/>
              <a:gd name="connsiteY266" fmla="*/ 377 h 10000"/>
              <a:gd name="connsiteX267" fmla="*/ 4899 w 10000"/>
              <a:gd name="connsiteY267" fmla="*/ 300 h 10000"/>
              <a:gd name="connsiteX268" fmla="*/ 4859 w 10000"/>
              <a:gd name="connsiteY268" fmla="*/ 233 h 10000"/>
              <a:gd name="connsiteX269" fmla="*/ 4829 w 10000"/>
              <a:gd name="connsiteY269" fmla="*/ 175 h 10000"/>
              <a:gd name="connsiteX270" fmla="*/ 4778 w 10000"/>
              <a:gd name="connsiteY270" fmla="*/ 115 h 10000"/>
              <a:gd name="connsiteX271" fmla="*/ 4708 w 10000"/>
              <a:gd name="connsiteY271" fmla="*/ 77 h 10000"/>
              <a:gd name="connsiteX272" fmla="*/ 4627 w 10000"/>
              <a:gd name="connsiteY272" fmla="*/ 47 h 10000"/>
              <a:gd name="connsiteX273" fmla="*/ 4536 w 10000"/>
              <a:gd name="connsiteY273" fmla="*/ 9 h 10000"/>
              <a:gd name="connsiteX274" fmla="*/ 4425 w 10000"/>
              <a:gd name="connsiteY274" fmla="*/ 0 h 10000"/>
              <a:gd name="connsiteX275" fmla="*/ 4304 w 10000"/>
              <a:gd name="connsiteY275" fmla="*/ 0 h 10000"/>
              <a:gd name="connsiteX276" fmla="*/ 4304 w 10000"/>
              <a:gd name="connsiteY276" fmla="*/ 0 h 10000"/>
              <a:gd name="connsiteX277" fmla="*/ 4304 w 10000"/>
              <a:gd name="connsiteY27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129 w 10000"/>
              <a:gd name="connsiteY142" fmla="*/ 7016 h 10000"/>
              <a:gd name="connsiteX143" fmla="*/ 6179 w 10000"/>
              <a:gd name="connsiteY143" fmla="*/ 6754 h 10000"/>
              <a:gd name="connsiteX144" fmla="*/ 6240 w 10000"/>
              <a:gd name="connsiteY144" fmla="*/ 6531 h 10000"/>
              <a:gd name="connsiteX145" fmla="*/ 6280 w 10000"/>
              <a:gd name="connsiteY145" fmla="*/ 6453 h 10000"/>
              <a:gd name="connsiteX146" fmla="*/ 6321 w 10000"/>
              <a:gd name="connsiteY146" fmla="*/ 6366 h 10000"/>
              <a:gd name="connsiteX147" fmla="*/ 6351 w 10000"/>
              <a:gd name="connsiteY147" fmla="*/ 6309 h 10000"/>
              <a:gd name="connsiteX148" fmla="*/ 6401 w 10000"/>
              <a:gd name="connsiteY148" fmla="*/ 6250 h 10000"/>
              <a:gd name="connsiteX149" fmla="*/ 6452 w 10000"/>
              <a:gd name="connsiteY149" fmla="*/ 6202 h 10000"/>
              <a:gd name="connsiteX150" fmla="*/ 6512 w 10000"/>
              <a:gd name="connsiteY150" fmla="*/ 6163 h 10000"/>
              <a:gd name="connsiteX151" fmla="*/ 6563 w 10000"/>
              <a:gd name="connsiteY151" fmla="*/ 6134 h 10000"/>
              <a:gd name="connsiteX152" fmla="*/ 6623 w 10000"/>
              <a:gd name="connsiteY152" fmla="*/ 6125 h 10000"/>
              <a:gd name="connsiteX153" fmla="*/ 6694 w 10000"/>
              <a:gd name="connsiteY153" fmla="*/ 6105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875 w 10000"/>
              <a:gd name="connsiteY162" fmla="*/ 6105 h 10000"/>
              <a:gd name="connsiteX163" fmla="*/ 7006 w 10000"/>
              <a:gd name="connsiteY163" fmla="*/ 6134 h 10000"/>
              <a:gd name="connsiteX164" fmla="*/ 7137 w 10000"/>
              <a:gd name="connsiteY164" fmla="*/ 6154 h 10000"/>
              <a:gd name="connsiteX165" fmla="*/ 7268 w 10000"/>
              <a:gd name="connsiteY165" fmla="*/ 6202 h 10000"/>
              <a:gd name="connsiteX166" fmla="*/ 7601 w 10000"/>
              <a:gd name="connsiteY166" fmla="*/ 6318 h 10000"/>
              <a:gd name="connsiteX167" fmla="*/ 7964 w 10000"/>
              <a:gd name="connsiteY167" fmla="*/ 6464 h 10000"/>
              <a:gd name="connsiteX168" fmla="*/ 7964 w 10000"/>
              <a:gd name="connsiteY168" fmla="*/ 6464 h 10000"/>
              <a:gd name="connsiteX169" fmla="*/ 7984 w 10000"/>
              <a:gd name="connsiteY169" fmla="*/ 6464 h 10000"/>
              <a:gd name="connsiteX170" fmla="*/ 7984 w 10000"/>
              <a:gd name="connsiteY170" fmla="*/ 6464 h 10000"/>
              <a:gd name="connsiteX171" fmla="*/ 7994 w 10000"/>
              <a:gd name="connsiteY171" fmla="*/ 6464 h 10000"/>
              <a:gd name="connsiteX172" fmla="*/ 7994 w 10000"/>
              <a:gd name="connsiteY172" fmla="*/ 6464 h 10000"/>
              <a:gd name="connsiteX173" fmla="*/ 8216 w 10000"/>
              <a:gd name="connsiteY173" fmla="*/ 6540 h 10000"/>
              <a:gd name="connsiteX174" fmla="*/ 8407 w 10000"/>
              <a:gd name="connsiteY174" fmla="*/ 6601 h 10000"/>
              <a:gd name="connsiteX175" fmla="*/ 8599 w 10000"/>
              <a:gd name="connsiteY175" fmla="*/ 6639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911 w 10000"/>
              <a:gd name="connsiteY182" fmla="*/ 6639 h 10000"/>
              <a:gd name="connsiteX183" fmla="*/ 9032 w 10000"/>
              <a:gd name="connsiteY183" fmla="*/ 6601 h 10000"/>
              <a:gd name="connsiteX184" fmla="*/ 9093 w 10000"/>
              <a:gd name="connsiteY184" fmla="*/ 6578 h 10000"/>
              <a:gd name="connsiteX185" fmla="*/ 9143 w 10000"/>
              <a:gd name="connsiteY185" fmla="*/ 6550 h 10000"/>
              <a:gd name="connsiteX186" fmla="*/ 9194 w 10000"/>
              <a:gd name="connsiteY186" fmla="*/ 6522 h 10000"/>
              <a:gd name="connsiteX187" fmla="*/ 9244 w 10000"/>
              <a:gd name="connsiteY187" fmla="*/ 6473 h 10000"/>
              <a:gd name="connsiteX188" fmla="*/ 9274 w 10000"/>
              <a:gd name="connsiteY188" fmla="*/ 6426 h 10000"/>
              <a:gd name="connsiteX189" fmla="*/ 9315 w 10000"/>
              <a:gd name="connsiteY189" fmla="*/ 6366 h 10000"/>
              <a:gd name="connsiteX190" fmla="*/ 9375 w 10000"/>
              <a:gd name="connsiteY190" fmla="*/ 6232 h 10000"/>
              <a:gd name="connsiteX191" fmla="*/ 9425 w 10000"/>
              <a:gd name="connsiteY191" fmla="*/ 6047 h 10000"/>
              <a:gd name="connsiteX192" fmla="*/ 9446 w 10000"/>
              <a:gd name="connsiteY192" fmla="*/ 5853 h 10000"/>
              <a:gd name="connsiteX193" fmla="*/ 9456 w 10000"/>
              <a:gd name="connsiteY193" fmla="*/ 5600 h 10000"/>
              <a:gd name="connsiteX194" fmla="*/ 9446 w 10000"/>
              <a:gd name="connsiteY194" fmla="*/ 5330 h 10000"/>
              <a:gd name="connsiteX195" fmla="*/ 9415 w 10000"/>
              <a:gd name="connsiteY195" fmla="*/ 5020 h 10000"/>
              <a:gd name="connsiteX196" fmla="*/ 9365 w 10000"/>
              <a:gd name="connsiteY196" fmla="*/ 4650 h 10000"/>
              <a:gd name="connsiteX197" fmla="*/ 9284 w 10000"/>
              <a:gd name="connsiteY197" fmla="*/ 4254 h 10000"/>
              <a:gd name="connsiteX198" fmla="*/ 9204 w 10000"/>
              <a:gd name="connsiteY198" fmla="*/ 3789 h 10000"/>
              <a:gd name="connsiteX199" fmla="*/ 9083 w 10000"/>
              <a:gd name="connsiteY199" fmla="*/ 3304 h 10000"/>
              <a:gd name="connsiteX200" fmla="*/ 8931 w 10000"/>
              <a:gd name="connsiteY200" fmla="*/ 2763 h 10000"/>
              <a:gd name="connsiteX201" fmla="*/ 8931 w 10000"/>
              <a:gd name="connsiteY201" fmla="*/ 2763 h 10000"/>
              <a:gd name="connsiteX202" fmla="*/ 8931 w 10000"/>
              <a:gd name="connsiteY202" fmla="*/ 2723 h 10000"/>
              <a:gd name="connsiteX203" fmla="*/ 8931 w 10000"/>
              <a:gd name="connsiteY203" fmla="*/ 2723 h 10000"/>
              <a:gd name="connsiteX204" fmla="*/ 8921 w 10000"/>
              <a:gd name="connsiteY204" fmla="*/ 2713 h 10000"/>
              <a:gd name="connsiteX205" fmla="*/ 8921 w 10000"/>
              <a:gd name="connsiteY205" fmla="*/ 2713 h 10000"/>
              <a:gd name="connsiteX206" fmla="*/ 8911 w 10000"/>
              <a:gd name="connsiteY206" fmla="*/ 2665 h 10000"/>
              <a:gd name="connsiteX207" fmla="*/ 8911 w 10000"/>
              <a:gd name="connsiteY207" fmla="*/ 2665 h 10000"/>
              <a:gd name="connsiteX208" fmla="*/ 8911 w 10000"/>
              <a:gd name="connsiteY208" fmla="*/ 2656 h 10000"/>
              <a:gd name="connsiteX209" fmla="*/ 8911 w 10000"/>
              <a:gd name="connsiteY209" fmla="*/ 2656 h 10000"/>
              <a:gd name="connsiteX210" fmla="*/ 8911 w 10000"/>
              <a:gd name="connsiteY210" fmla="*/ 2656 h 10000"/>
              <a:gd name="connsiteX211" fmla="*/ 8911 w 10000"/>
              <a:gd name="connsiteY211" fmla="*/ 2656 h 10000"/>
              <a:gd name="connsiteX212" fmla="*/ 8478 w 10000"/>
              <a:gd name="connsiteY212" fmla="*/ 2685 h 10000"/>
              <a:gd name="connsiteX213" fmla="*/ 8044 w 10000"/>
              <a:gd name="connsiteY213" fmla="*/ 2723 h 10000"/>
              <a:gd name="connsiteX214" fmla="*/ 7147 w 10000"/>
              <a:gd name="connsiteY214" fmla="*/ 2819 h 10000"/>
              <a:gd name="connsiteX215" fmla="*/ 6300 w 10000"/>
              <a:gd name="connsiteY215" fmla="*/ 2917 h 10000"/>
              <a:gd name="connsiteX216" fmla="*/ 5917 w 10000"/>
              <a:gd name="connsiteY216" fmla="*/ 2946 h 10000"/>
              <a:gd name="connsiteX217" fmla="*/ 5554 w 10000"/>
              <a:gd name="connsiteY217" fmla="*/ 2975 h 10000"/>
              <a:gd name="connsiteX218" fmla="*/ 555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313 w 10000"/>
              <a:gd name="connsiteY226" fmla="*/ 2955 h 10000"/>
              <a:gd name="connsiteX227" fmla="*/ 5151 w 10000"/>
              <a:gd name="connsiteY227" fmla="*/ 2927 h 10000"/>
              <a:gd name="connsiteX228" fmla="*/ 5030 w 10000"/>
              <a:gd name="connsiteY228" fmla="*/ 2868 h 10000"/>
              <a:gd name="connsiteX229" fmla="*/ 4919 w 10000"/>
              <a:gd name="connsiteY229" fmla="*/ 2790 h 10000"/>
              <a:gd name="connsiteX230" fmla="*/ 4829 w 10000"/>
              <a:gd name="connsiteY230" fmla="*/ 2703 h 10000"/>
              <a:gd name="connsiteX231" fmla="*/ 4748 w 10000"/>
              <a:gd name="connsiteY231" fmla="*/ 2597 h 10000"/>
              <a:gd name="connsiteX232" fmla="*/ 4708 w 10000"/>
              <a:gd name="connsiteY232" fmla="*/ 2482 h 10000"/>
              <a:gd name="connsiteX233" fmla="*/ 4667 w 10000"/>
              <a:gd name="connsiteY233" fmla="*/ 2346 h 10000"/>
              <a:gd name="connsiteX234" fmla="*/ 4637 w 10000"/>
              <a:gd name="connsiteY234" fmla="*/ 2210 h 10000"/>
              <a:gd name="connsiteX235" fmla="*/ 4627 w 10000"/>
              <a:gd name="connsiteY235" fmla="*/ 2065 h 10000"/>
              <a:gd name="connsiteX236" fmla="*/ 4627 w 10000"/>
              <a:gd name="connsiteY236" fmla="*/ 1909 h 10000"/>
              <a:gd name="connsiteX237" fmla="*/ 4637 w 10000"/>
              <a:gd name="connsiteY237" fmla="*/ 1762 h 10000"/>
              <a:gd name="connsiteX238" fmla="*/ 4667 w 10000"/>
              <a:gd name="connsiteY238" fmla="*/ 1598 h 10000"/>
              <a:gd name="connsiteX239" fmla="*/ 4688 w 10000"/>
              <a:gd name="connsiteY239" fmla="*/ 1443 h 10000"/>
              <a:gd name="connsiteX240" fmla="*/ 4728 w 10000"/>
              <a:gd name="connsiteY240" fmla="*/ 1289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094 h 10000"/>
              <a:gd name="connsiteX260" fmla="*/ 4788 w 10000"/>
              <a:gd name="connsiteY260" fmla="*/ 1094 h 10000"/>
              <a:gd name="connsiteX261" fmla="*/ 4859 w 10000"/>
              <a:gd name="connsiteY261" fmla="*/ 853 h 10000"/>
              <a:gd name="connsiteX262" fmla="*/ 4909 w 10000"/>
              <a:gd name="connsiteY262" fmla="*/ 640 h 10000"/>
              <a:gd name="connsiteX263" fmla="*/ 4919 w 10000"/>
              <a:gd name="connsiteY263" fmla="*/ 553 h 10000"/>
              <a:gd name="connsiteX264" fmla="*/ 4919 w 10000"/>
              <a:gd name="connsiteY264" fmla="*/ 454 h 10000"/>
              <a:gd name="connsiteX265" fmla="*/ 4909 w 10000"/>
              <a:gd name="connsiteY265" fmla="*/ 377 h 10000"/>
              <a:gd name="connsiteX266" fmla="*/ 4899 w 10000"/>
              <a:gd name="connsiteY266" fmla="*/ 300 h 10000"/>
              <a:gd name="connsiteX267" fmla="*/ 4859 w 10000"/>
              <a:gd name="connsiteY267" fmla="*/ 233 h 10000"/>
              <a:gd name="connsiteX268" fmla="*/ 4829 w 10000"/>
              <a:gd name="connsiteY268" fmla="*/ 175 h 10000"/>
              <a:gd name="connsiteX269" fmla="*/ 4778 w 10000"/>
              <a:gd name="connsiteY269" fmla="*/ 115 h 10000"/>
              <a:gd name="connsiteX270" fmla="*/ 4708 w 10000"/>
              <a:gd name="connsiteY270" fmla="*/ 77 h 10000"/>
              <a:gd name="connsiteX271" fmla="*/ 4627 w 10000"/>
              <a:gd name="connsiteY271" fmla="*/ 47 h 10000"/>
              <a:gd name="connsiteX272" fmla="*/ 4536 w 10000"/>
              <a:gd name="connsiteY272" fmla="*/ 9 h 10000"/>
              <a:gd name="connsiteX273" fmla="*/ 4425 w 10000"/>
              <a:gd name="connsiteY273" fmla="*/ 0 h 10000"/>
              <a:gd name="connsiteX274" fmla="*/ 4304 w 10000"/>
              <a:gd name="connsiteY274" fmla="*/ 0 h 10000"/>
              <a:gd name="connsiteX275" fmla="*/ 4304 w 10000"/>
              <a:gd name="connsiteY275" fmla="*/ 0 h 10000"/>
              <a:gd name="connsiteX276" fmla="*/ 4304 w 10000"/>
              <a:gd name="connsiteY276"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858 w 10000"/>
              <a:gd name="connsiteY140" fmla="*/ 7433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7229 w 10000"/>
              <a:gd name="connsiteY139" fmla="*/ 8025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723 w 10000"/>
              <a:gd name="connsiteY138" fmla="*/ 741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289 w 10000"/>
              <a:gd name="connsiteY99" fmla="*/ 7190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424 w 10000"/>
              <a:gd name="connsiteY98" fmla="*/ 7552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337 w 10000"/>
              <a:gd name="connsiteY98" fmla="*/ 7976 h 10000"/>
              <a:gd name="connsiteX99" fmla="*/ 8135 w 10000"/>
              <a:gd name="connsiteY99" fmla="*/ 8024 h 10000"/>
              <a:gd name="connsiteX100" fmla="*/ 7671 w 10000"/>
              <a:gd name="connsiteY100" fmla="*/ 8139 h 10000"/>
              <a:gd name="connsiteX101" fmla="*/ 7671 w 10000"/>
              <a:gd name="connsiteY101" fmla="*/ 8139 h 10000"/>
              <a:gd name="connsiteX102" fmla="*/ 7671 w 10000"/>
              <a:gd name="connsiteY102" fmla="*/ 8139 h 10000"/>
              <a:gd name="connsiteX103" fmla="*/ 7671 w 10000"/>
              <a:gd name="connsiteY103" fmla="*/ 8139 h 10000"/>
              <a:gd name="connsiteX104" fmla="*/ 7661 w 10000"/>
              <a:gd name="connsiteY104" fmla="*/ 8139 h 10000"/>
              <a:gd name="connsiteX105" fmla="*/ 7661 w 10000"/>
              <a:gd name="connsiteY105" fmla="*/ 8139 h 10000"/>
              <a:gd name="connsiteX106" fmla="*/ 7450 w 10000"/>
              <a:gd name="connsiteY106" fmla="*/ 8188 h 10000"/>
              <a:gd name="connsiteX107" fmla="*/ 7248 w 10000"/>
              <a:gd name="connsiteY107" fmla="*/ 8237 h 10000"/>
              <a:gd name="connsiteX108" fmla="*/ 7036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663 w 10000"/>
              <a:gd name="connsiteY117" fmla="*/ 8275 h 10000"/>
              <a:gd name="connsiteX118" fmla="*/ 6512 w 10000"/>
              <a:gd name="connsiteY118" fmla="*/ 8237 h 10000"/>
              <a:gd name="connsiteX119" fmla="*/ 6442 w 10000"/>
              <a:gd name="connsiteY119" fmla="*/ 8207 h 10000"/>
              <a:gd name="connsiteX120" fmla="*/ 6381 w 10000"/>
              <a:gd name="connsiteY120" fmla="*/ 8177 h 10000"/>
              <a:gd name="connsiteX121" fmla="*/ 6321 w 10000"/>
              <a:gd name="connsiteY121" fmla="*/ 8139 h 10000"/>
              <a:gd name="connsiteX122" fmla="*/ 6270 w 10000"/>
              <a:gd name="connsiteY122" fmla="*/ 8091 h 10000"/>
              <a:gd name="connsiteX123" fmla="*/ 6220 w 10000"/>
              <a:gd name="connsiteY123" fmla="*/ 8032 h 10000"/>
              <a:gd name="connsiteX124" fmla="*/ 6169 w 10000"/>
              <a:gd name="connsiteY124" fmla="*/ 7965 h 10000"/>
              <a:gd name="connsiteX125" fmla="*/ 6149 w 10000"/>
              <a:gd name="connsiteY125" fmla="*/ 7898 h 10000"/>
              <a:gd name="connsiteX126" fmla="*/ 6109 w 10000"/>
              <a:gd name="connsiteY126" fmla="*/ 7810 h 10000"/>
              <a:gd name="connsiteX127" fmla="*/ 6099 w 10000"/>
              <a:gd name="connsiteY127" fmla="*/ 7723 h 10000"/>
              <a:gd name="connsiteX128" fmla="*/ 6089 w 10000"/>
              <a:gd name="connsiteY128" fmla="*/ 7617 h 10000"/>
              <a:gd name="connsiteX129" fmla="*/ 6089 w 10000"/>
              <a:gd name="connsiteY129" fmla="*/ 7501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44 h 10000"/>
              <a:gd name="connsiteX135" fmla="*/ 6089 w 10000"/>
              <a:gd name="connsiteY135" fmla="*/ 7344 h 10000"/>
              <a:gd name="connsiteX136" fmla="*/ 6129 w 10000"/>
              <a:gd name="connsiteY136" fmla="*/ 7016 h 10000"/>
              <a:gd name="connsiteX137" fmla="*/ 6179 w 10000"/>
              <a:gd name="connsiteY137" fmla="*/ 6754 h 10000"/>
              <a:gd name="connsiteX138" fmla="*/ 6240 w 10000"/>
              <a:gd name="connsiteY138" fmla="*/ 6531 h 10000"/>
              <a:gd name="connsiteX139" fmla="*/ 6280 w 10000"/>
              <a:gd name="connsiteY139" fmla="*/ 6453 h 10000"/>
              <a:gd name="connsiteX140" fmla="*/ 6321 w 10000"/>
              <a:gd name="connsiteY140" fmla="*/ 6366 h 10000"/>
              <a:gd name="connsiteX141" fmla="*/ 6351 w 10000"/>
              <a:gd name="connsiteY141" fmla="*/ 6309 h 10000"/>
              <a:gd name="connsiteX142" fmla="*/ 6401 w 10000"/>
              <a:gd name="connsiteY142" fmla="*/ 6250 h 10000"/>
              <a:gd name="connsiteX143" fmla="*/ 6452 w 10000"/>
              <a:gd name="connsiteY143" fmla="*/ 6202 h 10000"/>
              <a:gd name="connsiteX144" fmla="*/ 6512 w 10000"/>
              <a:gd name="connsiteY144" fmla="*/ 6163 h 10000"/>
              <a:gd name="connsiteX145" fmla="*/ 6563 w 10000"/>
              <a:gd name="connsiteY145" fmla="*/ 6134 h 10000"/>
              <a:gd name="connsiteX146" fmla="*/ 6623 w 10000"/>
              <a:gd name="connsiteY146" fmla="*/ 6125 h 10000"/>
              <a:gd name="connsiteX147" fmla="*/ 6694 w 10000"/>
              <a:gd name="connsiteY147" fmla="*/ 6105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875 w 10000"/>
              <a:gd name="connsiteY156" fmla="*/ 6105 h 10000"/>
              <a:gd name="connsiteX157" fmla="*/ 7006 w 10000"/>
              <a:gd name="connsiteY157" fmla="*/ 6134 h 10000"/>
              <a:gd name="connsiteX158" fmla="*/ 7137 w 10000"/>
              <a:gd name="connsiteY158" fmla="*/ 6154 h 10000"/>
              <a:gd name="connsiteX159" fmla="*/ 7268 w 10000"/>
              <a:gd name="connsiteY159" fmla="*/ 6202 h 10000"/>
              <a:gd name="connsiteX160" fmla="*/ 7601 w 10000"/>
              <a:gd name="connsiteY160" fmla="*/ 6318 h 10000"/>
              <a:gd name="connsiteX161" fmla="*/ 7964 w 10000"/>
              <a:gd name="connsiteY161" fmla="*/ 6464 h 10000"/>
              <a:gd name="connsiteX162" fmla="*/ 7964 w 10000"/>
              <a:gd name="connsiteY162" fmla="*/ 6464 h 10000"/>
              <a:gd name="connsiteX163" fmla="*/ 7984 w 10000"/>
              <a:gd name="connsiteY163" fmla="*/ 6464 h 10000"/>
              <a:gd name="connsiteX164" fmla="*/ 7984 w 10000"/>
              <a:gd name="connsiteY164" fmla="*/ 6464 h 10000"/>
              <a:gd name="connsiteX165" fmla="*/ 7994 w 10000"/>
              <a:gd name="connsiteY165" fmla="*/ 6464 h 10000"/>
              <a:gd name="connsiteX166" fmla="*/ 7994 w 10000"/>
              <a:gd name="connsiteY166" fmla="*/ 6464 h 10000"/>
              <a:gd name="connsiteX167" fmla="*/ 8216 w 10000"/>
              <a:gd name="connsiteY167" fmla="*/ 6540 h 10000"/>
              <a:gd name="connsiteX168" fmla="*/ 8407 w 10000"/>
              <a:gd name="connsiteY168" fmla="*/ 6601 h 10000"/>
              <a:gd name="connsiteX169" fmla="*/ 8599 w 10000"/>
              <a:gd name="connsiteY169" fmla="*/ 6639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911 w 10000"/>
              <a:gd name="connsiteY176" fmla="*/ 6639 h 10000"/>
              <a:gd name="connsiteX177" fmla="*/ 9032 w 10000"/>
              <a:gd name="connsiteY177" fmla="*/ 6601 h 10000"/>
              <a:gd name="connsiteX178" fmla="*/ 9093 w 10000"/>
              <a:gd name="connsiteY178" fmla="*/ 6578 h 10000"/>
              <a:gd name="connsiteX179" fmla="*/ 9143 w 10000"/>
              <a:gd name="connsiteY179" fmla="*/ 6550 h 10000"/>
              <a:gd name="connsiteX180" fmla="*/ 9194 w 10000"/>
              <a:gd name="connsiteY180" fmla="*/ 6522 h 10000"/>
              <a:gd name="connsiteX181" fmla="*/ 9244 w 10000"/>
              <a:gd name="connsiteY181" fmla="*/ 6473 h 10000"/>
              <a:gd name="connsiteX182" fmla="*/ 9274 w 10000"/>
              <a:gd name="connsiteY182" fmla="*/ 6426 h 10000"/>
              <a:gd name="connsiteX183" fmla="*/ 9315 w 10000"/>
              <a:gd name="connsiteY183" fmla="*/ 6366 h 10000"/>
              <a:gd name="connsiteX184" fmla="*/ 9375 w 10000"/>
              <a:gd name="connsiteY184" fmla="*/ 6232 h 10000"/>
              <a:gd name="connsiteX185" fmla="*/ 9425 w 10000"/>
              <a:gd name="connsiteY185" fmla="*/ 6047 h 10000"/>
              <a:gd name="connsiteX186" fmla="*/ 9446 w 10000"/>
              <a:gd name="connsiteY186" fmla="*/ 5853 h 10000"/>
              <a:gd name="connsiteX187" fmla="*/ 9456 w 10000"/>
              <a:gd name="connsiteY187" fmla="*/ 5600 h 10000"/>
              <a:gd name="connsiteX188" fmla="*/ 9446 w 10000"/>
              <a:gd name="connsiteY188" fmla="*/ 5330 h 10000"/>
              <a:gd name="connsiteX189" fmla="*/ 9415 w 10000"/>
              <a:gd name="connsiteY189" fmla="*/ 5020 h 10000"/>
              <a:gd name="connsiteX190" fmla="*/ 9365 w 10000"/>
              <a:gd name="connsiteY190" fmla="*/ 4650 h 10000"/>
              <a:gd name="connsiteX191" fmla="*/ 9284 w 10000"/>
              <a:gd name="connsiteY191" fmla="*/ 4254 h 10000"/>
              <a:gd name="connsiteX192" fmla="*/ 9204 w 10000"/>
              <a:gd name="connsiteY192" fmla="*/ 3789 h 10000"/>
              <a:gd name="connsiteX193" fmla="*/ 9083 w 10000"/>
              <a:gd name="connsiteY193" fmla="*/ 3304 h 10000"/>
              <a:gd name="connsiteX194" fmla="*/ 8931 w 10000"/>
              <a:gd name="connsiteY194" fmla="*/ 2763 h 10000"/>
              <a:gd name="connsiteX195" fmla="*/ 8931 w 10000"/>
              <a:gd name="connsiteY195" fmla="*/ 2763 h 10000"/>
              <a:gd name="connsiteX196" fmla="*/ 8931 w 10000"/>
              <a:gd name="connsiteY196" fmla="*/ 2723 h 10000"/>
              <a:gd name="connsiteX197" fmla="*/ 8931 w 10000"/>
              <a:gd name="connsiteY197" fmla="*/ 2723 h 10000"/>
              <a:gd name="connsiteX198" fmla="*/ 8921 w 10000"/>
              <a:gd name="connsiteY198" fmla="*/ 2713 h 10000"/>
              <a:gd name="connsiteX199" fmla="*/ 8921 w 10000"/>
              <a:gd name="connsiteY199" fmla="*/ 2713 h 10000"/>
              <a:gd name="connsiteX200" fmla="*/ 8911 w 10000"/>
              <a:gd name="connsiteY200" fmla="*/ 2665 h 10000"/>
              <a:gd name="connsiteX201" fmla="*/ 8911 w 10000"/>
              <a:gd name="connsiteY201" fmla="*/ 2665 h 10000"/>
              <a:gd name="connsiteX202" fmla="*/ 8911 w 10000"/>
              <a:gd name="connsiteY202" fmla="*/ 2656 h 10000"/>
              <a:gd name="connsiteX203" fmla="*/ 8911 w 10000"/>
              <a:gd name="connsiteY203" fmla="*/ 2656 h 10000"/>
              <a:gd name="connsiteX204" fmla="*/ 8911 w 10000"/>
              <a:gd name="connsiteY204" fmla="*/ 2656 h 10000"/>
              <a:gd name="connsiteX205" fmla="*/ 8911 w 10000"/>
              <a:gd name="connsiteY205" fmla="*/ 2656 h 10000"/>
              <a:gd name="connsiteX206" fmla="*/ 8478 w 10000"/>
              <a:gd name="connsiteY206" fmla="*/ 2685 h 10000"/>
              <a:gd name="connsiteX207" fmla="*/ 8044 w 10000"/>
              <a:gd name="connsiteY207" fmla="*/ 2723 h 10000"/>
              <a:gd name="connsiteX208" fmla="*/ 7147 w 10000"/>
              <a:gd name="connsiteY208" fmla="*/ 2819 h 10000"/>
              <a:gd name="connsiteX209" fmla="*/ 6300 w 10000"/>
              <a:gd name="connsiteY209" fmla="*/ 2917 h 10000"/>
              <a:gd name="connsiteX210" fmla="*/ 5917 w 10000"/>
              <a:gd name="connsiteY210" fmla="*/ 2946 h 10000"/>
              <a:gd name="connsiteX211" fmla="*/ 5554 w 10000"/>
              <a:gd name="connsiteY211" fmla="*/ 2975 h 10000"/>
              <a:gd name="connsiteX212" fmla="*/ 555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313 w 10000"/>
              <a:gd name="connsiteY220" fmla="*/ 2955 h 10000"/>
              <a:gd name="connsiteX221" fmla="*/ 5151 w 10000"/>
              <a:gd name="connsiteY221" fmla="*/ 2927 h 10000"/>
              <a:gd name="connsiteX222" fmla="*/ 5030 w 10000"/>
              <a:gd name="connsiteY222" fmla="*/ 2868 h 10000"/>
              <a:gd name="connsiteX223" fmla="*/ 4919 w 10000"/>
              <a:gd name="connsiteY223" fmla="*/ 2790 h 10000"/>
              <a:gd name="connsiteX224" fmla="*/ 4829 w 10000"/>
              <a:gd name="connsiteY224" fmla="*/ 2703 h 10000"/>
              <a:gd name="connsiteX225" fmla="*/ 4748 w 10000"/>
              <a:gd name="connsiteY225" fmla="*/ 2597 h 10000"/>
              <a:gd name="connsiteX226" fmla="*/ 4708 w 10000"/>
              <a:gd name="connsiteY226" fmla="*/ 2482 h 10000"/>
              <a:gd name="connsiteX227" fmla="*/ 4667 w 10000"/>
              <a:gd name="connsiteY227" fmla="*/ 2346 h 10000"/>
              <a:gd name="connsiteX228" fmla="*/ 4637 w 10000"/>
              <a:gd name="connsiteY228" fmla="*/ 2210 h 10000"/>
              <a:gd name="connsiteX229" fmla="*/ 4627 w 10000"/>
              <a:gd name="connsiteY229" fmla="*/ 2065 h 10000"/>
              <a:gd name="connsiteX230" fmla="*/ 4627 w 10000"/>
              <a:gd name="connsiteY230" fmla="*/ 1909 h 10000"/>
              <a:gd name="connsiteX231" fmla="*/ 4637 w 10000"/>
              <a:gd name="connsiteY231" fmla="*/ 1762 h 10000"/>
              <a:gd name="connsiteX232" fmla="*/ 4667 w 10000"/>
              <a:gd name="connsiteY232" fmla="*/ 1598 h 10000"/>
              <a:gd name="connsiteX233" fmla="*/ 4688 w 10000"/>
              <a:gd name="connsiteY233" fmla="*/ 1443 h 10000"/>
              <a:gd name="connsiteX234" fmla="*/ 4728 w 10000"/>
              <a:gd name="connsiteY234" fmla="*/ 1289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094 h 10000"/>
              <a:gd name="connsiteX254" fmla="*/ 4788 w 10000"/>
              <a:gd name="connsiteY254" fmla="*/ 1094 h 10000"/>
              <a:gd name="connsiteX255" fmla="*/ 4859 w 10000"/>
              <a:gd name="connsiteY255" fmla="*/ 853 h 10000"/>
              <a:gd name="connsiteX256" fmla="*/ 4909 w 10000"/>
              <a:gd name="connsiteY256" fmla="*/ 640 h 10000"/>
              <a:gd name="connsiteX257" fmla="*/ 4919 w 10000"/>
              <a:gd name="connsiteY257" fmla="*/ 553 h 10000"/>
              <a:gd name="connsiteX258" fmla="*/ 4919 w 10000"/>
              <a:gd name="connsiteY258" fmla="*/ 454 h 10000"/>
              <a:gd name="connsiteX259" fmla="*/ 4909 w 10000"/>
              <a:gd name="connsiteY259" fmla="*/ 377 h 10000"/>
              <a:gd name="connsiteX260" fmla="*/ 4899 w 10000"/>
              <a:gd name="connsiteY260" fmla="*/ 300 h 10000"/>
              <a:gd name="connsiteX261" fmla="*/ 4859 w 10000"/>
              <a:gd name="connsiteY261" fmla="*/ 233 h 10000"/>
              <a:gd name="connsiteX262" fmla="*/ 4829 w 10000"/>
              <a:gd name="connsiteY262" fmla="*/ 175 h 10000"/>
              <a:gd name="connsiteX263" fmla="*/ 4778 w 10000"/>
              <a:gd name="connsiteY263" fmla="*/ 115 h 10000"/>
              <a:gd name="connsiteX264" fmla="*/ 4708 w 10000"/>
              <a:gd name="connsiteY264" fmla="*/ 77 h 10000"/>
              <a:gd name="connsiteX265" fmla="*/ 4627 w 10000"/>
              <a:gd name="connsiteY265" fmla="*/ 47 h 10000"/>
              <a:gd name="connsiteX266" fmla="*/ 4536 w 10000"/>
              <a:gd name="connsiteY266" fmla="*/ 9 h 10000"/>
              <a:gd name="connsiteX267" fmla="*/ 4425 w 10000"/>
              <a:gd name="connsiteY267" fmla="*/ 0 h 10000"/>
              <a:gd name="connsiteX268" fmla="*/ 4304 w 10000"/>
              <a:gd name="connsiteY268" fmla="*/ 0 h 10000"/>
              <a:gd name="connsiteX269" fmla="*/ 4304 w 10000"/>
              <a:gd name="connsiteY269" fmla="*/ 0 h 10000"/>
              <a:gd name="connsiteX270" fmla="*/ 4304 w 10000"/>
              <a:gd name="connsiteY270"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337 w 10000"/>
              <a:gd name="connsiteY97" fmla="*/ 797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54 w 10000"/>
              <a:gd name="connsiteY96" fmla="*/ 7441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35 w 10000"/>
              <a:gd name="connsiteY96" fmla="*/ 8024 h 10000"/>
              <a:gd name="connsiteX97" fmla="*/ 7671 w 10000"/>
              <a:gd name="connsiteY97" fmla="*/ 8139 h 10000"/>
              <a:gd name="connsiteX98" fmla="*/ 7671 w 10000"/>
              <a:gd name="connsiteY98" fmla="*/ 8139 h 10000"/>
              <a:gd name="connsiteX99" fmla="*/ 7671 w 10000"/>
              <a:gd name="connsiteY99" fmla="*/ 8139 h 10000"/>
              <a:gd name="connsiteX100" fmla="*/ 7671 w 10000"/>
              <a:gd name="connsiteY100" fmla="*/ 8139 h 10000"/>
              <a:gd name="connsiteX101" fmla="*/ 7661 w 10000"/>
              <a:gd name="connsiteY101" fmla="*/ 8139 h 10000"/>
              <a:gd name="connsiteX102" fmla="*/ 7661 w 10000"/>
              <a:gd name="connsiteY102" fmla="*/ 8139 h 10000"/>
              <a:gd name="connsiteX103" fmla="*/ 7450 w 10000"/>
              <a:gd name="connsiteY103" fmla="*/ 8188 h 10000"/>
              <a:gd name="connsiteX104" fmla="*/ 7248 w 10000"/>
              <a:gd name="connsiteY104" fmla="*/ 8237 h 10000"/>
              <a:gd name="connsiteX105" fmla="*/ 7036 w 10000"/>
              <a:gd name="connsiteY105" fmla="*/ 8275 h 10000"/>
              <a:gd name="connsiteX106" fmla="*/ 6835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663 w 10000"/>
              <a:gd name="connsiteY114" fmla="*/ 8275 h 10000"/>
              <a:gd name="connsiteX115" fmla="*/ 6512 w 10000"/>
              <a:gd name="connsiteY115" fmla="*/ 8237 h 10000"/>
              <a:gd name="connsiteX116" fmla="*/ 6442 w 10000"/>
              <a:gd name="connsiteY116" fmla="*/ 8207 h 10000"/>
              <a:gd name="connsiteX117" fmla="*/ 6381 w 10000"/>
              <a:gd name="connsiteY117" fmla="*/ 8177 h 10000"/>
              <a:gd name="connsiteX118" fmla="*/ 6321 w 10000"/>
              <a:gd name="connsiteY118" fmla="*/ 8139 h 10000"/>
              <a:gd name="connsiteX119" fmla="*/ 6270 w 10000"/>
              <a:gd name="connsiteY119" fmla="*/ 8091 h 10000"/>
              <a:gd name="connsiteX120" fmla="*/ 6220 w 10000"/>
              <a:gd name="connsiteY120" fmla="*/ 8032 h 10000"/>
              <a:gd name="connsiteX121" fmla="*/ 6169 w 10000"/>
              <a:gd name="connsiteY121" fmla="*/ 7965 h 10000"/>
              <a:gd name="connsiteX122" fmla="*/ 6149 w 10000"/>
              <a:gd name="connsiteY122" fmla="*/ 7898 h 10000"/>
              <a:gd name="connsiteX123" fmla="*/ 6109 w 10000"/>
              <a:gd name="connsiteY123" fmla="*/ 7810 h 10000"/>
              <a:gd name="connsiteX124" fmla="*/ 6099 w 10000"/>
              <a:gd name="connsiteY124" fmla="*/ 7723 h 10000"/>
              <a:gd name="connsiteX125" fmla="*/ 6089 w 10000"/>
              <a:gd name="connsiteY125" fmla="*/ 7617 h 10000"/>
              <a:gd name="connsiteX126" fmla="*/ 6089 w 10000"/>
              <a:gd name="connsiteY126" fmla="*/ 7501 h 10000"/>
              <a:gd name="connsiteX127" fmla="*/ 6089 w 10000"/>
              <a:gd name="connsiteY127" fmla="*/ 7374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44 h 10000"/>
              <a:gd name="connsiteX132" fmla="*/ 6089 w 10000"/>
              <a:gd name="connsiteY132" fmla="*/ 7344 h 10000"/>
              <a:gd name="connsiteX133" fmla="*/ 6129 w 10000"/>
              <a:gd name="connsiteY133" fmla="*/ 7016 h 10000"/>
              <a:gd name="connsiteX134" fmla="*/ 6179 w 10000"/>
              <a:gd name="connsiteY134" fmla="*/ 6754 h 10000"/>
              <a:gd name="connsiteX135" fmla="*/ 6240 w 10000"/>
              <a:gd name="connsiteY135" fmla="*/ 6531 h 10000"/>
              <a:gd name="connsiteX136" fmla="*/ 6280 w 10000"/>
              <a:gd name="connsiteY136" fmla="*/ 6453 h 10000"/>
              <a:gd name="connsiteX137" fmla="*/ 6321 w 10000"/>
              <a:gd name="connsiteY137" fmla="*/ 6366 h 10000"/>
              <a:gd name="connsiteX138" fmla="*/ 6351 w 10000"/>
              <a:gd name="connsiteY138" fmla="*/ 6309 h 10000"/>
              <a:gd name="connsiteX139" fmla="*/ 6401 w 10000"/>
              <a:gd name="connsiteY139" fmla="*/ 6250 h 10000"/>
              <a:gd name="connsiteX140" fmla="*/ 6452 w 10000"/>
              <a:gd name="connsiteY140" fmla="*/ 6202 h 10000"/>
              <a:gd name="connsiteX141" fmla="*/ 6512 w 10000"/>
              <a:gd name="connsiteY141" fmla="*/ 6163 h 10000"/>
              <a:gd name="connsiteX142" fmla="*/ 6563 w 10000"/>
              <a:gd name="connsiteY142" fmla="*/ 6134 h 10000"/>
              <a:gd name="connsiteX143" fmla="*/ 6623 w 10000"/>
              <a:gd name="connsiteY143" fmla="*/ 6125 h 10000"/>
              <a:gd name="connsiteX144" fmla="*/ 6694 w 10000"/>
              <a:gd name="connsiteY144" fmla="*/ 6105 h 10000"/>
              <a:gd name="connsiteX145" fmla="*/ 6774 w 10000"/>
              <a:gd name="connsiteY145" fmla="*/ 6096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875 w 10000"/>
              <a:gd name="connsiteY153" fmla="*/ 6105 h 10000"/>
              <a:gd name="connsiteX154" fmla="*/ 7006 w 10000"/>
              <a:gd name="connsiteY154" fmla="*/ 6134 h 10000"/>
              <a:gd name="connsiteX155" fmla="*/ 7137 w 10000"/>
              <a:gd name="connsiteY155" fmla="*/ 6154 h 10000"/>
              <a:gd name="connsiteX156" fmla="*/ 7268 w 10000"/>
              <a:gd name="connsiteY156" fmla="*/ 6202 h 10000"/>
              <a:gd name="connsiteX157" fmla="*/ 7601 w 10000"/>
              <a:gd name="connsiteY157" fmla="*/ 6318 h 10000"/>
              <a:gd name="connsiteX158" fmla="*/ 7964 w 10000"/>
              <a:gd name="connsiteY158" fmla="*/ 6464 h 10000"/>
              <a:gd name="connsiteX159" fmla="*/ 7964 w 10000"/>
              <a:gd name="connsiteY159" fmla="*/ 6464 h 10000"/>
              <a:gd name="connsiteX160" fmla="*/ 7984 w 10000"/>
              <a:gd name="connsiteY160" fmla="*/ 6464 h 10000"/>
              <a:gd name="connsiteX161" fmla="*/ 7984 w 10000"/>
              <a:gd name="connsiteY161" fmla="*/ 6464 h 10000"/>
              <a:gd name="connsiteX162" fmla="*/ 7994 w 10000"/>
              <a:gd name="connsiteY162" fmla="*/ 6464 h 10000"/>
              <a:gd name="connsiteX163" fmla="*/ 7994 w 10000"/>
              <a:gd name="connsiteY163" fmla="*/ 6464 h 10000"/>
              <a:gd name="connsiteX164" fmla="*/ 8216 w 10000"/>
              <a:gd name="connsiteY164" fmla="*/ 6540 h 10000"/>
              <a:gd name="connsiteX165" fmla="*/ 8407 w 10000"/>
              <a:gd name="connsiteY165" fmla="*/ 6601 h 10000"/>
              <a:gd name="connsiteX166" fmla="*/ 8599 w 10000"/>
              <a:gd name="connsiteY166" fmla="*/ 6639 h 10000"/>
              <a:gd name="connsiteX167" fmla="*/ 8770 w 10000"/>
              <a:gd name="connsiteY167" fmla="*/ 6648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911 w 10000"/>
              <a:gd name="connsiteY173" fmla="*/ 6639 h 10000"/>
              <a:gd name="connsiteX174" fmla="*/ 9032 w 10000"/>
              <a:gd name="connsiteY174" fmla="*/ 6601 h 10000"/>
              <a:gd name="connsiteX175" fmla="*/ 9093 w 10000"/>
              <a:gd name="connsiteY175" fmla="*/ 6578 h 10000"/>
              <a:gd name="connsiteX176" fmla="*/ 9143 w 10000"/>
              <a:gd name="connsiteY176" fmla="*/ 6550 h 10000"/>
              <a:gd name="connsiteX177" fmla="*/ 9194 w 10000"/>
              <a:gd name="connsiteY177" fmla="*/ 6522 h 10000"/>
              <a:gd name="connsiteX178" fmla="*/ 9244 w 10000"/>
              <a:gd name="connsiteY178" fmla="*/ 6473 h 10000"/>
              <a:gd name="connsiteX179" fmla="*/ 9274 w 10000"/>
              <a:gd name="connsiteY179" fmla="*/ 6426 h 10000"/>
              <a:gd name="connsiteX180" fmla="*/ 9315 w 10000"/>
              <a:gd name="connsiteY180" fmla="*/ 6366 h 10000"/>
              <a:gd name="connsiteX181" fmla="*/ 9375 w 10000"/>
              <a:gd name="connsiteY181" fmla="*/ 6232 h 10000"/>
              <a:gd name="connsiteX182" fmla="*/ 9425 w 10000"/>
              <a:gd name="connsiteY182" fmla="*/ 6047 h 10000"/>
              <a:gd name="connsiteX183" fmla="*/ 9446 w 10000"/>
              <a:gd name="connsiteY183" fmla="*/ 5853 h 10000"/>
              <a:gd name="connsiteX184" fmla="*/ 9456 w 10000"/>
              <a:gd name="connsiteY184" fmla="*/ 5600 h 10000"/>
              <a:gd name="connsiteX185" fmla="*/ 9446 w 10000"/>
              <a:gd name="connsiteY185" fmla="*/ 5330 h 10000"/>
              <a:gd name="connsiteX186" fmla="*/ 9415 w 10000"/>
              <a:gd name="connsiteY186" fmla="*/ 5020 h 10000"/>
              <a:gd name="connsiteX187" fmla="*/ 9365 w 10000"/>
              <a:gd name="connsiteY187" fmla="*/ 4650 h 10000"/>
              <a:gd name="connsiteX188" fmla="*/ 9284 w 10000"/>
              <a:gd name="connsiteY188" fmla="*/ 4254 h 10000"/>
              <a:gd name="connsiteX189" fmla="*/ 9204 w 10000"/>
              <a:gd name="connsiteY189" fmla="*/ 3789 h 10000"/>
              <a:gd name="connsiteX190" fmla="*/ 9083 w 10000"/>
              <a:gd name="connsiteY190" fmla="*/ 3304 h 10000"/>
              <a:gd name="connsiteX191" fmla="*/ 8931 w 10000"/>
              <a:gd name="connsiteY191" fmla="*/ 2763 h 10000"/>
              <a:gd name="connsiteX192" fmla="*/ 8931 w 10000"/>
              <a:gd name="connsiteY192" fmla="*/ 2763 h 10000"/>
              <a:gd name="connsiteX193" fmla="*/ 8931 w 10000"/>
              <a:gd name="connsiteY193" fmla="*/ 2723 h 10000"/>
              <a:gd name="connsiteX194" fmla="*/ 8931 w 10000"/>
              <a:gd name="connsiteY194" fmla="*/ 2723 h 10000"/>
              <a:gd name="connsiteX195" fmla="*/ 8921 w 10000"/>
              <a:gd name="connsiteY195" fmla="*/ 2713 h 10000"/>
              <a:gd name="connsiteX196" fmla="*/ 8921 w 10000"/>
              <a:gd name="connsiteY196" fmla="*/ 2713 h 10000"/>
              <a:gd name="connsiteX197" fmla="*/ 8911 w 10000"/>
              <a:gd name="connsiteY197" fmla="*/ 2665 h 10000"/>
              <a:gd name="connsiteX198" fmla="*/ 8911 w 10000"/>
              <a:gd name="connsiteY198" fmla="*/ 2665 h 10000"/>
              <a:gd name="connsiteX199" fmla="*/ 8911 w 10000"/>
              <a:gd name="connsiteY199" fmla="*/ 2656 h 10000"/>
              <a:gd name="connsiteX200" fmla="*/ 8911 w 10000"/>
              <a:gd name="connsiteY200" fmla="*/ 2656 h 10000"/>
              <a:gd name="connsiteX201" fmla="*/ 8911 w 10000"/>
              <a:gd name="connsiteY201" fmla="*/ 2656 h 10000"/>
              <a:gd name="connsiteX202" fmla="*/ 8911 w 10000"/>
              <a:gd name="connsiteY202" fmla="*/ 2656 h 10000"/>
              <a:gd name="connsiteX203" fmla="*/ 8478 w 10000"/>
              <a:gd name="connsiteY203" fmla="*/ 2685 h 10000"/>
              <a:gd name="connsiteX204" fmla="*/ 8044 w 10000"/>
              <a:gd name="connsiteY204" fmla="*/ 2723 h 10000"/>
              <a:gd name="connsiteX205" fmla="*/ 7147 w 10000"/>
              <a:gd name="connsiteY205" fmla="*/ 2819 h 10000"/>
              <a:gd name="connsiteX206" fmla="*/ 6300 w 10000"/>
              <a:gd name="connsiteY206" fmla="*/ 2917 h 10000"/>
              <a:gd name="connsiteX207" fmla="*/ 5917 w 10000"/>
              <a:gd name="connsiteY207" fmla="*/ 2946 h 10000"/>
              <a:gd name="connsiteX208" fmla="*/ 5554 w 10000"/>
              <a:gd name="connsiteY208" fmla="*/ 2975 h 10000"/>
              <a:gd name="connsiteX209" fmla="*/ 5554 w 10000"/>
              <a:gd name="connsiteY209" fmla="*/ 2975 h 10000"/>
              <a:gd name="connsiteX210" fmla="*/ 548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313 w 10000"/>
              <a:gd name="connsiteY217" fmla="*/ 2955 h 10000"/>
              <a:gd name="connsiteX218" fmla="*/ 5151 w 10000"/>
              <a:gd name="connsiteY218" fmla="*/ 2927 h 10000"/>
              <a:gd name="connsiteX219" fmla="*/ 5030 w 10000"/>
              <a:gd name="connsiteY219" fmla="*/ 2868 h 10000"/>
              <a:gd name="connsiteX220" fmla="*/ 4919 w 10000"/>
              <a:gd name="connsiteY220" fmla="*/ 2790 h 10000"/>
              <a:gd name="connsiteX221" fmla="*/ 4829 w 10000"/>
              <a:gd name="connsiteY221" fmla="*/ 2703 h 10000"/>
              <a:gd name="connsiteX222" fmla="*/ 4748 w 10000"/>
              <a:gd name="connsiteY222" fmla="*/ 2597 h 10000"/>
              <a:gd name="connsiteX223" fmla="*/ 4708 w 10000"/>
              <a:gd name="connsiteY223" fmla="*/ 2482 h 10000"/>
              <a:gd name="connsiteX224" fmla="*/ 4667 w 10000"/>
              <a:gd name="connsiteY224" fmla="*/ 2346 h 10000"/>
              <a:gd name="connsiteX225" fmla="*/ 4637 w 10000"/>
              <a:gd name="connsiteY225" fmla="*/ 2210 h 10000"/>
              <a:gd name="connsiteX226" fmla="*/ 4627 w 10000"/>
              <a:gd name="connsiteY226" fmla="*/ 2065 h 10000"/>
              <a:gd name="connsiteX227" fmla="*/ 4627 w 10000"/>
              <a:gd name="connsiteY227" fmla="*/ 1909 h 10000"/>
              <a:gd name="connsiteX228" fmla="*/ 4637 w 10000"/>
              <a:gd name="connsiteY228" fmla="*/ 1762 h 10000"/>
              <a:gd name="connsiteX229" fmla="*/ 4667 w 10000"/>
              <a:gd name="connsiteY229" fmla="*/ 1598 h 10000"/>
              <a:gd name="connsiteX230" fmla="*/ 4688 w 10000"/>
              <a:gd name="connsiteY230" fmla="*/ 1443 h 10000"/>
              <a:gd name="connsiteX231" fmla="*/ 4728 w 10000"/>
              <a:gd name="connsiteY231" fmla="*/ 1289 h 10000"/>
              <a:gd name="connsiteX232" fmla="*/ 4778 w 10000"/>
              <a:gd name="connsiteY232" fmla="*/ 1134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88 w 10000"/>
              <a:gd name="connsiteY238" fmla="*/ 1123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14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0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094 h 10000"/>
              <a:gd name="connsiteX251" fmla="*/ 4788 w 10000"/>
              <a:gd name="connsiteY251" fmla="*/ 1094 h 10000"/>
              <a:gd name="connsiteX252" fmla="*/ 4859 w 10000"/>
              <a:gd name="connsiteY252" fmla="*/ 853 h 10000"/>
              <a:gd name="connsiteX253" fmla="*/ 4909 w 10000"/>
              <a:gd name="connsiteY253" fmla="*/ 640 h 10000"/>
              <a:gd name="connsiteX254" fmla="*/ 4919 w 10000"/>
              <a:gd name="connsiteY254" fmla="*/ 553 h 10000"/>
              <a:gd name="connsiteX255" fmla="*/ 4919 w 10000"/>
              <a:gd name="connsiteY255" fmla="*/ 454 h 10000"/>
              <a:gd name="connsiteX256" fmla="*/ 4909 w 10000"/>
              <a:gd name="connsiteY256" fmla="*/ 377 h 10000"/>
              <a:gd name="connsiteX257" fmla="*/ 4899 w 10000"/>
              <a:gd name="connsiteY257" fmla="*/ 300 h 10000"/>
              <a:gd name="connsiteX258" fmla="*/ 4859 w 10000"/>
              <a:gd name="connsiteY258" fmla="*/ 233 h 10000"/>
              <a:gd name="connsiteX259" fmla="*/ 4829 w 10000"/>
              <a:gd name="connsiteY259" fmla="*/ 175 h 10000"/>
              <a:gd name="connsiteX260" fmla="*/ 4778 w 10000"/>
              <a:gd name="connsiteY260" fmla="*/ 115 h 10000"/>
              <a:gd name="connsiteX261" fmla="*/ 4708 w 10000"/>
              <a:gd name="connsiteY261" fmla="*/ 77 h 10000"/>
              <a:gd name="connsiteX262" fmla="*/ 4627 w 10000"/>
              <a:gd name="connsiteY262" fmla="*/ 47 h 10000"/>
              <a:gd name="connsiteX263" fmla="*/ 4536 w 10000"/>
              <a:gd name="connsiteY263" fmla="*/ 9 h 10000"/>
              <a:gd name="connsiteX264" fmla="*/ 4425 w 10000"/>
              <a:gd name="connsiteY264" fmla="*/ 0 h 10000"/>
              <a:gd name="connsiteX265" fmla="*/ 4304 w 10000"/>
              <a:gd name="connsiteY265" fmla="*/ 0 h 10000"/>
              <a:gd name="connsiteX266" fmla="*/ 4304 w 10000"/>
              <a:gd name="connsiteY266" fmla="*/ 0 h 10000"/>
              <a:gd name="connsiteX267" fmla="*/ 4304 w 10000"/>
              <a:gd name="connsiteY26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000" h="10000">
                <a:moveTo>
                  <a:pt x="4304" y="0"/>
                </a:moveTo>
                <a:lnTo>
                  <a:pt x="4304" y="0"/>
                </a:lnTo>
                <a:lnTo>
                  <a:pt x="4304" y="0"/>
                </a:lnTo>
                <a:lnTo>
                  <a:pt x="4163" y="0"/>
                </a:lnTo>
                <a:lnTo>
                  <a:pt x="4002" y="9"/>
                </a:lnTo>
                <a:lnTo>
                  <a:pt x="3851" y="30"/>
                </a:lnTo>
                <a:lnTo>
                  <a:pt x="3659" y="68"/>
                </a:lnTo>
                <a:lnTo>
                  <a:pt x="3659" y="68"/>
                </a:lnTo>
                <a:lnTo>
                  <a:pt x="3659" y="68"/>
                </a:lnTo>
                <a:lnTo>
                  <a:pt x="3659" y="68"/>
                </a:lnTo>
                <a:lnTo>
                  <a:pt x="3649" y="68"/>
                </a:lnTo>
                <a:lnTo>
                  <a:pt x="3649" y="68"/>
                </a:lnTo>
                <a:lnTo>
                  <a:pt x="3649" y="77"/>
                </a:lnTo>
                <a:lnTo>
                  <a:pt x="3649" y="77"/>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lnTo>
                  <a:pt x="2722" y="746"/>
                </a:ln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093"/>
                </a:lnTo>
                <a:lnTo>
                  <a:pt x="3125" y="2093"/>
                </a:lnTo>
                <a:lnTo>
                  <a:pt x="3125" y="2104"/>
                </a:lnTo>
                <a:lnTo>
                  <a:pt x="3125" y="2104"/>
                </a:lnTo>
                <a:cubicBezTo>
                  <a:pt x="3128" y="2107"/>
                  <a:pt x="3132" y="2110"/>
                  <a:pt x="3135" y="2113"/>
                </a:cubicBezTo>
                <a:lnTo>
                  <a:pt x="3135" y="2113"/>
                </a:ln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550" y="2975"/>
                </a:lnTo>
                <a:lnTo>
                  <a:pt x="2550" y="2975"/>
                </a:lnTo>
                <a:lnTo>
                  <a:pt x="2550" y="2975"/>
                </a:lnTo>
                <a:lnTo>
                  <a:pt x="2550" y="2975"/>
                </a:lnTo>
                <a:lnTo>
                  <a:pt x="2550" y="2975"/>
                </a:lnTo>
                <a:lnTo>
                  <a:pt x="2550" y="2975"/>
                </a:lnTo>
                <a:lnTo>
                  <a:pt x="2550" y="2975"/>
                </a:lnTo>
                <a:lnTo>
                  <a:pt x="2339" y="2975"/>
                </a:lnTo>
                <a:lnTo>
                  <a:pt x="2127" y="2946"/>
                </a:lnTo>
                <a:lnTo>
                  <a:pt x="2127" y="2946"/>
                </a:lnTo>
                <a:lnTo>
                  <a:pt x="1804" y="2917"/>
                </a:lnTo>
                <a:lnTo>
                  <a:pt x="1502" y="2897"/>
                </a:lnTo>
                <a:lnTo>
                  <a:pt x="1502" y="2897"/>
                </a:lnTo>
                <a:lnTo>
                  <a:pt x="1230" y="2888"/>
                </a:lnTo>
                <a:lnTo>
                  <a:pt x="867" y="2868"/>
                </a:lnTo>
                <a:lnTo>
                  <a:pt x="0" y="2781"/>
                </a:lnTo>
                <a:lnTo>
                  <a:pt x="0" y="10000"/>
                </a:lnTo>
                <a:lnTo>
                  <a:pt x="999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901" y="7926"/>
                </a:lnTo>
                <a:lnTo>
                  <a:pt x="8901" y="7926"/>
                </a:lnTo>
                <a:lnTo>
                  <a:pt x="8901" y="7926"/>
                </a:lnTo>
                <a:lnTo>
                  <a:pt x="8901" y="7926"/>
                </a:lnTo>
                <a:lnTo>
                  <a:pt x="8901" y="7926"/>
                </a:lnTo>
                <a:lnTo>
                  <a:pt x="8700" y="7926"/>
                </a:lnTo>
                <a:lnTo>
                  <a:pt x="8528" y="7947"/>
                </a:lnTo>
                <a:lnTo>
                  <a:pt x="8528" y="7947"/>
                </a:lnTo>
                <a:lnTo>
                  <a:pt x="8528" y="7947"/>
                </a:lnTo>
                <a:lnTo>
                  <a:pt x="8528" y="7947"/>
                </a:lnTo>
                <a:cubicBezTo>
                  <a:pt x="8525" y="7950"/>
                  <a:pt x="8521" y="7952"/>
                  <a:pt x="8518" y="7955"/>
                </a:cubicBezTo>
                <a:lnTo>
                  <a:pt x="8518" y="7955"/>
                </a:lnTo>
                <a:lnTo>
                  <a:pt x="8135" y="8024"/>
                </a:lnTo>
                <a:lnTo>
                  <a:pt x="7671" y="8139"/>
                </a:lnTo>
                <a:lnTo>
                  <a:pt x="7671" y="8139"/>
                </a:lnTo>
                <a:lnTo>
                  <a:pt x="7671" y="8139"/>
                </a:lnTo>
                <a:lnTo>
                  <a:pt x="7671" y="8139"/>
                </a:lnTo>
                <a:lnTo>
                  <a:pt x="7661" y="8139"/>
                </a:lnTo>
                <a:lnTo>
                  <a:pt x="7661" y="8139"/>
                </a:lnTo>
                <a:lnTo>
                  <a:pt x="7450" y="8188"/>
                </a:lnTo>
                <a:lnTo>
                  <a:pt x="7248" y="8237"/>
                </a:lnTo>
                <a:lnTo>
                  <a:pt x="7036" y="8275"/>
                </a:lnTo>
                <a:lnTo>
                  <a:pt x="6835" y="8275"/>
                </a:lnTo>
                <a:lnTo>
                  <a:pt x="6835" y="8275"/>
                </a:lnTo>
                <a:lnTo>
                  <a:pt x="6835" y="8275"/>
                </a:lnTo>
                <a:lnTo>
                  <a:pt x="6835" y="8275"/>
                </a:lnTo>
                <a:lnTo>
                  <a:pt x="6835" y="8275"/>
                </a:lnTo>
                <a:lnTo>
                  <a:pt x="6835" y="8275"/>
                </a:lnTo>
                <a:lnTo>
                  <a:pt x="6835"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74"/>
                </a:lnTo>
                <a:lnTo>
                  <a:pt x="6089" y="7374"/>
                </a:lnTo>
                <a:lnTo>
                  <a:pt x="6089" y="7374"/>
                </a:lnTo>
                <a:lnTo>
                  <a:pt x="6089" y="734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774" y="6096"/>
                </a:lnTo>
                <a:lnTo>
                  <a:pt x="6774" y="6096"/>
                </a:lnTo>
                <a:lnTo>
                  <a:pt x="6774" y="6096"/>
                </a:lnTo>
                <a:lnTo>
                  <a:pt x="6774" y="6096"/>
                </a:lnTo>
                <a:lnTo>
                  <a:pt x="6774" y="6096"/>
                </a:lnTo>
                <a:lnTo>
                  <a:pt x="6774" y="6096"/>
                </a:lnTo>
                <a:lnTo>
                  <a:pt x="6774" y="6096"/>
                </a:lnTo>
                <a:lnTo>
                  <a:pt x="6875" y="6105"/>
                </a:lnTo>
                <a:lnTo>
                  <a:pt x="7006" y="6134"/>
                </a:lnTo>
                <a:lnTo>
                  <a:pt x="7137" y="6154"/>
                </a:lnTo>
                <a:cubicBezTo>
                  <a:pt x="7181" y="6169"/>
                  <a:pt x="7224" y="6187"/>
                  <a:pt x="7268" y="6202"/>
                </a:cubicBezTo>
                <a:lnTo>
                  <a:pt x="7601" y="6318"/>
                </a:lnTo>
                <a:lnTo>
                  <a:pt x="7964" y="6464"/>
                </a:lnTo>
                <a:lnTo>
                  <a:pt x="7964" y="6464"/>
                </a:lnTo>
                <a:lnTo>
                  <a:pt x="7984" y="6464"/>
                </a:lnTo>
                <a:lnTo>
                  <a:pt x="7984" y="6464"/>
                </a:lnTo>
                <a:lnTo>
                  <a:pt x="7994" y="6464"/>
                </a:lnTo>
                <a:lnTo>
                  <a:pt x="7994" y="6464"/>
                </a:lnTo>
                <a:lnTo>
                  <a:pt x="8216" y="6540"/>
                </a:lnTo>
                <a:lnTo>
                  <a:pt x="8407" y="6601"/>
                </a:lnTo>
                <a:lnTo>
                  <a:pt x="8599" y="6639"/>
                </a:lnTo>
                <a:lnTo>
                  <a:pt x="8770" y="6648"/>
                </a:lnTo>
                <a:lnTo>
                  <a:pt x="8770" y="6648"/>
                </a:lnTo>
                <a:lnTo>
                  <a:pt x="8770" y="6648"/>
                </a:lnTo>
                <a:lnTo>
                  <a:pt x="8770" y="6648"/>
                </a:lnTo>
                <a:lnTo>
                  <a:pt x="8770" y="6648"/>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63"/>
                </a:lnTo>
                <a:lnTo>
                  <a:pt x="8931" y="2723"/>
                </a:lnTo>
                <a:lnTo>
                  <a:pt x="8931" y="2723"/>
                </a:lnTo>
                <a:lnTo>
                  <a:pt x="8921" y="2713"/>
                </a:lnTo>
                <a:lnTo>
                  <a:pt x="8921" y="2713"/>
                </a:lnTo>
                <a:cubicBezTo>
                  <a:pt x="8918" y="2698"/>
                  <a:pt x="8914" y="2680"/>
                  <a:pt x="8911" y="2665"/>
                </a:cubicBezTo>
                <a:lnTo>
                  <a:pt x="8911" y="2665"/>
                </a:lnTo>
                <a:lnTo>
                  <a:pt x="8911" y="2656"/>
                </a:lnTo>
                <a:lnTo>
                  <a:pt x="8911" y="2656"/>
                </a:lnTo>
                <a:lnTo>
                  <a:pt x="8911" y="2656"/>
                </a:lnTo>
                <a:lnTo>
                  <a:pt x="8911" y="2656"/>
                </a:lnTo>
                <a:lnTo>
                  <a:pt x="8478" y="2685"/>
                </a:lnTo>
                <a:lnTo>
                  <a:pt x="8044" y="2723"/>
                </a:lnTo>
                <a:lnTo>
                  <a:pt x="7147" y="2819"/>
                </a:lnTo>
                <a:lnTo>
                  <a:pt x="6300" y="2917"/>
                </a:lnTo>
                <a:lnTo>
                  <a:pt x="5917" y="2946"/>
                </a:lnTo>
                <a:lnTo>
                  <a:pt x="5554" y="2975"/>
                </a:lnTo>
                <a:lnTo>
                  <a:pt x="5554" y="2975"/>
                </a:lnTo>
                <a:lnTo>
                  <a:pt x="5484" y="2975"/>
                </a:lnTo>
                <a:lnTo>
                  <a:pt x="5484" y="2975"/>
                </a:lnTo>
                <a:lnTo>
                  <a:pt x="5484" y="2975"/>
                </a:lnTo>
                <a:lnTo>
                  <a:pt x="5484" y="2975"/>
                </a:lnTo>
                <a:lnTo>
                  <a:pt x="5484" y="2975"/>
                </a:lnTo>
                <a:lnTo>
                  <a:pt x="548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lnTo>
                  <a:pt x="4778" y="1134"/>
                </a:lnTo>
                <a:lnTo>
                  <a:pt x="4778" y="1134"/>
                </a:lnTo>
                <a:lnTo>
                  <a:pt x="4778" y="1134"/>
                </a:lnTo>
                <a:lnTo>
                  <a:pt x="4778" y="1134"/>
                </a:lnTo>
                <a:lnTo>
                  <a:pt x="4778" y="1134"/>
                </a:lnTo>
                <a:cubicBezTo>
                  <a:pt x="4781" y="1131"/>
                  <a:pt x="4785" y="1128"/>
                  <a:pt x="4788" y="1123"/>
                </a:cubicBezTo>
                <a:lnTo>
                  <a:pt x="4788" y="1123"/>
                </a:lnTo>
                <a:lnTo>
                  <a:pt x="4788" y="1123"/>
                </a:lnTo>
                <a:lnTo>
                  <a:pt x="4788" y="1123"/>
                </a:lnTo>
                <a:lnTo>
                  <a:pt x="4788" y="1114"/>
                </a:lnTo>
                <a:lnTo>
                  <a:pt x="4788" y="1114"/>
                </a:lnTo>
                <a:lnTo>
                  <a:pt x="4788" y="1114"/>
                </a:lnTo>
                <a:lnTo>
                  <a:pt x="4788" y="1114"/>
                </a:lnTo>
                <a:lnTo>
                  <a:pt x="4788" y="1104"/>
                </a:lnTo>
                <a:lnTo>
                  <a:pt x="4788" y="1104"/>
                </a:lnTo>
                <a:lnTo>
                  <a:pt x="4788" y="1104"/>
                </a:lnTo>
                <a:lnTo>
                  <a:pt x="4788" y="1104"/>
                </a:lnTo>
                <a:lnTo>
                  <a:pt x="4788" y="109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lnTo>
                  <a:pt x="4304" y="0"/>
                </a:lnTo>
                <a:lnTo>
                  <a:pt x="4304" y="0"/>
                </a:lnTo>
                <a:close/>
              </a:path>
            </a:pathLst>
          </a:custGeom>
          <a:solidFill>
            <a:srgbClr val="16FC1B"/>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dirty="0"/>
          </a:p>
        </p:txBody>
      </p:sp>
      <p:sp>
        <p:nvSpPr>
          <p:cNvPr id="21" name="Freeform 20"/>
          <p:cNvSpPr>
            <a:spLocks/>
          </p:cNvSpPr>
          <p:nvPr/>
        </p:nvSpPr>
        <p:spPr bwMode="auto">
          <a:xfrm rot="21047678">
            <a:off x="1933345" y="4451516"/>
            <a:ext cx="2054094" cy="1472390"/>
          </a:xfrm>
          <a:custGeom>
            <a:avLst/>
            <a:gdLst>
              <a:gd name="T0" fmla="*/ 1090 w 1301"/>
              <a:gd name="T1" fmla="*/ 15 h 900"/>
              <a:gd name="T2" fmla="*/ 895 w 1301"/>
              <a:gd name="T3" fmla="*/ 32 h 900"/>
              <a:gd name="T4" fmla="*/ 856 w 1301"/>
              <a:gd name="T5" fmla="*/ 39 h 900"/>
              <a:gd name="T6" fmla="*/ 829 w 1301"/>
              <a:gd name="T7" fmla="*/ 50 h 900"/>
              <a:gd name="T8" fmla="*/ 812 w 1301"/>
              <a:gd name="T9" fmla="*/ 64 h 900"/>
              <a:gd name="T10" fmla="*/ 804 w 1301"/>
              <a:gd name="T11" fmla="*/ 83 h 900"/>
              <a:gd name="T12" fmla="*/ 804 w 1301"/>
              <a:gd name="T13" fmla="*/ 109 h 900"/>
              <a:gd name="T14" fmla="*/ 821 w 1301"/>
              <a:gd name="T15" fmla="*/ 154 h 900"/>
              <a:gd name="T16" fmla="*/ 863 w 1301"/>
              <a:gd name="T17" fmla="*/ 226 h 900"/>
              <a:gd name="T18" fmla="*/ 868 w 1301"/>
              <a:gd name="T19" fmla="*/ 238 h 900"/>
              <a:gd name="T20" fmla="*/ 868 w 1301"/>
              <a:gd name="T21" fmla="*/ 256 h 900"/>
              <a:gd name="T22" fmla="*/ 861 w 1301"/>
              <a:gd name="T23" fmla="*/ 272 h 900"/>
              <a:gd name="T24" fmla="*/ 826 w 1301"/>
              <a:gd name="T25" fmla="*/ 300 h 900"/>
              <a:gd name="T26" fmla="*/ 777 w 1301"/>
              <a:gd name="T27" fmla="*/ 317 h 900"/>
              <a:gd name="T28" fmla="*/ 726 w 1301"/>
              <a:gd name="T29" fmla="*/ 319 h 900"/>
              <a:gd name="T30" fmla="*/ 689 w 1301"/>
              <a:gd name="T31" fmla="*/ 307 h 900"/>
              <a:gd name="T32" fmla="*/ 673 w 1301"/>
              <a:gd name="T33" fmla="*/ 294 h 900"/>
              <a:gd name="T34" fmla="*/ 656 w 1301"/>
              <a:gd name="T35" fmla="*/ 259 h 900"/>
              <a:gd name="T36" fmla="*/ 655 w 1301"/>
              <a:gd name="T37" fmla="*/ 215 h 900"/>
              <a:gd name="T38" fmla="*/ 670 w 1301"/>
              <a:gd name="T39" fmla="*/ 134 h 900"/>
              <a:gd name="T40" fmla="*/ 683 w 1301"/>
              <a:gd name="T41" fmla="*/ 69 h 900"/>
              <a:gd name="T42" fmla="*/ 683 w 1301"/>
              <a:gd name="T43" fmla="*/ 57 h 900"/>
              <a:gd name="T44" fmla="*/ 674 w 1301"/>
              <a:gd name="T45" fmla="*/ 41 h 900"/>
              <a:gd name="T46" fmla="*/ 645 w 1301"/>
              <a:gd name="T47" fmla="*/ 22 h 900"/>
              <a:gd name="T48" fmla="*/ 589 w 1301"/>
              <a:gd name="T49" fmla="*/ 9 h 900"/>
              <a:gd name="T50" fmla="*/ 495 w 1301"/>
              <a:gd name="T51" fmla="*/ 1 h 900"/>
              <a:gd name="T52" fmla="*/ 395 w 1301"/>
              <a:gd name="T53" fmla="*/ 1 h 900"/>
              <a:gd name="T54" fmla="*/ 311 w 1301"/>
              <a:gd name="T55" fmla="*/ 3 h 900"/>
              <a:gd name="T56" fmla="*/ 298 w 1301"/>
              <a:gd name="T57" fmla="*/ 78 h 900"/>
              <a:gd name="T58" fmla="*/ 331 w 1301"/>
              <a:gd name="T59" fmla="*/ 250 h 900"/>
              <a:gd name="T60" fmla="*/ 333 w 1301"/>
              <a:gd name="T61" fmla="*/ 326 h 900"/>
              <a:gd name="T62" fmla="*/ 327 w 1301"/>
              <a:gd name="T63" fmla="*/ 366 h 900"/>
              <a:gd name="T64" fmla="*/ 315 w 1301"/>
              <a:gd name="T65" fmla="*/ 394 h 900"/>
              <a:gd name="T66" fmla="*/ 297 w 1301"/>
              <a:gd name="T67" fmla="*/ 410 h 900"/>
              <a:gd name="T68" fmla="*/ 274 w 1301"/>
              <a:gd name="T69" fmla="*/ 416 h 900"/>
              <a:gd name="T70" fmla="*/ 235 w 1301"/>
              <a:gd name="T71" fmla="*/ 413 h 900"/>
              <a:gd name="T72" fmla="*/ 189 w 1301"/>
              <a:gd name="T73" fmla="*/ 397 h 900"/>
              <a:gd name="T74" fmla="*/ 106 w 1301"/>
              <a:gd name="T75" fmla="*/ 366 h 900"/>
              <a:gd name="T76" fmla="*/ 63 w 1301"/>
              <a:gd name="T77" fmla="*/ 359 h 900"/>
              <a:gd name="T78" fmla="*/ 41 w 1301"/>
              <a:gd name="T79" fmla="*/ 366 h 900"/>
              <a:gd name="T80" fmla="*/ 25 w 1301"/>
              <a:gd name="T81" fmla="*/ 383 h 900"/>
              <a:gd name="T82" fmla="*/ 7 w 1301"/>
              <a:gd name="T83" fmla="*/ 436 h 900"/>
              <a:gd name="T84" fmla="*/ 0 w 1301"/>
              <a:gd name="T85" fmla="*/ 488 h 900"/>
              <a:gd name="T86" fmla="*/ 1 w 1301"/>
              <a:gd name="T87" fmla="*/ 528 h 900"/>
              <a:gd name="T88" fmla="*/ 11 w 1301"/>
              <a:gd name="T89" fmla="*/ 556 h 900"/>
              <a:gd name="T90" fmla="*/ 28 w 1301"/>
              <a:gd name="T91" fmla="*/ 573 h 900"/>
              <a:gd name="T92" fmla="*/ 51 w 1301"/>
              <a:gd name="T93" fmla="*/ 582 h 900"/>
              <a:gd name="T94" fmla="*/ 88 w 1301"/>
              <a:gd name="T95" fmla="*/ 584 h 900"/>
              <a:gd name="T96" fmla="*/ 171 w 1301"/>
              <a:gd name="T97" fmla="*/ 567 h 900"/>
              <a:gd name="T98" fmla="*/ 240 w 1301"/>
              <a:gd name="T99" fmla="*/ 551 h 900"/>
              <a:gd name="T100" fmla="*/ 282 w 1301"/>
              <a:gd name="T101" fmla="*/ 548 h 900"/>
              <a:gd name="T102" fmla="*/ 321 w 1301"/>
              <a:gd name="T103" fmla="*/ 554 h 900"/>
              <a:gd name="T104" fmla="*/ 342 w 1301"/>
              <a:gd name="T105" fmla="*/ 568 h 900"/>
              <a:gd name="T106" fmla="*/ 361 w 1301"/>
              <a:gd name="T107" fmla="*/ 588 h 900"/>
              <a:gd name="T108" fmla="*/ 376 w 1301"/>
              <a:gd name="T109" fmla="*/ 621 h 900"/>
              <a:gd name="T110" fmla="*/ 384 w 1301"/>
              <a:gd name="T111" fmla="*/ 666 h 900"/>
              <a:gd name="T112" fmla="*/ 388 w 1301"/>
              <a:gd name="T113" fmla="*/ 727 h 900"/>
              <a:gd name="T114" fmla="*/ 383 w 1301"/>
              <a:gd name="T115" fmla="*/ 804 h 900"/>
              <a:gd name="T116" fmla="*/ 370 w 1301"/>
              <a:gd name="T117" fmla="*/ 900 h 900"/>
              <a:gd name="connsiteX0" fmla="*/ 10000 w 10000"/>
              <a:gd name="connsiteY0" fmla="*/ 0 h 10000"/>
              <a:gd name="connsiteX1" fmla="*/ 10000 w 10000"/>
              <a:gd name="connsiteY1" fmla="*/ 0 h 10000"/>
              <a:gd name="connsiteX2" fmla="*/ 8378 w 10000"/>
              <a:gd name="connsiteY2" fmla="*/ 167 h 10000"/>
              <a:gd name="connsiteX3" fmla="*/ 7556 w 10000"/>
              <a:gd name="connsiteY3" fmla="*/ 256 h 10000"/>
              <a:gd name="connsiteX4" fmla="*/ 6879 w 10000"/>
              <a:gd name="connsiteY4" fmla="*/ 356 h 10000"/>
              <a:gd name="connsiteX5" fmla="*/ 6879 w 10000"/>
              <a:gd name="connsiteY5" fmla="*/ 356 h 10000"/>
              <a:gd name="connsiteX6" fmla="*/ 6764 w 10000"/>
              <a:gd name="connsiteY6" fmla="*/ 367 h 10000"/>
              <a:gd name="connsiteX7" fmla="*/ 6664 w 10000"/>
              <a:gd name="connsiteY7" fmla="*/ 389 h 10000"/>
              <a:gd name="connsiteX8" fmla="*/ 6580 w 10000"/>
              <a:gd name="connsiteY8" fmla="*/ 433 h 10000"/>
              <a:gd name="connsiteX9" fmla="*/ 6503 w 10000"/>
              <a:gd name="connsiteY9" fmla="*/ 456 h 10000"/>
              <a:gd name="connsiteX10" fmla="*/ 6434 w 10000"/>
              <a:gd name="connsiteY10" fmla="*/ 500 h 10000"/>
              <a:gd name="connsiteX11" fmla="*/ 6372 w 10000"/>
              <a:gd name="connsiteY11" fmla="*/ 556 h 10000"/>
              <a:gd name="connsiteX12" fmla="*/ 6318 w 10000"/>
              <a:gd name="connsiteY12" fmla="*/ 611 h 10000"/>
              <a:gd name="connsiteX13" fmla="*/ 6280 w 10000"/>
              <a:gd name="connsiteY13" fmla="*/ 667 h 10000"/>
              <a:gd name="connsiteX14" fmla="*/ 6241 w 10000"/>
              <a:gd name="connsiteY14" fmla="*/ 711 h 10000"/>
              <a:gd name="connsiteX15" fmla="*/ 6218 w 10000"/>
              <a:gd name="connsiteY15" fmla="*/ 789 h 10000"/>
              <a:gd name="connsiteX16" fmla="*/ 6195 w 10000"/>
              <a:gd name="connsiteY16" fmla="*/ 856 h 10000"/>
              <a:gd name="connsiteX17" fmla="*/ 6180 w 10000"/>
              <a:gd name="connsiteY17" fmla="*/ 922 h 10000"/>
              <a:gd name="connsiteX18" fmla="*/ 6172 w 10000"/>
              <a:gd name="connsiteY18" fmla="*/ 989 h 10000"/>
              <a:gd name="connsiteX19" fmla="*/ 6172 w 10000"/>
              <a:gd name="connsiteY19" fmla="*/ 1067 h 10000"/>
              <a:gd name="connsiteX20" fmla="*/ 6180 w 10000"/>
              <a:gd name="connsiteY20" fmla="*/ 1211 h 10000"/>
              <a:gd name="connsiteX21" fmla="*/ 6203 w 10000"/>
              <a:gd name="connsiteY21" fmla="*/ 1378 h 10000"/>
              <a:gd name="connsiteX22" fmla="*/ 6257 w 10000"/>
              <a:gd name="connsiteY22" fmla="*/ 1533 h 10000"/>
              <a:gd name="connsiteX23" fmla="*/ 6311 w 10000"/>
              <a:gd name="connsiteY23" fmla="*/ 1711 h 10000"/>
              <a:gd name="connsiteX24" fmla="*/ 6364 w 10000"/>
              <a:gd name="connsiteY24" fmla="*/ 1878 h 10000"/>
              <a:gd name="connsiteX25" fmla="*/ 6503 w 10000"/>
              <a:gd name="connsiteY25" fmla="*/ 2211 h 10000"/>
              <a:gd name="connsiteX26" fmla="*/ 6633 w 10000"/>
              <a:gd name="connsiteY26" fmla="*/ 2511 h 10000"/>
              <a:gd name="connsiteX27" fmla="*/ 6633 w 10000"/>
              <a:gd name="connsiteY27" fmla="*/ 2511 h 10000"/>
              <a:gd name="connsiteX28" fmla="*/ 6656 w 10000"/>
              <a:gd name="connsiteY28" fmla="*/ 2578 h 10000"/>
              <a:gd name="connsiteX29" fmla="*/ 6672 w 10000"/>
              <a:gd name="connsiteY29" fmla="*/ 2644 h 10000"/>
              <a:gd name="connsiteX30" fmla="*/ 6679 w 10000"/>
              <a:gd name="connsiteY30" fmla="*/ 2711 h 10000"/>
              <a:gd name="connsiteX31" fmla="*/ 6679 w 10000"/>
              <a:gd name="connsiteY31" fmla="*/ 2778 h 10000"/>
              <a:gd name="connsiteX32" fmla="*/ 6672 w 10000"/>
              <a:gd name="connsiteY32" fmla="*/ 2844 h 10000"/>
              <a:gd name="connsiteX33" fmla="*/ 6664 w 10000"/>
              <a:gd name="connsiteY33" fmla="*/ 2900 h 10000"/>
              <a:gd name="connsiteX34" fmla="*/ 6633 w 10000"/>
              <a:gd name="connsiteY34" fmla="*/ 2967 h 10000"/>
              <a:gd name="connsiteX35" fmla="*/ 6618 w 10000"/>
              <a:gd name="connsiteY35" fmla="*/ 3022 h 10000"/>
              <a:gd name="connsiteX36" fmla="*/ 6541 w 10000"/>
              <a:gd name="connsiteY36" fmla="*/ 3144 h 10000"/>
              <a:gd name="connsiteX37" fmla="*/ 6457 w 10000"/>
              <a:gd name="connsiteY37" fmla="*/ 3233 h 10000"/>
              <a:gd name="connsiteX38" fmla="*/ 6349 w 10000"/>
              <a:gd name="connsiteY38" fmla="*/ 3333 h 10000"/>
              <a:gd name="connsiteX39" fmla="*/ 6234 w 10000"/>
              <a:gd name="connsiteY39" fmla="*/ 3411 h 10000"/>
              <a:gd name="connsiteX40" fmla="*/ 6103 w 10000"/>
              <a:gd name="connsiteY40" fmla="*/ 3467 h 10000"/>
              <a:gd name="connsiteX41" fmla="*/ 5972 w 10000"/>
              <a:gd name="connsiteY41" fmla="*/ 3522 h 10000"/>
              <a:gd name="connsiteX42" fmla="*/ 5842 w 10000"/>
              <a:gd name="connsiteY42" fmla="*/ 3544 h 10000"/>
              <a:gd name="connsiteX43" fmla="*/ 5711 w 10000"/>
              <a:gd name="connsiteY43" fmla="*/ 3556 h 10000"/>
              <a:gd name="connsiteX44" fmla="*/ 5580 w 10000"/>
              <a:gd name="connsiteY44" fmla="*/ 3544 h 10000"/>
              <a:gd name="connsiteX45" fmla="*/ 5457 w 10000"/>
              <a:gd name="connsiteY45" fmla="*/ 3511 h 10000"/>
              <a:gd name="connsiteX46" fmla="*/ 5350 w 10000"/>
              <a:gd name="connsiteY46" fmla="*/ 3456 h 10000"/>
              <a:gd name="connsiteX47" fmla="*/ 5296 w 10000"/>
              <a:gd name="connsiteY47" fmla="*/ 3411 h 10000"/>
              <a:gd name="connsiteX48" fmla="*/ 5250 w 10000"/>
              <a:gd name="connsiteY48" fmla="*/ 3367 h 10000"/>
              <a:gd name="connsiteX49" fmla="*/ 5250 w 10000"/>
              <a:gd name="connsiteY49" fmla="*/ 3367 h 10000"/>
              <a:gd name="connsiteX50" fmla="*/ 5173 w 10000"/>
              <a:gd name="connsiteY50" fmla="*/ 3267 h 10000"/>
              <a:gd name="connsiteX51" fmla="*/ 5104 w 10000"/>
              <a:gd name="connsiteY51" fmla="*/ 3156 h 10000"/>
              <a:gd name="connsiteX52" fmla="*/ 5065 w 10000"/>
              <a:gd name="connsiteY52" fmla="*/ 3022 h 10000"/>
              <a:gd name="connsiteX53" fmla="*/ 5042 w 10000"/>
              <a:gd name="connsiteY53" fmla="*/ 2878 h 10000"/>
              <a:gd name="connsiteX54" fmla="*/ 5019 w 10000"/>
              <a:gd name="connsiteY54" fmla="*/ 2722 h 10000"/>
              <a:gd name="connsiteX55" fmla="*/ 5019 w 10000"/>
              <a:gd name="connsiteY55" fmla="*/ 2567 h 10000"/>
              <a:gd name="connsiteX56" fmla="*/ 5035 w 10000"/>
              <a:gd name="connsiteY56" fmla="*/ 2389 h 10000"/>
              <a:gd name="connsiteX57" fmla="*/ 5042 w 10000"/>
              <a:gd name="connsiteY57" fmla="*/ 2211 h 10000"/>
              <a:gd name="connsiteX58" fmla="*/ 5088 w 10000"/>
              <a:gd name="connsiteY58" fmla="*/ 1844 h 10000"/>
              <a:gd name="connsiteX59" fmla="*/ 5150 w 10000"/>
              <a:gd name="connsiteY59" fmla="*/ 1489 h 10000"/>
              <a:gd name="connsiteX60" fmla="*/ 5211 w 10000"/>
              <a:gd name="connsiteY60" fmla="*/ 1122 h 10000"/>
              <a:gd name="connsiteX61" fmla="*/ 5227 w 10000"/>
              <a:gd name="connsiteY61" fmla="*/ 933 h 10000"/>
              <a:gd name="connsiteX62" fmla="*/ 5250 w 10000"/>
              <a:gd name="connsiteY62" fmla="*/ 767 h 10000"/>
              <a:gd name="connsiteX63" fmla="*/ 5250 w 10000"/>
              <a:gd name="connsiteY63" fmla="*/ 767 h 10000"/>
              <a:gd name="connsiteX64" fmla="*/ 5250 w 10000"/>
              <a:gd name="connsiteY64" fmla="*/ 689 h 10000"/>
              <a:gd name="connsiteX65" fmla="*/ 5250 w 10000"/>
              <a:gd name="connsiteY65" fmla="*/ 633 h 10000"/>
              <a:gd name="connsiteX66" fmla="*/ 5227 w 10000"/>
              <a:gd name="connsiteY66" fmla="*/ 567 h 10000"/>
              <a:gd name="connsiteX67" fmla="*/ 5211 w 10000"/>
              <a:gd name="connsiteY67" fmla="*/ 511 h 10000"/>
              <a:gd name="connsiteX68" fmla="*/ 5181 w 10000"/>
              <a:gd name="connsiteY68" fmla="*/ 456 h 10000"/>
              <a:gd name="connsiteX69" fmla="*/ 5150 w 10000"/>
              <a:gd name="connsiteY69" fmla="*/ 411 h 10000"/>
              <a:gd name="connsiteX70" fmla="*/ 5058 w 10000"/>
              <a:gd name="connsiteY70" fmla="*/ 322 h 10000"/>
              <a:gd name="connsiteX71" fmla="*/ 4958 w 10000"/>
              <a:gd name="connsiteY71" fmla="*/ 244 h 10000"/>
              <a:gd name="connsiteX72" fmla="*/ 4827 w 10000"/>
              <a:gd name="connsiteY72" fmla="*/ 178 h 10000"/>
              <a:gd name="connsiteX73" fmla="*/ 4689 w 10000"/>
              <a:gd name="connsiteY73" fmla="*/ 133 h 10000"/>
              <a:gd name="connsiteX74" fmla="*/ 4527 w 10000"/>
              <a:gd name="connsiteY74" fmla="*/ 100 h 10000"/>
              <a:gd name="connsiteX75" fmla="*/ 4358 w 10000"/>
              <a:gd name="connsiteY75" fmla="*/ 67 h 10000"/>
              <a:gd name="connsiteX76" fmla="*/ 4174 w 10000"/>
              <a:gd name="connsiteY76" fmla="*/ 44 h 10000"/>
              <a:gd name="connsiteX77" fmla="*/ 3805 w 10000"/>
              <a:gd name="connsiteY77" fmla="*/ 11 h 10000"/>
              <a:gd name="connsiteX78" fmla="*/ 3413 w 10000"/>
              <a:gd name="connsiteY78" fmla="*/ 11 h 10000"/>
              <a:gd name="connsiteX79" fmla="*/ 3036 w 10000"/>
              <a:gd name="connsiteY79" fmla="*/ 11 h 10000"/>
              <a:gd name="connsiteX80" fmla="*/ 3036 w 10000"/>
              <a:gd name="connsiteY80" fmla="*/ 11 h 10000"/>
              <a:gd name="connsiteX81" fmla="*/ 2636 w 10000"/>
              <a:gd name="connsiteY81" fmla="*/ 33 h 10000"/>
              <a:gd name="connsiteX82" fmla="*/ 2636 w 10000"/>
              <a:gd name="connsiteY82" fmla="*/ 33 h 10000"/>
              <a:gd name="connsiteX83" fmla="*/ 2390 w 10000"/>
              <a:gd name="connsiteY83" fmla="*/ 33 h 10000"/>
              <a:gd name="connsiteX84" fmla="*/ 2152 w 10000"/>
              <a:gd name="connsiteY84" fmla="*/ 44 h 10000"/>
              <a:gd name="connsiteX85" fmla="*/ 2152 w 10000"/>
              <a:gd name="connsiteY85" fmla="*/ 44 h 10000"/>
              <a:gd name="connsiteX86" fmla="*/ 2291 w 10000"/>
              <a:gd name="connsiteY86" fmla="*/ 867 h 10000"/>
              <a:gd name="connsiteX87" fmla="*/ 2406 w 10000"/>
              <a:gd name="connsiteY87" fmla="*/ 1589 h 10000"/>
              <a:gd name="connsiteX88" fmla="*/ 2483 w 10000"/>
              <a:gd name="connsiteY88" fmla="*/ 2222 h 10000"/>
              <a:gd name="connsiteX89" fmla="*/ 2544 w 10000"/>
              <a:gd name="connsiteY89" fmla="*/ 2778 h 10000"/>
              <a:gd name="connsiteX90" fmla="*/ 2560 w 10000"/>
              <a:gd name="connsiteY90" fmla="*/ 3233 h 10000"/>
              <a:gd name="connsiteX91" fmla="*/ 2567 w 10000"/>
              <a:gd name="connsiteY91" fmla="*/ 3433 h 10000"/>
              <a:gd name="connsiteX92" fmla="*/ 2560 w 10000"/>
              <a:gd name="connsiteY92" fmla="*/ 3622 h 10000"/>
              <a:gd name="connsiteX93" fmla="*/ 2552 w 10000"/>
              <a:gd name="connsiteY93" fmla="*/ 3789 h 10000"/>
              <a:gd name="connsiteX94" fmla="*/ 2544 w 10000"/>
              <a:gd name="connsiteY94" fmla="*/ 3933 h 10000"/>
              <a:gd name="connsiteX95" fmla="*/ 2513 w 10000"/>
              <a:gd name="connsiteY95" fmla="*/ 4067 h 10000"/>
              <a:gd name="connsiteX96" fmla="*/ 2498 w 10000"/>
              <a:gd name="connsiteY96" fmla="*/ 4189 h 10000"/>
              <a:gd name="connsiteX97" fmla="*/ 2460 w 10000"/>
              <a:gd name="connsiteY97" fmla="*/ 4289 h 10000"/>
              <a:gd name="connsiteX98" fmla="*/ 2421 w 10000"/>
              <a:gd name="connsiteY98" fmla="*/ 4378 h 10000"/>
              <a:gd name="connsiteX99" fmla="*/ 2383 w 10000"/>
              <a:gd name="connsiteY99" fmla="*/ 4444 h 10000"/>
              <a:gd name="connsiteX100" fmla="*/ 2337 w 10000"/>
              <a:gd name="connsiteY100" fmla="*/ 4500 h 10000"/>
              <a:gd name="connsiteX101" fmla="*/ 2283 w 10000"/>
              <a:gd name="connsiteY101" fmla="*/ 4556 h 10000"/>
              <a:gd name="connsiteX102" fmla="*/ 2229 w 10000"/>
              <a:gd name="connsiteY102" fmla="*/ 4589 h 10000"/>
              <a:gd name="connsiteX103" fmla="*/ 2168 w 10000"/>
              <a:gd name="connsiteY103" fmla="*/ 4611 h 10000"/>
              <a:gd name="connsiteX104" fmla="*/ 2106 w 10000"/>
              <a:gd name="connsiteY104" fmla="*/ 4622 h 10000"/>
              <a:gd name="connsiteX105" fmla="*/ 2029 w 10000"/>
              <a:gd name="connsiteY105" fmla="*/ 4622 h 10000"/>
              <a:gd name="connsiteX106" fmla="*/ 1952 w 10000"/>
              <a:gd name="connsiteY106" fmla="*/ 4622 h 10000"/>
              <a:gd name="connsiteX107" fmla="*/ 1806 w 10000"/>
              <a:gd name="connsiteY107" fmla="*/ 4589 h 10000"/>
              <a:gd name="connsiteX108" fmla="*/ 1630 w 10000"/>
              <a:gd name="connsiteY108" fmla="*/ 4500 h 10000"/>
              <a:gd name="connsiteX109" fmla="*/ 1453 w 10000"/>
              <a:gd name="connsiteY109" fmla="*/ 4411 h 10000"/>
              <a:gd name="connsiteX110" fmla="*/ 1453 w 10000"/>
              <a:gd name="connsiteY110" fmla="*/ 4411 h 10000"/>
              <a:gd name="connsiteX111" fmla="*/ 1107 w 10000"/>
              <a:gd name="connsiteY111" fmla="*/ 4222 h 10000"/>
              <a:gd name="connsiteX112" fmla="*/ 961 w 10000"/>
              <a:gd name="connsiteY112" fmla="*/ 4144 h 10000"/>
              <a:gd name="connsiteX113" fmla="*/ 815 w 10000"/>
              <a:gd name="connsiteY113" fmla="*/ 4067 h 10000"/>
              <a:gd name="connsiteX114" fmla="*/ 699 w 10000"/>
              <a:gd name="connsiteY114" fmla="*/ 4033 h 10000"/>
              <a:gd name="connsiteX115" fmla="*/ 584 w 10000"/>
              <a:gd name="connsiteY115" fmla="*/ 4000 h 10000"/>
              <a:gd name="connsiteX116" fmla="*/ 484 w 10000"/>
              <a:gd name="connsiteY116" fmla="*/ 3989 h 10000"/>
              <a:gd name="connsiteX117" fmla="*/ 400 w 10000"/>
              <a:gd name="connsiteY117" fmla="*/ 4022 h 10000"/>
              <a:gd name="connsiteX118" fmla="*/ 354 w 10000"/>
              <a:gd name="connsiteY118" fmla="*/ 4044 h 10000"/>
              <a:gd name="connsiteX119" fmla="*/ 315 w 10000"/>
              <a:gd name="connsiteY119" fmla="*/ 4067 h 10000"/>
              <a:gd name="connsiteX120" fmla="*/ 277 w 10000"/>
              <a:gd name="connsiteY120" fmla="*/ 4111 h 10000"/>
              <a:gd name="connsiteX121" fmla="*/ 246 w 10000"/>
              <a:gd name="connsiteY121" fmla="*/ 4156 h 10000"/>
              <a:gd name="connsiteX122" fmla="*/ 192 w 10000"/>
              <a:gd name="connsiteY122" fmla="*/ 4256 h 10000"/>
              <a:gd name="connsiteX123" fmla="*/ 138 w 10000"/>
              <a:gd name="connsiteY123" fmla="*/ 4411 h 10000"/>
              <a:gd name="connsiteX124" fmla="*/ 92 w 10000"/>
              <a:gd name="connsiteY124" fmla="*/ 4600 h 10000"/>
              <a:gd name="connsiteX125" fmla="*/ 54 w 10000"/>
              <a:gd name="connsiteY125" fmla="*/ 4844 h 10000"/>
              <a:gd name="connsiteX126" fmla="*/ 23 w 10000"/>
              <a:gd name="connsiteY126" fmla="*/ 5111 h 10000"/>
              <a:gd name="connsiteX127" fmla="*/ 0 w 10000"/>
              <a:gd name="connsiteY127" fmla="*/ 5422 h 10000"/>
              <a:gd name="connsiteX128" fmla="*/ 0 w 10000"/>
              <a:gd name="connsiteY128" fmla="*/ 5422 h 10000"/>
              <a:gd name="connsiteX129" fmla="*/ 0 w 10000"/>
              <a:gd name="connsiteY129" fmla="*/ 5600 h 10000"/>
              <a:gd name="connsiteX130" fmla="*/ 0 w 10000"/>
              <a:gd name="connsiteY130" fmla="*/ 5744 h 10000"/>
              <a:gd name="connsiteX131" fmla="*/ 8 w 10000"/>
              <a:gd name="connsiteY131" fmla="*/ 5867 h 10000"/>
              <a:gd name="connsiteX132" fmla="*/ 23 w 10000"/>
              <a:gd name="connsiteY132" fmla="*/ 5989 h 10000"/>
              <a:gd name="connsiteX133" fmla="*/ 54 w 10000"/>
              <a:gd name="connsiteY133" fmla="*/ 6089 h 10000"/>
              <a:gd name="connsiteX134" fmla="*/ 85 w 10000"/>
              <a:gd name="connsiteY134" fmla="*/ 6178 h 10000"/>
              <a:gd name="connsiteX135" fmla="*/ 115 w 10000"/>
              <a:gd name="connsiteY135" fmla="*/ 6256 h 10000"/>
              <a:gd name="connsiteX136" fmla="*/ 161 w 10000"/>
              <a:gd name="connsiteY136" fmla="*/ 6322 h 10000"/>
              <a:gd name="connsiteX137" fmla="*/ 215 w 10000"/>
              <a:gd name="connsiteY137" fmla="*/ 6367 h 10000"/>
              <a:gd name="connsiteX138" fmla="*/ 269 w 10000"/>
              <a:gd name="connsiteY138" fmla="*/ 6411 h 10000"/>
              <a:gd name="connsiteX139" fmla="*/ 323 w 10000"/>
              <a:gd name="connsiteY139" fmla="*/ 6444 h 10000"/>
              <a:gd name="connsiteX140" fmla="*/ 392 w 10000"/>
              <a:gd name="connsiteY140" fmla="*/ 6467 h 10000"/>
              <a:gd name="connsiteX141" fmla="*/ 453 w 10000"/>
              <a:gd name="connsiteY141" fmla="*/ 6489 h 10000"/>
              <a:gd name="connsiteX142" fmla="*/ 530 w 10000"/>
              <a:gd name="connsiteY142" fmla="*/ 6489 h 10000"/>
              <a:gd name="connsiteX143" fmla="*/ 676 w 10000"/>
              <a:gd name="connsiteY143" fmla="*/ 6489 h 10000"/>
              <a:gd name="connsiteX144" fmla="*/ 838 w 10000"/>
              <a:gd name="connsiteY144" fmla="*/ 6456 h 10000"/>
              <a:gd name="connsiteX145" fmla="*/ 992 w 10000"/>
              <a:gd name="connsiteY145" fmla="*/ 6411 h 10000"/>
              <a:gd name="connsiteX146" fmla="*/ 1314 w 10000"/>
              <a:gd name="connsiteY146" fmla="*/ 6300 h 10000"/>
              <a:gd name="connsiteX147" fmla="*/ 1606 w 10000"/>
              <a:gd name="connsiteY147" fmla="*/ 6189 h 10000"/>
              <a:gd name="connsiteX148" fmla="*/ 1729 w 10000"/>
              <a:gd name="connsiteY148" fmla="*/ 6133 h 10000"/>
              <a:gd name="connsiteX149" fmla="*/ 1845 w 10000"/>
              <a:gd name="connsiteY149" fmla="*/ 6122 h 10000"/>
              <a:gd name="connsiteX150" fmla="*/ 1845 w 10000"/>
              <a:gd name="connsiteY150" fmla="*/ 6122 h 10000"/>
              <a:gd name="connsiteX151" fmla="*/ 2060 w 10000"/>
              <a:gd name="connsiteY151" fmla="*/ 6089 h 10000"/>
              <a:gd name="connsiteX152" fmla="*/ 2168 w 10000"/>
              <a:gd name="connsiteY152" fmla="*/ 6089 h 10000"/>
              <a:gd name="connsiteX153" fmla="*/ 2291 w 10000"/>
              <a:gd name="connsiteY153" fmla="*/ 6111 h 10000"/>
              <a:gd name="connsiteX154" fmla="*/ 2414 w 10000"/>
              <a:gd name="connsiteY154" fmla="*/ 6133 h 10000"/>
              <a:gd name="connsiteX155" fmla="*/ 2467 w 10000"/>
              <a:gd name="connsiteY155" fmla="*/ 6156 h 10000"/>
              <a:gd name="connsiteX156" fmla="*/ 2521 w 10000"/>
              <a:gd name="connsiteY156" fmla="*/ 6200 h 10000"/>
              <a:gd name="connsiteX157" fmla="*/ 2583 w 10000"/>
              <a:gd name="connsiteY157" fmla="*/ 6256 h 10000"/>
              <a:gd name="connsiteX158" fmla="*/ 2629 w 10000"/>
              <a:gd name="connsiteY158" fmla="*/ 6311 h 10000"/>
              <a:gd name="connsiteX159" fmla="*/ 2683 w 10000"/>
              <a:gd name="connsiteY159" fmla="*/ 6378 h 10000"/>
              <a:gd name="connsiteX160" fmla="*/ 2729 w 10000"/>
              <a:gd name="connsiteY160" fmla="*/ 6456 h 10000"/>
              <a:gd name="connsiteX161" fmla="*/ 2775 w 10000"/>
              <a:gd name="connsiteY161" fmla="*/ 6533 h 10000"/>
              <a:gd name="connsiteX162" fmla="*/ 2813 w 10000"/>
              <a:gd name="connsiteY162" fmla="*/ 6644 h 10000"/>
              <a:gd name="connsiteX163" fmla="*/ 2852 w 10000"/>
              <a:gd name="connsiteY163" fmla="*/ 6767 h 10000"/>
              <a:gd name="connsiteX164" fmla="*/ 2890 w 10000"/>
              <a:gd name="connsiteY164" fmla="*/ 6900 h 10000"/>
              <a:gd name="connsiteX165" fmla="*/ 2913 w 10000"/>
              <a:gd name="connsiteY165" fmla="*/ 7044 h 10000"/>
              <a:gd name="connsiteX166" fmla="*/ 2936 w 10000"/>
              <a:gd name="connsiteY166" fmla="*/ 7222 h 10000"/>
              <a:gd name="connsiteX167" fmla="*/ 2952 w 10000"/>
              <a:gd name="connsiteY167" fmla="*/ 7400 h 10000"/>
              <a:gd name="connsiteX168" fmla="*/ 2975 w 10000"/>
              <a:gd name="connsiteY168" fmla="*/ 7600 h 10000"/>
              <a:gd name="connsiteX169" fmla="*/ 2982 w 10000"/>
              <a:gd name="connsiteY169" fmla="*/ 7833 h 10000"/>
              <a:gd name="connsiteX170" fmla="*/ 2982 w 10000"/>
              <a:gd name="connsiteY170" fmla="*/ 8078 h 10000"/>
              <a:gd name="connsiteX171" fmla="*/ 2975 w 10000"/>
              <a:gd name="connsiteY171" fmla="*/ 8333 h 10000"/>
              <a:gd name="connsiteX172" fmla="*/ 2959 w 10000"/>
              <a:gd name="connsiteY172" fmla="*/ 8622 h 10000"/>
              <a:gd name="connsiteX173" fmla="*/ 2944 w 10000"/>
              <a:gd name="connsiteY173" fmla="*/ 8933 h 10000"/>
              <a:gd name="connsiteX174" fmla="*/ 2913 w 10000"/>
              <a:gd name="connsiteY174" fmla="*/ 9256 h 10000"/>
              <a:gd name="connsiteX175" fmla="*/ 2875 w 10000"/>
              <a:gd name="connsiteY175" fmla="*/ 9622 h 10000"/>
              <a:gd name="connsiteX176" fmla="*/ 2844 w 10000"/>
              <a:gd name="connsiteY176" fmla="*/ 10000 h 10000"/>
              <a:gd name="connsiteX177" fmla="*/ 9930 w 10000"/>
              <a:gd name="connsiteY177" fmla="*/ 8781 h 10000"/>
              <a:gd name="connsiteX178" fmla="*/ 10000 w 10000"/>
              <a:gd name="connsiteY178" fmla="*/ 0 h 10000"/>
              <a:gd name="connsiteX0" fmla="*/ 10000 w 10000"/>
              <a:gd name="connsiteY0" fmla="*/ 0 h 9773"/>
              <a:gd name="connsiteX1" fmla="*/ 10000 w 10000"/>
              <a:gd name="connsiteY1" fmla="*/ 0 h 9773"/>
              <a:gd name="connsiteX2" fmla="*/ 8378 w 10000"/>
              <a:gd name="connsiteY2" fmla="*/ 167 h 9773"/>
              <a:gd name="connsiteX3" fmla="*/ 7556 w 10000"/>
              <a:gd name="connsiteY3" fmla="*/ 256 h 9773"/>
              <a:gd name="connsiteX4" fmla="*/ 6879 w 10000"/>
              <a:gd name="connsiteY4" fmla="*/ 356 h 9773"/>
              <a:gd name="connsiteX5" fmla="*/ 6879 w 10000"/>
              <a:gd name="connsiteY5" fmla="*/ 356 h 9773"/>
              <a:gd name="connsiteX6" fmla="*/ 6764 w 10000"/>
              <a:gd name="connsiteY6" fmla="*/ 367 h 9773"/>
              <a:gd name="connsiteX7" fmla="*/ 6664 w 10000"/>
              <a:gd name="connsiteY7" fmla="*/ 389 h 9773"/>
              <a:gd name="connsiteX8" fmla="*/ 6580 w 10000"/>
              <a:gd name="connsiteY8" fmla="*/ 433 h 9773"/>
              <a:gd name="connsiteX9" fmla="*/ 6503 w 10000"/>
              <a:gd name="connsiteY9" fmla="*/ 456 h 9773"/>
              <a:gd name="connsiteX10" fmla="*/ 6434 w 10000"/>
              <a:gd name="connsiteY10" fmla="*/ 500 h 9773"/>
              <a:gd name="connsiteX11" fmla="*/ 6372 w 10000"/>
              <a:gd name="connsiteY11" fmla="*/ 556 h 9773"/>
              <a:gd name="connsiteX12" fmla="*/ 6318 w 10000"/>
              <a:gd name="connsiteY12" fmla="*/ 611 h 9773"/>
              <a:gd name="connsiteX13" fmla="*/ 6280 w 10000"/>
              <a:gd name="connsiteY13" fmla="*/ 667 h 9773"/>
              <a:gd name="connsiteX14" fmla="*/ 6241 w 10000"/>
              <a:gd name="connsiteY14" fmla="*/ 711 h 9773"/>
              <a:gd name="connsiteX15" fmla="*/ 6218 w 10000"/>
              <a:gd name="connsiteY15" fmla="*/ 789 h 9773"/>
              <a:gd name="connsiteX16" fmla="*/ 6195 w 10000"/>
              <a:gd name="connsiteY16" fmla="*/ 856 h 9773"/>
              <a:gd name="connsiteX17" fmla="*/ 6180 w 10000"/>
              <a:gd name="connsiteY17" fmla="*/ 922 h 9773"/>
              <a:gd name="connsiteX18" fmla="*/ 6172 w 10000"/>
              <a:gd name="connsiteY18" fmla="*/ 989 h 9773"/>
              <a:gd name="connsiteX19" fmla="*/ 6172 w 10000"/>
              <a:gd name="connsiteY19" fmla="*/ 1067 h 9773"/>
              <a:gd name="connsiteX20" fmla="*/ 6180 w 10000"/>
              <a:gd name="connsiteY20" fmla="*/ 1211 h 9773"/>
              <a:gd name="connsiteX21" fmla="*/ 6203 w 10000"/>
              <a:gd name="connsiteY21" fmla="*/ 1378 h 9773"/>
              <a:gd name="connsiteX22" fmla="*/ 6257 w 10000"/>
              <a:gd name="connsiteY22" fmla="*/ 1533 h 9773"/>
              <a:gd name="connsiteX23" fmla="*/ 6311 w 10000"/>
              <a:gd name="connsiteY23" fmla="*/ 1711 h 9773"/>
              <a:gd name="connsiteX24" fmla="*/ 6364 w 10000"/>
              <a:gd name="connsiteY24" fmla="*/ 1878 h 9773"/>
              <a:gd name="connsiteX25" fmla="*/ 6503 w 10000"/>
              <a:gd name="connsiteY25" fmla="*/ 2211 h 9773"/>
              <a:gd name="connsiteX26" fmla="*/ 6633 w 10000"/>
              <a:gd name="connsiteY26" fmla="*/ 2511 h 9773"/>
              <a:gd name="connsiteX27" fmla="*/ 6633 w 10000"/>
              <a:gd name="connsiteY27" fmla="*/ 2511 h 9773"/>
              <a:gd name="connsiteX28" fmla="*/ 6656 w 10000"/>
              <a:gd name="connsiteY28" fmla="*/ 2578 h 9773"/>
              <a:gd name="connsiteX29" fmla="*/ 6672 w 10000"/>
              <a:gd name="connsiteY29" fmla="*/ 2644 h 9773"/>
              <a:gd name="connsiteX30" fmla="*/ 6679 w 10000"/>
              <a:gd name="connsiteY30" fmla="*/ 2711 h 9773"/>
              <a:gd name="connsiteX31" fmla="*/ 6679 w 10000"/>
              <a:gd name="connsiteY31" fmla="*/ 2778 h 9773"/>
              <a:gd name="connsiteX32" fmla="*/ 6672 w 10000"/>
              <a:gd name="connsiteY32" fmla="*/ 2844 h 9773"/>
              <a:gd name="connsiteX33" fmla="*/ 6664 w 10000"/>
              <a:gd name="connsiteY33" fmla="*/ 2900 h 9773"/>
              <a:gd name="connsiteX34" fmla="*/ 6633 w 10000"/>
              <a:gd name="connsiteY34" fmla="*/ 2967 h 9773"/>
              <a:gd name="connsiteX35" fmla="*/ 6618 w 10000"/>
              <a:gd name="connsiteY35" fmla="*/ 3022 h 9773"/>
              <a:gd name="connsiteX36" fmla="*/ 6541 w 10000"/>
              <a:gd name="connsiteY36" fmla="*/ 3144 h 9773"/>
              <a:gd name="connsiteX37" fmla="*/ 6457 w 10000"/>
              <a:gd name="connsiteY37" fmla="*/ 3233 h 9773"/>
              <a:gd name="connsiteX38" fmla="*/ 6349 w 10000"/>
              <a:gd name="connsiteY38" fmla="*/ 3333 h 9773"/>
              <a:gd name="connsiteX39" fmla="*/ 6234 w 10000"/>
              <a:gd name="connsiteY39" fmla="*/ 3411 h 9773"/>
              <a:gd name="connsiteX40" fmla="*/ 6103 w 10000"/>
              <a:gd name="connsiteY40" fmla="*/ 3467 h 9773"/>
              <a:gd name="connsiteX41" fmla="*/ 5972 w 10000"/>
              <a:gd name="connsiteY41" fmla="*/ 3522 h 9773"/>
              <a:gd name="connsiteX42" fmla="*/ 5842 w 10000"/>
              <a:gd name="connsiteY42" fmla="*/ 3544 h 9773"/>
              <a:gd name="connsiteX43" fmla="*/ 5711 w 10000"/>
              <a:gd name="connsiteY43" fmla="*/ 3556 h 9773"/>
              <a:gd name="connsiteX44" fmla="*/ 5580 w 10000"/>
              <a:gd name="connsiteY44" fmla="*/ 3544 h 9773"/>
              <a:gd name="connsiteX45" fmla="*/ 5457 w 10000"/>
              <a:gd name="connsiteY45" fmla="*/ 3511 h 9773"/>
              <a:gd name="connsiteX46" fmla="*/ 5350 w 10000"/>
              <a:gd name="connsiteY46" fmla="*/ 3456 h 9773"/>
              <a:gd name="connsiteX47" fmla="*/ 5296 w 10000"/>
              <a:gd name="connsiteY47" fmla="*/ 3411 h 9773"/>
              <a:gd name="connsiteX48" fmla="*/ 5250 w 10000"/>
              <a:gd name="connsiteY48" fmla="*/ 3367 h 9773"/>
              <a:gd name="connsiteX49" fmla="*/ 5250 w 10000"/>
              <a:gd name="connsiteY49" fmla="*/ 3367 h 9773"/>
              <a:gd name="connsiteX50" fmla="*/ 5173 w 10000"/>
              <a:gd name="connsiteY50" fmla="*/ 3267 h 9773"/>
              <a:gd name="connsiteX51" fmla="*/ 5104 w 10000"/>
              <a:gd name="connsiteY51" fmla="*/ 3156 h 9773"/>
              <a:gd name="connsiteX52" fmla="*/ 5065 w 10000"/>
              <a:gd name="connsiteY52" fmla="*/ 3022 h 9773"/>
              <a:gd name="connsiteX53" fmla="*/ 5042 w 10000"/>
              <a:gd name="connsiteY53" fmla="*/ 2878 h 9773"/>
              <a:gd name="connsiteX54" fmla="*/ 5019 w 10000"/>
              <a:gd name="connsiteY54" fmla="*/ 2722 h 9773"/>
              <a:gd name="connsiteX55" fmla="*/ 5019 w 10000"/>
              <a:gd name="connsiteY55" fmla="*/ 2567 h 9773"/>
              <a:gd name="connsiteX56" fmla="*/ 5035 w 10000"/>
              <a:gd name="connsiteY56" fmla="*/ 2389 h 9773"/>
              <a:gd name="connsiteX57" fmla="*/ 5042 w 10000"/>
              <a:gd name="connsiteY57" fmla="*/ 2211 h 9773"/>
              <a:gd name="connsiteX58" fmla="*/ 5088 w 10000"/>
              <a:gd name="connsiteY58" fmla="*/ 1844 h 9773"/>
              <a:gd name="connsiteX59" fmla="*/ 5150 w 10000"/>
              <a:gd name="connsiteY59" fmla="*/ 1489 h 9773"/>
              <a:gd name="connsiteX60" fmla="*/ 5211 w 10000"/>
              <a:gd name="connsiteY60" fmla="*/ 1122 h 9773"/>
              <a:gd name="connsiteX61" fmla="*/ 5227 w 10000"/>
              <a:gd name="connsiteY61" fmla="*/ 933 h 9773"/>
              <a:gd name="connsiteX62" fmla="*/ 5250 w 10000"/>
              <a:gd name="connsiteY62" fmla="*/ 767 h 9773"/>
              <a:gd name="connsiteX63" fmla="*/ 5250 w 10000"/>
              <a:gd name="connsiteY63" fmla="*/ 767 h 9773"/>
              <a:gd name="connsiteX64" fmla="*/ 5250 w 10000"/>
              <a:gd name="connsiteY64" fmla="*/ 689 h 9773"/>
              <a:gd name="connsiteX65" fmla="*/ 5250 w 10000"/>
              <a:gd name="connsiteY65" fmla="*/ 633 h 9773"/>
              <a:gd name="connsiteX66" fmla="*/ 5227 w 10000"/>
              <a:gd name="connsiteY66" fmla="*/ 567 h 9773"/>
              <a:gd name="connsiteX67" fmla="*/ 5211 w 10000"/>
              <a:gd name="connsiteY67" fmla="*/ 511 h 9773"/>
              <a:gd name="connsiteX68" fmla="*/ 5181 w 10000"/>
              <a:gd name="connsiteY68" fmla="*/ 456 h 9773"/>
              <a:gd name="connsiteX69" fmla="*/ 5150 w 10000"/>
              <a:gd name="connsiteY69" fmla="*/ 411 h 9773"/>
              <a:gd name="connsiteX70" fmla="*/ 5058 w 10000"/>
              <a:gd name="connsiteY70" fmla="*/ 322 h 9773"/>
              <a:gd name="connsiteX71" fmla="*/ 4958 w 10000"/>
              <a:gd name="connsiteY71" fmla="*/ 244 h 9773"/>
              <a:gd name="connsiteX72" fmla="*/ 4827 w 10000"/>
              <a:gd name="connsiteY72" fmla="*/ 178 h 9773"/>
              <a:gd name="connsiteX73" fmla="*/ 4689 w 10000"/>
              <a:gd name="connsiteY73" fmla="*/ 133 h 9773"/>
              <a:gd name="connsiteX74" fmla="*/ 4527 w 10000"/>
              <a:gd name="connsiteY74" fmla="*/ 100 h 9773"/>
              <a:gd name="connsiteX75" fmla="*/ 4358 w 10000"/>
              <a:gd name="connsiteY75" fmla="*/ 67 h 9773"/>
              <a:gd name="connsiteX76" fmla="*/ 4174 w 10000"/>
              <a:gd name="connsiteY76" fmla="*/ 44 h 9773"/>
              <a:gd name="connsiteX77" fmla="*/ 3805 w 10000"/>
              <a:gd name="connsiteY77" fmla="*/ 11 h 9773"/>
              <a:gd name="connsiteX78" fmla="*/ 3413 w 10000"/>
              <a:gd name="connsiteY78" fmla="*/ 11 h 9773"/>
              <a:gd name="connsiteX79" fmla="*/ 3036 w 10000"/>
              <a:gd name="connsiteY79" fmla="*/ 11 h 9773"/>
              <a:gd name="connsiteX80" fmla="*/ 3036 w 10000"/>
              <a:gd name="connsiteY80" fmla="*/ 11 h 9773"/>
              <a:gd name="connsiteX81" fmla="*/ 2636 w 10000"/>
              <a:gd name="connsiteY81" fmla="*/ 33 h 9773"/>
              <a:gd name="connsiteX82" fmla="*/ 2636 w 10000"/>
              <a:gd name="connsiteY82" fmla="*/ 33 h 9773"/>
              <a:gd name="connsiteX83" fmla="*/ 2390 w 10000"/>
              <a:gd name="connsiteY83" fmla="*/ 33 h 9773"/>
              <a:gd name="connsiteX84" fmla="*/ 2152 w 10000"/>
              <a:gd name="connsiteY84" fmla="*/ 44 h 9773"/>
              <a:gd name="connsiteX85" fmla="*/ 2152 w 10000"/>
              <a:gd name="connsiteY85" fmla="*/ 44 h 9773"/>
              <a:gd name="connsiteX86" fmla="*/ 2291 w 10000"/>
              <a:gd name="connsiteY86" fmla="*/ 867 h 9773"/>
              <a:gd name="connsiteX87" fmla="*/ 2406 w 10000"/>
              <a:gd name="connsiteY87" fmla="*/ 1589 h 9773"/>
              <a:gd name="connsiteX88" fmla="*/ 2483 w 10000"/>
              <a:gd name="connsiteY88" fmla="*/ 2222 h 9773"/>
              <a:gd name="connsiteX89" fmla="*/ 2544 w 10000"/>
              <a:gd name="connsiteY89" fmla="*/ 2778 h 9773"/>
              <a:gd name="connsiteX90" fmla="*/ 2560 w 10000"/>
              <a:gd name="connsiteY90" fmla="*/ 3233 h 9773"/>
              <a:gd name="connsiteX91" fmla="*/ 2567 w 10000"/>
              <a:gd name="connsiteY91" fmla="*/ 3433 h 9773"/>
              <a:gd name="connsiteX92" fmla="*/ 2560 w 10000"/>
              <a:gd name="connsiteY92" fmla="*/ 3622 h 9773"/>
              <a:gd name="connsiteX93" fmla="*/ 2552 w 10000"/>
              <a:gd name="connsiteY93" fmla="*/ 3789 h 9773"/>
              <a:gd name="connsiteX94" fmla="*/ 2544 w 10000"/>
              <a:gd name="connsiteY94" fmla="*/ 3933 h 9773"/>
              <a:gd name="connsiteX95" fmla="*/ 2513 w 10000"/>
              <a:gd name="connsiteY95" fmla="*/ 4067 h 9773"/>
              <a:gd name="connsiteX96" fmla="*/ 2498 w 10000"/>
              <a:gd name="connsiteY96" fmla="*/ 4189 h 9773"/>
              <a:gd name="connsiteX97" fmla="*/ 2460 w 10000"/>
              <a:gd name="connsiteY97" fmla="*/ 4289 h 9773"/>
              <a:gd name="connsiteX98" fmla="*/ 2421 w 10000"/>
              <a:gd name="connsiteY98" fmla="*/ 4378 h 9773"/>
              <a:gd name="connsiteX99" fmla="*/ 2383 w 10000"/>
              <a:gd name="connsiteY99" fmla="*/ 4444 h 9773"/>
              <a:gd name="connsiteX100" fmla="*/ 2337 w 10000"/>
              <a:gd name="connsiteY100" fmla="*/ 4500 h 9773"/>
              <a:gd name="connsiteX101" fmla="*/ 2283 w 10000"/>
              <a:gd name="connsiteY101" fmla="*/ 4556 h 9773"/>
              <a:gd name="connsiteX102" fmla="*/ 2229 w 10000"/>
              <a:gd name="connsiteY102" fmla="*/ 4589 h 9773"/>
              <a:gd name="connsiteX103" fmla="*/ 2168 w 10000"/>
              <a:gd name="connsiteY103" fmla="*/ 4611 h 9773"/>
              <a:gd name="connsiteX104" fmla="*/ 2106 w 10000"/>
              <a:gd name="connsiteY104" fmla="*/ 4622 h 9773"/>
              <a:gd name="connsiteX105" fmla="*/ 2029 w 10000"/>
              <a:gd name="connsiteY105" fmla="*/ 4622 h 9773"/>
              <a:gd name="connsiteX106" fmla="*/ 1952 w 10000"/>
              <a:gd name="connsiteY106" fmla="*/ 4622 h 9773"/>
              <a:gd name="connsiteX107" fmla="*/ 1806 w 10000"/>
              <a:gd name="connsiteY107" fmla="*/ 4589 h 9773"/>
              <a:gd name="connsiteX108" fmla="*/ 1630 w 10000"/>
              <a:gd name="connsiteY108" fmla="*/ 4500 h 9773"/>
              <a:gd name="connsiteX109" fmla="*/ 1453 w 10000"/>
              <a:gd name="connsiteY109" fmla="*/ 4411 h 9773"/>
              <a:gd name="connsiteX110" fmla="*/ 1453 w 10000"/>
              <a:gd name="connsiteY110" fmla="*/ 4411 h 9773"/>
              <a:gd name="connsiteX111" fmla="*/ 1107 w 10000"/>
              <a:gd name="connsiteY111" fmla="*/ 4222 h 9773"/>
              <a:gd name="connsiteX112" fmla="*/ 961 w 10000"/>
              <a:gd name="connsiteY112" fmla="*/ 4144 h 9773"/>
              <a:gd name="connsiteX113" fmla="*/ 815 w 10000"/>
              <a:gd name="connsiteY113" fmla="*/ 4067 h 9773"/>
              <a:gd name="connsiteX114" fmla="*/ 699 w 10000"/>
              <a:gd name="connsiteY114" fmla="*/ 4033 h 9773"/>
              <a:gd name="connsiteX115" fmla="*/ 584 w 10000"/>
              <a:gd name="connsiteY115" fmla="*/ 4000 h 9773"/>
              <a:gd name="connsiteX116" fmla="*/ 484 w 10000"/>
              <a:gd name="connsiteY116" fmla="*/ 3989 h 9773"/>
              <a:gd name="connsiteX117" fmla="*/ 400 w 10000"/>
              <a:gd name="connsiteY117" fmla="*/ 4022 h 9773"/>
              <a:gd name="connsiteX118" fmla="*/ 354 w 10000"/>
              <a:gd name="connsiteY118" fmla="*/ 4044 h 9773"/>
              <a:gd name="connsiteX119" fmla="*/ 315 w 10000"/>
              <a:gd name="connsiteY119" fmla="*/ 4067 h 9773"/>
              <a:gd name="connsiteX120" fmla="*/ 277 w 10000"/>
              <a:gd name="connsiteY120" fmla="*/ 4111 h 9773"/>
              <a:gd name="connsiteX121" fmla="*/ 246 w 10000"/>
              <a:gd name="connsiteY121" fmla="*/ 4156 h 9773"/>
              <a:gd name="connsiteX122" fmla="*/ 192 w 10000"/>
              <a:gd name="connsiteY122" fmla="*/ 4256 h 9773"/>
              <a:gd name="connsiteX123" fmla="*/ 138 w 10000"/>
              <a:gd name="connsiteY123" fmla="*/ 4411 h 9773"/>
              <a:gd name="connsiteX124" fmla="*/ 92 w 10000"/>
              <a:gd name="connsiteY124" fmla="*/ 4600 h 9773"/>
              <a:gd name="connsiteX125" fmla="*/ 54 w 10000"/>
              <a:gd name="connsiteY125" fmla="*/ 4844 h 9773"/>
              <a:gd name="connsiteX126" fmla="*/ 23 w 10000"/>
              <a:gd name="connsiteY126" fmla="*/ 5111 h 9773"/>
              <a:gd name="connsiteX127" fmla="*/ 0 w 10000"/>
              <a:gd name="connsiteY127" fmla="*/ 5422 h 9773"/>
              <a:gd name="connsiteX128" fmla="*/ 0 w 10000"/>
              <a:gd name="connsiteY128" fmla="*/ 5422 h 9773"/>
              <a:gd name="connsiteX129" fmla="*/ 0 w 10000"/>
              <a:gd name="connsiteY129" fmla="*/ 5600 h 9773"/>
              <a:gd name="connsiteX130" fmla="*/ 0 w 10000"/>
              <a:gd name="connsiteY130" fmla="*/ 5744 h 9773"/>
              <a:gd name="connsiteX131" fmla="*/ 8 w 10000"/>
              <a:gd name="connsiteY131" fmla="*/ 5867 h 9773"/>
              <a:gd name="connsiteX132" fmla="*/ 23 w 10000"/>
              <a:gd name="connsiteY132" fmla="*/ 5989 h 9773"/>
              <a:gd name="connsiteX133" fmla="*/ 54 w 10000"/>
              <a:gd name="connsiteY133" fmla="*/ 6089 h 9773"/>
              <a:gd name="connsiteX134" fmla="*/ 85 w 10000"/>
              <a:gd name="connsiteY134" fmla="*/ 6178 h 9773"/>
              <a:gd name="connsiteX135" fmla="*/ 115 w 10000"/>
              <a:gd name="connsiteY135" fmla="*/ 6256 h 9773"/>
              <a:gd name="connsiteX136" fmla="*/ 161 w 10000"/>
              <a:gd name="connsiteY136" fmla="*/ 6322 h 9773"/>
              <a:gd name="connsiteX137" fmla="*/ 215 w 10000"/>
              <a:gd name="connsiteY137" fmla="*/ 6367 h 9773"/>
              <a:gd name="connsiteX138" fmla="*/ 269 w 10000"/>
              <a:gd name="connsiteY138" fmla="*/ 6411 h 9773"/>
              <a:gd name="connsiteX139" fmla="*/ 323 w 10000"/>
              <a:gd name="connsiteY139" fmla="*/ 6444 h 9773"/>
              <a:gd name="connsiteX140" fmla="*/ 392 w 10000"/>
              <a:gd name="connsiteY140" fmla="*/ 6467 h 9773"/>
              <a:gd name="connsiteX141" fmla="*/ 453 w 10000"/>
              <a:gd name="connsiteY141" fmla="*/ 6489 h 9773"/>
              <a:gd name="connsiteX142" fmla="*/ 530 w 10000"/>
              <a:gd name="connsiteY142" fmla="*/ 6489 h 9773"/>
              <a:gd name="connsiteX143" fmla="*/ 676 w 10000"/>
              <a:gd name="connsiteY143" fmla="*/ 6489 h 9773"/>
              <a:gd name="connsiteX144" fmla="*/ 838 w 10000"/>
              <a:gd name="connsiteY144" fmla="*/ 6456 h 9773"/>
              <a:gd name="connsiteX145" fmla="*/ 992 w 10000"/>
              <a:gd name="connsiteY145" fmla="*/ 6411 h 9773"/>
              <a:gd name="connsiteX146" fmla="*/ 1314 w 10000"/>
              <a:gd name="connsiteY146" fmla="*/ 6300 h 9773"/>
              <a:gd name="connsiteX147" fmla="*/ 1606 w 10000"/>
              <a:gd name="connsiteY147" fmla="*/ 6189 h 9773"/>
              <a:gd name="connsiteX148" fmla="*/ 1729 w 10000"/>
              <a:gd name="connsiteY148" fmla="*/ 6133 h 9773"/>
              <a:gd name="connsiteX149" fmla="*/ 1845 w 10000"/>
              <a:gd name="connsiteY149" fmla="*/ 6122 h 9773"/>
              <a:gd name="connsiteX150" fmla="*/ 1845 w 10000"/>
              <a:gd name="connsiteY150" fmla="*/ 6122 h 9773"/>
              <a:gd name="connsiteX151" fmla="*/ 2060 w 10000"/>
              <a:gd name="connsiteY151" fmla="*/ 6089 h 9773"/>
              <a:gd name="connsiteX152" fmla="*/ 2168 w 10000"/>
              <a:gd name="connsiteY152" fmla="*/ 6089 h 9773"/>
              <a:gd name="connsiteX153" fmla="*/ 2291 w 10000"/>
              <a:gd name="connsiteY153" fmla="*/ 6111 h 9773"/>
              <a:gd name="connsiteX154" fmla="*/ 2414 w 10000"/>
              <a:gd name="connsiteY154" fmla="*/ 6133 h 9773"/>
              <a:gd name="connsiteX155" fmla="*/ 2467 w 10000"/>
              <a:gd name="connsiteY155" fmla="*/ 6156 h 9773"/>
              <a:gd name="connsiteX156" fmla="*/ 2521 w 10000"/>
              <a:gd name="connsiteY156" fmla="*/ 6200 h 9773"/>
              <a:gd name="connsiteX157" fmla="*/ 2583 w 10000"/>
              <a:gd name="connsiteY157" fmla="*/ 6256 h 9773"/>
              <a:gd name="connsiteX158" fmla="*/ 2629 w 10000"/>
              <a:gd name="connsiteY158" fmla="*/ 6311 h 9773"/>
              <a:gd name="connsiteX159" fmla="*/ 2683 w 10000"/>
              <a:gd name="connsiteY159" fmla="*/ 6378 h 9773"/>
              <a:gd name="connsiteX160" fmla="*/ 2729 w 10000"/>
              <a:gd name="connsiteY160" fmla="*/ 6456 h 9773"/>
              <a:gd name="connsiteX161" fmla="*/ 2775 w 10000"/>
              <a:gd name="connsiteY161" fmla="*/ 6533 h 9773"/>
              <a:gd name="connsiteX162" fmla="*/ 2813 w 10000"/>
              <a:gd name="connsiteY162" fmla="*/ 6644 h 9773"/>
              <a:gd name="connsiteX163" fmla="*/ 2852 w 10000"/>
              <a:gd name="connsiteY163" fmla="*/ 6767 h 9773"/>
              <a:gd name="connsiteX164" fmla="*/ 2890 w 10000"/>
              <a:gd name="connsiteY164" fmla="*/ 6900 h 9773"/>
              <a:gd name="connsiteX165" fmla="*/ 2913 w 10000"/>
              <a:gd name="connsiteY165" fmla="*/ 7044 h 9773"/>
              <a:gd name="connsiteX166" fmla="*/ 2936 w 10000"/>
              <a:gd name="connsiteY166" fmla="*/ 7222 h 9773"/>
              <a:gd name="connsiteX167" fmla="*/ 2952 w 10000"/>
              <a:gd name="connsiteY167" fmla="*/ 7400 h 9773"/>
              <a:gd name="connsiteX168" fmla="*/ 2975 w 10000"/>
              <a:gd name="connsiteY168" fmla="*/ 7600 h 9773"/>
              <a:gd name="connsiteX169" fmla="*/ 2982 w 10000"/>
              <a:gd name="connsiteY169" fmla="*/ 7833 h 9773"/>
              <a:gd name="connsiteX170" fmla="*/ 2982 w 10000"/>
              <a:gd name="connsiteY170" fmla="*/ 8078 h 9773"/>
              <a:gd name="connsiteX171" fmla="*/ 2975 w 10000"/>
              <a:gd name="connsiteY171" fmla="*/ 8333 h 9773"/>
              <a:gd name="connsiteX172" fmla="*/ 2959 w 10000"/>
              <a:gd name="connsiteY172" fmla="*/ 8622 h 9773"/>
              <a:gd name="connsiteX173" fmla="*/ 2944 w 10000"/>
              <a:gd name="connsiteY173" fmla="*/ 8933 h 9773"/>
              <a:gd name="connsiteX174" fmla="*/ 2913 w 10000"/>
              <a:gd name="connsiteY174" fmla="*/ 9256 h 9773"/>
              <a:gd name="connsiteX175" fmla="*/ 2875 w 10000"/>
              <a:gd name="connsiteY175" fmla="*/ 9622 h 9773"/>
              <a:gd name="connsiteX176" fmla="*/ 9930 w 10000"/>
              <a:gd name="connsiteY176" fmla="*/ 8781 h 9773"/>
              <a:gd name="connsiteX177" fmla="*/ 10000 w 10000"/>
              <a:gd name="connsiteY177" fmla="*/ 0 h 9773"/>
              <a:gd name="connsiteX0" fmla="*/ 10000 w 10000"/>
              <a:gd name="connsiteY0" fmla="*/ 0 h 9831"/>
              <a:gd name="connsiteX1" fmla="*/ 10000 w 10000"/>
              <a:gd name="connsiteY1" fmla="*/ 0 h 9831"/>
              <a:gd name="connsiteX2" fmla="*/ 8378 w 10000"/>
              <a:gd name="connsiteY2" fmla="*/ 171 h 9831"/>
              <a:gd name="connsiteX3" fmla="*/ 7556 w 10000"/>
              <a:gd name="connsiteY3" fmla="*/ 262 h 9831"/>
              <a:gd name="connsiteX4" fmla="*/ 6879 w 10000"/>
              <a:gd name="connsiteY4" fmla="*/ 364 h 9831"/>
              <a:gd name="connsiteX5" fmla="*/ 6879 w 10000"/>
              <a:gd name="connsiteY5" fmla="*/ 364 h 9831"/>
              <a:gd name="connsiteX6" fmla="*/ 6764 w 10000"/>
              <a:gd name="connsiteY6" fmla="*/ 376 h 9831"/>
              <a:gd name="connsiteX7" fmla="*/ 6664 w 10000"/>
              <a:gd name="connsiteY7" fmla="*/ 398 h 9831"/>
              <a:gd name="connsiteX8" fmla="*/ 6580 w 10000"/>
              <a:gd name="connsiteY8" fmla="*/ 443 h 9831"/>
              <a:gd name="connsiteX9" fmla="*/ 6503 w 10000"/>
              <a:gd name="connsiteY9" fmla="*/ 467 h 9831"/>
              <a:gd name="connsiteX10" fmla="*/ 6434 w 10000"/>
              <a:gd name="connsiteY10" fmla="*/ 512 h 9831"/>
              <a:gd name="connsiteX11" fmla="*/ 6372 w 10000"/>
              <a:gd name="connsiteY11" fmla="*/ 569 h 9831"/>
              <a:gd name="connsiteX12" fmla="*/ 6318 w 10000"/>
              <a:gd name="connsiteY12" fmla="*/ 625 h 9831"/>
              <a:gd name="connsiteX13" fmla="*/ 6280 w 10000"/>
              <a:gd name="connsiteY13" fmla="*/ 682 h 9831"/>
              <a:gd name="connsiteX14" fmla="*/ 6241 w 10000"/>
              <a:gd name="connsiteY14" fmla="*/ 728 h 9831"/>
              <a:gd name="connsiteX15" fmla="*/ 6218 w 10000"/>
              <a:gd name="connsiteY15" fmla="*/ 807 h 9831"/>
              <a:gd name="connsiteX16" fmla="*/ 6195 w 10000"/>
              <a:gd name="connsiteY16" fmla="*/ 876 h 9831"/>
              <a:gd name="connsiteX17" fmla="*/ 6180 w 10000"/>
              <a:gd name="connsiteY17" fmla="*/ 943 h 9831"/>
              <a:gd name="connsiteX18" fmla="*/ 6172 w 10000"/>
              <a:gd name="connsiteY18" fmla="*/ 1012 h 9831"/>
              <a:gd name="connsiteX19" fmla="*/ 6172 w 10000"/>
              <a:gd name="connsiteY19" fmla="*/ 1092 h 9831"/>
              <a:gd name="connsiteX20" fmla="*/ 6180 w 10000"/>
              <a:gd name="connsiteY20" fmla="*/ 1239 h 9831"/>
              <a:gd name="connsiteX21" fmla="*/ 6203 w 10000"/>
              <a:gd name="connsiteY21" fmla="*/ 1410 h 9831"/>
              <a:gd name="connsiteX22" fmla="*/ 6257 w 10000"/>
              <a:gd name="connsiteY22" fmla="*/ 1569 h 9831"/>
              <a:gd name="connsiteX23" fmla="*/ 6311 w 10000"/>
              <a:gd name="connsiteY23" fmla="*/ 1751 h 9831"/>
              <a:gd name="connsiteX24" fmla="*/ 6364 w 10000"/>
              <a:gd name="connsiteY24" fmla="*/ 1922 h 9831"/>
              <a:gd name="connsiteX25" fmla="*/ 6503 w 10000"/>
              <a:gd name="connsiteY25" fmla="*/ 2262 h 9831"/>
              <a:gd name="connsiteX26" fmla="*/ 6633 w 10000"/>
              <a:gd name="connsiteY26" fmla="*/ 2569 h 9831"/>
              <a:gd name="connsiteX27" fmla="*/ 6633 w 10000"/>
              <a:gd name="connsiteY27" fmla="*/ 2569 h 9831"/>
              <a:gd name="connsiteX28" fmla="*/ 6656 w 10000"/>
              <a:gd name="connsiteY28" fmla="*/ 2638 h 9831"/>
              <a:gd name="connsiteX29" fmla="*/ 6672 w 10000"/>
              <a:gd name="connsiteY29" fmla="*/ 2705 h 9831"/>
              <a:gd name="connsiteX30" fmla="*/ 6679 w 10000"/>
              <a:gd name="connsiteY30" fmla="*/ 2774 h 9831"/>
              <a:gd name="connsiteX31" fmla="*/ 6679 w 10000"/>
              <a:gd name="connsiteY31" fmla="*/ 2843 h 9831"/>
              <a:gd name="connsiteX32" fmla="*/ 6672 w 10000"/>
              <a:gd name="connsiteY32" fmla="*/ 2910 h 9831"/>
              <a:gd name="connsiteX33" fmla="*/ 6664 w 10000"/>
              <a:gd name="connsiteY33" fmla="*/ 2967 h 9831"/>
              <a:gd name="connsiteX34" fmla="*/ 6633 w 10000"/>
              <a:gd name="connsiteY34" fmla="*/ 3036 h 9831"/>
              <a:gd name="connsiteX35" fmla="*/ 6618 w 10000"/>
              <a:gd name="connsiteY35" fmla="*/ 3092 h 9831"/>
              <a:gd name="connsiteX36" fmla="*/ 6541 w 10000"/>
              <a:gd name="connsiteY36" fmla="*/ 3217 h 9831"/>
              <a:gd name="connsiteX37" fmla="*/ 6457 w 10000"/>
              <a:gd name="connsiteY37" fmla="*/ 3308 h 9831"/>
              <a:gd name="connsiteX38" fmla="*/ 6349 w 10000"/>
              <a:gd name="connsiteY38" fmla="*/ 3410 h 9831"/>
              <a:gd name="connsiteX39" fmla="*/ 6234 w 10000"/>
              <a:gd name="connsiteY39" fmla="*/ 3490 h 9831"/>
              <a:gd name="connsiteX40" fmla="*/ 6103 w 10000"/>
              <a:gd name="connsiteY40" fmla="*/ 3548 h 9831"/>
              <a:gd name="connsiteX41" fmla="*/ 5972 w 10000"/>
              <a:gd name="connsiteY41" fmla="*/ 3604 h 9831"/>
              <a:gd name="connsiteX42" fmla="*/ 5842 w 10000"/>
              <a:gd name="connsiteY42" fmla="*/ 3626 h 9831"/>
              <a:gd name="connsiteX43" fmla="*/ 5711 w 10000"/>
              <a:gd name="connsiteY43" fmla="*/ 3639 h 9831"/>
              <a:gd name="connsiteX44" fmla="*/ 5580 w 10000"/>
              <a:gd name="connsiteY44" fmla="*/ 3626 h 9831"/>
              <a:gd name="connsiteX45" fmla="*/ 5457 w 10000"/>
              <a:gd name="connsiteY45" fmla="*/ 3593 h 9831"/>
              <a:gd name="connsiteX46" fmla="*/ 5350 w 10000"/>
              <a:gd name="connsiteY46" fmla="*/ 3536 h 9831"/>
              <a:gd name="connsiteX47" fmla="*/ 5296 w 10000"/>
              <a:gd name="connsiteY47" fmla="*/ 3490 h 9831"/>
              <a:gd name="connsiteX48" fmla="*/ 5250 w 10000"/>
              <a:gd name="connsiteY48" fmla="*/ 3445 h 9831"/>
              <a:gd name="connsiteX49" fmla="*/ 5250 w 10000"/>
              <a:gd name="connsiteY49" fmla="*/ 3445 h 9831"/>
              <a:gd name="connsiteX50" fmla="*/ 5173 w 10000"/>
              <a:gd name="connsiteY50" fmla="*/ 3343 h 9831"/>
              <a:gd name="connsiteX51" fmla="*/ 5104 w 10000"/>
              <a:gd name="connsiteY51" fmla="*/ 3229 h 9831"/>
              <a:gd name="connsiteX52" fmla="*/ 5065 w 10000"/>
              <a:gd name="connsiteY52" fmla="*/ 3092 h 9831"/>
              <a:gd name="connsiteX53" fmla="*/ 5042 w 10000"/>
              <a:gd name="connsiteY53" fmla="*/ 2945 h 9831"/>
              <a:gd name="connsiteX54" fmla="*/ 5019 w 10000"/>
              <a:gd name="connsiteY54" fmla="*/ 2785 h 9831"/>
              <a:gd name="connsiteX55" fmla="*/ 5019 w 10000"/>
              <a:gd name="connsiteY55" fmla="*/ 2627 h 9831"/>
              <a:gd name="connsiteX56" fmla="*/ 5035 w 10000"/>
              <a:gd name="connsiteY56" fmla="*/ 2444 h 9831"/>
              <a:gd name="connsiteX57" fmla="*/ 5042 w 10000"/>
              <a:gd name="connsiteY57" fmla="*/ 2262 h 9831"/>
              <a:gd name="connsiteX58" fmla="*/ 5088 w 10000"/>
              <a:gd name="connsiteY58" fmla="*/ 1887 h 9831"/>
              <a:gd name="connsiteX59" fmla="*/ 5150 w 10000"/>
              <a:gd name="connsiteY59" fmla="*/ 1524 h 9831"/>
              <a:gd name="connsiteX60" fmla="*/ 5211 w 10000"/>
              <a:gd name="connsiteY60" fmla="*/ 1148 h 9831"/>
              <a:gd name="connsiteX61" fmla="*/ 5227 w 10000"/>
              <a:gd name="connsiteY61" fmla="*/ 955 h 9831"/>
              <a:gd name="connsiteX62" fmla="*/ 5250 w 10000"/>
              <a:gd name="connsiteY62" fmla="*/ 785 h 9831"/>
              <a:gd name="connsiteX63" fmla="*/ 5250 w 10000"/>
              <a:gd name="connsiteY63" fmla="*/ 785 h 9831"/>
              <a:gd name="connsiteX64" fmla="*/ 5250 w 10000"/>
              <a:gd name="connsiteY64" fmla="*/ 705 h 9831"/>
              <a:gd name="connsiteX65" fmla="*/ 5250 w 10000"/>
              <a:gd name="connsiteY65" fmla="*/ 648 h 9831"/>
              <a:gd name="connsiteX66" fmla="*/ 5227 w 10000"/>
              <a:gd name="connsiteY66" fmla="*/ 580 h 9831"/>
              <a:gd name="connsiteX67" fmla="*/ 5211 w 10000"/>
              <a:gd name="connsiteY67" fmla="*/ 523 h 9831"/>
              <a:gd name="connsiteX68" fmla="*/ 5181 w 10000"/>
              <a:gd name="connsiteY68" fmla="*/ 467 h 9831"/>
              <a:gd name="connsiteX69" fmla="*/ 5150 w 10000"/>
              <a:gd name="connsiteY69" fmla="*/ 421 h 9831"/>
              <a:gd name="connsiteX70" fmla="*/ 5058 w 10000"/>
              <a:gd name="connsiteY70" fmla="*/ 329 h 9831"/>
              <a:gd name="connsiteX71" fmla="*/ 4958 w 10000"/>
              <a:gd name="connsiteY71" fmla="*/ 250 h 9831"/>
              <a:gd name="connsiteX72" fmla="*/ 4827 w 10000"/>
              <a:gd name="connsiteY72" fmla="*/ 182 h 9831"/>
              <a:gd name="connsiteX73" fmla="*/ 4689 w 10000"/>
              <a:gd name="connsiteY73" fmla="*/ 136 h 9831"/>
              <a:gd name="connsiteX74" fmla="*/ 4527 w 10000"/>
              <a:gd name="connsiteY74" fmla="*/ 102 h 9831"/>
              <a:gd name="connsiteX75" fmla="*/ 4358 w 10000"/>
              <a:gd name="connsiteY75" fmla="*/ 69 h 9831"/>
              <a:gd name="connsiteX76" fmla="*/ 4174 w 10000"/>
              <a:gd name="connsiteY76" fmla="*/ 45 h 9831"/>
              <a:gd name="connsiteX77" fmla="*/ 3805 w 10000"/>
              <a:gd name="connsiteY77" fmla="*/ 11 h 9831"/>
              <a:gd name="connsiteX78" fmla="*/ 3413 w 10000"/>
              <a:gd name="connsiteY78" fmla="*/ 11 h 9831"/>
              <a:gd name="connsiteX79" fmla="*/ 3036 w 10000"/>
              <a:gd name="connsiteY79" fmla="*/ 11 h 9831"/>
              <a:gd name="connsiteX80" fmla="*/ 3036 w 10000"/>
              <a:gd name="connsiteY80" fmla="*/ 11 h 9831"/>
              <a:gd name="connsiteX81" fmla="*/ 2636 w 10000"/>
              <a:gd name="connsiteY81" fmla="*/ 34 h 9831"/>
              <a:gd name="connsiteX82" fmla="*/ 2636 w 10000"/>
              <a:gd name="connsiteY82" fmla="*/ 34 h 9831"/>
              <a:gd name="connsiteX83" fmla="*/ 2390 w 10000"/>
              <a:gd name="connsiteY83" fmla="*/ 34 h 9831"/>
              <a:gd name="connsiteX84" fmla="*/ 2152 w 10000"/>
              <a:gd name="connsiteY84" fmla="*/ 45 h 9831"/>
              <a:gd name="connsiteX85" fmla="*/ 2152 w 10000"/>
              <a:gd name="connsiteY85" fmla="*/ 45 h 9831"/>
              <a:gd name="connsiteX86" fmla="*/ 2291 w 10000"/>
              <a:gd name="connsiteY86" fmla="*/ 887 h 9831"/>
              <a:gd name="connsiteX87" fmla="*/ 2406 w 10000"/>
              <a:gd name="connsiteY87" fmla="*/ 1626 h 9831"/>
              <a:gd name="connsiteX88" fmla="*/ 2483 w 10000"/>
              <a:gd name="connsiteY88" fmla="*/ 2274 h 9831"/>
              <a:gd name="connsiteX89" fmla="*/ 2544 w 10000"/>
              <a:gd name="connsiteY89" fmla="*/ 2843 h 9831"/>
              <a:gd name="connsiteX90" fmla="*/ 2560 w 10000"/>
              <a:gd name="connsiteY90" fmla="*/ 3308 h 9831"/>
              <a:gd name="connsiteX91" fmla="*/ 2567 w 10000"/>
              <a:gd name="connsiteY91" fmla="*/ 3513 h 9831"/>
              <a:gd name="connsiteX92" fmla="*/ 2560 w 10000"/>
              <a:gd name="connsiteY92" fmla="*/ 3706 h 9831"/>
              <a:gd name="connsiteX93" fmla="*/ 2552 w 10000"/>
              <a:gd name="connsiteY93" fmla="*/ 3877 h 9831"/>
              <a:gd name="connsiteX94" fmla="*/ 2544 w 10000"/>
              <a:gd name="connsiteY94" fmla="*/ 4024 h 9831"/>
              <a:gd name="connsiteX95" fmla="*/ 2513 w 10000"/>
              <a:gd name="connsiteY95" fmla="*/ 4161 h 9831"/>
              <a:gd name="connsiteX96" fmla="*/ 2498 w 10000"/>
              <a:gd name="connsiteY96" fmla="*/ 4286 h 9831"/>
              <a:gd name="connsiteX97" fmla="*/ 2460 w 10000"/>
              <a:gd name="connsiteY97" fmla="*/ 4389 h 9831"/>
              <a:gd name="connsiteX98" fmla="*/ 2421 w 10000"/>
              <a:gd name="connsiteY98" fmla="*/ 4480 h 9831"/>
              <a:gd name="connsiteX99" fmla="*/ 2383 w 10000"/>
              <a:gd name="connsiteY99" fmla="*/ 4547 h 9831"/>
              <a:gd name="connsiteX100" fmla="*/ 2337 w 10000"/>
              <a:gd name="connsiteY100" fmla="*/ 4605 h 9831"/>
              <a:gd name="connsiteX101" fmla="*/ 2283 w 10000"/>
              <a:gd name="connsiteY101" fmla="*/ 4662 h 9831"/>
              <a:gd name="connsiteX102" fmla="*/ 2229 w 10000"/>
              <a:gd name="connsiteY102" fmla="*/ 4696 h 9831"/>
              <a:gd name="connsiteX103" fmla="*/ 2168 w 10000"/>
              <a:gd name="connsiteY103" fmla="*/ 4718 h 9831"/>
              <a:gd name="connsiteX104" fmla="*/ 2106 w 10000"/>
              <a:gd name="connsiteY104" fmla="*/ 4729 h 9831"/>
              <a:gd name="connsiteX105" fmla="*/ 2029 w 10000"/>
              <a:gd name="connsiteY105" fmla="*/ 4729 h 9831"/>
              <a:gd name="connsiteX106" fmla="*/ 1952 w 10000"/>
              <a:gd name="connsiteY106" fmla="*/ 4729 h 9831"/>
              <a:gd name="connsiteX107" fmla="*/ 1806 w 10000"/>
              <a:gd name="connsiteY107" fmla="*/ 4696 h 9831"/>
              <a:gd name="connsiteX108" fmla="*/ 1630 w 10000"/>
              <a:gd name="connsiteY108" fmla="*/ 4605 h 9831"/>
              <a:gd name="connsiteX109" fmla="*/ 1453 w 10000"/>
              <a:gd name="connsiteY109" fmla="*/ 4513 h 9831"/>
              <a:gd name="connsiteX110" fmla="*/ 1453 w 10000"/>
              <a:gd name="connsiteY110" fmla="*/ 4513 h 9831"/>
              <a:gd name="connsiteX111" fmla="*/ 1107 w 10000"/>
              <a:gd name="connsiteY111" fmla="*/ 4320 h 9831"/>
              <a:gd name="connsiteX112" fmla="*/ 961 w 10000"/>
              <a:gd name="connsiteY112" fmla="*/ 4240 h 9831"/>
              <a:gd name="connsiteX113" fmla="*/ 815 w 10000"/>
              <a:gd name="connsiteY113" fmla="*/ 4161 h 9831"/>
              <a:gd name="connsiteX114" fmla="*/ 699 w 10000"/>
              <a:gd name="connsiteY114" fmla="*/ 4127 h 9831"/>
              <a:gd name="connsiteX115" fmla="*/ 584 w 10000"/>
              <a:gd name="connsiteY115" fmla="*/ 4093 h 9831"/>
              <a:gd name="connsiteX116" fmla="*/ 484 w 10000"/>
              <a:gd name="connsiteY116" fmla="*/ 4082 h 9831"/>
              <a:gd name="connsiteX117" fmla="*/ 400 w 10000"/>
              <a:gd name="connsiteY117" fmla="*/ 4115 h 9831"/>
              <a:gd name="connsiteX118" fmla="*/ 354 w 10000"/>
              <a:gd name="connsiteY118" fmla="*/ 4138 h 9831"/>
              <a:gd name="connsiteX119" fmla="*/ 315 w 10000"/>
              <a:gd name="connsiteY119" fmla="*/ 4161 h 9831"/>
              <a:gd name="connsiteX120" fmla="*/ 277 w 10000"/>
              <a:gd name="connsiteY120" fmla="*/ 4206 h 9831"/>
              <a:gd name="connsiteX121" fmla="*/ 246 w 10000"/>
              <a:gd name="connsiteY121" fmla="*/ 4253 h 9831"/>
              <a:gd name="connsiteX122" fmla="*/ 192 w 10000"/>
              <a:gd name="connsiteY122" fmla="*/ 4355 h 9831"/>
              <a:gd name="connsiteX123" fmla="*/ 138 w 10000"/>
              <a:gd name="connsiteY123" fmla="*/ 4513 h 9831"/>
              <a:gd name="connsiteX124" fmla="*/ 92 w 10000"/>
              <a:gd name="connsiteY124" fmla="*/ 4707 h 9831"/>
              <a:gd name="connsiteX125" fmla="*/ 54 w 10000"/>
              <a:gd name="connsiteY125" fmla="*/ 4957 h 9831"/>
              <a:gd name="connsiteX126" fmla="*/ 23 w 10000"/>
              <a:gd name="connsiteY126" fmla="*/ 5230 h 9831"/>
              <a:gd name="connsiteX127" fmla="*/ 0 w 10000"/>
              <a:gd name="connsiteY127" fmla="*/ 5548 h 9831"/>
              <a:gd name="connsiteX128" fmla="*/ 0 w 10000"/>
              <a:gd name="connsiteY128" fmla="*/ 5548 h 9831"/>
              <a:gd name="connsiteX129" fmla="*/ 0 w 10000"/>
              <a:gd name="connsiteY129" fmla="*/ 5730 h 9831"/>
              <a:gd name="connsiteX130" fmla="*/ 0 w 10000"/>
              <a:gd name="connsiteY130" fmla="*/ 5877 h 9831"/>
              <a:gd name="connsiteX131" fmla="*/ 8 w 10000"/>
              <a:gd name="connsiteY131" fmla="*/ 6003 h 9831"/>
              <a:gd name="connsiteX132" fmla="*/ 23 w 10000"/>
              <a:gd name="connsiteY132" fmla="*/ 6128 h 9831"/>
              <a:gd name="connsiteX133" fmla="*/ 54 w 10000"/>
              <a:gd name="connsiteY133" fmla="*/ 6230 h 9831"/>
              <a:gd name="connsiteX134" fmla="*/ 85 w 10000"/>
              <a:gd name="connsiteY134" fmla="*/ 6321 h 9831"/>
              <a:gd name="connsiteX135" fmla="*/ 115 w 10000"/>
              <a:gd name="connsiteY135" fmla="*/ 6401 h 9831"/>
              <a:gd name="connsiteX136" fmla="*/ 161 w 10000"/>
              <a:gd name="connsiteY136" fmla="*/ 6469 h 9831"/>
              <a:gd name="connsiteX137" fmla="*/ 215 w 10000"/>
              <a:gd name="connsiteY137" fmla="*/ 6515 h 9831"/>
              <a:gd name="connsiteX138" fmla="*/ 269 w 10000"/>
              <a:gd name="connsiteY138" fmla="*/ 6560 h 9831"/>
              <a:gd name="connsiteX139" fmla="*/ 323 w 10000"/>
              <a:gd name="connsiteY139" fmla="*/ 6594 h 9831"/>
              <a:gd name="connsiteX140" fmla="*/ 392 w 10000"/>
              <a:gd name="connsiteY140" fmla="*/ 6617 h 9831"/>
              <a:gd name="connsiteX141" fmla="*/ 453 w 10000"/>
              <a:gd name="connsiteY141" fmla="*/ 6640 h 9831"/>
              <a:gd name="connsiteX142" fmla="*/ 530 w 10000"/>
              <a:gd name="connsiteY142" fmla="*/ 6640 h 9831"/>
              <a:gd name="connsiteX143" fmla="*/ 676 w 10000"/>
              <a:gd name="connsiteY143" fmla="*/ 6640 h 9831"/>
              <a:gd name="connsiteX144" fmla="*/ 838 w 10000"/>
              <a:gd name="connsiteY144" fmla="*/ 6606 h 9831"/>
              <a:gd name="connsiteX145" fmla="*/ 992 w 10000"/>
              <a:gd name="connsiteY145" fmla="*/ 6560 h 9831"/>
              <a:gd name="connsiteX146" fmla="*/ 1314 w 10000"/>
              <a:gd name="connsiteY146" fmla="*/ 6446 h 9831"/>
              <a:gd name="connsiteX147" fmla="*/ 1606 w 10000"/>
              <a:gd name="connsiteY147" fmla="*/ 6333 h 9831"/>
              <a:gd name="connsiteX148" fmla="*/ 1729 w 10000"/>
              <a:gd name="connsiteY148" fmla="*/ 6275 h 9831"/>
              <a:gd name="connsiteX149" fmla="*/ 1845 w 10000"/>
              <a:gd name="connsiteY149" fmla="*/ 6264 h 9831"/>
              <a:gd name="connsiteX150" fmla="*/ 1845 w 10000"/>
              <a:gd name="connsiteY150" fmla="*/ 6264 h 9831"/>
              <a:gd name="connsiteX151" fmla="*/ 2060 w 10000"/>
              <a:gd name="connsiteY151" fmla="*/ 6230 h 9831"/>
              <a:gd name="connsiteX152" fmla="*/ 2168 w 10000"/>
              <a:gd name="connsiteY152" fmla="*/ 6230 h 9831"/>
              <a:gd name="connsiteX153" fmla="*/ 2291 w 10000"/>
              <a:gd name="connsiteY153" fmla="*/ 6253 h 9831"/>
              <a:gd name="connsiteX154" fmla="*/ 2414 w 10000"/>
              <a:gd name="connsiteY154" fmla="*/ 6275 h 9831"/>
              <a:gd name="connsiteX155" fmla="*/ 2467 w 10000"/>
              <a:gd name="connsiteY155" fmla="*/ 6299 h 9831"/>
              <a:gd name="connsiteX156" fmla="*/ 2521 w 10000"/>
              <a:gd name="connsiteY156" fmla="*/ 6344 h 9831"/>
              <a:gd name="connsiteX157" fmla="*/ 2583 w 10000"/>
              <a:gd name="connsiteY157" fmla="*/ 6401 h 9831"/>
              <a:gd name="connsiteX158" fmla="*/ 2629 w 10000"/>
              <a:gd name="connsiteY158" fmla="*/ 6458 h 9831"/>
              <a:gd name="connsiteX159" fmla="*/ 2683 w 10000"/>
              <a:gd name="connsiteY159" fmla="*/ 6526 h 9831"/>
              <a:gd name="connsiteX160" fmla="*/ 2729 w 10000"/>
              <a:gd name="connsiteY160" fmla="*/ 6606 h 9831"/>
              <a:gd name="connsiteX161" fmla="*/ 2775 w 10000"/>
              <a:gd name="connsiteY161" fmla="*/ 6685 h 9831"/>
              <a:gd name="connsiteX162" fmla="*/ 2813 w 10000"/>
              <a:gd name="connsiteY162" fmla="*/ 6798 h 9831"/>
              <a:gd name="connsiteX163" fmla="*/ 2852 w 10000"/>
              <a:gd name="connsiteY163" fmla="*/ 6924 h 9831"/>
              <a:gd name="connsiteX164" fmla="*/ 2890 w 10000"/>
              <a:gd name="connsiteY164" fmla="*/ 7060 h 9831"/>
              <a:gd name="connsiteX165" fmla="*/ 2913 w 10000"/>
              <a:gd name="connsiteY165" fmla="*/ 7208 h 9831"/>
              <a:gd name="connsiteX166" fmla="*/ 2936 w 10000"/>
              <a:gd name="connsiteY166" fmla="*/ 7390 h 9831"/>
              <a:gd name="connsiteX167" fmla="*/ 2952 w 10000"/>
              <a:gd name="connsiteY167" fmla="*/ 7572 h 9831"/>
              <a:gd name="connsiteX168" fmla="*/ 2975 w 10000"/>
              <a:gd name="connsiteY168" fmla="*/ 7777 h 9831"/>
              <a:gd name="connsiteX169" fmla="*/ 2982 w 10000"/>
              <a:gd name="connsiteY169" fmla="*/ 8015 h 9831"/>
              <a:gd name="connsiteX170" fmla="*/ 2982 w 10000"/>
              <a:gd name="connsiteY170" fmla="*/ 8266 h 9831"/>
              <a:gd name="connsiteX171" fmla="*/ 2975 w 10000"/>
              <a:gd name="connsiteY171" fmla="*/ 8527 h 9831"/>
              <a:gd name="connsiteX172" fmla="*/ 2959 w 10000"/>
              <a:gd name="connsiteY172" fmla="*/ 8822 h 9831"/>
              <a:gd name="connsiteX173" fmla="*/ 2944 w 10000"/>
              <a:gd name="connsiteY173" fmla="*/ 9140 h 9831"/>
              <a:gd name="connsiteX174" fmla="*/ 2913 w 10000"/>
              <a:gd name="connsiteY174" fmla="*/ 9471 h 9831"/>
              <a:gd name="connsiteX175" fmla="*/ 9930 w 10000"/>
              <a:gd name="connsiteY175" fmla="*/ 8985 h 9831"/>
              <a:gd name="connsiteX176" fmla="*/ 10000 w 10000"/>
              <a:gd name="connsiteY176" fmla="*/ 0 h 9831"/>
              <a:gd name="connsiteX0" fmla="*/ 10000 w 10000"/>
              <a:gd name="connsiteY0" fmla="*/ 0 h 9877"/>
              <a:gd name="connsiteX1" fmla="*/ 10000 w 10000"/>
              <a:gd name="connsiteY1" fmla="*/ 0 h 9877"/>
              <a:gd name="connsiteX2" fmla="*/ 8378 w 10000"/>
              <a:gd name="connsiteY2" fmla="*/ 174 h 9877"/>
              <a:gd name="connsiteX3" fmla="*/ 7556 w 10000"/>
              <a:gd name="connsiteY3" fmla="*/ 267 h 9877"/>
              <a:gd name="connsiteX4" fmla="*/ 6879 w 10000"/>
              <a:gd name="connsiteY4" fmla="*/ 370 h 9877"/>
              <a:gd name="connsiteX5" fmla="*/ 6879 w 10000"/>
              <a:gd name="connsiteY5" fmla="*/ 370 h 9877"/>
              <a:gd name="connsiteX6" fmla="*/ 6764 w 10000"/>
              <a:gd name="connsiteY6" fmla="*/ 382 h 9877"/>
              <a:gd name="connsiteX7" fmla="*/ 6664 w 10000"/>
              <a:gd name="connsiteY7" fmla="*/ 405 h 9877"/>
              <a:gd name="connsiteX8" fmla="*/ 6580 w 10000"/>
              <a:gd name="connsiteY8" fmla="*/ 451 h 9877"/>
              <a:gd name="connsiteX9" fmla="*/ 6503 w 10000"/>
              <a:gd name="connsiteY9" fmla="*/ 475 h 9877"/>
              <a:gd name="connsiteX10" fmla="*/ 6434 w 10000"/>
              <a:gd name="connsiteY10" fmla="*/ 521 h 9877"/>
              <a:gd name="connsiteX11" fmla="*/ 6372 w 10000"/>
              <a:gd name="connsiteY11" fmla="*/ 579 h 9877"/>
              <a:gd name="connsiteX12" fmla="*/ 6318 w 10000"/>
              <a:gd name="connsiteY12" fmla="*/ 636 h 9877"/>
              <a:gd name="connsiteX13" fmla="*/ 6280 w 10000"/>
              <a:gd name="connsiteY13" fmla="*/ 694 h 9877"/>
              <a:gd name="connsiteX14" fmla="*/ 6241 w 10000"/>
              <a:gd name="connsiteY14" fmla="*/ 741 h 9877"/>
              <a:gd name="connsiteX15" fmla="*/ 6218 w 10000"/>
              <a:gd name="connsiteY15" fmla="*/ 821 h 9877"/>
              <a:gd name="connsiteX16" fmla="*/ 6195 w 10000"/>
              <a:gd name="connsiteY16" fmla="*/ 891 h 9877"/>
              <a:gd name="connsiteX17" fmla="*/ 6180 w 10000"/>
              <a:gd name="connsiteY17" fmla="*/ 959 h 9877"/>
              <a:gd name="connsiteX18" fmla="*/ 6172 w 10000"/>
              <a:gd name="connsiteY18" fmla="*/ 1029 h 9877"/>
              <a:gd name="connsiteX19" fmla="*/ 6172 w 10000"/>
              <a:gd name="connsiteY19" fmla="*/ 1111 h 9877"/>
              <a:gd name="connsiteX20" fmla="*/ 6180 w 10000"/>
              <a:gd name="connsiteY20" fmla="*/ 1260 h 9877"/>
              <a:gd name="connsiteX21" fmla="*/ 6203 w 10000"/>
              <a:gd name="connsiteY21" fmla="*/ 1434 h 9877"/>
              <a:gd name="connsiteX22" fmla="*/ 6257 w 10000"/>
              <a:gd name="connsiteY22" fmla="*/ 1596 h 9877"/>
              <a:gd name="connsiteX23" fmla="*/ 6311 w 10000"/>
              <a:gd name="connsiteY23" fmla="*/ 1781 h 9877"/>
              <a:gd name="connsiteX24" fmla="*/ 6364 w 10000"/>
              <a:gd name="connsiteY24" fmla="*/ 1955 h 9877"/>
              <a:gd name="connsiteX25" fmla="*/ 6503 w 10000"/>
              <a:gd name="connsiteY25" fmla="*/ 2301 h 9877"/>
              <a:gd name="connsiteX26" fmla="*/ 6633 w 10000"/>
              <a:gd name="connsiteY26" fmla="*/ 2613 h 9877"/>
              <a:gd name="connsiteX27" fmla="*/ 6633 w 10000"/>
              <a:gd name="connsiteY27" fmla="*/ 2613 h 9877"/>
              <a:gd name="connsiteX28" fmla="*/ 6656 w 10000"/>
              <a:gd name="connsiteY28" fmla="*/ 2683 h 9877"/>
              <a:gd name="connsiteX29" fmla="*/ 6672 w 10000"/>
              <a:gd name="connsiteY29" fmla="*/ 2752 h 9877"/>
              <a:gd name="connsiteX30" fmla="*/ 6679 w 10000"/>
              <a:gd name="connsiteY30" fmla="*/ 2822 h 9877"/>
              <a:gd name="connsiteX31" fmla="*/ 6679 w 10000"/>
              <a:gd name="connsiteY31" fmla="*/ 2892 h 9877"/>
              <a:gd name="connsiteX32" fmla="*/ 6672 w 10000"/>
              <a:gd name="connsiteY32" fmla="*/ 2960 h 9877"/>
              <a:gd name="connsiteX33" fmla="*/ 6664 w 10000"/>
              <a:gd name="connsiteY33" fmla="*/ 3018 h 9877"/>
              <a:gd name="connsiteX34" fmla="*/ 6633 w 10000"/>
              <a:gd name="connsiteY34" fmla="*/ 3088 h 9877"/>
              <a:gd name="connsiteX35" fmla="*/ 6618 w 10000"/>
              <a:gd name="connsiteY35" fmla="*/ 3145 h 9877"/>
              <a:gd name="connsiteX36" fmla="*/ 6541 w 10000"/>
              <a:gd name="connsiteY36" fmla="*/ 3272 h 9877"/>
              <a:gd name="connsiteX37" fmla="*/ 6457 w 10000"/>
              <a:gd name="connsiteY37" fmla="*/ 3365 h 9877"/>
              <a:gd name="connsiteX38" fmla="*/ 6349 w 10000"/>
              <a:gd name="connsiteY38" fmla="*/ 3469 h 9877"/>
              <a:gd name="connsiteX39" fmla="*/ 6234 w 10000"/>
              <a:gd name="connsiteY39" fmla="*/ 3550 h 9877"/>
              <a:gd name="connsiteX40" fmla="*/ 6103 w 10000"/>
              <a:gd name="connsiteY40" fmla="*/ 3609 h 9877"/>
              <a:gd name="connsiteX41" fmla="*/ 5972 w 10000"/>
              <a:gd name="connsiteY41" fmla="*/ 3666 h 9877"/>
              <a:gd name="connsiteX42" fmla="*/ 5842 w 10000"/>
              <a:gd name="connsiteY42" fmla="*/ 3688 h 9877"/>
              <a:gd name="connsiteX43" fmla="*/ 5711 w 10000"/>
              <a:gd name="connsiteY43" fmla="*/ 3702 h 9877"/>
              <a:gd name="connsiteX44" fmla="*/ 5580 w 10000"/>
              <a:gd name="connsiteY44" fmla="*/ 3688 h 9877"/>
              <a:gd name="connsiteX45" fmla="*/ 5457 w 10000"/>
              <a:gd name="connsiteY45" fmla="*/ 3655 h 9877"/>
              <a:gd name="connsiteX46" fmla="*/ 5350 w 10000"/>
              <a:gd name="connsiteY46" fmla="*/ 3597 h 9877"/>
              <a:gd name="connsiteX47" fmla="*/ 5296 w 10000"/>
              <a:gd name="connsiteY47" fmla="*/ 3550 h 9877"/>
              <a:gd name="connsiteX48" fmla="*/ 5250 w 10000"/>
              <a:gd name="connsiteY48" fmla="*/ 3504 h 9877"/>
              <a:gd name="connsiteX49" fmla="*/ 5250 w 10000"/>
              <a:gd name="connsiteY49" fmla="*/ 3504 h 9877"/>
              <a:gd name="connsiteX50" fmla="*/ 5173 w 10000"/>
              <a:gd name="connsiteY50" fmla="*/ 3400 h 9877"/>
              <a:gd name="connsiteX51" fmla="*/ 5104 w 10000"/>
              <a:gd name="connsiteY51" fmla="*/ 3285 h 9877"/>
              <a:gd name="connsiteX52" fmla="*/ 5065 w 10000"/>
              <a:gd name="connsiteY52" fmla="*/ 3145 h 9877"/>
              <a:gd name="connsiteX53" fmla="*/ 5042 w 10000"/>
              <a:gd name="connsiteY53" fmla="*/ 2996 h 9877"/>
              <a:gd name="connsiteX54" fmla="*/ 5019 w 10000"/>
              <a:gd name="connsiteY54" fmla="*/ 2833 h 9877"/>
              <a:gd name="connsiteX55" fmla="*/ 5019 w 10000"/>
              <a:gd name="connsiteY55" fmla="*/ 2672 h 9877"/>
              <a:gd name="connsiteX56" fmla="*/ 5035 w 10000"/>
              <a:gd name="connsiteY56" fmla="*/ 2486 h 9877"/>
              <a:gd name="connsiteX57" fmla="*/ 5042 w 10000"/>
              <a:gd name="connsiteY57" fmla="*/ 2301 h 9877"/>
              <a:gd name="connsiteX58" fmla="*/ 5088 w 10000"/>
              <a:gd name="connsiteY58" fmla="*/ 1919 h 9877"/>
              <a:gd name="connsiteX59" fmla="*/ 5150 w 10000"/>
              <a:gd name="connsiteY59" fmla="*/ 1550 h 9877"/>
              <a:gd name="connsiteX60" fmla="*/ 5211 w 10000"/>
              <a:gd name="connsiteY60" fmla="*/ 1168 h 9877"/>
              <a:gd name="connsiteX61" fmla="*/ 5227 w 10000"/>
              <a:gd name="connsiteY61" fmla="*/ 971 h 9877"/>
              <a:gd name="connsiteX62" fmla="*/ 5250 w 10000"/>
              <a:gd name="connsiteY62" fmla="*/ 798 h 9877"/>
              <a:gd name="connsiteX63" fmla="*/ 5250 w 10000"/>
              <a:gd name="connsiteY63" fmla="*/ 798 h 9877"/>
              <a:gd name="connsiteX64" fmla="*/ 5250 w 10000"/>
              <a:gd name="connsiteY64" fmla="*/ 717 h 9877"/>
              <a:gd name="connsiteX65" fmla="*/ 5250 w 10000"/>
              <a:gd name="connsiteY65" fmla="*/ 659 h 9877"/>
              <a:gd name="connsiteX66" fmla="*/ 5227 w 10000"/>
              <a:gd name="connsiteY66" fmla="*/ 590 h 9877"/>
              <a:gd name="connsiteX67" fmla="*/ 5211 w 10000"/>
              <a:gd name="connsiteY67" fmla="*/ 532 h 9877"/>
              <a:gd name="connsiteX68" fmla="*/ 5181 w 10000"/>
              <a:gd name="connsiteY68" fmla="*/ 475 h 9877"/>
              <a:gd name="connsiteX69" fmla="*/ 5150 w 10000"/>
              <a:gd name="connsiteY69" fmla="*/ 428 h 9877"/>
              <a:gd name="connsiteX70" fmla="*/ 5058 w 10000"/>
              <a:gd name="connsiteY70" fmla="*/ 335 h 9877"/>
              <a:gd name="connsiteX71" fmla="*/ 4958 w 10000"/>
              <a:gd name="connsiteY71" fmla="*/ 254 h 9877"/>
              <a:gd name="connsiteX72" fmla="*/ 4827 w 10000"/>
              <a:gd name="connsiteY72" fmla="*/ 185 h 9877"/>
              <a:gd name="connsiteX73" fmla="*/ 4689 w 10000"/>
              <a:gd name="connsiteY73" fmla="*/ 138 h 9877"/>
              <a:gd name="connsiteX74" fmla="*/ 4527 w 10000"/>
              <a:gd name="connsiteY74" fmla="*/ 104 h 9877"/>
              <a:gd name="connsiteX75" fmla="*/ 4358 w 10000"/>
              <a:gd name="connsiteY75" fmla="*/ 70 h 9877"/>
              <a:gd name="connsiteX76" fmla="*/ 4174 w 10000"/>
              <a:gd name="connsiteY76" fmla="*/ 46 h 9877"/>
              <a:gd name="connsiteX77" fmla="*/ 3805 w 10000"/>
              <a:gd name="connsiteY77" fmla="*/ 11 h 9877"/>
              <a:gd name="connsiteX78" fmla="*/ 3413 w 10000"/>
              <a:gd name="connsiteY78" fmla="*/ 11 h 9877"/>
              <a:gd name="connsiteX79" fmla="*/ 3036 w 10000"/>
              <a:gd name="connsiteY79" fmla="*/ 11 h 9877"/>
              <a:gd name="connsiteX80" fmla="*/ 3036 w 10000"/>
              <a:gd name="connsiteY80" fmla="*/ 11 h 9877"/>
              <a:gd name="connsiteX81" fmla="*/ 2636 w 10000"/>
              <a:gd name="connsiteY81" fmla="*/ 35 h 9877"/>
              <a:gd name="connsiteX82" fmla="*/ 2636 w 10000"/>
              <a:gd name="connsiteY82" fmla="*/ 35 h 9877"/>
              <a:gd name="connsiteX83" fmla="*/ 2390 w 10000"/>
              <a:gd name="connsiteY83" fmla="*/ 35 h 9877"/>
              <a:gd name="connsiteX84" fmla="*/ 2152 w 10000"/>
              <a:gd name="connsiteY84" fmla="*/ 46 h 9877"/>
              <a:gd name="connsiteX85" fmla="*/ 2152 w 10000"/>
              <a:gd name="connsiteY85" fmla="*/ 46 h 9877"/>
              <a:gd name="connsiteX86" fmla="*/ 2291 w 10000"/>
              <a:gd name="connsiteY86" fmla="*/ 902 h 9877"/>
              <a:gd name="connsiteX87" fmla="*/ 2406 w 10000"/>
              <a:gd name="connsiteY87" fmla="*/ 1654 h 9877"/>
              <a:gd name="connsiteX88" fmla="*/ 2483 w 10000"/>
              <a:gd name="connsiteY88" fmla="*/ 2313 h 9877"/>
              <a:gd name="connsiteX89" fmla="*/ 2544 w 10000"/>
              <a:gd name="connsiteY89" fmla="*/ 2892 h 9877"/>
              <a:gd name="connsiteX90" fmla="*/ 2560 w 10000"/>
              <a:gd name="connsiteY90" fmla="*/ 3365 h 9877"/>
              <a:gd name="connsiteX91" fmla="*/ 2567 w 10000"/>
              <a:gd name="connsiteY91" fmla="*/ 3573 h 9877"/>
              <a:gd name="connsiteX92" fmla="*/ 2560 w 10000"/>
              <a:gd name="connsiteY92" fmla="*/ 3770 h 9877"/>
              <a:gd name="connsiteX93" fmla="*/ 2552 w 10000"/>
              <a:gd name="connsiteY93" fmla="*/ 3944 h 9877"/>
              <a:gd name="connsiteX94" fmla="*/ 2544 w 10000"/>
              <a:gd name="connsiteY94" fmla="*/ 4093 h 9877"/>
              <a:gd name="connsiteX95" fmla="*/ 2513 w 10000"/>
              <a:gd name="connsiteY95" fmla="*/ 4233 h 9877"/>
              <a:gd name="connsiteX96" fmla="*/ 2498 w 10000"/>
              <a:gd name="connsiteY96" fmla="*/ 4360 h 9877"/>
              <a:gd name="connsiteX97" fmla="*/ 2460 w 10000"/>
              <a:gd name="connsiteY97" fmla="*/ 4464 h 9877"/>
              <a:gd name="connsiteX98" fmla="*/ 2421 w 10000"/>
              <a:gd name="connsiteY98" fmla="*/ 4557 h 9877"/>
              <a:gd name="connsiteX99" fmla="*/ 2383 w 10000"/>
              <a:gd name="connsiteY99" fmla="*/ 4625 h 9877"/>
              <a:gd name="connsiteX100" fmla="*/ 2337 w 10000"/>
              <a:gd name="connsiteY100" fmla="*/ 4684 h 9877"/>
              <a:gd name="connsiteX101" fmla="*/ 2283 w 10000"/>
              <a:gd name="connsiteY101" fmla="*/ 4742 h 9877"/>
              <a:gd name="connsiteX102" fmla="*/ 2229 w 10000"/>
              <a:gd name="connsiteY102" fmla="*/ 4777 h 9877"/>
              <a:gd name="connsiteX103" fmla="*/ 2168 w 10000"/>
              <a:gd name="connsiteY103" fmla="*/ 4799 h 9877"/>
              <a:gd name="connsiteX104" fmla="*/ 2106 w 10000"/>
              <a:gd name="connsiteY104" fmla="*/ 4810 h 9877"/>
              <a:gd name="connsiteX105" fmla="*/ 2029 w 10000"/>
              <a:gd name="connsiteY105" fmla="*/ 4810 h 9877"/>
              <a:gd name="connsiteX106" fmla="*/ 1952 w 10000"/>
              <a:gd name="connsiteY106" fmla="*/ 4810 h 9877"/>
              <a:gd name="connsiteX107" fmla="*/ 1806 w 10000"/>
              <a:gd name="connsiteY107" fmla="*/ 4777 h 9877"/>
              <a:gd name="connsiteX108" fmla="*/ 1630 w 10000"/>
              <a:gd name="connsiteY108" fmla="*/ 4684 h 9877"/>
              <a:gd name="connsiteX109" fmla="*/ 1453 w 10000"/>
              <a:gd name="connsiteY109" fmla="*/ 4591 h 9877"/>
              <a:gd name="connsiteX110" fmla="*/ 1453 w 10000"/>
              <a:gd name="connsiteY110" fmla="*/ 4591 h 9877"/>
              <a:gd name="connsiteX111" fmla="*/ 1107 w 10000"/>
              <a:gd name="connsiteY111" fmla="*/ 4394 h 9877"/>
              <a:gd name="connsiteX112" fmla="*/ 961 w 10000"/>
              <a:gd name="connsiteY112" fmla="*/ 4313 h 9877"/>
              <a:gd name="connsiteX113" fmla="*/ 815 w 10000"/>
              <a:gd name="connsiteY113" fmla="*/ 4233 h 9877"/>
              <a:gd name="connsiteX114" fmla="*/ 699 w 10000"/>
              <a:gd name="connsiteY114" fmla="*/ 4198 h 9877"/>
              <a:gd name="connsiteX115" fmla="*/ 584 w 10000"/>
              <a:gd name="connsiteY115" fmla="*/ 4163 h 9877"/>
              <a:gd name="connsiteX116" fmla="*/ 484 w 10000"/>
              <a:gd name="connsiteY116" fmla="*/ 4152 h 9877"/>
              <a:gd name="connsiteX117" fmla="*/ 400 w 10000"/>
              <a:gd name="connsiteY117" fmla="*/ 4186 h 9877"/>
              <a:gd name="connsiteX118" fmla="*/ 354 w 10000"/>
              <a:gd name="connsiteY118" fmla="*/ 4209 h 9877"/>
              <a:gd name="connsiteX119" fmla="*/ 315 w 10000"/>
              <a:gd name="connsiteY119" fmla="*/ 4233 h 9877"/>
              <a:gd name="connsiteX120" fmla="*/ 277 w 10000"/>
              <a:gd name="connsiteY120" fmla="*/ 4278 h 9877"/>
              <a:gd name="connsiteX121" fmla="*/ 246 w 10000"/>
              <a:gd name="connsiteY121" fmla="*/ 4326 h 9877"/>
              <a:gd name="connsiteX122" fmla="*/ 192 w 10000"/>
              <a:gd name="connsiteY122" fmla="*/ 4430 h 9877"/>
              <a:gd name="connsiteX123" fmla="*/ 138 w 10000"/>
              <a:gd name="connsiteY123" fmla="*/ 4591 h 9877"/>
              <a:gd name="connsiteX124" fmla="*/ 92 w 10000"/>
              <a:gd name="connsiteY124" fmla="*/ 4788 h 9877"/>
              <a:gd name="connsiteX125" fmla="*/ 54 w 10000"/>
              <a:gd name="connsiteY125" fmla="*/ 5042 h 9877"/>
              <a:gd name="connsiteX126" fmla="*/ 23 w 10000"/>
              <a:gd name="connsiteY126" fmla="*/ 5320 h 9877"/>
              <a:gd name="connsiteX127" fmla="*/ 0 w 10000"/>
              <a:gd name="connsiteY127" fmla="*/ 5643 h 9877"/>
              <a:gd name="connsiteX128" fmla="*/ 0 w 10000"/>
              <a:gd name="connsiteY128" fmla="*/ 5643 h 9877"/>
              <a:gd name="connsiteX129" fmla="*/ 0 w 10000"/>
              <a:gd name="connsiteY129" fmla="*/ 5829 h 9877"/>
              <a:gd name="connsiteX130" fmla="*/ 0 w 10000"/>
              <a:gd name="connsiteY130" fmla="*/ 5978 h 9877"/>
              <a:gd name="connsiteX131" fmla="*/ 8 w 10000"/>
              <a:gd name="connsiteY131" fmla="*/ 6106 h 9877"/>
              <a:gd name="connsiteX132" fmla="*/ 23 w 10000"/>
              <a:gd name="connsiteY132" fmla="*/ 6233 h 9877"/>
              <a:gd name="connsiteX133" fmla="*/ 54 w 10000"/>
              <a:gd name="connsiteY133" fmla="*/ 6337 h 9877"/>
              <a:gd name="connsiteX134" fmla="*/ 85 w 10000"/>
              <a:gd name="connsiteY134" fmla="*/ 6430 h 9877"/>
              <a:gd name="connsiteX135" fmla="*/ 115 w 10000"/>
              <a:gd name="connsiteY135" fmla="*/ 6511 h 9877"/>
              <a:gd name="connsiteX136" fmla="*/ 161 w 10000"/>
              <a:gd name="connsiteY136" fmla="*/ 6580 h 9877"/>
              <a:gd name="connsiteX137" fmla="*/ 215 w 10000"/>
              <a:gd name="connsiteY137" fmla="*/ 6627 h 9877"/>
              <a:gd name="connsiteX138" fmla="*/ 269 w 10000"/>
              <a:gd name="connsiteY138" fmla="*/ 6673 h 9877"/>
              <a:gd name="connsiteX139" fmla="*/ 323 w 10000"/>
              <a:gd name="connsiteY139" fmla="*/ 6707 h 9877"/>
              <a:gd name="connsiteX140" fmla="*/ 392 w 10000"/>
              <a:gd name="connsiteY140" fmla="*/ 6731 h 9877"/>
              <a:gd name="connsiteX141" fmla="*/ 453 w 10000"/>
              <a:gd name="connsiteY141" fmla="*/ 6754 h 9877"/>
              <a:gd name="connsiteX142" fmla="*/ 530 w 10000"/>
              <a:gd name="connsiteY142" fmla="*/ 6754 h 9877"/>
              <a:gd name="connsiteX143" fmla="*/ 676 w 10000"/>
              <a:gd name="connsiteY143" fmla="*/ 6754 h 9877"/>
              <a:gd name="connsiteX144" fmla="*/ 838 w 10000"/>
              <a:gd name="connsiteY144" fmla="*/ 6720 h 9877"/>
              <a:gd name="connsiteX145" fmla="*/ 992 w 10000"/>
              <a:gd name="connsiteY145" fmla="*/ 6673 h 9877"/>
              <a:gd name="connsiteX146" fmla="*/ 1314 w 10000"/>
              <a:gd name="connsiteY146" fmla="*/ 6557 h 9877"/>
              <a:gd name="connsiteX147" fmla="*/ 1606 w 10000"/>
              <a:gd name="connsiteY147" fmla="*/ 6442 h 9877"/>
              <a:gd name="connsiteX148" fmla="*/ 1729 w 10000"/>
              <a:gd name="connsiteY148" fmla="*/ 6383 h 9877"/>
              <a:gd name="connsiteX149" fmla="*/ 1845 w 10000"/>
              <a:gd name="connsiteY149" fmla="*/ 6372 h 9877"/>
              <a:gd name="connsiteX150" fmla="*/ 1845 w 10000"/>
              <a:gd name="connsiteY150" fmla="*/ 6372 h 9877"/>
              <a:gd name="connsiteX151" fmla="*/ 2060 w 10000"/>
              <a:gd name="connsiteY151" fmla="*/ 6337 h 9877"/>
              <a:gd name="connsiteX152" fmla="*/ 2168 w 10000"/>
              <a:gd name="connsiteY152" fmla="*/ 6337 h 9877"/>
              <a:gd name="connsiteX153" fmla="*/ 2291 w 10000"/>
              <a:gd name="connsiteY153" fmla="*/ 6360 h 9877"/>
              <a:gd name="connsiteX154" fmla="*/ 2414 w 10000"/>
              <a:gd name="connsiteY154" fmla="*/ 6383 h 9877"/>
              <a:gd name="connsiteX155" fmla="*/ 2467 w 10000"/>
              <a:gd name="connsiteY155" fmla="*/ 6407 h 9877"/>
              <a:gd name="connsiteX156" fmla="*/ 2521 w 10000"/>
              <a:gd name="connsiteY156" fmla="*/ 6453 h 9877"/>
              <a:gd name="connsiteX157" fmla="*/ 2583 w 10000"/>
              <a:gd name="connsiteY157" fmla="*/ 6511 h 9877"/>
              <a:gd name="connsiteX158" fmla="*/ 2629 w 10000"/>
              <a:gd name="connsiteY158" fmla="*/ 6569 h 9877"/>
              <a:gd name="connsiteX159" fmla="*/ 2683 w 10000"/>
              <a:gd name="connsiteY159" fmla="*/ 6638 h 9877"/>
              <a:gd name="connsiteX160" fmla="*/ 2729 w 10000"/>
              <a:gd name="connsiteY160" fmla="*/ 6720 h 9877"/>
              <a:gd name="connsiteX161" fmla="*/ 2775 w 10000"/>
              <a:gd name="connsiteY161" fmla="*/ 6800 h 9877"/>
              <a:gd name="connsiteX162" fmla="*/ 2813 w 10000"/>
              <a:gd name="connsiteY162" fmla="*/ 6915 h 9877"/>
              <a:gd name="connsiteX163" fmla="*/ 2852 w 10000"/>
              <a:gd name="connsiteY163" fmla="*/ 7043 h 9877"/>
              <a:gd name="connsiteX164" fmla="*/ 2890 w 10000"/>
              <a:gd name="connsiteY164" fmla="*/ 7181 h 9877"/>
              <a:gd name="connsiteX165" fmla="*/ 2913 w 10000"/>
              <a:gd name="connsiteY165" fmla="*/ 7332 h 9877"/>
              <a:gd name="connsiteX166" fmla="*/ 2936 w 10000"/>
              <a:gd name="connsiteY166" fmla="*/ 7517 h 9877"/>
              <a:gd name="connsiteX167" fmla="*/ 2952 w 10000"/>
              <a:gd name="connsiteY167" fmla="*/ 7702 h 9877"/>
              <a:gd name="connsiteX168" fmla="*/ 2975 w 10000"/>
              <a:gd name="connsiteY168" fmla="*/ 7911 h 9877"/>
              <a:gd name="connsiteX169" fmla="*/ 2982 w 10000"/>
              <a:gd name="connsiteY169" fmla="*/ 8153 h 9877"/>
              <a:gd name="connsiteX170" fmla="*/ 2982 w 10000"/>
              <a:gd name="connsiteY170" fmla="*/ 8408 h 9877"/>
              <a:gd name="connsiteX171" fmla="*/ 2975 w 10000"/>
              <a:gd name="connsiteY171" fmla="*/ 8674 h 9877"/>
              <a:gd name="connsiteX172" fmla="*/ 2959 w 10000"/>
              <a:gd name="connsiteY172" fmla="*/ 8974 h 9877"/>
              <a:gd name="connsiteX173" fmla="*/ 2944 w 10000"/>
              <a:gd name="connsiteY173" fmla="*/ 9297 h 9877"/>
              <a:gd name="connsiteX174" fmla="*/ 9930 w 10000"/>
              <a:gd name="connsiteY174" fmla="*/ 9139 h 9877"/>
              <a:gd name="connsiteX175" fmla="*/ 10000 w 10000"/>
              <a:gd name="connsiteY175" fmla="*/ 0 h 9877"/>
              <a:gd name="connsiteX0" fmla="*/ 10000 w 10000"/>
              <a:gd name="connsiteY0" fmla="*/ 0 h 9901"/>
              <a:gd name="connsiteX1" fmla="*/ 10000 w 10000"/>
              <a:gd name="connsiteY1" fmla="*/ 0 h 9901"/>
              <a:gd name="connsiteX2" fmla="*/ 8378 w 10000"/>
              <a:gd name="connsiteY2" fmla="*/ 176 h 9901"/>
              <a:gd name="connsiteX3" fmla="*/ 7556 w 10000"/>
              <a:gd name="connsiteY3" fmla="*/ 270 h 9901"/>
              <a:gd name="connsiteX4" fmla="*/ 6879 w 10000"/>
              <a:gd name="connsiteY4" fmla="*/ 375 h 9901"/>
              <a:gd name="connsiteX5" fmla="*/ 6879 w 10000"/>
              <a:gd name="connsiteY5" fmla="*/ 375 h 9901"/>
              <a:gd name="connsiteX6" fmla="*/ 6764 w 10000"/>
              <a:gd name="connsiteY6" fmla="*/ 387 h 9901"/>
              <a:gd name="connsiteX7" fmla="*/ 6664 w 10000"/>
              <a:gd name="connsiteY7" fmla="*/ 410 h 9901"/>
              <a:gd name="connsiteX8" fmla="*/ 6580 w 10000"/>
              <a:gd name="connsiteY8" fmla="*/ 457 h 9901"/>
              <a:gd name="connsiteX9" fmla="*/ 6503 w 10000"/>
              <a:gd name="connsiteY9" fmla="*/ 481 h 9901"/>
              <a:gd name="connsiteX10" fmla="*/ 6434 w 10000"/>
              <a:gd name="connsiteY10" fmla="*/ 527 h 9901"/>
              <a:gd name="connsiteX11" fmla="*/ 6372 w 10000"/>
              <a:gd name="connsiteY11" fmla="*/ 586 h 9901"/>
              <a:gd name="connsiteX12" fmla="*/ 6318 w 10000"/>
              <a:gd name="connsiteY12" fmla="*/ 644 h 9901"/>
              <a:gd name="connsiteX13" fmla="*/ 6280 w 10000"/>
              <a:gd name="connsiteY13" fmla="*/ 703 h 9901"/>
              <a:gd name="connsiteX14" fmla="*/ 6241 w 10000"/>
              <a:gd name="connsiteY14" fmla="*/ 750 h 9901"/>
              <a:gd name="connsiteX15" fmla="*/ 6218 w 10000"/>
              <a:gd name="connsiteY15" fmla="*/ 831 h 9901"/>
              <a:gd name="connsiteX16" fmla="*/ 6195 w 10000"/>
              <a:gd name="connsiteY16" fmla="*/ 902 h 9901"/>
              <a:gd name="connsiteX17" fmla="*/ 6180 w 10000"/>
              <a:gd name="connsiteY17" fmla="*/ 971 h 9901"/>
              <a:gd name="connsiteX18" fmla="*/ 6172 w 10000"/>
              <a:gd name="connsiteY18" fmla="*/ 1042 h 9901"/>
              <a:gd name="connsiteX19" fmla="*/ 6172 w 10000"/>
              <a:gd name="connsiteY19" fmla="*/ 1125 h 9901"/>
              <a:gd name="connsiteX20" fmla="*/ 6180 w 10000"/>
              <a:gd name="connsiteY20" fmla="*/ 1276 h 9901"/>
              <a:gd name="connsiteX21" fmla="*/ 6203 w 10000"/>
              <a:gd name="connsiteY21" fmla="*/ 1452 h 9901"/>
              <a:gd name="connsiteX22" fmla="*/ 6257 w 10000"/>
              <a:gd name="connsiteY22" fmla="*/ 1616 h 9901"/>
              <a:gd name="connsiteX23" fmla="*/ 6311 w 10000"/>
              <a:gd name="connsiteY23" fmla="*/ 1803 h 9901"/>
              <a:gd name="connsiteX24" fmla="*/ 6364 w 10000"/>
              <a:gd name="connsiteY24" fmla="*/ 1979 h 9901"/>
              <a:gd name="connsiteX25" fmla="*/ 6503 w 10000"/>
              <a:gd name="connsiteY25" fmla="*/ 2330 h 9901"/>
              <a:gd name="connsiteX26" fmla="*/ 6633 w 10000"/>
              <a:gd name="connsiteY26" fmla="*/ 2646 h 9901"/>
              <a:gd name="connsiteX27" fmla="*/ 6633 w 10000"/>
              <a:gd name="connsiteY27" fmla="*/ 2646 h 9901"/>
              <a:gd name="connsiteX28" fmla="*/ 6656 w 10000"/>
              <a:gd name="connsiteY28" fmla="*/ 2716 h 9901"/>
              <a:gd name="connsiteX29" fmla="*/ 6672 w 10000"/>
              <a:gd name="connsiteY29" fmla="*/ 2786 h 9901"/>
              <a:gd name="connsiteX30" fmla="*/ 6679 w 10000"/>
              <a:gd name="connsiteY30" fmla="*/ 2857 h 9901"/>
              <a:gd name="connsiteX31" fmla="*/ 6679 w 10000"/>
              <a:gd name="connsiteY31" fmla="*/ 2928 h 9901"/>
              <a:gd name="connsiteX32" fmla="*/ 6672 w 10000"/>
              <a:gd name="connsiteY32" fmla="*/ 2997 h 9901"/>
              <a:gd name="connsiteX33" fmla="*/ 6664 w 10000"/>
              <a:gd name="connsiteY33" fmla="*/ 3056 h 9901"/>
              <a:gd name="connsiteX34" fmla="*/ 6633 w 10000"/>
              <a:gd name="connsiteY34" fmla="*/ 3126 h 9901"/>
              <a:gd name="connsiteX35" fmla="*/ 6618 w 10000"/>
              <a:gd name="connsiteY35" fmla="*/ 3184 h 9901"/>
              <a:gd name="connsiteX36" fmla="*/ 6541 w 10000"/>
              <a:gd name="connsiteY36" fmla="*/ 3313 h 9901"/>
              <a:gd name="connsiteX37" fmla="*/ 6457 w 10000"/>
              <a:gd name="connsiteY37" fmla="*/ 3407 h 9901"/>
              <a:gd name="connsiteX38" fmla="*/ 6349 w 10000"/>
              <a:gd name="connsiteY38" fmla="*/ 3512 h 9901"/>
              <a:gd name="connsiteX39" fmla="*/ 6234 w 10000"/>
              <a:gd name="connsiteY39" fmla="*/ 3594 h 9901"/>
              <a:gd name="connsiteX40" fmla="*/ 6103 w 10000"/>
              <a:gd name="connsiteY40" fmla="*/ 3654 h 9901"/>
              <a:gd name="connsiteX41" fmla="*/ 5972 w 10000"/>
              <a:gd name="connsiteY41" fmla="*/ 3712 h 9901"/>
              <a:gd name="connsiteX42" fmla="*/ 5842 w 10000"/>
              <a:gd name="connsiteY42" fmla="*/ 3734 h 9901"/>
              <a:gd name="connsiteX43" fmla="*/ 5711 w 10000"/>
              <a:gd name="connsiteY43" fmla="*/ 3748 h 9901"/>
              <a:gd name="connsiteX44" fmla="*/ 5580 w 10000"/>
              <a:gd name="connsiteY44" fmla="*/ 3734 h 9901"/>
              <a:gd name="connsiteX45" fmla="*/ 5457 w 10000"/>
              <a:gd name="connsiteY45" fmla="*/ 3701 h 9901"/>
              <a:gd name="connsiteX46" fmla="*/ 5350 w 10000"/>
              <a:gd name="connsiteY46" fmla="*/ 3642 h 9901"/>
              <a:gd name="connsiteX47" fmla="*/ 5296 w 10000"/>
              <a:gd name="connsiteY47" fmla="*/ 3594 h 9901"/>
              <a:gd name="connsiteX48" fmla="*/ 5250 w 10000"/>
              <a:gd name="connsiteY48" fmla="*/ 3548 h 9901"/>
              <a:gd name="connsiteX49" fmla="*/ 5250 w 10000"/>
              <a:gd name="connsiteY49" fmla="*/ 3548 h 9901"/>
              <a:gd name="connsiteX50" fmla="*/ 5173 w 10000"/>
              <a:gd name="connsiteY50" fmla="*/ 3442 h 9901"/>
              <a:gd name="connsiteX51" fmla="*/ 5104 w 10000"/>
              <a:gd name="connsiteY51" fmla="*/ 3326 h 9901"/>
              <a:gd name="connsiteX52" fmla="*/ 5065 w 10000"/>
              <a:gd name="connsiteY52" fmla="*/ 3184 h 9901"/>
              <a:gd name="connsiteX53" fmla="*/ 5042 w 10000"/>
              <a:gd name="connsiteY53" fmla="*/ 3033 h 9901"/>
              <a:gd name="connsiteX54" fmla="*/ 5019 w 10000"/>
              <a:gd name="connsiteY54" fmla="*/ 2868 h 9901"/>
              <a:gd name="connsiteX55" fmla="*/ 5019 w 10000"/>
              <a:gd name="connsiteY55" fmla="*/ 2705 h 9901"/>
              <a:gd name="connsiteX56" fmla="*/ 5035 w 10000"/>
              <a:gd name="connsiteY56" fmla="*/ 2517 h 9901"/>
              <a:gd name="connsiteX57" fmla="*/ 5042 w 10000"/>
              <a:gd name="connsiteY57" fmla="*/ 2330 h 9901"/>
              <a:gd name="connsiteX58" fmla="*/ 5088 w 10000"/>
              <a:gd name="connsiteY58" fmla="*/ 1943 h 9901"/>
              <a:gd name="connsiteX59" fmla="*/ 5150 w 10000"/>
              <a:gd name="connsiteY59" fmla="*/ 1569 h 9901"/>
              <a:gd name="connsiteX60" fmla="*/ 5211 w 10000"/>
              <a:gd name="connsiteY60" fmla="*/ 1183 h 9901"/>
              <a:gd name="connsiteX61" fmla="*/ 5227 w 10000"/>
              <a:gd name="connsiteY61" fmla="*/ 983 h 9901"/>
              <a:gd name="connsiteX62" fmla="*/ 5250 w 10000"/>
              <a:gd name="connsiteY62" fmla="*/ 808 h 9901"/>
              <a:gd name="connsiteX63" fmla="*/ 5250 w 10000"/>
              <a:gd name="connsiteY63" fmla="*/ 808 h 9901"/>
              <a:gd name="connsiteX64" fmla="*/ 5250 w 10000"/>
              <a:gd name="connsiteY64" fmla="*/ 726 h 9901"/>
              <a:gd name="connsiteX65" fmla="*/ 5250 w 10000"/>
              <a:gd name="connsiteY65" fmla="*/ 667 h 9901"/>
              <a:gd name="connsiteX66" fmla="*/ 5227 w 10000"/>
              <a:gd name="connsiteY66" fmla="*/ 597 h 9901"/>
              <a:gd name="connsiteX67" fmla="*/ 5211 w 10000"/>
              <a:gd name="connsiteY67" fmla="*/ 539 h 9901"/>
              <a:gd name="connsiteX68" fmla="*/ 5181 w 10000"/>
              <a:gd name="connsiteY68" fmla="*/ 481 h 9901"/>
              <a:gd name="connsiteX69" fmla="*/ 5150 w 10000"/>
              <a:gd name="connsiteY69" fmla="*/ 433 h 9901"/>
              <a:gd name="connsiteX70" fmla="*/ 5058 w 10000"/>
              <a:gd name="connsiteY70" fmla="*/ 339 h 9901"/>
              <a:gd name="connsiteX71" fmla="*/ 4958 w 10000"/>
              <a:gd name="connsiteY71" fmla="*/ 257 h 9901"/>
              <a:gd name="connsiteX72" fmla="*/ 4827 w 10000"/>
              <a:gd name="connsiteY72" fmla="*/ 187 h 9901"/>
              <a:gd name="connsiteX73" fmla="*/ 4689 w 10000"/>
              <a:gd name="connsiteY73" fmla="*/ 140 h 9901"/>
              <a:gd name="connsiteX74" fmla="*/ 4527 w 10000"/>
              <a:gd name="connsiteY74" fmla="*/ 105 h 9901"/>
              <a:gd name="connsiteX75" fmla="*/ 4358 w 10000"/>
              <a:gd name="connsiteY75" fmla="*/ 71 h 9901"/>
              <a:gd name="connsiteX76" fmla="*/ 4174 w 10000"/>
              <a:gd name="connsiteY76" fmla="*/ 47 h 9901"/>
              <a:gd name="connsiteX77" fmla="*/ 3805 w 10000"/>
              <a:gd name="connsiteY77" fmla="*/ 11 h 9901"/>
              <a:gd name="connsiteX78" fmla="*/ 3413 w 10000"/>
              <a:gd name="connsiteY78" fmla="*/ 11 h 9901"/>
              <a:gd name="connsiteX79" fmla="*/ 3036 w 10000"/>
              <a:gd name="connsiteY79" fmla="*/ 11 h 9901"/>
              <a:gd name="connsiteX80" fmla="*/ 3036 w 10000"/>
              <a:gd name="connsiteY80" fmla="*/ 11 h 9901"/>
              <a:gd name="connsiteX81" fmla="*/ 2636 w 10000"/>
              <a:gd name="connsiteY81" fmla="*/ 35 h 9901"/>
              <a:gd name="connsiteX82" fmla="*/ 2636 w 10000"/>
              <a:gd name="connsiteY82" fmla="*/ 35 h 9901"/>
              <a:gd name="connsiteX83" fmla="*/ 2390 w 10000"/>
              <a:gd name="connsiteY83" fmla="*/ 35 h 9901"/>
              <a:gd name="connsiteX84" fmla="*/ 2152 w 10000"/>
              <a:gd name="connsiteY84" fmla="*/ 47 h 9901"/>
              <a:gd name="connsiteX85" fmla="*/ 2152 w 10000"/>
              <a:gd name="connsiteY85" fmla="*/ 47 h 9901"/>
              <a:gd name="connsiteX86" fmla="*/ 2291 w 10000"/>
              <a:gd name="connsiteY86" fmla="*/ 913 h 9901"/>
              <a:gd name="connsiteX87" fmla="*/ 2406 w 10000"/>
              <a:gd name="connsiteY87" fmla="*/ 1675 h 9901"/>
              <a:gd name="connsiteX88" fmla="*/ 2483 w 10000"/>
              <a:gd name="connsiteY88" fmla="*/ 2342 h 9901"/>
              <a:gd name="connsiteX89" fmla="*/ 2544 w 10000"/>
              <a:gd name="connsiteY89" fmla="*/ 2928 h 9901"/>
              <a:gd name="connsiteX90" fmla="*/ 2560 w 10000"/>
              <a:gd name="connsiteY90" fmla="*/ 3407 h 9901"/>
              <a:gd name="connsiteX91" fmla="*/ 2567 w 10000"/>
              <a:gd name="connsiteY91" fmla="*/ 3617 h 9901"/>
              <a:gd name="connsiteX92" fmla="*/ 2560 w 10000"/>
              <a:gd name="connsiteY92" fmla="*/ 3817 h 9901"/>
              <a:gd name="connsiteX93" fmla="*/ 2552 w 10000"/>
              <a:gd name="connsiteY93" fmla="*/ 3993 h 9901"/>
              <a:gd name="connsiteX94" fmla="*/ 2544 w 10000"/>
              <a:gd name="connsiteY94" fmla="*/ 4144 h 9901"/>
              <a:gd name="connsiteX95" fmla="*/ 2513 w 10000"/>
              <a:gd name="connsiteY95" fmla="*/ 4286 h 9901"/>
              <a:gd name="connsiteX96" fmla="*/ 2498 w 10000"/>
              <a:gd name="connsiteY96" fmla="*/ 4414 h 9901"/>
              <a:gd name="connsiteX97" fmla="*/ 2460 w 10000"/>
              <a:gd name="connsiteY97" fmla="*/ 4520 h 9901"/>
              <a:gd name="connsiteX98" fmla="*/ 2421 w 10000"/>
              <a:gd name="connsiteY98" fmla="*/ 4614 h 9901"/>
              <a:gd name="connsiteX99" fmla="*/ 2383 w 10000"/>
              <a:gd name="connsiteY99" fmla="*/ 4683 h 9901"/>
              <a:gd name="connsiteX100" fmla="*/ 2337 w 10000"/>
              <a:gd name="connsiteY100" fmla="*/ 4742 h 9901"/>
              <a:gd name="connsiteX101" fmla="*/ 2283 w 10000"/>
              <a:gd name="connsiteY101" fmla="*/ 4801 h 9901"/>
              <a:gd name="connsiteX102" fmla="*/ 2229 w 10000"/>
              <a:gd name="connsiteY102" fmla="*/ 4836 h 9901"/>
              <a:gd name="connsiteX103" fmla="*/ 2168 w 10000"/>
              <a:gd name="connsiteY103" fmla="*/ 4859 h 9901"/>
              <a:gd name="connsiteX104" fmla="*/ 2106 w 10000"/>
              <a:gd name="connsiteY104" fmla="*/ 4870 h 9901"/>
              <a:gd name="connsiteX105" fmla="*/ 2029 w 10000"/>
              <a:gd name="connsiteY105" fmla="*/ 4870 h 9901"/>
              <a:gd name="connsiteX106" fmla="*/ 1952 w 10000"/>
              <a:gd name="connsiteY106" fmla="*/ 4870 h 9901"/>
              <a:gd name="connsiteX107" fmla="*/ 1806 w 10000"/>
              <a:gd name="connsiteY107" fmla="*/ 4836 h 9901"/>
              <a:gd name="connsiteX108" fmla="*/ 1630 w 10000"/>
              <a:gd name="connsiteY108" fmla="*/ 4742 h 9901"/>
              <a:gd name="connsiteX109" fmla="*/ 1453 w 10000"/>
              <a:gd name="connsiteY109" fmla="*/ 4648 h 9901"/>
              <a:gd name="connsiteX110" fmla="*/ 1453 w 10000"/>
              <a:gd name="connsiteY110" fmla="*/ 4648 h 9901"/>
              <a:gd name="connsiteX111" fmla="*/ 1107 w 10000"/>
              <a:gd name="connsiteY111" fmla="*/ 4449 h 9901"/>
              <a:gd name="connsiteX112" fmla="*/ 961 w 10000"/>
              <a:gd name="connsiteY112" fmla="*/ 4367 h 9901"/>
              <a:gd name="connsiteX113" fmla="*/ 815 w 10000"/>
              <a:gd name="connsiteY113" fmla="*/ 4286 h 9901"/>
              <a:gd name="connsiteX114" fmla="*/ 699 w 10000"/>
              <a:gd name="connsiteY114" fmla="*/ 4250 h 9901"/>
              <a:gd name="connsiteX115" fmla="*/ 584 w 10000"/>
              <a:gd name="connsiteY115" fmla="*/ 4215 h 9901"/>
              <a:gd name="connsiteX116" fmla="*/ 484 w 10000"/>
              <a:gd name="connsiteY116" fmla="*/ 4204 h 9901"/>
              <a:gd name="connsiteX117" fmla="*/ 400 w 10000"/>
              <a:gd name="connsiteY117" fmla="*/ 4238 h 9901"/>
              <a:gd name="connsiteX118" fmla="*/ 354 w 10000"/>
              <a:gd name="connsiteY118" fmla="*/ 4261 h 9901"/>
              <a:gd name="connsiteX119" fmla="*/ 315 w 10000"/>
              <a:gd name="connsiteY119" fmla="*/ 4286 h 9901"/>
              <a:gd name="connsiteX120" fmla="*/ 277 w 10000"/>
              <a:gd name="connsiteY120" fmla="*/ 4331 h 9901"/>
              <a:gd name="connsiteX121" fmla="*/ 246 w 10000"/>
              <a:gd name="connsiteY121" fmla="*/ 4380 h 9901"/>
              <a:gd name="connsiteX122" fmla="*/ 192 w 10000"/>
              <a:gd name="connsiteY122" fmla="*/ 4485 h 9901"/>
              <a:gd name="connsiteX123" fmla="*/ 138 w 10000"/>
              <a:gd name="connsiteY123" fmla="*/ 4648 h 9901"/>
              <a:gd name="connsiteX124" fmla="*/ 92 w 10000"/>
              <a:gd name="connsiteY124" fmla="*/ 4848 h 9901"/>
              <a:gd name="connsiteX125" fmla="*/ 54 w 10000"/>
              <a:gd name="connsiteY125" fmla="*/ 5105 h 9901"/>
              <a:gd name="connsiteX126" fmla="*/ 23 w 10000"/>
              <a:gd name="connsiteY126" fmla="*/ 5386 h 9901"/>
              <a:gd name="connsiteX127" fmla="*/ 0 w 10000"/>
              <a:gd name="connsiteY127" fmla="*/ 5713 h 9901"/>
              <a:gd name="connsiteX128" fmla="*/ 0 w 10000"/>
              <a:gd name="connsiteY128" fmla="*/ 5713 h 9901"/>
              <a:gd name="connsiteX129" fmla="*/ 0 w 10000"/>
              <a:gd name="connsiteY129" fmla="*/ 5902 h 9901"/>
              <a:gd name="connsiteX130" fmla="*/ 0 w 10000"/>
              <a:gd name="connsiteY130" fmla="*/ 6052 h 9901"/>
              <a:gd name="connsiteX131" fmla="*/ 8 w 10000"/>
              <a:gd name="connsiteY131" fmla="*/ 6182 h 9901"/>
              <a:gd name="connsiteX132" fmla="*/ 23 w 10000"/>
              <a:gd name="connsiteY132" fmla="*/ 6311 h 9901"/>
              <a:gd name="connsiteX133" fmla="*/ 54 w 10000"/>
              <a:gd name="connsiteY133" fmla="*/ 6416 h 9901"/>
              <a:gd name="connsiteX134" fmla="*/ 85 w 10000"/>
              <a:gd name="connsiteY134" fmla="*/ 6510 h 9901"/>
              <a:gd name="connsiteX135" fmla="*/ 115 w 10000"/>
              <a:gd name="connsiteY135" fmla="*/ 6592 h 9901"/>
              <a:gd name="connsiteX136" fmla="*/ 161 w 10000"/>
              <a:gd name="connsiteY136" fmla="*/ 6662 h 9901"/>
              <a:gd name="connsiteX137" fmla="*/ 215 w 10000"/>
              <a:gd name="connsiteY137" fmla="*/ 6710 h 9901"/>
              <a:gd name="connsiteX138" fmla="*/ 269 w 10000"/>
              <a:gd name="connsiteY138" fmla="*/ 6756 h 9901"/>
              <a:gd name="connsiteX139" fmla="*/ 323 w 10000"/>
              <a:gd name="connsiteY139" fmla="*/ 6791 h 9901"/>
              <a:gd name="connsiteX140" fmla="*/ 392 w 10000"/>
              <a:gd name="connsiteY140" fmla="*/ 6815 h 9901"/>
              <a:gd name="connsiteX141" fmla="*/ 453 w 10000"/>
              <a:gd name="connsiteY141" fmla="*/ 6838 h 9901"/>
              <a:gd name="connsiteX142" fmla="*/ 530 w 10000"/>
              <a:gd name="connsiteY142" fmla="*/ 6838 h 9901"/>
              <a:gd name="connsiteX143" fmla="*/ 676 w 10000"/>
              <a:gd name="connsiteY143" fmla="*/ 6838 h 9901"/>
              <a:gd name="connsiteX144" fmla="*/ 838 w 10000"/>
              <a:gd name="connsiteY144" fmla="*/ 6804 h 9901"/>
              <a:gd name="connsiteX145" fmla="*/ 992 w 10000"/>
              <a:gd name="connsiteY145" fmla="*/ 6756 h 9901"/>
              <a:gd name="connsiteX146" fmla="*/ 1314 w 10000"/>
              <a:gd name="connsiteY146" fmla="*/ 6639 h 9901"/>
              <a:gd name="connsiteX147" fmla="*/ 1606 w 10000"/>
              <a:gd name="connsiteY147" fmla="*/ 6522 h 9901"/>
              <a:gd name="connsiteX148" fmla="*/ 1729 w 10000"/>
              <a:gd name="connsiteY148" fmla="*/ 6462 h 9901"/>
              <a:gd name="connsiteX149" fmla="*/ 1845 w 10000"/>
              <a:gd name="connsiteY149" fmla="*/ 6451 h 9901"/>
              <a:gd name="connsiteX150" fmla="*/ 1845 w 10000"/>
              <a:gd name="connsiteY150" fmla="*/ 6451 h 9901"/>
              <a:gd name="connsiteX151" fmla="*/ 2060 w 10000"/>
              <a:gd name="connsiteY151" fmla="*/ 6416 h 9901"/>
              <a:gd name="connsiteX152" fmla="*/ 2168 w 10000"/>
              <a:gd name="connsiteY152" fmla="*/ 6416 h 9901"/>
              <a:gd name="connsiteX153" fmla="*/ 2291 w 10000"/>
              <a:gd name="connsiteY153" fmla="*/ 6439 h 9901"/>
              <a:gd name="connsiteX154" fmla="*/ 2414 w 10000"/>
              <a:gd name="connsiteY154" fmla="*/ 6462 h 9901"/>
              <a:gd name="connsiteX155" fmla="*/ 2467 w 10000"/>
              <a:gd name="connsiteY155" fmla="*/ 6487 h 9901"/>
              <a:gd name="connsiteX156" fmla="*/ 2521 w 10000"/>
              <a:gd name="connsiteY156" fmla="*/ 6533 h 9901"/>
              <a:gd name="connsiteX157" fmla="*/ 2583 w 10000"/>
              <a:gd name="connsiteY157" fmla="*/ 6592 h 9901"/>
              <a:gd name="connsiteX158" fmla="*/ 2629 w 10000"/>
              <a:gd name="connsiteY158" fmla="*/ 6651 h 9901"/>
              <a:gd name="connsiteX159" fmla="*/ 2683 w 10000"/>
              <a:gd name="connsiteY159" fmla="*/ 6721 h 9901"/>
              <a:gd name="connsiteX160" fmla="*/ 2729 w 10000"/>
              <a:gd name="connsiteY160" fmla="*/ 6804 h 9901"/>
              <a:gd name="connsiteX161" fmla="*/ 2775 w 10000"/>
              <a:gd name="connsiteY161" fmla="*/ 6885 h 9901"/>
              <a:gd name="connsiteX162" fmla="*/ 2813 w 10000"/>
              <a:gd name="connsiteY162" fmla="*/ 7001 h 9901"/>
              <a:gd name="connsiteX163" fmla="*/ 2852 w 10000"/>
              <a:gd name="connsiteY163" fmla="*/ 7131 h 9901"/>
              <a:gd name="connsiteX164" fmla="*/ 2890 w 10000"/>
              <a:gd name="connsiteY164" fmla="*/ 7270 h 9901"/>
              <a:gd name="connsiteX165" fmla="*/ 2913 w 10000"/>
              <a:gd name="connsiteY165" fmla="*/ 7423 h 9901"/>
              <a:gd name="connsiteX166" fmla="*/ 2936 w 10000"/>
              <a:gd name="connsiteY166" fmla="*/ 7611 h 9901"/>
              <a:gd name="connsiteX167" fmla="*/ 2952 w 10000"/>
              <a:gd name="connsiteY167" fmla="*/ 7798 h 9901"/>
              <a:gd name="connsiteX168" fmla="*/ 2975 w 10000"/>
              <a:gd name="connsiteY168" fmla="*/ 8010 h 9901"/>
              <a:gd name="connsiteX169" fmla="*/ 2982 w 10000"/>
              <a:gd name="connsiteY169" fmla="*/ 8255 h 9901"/>
              <a:gd name="connsiteX170" fmla="*/ 2982 w 10000"/>
              <a:gd name="connsiteY170" fmla="*/ 8513 h 9901"/>
              <a:gd name="connsiteX171" fmla="*/ 2975 w 10000"/>
              <a:gd name="connsiteY171" fmla="*/ 8782 h 9901"/>
              <a:gd name="connsiteX172" fmla="*/ 2959 w 10000"/>
              <a:gd name="connsiteY172" fmla="*/ 9086 h 9901"/>
              <a:gd name="connsiteX173" fmla="*/ 9930 w 10000"/>
              <a:gd name="connsiteY173" fmla="*/ 9253 h 9901"/>
              <a:gd name="connsiteX174" fmla="*/ 10000 w 10000"/>
              <a:gd name="connsiteY174" fmla="*/ 0 h 9901"/>
              <a:gd name="connsiteX0" fmla="*/ 10000 w 10000"/>
              <a:gd name="connsiteY0" fmla="*/ 0 h 9919"/>
              <a:gd name="connsiteX1" fmla="*/ 10000 w 10000"/>
              <a:gd name="connsiteY1" fmla="*/ 0 h 9919"/>
              <a:gd name="connsiteX2" fmla="*/ 8378 w 10000"/>
              <a:gd name="connsiteY2" fmla="*/ 178 h 9919"/>
              <a:gd name="connsiteX3" fmla="*/ 7556 w 10000"/>
              <a:gd name="connsiteY3" fmla="*/ 273 h 9919"/>
              <a:gd name="connsiteX4" fmla="*/ 6879 w 10000"/>
              <a:gd name="connsiteY4" fmla="*/ 379 h 9919"/>
              <a:gd name="connsiteX5" fmla="*/ 6879 w 10000"/>
              <a:gd name="connsiteY5" fmla="*/ 379 h 9919"/>
              <a:gd name="connsiteX6" fmla="*/ 6764 w 10000"/>
              <a:gd name="connsiteY6" fmla="*/ 391 h 9919"/>
              <a:gd name="connsiteX7" fmla="*/ 6664 w 10000"/>
              <a:gd name="connsiteY7" fmla="*/ 414 h 9919"/>
              <a:gd name="connsiteX8" fmla="*/ 6580 w 10000"/>
              <a:gd name="connsiteY8" fmla="*/ 462 h 9919"/>
              <a:gd name="connsiteX9" fmla="*/ 6503 w 10000"/>
              <a:gd name="connsiteY9" fmla="*/ 486 h 9919"/>
              <a:gd name="connsiteX10" fmla="*/ 6434 w 10000"/>
              <a:gd name="connsiteY10" fmla="*/ 532 h 9919"/>
              <a:gd name="connsiteX11" fmla="*/ 6372 w 10000"/>
              <a:gd name="connsiteY11" fmla="*/ 592 h 9919"/>
              <a:gd name="connsiteX12" fmla="*/ 6318 w 10000"/>
              <a:gd name="connsiteY12" fmla="*/ 650 h 9919"/>
              <a:gd name="connsiteX13" fmla="*/ 6280 w 10000"/>
              <a:gd name="connsiteY13" fmla="*/ 710 h 9919"/>
              <a:gd name="connsiteX14" fmla="*/ 6241 w 10000"/>
              <a:gd name="connsiteY14" fmla="*/ 757 h 9919"/>
              <a:gd name="connsiteX15" fmla="*/ 6218 w 10000"/>
              <a:gd name="connsiteY15" fmla="*/ 839 h 9919"/>
              <a:gd name="connsiteX16" fmla="*/ 6195 w 10000"/>
              <a:gd name="connsiteY16" fmla="*/ 911 h 9919"/>
              <a:gd name="connsiteX17" fmla="*/ 6180 w 10000"/>
              <a:gd name="connsiteY17" fmla="*/ 981 h 9919"/>
              <a:gd name="connsiteX18" fmla="*/ 6172 w 10000"/>
              <a:gd name="connsiteY18" fmla="*/ 1052 h 9919"/>
              <a:gd name="connsiteX19" fmla="*/ 6172 w 10000"/>
              <a:gd name="connsiteY19" fmla="*/ 1136 h 9919"/>
              <a:gd name="connsiteX20" fmla="*/ 6180 w 10000"/>
              <a:gd name="connsiteY20" fmla="*/ 1289 h 9919"/>
              <a:gd name="connsiteX21" fmla="*/ 6203 w 10000"/>
              <a:gd name="connsiteY21" fmla="*/ 1467 h 9919"/>
              <a:gd name="connsiteX22" fmla="*/ 6257 w 10000"/>
              <a:gd name="connsiteY22" fmla="*/ 1632 h 9919"/>
              <a:gd name="connsiteX23" fmla="*/ 6311 w 10000"/>
              <a:gd name="connsiteY23" fmla="*/ 1821 h 9919"/>
              <a:gd name="connsiteX24" fmla="*/ 6364 w 10000"/>
              <a:gd name="connsiteY24" fmla="*/ 1999 h 9919"/>
              <a:gd name="connsiteX25" fmla="*/ 6503 w 10000"/>
              <a:gd name="connsiteY25" fmla="*/ 2353 h 9919"/>
              <a:gd name="connsiteX26" fmla="*/ 6633 w 10000"/>
              <a:gd name="connsiteY26" fmla="*/ 2672 h 9919"/>
              <a:gd name="connsiteX27" fmla="*/ 6633 w 10000"/>
              <a:gd name="connsiteY27" fmla="*/ 2672 h 9919"/>
              <a:gd name="connsiteX28" fmla="*/ 6656 w 10000"/>
              <a:gd name="connsiteY28" fmla="*/ 2743 h 9919"/>
              <a:gd name="connsiteX29" fmla="*/ 6672 w 10000"/>
              <a:gd name="connsiteY29" fmla="*/ 2814 h 9919"/>
              <a:gd name="connsiteX30" fmla="*/ 6679 w 10000"/>
              <a:gd name="connsiteY30" fmla="*/ 2886 h 9919"/>
              <a:gd name="connsiteX31" fmla="*/ 6679 w 10000"/>
              <a:gd name="connsiteY31" fmla="*/ 2957 h 9919"/>
              <a:gd name="connsiteX32" fmla="*/ 6672 w 10000"/>
              <a:gd name="connsiteY32" fmla="*/ 3027 h 9919"/>
              <a:gd name="connsiteX33" fmla="*/ 6664 w 10000"/>
              <a:gd name="connsiteY33" fmla="*/ 3087 h 9919"/>
              <a:gd name="connsiteX34" fmla="*/ 6633 w 10000"/>
              <a:gd name="connsiteY34" fmla="*/ 3157 h 9919"/>
              <a:gd name="connsiteX35" fmla="*/ 6618 w 10000"/>
              <a:gd name="connsiteY35" fmla="*/ 3216 h 9919"/>
              <a:gd name="connsiteX36" fmla="*/ 6541 w 10000"/>
              <a:gd name="connsiteY36" fmla="*/ 3346 h 9919"/>
              <a:gd name="connsiteX37" fmla="*/ 6457 w 10000"/>
              <a:gd name="connsiteY37" fmla="*/ 3441 h 9919"/>
              <a:gd name="connsiteX38" fmla="*/ 6349 w 10000"/>
              <a:gd name="connsiteY38" fmla="*/ 3547 h 9919"/>
              <a:gd name="connsiteX39" fmla="*/ 6234 w 10000"/>
              <a:gd name="connsiteY39" fmla="*/ 3630 h 9919"/>
              <a:gd name="connsiteX40" fmla="*/ 6103 w 10000"/>
              <a:gd name="connsiteY40" fmla="*/ 3691 h 9919"/>
              <a:gd name="connsiteX41" fmla="*/ 5972 w 10000"/>
              <a:gd name="connsiteY41" fmla="*/ 3749 h 9919"/>
              <a:gd name="connsiteX42" fmla="*/ 5842 w 10000"/>
              <a:gd name="connsiteY42" fmla="*/ 3771 h 9919"/>
              <a:gd name="connsiteX43" fmla="*/ 5711 w 10000"/>
              <a:gd name="connsiteY43" fmla="*/ 3785 h 9919"/>
              <a:gd name="connsiteX44" fmla="*/ 5580 w 10000"/>
              <a:gd name="connsiteY44" fmla="*/ 3771 h 9919"/>
              <a:gd name="connsiteX45" fmla="*/ 5457 w 10000"/>
              <a:gd name="connsiteY45" fmla="*/ 3738 h 9919"/>
              <a:gd name="connsiteX46" fmla="*/ 5350 w 10000"/>
              <a:gd name="connsiteY46" fmla="*/ 3678 h 9919"/>
              <a:gd name="connsiteX47" fmla="*/ 5296 w 10000"/>
              <a:gd name="connsiteY47" fmla="*/ 3630 h 9919"/>
              <a:gd name="connsiteX48" fmla="*/ 5250 w 10000"/>
              <a:gd name="connsiteY48" fmla="*/ 3583 h 9919"/>
              <a:gd name="connsiteX49" fmla="*/ 5250 w 10000"/>
              <a:gd name="connsiteY49" fmla="*/ 3583 h 9919"/>
              <a:gd name="connsiteX50" fmla="*/ 5173 w 10000"/>
              <a:gd name="connsiteY50" fmla="*/ 3476 h 9919"/>
              <a:gd name="connsiteX51" fmla="*/ 5104 w 10000"/>
              <a:gd name="connsiteY51" fmla="*/ 3359 h 9919"/>
              <a:gd name="connsiteX52" fmla="*/ 5065 w 10000"/>
              <a:gd name="connsiteY52" fmla="*/ 3216 h 9919"/>
              <a:gd name="connsiteX53" fmla="*/ 5042 w 10000"/>
              <a:gd name="connsiteY53" fmla="*/ 3063 h 9919"/>
              <a:gd name="connsiteX54" fmla="*/ 5019 w 10000"/>
              <a:gd name="connsiteY54" fmla="*/ 2897 h 9919"/>
              <a:gd name="connsiteX55" fmla="*/ 5019 w 10000"/>
              <a:gd name="connsiteY55" fmla="*/ 2732 h 9919"/>
              <a:gd name="connsiteX56" fmla="*/ 5035 w 10000"/>
              <a:gd name="connsiteY56" fmla="*/ 2542 h 9919"/>
              <a:gd name="connsiteX57" fmla="*/ 5042 w 10000"/>
              <a:gd name="connsiteY57" fmla="*/ 2353 h 9919"/>
              <a:gd name="connsiteX58" fmla="*/ 5088 w 10000"/>
              <a:gd name="connsiteY58" fmla="*/ 1962 h 9919"/>
              <a:gd name="connsiteX59" fmla="*/ 5150 w 10000"/>
              <a:gd name="connsiteY59" fmla="*/ 1585 h 9919"/>
              <a:gd name="connsiteX60" fmla="*/ 5211 w 10000"/>
              <a:gd name="connsiteY60" fmla="*/ 1195 h 9919"/>
              <a:gd name="connsiteX61" fmla="*/ 5227 w 10000"/>
              <a:gd name="connsiteY61" fmla="*/ 993 h 9919"/>
              <a:gd name="connsiteX62" fmla="*/ 5250 w 10000"/>
              <a:gd name="connsiteY62" fmla="*/ 816 h 9919"/>
              <a:gd name="connsiteX63" fmla="*/ 5250 w 10000"/>
              <a:gd name="connsiteY63" fmla="*/ 816 h 9919"/>
              <a:gd name="connsiteX64" fmla="*/ 5250 w 10000"/>
              <a:gd name="connsiteY64" fmla="*/ 733 h 9919"/>
              <a:gd name="connsiteX65" fmla="*/ 5250 w 10000"/>
              <a:gd name="connsiteY65" fmla="*/ 674 h 9919"/>
              <a:gd name="connsiteX66" fmla="*/ 5227 w 10000"/>
              <a:gd name="connsiteY66" fmla="*/ 603 h 9919"/>
              <a:gd name="connsiteX67" fmla="*/ 5211 w 10000"/>
              <a:gd name="connsiteY67" fmla="*/ 544 h 9919"/>
              <a:gd name="connsiteX68" fmla="*/ 5181 w 10000"/>
              <a:gd name="connsiteY68" fmla="*/ 486 h 9919"/>
              <a:gd name="connsiteX69" fmla="*/ 5150 w 10000"/>
              <a:gd name="connsiteY69" fmla="*/ 437 h 9919"/>
              <a:gd name="connsiteX70" fmla="*/ 5058 w 10000"/>
              <a:gd name="connsiteY70" fmla="*/ 342 h 9919"/>
              <a:gd name="connsiteX71" fmla="*/ 4958 w 10000"/>
              <a:gd name="connsiteY71" fmla="*/ 260 h 9919"/>
              <a:gd name="connsiteX72" fmla="*/ 4827 w 10000"/>
              <a:gd name="connsiteY72" fmla="*/ 189 h 9919"/>
              <a:gd name="connsiteX73" fmla="*/ 4689 w 10000"/>
              <a:gd name="connsiteY73" fmla="*/ 141 h 9919"/>
              <a:gd name="connsiteX74" fmla="*/ 4527 w 10000"/>
              <a:gd name="connsiteY74" fmla="*/ 106 h 9919"/>
              <a:gd name="connsiteX75" fmla="*/ 4358 w 10000"/>
              <a:gd name="connsiteY75" fmla="*/ 72 h 9919"/>
              <a:gd name="connsiteX76" fmla="*/ 4174 w 10000"/>
              <a:gd name="connsiteY76" fmla="*/ 47 h 9919"/>
              <a:gd name="connsiteX77" fmla="*/ 3805 w 10000"/>
              <a:gd name="connsiteY77" fmla="*/ 11 h 9919"/>
              <a:gd name="connsiteX78" fmla="*/ 3413 w 10000"/>
              <a:gd name="connsiteY78" fmla="*/ 11 h 9919"/>
              <a:gd name="connsiteX79" fmla="*/ 3036 w 10000"/>
              <a:gd name="connsiteY79" fmla="*/ 11 h 9919"/>
              <a:gd name="connsiteX80" fmla="*/ 3036 w 10000"/>
              <a:gd name="connsiteY80" fmla="*/ 11 h 9919"/>
              <a:gd name="connsiteX81" fmla="*/ 2636 w 10000"/>
              <a:gd name="connsiteY81" fmla="*/ 35 h 9919"/>
              <a:gd name="connsiteX82" fmla="*/ 2636 w 10000"/>
              <a:gd name="connsiteY82" fmla="*/ 35 h 9919"/>
              <a:gd name="connsiteX83" fmla="*/ 2390 w 10000"/>
              <a:gd name="connsiteY83" fmla="*/ 35 h 9919"/>
              <a:gd name="connsiteX84" fmla="*/ 2152 w 10000"/>
              <a:gd name="connsiteY84" fmla="*/ 47 h 9919"/>
              <a:gd name="connsiteX85" fmla="*/ 2152 w 10000"/>
              <a:gd name="connsiteY85" fmla="*/ 47 h 9919"/>
              <a:gd name="connsiteX86" fmla="*/ 2291 w 10000"/>
              <a:gd name="connsiteY86" fmla="*/ 922 h 9919"/>
              <a:gd name="connsiteX87" fmla="*/ 2406 w 10000"/>
              <a:gd name="connsiteY87" fmla="*/ 1692 h 9919"/>
              <a:gd name="connsiteX88" fmla="*/ 2483 w 10000"/>
              <a:gd name="connsiteY88" fmla="*/ 2365 h 9919"/>
              <a:gd name="connsiteX89" fmla="*/ 2544 w 10000"/>
              <a:gd name="connsiteY89" fmla="*/ 2957 h 9919"/>
              <a:gd name="connsiteX90" fmla="*/ 2560 w 10000"/>
              <a:gd name="connsiteY90" fmla="*/ 3441 h 9919"/>
              <a:gd name="connsiteX91" fmla="*/ 2567 w 10000"/>
              <a:gd name="connsiteY91" fmla="*/ 3653 h 9919"/>
              <a:gd name="connsiteX92" fmla="*/ 2560 w 10000"/>
              <a:gd name="connsiteY92" fmla="*/ 3855 h 9919"/>
              <a:gd name="connsiteX93" fmla="*/ 2552 w 10000"/>
              <a:gd name="connsiteY93" fmla="*/ 4033 h 9919"/>
              <a:gd name="connsiteX94" fmla="*/ 2544 w 10000"/>
              <a:gd name="connsiteY94" fmla="*/ 4185 h 9919"/>
              <a:gd name="connsiteX95" fmla="*/ 2513 w 10000"/>
              <a:gd name="connsiteY95" fmla="*/ 4329 h 9919"/>
              <a:gd name="connsiteX96" fmla="*/ 2498 w 10000"/>
              <a:gd name="connsiteY96" fmla="*/ 4458 h 9919"/>
              <a:gd name="connsiteX97" fmla="*/ 2460 w 10000"/>
              <a:gd name="connsiteY97" fmla="*/ 4565 h 9919"/>
              <a:gd name="connsiteX98" fmla="*/ 2421 w 10000"/>
              <a:gd name="connsiteY98" fmla="*/ 4660 h 9919"/>
              <a:gd name="connsiteX99" fmla="*/ 2383 w 10000"/>
              <a:gd name="connsiteY99" fmla="*/ 4730 h 9919"/>
              <a:gd name="connsiteX100" fmla="*/ 2337 w 10000"/>
              <a:gd name="connsiteY100" fmla="*/ 4789 h 9919"/>
              <a:gd name="connsiteX101" fmla="*/ 2283 w 10000"/>
              <a:gd name="connsiteY101" fmla="*/ 4849 h 9919"/>
              <a:gd name="connsiteX102" fmla="*/ 2229 w 10000"/>
              <a:gd name="connsiteY102" fmla="*/ 4884 h 9919"/>
              <a:gd name="connsiteX103" fmla="*/ 2168 w 10000"/>
              <a:gd name="connsiteY103" fmla="*/ 4908 h 9919"/>
              <a:gd name="connsiteX104" fmla="*/ 2106 w 10000"/>
              <a:gd name="connsiteY104" fmla="*/ 4919 h 9919"/>
              <a:gd name="connsiteX105" fmla="*/ 2029 w 10000"/>
              <a:gd name="connsiteY105" fmla="*/ 4919 h 9919"/>
              <a:gd name="connsiteX106" fmla="*/ 1952 w 10000"/>
              <a:gd name="connsiteY106" fmla="*/ 4919 h 9919"/>
              <a:gd name="connsiteX107" fmla="*/ 1806 w 10000"/>
              <a:gd name="connsiteY107" fmla="*/ 4884 h 9919"/>
              <a:gd name="connsiteX108" fmla="*/ 1630 w 10000"/>
              <a:gd name="connsiteY108" fmla="*/ 4789 h 9919"/>
              <a:gd name="connsiteX109" fmla="*/ 1453 w 10000"/>
              <a:gd name="connsiteY109" fmla="*/ 4694 h 9919"/>
              <a:gd name="connsiteX110" fmla="*/ 1453 w 10000"/>
              <a:gd name="connsiteY110" fmla="*/ 4694 h 9919"/>
              <a:gd name="connsiteX111" fmla="*/ 1107 w 10000"/>
              <a:gd name="connsiteY111" fmla="*/ 4493 h 9919"/>
              <a:gd name="connsiteX112" fmla="*/ 961 w 10000"/>
              <a:gd name="connsiteY112" fmla="*/ 4411 h 9919"/>
              <a:gd name="connsiteX113" fmla="*/ 815 w 10000"/>
              <a:gd name="connsiteY113" fmla="*/ 4329 h 9919"/>
              <a:gd name="connsiteX114" fmla="*/ 699 w 10000"/>
              <a:gd name="connsiteY114" fmla="*/ 4292 h 9919"/>
              <a:gd name="connsiteX115" fmla="*/ 584 w 10000"/>
              <a:gd name="connsiteY115" fmla="*/ 4257 h 9919"/>
              <a:gd name="connsiteX116" fmla="*/ 484 w 10000"/>
              <a:gd name="connsiteY116" fmla="*/ 4246 h 9919"/>
              <a:gd name="connsiteX117" fmla="*/ 400 w 10000"/>
              <a:gd name="connsiteY117" fmla="*/ 4280 h 9919"/>
              <a:gd name="connsiteX118" fmla="*/ 354 w 10000"/>
              <a:gd name="connsiteY118" fmla="*/ 4304 h 9919"/>
              <a:gd name="connsiteX119" fmla="*/ 315 w 10000"/>
              <a:gd name="connsiteY119" fmla="*/ 4329 h 9919"/>
              <a:gd name="connsiteX120" fmla="*/ 277 w 10000"/>
              <a:gd name="connsiteY120" fmla="*/ 4374 h 9919"/>
              <a:gd name="connsiteX121" fmla="*/ 246 w 10000"/>
              <a:gd name="connsiteY121" fmla="*/ 4424 h 9919"/>
              <a:gd name="connsiteX122" fmla="*/ 192 w 10000"/>
              <a:gd name="connsiteY122" fmla="*/ 4530 h 9919"/>
              <a:gd name="connsiteX123" fmla="*/ 138 w 10000"/>
              <a:gd name="connsiteY123" fmla="*/ 4694 h 9919"/>
              <a:gd name="connsiteX124" fmla="*/ 92 w 10000"/>
              <a:gd name="connsiteY124" fmla="*/ 4896 h 9919"/>
              <a:gd name="connsiteX125" fmla="*/ 54 w 10000"/>
              <a:gd name="connsiteY125" fmla="*/ 5156 h 9919"/>
              <a:gd name="connsiteX126" fmla="*/ 23 w 10000"/>
              <a:gd name="connsiteY126" fmla="*/ 5440 h 9919"/>
              <a:gd name="connsiteX127" fmla="*/ 0 w 10000"/>
              <a:gd name="connsiteY127" fmla="*/ 5770 h 9919"/>
              <a:gd name="connsiteX128" fmla="*/ 0 w 10000"/>
              <a:gd name="connsiteY128" fmla="*/ 5770 h 9919"/>
              <a:gd name="connsiteX129" fmla="*/ 0 w 10000"/>
              <a:gd name="connsiteY129" fmla="*/ 5961 h 9919"/>
              <a:gd name="connsiteX130" fmla="*/ 0 w 10000"/>
              <a:gd name="connsiteY130" fmla="*/ 6113 h 9919"/>
              <a:gd name="connsiteX131" fmla="*/ 8 w 10000"/>
              <a:gd name="connsiteY131" fmla="*/ 6244 h 9919"/>
              <a:gd name="connsiteX132" fmla="*/ 23 w 10000"/>
              <a:gd name="connsiteY132" fmla="*/ 6374 h 9919"/>
              <a:gd name="connsiteX133" fmla="*/ 54 w 10000"/>
              <a:gd name="connsiteY133" fmla="*/ 6480 h 9919"/>
              <a:gd name="connsiteX134" fmla="*/ 85 w 10000"/>
              <a:gd name="connsiteY134" fmla="*/ 6575 h 9919"/>
              <a:gd name="connsiteX135" fmla="*/ 115 w 10000"/>
              <a:gd name="connsiteY135" fmla="*/ 6658 h 9919"/>
              <a:gd name="connsiteX136" fmla="*/ 161 w 10000"/>
              <a:gd name="connsiteY136" fmla="*/ 6729 h 9919"/>
              <a:gd name="connsiteX137" fmla="*/ 215 w 10000"/>
              <a:gd name="connsiteY137" fmla="*/ 6777 h 9919"/>
              <a:gd name="connsiteX138" fmla="*/ 269 w 10000"/>
              <a:gd name="connsiteY138" fmla="*/ 6824 h 9919"/>
              <a:gd name="connsiteX139" fmla="*/ 323 w 10000"/>
              <a:gd name="connsiteY139" fmla="*/ 6859 h 9919"/>
              <a:gd name="connsiteX140" fmla="*/ 392 w 10000"/>
              <a:gd name="connsiteY140" fmla="*/ 6883 h 9919"/>
              <a:gd name="connsiteX141" fmla="*/ 453 w 10000"/>
              <a:gd name="connsiteY141" fmla="*/ 6906 h 9919"/>
              <a:gd name="connsiteX142" fmla="*/ 530 w 10000"/>
              <a:gd name="connsiteY142" fmla="*/ 6906 h 9919"/>
              <a:gd name="connsiteX143" fmla="*/ 676 w 10000"/>
              <a:gd name="connsiteY143" fmla="*/ 6906 h 9919"/>
              <a:gd name="connsiteX144" fmla="*/ 838 w 10000"/>
              <a:gd name="connsiteY144" fmla="*/ 6872 h 9919"/>
              <a:gd name="connsiteX145" fmla="*/ 992 w 10000"/>
              <a:gd name="connsiteY145" fmla="*/ 6824 h 9919"/>
              <a:gd name="connsiteX146" fmla="*/ 1314 w 10000"/>
              <a:gd name="connsiteY146" fmla="*/ 6705 h 9919"/>
              <a:gd name="connsiteX147" fmla="*/ 1606 w 10000"/>
              <a:gd name="connsiteY147" fmla="*/ 6587 h 9919"/>
              <a:gd name="connsiteX148" fmla="*/ 1729 w 10000"/>
              <a:gd name="connsiteY148" fmla="*/ 6527 h 9919"/>
              <a:gd name="connsiteX149" fmla="*/ 1845 w 10000"/>
              <a:gd name="connsiteY149" fmla="*/ 6516 h 9919"/>
              <a:gd name="connsiteX150" fmla="*/ 1845 w 10000"/>
              <a:gd name="connsiteY150" fmla="*/ 6516 h 9919"/>
              <a:gd name="connsiteX151" fmla="*/ 2060 w 10000"/>
              <a:gd name="connsiteY151" fmla="*/ 6480 h 9919"/>
              <a:gd name="connsiteX152" fmla="*/ 2168 w 10000"/>
              <a:gd name="connsiteY152" fmla="*/ 6480 h 9919"/>
              <a:gd name="connsiteX153" fmla="*/ 2291 w 10000"/>
              <a:gd name="connsiteY153" fmla="*/ 6503 h 9919"/>
              <a:gd name="connsiteX154" fmla="*/ 2414 w 10000"/>
              <a:gd name="connsiteY154" fmla="*/ 6527 h 9919"/>
              <a:gd name="connsiteX155" fmla="*/ 2467 w 10000"/>
              <a:gd name="connsiteY155" fmla="*/ 6552 h 9919"/>
              <a:gd name="connsiteX156" fmla="*/ 2521 w 10000"/>
              <a:gd name="connsiteY156" fmla="*/ 6598 h 9919"/>
              <a:gd name="connsiteX157" fmla="*/ 2583 w 10000"/>
              <a:gd name="connsiteY157" fmla="*/ 6658 h 9919"/>
              <a:gd name="connsiteX158" fmla="*/ 2629 w 10000"/>
              <a:gd name="connsiteY158" fmla="*/ 6718 h 9919"/>
              <a:gd name="connsiteX159" fmla="*/ 2683 w 10000"/>
              <a:gd name="connsiteY159" fmla="*/ 6788 h 9919"/>
              <a:gd name="connsiteX160" fmla="*/ 2729 w 10000"/>
              <a:gd name="connsiteY160" fmla="*/ 6872 h 9919"/>
              <a:gd name="connsiteX161" fmla="*/ 2775 w 10000"/>
              <a:gd name="connsiteY161" fmla="*/ 6954 h 9919"/>
              <a:gd name="connsiteX162" fmla="*/ 2813 w 10000"/>
              <a:gd name="connsiteY162" fmla="*/ 7071 h 9919"/>
              <a:gd name="connsiteX163" fmla="*/ 2852 w 10000"/>
              <a:gd name="connsiteY163" fmla="*/ 7202 h 9919"/>
              <a:gd name="connsiteX164" fmla="*/ 2890 w 10000"/>
              <a:gd name="connsiteY164" fmla="*/ 7343 h 9919"/>
              <a:gd name="connsiteX165" fmla="*/ 2913 w 10000"/>
              <a:gd name="connsiteY165" fmla="*/ 7497 h 9919"/>
              <a:gd name="connsiteX166" fmla="*/ 2936 w 10000"/>
              <a:gd name="connsiteY166" fmla="*/ 7687 h 9919"/>
              <a:gd name="connsiteX167" fmla="*/ 2952 w 10000"/>
              <a:gd name="connsiteY167" fmla="*/ 7876 h 9919"/>
              <a:gd name="connsiteX168" fmla="*/ 2975 w 10000"/>
              <a:gd name="connsiteY168" fmla="*/ 8090 h 9919"/>
              <a:gd name="connsiteX169" fmla="*/ 2982 w 10000"/>
              <a:gd name="connsiteY169" fmla="*/ 8338 h 9919"/>
              <a:gd name="connsiteX170" fmla="*/ 2982 w 10000"/>
              <a:gd name="connsiteY170" fmla="*/ 8598 h 9919"/>
              <a:gd name="connsiteX171" fmla="*/ 2975 w 10000"/>
              <a:gd name="connsiteY171" fmla="*/ 8870 h 9919"/>
              <a:gd name="connsiteX172" fmla="*/ 9930 w 10000"/>
              <a:gd name="connsiteY172" fmla="*/ 9346 h 9919"/>
              <a:gd name="connsiteX173" fmla="*/ 10000 w 10000"/>
              <a:gd name="connsiteY173" fmla="*/ 0 h 9919"/>
              <a:gd name="connsiteX0" fmla="*/ 10000 w 10000"/>
              <a:gd name="connsiteY0" fmla="*/ 0 h 9422"/>
              <a:gd name="connsiteX1" fmla="*/ 10000 w 10000"/>
              <a:gd name="connsiteY1" fmla="*/ 0 h 9422"/>
              <a:gd name="connsiteX2" fmla="*/ 8378 w 10000"/>
              <a:gd name="connsiteY2" fmla="*/ 179 h 9422"/>
              <a:gd name="connsiteX3" fmla="*/ 7556 w 10000"/>
              <a:gd name="connsiteY3" fmla="*/ 275 h 9422"/>
              <a:gd name="connsiteX4" fmla="*/ 6879 w 10000"/>
              <a:gd name="connsiteY4" fmla="*/ 382 h 9422"/>
              <a:gd name="connsiteX5" fmla="*/ 6879 w 10000"/>
              <a:gd name="connsiteY5" fmla="*/ 382 h 9422"/>
              <a:gd name="connsiteX6" fmla="*/ 6764 w 10000"/>
              <a:gd name="connsiteY6" fmla="*/ 394 h 9422"/>
              <a:gd name="connsiteX7" fmla="*/ 6664 w 10000"/>
              <a:gd name="connsiteY7" fmla="*/ 417 h 9422"/>
              <a:gd name="connsiteX8" fmla="*/ 6580 w 10000"/>
              <a:gd name="connsiteY8" fmla="*/ 466 h 9422"/>
              <a:gd name="connsiteX9" fmla="*/ 6503 w 10000"/>
              <a:gd name="connsiteY9" fmla="*/ 490 h 9422"/>
              <a:gd name="connsiteX10" fmla="*/ 6434 w 10000"/>
              <a:gd name="connsiteY10" fmla="*/ 536 h 9422"/>
              <a:gd name="connsiteX11" fmla="*/ 6372 w 10000"/>
              <a:gd name="connsiteY11" fmla="*/ 597 h 9422"/>
              <a:gd name="connsiteX12" fmla="*/ 6318 w 10000"/>
              <a:gd name="connsiteY12" fmla="*/ 655 h 9422"/>
              <a:gd name="connsiteX13" fmla="*/ 6280 w 10000"/>
              <a:gd name="connsiteY13" fmla="*/ 716 h 9422"/>
              <a:gd name="connsiteX14" fmla="*/ 6241 w 10000"/>
              <a:gd name="connsiteY14" fmla="*/ 763 h 9422"/>
              <a:gd name="connsiteX15" fmla="*/ 6218 w 10000"/>
              <a:gd name="connsiteY15" fmla="*/ 846 h 9422"/>
              <a:gd name="connsiteX16" fmla="*/ 6195 w 10000"/>
              <a:gd name="connsiteY16" fmla="*/ 918 h 9422"/>
              <a:gd name="connsiteX17" fmla="*/ 6180 w 10000"/>
              <a:gd name="connsiteY17" fmla="*/ 989 h 9422"/>
              <a:gd name="connsiteX18" fmla="*/ 6172 w 10000"/>
              <a:gd name="connsiteY18" fmla="*/ 1061 h 9422"/>
              <a:gd name="connsiteX19" fmla="*/ 6172 w 10000"/>
              <a:gd name="connsiteY19" fmla="*/ 1145 h 9422"/>
              <a:gd name="connsiteX20" fmla="*/ 6180 w 10000"/>
              <a:gd name="connsiteY20" fmla="*/ 1300 h 9422"/>
              <a:gd name="connsiteX21" fmla="*/ 6203 w 10000"/>
              <a:gd name="connsiteY21" fmla="*/ 1479 h 9422"/>
              <a:gd name="connsiteX22" fmla="*/ 6257 w 10000"/>
              <a:gd name="connsiteY22" fmla="*/ 1645 h 9422"/>
              <a:gd name="connsiteX23" fmla="*/ 6311 w 10000"/>
              <a:gd name="connsiteY23" fmla="*/ 1836 h 9422"/>
              <a:gd name="connsiteX24" fmla="*/ 6364 w 10000"/>
              <a:gd name="connsiteY24" fmla="*/ 2015 h 9422"/>
              <a:gd name="connsiteX25" fmla="*/ 6503 w 10000"/>
              <a:gd name="connsiteY25" fmla="*/ 2372 h 9422"/>
              <a:gd name="connsiteX26" fmla="*/ 6633 w 10000"/>
              <a:gd name="connsiteY26" fmla="*/ 2694 h 9422"/>
              <a:gd name="connsiteX27" fmla="*/ 6633 w 10000"/>
              <a:gd name="connsiteY27" fmla="*/ 2694 h 9422"/>
              <a:gd name="connsiteX28" fmla="*/ 6656 w 10000"/>
              <a:gd name="connsiteY28" fmla="*/ 2765 h 9422"/>
              <a:gd name="connsiteX29" fmla="*/ 6672 w 10000"/>
              <a:gd name="connsiteY29" fmla="*/ 2837 h 9422"/>
              <a:gd name="connsiteX30" fmla="*/ 6679 w 10000"/>
              <a:gd name="connsiteY30" fmla="*/ 2910 h 9422"/>
              <a:gd name="connsiteX31" fmla="*/ 6679 w 10000"/>
              <a:gd name="connsiteY31" fmla="*/ 2981 h 9422"/>
              <a:gd name="connsiteX32" fmla="*/ 6672 w 10000"/>
              <a:gd name="connsiteY32" fmla="*/ 3052 h 9422"/>
              <a:gd name="connsiteX33" fmla="*/ 6664 w 10000"/>
              <a:gd name="connsiteY33" fmla="*/ 3112 h 9422"/>
              <a:gd name="connsiteX34" fmla="*/ 6633 w 10000"/>
              <a:gd name="connsiteY34" fmla="*/ 3183 h 9422"/>
              <a:gd name="connsiteX35" fmla="*/ 6618 w 10000"/>
              <a:gd name="connsiteY35" fmla="*/ 3242 h 9422"/>
              <a:gd name="connsiteX36" fmla="*/ 6541 w 10000"/>
              <a:gd name="connsiteY36" fmla="*/ 3373 h 9422"/>
              <a:gd name="connsiteX37" fmla="*/ 6457 w 10000"/>
              <a:gd name="connsiteY37" fmla="*/ 3469 h 9422"/>
              <a:gd name="connsiteX38" fmla="*/ 6349 w 10000"/>
              <a:gd name="connsiteY38" fmla="*/ 3576 h 9422"/>
              <a:gd name="connsiteX39" fmla="*/ 6234 w 10000"/>
              <a:gd name="connsiteY39" fmla="*/ 3660 h 9422"/>
              <a:gd name="connsiteX40" fmla="*/ 6103 w 10000"/>
              <a:gd name="connsiteY40" fmla="*/ 3721 h 9422"/>
              <a:gd name="connsiteX41" fmla="*/ 5972 w 10000"/>
              <a:gd name="connsiteY41" fmla="*/ 3780 h 9422"/>
              <a:gd name="connsiteX42" fmla="*/ 5842 w 10000"/>
              <a:gd name="connsiteY42" fmla="*/ 3802 h 9422"/>
              <a:gd name="connsiteX43" fmla="*/ 5711 w 10000"/>
              <a:gd name="connsiteY43" fmla="*/ 3816 h 9422"/>
              <a:gd name="connsiteX44" fmla="*/ 5580 w 10000"/>
              <a:gd name="connsiteY44" fmla="*/ 3802 h 9422"/>
              <a:gd name="connsiteX45" fmla="*/ 5457 w 10000"/>
              <a:gd name="connsiteY45" fmla="*/ 3769 h 9422"/>
              <a:gd name="connsiteX46" fmla="*/ 5350 w 10000"/>
              <a:gd name="connsiteY46" fmla="*/ 3708 h 9422"/>
              <a:gd name="connsiteX47" fmla="*/ 5296 w 10000"/>
              <a:gd name="connsiteY47" fmla="*/ 3660 h 9422"/>
              <a:gd name="connsiteX48" fmla="*/ 5250 w 10000"/>
              <a:gd name="connsiteY48" fmla="*/ 3612 h 9422"/>
              <a:gd name="connsiteX49" fmla="*/ 5250 w 10000"/>
              <a:gd name="connsiteY49" fmla="*/ 3612 h 9422"/>
              <a:gd name="connsiteX50" fmla="*/ 5173 w 10000"/>
              <a:gd name="connsiteY50" fmla="*/ 3504 h 9422"/>
              <a:gd name="connsiteX51" fmla="*/ 5104 w 10000"/>
              <a:gd name="connsiteY51" fmla="*/ 3386 h 9422"/>
              <a:gd name="connsiteX52" fmla="*/ 5065 w 10000"/>
              <a:gd name="connsiteY52" fmla="*/ 3242 h 9422"/>
              <a:gd name="connsiteX53" fmla="*/ 5042 w 10000"/>
              <a:gd name="connsiteY53" fmla="*/ 3088 h 9422"/>
              <a:gd name="connsiteX54" fmla="*/ 5019 w 10000"/>
              <a:gd name="connsiteY54" fmla="*/ 2921 h 9422"/>
              <a:gd name="connsiteX55" fmla="*/ 5019 w 10000"/>
              <a:gd name="connsiteY55" fmla="*/ 2754 h 9422"/>
              <a:gd name="connsiteX56" fmla="*/ 5035 w 10000"/>
              <a:gd name="connsiteY56" fmla="*/ 2563 h 9422"/>
              <a:gd name="connsiteX57" fmla="*/ 5042 w 10000"/>
              <a:gd name="connsiteY57" fmla="*/ 2372 h 9422"/>
              <a:gd name="connsiteX58" fmla="*/ 5088 w 10000"/>
              <a:gd name="connsiteY58" fmla="*/ 1978 h 9422"/>
              <a:gd name="connsiteX59" fmla="*/ 5150 w 10000"/>
              <a:gd name="connsiteY59" fmla="*/ 1598 h 9422"/>
              <a:gd name="connsiteX60" fmla="*/ 5211 w 10000"/>
              <a:gd name="connsiteY60" fmla="*/ 1205 h 9422"/>
              <a:gd name="connsiteX61" fmla="*/ 5227 w 10000"/>
              <a:gd name="connsiteY61" fmla="*/ 1001 h 9422"/>
              <a:gd name="connsiteX62" fmla="*/ 5250 w 10000"/>
              <a:gd name="connsiteY62" fmla="*/ 823 h 9422"/>
              <a:gd name="connsiteX63" fmla="*/ 5250 w 10000"/>
              <a:gd name="connsiteY63" fmla="*/ 823 h 9422"/>
              <a:gd name="connsiteX64" fmla="*/ 5250 w 10000"/>
              <a:gd name="connsiteY64" fmla="*/ 739 h 9422"/>
              <a:gd name="connsiteX65" fmla="*/ 5250 w 10000"/>
              <a:gd name="connsiteY65" fmla="*/ 680 h 9422"/>
              <a:gd name="connsiteX66" fmla="*/ 5227 w 10000"/>
              <a:gd name="connsiteY66" fmla="*/ 608 h 9422"/>
              <a:gd name="connsiteX67" fmla="*/ 5211 w 10000"/>
              <a:gd name="connsiteY67" fmla="*/ 548 h 9422"/>
              <a:gd name="connsiteX68" fmla="*/ 5181 w 10000"/>
              <a:gd name="connsiteY68" fmla="*/ 490 h 9422"/>
              <a:gd name="connsiteX69" fmla="*/ 5150 w 10000"/>
              <a:gd name="connsiteY69" fmla="*/ 441 h 9422"/>
              <a:gd name="connsiteX70" fmla="*/ 5058 w 10000"/>
              <a:gd name="connsiteY70" fmla="*/ 345 h 9422"/>
              <a:gd name="connsiteX71" fmla="*/ 4958 w 10000"/>
              <a:gd name="connsiteY71" fmla="*/ 262 h 9422"/>
              <a:gd name="connsiteX72" fmla="*/ 4827 w 10000"/>
              <a:gd name="connsiteY72" fmla="*/ 191 h 9422"/>
              <a:gd name="connsiteX73" fmla="*/ 4689 w 10000"/>
              <a:gd name="connsiteY73" fmla="*/ 142 h 9422"/>
              <a:gd name="connsiteX74" fmla="*/ 4527 w 10000"/>
              <a:gd name="connsiteY74" fmla="*/ 107 h 9422"/>
              <a:gd name="connsiteX75" fmla="*/ 4358 w 10000"/>
              <a:gd name="connsiteY75" fmla="*/ 73 h 9422"/>
              <a:gd name="connsiteX76" fmla="*/ 4174 w 10000"/>
              <a:gd name="connsiteY76" fmla="*/ 47 h 9422"/>
              <a:gd name="connsiteX77" fmla="*/ 3805 w 10000"/>
              <a:gd name="connsiteY77" fmla="*/ 11 h 9422"/>
              <a:gd name="connsiteX78" fmla="*/ 3413 w 10000"/>
              <a:gd name="connsiteY78" fmla="*/ 11 h 9422"/>
              <a:gd name="connsiteX79" fmla="*/ 3036 w 10000"/>
              <a:gd name="connsiteY79" fmla="*/ 11 h 9422"/>
              <a:gd name="connsiteX80" fmla="*/ 3036 w 10000"/>
              <a:gd name="connsiteY80" fmla="*/ 11 h 9422"/>
              <a:gd name="connsiteX81" fmla="*/ 2636 w 10000"/>
              <a:gd name="connsiteY81" fmla="*/ 35 h 9422"/>
              <a:gd name="connsiteX82" fmla="*/ 2636 w 10000"/>
              <a:gd name="connsiteY82" fmla="*/ 35 h 9422"/>
              <a:gd name="connsiteX83" fmla="*/ 2390 w 10000"/>
              <a:gd name="connsiteY83" fmla="*/ 35 h 9422"/>
              <a:gd name="connsiteX84" fmla="*/ 2152 w 10000"/>
              <a:gd name="connsiteY84" fmla="*/ 47 h 9422"/>
              <a:gd name="connsiteX85" fmla="*/ 2152 w 10000"/>
              <a:gd name="connsiteY85" fmla="*/ 47 h 9422"/>
              <a:gd name="connsiteX86" fmla="*/ 2291 w 10000"/>
              <a:gd name="connsiteY86" fmla="*/ 930 h 9422"/>
              <a:gd name="connsiteX87" fmla="*/ 2406 w 10000"/>
              <a:gd name="connsiteY87" fmla="*/ 1706 h 9422"/>
              <a:gd name="connsiteX88" fmla="*/ 2483 w 10000"/>
              <a:gd name="connsiteY88" fmla="*/ 2384 h 9422"/>
              <a:gd name="connsiteX89" fmla="*/ 2544 w 10000"/>
              <a:gd name="connsiteY89" fmla="*/ 2981 h 9422"/>
              <a:gd name="connsiteX90" fmla="*/ 2560 w 10000"/>
              <a:gd name="connsiteY90" fmla="*/ 3469 h 9422"/>
              <a:gd name="connsiteX91" fmla="*/ 2567 w 10000"/>
              <a:gd name="connsiteY91" fmla="*/ 3683 h 9422"/>
              <a:gd name="connsiteX92" fmla="*/ 2560 w 10000"/>
              <a:gd name="connsiteY92" fmla="*/ 3886 h 9422"/>
              <a:gd name="connsiteX93" fmla="*/ 2552 w 10000"/>
              <a:gd name="connsiteY93" fmla="*/ 4066 h 9422"/>
              <a:gd name="connsiteX94" fmla="*/ 2544 w 10000"/>
              <a:gd name="connsiteY94" fmla="*/ 4219 h 9422"/>
              <a:gd name="connsiteX95" fmla="*/ 2513 w 10000"/>
              <a:gd name="connsiteY95" fmla="*/ 4364 h 9422"/>
              <a:gd name="connsiteX96" fmla="*/ 2498 w 10000"/>
              <a:gd name="connsiteY96" fmla="*/ 4494 h 9422"/>
              <a:gd name="connsiteX97" fmla="*/ 2460 w 10000"/>
              <a:gd name="connsiteY97" fmla="*/ 4602 h 9422"/>
              <a:gd name="connsiteX98" fmla="*/ 2421 w 10000"/>
              <a:gd name="connsiteY98" fmla="*/ 4698 h 9422"/>
              <a:gd name="connsiteX99" fmla="*/ 2383 w 10000"/>
              <a:gd name="connsiteY99" fmla="*/ 4769 h 9422"/>
              <a:gd name="connsiteX100" fmla="*/ 2337 w 10000"/>
              <a:gd name="connsiteY100" fmla="*/ 4828 h 9422"/>
              <a:gd name="connsiteX101" fmla="*/ 2283 w 10000"/>
              <a:gd name="connsiteY101" fmla="*/ 4889 h 9422"/>
              <a:gd name="connsiteX102" fmla="*/ 2229 w 10000"/>
              <a:gd name="connsiteY102" fmla="*/ 4924 h 9422"/>
              <a:gd name="connsiteX103" fmla="*/ 2168 w 10000"/>
              <a:gd name="connsiteY103" fmla="*/ 4948 h 9422"/>
              <a:gd name="connsiteX104" fmla="*/ 2106 w 10000"/>
              <a:gd name="connsiteY104" fmla="*/ 4959 h 9422"/>
              <a:gd name="connsiteX105" fmla="*/ 2029 w 10000"/>
              <a:gd name="connsiteY105" fmla="*/ 4959 h 9422"/>
              <a:gd name="connsiteX106" fmla="*/ 1952 w 10000"/>
              <a:gd name="connsiteY106" fmla="*/ 4959 h 9422"/>
              <a:gd name="connsiteX107" fmla="*/ 1806 w 10000"/>
              <a:gd name="connsiteY107" fmla="*/ 4924 h 9422"/>
              <a:gd name="connsiteX108" fmla="*/ 1630 w 10000"/>
              <a:gd name="connsiteY108" fmla="*/ 4828 h 9422"/>
              <a:gd name="connsiteX109" fmla="*/ 1453 w 10000"/>
              <a:gd name="connsiteY109" fmla="*/ 4732 h 9422"/>
              <a:gd name="connsiteX110" fmla="*/ 1453 w 10000"/>
              <a:gd name="connsiteY110" fmla="*/ 4732 h 9422"/>
              <a:gd name="connsiteX111" fmla="*/ 1107 w 10000"/>
              <a:gd name="connsiteY111" fmla="*/ 4530 h 9422"/>
              <a:gd name="connsiteX112" fmla="*/ 961 w 10000"/>
              <a:gd name="connsiteY112" fmla="*/ 4447 h 9422"/>
              <a:gd name="connsiteX113" fmla="*/ 815 w 10000"/>
              <a:gd name="connsiteY113" fmla="*/ 4364 h 9422"/>
              <a:gd name="connsiteX114" fmla="*/ 699 w 10000"/>
              <a:gd name="connsiteY114" fmla="*/ 4327 h 9422"/>
              <a:gd name="connsiteX115" fmla="*/ 584 w 10000"/>
              <a:gd name="connsiteY115" fmla="*/ 4292 h 9422"/>
              <a:gd name="connsiteX116" fmla="*/ 484 w 10000"/>
              <a:gd name="connsiteY116" fmla="*/ 4281 h 9422"/>
              <a:gd name="connsiteX117" fmla="*/ 400 w 10000"/>
              <a:gd name="connsiteY117" fmla="*/ 4315 h 9422"/>
              <a:gd name="connsiteX118" fmla="*/ 354 w 10000"/>
              <a:gd name="connsiteY118" fmla="*/ 4339 h 9422"/>
              <a:gd name="connsiteX119" fmla="*/ 315 w 10000"/>
              <a:gd name="connsiteY119" fmla="*/ 4364 h 9422"/>
              <a:gd name="connsiteX120" fmla="*/ 277 w 10000"/>
              <a:gd name="connsiteY120" fmla="*/ 4410 h 9422"/>
              <a:gd name="connsiteX121" fmla="*/ 246 w 10000"/>
              <a:gd name="connsiteY121" fmla="*/ 4460 h 9422"/>
              <a:gd name="connsiteX122" fmla="*/ 192 w 10000"/>
              <a:gd name="connsiteY122" fmla="*/ 4567 h 9422"/>
              <a:gd name="connsiteX123" fmla="*/ 138 w 10000"/>
              <a:gd name="connsiteY123" fmla="*/ 4732 h 9422"/>
              <a:gd name="connsiteX124" fmla="*/ 92 w 10000"/>
              <a:gd name="connsiteY124" fmla="*/ 4936 h 9422"/>
              <a:gd name="connsiteX125" fmla="*/ 54 w 10000"/>
              <a:gd name="connsiteY125" fmla="*/ 5198 h 9422"/>
              <a:gd name="connsiteX126" fmla="*/ 23 w 10000"/>
              <a:gd name="connsiteY126" fmla="*/ 5484 h 9422"/>
              <a:gd name="connsiteX127" fmla="*/ 0 w 10000"/>
              <a:gd name="connsiteY127" fmla="*/ 5817 h 9422"/>
              <a:gd name="connsiteX128" fmla="*/ 0 w 10000"/>
              <a:gd name="connsiteY128" fmla="*/ 5817 h 9422"/>
              <a:gd name="connsiteX129" fmla="*/ 0 w 10000"/>
              <a:gd name="connsiteY129" fmla="*/ 6010 h 9422"/>
              <a:gd name="connsiteX130" fmla="*/ 0 w 10000"/>
              <a:gd name="connsiteY130" fmla="*/ 6163 h 9422"/>
              <a:gd name="connsiteX131" fmla="*/ 8 w 10000"/>
              <a:gd name="connsiteY131" fmla="*/ 6295 h 9422"/>
              <a:gd name="connsiteX132" fmla="*/ 23 w 10000"/>
              <a:gd name="connsiteY132" fmla="*/ 6426 h 9422"/>
              <a:gd name="connsiteX133" fmla="*/ 54 w 10000"/>
              <a:gd name="connsiteY133" fmla="*/ 6533 h 9422"/>
              <a:gd name="connsiteX134" fmla="*/ 85 w 10000"/>
              <a:gd name="connsiteY134" fmla="*/ 6629 h 9422"/>
              <a:gd name="connsiteX135" fmla="*/ 115 w 10000"/>
              <a:gd name="connsiteY135" fmla="*/ 6712 h 9422"/>
              <a:gd name="connsiteX136" fmla="*/ 161 w 10000"/>
              <a:gd name="connsiteY136" fmla="*/ 6784 h 9422"/>
              <a:gd name="connsiteX137" fmla="*/ 215 w 10000"/>
              <a:gd name="connsiteY137" fmla="*/ 6832 h 9422"/>
              <a:gd name="connsiteX138" fmla="*/ 269 w 10000"/>
              <a:gd name="connsiteY138" fmla="*/ 6880 h 9422"/>
              <a:gd name="connsiteX139" fmla="*/ 323 w 10000"/>
              <a:gd name="connsiteY139" fmla="*/ 6915 h 9422"/>
              <a:gd name="connsiteX140" fmla="*/ 392 w 10000"/>
              <a:gd name="connsiteY140" fmla="*/ 6939 h 9422"/>
              <a:gd name="connsiteX141" fmla="*/ 453 w 10000"/>
              <a:gd name="connsiteY141" fmla="*/ 6962 h 9422"/>
              <a:gd name="connsiteX142" fmla="*/ 530 w 10000"/>
              <a:gd name="connsiteY142" fmla="*/ 6962 h 9422"/>
              <a:gd name="connsiteX143" fmla="*/ 676 w 10000"/>
              <a:gd name="connsiteY143" fmla="*/ 6962 h 9422"/>
              <a:gd name="connsiteX144" fmla="*/ 838 w 10000"/>
              <a:gd name="connsiteY144" fmla="*/ 6928 h 9422"/>
              <a:gd name="connsiteX145" fmla="*/ 992 w 10000"/>
              <a:gd name="connsiteY145" fmla="*/ 6880 h 9422"/>
              <a:gd name="connsiteX146" fmla="*/ 1314 w 10000"/>
              <a:gd name="connsiteY146" fmla="*/ 6760 h 9422"/>
              <a:gd name="connsiteX147" fmla="*/ 1606 w 10000"/>
              <a:gd name="connsiteY147" fmla="*/ 6641 h 9422"/>
              <a:gd name="connsiteX148" fmla="*/ 1729 w 10000"/>
              <a:gd name="connsiteY148" fmla="*/ 6580 h 9422"/>
              <a:gd name="connsiteX149" fmla="*/ 1845 w 10000"/>
              <a:gd name="connsiteY149" fmla="*/ 6569 h 9422"/>
              <a:gd name="connsiteX150" fmla="*/ 1845 w 10000"/>
              <a:gd name="connsiteY150" fmla="*/ 6569 h 9422"/>
              <a:gd name="connsiteX151" fmla="*/ 2060 w 10000"/>
              <a:gd name="connsiteY151" fmla="*/ 6533 h 9422"/>
              <a:gd name="connsiteX152" fmla="*/ 2168 w 10000"/>
              <a:gd name="connsiteY152" fmla="*/ 6533 h 9422"/>
              <a:gd name="connsiteX153" fmla="*/ 2291 w 10000"/>
              <a:gd name="connsiteY153" fmla="*/ 6556 h 9422"/>
              <a:gd name="connsiteX154" fmla="*/ 2414 w 10000"/>
              <a:gd name="connsiteY154" fmla="*/ 6580 h 9422"/>
              <a:gd name="connsiteX155" fmla="*/ 2467 w 10000"/>
              <a:gd name="connsiteY155" fmla="*/ 6606 h 9422"/>
              <a:gd name="connsiteX156" fmla="*/ 2521 w 10000"/>
              <a:gd name="connsiteY156" fmla="*/ 6652 h 9422"/>
              <a:gd name="connsiteX157" fmla="*/ 2583 w 10000"/>
              <a:gd name="connsiteY157" fmla="*/ 6712 h 9422"/>
              <a:gd name="connsiteX158" fmla="*/ 2629 w 10000"/>
              <a:gd name="connsiteY158" fmla="*/ 6773 h 9422"/>
              <a:gd name="connsiteX159" fmla="*/ 2683 w 10000"/>
              <a:gd name="connsiteY159" fmla="*/ 6843 h 9422"/>
              <a:gd name="connsiteX160" fmla="*/ 2729 w 10000"/>
              <a:gd name="connsiteY160" fmla="*/ 6928 h 9422"/>
              <a:gd name="connsiteX161" fmla="*/ 2775 w 10000"/>
              <a:gd name="connsiteY161" fmla="*/ 7011 h 9422"/>
              <a:gd name="connsiteX162" fmla="*/ 2813 w 10000"/>
              <a:gd name="connsiteY162" fmla="*/ 7129 h 9422"/>
              <a:gd name="connsiteX163" fmla="*/ 2852 w 10000"/>
              <a:gd name="connsiteY163" fmla="*/ 7261 h 9422"/>
              <a:gd name="connsiteX164" fmla="*/ 2890 w 10000"/>
              <a:gd name="connsiteY164" fmla="*/ 7403 h 9422"/>
              <a:gd name="connsiteX165" fmla="*/ 2913 w 10000"/>
              <a:gd name="connsiteY165" fmla="*/ 7558 h 9422"/>
              <a:gd name="connsiteX166" fmla="*/ 2936 w 10000"/>
              <a:gd name="connsiteY166" fmla="*/ 7750 h 9422"/>
              <a:gd name="connsiteX167" fmla="*/ 2952 w 10000"/>
              <a:gd name="connsiteY167" fmla="*/ 7940 h 9422"/>
              <a:gd name="connsiteX168" fmla="*/ 2975 w 10000"/>
              <a:gd name="connsiteY168" fmla="*/ 8156 h 9422"/>
              <a:gd name="connsiteX169" fmla="*/ 2982 w 10000"/>
              <a:gd name="connsiteY169" fmla="*/ 8406 h 9422"/>
              <a:gd name="connsiteX170" fmla="*/ 2982 w 10000"/>
              <a:gd name="connsiteY170" fmla="*/ 8668 h 9422"/>
              <a:gd name="connsiteX171" fmla="*/ 2975 w 10000"/>
              <a:gd name="connsiteY171" fmla="*/ 8942 h 9422"/>
              <a:gd name="connsiteX172" fmla="*/ 9930 w 10000"/>
              <a:gd name="connsiteY172" fmla="*/ 9422 h 9422"/>
              <a:gd name="connsiteX173" fmla="*/ 10000 w 10000"/>
              <a:gd name="connsiteY173" fmla="*/ 0 h 9422"/>
              <a:gd name="connsiteX0" fmla="*/ 10000 w 10000"/>
              <a:gd name="connsiteY0" fmla="*/ 0 h 9826"/>
              <a:gd name="connsiteX1" fmla="*/ 10000 w 10000"/>
              <a:gd name="connsiteY1" fmla="*/ 0 h 9826"/>
              <a:gd name="connsiteX2" fmla="*/ 8378 w 10000"/>
              <a:gd name="connsiteY2" fmla="*/ 190 h 9826"/>
              <a:gd name="connsiteX3" fmla="*/ 7556 w 10000"/>
              <a:gd name="connsiteY3" fmla="*/ 292 h 9826"/>
              <a:gd name="connsiteX4" fmla="*/ 6879 w 10000"/>
              <a:gd name="connsiteY4" fmla="*/ 405 h 9826"/>
              <a:gd name="connsiteX5" fmla="*/ 6879 w 10000"/>
              <a:gd name="connsiteY5" fmla="*/ 405 h 9826"/>
              <a:gd name="connsiteX6" fmla="*/ 6764 w 10000"/>
              <a:gd name="connsiteY6" fmla="*/ 418 h 9826"/>
              <a:gd name="connsiteX7" fmla="*/ 6664 w 10000"/>
              <a:gd name="connsiteY7" fmla="*/ 443 h 9826"/>
              <a:gd name="connsiteX8" fmla="*/ 6580 w 10000"/>
              <a:gd name="connsiteY8" fmla="*/ 495 h 9826"/>
              <a:gd name="connsiteX9" fmla="*/ 6503 w 10000"/>
              <a:gd name="connsiteY9" fmla="*/ 520 h 9826"/>
              <a:gd name="connsiteX10" fmla="*/ 6434 w 10000"/>
              <a:gd name="connsiteY10" fmla="*/ 569 h 9826"/>
              <a:gd name="connsiteX11" fmla="*/ 6372 w 10000"/>
              <a:gd name="connsiteY11" fmla="*/ 634 h 9826"/>
              <a:gd name="connsiteX12" fmla="*/ 6318 w 10000"/>
              <a:gd name="connsiteY12" fmla="*/ 695 h 9826"/>
              <a:gd name="connsiteX13" fmla="*/ 6280 w 10000"/>
              <a:gd name="connsiteY13" fmla="*/ 760 h 9826"/>
              <a:gd name="connsiteX14" fmla="*/ 6241 w 10000"/>
              <a:gd name="connsiteY14" fmla="*/ 810 h 9826"/>
              <a:gd name="connsiteX15" fmla="*/ 6218 w 10000"/>
              <a:gd name="connsiteY15" fmla="*/ 898 h 9826"/>
              <a:gd name="connsiteX16" fmla="*/ 6195 w 10000"/>
              <a:gd name="connsiteY16" fmla="*/ 974 h 9826"/>
              <a:gd name="connsiteX17" fmla="*/ 6180 w 10000"/>
              <a:gd name="connsiteY17" fmla="*/ 1050 h 9826"/>
              <a:gd name="connsiteX18" fmla="*/ 6172 w 10000"/>
              <a:gd name="connsiteY18" fmla="*/ 1126 h 9826"/>
              <a:gd name="connsiteX19" fmla="*/ 6172 w 10000"/>
              <a:gd name="connsiteY19" fmla="*/ 1215 h 9826"/>
              <a:gd name="connsiteX20" fmla="*/ 6180 w 10000"/>
              <a:gd name="connsiteY20" fmla="*/ 1380 h 9826"/>
              <a:gd name="connsiteX21" fmla="*/ 6203 w 10000"/>
              <a:gd name="connsiteY21" fmla="*/ 1570 h 9826"/>
              <a:gd name="connsiteX22" fmla="*/ 6257 w 10000"/>
              <a:gd name="connsiteY22" fmla="*/ 1746 h 9826"/>
              <a:gd name="connsiteX23" fmla="*/ 6311 w 10000"/>
              <a:gd name="connsiteY23" fmla="*/ 1949 h 9826"/>
              <a:gd name="connsiteX24" fmla="*/ 6364 w 10000"/>
              <a:gd name="connsiteY24" fmla="*/ 2139 h 9826"/>
              <a:gd name="connsiteX25" fmla="*/ 6503 w 10000"/>
              <a:gd name="connsiteY25" fmla="*/ 2518 h 9826"/>
              <a:gd name="connsiteX26" fmla="*/ 6633 w 10000"/>
              <a:gd name="connsiteY26" fmla="*/ 2859 h 9826"/>
              <a:gd name="connsiteX27" fmla="*/ 6633 w 10000"/>
              <a:gd name="connsiteY27" fmla="*/ 2859 h 9826"/>
              <a:gd name="connsiteX28" fmla="*/ 6656 w 10000"/>
              <a:gd name="connsiteY28" fmla="*/ 2935 h 9826"/>
              <a:gd name="connsiteX29" fmla="*/ 6672 w 10000"/>
              <a:gd name="connsiteY29" fmla="*/ 3011 h 9826"/>
              <a:gd name="connsiteX30" fmla="*/ 6679 w 10000"/>
              <a:gd name="connsiteY30" fmla="*/ 3089 h 9826"/>
              <a:gd name="connsiteX31" fmla="*/ 6679 w 10000"/>
              <a:gd name="connsiteY31" fmla="*/ 3164 h 9826"/>
              <a:gd name="connsiteX32" fmla="*/ 6672 w 10000"/>
              <a:gd name="connsiteY32" fmla="*/ 3239 h 9826"/>
              <a:gd name="connsiteX33" fmla="*/ 6664 w 10000"/>
              <a:gd name="connsiteY33" fmla="*/ 3303 h 9826"/>
              <a:gd name="connsiteX34" fmla="*/ 6633 w 10000"/>
              <a:gd name="connsiteY34" fmla="*/ 3378 h 9826"/>
              <a:gd name="connsiteX35" fmla="*/ 6618 w 10000"/>
              <a:gd name="connsiteY35" fmla="*/ 3441 h 9826"/>
              <a:gd name="connsiteX36" fmla="*/ 6541 w 10000"/>
              <a:gd name="connsiteY36" fmla="*/ 3580 h 9826"/>
              <a:gd name="connsiteX37" fmla="*/ 6457 w 10000"/>
              <a:gd name="connsiteY37" fmla="*/ 3682 h 9826"/>
              <a:gd name="connsiteX38" fmla="*/ 6349 w 10000"/>
              <a:gd name="connsiteY38" fmla="*/ 3795 h 9826"/>
              <a:gd name="connsiteX39" fmla="*/ 6234 w 10000"/>
              <a:gd name="connsiteY39" fmla="*/ 3885 h 9826"/>
              <a:gd name="connsiteX40" fmla="*/ 6103 w 10000"/>
              <a:gd name="connsiteY40" fmla="*/ 3949 h 9826"/>
              <a:gd name="connsiteX41" fmla="*/ 5972 w 10000"/>
              <a:gd name="connsiteY41" fmla="*/ 4012 h 9826"/>
              <a:gd name="connsiteX42" fmla="*/ 5842 w 10000"/>
              <a:gd name="connsiteY42" fmla="*/ 4035 h 9826"/>
              <a:gd name="connsiteX43" fmla="*/ 5711 w 10000"/>
              <a:gd name="connsiteY43" fmla="*/ 4050 h 9826"/>
              <a:gd name="connsiteX44" fmla="*/ 5580 w 10000"/>
              <a:gd name="connsiteY44" fmla="*/ 4035 h 9826"/>
              <a:gd name="connsiteX45" fmla="*/ 5457 w 10000"/>
              <a:gd name="connsiteY45" fmla="*/ 4000 h 9826"/>
              <a:gd name="connsiteX46" fmla="*/ 5350 w 10000"/>
              <a:gd name="connsiteY46" fmla="*/ 3935 h 9826"/>
              <a:gd name="connsiteX47" fmla="*/ 5296 w 10000"/>
              <a:gd name="connsiteY47" fmla="*/ 3885 h 9826"/>
              <a:gd name="connsiteX48" fmla="*/ 5250 w 10000"/>
              <a:gd name="connsiteY48" fmla="*/ 3834 h 9826"/>
              <a:gd name="connsiteX49" fmla="*/ 5250 w 10000"/>
              <a:gd name="connsiteY49" fmla="*/ 3834 h 9826"/>
              <a:gd name="connsiteX50" fmla="*/ 5173 w 10000"/>
              <a:gd name="connsiteY50" fmla="*/ 3719 h 9826"/>
              <a:gd name="connsiteX51" fmla="*/ 5104 w 10000"/>
              <a:gd name="connsiteY51" fmla="*/ 3594 h 9826"/>
              <a:gd name="connsiteX52" fmla="*/ 5065 w 10000"/>
              <a:gd name="connsiteY52" fmla="*/ 3441 h 9826"/>
              <a:gd name="connsiteX53" fmla="*/ 5042 w 10000"/>
              <a:gd name="connsiteY53" fmla="*/ 3277 h 9826"/>
              <a:gd name="connsiteX54" fmla="*/ 5019 w 10000"/>
              <a:gd name="connsiteY54" fmla="*/ 3100 h 9826"/>
              <a:gd name="connsiteX55" fmla="*/ 5019 w 10000"/>
              <a:gd name="connsiteY55" fmla="*/ 2923 h 9826"/>
              <a:gd name="connsiteX56" fmla="*/ 5035 w 10000"/>
              <a:gd name="connsiteY56" fmla="*/ 2720 h 9826"/>
              <a:gd name="connsiteX57" fmla="*/ 5042 w 10000"/>
              <a:gd name="connsiteY57" fmla="*/ 2518 h 9826"/>
              <a:gd name="connsiteX58" fmla="*/ 5088 w 10000"/>
              <a:gd name="connsiteY58" fmla="*/ 2099 h 9826"/>
              <a:gd name="connsiteX59" fmla="*/ 5150 w 10000"/>
              <a:gd name="connsiteY59" fmla="*/ 1696 h 9826"/>
              <a:gd name="connsiteX60" fmla="*/ 5211 w 10000"/>
              <a:gd name="connsiteY60" fmla="*/ 1279 h 9826"/>
              <a:gd name="connsiteX61" fmla="*/ 5227 w 10000"/>
              <a:gd name="connsiteY61" fmla="*/ 1062 h 9826"/>
              <a:gd name="connsiteX62" fmla="*/ 5250 w 10000"/>
              <a:gd name="connsiteY62" fmla="*/ 873 h 9826"/>
              <a:gd name="connsiteX63" fmla="*/ 5250 w 10000"/>
              <a:gd name="connsiteY63" fmla="*/ 873 h 9826"/>
              <a:gd name="connsiteX64" fmla="*/ 5250 w 10000"/>
              <a:gd name="connsiteY64" fmla="*/ 784 h 9826"/>
              <a:gd name="connsiteX65" fmla="*/ 5250 w 10000"/>
              <a:gd name="connsiteY65" fmla="*/ 722 h 9826"/>
              <a:gd name="connsiteX66" fmla="*/ 5227 w 10000"/>
              <a:gd name="connsiteY66" fmla="*/ 645 h 9826"/>
              <a:gd name="connsiteX67" fmla="*/ 5211 w 10000"/>
              <a:gd name="connsiteY67" fmla="*/ 582 h 9826"/>
              <a:gd name="connsiteX68" fmla="*/ 5181 w 10000"/>
              <a:gd name="connsiteY68" fmla="*/ 520 h 9826"/>
              <a:gd name="connsiteX69" fmla="*/ 5150 w 10000"/>
              <a:gd name="connsiteY69" fmla="*/ 468 h 9826"/>
              <a:gd name="connsiteX70" fmla="*/ 5058 w 10000"/>
              <a:gd name="connsiteY70" fmla="*/ 366 h 9826"/>
              <a:gd name="connsiteX71" fmla="*/ 4958 w 10000"/>
              <a:gd name="connsiteY71" fmla="*/ 278 h 9826"/>
              <a:gd name="connsiteX72" fmla="*/ 4827 w 10000"/>
              <a:gd name="connsiteY72" fmla="*/ 203 h 9826"/>
              <a:gd name="connsiteX73" fmla="*/ 4689 w 10000"/>
              <a:gd name="connsiteY73" fmla="*/ 151 h 9826"/>
              <a:gd name="connsiteX74" fmla="*/ 4527 w 10000"/>
              <a:gd name="connsiteY74" fmla="*/ 114 h 9826"/>
              <a:gd name="connsiteX75" fmla="*/ 4358 w 10000"/>
              <a:gd name="connsiteY75" fmla="*/ 77 h 9826"/>
              <a:gd name="connsiteX76" fmla="*/ 4174 w 10000"/>
              <a:gd name="connsiteY76" fmla="*/ 50 h 9826"/>
              <a:gd name="connsiteX77" fmla="*/ 3805 w 10000"/>
              <a:gd name="connsiteY77" fmla="*/ 12 h 9826"/>
              <a:gd name="connsiteX78" fmla="*/ 3413 w 10000"/>
              <a:gd name="connsiteY78" fmla="*/ 12 h 9826"/>
              <a:gd name="connsiteX79" fmla="*/ 3036 w 10000"/>
              <a:gd name="connsiteY79" fmla="*/ 12 h 9826"/>
              <a:gd name="connsiteX80" fmla="*/ 3036 w 10000"/>
              <a:gd name="connsiteY80" fmla="*/ 12 h 9826"/>
              <a:gd name="connsiteX81" fmla="*/ 2636 w 10000"/>
              <a:gd name="connsiteY81" fmla="*/ 37 h 9826"/>
              <a:gd name="connsiteX82" fmla="*/ 2636 w 10000"/>
              <a:gd name="connsiteY82" fmla="*/ 37 h 9826"/>
              <a:gd name="connsiteX83" fmla="*/ 2390 w 10000"/>
              <a:gd name="connsiteY83" fmla="*/ 37 h 9826"/>
              <a:gd name="connsiteX84" fmla="*/ 2152 w 10000"/>
              <a:gd name="connsiteY84" fmla="*/ 50 h 9826"/>
              <a:gd name="connsiteX85" fmla="*/ 2152 w 10000"/>
              <a:gd name="connsiteY85" fmla="*/ 50 h 9826"/>
              <a:gd name="connsiteX86" fmla="*/ 2291 w 10000"/>
              <a:gd name="connsiteY86" fmla="*/ 987 h 9826"/>
              <a:gd name="connsiteX87" fmla="*/ 2406 w 10000"/>
              <a:gd name="connsiteY87" fmla="*/ 1811 h 9826"/>
              <a:gd name="connsiteX88" fmla="*/ 2483 w 10000"/>
              <a:gd name="connsiteY88" fmla="*/ 2530 h 9826"/>
              <a:gd name="connsiteX89" fmla="*/ 2544 w 10000"/>
              <a:gd name="connsiteY89" fmla="*/ 3164 h 9826"/>
              <a:gd name="connsiteX90" fmla="*/ 2560 w 10000"/>
              <a:gd name="connsiteY90" fmla="*/ 3682 h 9826"/>
              <a:gd name="connsiteX91" fmla="*/ 2567 w 10000"/>
              <a:gd name="connsiteY91" fmla="*/ 3909 h 9826"/>
              <a:gd name="connsiteX92" fmla="*/ 2560 w 10000"/>
              <a:gd name="connsiteY92" fmla="*/ 4124 h 9826"/>
              <a:gd name="connsiteX93" fmla="*/ 2552 w 10000"/>
              <a:gd name="connsiteY93" fmla="*/ 4315 h 9826"/>
              <a:gd name="connsiteX94" fmla="*/ 2544 w 10000"/>
              <a:gd name="connsiteY94" fmla="*/ 4478 h 9826"/>
              <a:gd name="connsiteX95" fmla="*/ 2513 w 10000"/>
              <a:gd name="connsiteY95" fmla="*/ 4632 h 9826"/>
              <a:gd name="connsiteX96" fmla="*/ 2498 w 10000"/>
              <a:gd name="connsiteY96" fmla="*/ 4770 h 9826"/>
              <a:gd name="connsiteX97" fmla="*/ 2460 w 10000"/>
              <a:gd name="connsiteY97" fmla="*/ 4884 h 9826"/>
              <a:gd name="connsiteX98" fmla="*/ 2421 w 10000"/>
              <a:gd name="connsiteY98" fmla="*/ 4986 h 9826"/>
              <a:gd name="connsiteX99" fmla="*/ 2383 w 10000"/>
              <a:gd name="connsiteY99" fmla="*/ 5062 h 9826"/>
              <a:gd name="connsiteX100" fmla="*/ 2337 w 10000"/>
              <a:gd name="connsiteY100" fmla="*/ 5124 h 9826"/>
              <a:gd name="connsiteX101" fmla="*/ 2283 w 10000"/>
              <a:gd name="connsiteY101" fmla="*/ 5189 h 9826"/>
              <a:gd name="connsiteX102" fmla="*/ 2229 w 10000"/>
              <a:gd name="connsiteY102" fmla="*/ 5226 h 9826"/>
              <a:gd name="connsiteX103" fmla="*/ 2168 w 10000"/>
              <a:gd name="connsiteY103" fmla="*/ 5252 h 9826"/>
              <a:gd name="connsiteX104" fmla="*/ 2106 w 10000"/>
              <a:gd name="connsiteY104" fmla="*/ 5263 h 9826"/>
              <a:gd name="connsiteX105" fmla="*/ 2029 w 10000"/>
              <a:gd name="connsiteY105" fmla="*/ 5263 h 9826"/>
              <a:gd name="connsiteX106" fmla="*/ 1952 w 10000"/>
              <a:gd name="connsiteY106" fmla="*/ 5263 h 9826"/>
              <a:gd name="connsiteX107" fmla="*/ 1806 w 10000"/>
              <a:gd name="connsiteY107" fmla="*/ 5226 h 9826"/>
              <a:gd name="connsiteX108" fmla="*/ 1630 w 10000"/>
              <a:gd name="connsiteY108" fmla="*/ 5124 h 9826"/>
              <a:gd name="connsiteX109" fmla="*/ 1453 w 10000"/>
              <a:gd name="connsiteY109" fmla="*/ 5022 h 9826"/>
              <a:gd name="connsiteX110" fmla="*/ 1453 w 10000"/>
              <a:gd name="connsiteY110" fmla="*/ 5022 h 9826"/>
              <a:gd name="connsiteX111" fmla="*/ 1107 w 10000"/>
              <a:gd name="connsiteY111" fmla="*/ 4808 h 9826"/>
              <a:gd name="connsiteX112" fmla="*/ 961 w 10000"/>
              <a:gd name="connsiteY112" fmla="*/ 4720 h 9826"/>
              <a:gd name="connsiteX113" fmla="*/ 815 w 10000"/>
              <a:gd name="connsiteY113" fmla="*/ 4632 h 9826"/>
              <a:gd name="connsiteX114" fmla="*/ 699 w 10000"/>
              <a:gd name="connsiteY114" fmla="*/ 4592 h 9826"/>
              <a:gd name="connsiteX115" fmla="*/ 584 w 10000"/>
              <a:gd name="connsiteY115" fmla="*/ 4555 h 9826"/>
              <a:gd name="connsiteX116" fmla="*/ 484 w 10000"/>
              <a:gd name="connsiteY116" fmla="*/ 4544 h 9826"/>
              <a:gd name="connsiteX117" fmla="*/ 400 w 10000"/>
              <a:gd name="connsiteY117" fmla="*/ 4580 h 9826"/>
              <a:gd name="connsiteX118" fmla="*/ 354 w 10000"/>
              <a:gd name="connsiteY118" fmla="*/ 4605 h 9826"/>
              <a:gd name="connsiteX119" fmla="*/ 315 w 10000"/>
              <a:gd name="connsiteY119" fmla="*/ 4632 h 9826"/>
              <a:gd name="connsiteX120" fmla="*/ 277 w 10000"/>
              <a:gd name="connsiteY120" fmla="*/ 4681 h 9826"/>
              <a:gd name="connsiteX121" fmla="*/ 246 w 10000"/>
              <a:gd name="connsiteY121" fmla="*/ 4734 h 9826"/>
              <a:gd name="connsiteX122" fmla="*/ 192 w 10000"/>
              <a:gd name="connsiteY122" fmla="*/ 4847 h 9826"/>
              <a:gd name="connsiteX123" fmla="*/ 138 w 10000"/>
              <a:gd name="connsiteY123" fmla="*/ 5022 h 9826"/>
              <a:gd name="connsiteX124" fmla="*/ 92 w 10000"/>
              <a:gd name="connsiteY124" fmla="*/ 5239 h 9826"/>
              <a:gd name="connsiteX125" fmla="*/ 54 w 10000"/>
              <a:gd name="connsiteY125" fmla="*/ 5517 h 9826"/>
              <a:gd name="connsiteX126" fmla="*/ 23 w 10000"/>
              <a:gd name="connsiteY126" fmla="*/ 5820 h 9826"/>
              <a:gd name="connsiteX127" fmla="*/ 0 w 10000"/>
              <a:gd name="connsiteY127" fmla="*/ 6174 h 9826"/>
              <a:gd name="connsiteX128" fmla="*/ 0 w 10000"/>
              <a:gd name="connsiteY128" fmla="*/ 6174 h 9826"/>
              <a:gd name="connsiteX129" fmla="*/ 0 w 10000"/>
              <a:gd name="connsiteY129" fmla="*/ 6379 h 9826"/>
              <a:gd name="connsiteX130" fmla="*/ 0 w 10000"/>
              <a:gd name="connsiteY130" fmla="*/ 6541 h 9826"/>
              <a:gd name="connsiteX131" fmla="*/ 8 w 10000"/>
              <a:gd name="connsiteY131" fmla="*/ 6681 h 9826"/>
              <a:gd name="connsiteX132" fmla="*/ 23 w 10000"/>
              <a:gd name="connsiteY132" fmla="*/ 6820 h 9826"/>
              <a:gd name="connsiteX133" fmla="*/ 54 w 10000"/>
              <a:gd name="connsiteY133" fmla="*/ 6934 h 9826"/>
              <a:gd name="connsiteX134" fmla="*/ 85 w 10000"/>
              <a:gd name="connsiteY134" fmla="*/ 7036 h 9826"/>
              <a:gd name="connsiteX135" fmla="*/ 115 w 10000"/>
              <a:gd name="connsiteY135" fmla="*/ 7124 h 9826"/>
              <a:gd name="connsiteX136" fmla="*/ 161 w 10000"/>
              <a:gd name="connsiteY136" fmla="*/ 7200 h 9826"/>
              <a:gd name="connsiteX137" fmla="*/ 215 w 10000"/>
              <a:gd name="connsiteY137" fmla="*/ 7251 h 9826"/>
              <a:gd name="connsiteX138" fmla="*/ 269 w 10000"/>
              <a:gd name="connsiteY138" fmla="*/ 7302 h 9826"/>
              <a:gd name="connsiteX139" fmla="*/ 323 w 10000"/>
              <a:gd name="connsiteY139" fmla="*/ 7339 h 9826"/>
              <a:gd name="connsiteX140" fmla="*/ 392 w 10000"/>
              <a:gd name="connsiteY140" fmla="*/ 7365 h 9826"/>
              <a:gd name="connsiteX141" fmla="*/ 453 w 10000"/>
              <a:gd name="connsiteY141" fmla="*/ 7389 h 9826"/>
              <a:gd name="connsiteX142" fmla="*/ 530 w 10000"/>
              <a:gd name="connsiteY142" fmla="*/ 7389 h 9826"/>
              <a:gd name="connsiteX143" fmla="*/ 676 w 10000"/>
              <a:gd name="connsiteY143" fmla="*/ 7389 h 9826"/>
              <a:gd name="connsiteX144" fmla="*/ 838 w 10000"/>
              <a:gd name="connsiteY144" fmla="*/ 7353 h 9826"/>
              <a:gd name="connsiteX145" fmla="*/ 992 w 10000"/>
              <a:gd name="connsiteY145" fmla="*/ 7302 h 9826"/>
              <a:gd name="connsiteX146" fmla="*/ 1314 w 10000"/>
              <a:gd name="connsiteY146" fmla="*/ 7175 h 9826"/>
              <a:gd name="connsiteX147" fmla="*/ 1606 w 10000"/>
              <a:gd name="connsiteY147" fmla="*/ 7048 h 9826"/>
              <a:gd name="connsiteX148" fmla="*/ 1729 w 10000"/>
              <a:gd name="connsiteY148" fmla="*/ 6984 h 9826"/>
              <a:gd name="connsiteX149" fmla="*/ 1845 w 10000"/>
              <a:gd name="connsiteY149" fmla="*/ 6972 h 9826"/>
              <a:gd name="connsiteX150" fmla="*/ 1845 w 10000"/>
              <a:gd name="connsiteY150" fmla="*/ 6972 h 9826"/>
              <a:gd name="connsiteX151" fmla="*/ 2060 w 10000"/>
              <a:gd name="connsiteY151" fmla="*/ 6934 h 9826"/>
              <a:gd name="connsiteX152" fmla="*/ 2168 w 10000"/>
              <a:gd name="connsiteY152" fmla="*/ 6934 h 9826"/>
              <a:gd name="connsiteX153" fmla="*/ 2291 w 10000"/>
              <a:gd name="connsiteY153" fmla="*/ 6958 h 9826"/>
              <a:gd name="connsiteX154" fmla="*/ 2414 w 10000"/>
              <a:gd name="connsiteY154" fmla="*/ 6984 h 9826"/>
              <a:gd name="connsiteX155" fmla="*/ 2467 w 10000"/>
              <a:gd name="connsiteY155" fmla="*/ 7011 h 9826"/>
              <a:gd name="connsiteX156" fmla="*/ 2521 w 10000"/>
              <a:gd name="connsiteY156" fmla="*/ 7060 h 9826"/>
              <a:gd name="connsiteX157" fmla="*/ 2583 w 10000"/>
              <a:gd name="connsiteY157" fmla="*/ 7124 h 9826"/>
              <a:gd name="connsiteX158" fmla="*/ 2629 w 10000"/>
              <a:gd name="connsiteY158" fmla="*/ 7188 h 9826"/>
              <a:gd name="connsiteX159" fmla="*/ 2683 w 10000"/>
              <a:gd name="connsiteY159" fmla="*/ 7263 h 9826"/>
              <a:gd name="connsiteX160" fmla="*/ 2729 w 10000"/>
              <a:gd name="connsiteY160" fmla="*/ 7353 h 9826"/>
              <a:gd name="connsiteX161" fmla="*/ 2775 w 10000"/>
              <a:gd name="connsiteY161" fmla="*/ 7441 h 9826"/>
              <a:gd name="connsiteX162" fmla="*/ 2813 w 10000"/>
              <a:gd name="connsiteY162" fmla="*/ 7566 h 9826"/>
              <a:gd name="connsiteX163" fmla="*/ 2852 w 10000"/>
              <a:gd name="connsiteY163" fmla="*/ 7706 h 9826"/>
              <a:gd name="connsiteX164" fmla="*/ 2890 w 10000"/>
              <a:gd name="connsiteY164" fmla="*/ 7857 h 9826"/>
              <a:gd name="connsiteX165" fmla="*/ 2913 w 10000"/>
              <a:gd name="connsiteY165" fmla="*/ 8022 h 9826"/>
              <a:gd name="connsiteX166" fmla="*/ 2936 w 10000"/>
              <a:gd name="connsiteY166" fmla="*/ 8225 h 9826"/>
              <a:gd name="connsiteX167" fmla="*/ 2952 w 10000"/>
              <a:gd name="connsiteY167" fmla="*/ 8427 h 9826"/>
              <a:gd name="connsiteX168" fmla="*/ 2975 w 10000"/>
              <a:gd name="connsiteY168" fmla="*/ 8656 h 9826"/>
              <a:gd name="connsiteX169" fmla="*/ 2982 w 10000"/>
              <a:gd name="connsiteY169" fmla="*/ 8922 h 9826"/>
              <a:gd name="connsiteX170" fmla="*/ 2982 w 10000"/>
              <a:gd name="connsiteY170" fmla="*/ 9200 h 9826"/>
              <a:gd name="connsiteX171" fmla="*/ 2975 w 10000"/>
              <a:gd name="connsiteY171" fmla="*/ 9491 h 9826"/>
              <a:gd name="connsiteX172" fmla="*/ 9298 w 10000"/>
              <a:gd name="connsiteY172" fmla="*/ 9826 h 9826"/>
              <a:gd name="connsiteX173" fmla="*/ 10000 w 10000"/>
              <a:gd name="connsiteY173" fmla="*/ 0 h 9826"/>
              <a:gd name="connsiteX0" fmla="*/ 9052 w 10000"/>
              <a:gd name="connsiteY0" fmla="*/ 294 h 10000"/>
              <a:gd name="connsiteX1" fmla="*/ 10000 w 10000"/>
              <a:gd name="connsiteY1" fmla="*/ 0 h 10000"/>
              <a:gd name="connsiteX2" fmla="*/ 8378 w 10000"/>
              <a:gd name="connsiteY2" fmla="*/ 193 h 10000"/>
              <a:gd name="connsiteX3" fmla="*/ 7556 w 10000"/>
              <a:gd name="connsiteY3" fmla="*/ 297 h 10000"/>
              <a:gd name="connsiteX4" fmla="*/ 6879 w 10000"/>
              <a:gd name="connsiteY4" fmla="*/ 412 h 10000"/>
              <a:gd name="connsiteX5" fmla="*/ 6879 w 10000"/>
              <a:gd name="connsiteY5" fmla="*/ 412 h 10000"/>
              <a:gd name="connsiteX6" fmla="*/ 6764 w 10000"/>
              <a:gd name="connsiteY6" fmla="*/ 425 h 10000"/>
              <a:gd name="connsiteX7" fmla="*/ 6664 w 10000"/>
              <a:gd name="connsiteY7" fmla="*/ 451 h 10000"/>
              <a:gd name="connsiteX8" fmla="*/ 6580 w 10000"/>
              <a:gd name="connsiteY8" fmla="*/ 504 h 10000"/>
              <a:gd name="connsiteX9" fmla="*/ 6503 w 10000"/>
              <a:gd name="connsiteY9" fmla="*/ 529 h 10000"/>
              <a:gd name="connsiteX10" fmla="*/ 6434 w 10000"/>
              <a:gd name="connsiteY10" fmla="*/ 579 h 10000"/>
              <a:gd name="connsiteX11" fmla="*/ 6372 w 10000"/>
              <a:gd name="connsiteY11" fmla="*/ 645 h 10000"/>
              <a:gd name="connsiteX12" fmla="*/ 6318 w 10000"/>
              <a:gd name="connsiteY12" fmla="*/ 707 h 10000"/>
              <a:gd name="connsiteX13" fmla="*/ 6280 w 10000"/>
              <a:gd name="connsiteY13" fmla="*/ 773 h 10000"/>
              <a:gd name="connsiteX14" fmla="*/ 6241 w 10000"/>
              <a:gd name="connsiteY14" fmla="*/ 824 h 10000"/>
              <a:gd name="connsiteX15" fmla="*/ 6218 w 10000"/>
              <a:gd name="connsiteY15" fmla="*/ 914 h 10000"/>
              <a:gd name="connsiteX16" fmla="*/ 6195 w 10000"/>
              <a:gd name="connsiteY16" fmla="*/ 991 h 10000"/>
              <a:gd name="connsiteX17" fmla="*/ 6180 w 10000"/>
              <a:gd name="connsiteY17" fmla="*/ 1069 h 10000"/>
              <a:gd name="connsiteX18" fmla="*/ 6172 w 10000"/>
              <a:gd name="connsiteY18" fmla="*/ 1146 h 10000"/>
              <a:gd name="connsiteX19" fmla="*/ 6172 w 10000"/>
              <a:gd name="connsiteY19" fmla="*/ 1237 h 10000"/>
              <a:gd name="connsiteX20" fmla="*/ 6180 w 10000"/>
              <a:gd name="connsiteY20" fmla="*/ 1404 h 10000"/>
              <a:gd name="connsiteX21" fmla="*/ 6203 w 10000"/>
              <a:gd name="connsiteY21" fmla="*/ 1598 h 10000"/>
              <a:gd name="connsiteX22" fmla="*/ 6257 w 10000"/>
              <a:gd name="connsiteY22" fmla="*/ 1777 h 10000"/>
              <a:gd name="connsiteX23" fmla="*/ 6311 w 10000"/>
              <a:gd name="connsiteY23" fmla="*/ 1984 h 10000"/>
              <a:gd name="connsiteX24" fmla="*/ 6364 w 10000"/>
              <a:gd name="connsiteY24" fmla="*/ 2177 h 10000"/>
              <a:gd name="connsiteX25" fmla="*/ 6503 w 10000"/>
              <a:gd name="connsiteY25" fmla="*/ 2563 h 10000"/>
              <a:gd name="connsiteX26" fmla="*/ 6633 w 10000"/>
              <a:gd name="connsiteY26" fmla="*/ 2910 h 10000"/>
              <a:gd name="connsiteX27" fmla="*/ 6633 w 10000"/>
              <a:gd name="connsiteY27" fmla="*/ 2910 h 10000"/>
              <a:gd name="connsiteX28" fmla="*/ 6656 w 10000"/>
              <a:gd name="connsiteY28" fmla="*/ 2987 h 10000"/>
              <a:gd name="connsiteX29" fmla="*/ 6672 w 10000"/>
              <a:gd name="connsiteY29" fmla="*/ 3064 h 10000"/>
              <a:gd name="connsiteX30" fmla="*/ 6679 w 10000"/>
              <a:gd name="connsiteY30" fmla="*/ 3144 h 10000"/>
              <a:gd name="connsiteX31" fmla="*/ 6679 w 10000"/>
              <a:gd name="connsiteY31" fmla="*/ 3220 h 10000"/>
              <a:gd name="connsiteX32" fmla="*/ 6672 w 10000"/>
              <a:gd name="connsiteY32" fmla="*/ 3296 h 10000"/>
              <a:gd name="connsiteX33" fmla="*/ 6664 w 10000"/>
              <a:gd name="connsiteY33" fmla="*/ 3361 h 10000"/>
              <a:gd name="connsiteX34" fmla="*/ 6633 w 10000"/>
              <a:gd name="connsiteY34" fmla="*/ 3438 h 10000"/>
              <a:gd name="connsiteX35" fmla="*/ 6618 w 10000"/>
              <a:gd name="connsiteY35" fmla="*/ 3502 h 10000"/>
              <a:gd name="connsiteX36" fmla="*/ 6541 w 10000"/>
              <a:gd name="connsiteY36" fmla="*/ 3643 h 10000"/>
              <a:gd name="connsiteX37" fmla="*/ 6457 w 10000"/>
              <a:gd name="connsiteY37" fmla="*/ 3747 h 10000"/>
              <a:gd name="connsiteX38" fmla="*/ 6349 w 10000"/>
              <a:gd name="connsiteY38" fmla="*/ 3862 h 10000"/>
              <a:gd name="connsiteX39" fmla="*/ 6234 w 10000"/>
              <a:gd name="connsiteY39" fmla="*/ 3954 h 10000"/>
              <a:gd name="connsiteX40" fmla="*/ 6103 w 10000"/>
              <a:gd name="connsiteY40" fmla="*/ 4019 h 10000"/>
              <a:gd name="connsiteX41" fmla="*/ 5972 w 10000"/>
              <a:gd name="connsiteY41" fmla="*/ 4083 h 10000"/>
              <a:gd name="connsiteX42" fmla="*/ 5842 w 10000"/>
              <a:gd name="connsiteY42" fmla="*/ 4106 h 10000"/>
              <a:gd name="connsiteX43" fmla="*/ 5711 w 10000"/>
              <a:gd name="connsiteY43" fmla="*/ 4122 h 10000"/>
              <a:gd name="connsiteX44" fmla="*/ 5580 w 10000"/>
              <a:gd name="connsiteY44" fmla="*/ 4106 h 10000"/>
              <a:gd name="connsiteX45" fmla="*/ 5457 w 10000"/>
              <a:gd name="connsiteY45" fmla="*/ 4071 h 10000"/>
              <a:gd name="connsiteX46" fmla="*/ 5350 w 10000"/>
              <a:gd name="connsiteY46" fmla="*/ 4005 h 10000"/>
              <a:gd name="connsiteX47" fmla="*/ 5296 w 10000"/>
              <a:gd name="connsiteY47" fmla="*/ 3954 h 10000"/>
              <a:gd name="connsiteX48" fmla="*/ 5250 w 10000"/>
              <a:gd name="connsiteY48" fmla="*/ 3902 h 10000"/>
              <a:gd name="connsiteX49" fmla="*/ 5250 w 10000"/>
              <a:gd name="connsiteY49" fmla="*/ 3902 h 10000"/>
              <a:gd name="connsiteX50" fmla="*/ 5173 w 10000"/>
              <a:gd name="connsiteY50" fmla="*/ 3785 h 10000"/>
              <a:gd name="connsiteX51" fmla="*/ 5104 w 10000"/>
              <a:gd name="connsiteY51" fmla="*/ 3658 h 10000"/>
              <a:gd name="connsiteX52" fmla="*/ 5065 w 10000"/>
              <a:gd name="connsiteY52" fmla="*/ 3502 h 10000"/>
              <a:gd name="connsiteX53" fmla="*/ 5042 w 10000"/>
              <a:gd name="connsiteY53" fmla="*/ 3335 h 10000"/>
              <a:gd name="connsiteX54" fmla="*/ 5019 w 10000"/>
              <a:gd name="connsiteY54" fmla="*/ 3155 h 10000"/>
              <a:gd name="connsiteX55" fmla="*/ 5019 w 10000"/>
              <a:gd name="connsiteY55" fmla="*/ 2975 h 10000"/>
              <a:gd name="connsiteX56" fmla="*/ 5035 w 10000"/>
              <a:gd name="connsiteY56" fmla="*/ 2768 h 10000"/>
              <a:gd name="connsiteX57" fmla="*/ 5042 w 10000"/>
              <a:gd name="connsiteY57" fmla="*/ 2563 h 10000"/>
              <a:gd name="connsiteX58" fmla="*/ 5088 w 10000"/>
              <a:gd name="connsiteY58" fmla="*/ 2136 h 10000"/>
              <a:gd name="connsiteX59" fmla="*/ 5150 w 10000"/>
              <a:gd name="connsiteY59" fmla="*/ 1726 h 10000"/>
              <a:gd name="connsiteX60" fmla="*/ 5211 w 10000"/>
              <a:gd name="connsiteY60" fmla="*/ 1302 h 10000"/>
              <a:gd name="connsiteX61" fmla="*/ 5227 w 10000"/>
              <a:gd name="connsiteY61" fmla="*/ 1081 h 10000"/>
              <a:gd name="connsiteX62" fmla="*/ 5250 w 10000"/>
              <a:gd name="connsiteY62" fmla="*/ 888 h 10000"/>
              <a:gd name="connsiteX63" fmla="*/ 5250 w 10000"/>
              <a:gd name="connsiteY63" fmla="*/ 888 h 10000"/>
              <a:gd name="connsiteX64" fmla="*/ 5250 w 10000"/>
              <a:gd name="connsiteY64" fmla="*/ 798 h 10000"/>
              <a:gd name="connsiteX65" fmla="*/ 5250 w 10000"/>
              <a:gd name="connsiteY65" fmla="*/ 735 h 10000"/>
              <a:gd name="connsiteX66" fmla="*/ 5227 w 10000"/>
              <a:gd name="connsiteY66" fmla="*/ 656 h 10000"/>
              <a:gd name="connsiteX67" fmla="*/ 5211 w 10000"/>
              <a:gd name="connsiteY67" fmla="*/ 592 h 10000"/>
              <a:gd name="connsiteX68" fmla="*/ 5181 w 10000"/>
              <a:gd name="connsiteY68" fmla="*/ 529 h 10000"/>
              <a:gd name="connsiteX69" fmla="*/ 5150 w 10000"/>
              <a:gd name="connsiteY69" fmla="*/ 476 h 10000"/>
              <a:gd name="connsiteX70" fmla="*/ 5058 w 10000"/>
              <a:gd name="connsiteY70" fmla="*/ 372 h 10000"/>
              <a:gd name="connsiteX71" fmla="*/ 4958 w 10000"/>
              <a:gd name="connsiteY71" fmla="*/ 283 h 10000"/>
              <a:gd name="connsiteX72" fmla="*/ 4827 w 10000"/>
              <a:gd name="connsiteY72" fmla="*/ 207 h 10000"/>
              <a:gd name="connsiteX73" fmla="*/ 4689 w 10000"/>
              <a:gd name="connsiteY73" fmla="*/ 154 h 10000"/>
              <a:gd name="connsiteX74" fmla="*/ 4527 w 10000"/>
              <a:gd name="connsiteY74" fmla="*/ 116 h 10000"/>
              <a:gd name="connsiteX75" fmla="*/ 4358 w 10000"/>
              <a:gd name="connsiteY75" fmla="*/ 78 h 10000"/>
              <a:gd name="connsiteX76" fmla="*/ 4174 w 10000"/>
              <a:gd name="connsiteY76" fmla="*/ 51 h 10000"/>
              <a:gd name="connsiteX77" fmla="*/ 3805 w 10000"/>
              <a:gd name="connsiteY77" fmla="*/ 12 h 10000"/>
              <a:gd name="connsiteX78" fmla="*/ 3413 w 10000"/>
              <a:gd name="connsiteY78" fmla="*/ 12 h 10000"/>
              <a:gd name="connsiteX79" fmla="*/ 3036 w 10000"/>
              <a:gd name="connsiteY79" fmla="*/ 12 h 10000"/>
              <a:gd name="connsiteX80" fmla="*/ 3036 w 10000"/>
              <a:gd name="connsiteY80" fmla="*/ 12 h 10000"/>
              <a:gd name="connsiteX81" fmla="*/ 2636 w 10000"/>
              <a:gd name="connsiteY81" fmla="*/ 38 h 10000"/>
              <a:gd name="connsiteX82" fmla="*/ 2636 w 10000"/>
              <a:gd name="connsiteY82" fmla="*/ 38 h 10000"/>
              <a:gd name="connsiteX83" fmla="*/ 2390 w 10000"/>
              <a:gd name="connsiteY83" fmla="*/ 38 h 10000"/>
              <a:gd name="connsiteX84" fmla="*/ 2152 w 10000"/>
              <a:gd name="connsiteY84" fmla="*/ 51 h 10000"/>
              <a:gd name="connsiteX85" fmla="*/ 2152 w 10000"/>
              <a:gd name="connsiteY85" fmla="*/ 51 h 10000"/>
              <a:gd name="connsiteX86" fmla="*/ 2291 w 10000"/>
              <a:gd name="connsiteY86" fmla="*/ 1004 h 10000"/>
              <a:gd name="connsiteX87" fmla="*/ 2406 w 10000"/>
              <a:gd name="connsiteY87" fmla="*/ 1843 h 10000"/>
              <a:gd name="connsiteX88" fmla="*/ 2483 w 10000"/>
              <a:gd name="connsiteY88" fmla="*/ 2575 h 10000"/>
              <a:gd name="connsiteX89" fmla="*/ 2544 w 10000"/>
              <a:gd name="connsiteY89" fmla="*/ 3220 h 10000"/>
              <a:gd name="connsiteX90" fmla="*/ 2560 w 10000"/>
              <a:gd name="connsiteY90" fmla="*/ 3747 h 10000"/>
              <a:gd name="connsiteX91" fmla="*/ 2567 w 10000"/>
              <a:gd name="connsiteY91" fmla="*/ 3978 h 10000"/>
              <a:gd name="connsiteX92" fmla="*/ 2560 w 10000"/>
              <a:gd name="connsiteY92" fmla="*/ 4197 h 10000"/>
              <a:gd name="connsiteX93" fmla="*/ 2552 w 10000"/>
              <a:gd name="connsiteY93" fmla="*/ 4391 h 10000"/>
              <a:gd name="connsiteX94" fmla="*/ 2544 w 10000"/>
              <a:gd name="connsiteY94" fmla="*/ 4557 h 10000"/>
              <a:gd name="connsiteX95" fmla="*/ 2513 w 10000"/>
              <a:gd name="connsiteY95" fmla="*/ 4714 h 10000"/>
              <a:gd name="connsiteX96" fmla="*/ 2498 w 10000"/>
              <a:gd name="connsiteY96" fmla="*/ 4854 h 10000"/>
              <a:gd name="connsiteX97" fmla="*/ 2460 w 10000"/>
              <a:gd name="connsiteY97" fmla="*/ 4970 h 10000"/>
              <a:gd name="connsiteX98" fmla="*/ 2421 w 10000"/>
              <a:gd name="connsiteY98" fmla="*/ 5074 h 10000"/>
              <a:gd name="connsiteX99" fmla="*/ 2383 w 10000"/>
              <a:gd name="connsiteY99" fmla="*/ 5152 h 10000"/>
              <a:gd name="connsiteX100" fmla="*/ 2337 w 10000"/>
              <a:gd name="connsiteY100" fmla="*/ 5215 h 10000"/>
              <a:gd name="connsiteX101" fmla="*/ 2283 w 10000"/>
              <a:gd name="connsiteY101" fmla="*/ 5281 h 10000"/>
              <a:gd name="connsiteX102" fmla="*/ 2229 w 10000"/>
              <a:gd name="connsiteY102" fmla="*/ 5319 h 10000"/>
              <a:gd name="connsiteX103" fmla="*/ 2168 w 10000"/>
              <a:gd name="connsiteY103" fmla="*/ 5345 h 10000"/>
              <a:gd name="connsiteX104" fmla="*/ 2106 w 10000"/>
              <a:gd name="connsiteY104" fmla="*/ 5356 h 10000"/>
              <a:gd name="connsiteX105" fmla="*/ 2029 w 10000"/>
              <a:gd name="connsiteY105" fmla="*/ 5356 h 10000"/>
              <a:gd name="connsiteX106" fmla="*/ 1952 w 10000"/>
              <a:gd name="connsiteY106" fmla="*/ 5356 h 10000"/>
              <a:gd name="connsiteX107" fmla="*/ 1806 w 10000"/>
              <a:gd name="connsiteY107" fmla="*/ 5319 h 10000"/>
              <a:gd name="connsiteX108" fmla="*/ 1630 w 10000"/>
              <a:gd name="connsiteY108" fmla="*/ 5215 h 10000"/>
              <a:gd name="connsiteX109" fmla="*/ 1453 w 10000"/>
              <a:gd name="connsiteY109" fmla="*/ 5111 h 10000"/>
              <a:gd name="connsiteX110" fmla="*/ 1453 w 10000"/>
              <a:gd name="connsiteY110" fmla="*/ 5111 h 10000"/>
              <a:gd name="connsiteX111" fmla="*/ 1107 w 10000"/>
              <a:gd name="connsiteY111" fmla="*/ 4893 h 10000"/>
              <a:gd name="connsiteX112" fmla="*/ 961 w 10000"/>
              <a:gd name="connsiteY112" fmla="*/ 4804 h 10000"/>
              <a:gd name="connsiteX113" fmla="*/ 815 w 10000"/>
              <a:gd name="connsiteY113" fmla="*/ 4714 h 10000"/>
              <a:gd name="connsiteX114" fmla="*/ 699 w 10000"/>
              <a:gd name="connsiteY114" fmla="*/ 4673 h 10000"/>
              <a:gd name="connsiteX115" fmla="*/ 584 w 10000"/>
              <a:gd name="connsiteY115" fmla="*/ 4636 h 10000"/>
              <a:gd name="connsiteX116" fmla="*/ 484 w 10000"/>
              <a:gd name="connsiteY116" fmla="*/ 4624 h 10000"/>
              <a:gd name="connsiteX117" fmla="*/ 400 w 10000"/>
              <a:gd name="connsiteY117" fmla="*/ 4661 h 10000"/>
              <a:gd name="connsiteX118" fmla="*/ 354 w 10000"/>
              <a:gd name="connsiteY118" fmla="*/ 4687 h 10000"/>
              <a:gd name="connsiteX119" fmla="*/ 315 w 10000"/>
              <a:gd name="connsiteY119" fmla="*/ 4714 h 10000"/>
              <a:gd name="connsiteX120" fmla="*/ 277 w 10000"/>
              <a:gd name="connsiteY120" fmla="*/ 4764 h 10000"/>
              <a:gd name="connsiteX121" fmla="*/ 246 w 10000"/>
              <a:gd name="connsiteY121" fmla="*/ 4818 h 10000"/>
              <a:gd name="connsiteX122" fmla="*/ 192 w 10000"/>
              <a:gd name="connsiteY122" fmla="*/ 4933 h 10000"/>
              <a:gd name="connsiteX123" fmla="*/ 138 w 10000"/>
              <a:gd name="connsiteY123" fmla="*/ 5111 h 10000"/>
              <a:gd name="connsiteX124" fmla="*/ 92 w 10000"/>
              <a:gd name="connsiteY124" fmla="*/ 5332 h 10000"/>
              <a:gd name="connsiteX125" fmla="*/ 54 w 10000"/>
              <a:gd name="connsiteY125" fmla="*/ 5615 h 10000"/>
              <a:gd name="connsiteX126" fmla="*/ 23 w 10000"/>
              <a:gd name="connsiteY126" fmla="*/ 5923 h 10000"/>
              <a:gd name="connsiteX127" fmla="*/ 0 w 10000"/>
              <a:gd name="connsiteY127" fmla="*/ 6283 h 10000"/>
              <a:gd name="connsiteX128" fmla="*/ 0 w 10000"/>
              <a:gd name="connsiteY128" fmla="*/ 6283 h 10000"/>
              <a:gd name="connsiteX129" fmla="*/ 0 w 10000"/>
              <a:gd name="connsiteY129" fmla="*/ 6492 h 10000"/>
              <a:gd name="connsiteX130" fmla="*/ 0 w 10000"/>
              <a:gd name="connsiteY130" fmla="*/ 6657 h 10000"/>
              <a:gd name="connsiteX131" fmla="*/ 8 w 10000"/>
              <a:gd name="connsiteY131" fmla="*/ 6799 h 10000"/>
              <a:gd name="connsiteX132" fmla="*/ 23 w 10000"/>
              <a:gd name="connsiteY132" fmla="*/ 6941 h 10000"/>
              <a:gd name="connsiteX133" fmla="*/ 54 w 10000"/>
              <a:gd name="connsiteY133" fmla="*/ 7057 h 10000"/>
              <a:gd name="connsiteX134" fmla="*/ 85 w 10000"/>
              <a:gd name="connsiteY134" fmla="*/ 7161 h 10000"/>
              <a:gd name="connsiteX135" fmla="*/ 115 w 10000"/>
              <a:gd name="connsiteY135" fmla="*/ 7250 h 10000"/>
              <a:gd name="connsiteX136" fmla="*/ 161 w 10000"/>
              <a:gd name="connsiteY136" fmla="*/ 7327 h 10000"/>
              <a:gd name="connsiteX137" fmla="*/ 215 w 10000"/>
              <a:gd name="connsiteY137" fmla="*/ 7379 h 10000"/>
              <a:gd name="connsiteX138" fmla="*/ 269 w 10000"/>
              <a:gd name="connsiteY138" fmla="*/ 7431 h 10000"/>
              <a:gd name="connsiteX139" fmla="*/ 323 w 10000"/>
              <a:gd name="connsiteY139" fmla="*/ 7469 h 10000"/>
              <a:gd name="connsiteX140" fmla="*/ 392 w 10000"/>
              <a:gd name="connsiteY140" fmla="*/ 7495 h 10000"/>
              <a:gd name="connsiteX141" fmla="*/ 453 w 10000"/>
              <a:gd name="connsiteY141" fmla="*/ 7520 h 10000"/>
              <a:gd name="connsiteX142" fmla="*/ 530 w 10000"/>
              <a:gd name="connsiteY142" fmla="*/ 7520 h 10000"/>
              <a:gd name="connsiteX143" fmla="*/ 676 w 10000"/>
              <a:gd name="connsiteY143" fmla="*/ 7520 h 10000"/>
              <a:gd name="connsiteX144" fmla="*/ 838 w 10000"/>
              <a:gd name="connsiteY144" fmla="*/ 7483 h 10000"/>
              <a:gd name="connsiteX145" fmla="*/ 992 w 10000"/>
              <a:gd name="connsiteY145" fmla="*/ 7431 h 10000"/>
              <a:gd name="connsiteX146" fmla="*/ 1314 w 10000"/>
              <a:gd name="connsiteY146" fmla="*/ 7302 h 10000"/>
              <a:gd name="connsiteX147" fmla="*/ 1606 w 10000"/>
              <a:gd name="connsiteY147" fmla="*/ 7173 h 10000"/>
              <a:gd name="connsiteX148" fmla="*/ 1729 w 10000"/>
              <a:gd name="connsiteY148" fmla="*/ 7108 h 10000"/>
              <a:gd name="connsiteX149" fmla="*/ 1845 w 10000"/>
              <a:gd name="connsiteY149" fmla="*/ 7095 h 10000"/>
              <a:gd name="connsiteX150" fmla="*/ 1845 w 10000"/>
              <a:gd name="connsiteY150" fmla="*/ 7095 h 10000"/>
              <a:gd name="connsiteX151" fmla="*/ 2060 w 10000"/>
              <a:gd name="connsiteY151" fmla="*/ 7057 h 10000"/>
              <a:gd name="connsiteX152" fmla="*/ 2168 w 10000"/>
              <a:gd name="connsiteY152" fmla="*/ 7057 h 10000"/>
              <a:gd name="connsiteX153" fmla="*/ 2291 w 10000"/>
              <a:gd name="connsiteY153" fmla="*/ 7081 h 10000"/>
              <a:gd name="connsiteX154" fmla="*/ 2414 w 10000"/>
              <a:gd name="connsiteY154" fmla="*/ 7108 h 10000"/>
              <a:gd name="connsiteX155" fmla="*/ 2467 w 10000"/>
              <a:gd name="connsiteY155" fmla="*/ 7135 h 10000"/>
              <a:gd name="connsiteX156" fmla="*/ 2521 w 10000"/>
              <a:gd name="connsiteY156" fmla="*/ 7185 h 10000"/>
              <a:gd name="connsiteX157" fmla="*/ 2583 w 10000"/>
              <a:gd name="connsiteY157" fmla="*/ 7250 h 10000"/>
              <a:gd name="connsiteX158" fmla="*/ 2629 w 10000"/>
              <a:gd name="connsiteY158" fmla="*/ 7315 h 10000"/>
              <a:gd name="connsiteX159" fmla="*/ 2683 w 10000"/>
              <a:gd name="connsiteY159" fmla="*/ 7392 h 10000"/>
              <a:gd name="connsiteX160" fmla="*/ 2729 w 10000"/>
              <a:gd name="connsiteY160" fmla="*/ 7483 h 10000"/>
              <a:gd name="connsiteX161" fmla="*/ 2775 w 10000"/>
              <a:gd name="connsiteY161" fmla="*/ 7573 h 10000"/>
              <a:gd name="connsiteX162" fmla="*/ 2813 w 10000"/>
              <a:gd name="connsiteY162" fmla="*/ 7700 h 10000"/>
              <a:gd name="connsiteX163" fmla="*/ 2852 w 10000"/>
              <a:gd name="connsiteY163" fmla="*/ 7842 h 10000"/>
              <a:gd name="connsiteX164" fmla="*/ 2890 w 10000"/>
              <a:gd name="connsiteY164" fmla="*/ 7996 h 10000"/>
              <a:gd name="connsiteX165" fmla="*/ 2913 w 10000"/>
              <a:gd name="connsiteY165" fmla="*/ 8164 h 10000"/>
              <a:gd name="connsiteX166" fmla="*/ 2936 w 10000"/>
              <a:gd name="connsiteY166" fmla="*/ 8371 h 10000"/>
              <a:gd name="connsiteX167" fmla="*/ 2952 w 10000"/>
              <a:gd name="connsiteY167" fmla="*/ 8576 h 10000"/>
              <a:gd name="connsiteX168" fmla="*/ 2975 w 10000"/>
              <a:gd name="connsiteY168" fmla="*/ 8809 h 10000"/>
              <a:gd name="connsiteX169" fmla="*/ 2982 w 10000"/>
              <a:gd name="connsiteY169" fmla="*/ 9080 h 10000"/>
              <a:gd name="connsiteX170" fmla="*/ 2982 w 10000"/>
              <a:gd name="connsiteY170" fmla="*/ 9363 h 10000"/>
              <a:gd name="connsiteX171" fmla="*/ 2975 w 10000"/>
              <a:gd name="connsiteY171" fmla="*/ 9659 h 10000"/>
              <a:gd name="connsiteX172" fmla="*/ 9298 w 10000"/>
              <a:gd name="connsiteY172" fmla="*/ 10000 h 10000"/>
              <a:gd name="connsiteX173" fmla="*/ 9052 w 10000"/>
              <a:gd name="connsiteY173" fmla="*/ 294 h 10000"/>
              <a:gd name="connsiteX0" fmla="*/ 9052 w 9299"/>
              <a:gd name="connsiteY0" fmla="*/ 282 h 9988"/>
              <a:gd name="connsiteX1" fmla="*/ 8378 w 9299"/>
              <a:gd name="connsiteY1" fmla="*/ 181 h 9988"/>
              <a:gd name="connsiteX2" fmla="*/ 7556 w 9299"/>
              <a:gd name="connsiteY2" fmla="*/ 285 h 9988"/>
              <a:gd name="connsiteX3" fmla="*/ 6879 w 9299"/>
              <a:gd name="connsiteY3" fmla="*/ 400 h 9988"/>
              <a:gd name="connsiteX4" fmla="*/ 6879 w 9299"/>
              <a:gd name="connsiteY4" fmla="*/ 400 h 9988"/>
              <a:gd name="connsiteX5" fmla="*/ 6764 w 9299"/>
              <a:gd name="connsiteY5" fmla="*/ 413 h 9988"/>
              <a:gd name="connsiteX6" fmla="*/ 6664 w 9299"/>
              <a:gd name="connsiteY6" fmla="*/ 439 h 9988"/>
              <a:gd name="connsiteX7" fmla="*/ 6580 w 9299"/>
              <a:gd name="connsiteY7" fmla="*/ 492 h 9988"/>
              <a:gd name="connsiteX8" fmla="*/ 6503 w 9299"/>
              <a:gd name="connsiteY8" fmla="*/ 517 h 9988"/>
              <a:gd name="connsiteX9" fmla="*/ 6434 w 9299"/>
              <a:gd name="connsiteY9" fmla="*/ 567 h 9988"/>
              <a:gd name="connsiteX10" fmla="*/ 6372 w 9299"/>
              <a:gd name="connsiteY10" fmla="*/ 633 h 9988"/>
              <a:gd name="connsiteX11" fmla="*/ 6318 w 9299"/>
              <a:gd name="connsiteY11" fmla="*/ 695 h 9988"/>
              <a:gd name="connsiteX12" fmla="*/ 6280 w 9299"/>
              <a:gd name="connsiteY12" fmla="*/ 761 h 9988"/>
              <a:gd name="connsiteX13" fmla="*/ 6241 w 9299"/>
              <a:gd name="connsiteY13" fmla="*/ 812 h 9988"/>
              <a:gd name="connsiteX14" fmla="*/ 6218 w 9299"/>
              <a:gd name="connsiteY14" fmla="*/ 902 h 9988"/>
              <a:gd name="connsiteX15" fmla="*/ 6195 w 9299"/>
              <a:gd name="connsiteY15" fmla="*/ 979 h 9988"/>
              <a:gd name="connsiteX16" fmla="*/ 6180 w 9299"/>
              <a:gd name="connsiteY16" fmla="*/ 1057 h 9988"/>
              <a:gd name="connsiteX17" fmla="*/ 6172 w 9299"/>
              <a:gd name="connsiteY17" fmla="*/ 1134 h 9988"/>
              <a:gd name="connsiteX18" fmla="*/ 6172 w 9299"/>
              <a:gd name="connsiteY18" fmla="*/ 1225 h 9988"/>
              <a:gd name="connsiteX19" fmla="*/ 6180 w 9299"/>
              <a:gd name="connsiteY19" fmla="*/ 1392 h 9988"/>
              <a:gd name="connsiteX20" fmla="*/ 6203 w 9299"/>
              <a:gd name="connsiteY20" fmla="*/ 1586 h 9988"/>
              <a:gd name="connsiteX21" fmla="*/ 6257 w 9299"/>
              <a:gd name="connsiteY21" fmla="*/ 1765 h 9988"/>
              <a:gd name="connsiteX22" fmla="*/ 6311 w 9299"/>
              <a:gd name="connsiteY22" fmla="*/ 1972 h 9988"/>
              <a:gd name="connsiteX23" fmla="*/ 6364 w 9299"/>
              <a:gd name="connsiteY23" fmla="*/ 2165 h 9988"/>
              <a:gd name="connsiteX24" fmla="*/ 6503 w 9299"/>
              <a:gd name="connsiteY24" fmla="*/ 2551 h 9988"/>
              <a:gd name="connsiteX25" fmla="*/ 6633 w 9299"/>
              <a:gd name="connsiteY25" fmla="*/ 2898 h 9988"/>
              <a:gd name="connsiteX26" fmla="*/ 6633 w 9299"/>
              <a:gd name="connsiteY26" fmla="*/ 2898 h 9988"/>
              <a:gd name="connsiteX27" fmla="*/ 6656 w 9299"/>
              <a:gd name="connsiteY27" fmla="*/ 2975 h 9988"/>
              <a:gd name="connsiteX28" fmla="*/ 6672 w 9299"/>
              <a:gd name="connsiteY28" fmla="*/ 3052 h 9988"/>
              <a:gd name="connsiteX29" fmla="*/ 6679 w 9299"/>
              <a:gd name="connsiteY29" fmla="*/ 3132 h 9988"/>
              <a:gd name="connsiteX30" fmla="*/ 6679 w 9299"/>
              <a:gd name="connsiteY30" fmla="*/ 3208 h 9988"/>
              <a:gd name="connsiteX31" fmla="*/ 6672 w 9299"/>
              <a:gd name="connsiteY31" fmla="*/ 3284 h 9988"/>
              <a:gd name="connsiteX32" fmla="*/ 6664 w 9299"/>
              <a:gd name="connsiteY32" fmla="*/ 3349 h 9988"/>
              <a:gd name="connsiteX33" fmla="*/ 6633 w 9299"/>
              <a:gd name="connsiteY33" fmla="*/ 3426 h 9988"/>
              <a:gd name="connsiteX34" fmla="*/ 6618 w 9299"/>
              <a:gd name="connsiteY34" fmla="*/ 3490 h 9988"/>
              <a:gd name="connsiteX35" fmla="*/ 6541 w 9299"/>
              <a:gd name="connsiteY35" fmla="*/ 3631 h 9988"/>
              <a:gd name="connsiteX36" fmla="*/ 6457 w 9299"/>
              <a:gd name="connsiteY36" fmla="*/ 3735 h 9988"/>
              <a:gd name="connsiteX37" fmla="*/ 6349 w 9299"/>
              <a:gd name="connsiteY37" fmla="*/ 3850 h 9988"/>
              <a:gd name="connsiteX38" fmla="*/ 6234 w 9299"/>
              <a:gd name="connsiteY38" fmla="*/ 3942 h 9988"/>
              <a:gd name="connsiteX39" fmla="*/ 6103 w 9299"/>
              <a:gd name="connsiteY39" fmla="*/ 4007 h 9988"/>
              <a:gd name="connsiteX40" fmla="*/ 5972 w 9299"/>
              <a:gd name="connsiteY40" fmla="*/ 4071 h 9988"/>
              <a:gd name="connsiteX41" fmla="*/ 5842 w 9299"/>
              <a:gd name="connsiteY41" fmla="*/ 4094 h 9988"/>
              <a:gd name="connsiteX42" fmla="*/ 5711 w 9299"/>
              <a:gd name="connsiteY42" fmla="*/ 4110 h 9988"/>
              <a:gd name="connsiteX43" fmla="*/ 5580 w 9299"/>
              <a:gd name="connsiteY43" fmla="*/ 4094 h 9988"/>
              <a:gd name="connsiteX44" fmla="*/ 5457 w 9299"/>
              <a:gd name="connsiteY44" fmla="*/ 4059 h 9988"/>
              <a:gd name="connsiteX45" fmla="*/ 5350 w 9299"/>
              <a:gd name="connsiteY45" fmla="*/ 3993 h 9988"/>
              <a:gd name="connsiteX46" fmla="*/ 5296 w 9299"/>
              <a:gd name="connsiteY46" fmla="*/ 3942 h 9988"/>
              <a:gd name="connsiteX47" fmla="*/ 5250 w 9299"/>
              <a:gd name="connsiteY47" fmla="*/ 3890 h 9988"/>
              <a:gd name="connsiteX48" fmla="*/ 5250 w 9299"/>
              <a:gd name="connsiteY48" fmla="*/ 3890 h 9988"/>
              <a:gd name="connsiteX49" fmla="*/ 5173 w 9299"/>
              <a:gd name="connsiteY49" fmla="*/ 3773 h 9988"/>
              <a:gd name="connsiteX50" fmla="*/ 5104 w 9299"/>
              <a:gd name="connsiteY50" fmla="*/ 3646 h 9988"/>
              <a:gd name="connsiteX51" fmla="*/ 5065 w 9299"/>
              <a:gd name="connsiteY51" fmla="*/ 3490 h 9988"/>
              <a:gd name="connsiteX52" fmla="*/ 5042 w 9299"/>
              <a:gd name="connsiteY52" fmla="*/ 3323 h 9988"/>
              <a:gd name="connsiteX53" fmla="*/ 5019 w 9299"/>
              <a:gd name="connsiteY53" fmla="*/ 3143 h 9988"/>
              <a:gd name="connsiteX54" fmla="*/ 5019 w 9299"/>
              <a:gd name="connsiteY54" fmla="*/ 2963 h 9988"/>
              <a:gd name="connsiteX55" fmla="*/ 5035 w 9299"/>
              <a:gd name="connsiteY55" fmla="*/ 2756 h 9988"/>
              <a:gd name="connsiteX56" fmla="*/ 5042 w 9299"/>
              <a:gd name="connsiteY56" fmla="*/ 2551 h 9988"/>
              <a:gd name="connsiteX57" fmla="*/ 5088 w 9299"/>
              <a:gd name="connsiteY57" fmla="*/ 2124 h 9988"/>
              <a:gd name="connsiteX58" fmla="*/ 5150 w 9299"/>
              <a:gd name="connsiteY58" fmla="*/ 1714 h 9988"/>
              <a:gd name="connsiteX59" fmla="*/ 5211 w 9299"/>
              <a:gd name="connsiteY59" fmla="*/ 1290 h 9988"/>
              <a:gd name="connsiteX60" fmla="*/ 5227 w 9299"/>
              <a:gd name="connsiteY60" fmla="*/ 1069 h 9988"/>
              <a:gd name="connsiteX61" fmla="*/ 5250 w 9299"/>
              <a:gd name="connsiteY61" fmla="*/ 876 h 9988"/>
              <a:gd name="connsiteX62" fmla="*/ 5250 w 9299"/>
              <a:gd name="connsiteY62" fmla="*/ 876 h 9988"/>
              <a:gd name="connsiteX63" fmla="*/ 5250 w 9299"/>
              <a:gd name="connsiteY63" fmla="*/ 786 h 9988"/>
              <a:gd name="connsiteX64" fmla="*/ 5250 w 9299"/>
              <a:gd name="connsiteY64" fmla="*/ 723 h 9988"/>
              <a:gd name="connsiteX65" fmla="*/ 5227 w 9299"/>
              <a:gd name="connsiteY65" fmla="*/ 644 h 9988"/>
              <a:gd name="connsiteX66" fmla="*/ 5211 w 9299"/>
              <a:gd name="connsiteY66" fmla="*/ 580 h 9988"/>
              <a:gd name="connsiteX67" fmla="*/ 5181 w 9299"/>
              <a:gd name="connsiteY67" fmla="*/ 517 h 9988"/>
              <a:gd name="connsiteX68" fmla="*/ 5150 w 9299"/>
              <a:gd name="connsiteY68" fmla="*/ 464 h 9988"/>
              <a:gd name="connsiteX69" fmla="*/ 5058 w 9299"/>
              <a:gd name="connsiteY69" fmla="*/ 360 h 9988"/>
              <a:gd name="connsiteX70" fmla="*/ 4958 w 9299"/>
              <a:gd name="connsiteY70" fmla="*/ 271 h 9988"/>
              <a:gd name="connsiteX71" fmla="*/ 4827 w 9299"/>
              <a:gd name="connsiteY71" fmla="*/ 195 h 9988"/>
              <a:gd name="connsiteX72" fmla="*/ 4689 w 9299"/>
              <a:gd name="connsiteY72" fmla="*/ 142 h 9988"/>
              <a:gd name="connsiteX73" fmla="*/ 4527 w 9299"/>
              <a:gd name="connsiteY73" fmla="*/ 104 h 9988"/>
              <a:gd name="connsiteX74" fmla="*/ 4358 w 9299"/>
              <a:gd name="connsiteY74" fmla="*/ 66 h 9988"/>
              <a:gd name="connsiteX75" fmla="*/ 4174 w 9299"/>
              <a:gd name="connsiteY75" fmla="*/ 39 h 9988"/>
              <a:gd name="connsiteX76" fmla="*/ 3805 w 9299"/>
              <a:gd name="connsiteY76" fmla="*/ 0 h 9988"/>
              <a:gd name="connsiteX77" fmla="*/ 3413 w 9299"/>
              <a:gd name="connsiteY77" fmla="*/ 0 h 9988"/>
              <a:gd name="connsiteX78" fmla="*/ 3036 w 9299"/>
              <a:gd name="connsiteY78" fmla="*/ 0 h 9988"/>
              <a:gd name="connsiteX79" fmla="*/ 3036 w 9299"/>
              <a:gd name="connsiteY79" fmla="*/ 0 h 9988"/>
              <a:gd name="connsiteX80" fmla="*/ 2636 w 9299"/>
              <a:gd name="connsiteY80" fmla="*/ 26 h 9988"/>
              <a:gd name="connsiteX81" fmla="*/ 2636 w 9299"/>
              <a:gd name="connsiteY81" fmla="*/ 26 h 9988"/>
              <a:gd name="connsiteX82" fmla="*/ 2390 w 9299"/>
              <a:gd name="connsiteY82" fmla="*/ 26 h 9988"/>
              <a:gd name="connsiteX83" fmla="*/ 2152 w 9299"/>
              <a:gd name="connsiteY83" fmla="*/ 39 h 9988"/>
              <a:gd name="connsiteX84" fmla="*/ 2152 w 9299"/>
              <a:gd name="connsiteY84" fmla="*/ 39 h 9988"/>
              <a:gd name="connsiteX85" fmla="*/ 2291 w 9299"/>
              <a:gd name="connsiteY85" fmla="*/ 992 h 9988"/>
              <a:gd name="connsiteX86" fmla="*/ 2406 w 9299"/>
              <a:gd name="connsiteY86" fmla="*/ 1831 h 9988"/>
              <a:gd name="connsiteX87" fmla="*/ 2483 w 9299"/>
              <a:gd name="connsiteY87" fmla="*/ 2563 h 9988"/>
              <a:gd name="connsiteX88" fmla="*/ 2544 w 9299"/>
              <a:gd name="connsiteY88" fmla="*/ 3208 h 9988"/>
              <a:gd name="connsiteX89" fmla="*/ 2560 w 9299"/>
              <a:gd name="connsiteY89" fmla="*/ 3735 h 9988"/>
              <a:gd name="connsiteX90" fmla="*/ 2567 w 9299"/>
              <a:gd name="connsiteY90" fmla="*/ 3966 h 9988"/>
              <a:gd name="connsiteX91" fmla="*/ 2560 w 9299"/>
              <a:gd name="connsiteY91" fmla="*/ 4185 h 9988"/>
              <a:gd name="connsiteX92" fmla="*/ 2552 w 9299"/>
              <a:gd name="connsiteY92" fmla="*/ 4379 h 9988"/>
              <a:gd name="connsiteX93" fmla="*/ 2544 w 9299"/>
              <a:gd name="connsiteY93" fmla="*/ 4545 h 9988"/>
              <a:gd name="connsiteX94" fmla="*/ 2513 w 9299"/>
              <a:gd name="connsiteY94" fmla="*/ 4702 h 9988"/>
              <a:gd name="connsiteX95" fmla="*/ 2498 w 9299"/>
              <a:gd name="connsiteY95" fmla="*/ 4842 h 9988"/>
              <a:gd name="connsiteX96" fmla="*/ 2460 w 9299"/>
              <a:gd name="connsiteY96" fmla="*/ 4958 h 9988"/>
              <a:gd name="connsiteX97" fmla="*/ 2421 w 9299"/>
              <a:gd name="connsiteY97" fmla="*/ 5062 h 9988"/>
              <a:gd name="connsiteX98" fmla="*/ 2383 w 9299"/>
              <a:gd name="connsiteY98" fmla="*/ 5140 h 9988"/>
              <a:gd name="connsiteX99" fmla="*/ 2337 w 9299"/>
              <a:gd name="connsiteY99" fmla="*/ 5203 h 9988"/>
              <a:gd name="connsiteX100" fmla="*/ 2283 w 9299"/>
              <a:gd name="connsiteY100" fmla="*/ 5269 h 9988"/>
              <a:gd name="connsiteX101" fmla="*/ 2229 w 9299"/>
              <a:gd name="connsiteY101" fmla="*/ 5307 h 9988"/>
              <a:gd name="connsiteX102" fmla="*/ 2168 w 9299"/>
              <a:gd name="connsiteY102" fmla="*/ 5333 h 9988"/>
              <a:gd name="connsiteX103" fmla="*/ 2106 w 9299"/>
              <a:gd name="connsiteY103" fmla="*/ 5344 h 9988"/>
              <a:gd name="connsiteX104" fmla="*/ 2029 w 9299"/>
              <a:gd name="connsiteY104" fmla="*/ 5344 h 9988"/>
              <a:gd name="connsiteX105" fmla="*/ 1952 w 9299"/>
              <a:gd name="connsiteY105" fmla="*/ 5344 h 9988"/>
              <a:gd name="connsiteX106" fmla="*/ 1806 w 9299"/>
              <a:gd name="connsiteY106" fmla="*/ 5307 h 9988"/>
              <a:gd name="connsiteX107" fmla="*/ 1630 w 9299"/>
              <a:gd name="connsiteY107" fmla="*/ 5203 h 9988"/>
              <a:gd name="connsiteX108" fmla="*/ 1453 w 9299"/>
              <a:gd name="connsiteY108" fmla="*/ 5099 h 9988"/>
              <a:gd name="connsiteX109" fmla="*/ 1453 w 9299"/>
              <a:gd name="connsiteY109" fmla="*/ 5099 h 9988"/>
              <a:gd name="connsiteX110" fmla="*/ 1107 w 9299"/>
              <a:gd name="connsiteY110" fmla="*/ 4881 h 9988"/>
              <a:gd name="connsiteX111" fmla="*/ 961 w 9299"/>
              <a:gd name="connsiteY111" fmla="*/ 4792 h 9988"/>
              <a:gd name="connsiteX112" fmla="*/ 815 w 9299"/>
              <a:gd name="connsiteY112" fmla="*/ 4702 h 9988"/>
              <a:gd name="connsiteX113" fmla="*/ 699 w 9299"/>
              <a:gd name="connsiteY113" fmla="*/ 4661 h 9988"/>
              <a:gd name="connsiteX114" fmla="*/ 584 w 9299"/>
              <a:gd name="connsiteY114" fmla="*/ 4624 h 9988"/>
              <a:gd name="connsiteX115" fmla="*/ 484 w 9299"/>
              <a:gd name="connsiteY115" fmla="*/ 4612 h 9988"/>
              <a:gd name="connsiteX116" fmla="*/ 400 w 9299"/>
              <a:gd name="connsiteY116" fmla="*/ 4649 h 9988"/>
              <a:gd name="connsiteX117" fmla="*/ 354 w 9299"/>
              <a:gd name="connsiteY117" fmla="*/ 4675 h 9988"/>
              <a:gd name="connsiteX118" fmla="*/ 315 w 9299"/>
              <a:gd name="connsiteY118" fmla="*/ 4702 h 9988"/>
              <a:gd name="connsiteX119" fmla="*/ 277 w 9299"/>
              <a:gd name="connsiteY119" fmla="*/ 4752 h 9988"/>
              <a:gd name="connsiteX120" fmla="*/ 246 w 9299"/>
              <a:gd name="connsiteY120" fmla="*/ 4806 h 9988"/>
              <a:gd name="connsiteX121" fmla="*/ 192 w 9299"/>
              <a:gd name="connsiteY121" fmla="*/ 4921 h 9988"/>
              <a:gd name="connsiteX122" fmla="*/ 138 w 9299"/>
              <a:gd name="connsiteY122" fmla="*/ 5099 h 9988"/>
              <a:gd name="connsiteX123" fmla="*/ 92 w 9299"/>
              <a:gd name="connsiteY123" fmla="*/ 5320 h 9988"/>
              <a:gd name="connsiteX124" fmla="*/ 54 w 9299"/>
              <a:gd name="connsiteY124" fmla="*/ 5603 h 9988"/>
              <a:gd name="connsiteX125" fmla="*/ 23 w 9299"/>
              <a:gd name="connsiteY125" fmla="*/ 5911 h 9988"/>
              <a:gd name="connsiteX126" fmla="*/ 0 w 9299"/>
              <a:gd name="connsiteY126" fmla="*/ 6271 h 9988"/>
              <a:gd name="connsiteX127" fmla="*/ 0 w 9299"/>
              <a:gd name="connsiteY127" fmla="*/ 6271 h 9988"/>
              <a:gd name="connsiteX128" fmla="*/ 0 w 9299"/>
              <a:gd name="connsiteY128" fmla="*/ 6480 h 9988"/>
              <a:gd name="connsiteX129" fmla="*/ 0 w 9299"/>
              <a:gd name="connsiteY129" fmla="*/ 6645 h 9988"/>
              <a:gd name="connsiteX130" fmla="*/ 8 w 9299"/>
              <a:gd name="connsiteY130" fmla="*/ 6787 h 9988"/>
              <a:gd name="connsiteX131" fmla="*/ 23 w 9299"/>
              <a:gd name="connsiteY131" fmla="*/ 6929 h 9988"/>
              <a:gd name="connsiteX132" fmla="*/ 54 w 9299"/>
              <a:gd name="connsiteY132" fmla="*/ 7045 h 9988"/>
              <a:gd name="connsiteX133" fmla="*/ 85 w 9299"/>
              <a:gd name="connsiteY133" fmla="*/ 7149 h 9988"/>
              <a:gd name="connsiteX134" fmla="*/ 115 w 9299"/>
              <a:gd name="connsiteY134" fmla="*/ 7238 h 9988"/>
              <a:gd name="connsiteX135" fmla="*/ 161 w 9299"/>
              <a:gd name="connsiteY135" fmla="*/ 7315 h 9988"/>
              <a:gd name="connsiteX136" fmla="*/ 215 w 9299"/>
              <a:gd name="connsiteY136" fmla="*/ 7367 h 9988"/>
              <a:gd name="connsiteX137" fmla="*/ 269 w 9299"/>
              <a:gd name="connsiteY137" fmla="*/ 7419 h 9988"/>
              <a:gd name="connsiteX138" fmla="*/ 323 w 9299"/>
              <a:gd name="connsiteY138" fmla="*/ 7457 h 9988"/>
              <a:gd name="connsiteX139" fmla="*/ 392 w 9299"/>
              <a:gd name="connsiteY139" fmla="*/ 7483 h 9988"/>
              <a:gd name="connsiteX140" fmla="*/ 453 w 9299"/>
              <a:gd name="connsiteY140" fmla="*/ 7508 h 9988"/>
              <a:gd name="connsiteX141" fmla="*/ 530 w 9299"/>
              <a:gd name="connsiteY141" fmla="*/ 7508 h 9988"/>
              <a:gd name="connsiteX142" fmla="*/ 676 w 9299"/>
              <a:gd name="connsiteY142" fmla="*/ 7508 h 9988"/>
              <a:gd name="connsiteX143" fmla="*/ 838 w 9299"/>
              <a:gd name="connsiteY143" fmla="*/ 7471 h 9988"/>
              <a:gd name="connsiteX144" fmla="*/ 992 w 9299"/>
              <a:gd name="connsiteY144" fmla="*/ 7419 h 9988"/>
              <a:gd name="connsiteX145" fmla="*/ 1314 w 9299"/>
              <a:gd name="connsiteY145" fmla="*/ 7290 h 9988"/>
              <a:gd name="connsiteX146" fmla="*/ 1606 w 9299"/>
              <a:gd name="connsiteY146" fmla="*/ 7161 h 9988"/>
              <a:gd name="connsiteX147" fmla="*/ 1729 w 9299"/>
              <a:gd name="connsiteY147" fmla="*/ 7096 h 9988"/>
              <a:gd name="connsiteX148" fmla="*/ 1845 w 9299"/>
              <a:gd name="connsiteY148" fmla="*/ 7083 h 9988"/>
              <a:gd name="connsiteX149" fmla="*/ 1845 w 9299"/>
              <a:gd name="connsiteY149" fmla="*/ 7083 h 9988"/>
              <a:gd name="connsiteX150" fmla="*/ 2060 w 9299"/>
              <a:gd name="connsiteY150" fmla="*/ 7045 h 9988"/>
              <a:gd name="connsiteX151" fmla="*/ 2168 w 9299"/>
              <a:gd name="connsiteY151" fmla="*/ 7045 h 9988"/>
              <a:gd name="connsiteX152" fmla="*/ 2291 w 9299"/>
              <a:gd name="connsiteY152" fmla="*/ 7069 h 9988"/>
              <a:gd name="connsiteX153" fmla="*/ 2414 w 9299"/>
              <a:gd name="connsiteY153" fmla="*/ 7096 h 9988"/>
              <a:gd name="connsiteX154" fmla="*/ 2467 w 9299"/>
              <a:gd name="connsiteY154" fmla="*/ 7123 h 9988"/>
              <a:gd name="connsiteX155" fmla="*/ 2521 w 9299"/>
              <a:gd name="connsiteY155" fmla="*/ 7173 h 9988"/>
              <a:gd name="connsiteX156" fmla="*/ 2583 w 9299"/>
              <a:gd name="connsiteY156" fmla="*/ 7238 h 9988"/>
              <a:gd name="connsiteX157" fmla="*/ 2629 w 9299"/>
              <a:gd name="connsiteY157" fmla="*/ 7303 h 9988"/>
              <a:gd name="connsiteX158" fmla="*/ 2683 w 9299"/>
              <a:gd name="connsiteY158" fmla="*/ 7380 h 9988"/>
              <a:gd name="connsiteX159" fmla="*/ 2729 w 9299"/>
              <a:gd name="connsiteY159" fmla="*/ 7471 h 9988"/>
              <a:gd name="connsiteX160" fmla="*/ 2775 w 9299"/>
              <a:gd name="connsiteY160" fmla="*/ 7561 h 9988"/>
              <a:gd name="connsiteX161" fmla="*/ 2813 w 9299"/>
              <a:gd name="connsiteY161" fmla="*/ 7688 h 9988"/>
              <a:gd name="connsiteX162" fmla="*/ 2852 w 9299"/>
              <a:gd name="connsiteY162" fmla="*/ 7830 h 9988"/>
              <a:gd name="connsiteX163" fmla="*/ 2890 w 9299"/>
              <a:gd name="connsiteY163" fmla="*/ 7984 h 9988"/>
              <a:gd name="connsiteX164" fmla="*/ 2913 w 9299"/>
              <a:gd name="connsiteY164" fmla="*/ 8152 h 9988"/>
              <a:gd name="connsiteX165" fmla="*/ 2936 w 9299"/>
              <a:gd name="connsiteY165" fmla="*/ 8359 h 9988"/>
              <a:gd name="connsiteX166" fmla="*/ 2952 w 9299"/>
              <a:gd name="connsiteY166" fmla="*/ 8564 h 9988"/>
              <a:gd name="connsiteX167" fmla="*/ 2975 w 9299"/>
              <a:gd name="connsiteY167" fmla="*/ 8797 h 9988"/>
              <a:gd name="connsiteX168" fmla="*/ 2982 w 9299"/>
              <a:gd name="connsiteY168" fmla="*/ 9068 h 9988"/>
              <a:gd name="connsiteX169" fmla="*/ 2982 w 9299"/>
              <a:gd name="connsiteY169" fmla="*/ 9351 h 9988"/>
              <a:gd name="connsiteX170" fmla="*/ 2975 w 9299"/>
              <a:gd name="connsiteY170" fmla="*/ 9647 h 9988"/>
              <a:gd name="connsiteX171" fmla="*/ 9298 w 9299"/>
              <a:gd name="connsiteY171" fmla="*/ 9988 h 9988"/>
              <a:gd name="connsiteX172" fmla="*/ 9052 w 9299"/>
              <a:gd name="connsiteY172" fmla="*/ 282 h 9988"/>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086 w 10000"/>
              <a:gd name="connsiteY170" fmla="*/ 9659 h 10000"/>
              <a:gd name="connsiteX171" fmla="*/ 9999 w 10000"/>
              <a:gd name="connsiteY171" fmla="*/ 10000 h 10000"/>
              <a:gd name="connsiteX172" fmla="*/ 9658 w 10000"/>
              <a:gd name="connsiteY172" fmla="*/ 282 h 10000"/>
              <a:gd name="connsiteX0" fmla="*/ 9658 w 9673"/>
              <a:gd name="connsiteY0" fmla="*/ 282 h 9735"/>
              <a:gd name="connsiteX1" fmla="*/ 9010 w 9673"/>
              <a:gd name="connsiteY1" fmla="*/ 181 h 9735"/>
              <a:gd name="connsiteX2" fmla="*/ 8126 w 9673"/>
              <a:gd name="connsiteY2" fmla="*/ 285 h 9735"/>
              <a:gd name="connsiteX3" fmla="*/ 7398 w 9673"/>
              <a:gd name="connsiteY3" fmla="*/ 400 h 9735"/>
              <a:gd name="connsiteX4" fmla="*/ 7398 w 9673"/>
              <a:gd name="connsiteY4" fmla="*/ 400 h 9735"/>
              <a:gd name="connsiteX5" fmla="*/ 7274 w 9673"/>
              <a:gd name="connsiteY5" fmla="*/ 413 h 9735"/>
              <a:gd name="connsiteX6" fmla="*/ 7166 w 9673"/>
              <a:gd name="connsiteY6" fmla="*/ 440 h 9735"/>
              <a:gd name="connsiteX7" fmla="*/ 7076 w 9673"/>
              <a:gd name="connsiteY7" fmla="*/ 493 h 9735"/>
              <a:gd name="connsiteX8" fmla="*/ 6993 w 9673"/>
              <a:gd name="connsiteY8" fmla="*/ 518 h 9735"/>
              <a:gd name="connsiteX9" fmla="*/ 6919 w 9673"/>
              <a:gd name="connsiteY9" fmla="*/ 568 h 9735"/>
              <a:gd name="connsiteX10" fmla="*/ 6852 w 9673"/>
              <a:gd name="connsiteY10" fmla="*/ 634 h 9735"/>
              <a:gd name="connsiteX11" fmla="*/ 6794 w 9673"/>
              <a:gd name="connsiteY11" fmla="*/ 696 h 9735"/>
              <a:gd name="connsiteX12" fmla="*/ 6753 w 9673"/>
              <a:gd name="connsiteY12" fmla="*/ 762 h 9735"/>
              <a:gd name="connsiteX13" fmla="*/ 6711 w 9673"/>
              <a:gd name="connsiteY13" fmla="*/ 813 h 9735"/>
              <a:gd name="connsiteX14" fmla="*/ 6687 w 9673"/>
              <a:gd name="connsiteY14" fmla="*/ 903 h 9735"/>
              <a:gd name="connsiteX15" fmla="*/ 6662 w 9673"/>
              <a:gd name="connsiteY15" fmla="*/ 980 h 9735"/>
              <a:gd name="connsiteX16" fmla="*/ 6646 w 9673"/>
              <a:gd name="connsiteY16" fmla="*/ 1058 h 9735"/>
              <a:gd name="connsiteX17" fmla="*/ 6637 w 9673"/>
              <a:gd name="connsiteY17" fmla="*/ 1135 h 9735"/>
              <a:gd name="connsiteX18" fmla="*/ 6637 w 9673"/>
              <a:gd name="connsiteY18" fmla="*/ 1226 h 9735"/>
              <a:gd name="connsiteX19" fmla="*/ 6646 w 9673"/>
              <a:gd name="connsiteY19" fmla="*/ 1394 h 9735"/>
              <a:gd name="connsiteX20" fmla="*/ 6671 w 9673"/>
              <a:gd name="connsiteY20" fmla="*/ 1588 h 9735"/>
              <a:gd name="connsiteX21" fmla="*/ 6729 w 9673"/>
              <a:gd name="connsiteY21" fmla="*/ 1767 h 9735"/>
              <a:gd name="connsiteX22" fmla="*/ 6787 w 9673"/>
              <a:gd name="connsiteY22" fmla="*/ 1974 h 9735"/>
              <a:gd name="connsiteX23" fmla="*/ 6844 w 9673"/>
              <a:gd name="connsiteY23" fmla="*/ 2168 h 9735"/>
              <a:gd name="connsiteX24" fmla="*/ 6993 w 9673"/>
              <a:gd name="connsiteY24" fmla="*/ 2554 h 9735"/>
              <a:gd name="connsiteX25" fmla="*/ 7133 w 9673"/>
              <a:gd name="connsiteY25" fmla="*/ 2901 h 9735"/>
              <a:gd name="connsiteX26" fmla="*/ 7133 w 9673"/>
              <a:gd name="connsiteY26" fmla="*/ 2901 h 9735"/>
              <a:gd name="connsiteX27" fmla="*/ 7158 w 9673"/>
              <a:gd name="connsiteY27" fmla="*/ 2979 h 9735"/>
              <a:gd name="connsiteX28" fmla="*/ 7175 w 9673"/>
              <a:gd name="connsiteY28" fmla="*/ 3056 h 9735"/>
              <a:gd name="connsiteX29" fmla="*/ 7182 w 9673"/>
              <a:gd name="connsiteY29" fmla="*/ 3136 h 9735"/>
              <a:gd name="connsiteX30" fmla="*/ 7182 w 9673"/>
              <a:gd name="connsiteY30" fmla="*/ 3212 h 9735"/>
              <a:gd name="connsiteX31" fmla="*/ 7175 w 9673"/>
              <a:gd name="connsiteY31" fmla="*/ 3288 h 9735"/>
              <a:gd name="connsiteX32" fmla="*/ 7166 w 9673"/>
              <a:gd name="connsiteY32" fmla="*/ 3353 h 9735"/>
              <a:gd name="connsiteX33" fmla="*/ 7133 w 9673"/>
              <a:gd name="connsiteY33" fmla="*/ 3430 h 9735"/>
              <a:gd name="connsiteX34" fmla="*/ 7117 w 9673"/>
              <a:gd name="connsiteY34" fmla="*/ 3494 h 9735"/>
              <a:gd name="connsiteX35" fmla="*/ 7034 w 9673"/>
              <a:gd name="connsiteY35" fmla="*/ 3635 h 9735"/>
              <a:gd name="connsiteX36" fmla="*/ 6944 w 9673"/>
              <a:gd name="connsiteY36" fmla="*/ 3739 h 9735"/>
              <a:gd name="connsiteX37" fmla="*/ 6828 w 9673"/>
              <a:gd name="connsiteY37" fmla="*/ 3855 h 9735"/>
              <a:gd name="connsiteX38" fmla="*/ 6704 w 9673"/>
              <a:gd name="connsiteY38" fmla="*/ 3947 h 9735"/>
              <a:gd name="connsiteX39" fmla="*/ 6563 w 9673"/>
              <a:gd name="connsiteY39" fmla="*/ 4012 h 9735"/>
              <a:gd name="connsiteX40" fmla="*/ 6422 w 9673"/>
              <a:gd name="connsiteY40" fmla="*/ 4076 h 9735"/>
              <a:gd name="connsiteX41" fmla="*/ 6282 w 9673"/>
              <a:gd name="connsiteY41" fmla="*/ 4099 h 9735"/>
              <a:gd name="connsiteX42" fmla="*/ 6142 w 9673"/>
              <a:gd name="connsiteY42" fmla="*/ 4115 h 9735"/>
              <a:gd name="connsiteX43" fmla="*/ 6001 w 9673"/>
              <a:gd name="connsiteY43" fmla="*/ 4099 h 9735"/>
              <a:gd name="connsiteX44" fmla="*/ 5868 w 9673"/>
              <a:gd name="connsiteY44" fmla="*/ 4064 h 9735"/>
              <a:gd name="connsiteX45" fmla="*/ 5753 w 9673"/>
              <a:gd name="connsiteY45" fmla="*/ 3998 h 9735"/>
              <a:gd name="connsiteX46" fmla="*/ 5695 w 9673"/>
              <a:gd name="connsiteY46" fmla="*/ 3947 h 9735"/>
              <a:gd name="connsiteX47" fmla="*/ 5646 w 9673"/>
              <a:gd name="connsiteY47" fmla="*/ 3895 h 9735"/>
              <a:gd name="connsiteX48" fmla="*/ 5646 w 9673"/>
              <a:gd name="connsiteY48" fmla="*/ 3895 h 9735"/>
              <a:gd name="connsiteX49" fmla="*/ 5563 w 9673"/>
              <a:gd name="connsiteY49" fmla="*/ 3778 h 9735"/>
              <a:gd name="connsiteX50" fmla="*/ 5489 w 9673"/>
              <a:gd name="connsiteY50" fmla="*/ 3650 h 9735"/>
              <a:gd name="connsiteX51" fmla="*/ 5447 w 9673"/>
              <a:gd name="connsiteY51" fmla="*/ 3494 h 9735"/>
              <a:gd name="connsiteX52" fmla="*/ 5422 w 9673"/>
              <a:gd name="connsiteY52" fmla="*/ 3327 h 9735"/>
              <a:gd name="connsiteX53" fmla="*/ 5397 w 9673"/>
              <a:gd name="connsiteY53" fmla="*/ 3147 h 9735"/>
              <a:gd name="connsiteX54" fmla="*/ 5397 w 9673"/>
              <a:gd name="connsiteY54" fmla="*/ 2967 h 9735"/>
              <a:gd name="connsiteX55" fmla="*/ 5415 w 9673"/>
              <a:gd name="connsiteY55" fmla="*/ 2759 h 9735"/>
              <a:gd name="connsiteX56" fmla="*/ 5422 w 9673"/>
              <a:gd name="connsiteY56" fmla="*/ 2554 h 9735"/>
              <a:gd name="connsiteX57" fmla="*/ 5472 w 9673"/>
              <a:gd name="connsiteY57" fmla="*/ 2127 h 9735"/>
              <a:gd name="connsiteX58" fmla="*/ 5538 w 9673"/>
              <a:gd name="connsiteY58" fmla="*/ 1716 h 9735"/>
              <a:gd name="connsiteX59" fmla="*/ 5604 w 9673"/>
              <a:gd name="connsiteY59" fmla="*/ 1292 h 9735"/>
              <a:gd name="connsiteX60" fmla="*/ 5621 w 9673"/>
              <a:gd name="connsiteY60" fmla="*/ 1070 h 9735"/>
              <a:gd name="connsiteX61" fmla="*/ 5646 w 9673"/>
              <a:gd name="connsiteY61" fmla="*/ 877 h 9735"/>
              <a:gd name="connsiteX62" fmla="*/ 5646 w 9673"/>
              <a:gd name="connsiteY62" fmla="*/ 877 h 9735"/>
              <a:gd name="connsiteX63" fmla="*/ 5646 w 9673"/>
              <a:gd name="connsiteY63" fmla="*/ 787 h 9735"/>
              <a:gd name="connsiteX64" fmla="*/ 5646 w 9673"/>
              <a:gd name="connsiteY64" fmla="*/ 724 h 9735"/>
              <a:gd name="connsiteX65" fmla="*/ 5621 w 9673"/>
              <a:gd name="connsiteY65" fmla="*/ 645 h 9735"/>
              <a:gd name="connsiteX66" fmla="*/ 5604 w 9673"/>
              <a:gd name="connsiteY66" fmla="*/ 581 h 9735"/>
              <a:gd name="connsiteX67" fmla="*/ 5572 w 9673"/>
              <a:gd name="connsiteY67" fmla="*/ 518 h 9735"/>
              <a:gd name="connsiteX68" fmla="*/ 5538 w 9673"/>
              <a:gd name="connsiteY68" fmla="*/ 465 h 9735"/>
              <a:gd name="connsiteX69" fmla="*/ 5439 w 9673"/>
              <a:gd name="connsiteY69" fmla="*/ 360 h 9735"/>
              <a:gd name="connsiteX70" fmla="*/ 5332 w 9673"/>
              <a:gd name="connsiteY70" fmla="*/ 271 h 9735"/>
              <a:gd name="connsiteX71" fmla="*/ 5191 w 9673"/>
              <a:gd name="connsiteY71" fmla="*/ 195 h 9735"/>
              <a:gd name="connsiteX72" fmla="*/ 5042 w 9673"/>
              <a:gd name="connsiteY72" fmla="*/ 142 h 9735"/>
              <a:gd name="connsiteX73" fmla="*/ 4868 w 9673"/>
              <a:gd name="connsiteY73" fmla="*/ 104 h 9735"/>
              <a:gd name="connsiteX74" fmla="*/ 4687 w 9673"/>
              <a:gd name="connsiteY74" fmla="*/ 66 h 9735"/>
              <a:gd name="connsiteX75" fmla="*/ 4489 w 9673"/>
              <a:gd name="connsiteY75" fmla="*/ 39 h 9735"/>
              <a:gd name="connsiteX76" fmla="*/ 4092 w 9673"/>
              <a:gd name="connsiteY76" fmla="*/ 0 h 9735"/>
              <a:gd name="connsiteX77" fmla="*/ 3670 w 9673"/>
              <a:gd name="connsiteY77" fmla="*/ 0 h 9735"/>
              <a:gd name="connsiteX78" fmla="*/ 3265 w 9673"/>
              <a:gd name="connsiteY78" fmla="*/ 0 h 9735"/>
              <a:gd name="connsiteX79" fmla="*/ 3265 w 9673"/>
              <a:gd name="connsiteY79" fmla="*/ 0 h 9735"/>
              <a:gd name="connsiteX80" fmla="*/ 2835 w 9673"/>
              <a:gd name="connsiteY80" fmla="*/ 26 h 9735"/>
              <a:gd name="connsiteX81" fmla="*/ 2835 w 9673"/>
              <a:gd name="connsiteY81" fmla="*/ 26 h 9735"/>
              <a:gd name="connsiteX82" fmla="*/ 2570 w 9673"/>
              <a:gd name="connsiteY82" fmla="*/ 26 h 9735"/>
              <a:gd name="connsiteX83" fmla="*/ 2314 w 9673"/>
              <a:gd name="connsiteY83" fmla="*/ 39 h 9735"/>
              <a:gd name="connsiteX84" fmla="*/ 2314 w 9673"/>
              <a:gd name="connsiteY84" fmla="*/ 39 h 9735"/>
              <a:gd name="connsiteX85" fmla="*/ 2464 w 9673"/>
              <a:gd name="connsiteY85" fmla="*/ 993 h 9735"/>
              <a:gd name="connsiteX86" fmla="*/ 2587 w 9673"/>
              <a:gd name="connsiteY86" fmla="*/ 1833 h 9735"/>
              <a:gd name="connsiteX87" fmla="*/ 2670 w 9673"/>
              <a:gd name="connsiteY87" fmla="*/ 2566 h 9735"/>
              <a:gd name="connsiteX88" fmla="*/ 2736 w 9673"/>
              <a:gd name="connsiteY88" fmla="*/ 3212 h 9735"/>
              <a:gd name="connsiteX89" fmla="*/ 2753 w 9673"/>
              <a:gd name="connsiteY89" fmla="*/ 3739 h 9735"/>
              <a:gd name="connsiteX90" fmla="*/ 2761 w 9673"/>
              <a:gd name="connsiteY90" fmla="*/ 3971 h 9735"/>
              <a:gd name="connsiteX91" fmla="*/ 2753 w 9673"/>
              <a:gd name="connsiteY91" fmla="*/ 4190 h 9735"/>
              <a:gd name="connsiteX92" fmla="*/ 2744 w 9673"/>
              <a:gd name="connsiteY92" fmla="*/ 4384 h 9735"/>
              <a:gd name="connsiteX93" fmla="*/ 2736 w 9673"/>
              <a:gd name="connsiteY93" fmla="*/ 4550 h 9735"/>
              <a:gd name="connsiteX94" fmla="*/ 2702 w 9673"/>
              <a:gd name="connsiteY94" fmla="*/ 4708 h 9735"/>
              <a:gd name="connsiteX95" fmla="*/ 2686 w 9673"/>
              <a:gd name="connsiteY95" fmla="*/ 4848 h 9735"/>
              <a:gd name="connsiteX96" fmla="*/ 2645 w 9673"/>
              <a:gd name="connsiteY96" fmla="*/ 4964 h 9735"/>
              <a:gd name="connsiteX97" fmla="*/ 2604 w 9673"/>
              <a:gd name="connsiteY97" fmla="*/ 5068 h 9735"/>
              <a:gd name="connsiteX98" fmla="*/ 2563 w 9673"/>
              <a:gd name="connsiteY98" fmla="*/ 5146 h 9735"/>
              <a:gd name="connsiteX99" fmla="*/ 2513 w 9673"/>
              <a:gd name="connsiteY99" fmla="*/ 5209 h 9735"/>
              <a:gd name="connsiteX100" fmla="*/ 2455 w 9673"/>
              <a:gd name="connsiteY100" fmla="*/ 5275 h 9735"/>
              <a:gd name="connsiteX101" fmla="*/ 2397 w 9673"/>
              <a:gd name="connsiteY101" fmla="*/ 5313 h 9735"/>
              <a:gd name="connsiteX102" fmla="*/ 2331 w 9673"/>
              <a:gd name="connsiteY102" fmla="*/ 5339 h 9735"/>
              <a:gd name="connsiteX103" fmla="*/ 2265 w 9673"/>
              <a:gd name="connsiteY103" fmla="*/ 5350 h 9735"/>
              <a:gd name="connsiteX104" fmla="*/ 2182 w 9673"/>
              <a:gd name="connsiteY104" fmla="*/ 5350 h 9735"/>
              <a:gd name="connsiteX105" fmla="*/ 2099 w 9673"/>
              <a:gd name="connsiteY105" fmla="*/ 5350 h 9735"/>
              <a:gd name="connsiteX106" fmla="*/ 1942 w 9673"/>
              <a:gd name="connsiteY106" fmla="*/ 5313 h 9735"/>
              <a:gd name="connsiteX107" fmla="*/ 1753 w 9673"/>
              <a:gd name="connsiteY107" fmla="*/ 5209 h 9735"/>
              <a:gd name="connsiteX108" fmla="*/ 1563 w 9673"/>
              <a:gd name="connsiteY108" fmla="*/ 5105 h 9735"/>
              <a:gd name="connsiteX109" fmla="*/ 1563 w 9673"/>
              <a:gd name="connsiteY109" fmla="*/ 5105 h 9735"/>
              <a:gd name="connsiteX110" fmla="*/ 1190 w 9673"/>
              <a:gd name="connsiteY110" fmla="*/ 4887 h 9735"/>
              <a:gd name="connsiteX111" fmla="*/ 1033 w 9673"/>
              <a:gd name="connsiteY111" fmla="*/ 4798 h 9735"/>
              <a:gd name="connsiteX112" fmla="*/ 876 w 9673"/>
              <a:gd name="connsiteY112" fmla="*/ 4708 h 9735"/>
              <a:gd name="connsiteX113" fmla="*/ 752 w 9673"/>
              <a:gd name="connsiteY113" fmla="*/ 4667 h 9735"/>
              <a:gd name="connsiteX114" fmla="*/ 628 w 9673"/>
              <a:gd name="connsiteY114" fmla="*/ 4630 h 9735"/>
              <a:gd name="connsiteX115" fmla="*/ 520 w 9673"/>
              <a:gd name="connsiteY115" fmla="*/ 4618 h 9735"/>
              <a:gd name="connsiteX116" fmla="*/ 430 w 9673"/>
              <a:gd name="connsiteY116" fmla="*/ 4655 h 9735"/>
              <a:gd name="connsiteX117" fmla="*/ 381 w 9673"/>
              <a:gd name="connsiteY117" fmla="*/ 4681 h 9735"/>
              <a:gd name="connsiteX118" fmla="*/ 339 w 9673"/>
              <a:gd name="connsiteY118" fmla="*/ 4708 h 9735"/>
              <a:gd name="connsiteX119" fmla="*/ 298 w 9673"/>
              <a:gd name="connsiteY119" fmla="*/ 4758 h 9735"/>
              <a:gd name="connsiteX120" fmla="*/ 265 w 9673"/>
              <a:gd name="connsiteY120" fmla="*/ 4812 h 9735"/>
              <a:gd name="connsiteX121" fmla="*/ 206 w 9673"/>
              <a:gd name="connsiteY121" fmla="*/ 4927 h 9735"/>
              <a:gd name="connsiteX122" fmla="*/ 148 w 9673"/>
              <a:gd name="connsiteY122" fmla="*/ 5105 h 9735"/>
              <a:gd name="connsiteX123" fmla="*/ 99 w 9673"/>
              <a:gd name="connsiteY123" fmla="*/ 5326 h 9735"/>
              <a:gd name="connsiteX124" fmla="*/ 58 w 9673"/>
              <a:gd name="connsiteY124" fmla="*/ 5610 h 9735"/>
              <a:gd name="connsiteX125" fmla="*/ 25 w 9673"/>
              <a:gd name="connsiteY125" fmla="*/ 5918 h 9735"/>
              <a:gd name="connsiteX126" fmla="*/ 0 w 9673"/>
              <a:gd name="connsiteY126" fmla="*/ 6279 h 9735"/>
              <a:gd name="connsiteX127" fmla="*/ 0 w 9673"/>
              <a:gd name="connsiteY127" fmla="*/ 6279 h 9735"/>
              <a:gd name="connsiteX128" fmla="*/ 0 w 9673"/>
              <a:gd name="connsiteY128" fmla="*/ 6488 h 9735"/>
              <a:gd name="connsiteX129" fmla="*/ 0 w 9673"/>
              <a:gd name="connsiteY129" fmla="*/ 6653 h 9735"/>
              <a:gd name="connsiteX130" fmla="*/ 9 w 9673"/>
              <a:gd name="connsiteY130" fmla="*/ 6795 h 9735"/>
              <a:gd name="connsiteX131" fmla="*/ 25 w 9673"/>
              <a:gd name="connsiteY131" fmla="*/ 6937 h 9735"/>
              <a:gd name="connsiteX132" fmla="*/ 58 w 9673"/>
              <a:gd name="connsiteY132" fmla="*/ 7053 h 9735"/>
              <a:gd name="connsiteX133" fmla="*/ 91 w 9673"/>
              <a:gd name="connsiteY133" fmla="*/ 7158 h 9735"/>
              <a:gd name="connsiteX134" fmla="*/ 124 w 9673"/>
              <a:gd name="connsiteY134" fmla="*/ 7247 h 9735"/>
              <a:gd name="connsiteX135" fmla="*/ 173 w 9673"/>
              <a:gd name="connsiteY135" fmla="*/ 7324 h 9735"/>
              <a:gd name="connsiteX136" fmla="*/ 231 w 9673"/>
              <a:gd name="connsiteY136" fmla="*/ 7376 h 9735"/>
              <a:gd name="connsiteX137" fmla="*/ 289 w 9673"/>
              <a:gd name="connsiteY137" fmla="*/ 7428 h 9735"/>
              <a:gd name="connsiteX138" fmla="*/ 347 w 9673"/>
              <a:gd name="connsiteY138" fmla="*/ 7466 h 9735"/>
              <a:gd name="connsiteX139" fmla="*/ 422 w 9673"/>
              <a:gd name="connsiteY139" fmla="*/ 7492 h 9735"/>
              <a:gd name="connsiteX140" fmla="*/ 487 w 9673"/>
              <a:gd name="connsiteY140" fmla="*/ 7517 h 9735"/>
              <a:gd name="connsiteX141" fmla="*/ 570 w 9673"/>
              <a:gd name="connsiteY141" fmla="*/ 7517 h 9735"/>
              <a:gd name="connsiteX142" fmla="*/ 727 w 9673"/>
              <a:gd name="connsiteY142" fmla="*/ 7517 h 9735"/>
              <a:gd name="connsiteX143" fmla="*/ 901 w 9673"/>
              <a:gd name="connsiteY143" fmla="*/ 7480 h 9735"/>
              <a:gd name="connsiteX144" fmla="*/ 1067 w 9673"/>
              <a:gd name="connsiteY144" fmla="*/ 7428 h 9735"/>
              <a:gd name="connsiteX145" fmla="*/ 1413 w 9673"/>
              <a:gd name="connsiteY145" fmla="*/ 7299 h 9735"/>
              <a:gd name="connsiteX146" fmla="*/ 1727 w 9673"/>
              <a:gd name="connsiteY146" fmla="*/ 7170 h 9735"/>
              <a:gd name="connsiteX147" fmla="*/ 1859 w 9673"/>
              <a:gd name="connsiteY147" fmla="*/ 7105 h 9735"/>
              <a:gd name="connsiteX148" fmla="*/ 1984 w 9673"/>
              <a:gd name="connsiteY148" fmla="*/ 7092 h 9735"/>
              <a:gd name="connsiteX149" fmla="*/ 1984 w 9673"/>
              <a:gd name="connsiteY149" fmla="*/ 7092 h 9735"/>
              <a:gd name="connsiteX150" fmla="*/ 2215 w 9673"/>
              <a:gd name="connsiteY150" fmla="*/ 7053 h 9735"/>
              <a:gd name="connsiteX151" fmla="*/ 2331 w 9673"/>
              <a:gd name="connsiteY151" fmla="*/ 7053 h 9735"/>
              <a:gd name="connsiteX152" fmla="*/ 2464 w 9673"/>
              <a:gd name="connsiteY152" fmla="*/ 7077 h 9735"/>
              <a:gd name="connsiteX153" fmla="*/ 2596 w 9673"/>
              <a:gd name="connsiteY153" fmla="*/ 7105 h 9735"/>
              <a:gd name="connsiteX154" fmla="*/ 2653 w 9673"/>
              <a:gd name="connsiteY154" fmla="*/ 7132 h 9735"/>
              <a:gd name="connsiteX155" fmla="*/ 2711 w 9673"/>
              <a:gd name="connsiteY155" fmla="*/ 7182 h 9735"/>
              <a:gd name="connsiteX156" fmla="*/ 2778 w 9673"/>
              <a:gd name="connsiteY156" fmla="*/ 7247 h 9735"/>
              <a:gd name="connsiteX157" fmla="*/ 2827 w 9673"/>
              <a:gd name="connsiteY157" fmla="*/ 7312 h 9735"/>
              <a:gd name="connsiteX158" fmla="*/ 2885 w 9673"/>
              <a:gd name="connsiteY158" fmla="*/ 7389 h 9735"/>
              <a:gd name="connsiteX159" fmla="*/ 2935 w 9673"/>
              <a:gd name="connsiteY159" fmla="*/ 7480 h 9735"/>
              <a:gd name="connsiteX160" fmla="*/ 2984 w 9673"/>
              <a:gd name="connsiteY160" fmla="*/ 7570 h 9735"/>
              <a:gd name="connsiteX161" fmla="*/ 3025 w 9673"/>
              <a:gd name="connsiteY161" fmla="*/ 7697 h 9735"/>
              <a:gd name="connsiteX162" fmla="*/ 3067 w 9673"/>
              <a:gd name="connsiteY162" fmla="*/ 7839 h 9735"/>
              <a:gd name="connsiteX163" fmla="*/ 3108 w 9673"/>
              <a:gd name="connsiteY163" fmla="*/ 7994 h 9735"/>
              <a:gd name="connsiteX164" fmla="*/ 3133 w 9673"/>
              <a:gd name="connsiteY164" fmla="*/ 8162 h 9735"/>
              <a:gd name="connsiteX165" fmla="*/ 3157 w 9673"/>
              <a:gd name="connsiteY165" fmla="*/ 8369 h 9735"/>
              <a:gd name="connsiteX166" fmla="*/ 3175 w 9673"/>
              <a:gd name="connsiteY166" fmla="*/ 8574 h 9735"/>
              <a:gd name="connsiteX167" fmla="*/ 3199 w 9673"/>
              <a:gd name="connsiteY167" fmla="*/ 8808 h 9735"/>
              <a:gd name="connsiteX168" fmla="*/ 3207 w 9673"/>
              <a:gd name="connsiteY168" fmla="*/ 9079 h 9735"/>
              <a:gd name="connsiteX169" fmla="*/ 3207 w 9673"/>
              <a:gd name="connsiteY169" fmla="*/ 9362 h 9735"/>
              <a:gd name="connsiteX170" fmla="*/ 3086 w 9673"/>
              <a:gd name="connsiteY170" fmla="*/ 9659 h 9735"/>
              <a:gd name="connsiteX171" fmla="*/ 9659 w 9673"/>
              <a:gd name="connsiteY171" fmla="*/ 9735 h 9735"/>
              <a:gd name="connsiteX172" fmla="*/ 9658 w 9673"/>
              <a:gd name="connsiteY172" fmla="*/ 282 h 9735"/>
              <a:gd name="connsiteX0" fmla="*/ 9984 w 10000"/>
              <a:gd name="connsiteY0" fmla="*/ 290 h 10000"/>
              <a:gd name="connsiteX1" fmla="*/ 9315 w 10000"/>
              <a:gd name="connsiteY1" fmla="*/ 186 h 10000"/>
              <a:gd name="connsiteX2" fmla="*/ 8401 w 10000"/>
              <a:gd name="connsiteY2" fmla="*/ 293 h 10000"/>
              <a:gd name="connsiteX3" fmla="*/ 7648 w 10000"/>
              <a:gd name="connsiteY3" fmla="*/ 411 h 10000"/>
              <a:gd name="connsiteX4" fmla="*/ 7648 w 10000"/>
              <a:gd name="connsiteY4" fmla="*/ 411 h 10000"/>
              <a:gd name="connsiteX5" fmla="*/ 7520 w 10000"/>
              <a:gd name="connsiteY5" fmla="*/ 424 h 10000"/>
              <a:gd name="connsiteX6" fmla="*/ 7408 w 10000"/>
              <a:gd name="connsiteY6" fmla="*/ 452 h 10000"/>
              <a:gd name="connsiteX7" fmla="*/ 7315 w 10000"/>
              <a:gd name="connsiteY7" fmla="*/ 506 h 10000"/>
              <a:gd name="connsiteX8" fmla="*/ 7229 w 10000"/>
              <a:gd name="connsiteY8" fmla="*/ 532 h 10000"/>
              <a:gd name="connsiteX9" fmla="*/ 7153 w 10000"/>
              <a:gd name="connsiteY9" fmla="*/ 583 h 10000"/>
              <a:gd name="connsiteX10" fmla="*/ 7084 w 10000"/>
              <a:gd name="connsiteY10" fmla="*/ 651 h 10000"/>
              <a:gd name="connsiteX11" fmla="*/ 7024 w 10000"/>
              <a:gd name="connsiteY11" fmla="*/ 715 h 10000"/>
              <a:gd name="connsiteX12" fmla="*/ 6981 w 10000"/>
              <a:gd name="connsiteY12" fmla="*/ 783 h 10000"/>
              <a:gd name="connsiteX13" fmla="*/ 6938 w 10000"/>
              <a:gd name="connsiteY13" fmla="*/ 835 h 10000"/>
              <a:gd name="connsiteX14" fmla="*/ 6913 w 10000"/>
              <a:gd name="connsiteY14" fmla="*/ 928 h 10000"/>
              <a:gd name="connsiteX15" fmla="*/ 6887 w 10000"/>
              <a:gd name="connsiteY15" fmla="*/ 1007 h 10000"/>
              <a:gd name="connsiteX16" fmla="*/ 6871 w 10000"/>
              <a:gd name="connsiteY16" fmla="*/ 1087 h 10000"/>
              <a:gd name="connsiteX17" fmla="*/ 6861 w 10000"/>
              <a:gd name="connsiteY17" fmla="*/ 1166 h 10000"/>
              <a:gd name="connsiteX18" fmla="*/ 6861 w 10000"/>
              <a:gd name="connsiteY18" fmla="*/ 1259 h 10000"/>
              <a:gd name="connsiteX19" fmla="*/ 6871 w 10000"/>
              <a:gd name="connsiteY19" fmla="*/ 1432 h 10000"/>
              <a:gd name="connsiteX20" fmla="*/ 6897 w 10000"/>
              <a:gd name="connsiteY20" fmla="*/ 1631 h 10000"/>
              <a:gd name="connsiteX21" fmla="*/ 6956 w 10000"/>
              <a:gd name="connsiteY21" fmla="*/ 1815 h 10000"/>
              <a:gd name="connsiteX22" fmla="*/ 7016 w 10000"/>
              <a:gd name="connsiteY22" fmla="*/ 2028 h 10000"/>
              <a:gd name="connsiteX23" fmla="*/ 7075 w 10000"/>
              <a:gd name="connsiteY23" fmla="*/ 2227 h 10000"/>
              <a:gd name="connsiteX24" fmla="*/ 7229 w 10000"/>
              <a:gd name="connsiteY24" fmla="*/ 2624 h 10000"/>
              <a:gd name="connsiteX25" fmla="*/ 7374 w 10000"/>
              <a:gd name="connsiteY25" fmla="*/ 2980 h 10000"/>
              <a:gd name="connsiteX26" fmla="*/ 7374 w 10000"/>
              <a:gd name="connsiteY26" fmla="*/ 2980 h 10000"/>
              <a:gd name="connsiteX27" fmla="*/ 7400 w 10000"/>
              <a:gd name="connsiteY27" fmla="*/ 3060 h 10000"/>
              <a:gd name="connsiteX28" fmla="*/ 7418 w 10000"/>
              <a:gd name="connsiteY28" fmla="*/ 3139 h 10000"/>
              <a:gd name="connsiteX29" fmla="*/ 7425 w 10000"/>
              <a:gd name="connsiteY29" fmla="*/ 3221 h 10000"/>
              <a:gd name="connsiteX30" fmla="*/ 7425 w 10000"/>
              <a:gd name="connsiteY30" fmla="*/ 3299 h 10000"/>
              <a:gd name="connsiteX31" fmla="*/ 7418 w 10000"/>
              <a:gd name="connsiteY31" fmla="*/ 3378 h 10000"/>
              <a:gd name="connsiteX32" fmla="*/ 7408 w 10000"/>
              <a:gd name="connsiteY32" fmla="*/ 3444 h 10000"/>
              <a:gd name="connsiteX33" fmla="*/ 7374 w 10000"/>
              <a:gd name="connsiteY33" fmla="*/ 3523 h 10000"/>
              <a:gd name="connsiteX34" fmla="*/ 7358 w 10000"/>
              <a:gd name="connsiteY34" fmla="*/ 3589 h 10000"/>
              <a:gd name="connsiteX35" fmla="*/ 7272 w 10000"/>
              <a:gd name="connsiteY35" fmla="*/ 3734 h 10000"/>
              <a:gd name="connsiteX36" fmla="*/ 7179 w 10000"/>
              <a:gd name="connsiteY36" fmla="*/ 3841 h 10000"/>
              <a:gd name="connsiteX37" fmla="*/ 7059 w 10000"/>
              <a:gd name="connsiteY37" fmla="*/ 3960 h 10000"/>
              <a:gd name="connsiteX38" fmla="*/ 6931 w 10000"/>
              <a:gd name="connsiteY38" fmla="*/ 4054 h 10000"/>
              <a:gd name="connsiteX39" fmla="*/ 6785 w 10000"/>
              <a:gd name="connsiteY39" fmla="*/ 4121 h 10000"/>
              <a:gd name="connsiteX40" fmla="*/ 6639 w 10000"/>
              <a:gd name="connsiteY40" fmla="*/ 4187 h 10000"/>
              <a:gd name="connsiteX41" fmla="*/ 6494 w 10000"/>
              <a:gd name="connsiteY41" fmla="*/ 4211 h 10000"/>
              <a:gd name="connsiteX42" fmla="*/ 6350 w 10000"/>
              <a:gd name="connsiteY42" fmla="*/ 4227 h 10000"/>
              <a:gd name="connsiteX43" fmla="*/ 6204 w 10000"/>
              <a:gd name="connsiteY43" fmla="*/ 4211 h 10000"/>
              <a:gd name="connsiteX44" fmla="*/ 6066 w 10000"/>
              <a:gd name="connsiteY44" fmla="*/ 4175 h 10000"/>
              <a:gd name="connsiteX45" fmla="*/ 5947 w 10000"/>
              <a:gd name="connsiteY45" fmla="*/ 4107 h 10000"/>
              <a:gd name="connsiteX46" fmla="*/ 5888 w 10000"/>
              <a:gd name="connsiteY46" fmla="*/ 4054 h 10000"/>
              <a:gd name="connsiteX47" fmla="*/ 5837 w 10000"/>
              <a:gd name="connsiteY47" fmla="*/ 4001 h 10000"/>
              <a:gd name="connsiteX48" fmla="*/ 5837 w 10000"/>
              <a:gd name="connsiteY48" fmla="*/ 4001 h 10000"/>
              <a:gd name="connsiteX49" fmla="*/ 5751 w 10000"/>
              <a:gd name="connsiteY49" fmla="*/ 3881 h 10000"/>
              <a:gd name="connsiteX50" fmla="*/ 5675 w 10000"/>
              <a:gd name="connsiteY50" fmla="*/ 3749 h 10000"/>
              <a:gd name="connsiteX51" fmla="*/ 5631 w 10000"/>
              <a:gd name="connsiteY51" fmla="*/ 3589 h 10000"/>
              <a:gd name="connsiteX52" fmla="*/ 5605 w 10000"/>
              <a:gd name="connsiteY52" fmla="*/ 3418 h 10000"/>
              <a:gd name="connsiteX53" fmla="*/ 5579 w 10000"/>
              <a:gd name="connsiteY53" fmla="*/ 3233 h 10000"/>
              <a:gd name="connsiteX54" fmla="*/ 5579 w 10000"/>
              <a:gd name="connsiteY54" fmla="*/ 3048 h 10000"/>
              <a:gd name="connsiteX55" fmla="*/ 5598 w 10000"/>
              <a:gd name="connsiteY55" fmla="*/ 2834 h 10000"/>
              <a:gd name="connsiteX56" fmla="*/ 5605 w 10000"/>
              <a:gd name="connsiteY56" fmla="*/ 2624 h 10000"/>
              <a:gd name="connsiteX57" fmla="*/ 5657 w 10000"/>
              <a:gd name="connsiteY57" fmla="*/ 2185 h 10000"/>
              <a:gd name="connsiteX58" fmla="*/ 5725 w 10000"/>
              <a:gd name="connsiteY58" fmla="*/ 1763 h 10000"/>
              <a:gd name="connsiteX59" fmla="*/ 5793 w 10000"/>
              <a:gd name="connsiteY59" fmla="*/ 1327 h 10000"/>
              <a:gd name="connsiteX60" fmla="*/ 5811 w 10000"/>
              <a:gd name="connsiteY60" fmla="*/ 1099 h 10000"/>
              <a:gd name="connsiteX61" fmla="*/ 5837 w 10000"/>
              <a:gd name="connsiteY61" fmla="*/ 901 h 10000"/>
              <a:gd name="connsiteX62" fmla="*/ 5837 w 10000"/>
              <a:gd name="connsiteY62" fmla="*/ 901 h 10000"/>
              <a:gd name="connsiteX63" fmla="*/ 5837 w 10000"/>
              <a:gd name="connsiteY63" fmla="*/ 808 h 10000"/>
              <a:gd name="connsiteX64" fmla="*/ 5837 w 10000"/>
              <a:gd name="connsiteY64" fmla="*/ 744 h 10000"/>
              <a:gd name="connsiteX65" fmla="*/ 5811 w 10000"/>
              <a:gd name="connsiteY65" fmla="*/ 663 h 10000"/>
              <a:gd name="connsiteX66" fmla="*/ 5793 w 10000"/>
              <a:gd name="connsiteY66" fmla="*/ 597 h 10000"/>
              <a:gd name="connsiteX67" fmla="*/ 5760 w 10000"/>
              <a:gd name="connsiteY67" fmla="*/ 532 h 10000"/>
              <a:gd name="connsiteX68" fmla="*/ 5725 w 10000"/>
              <a:gd name="connsiteY68" fmla="*/ 478 h 10000"/>
              <a:gd name="connsiteX69" fmla="*/ 5623 w 10000"/>
              <a:gd name="connsiteY69" fmla="*/ 370 h 10000"/>
              <a:gd name="connsiteX70" fmla="*/ 5512 w 10000"/>
              <a:gd name="connsiteY70" fmla="*/ 278 h 10000"/>
              <a:gd name="connsiteX71" fmla="*/ 5366 w 10000"/>
              <a:gd name="connsiteY71" fmla="*/ 200 h 10000"/>
              <a:gd name="connsiteX72" fmla="*/ 5212 w 10000"/>
              <a:gd name="connsiteY72" fmla="*/ 146 h 10000"/>
              <a:gd name="connsiteX73" fmla="*/ 5033 w 10000"/>
              <a:gd name="connsiteY73" fmla="*/ 107 h 10000"/>
              <a:gd name="connsiteX74" fmla="*/ 4845 w 10000"/>
              <a:gd name="connsiteY74" fmla="*/ 68 h 10000"/>
              <a:gd name="connsiteX75" fmla="*/ 4641 w 10000"/>
              <a:gd name="connsiteY75" fmla="*/ 40 h 10000"/>
              <a:gd name="connsiteX76" fmla="*/ 4230 w 10000"/>
              <a:gd name="connsiteY76" fmla="*/ 0 h 10000"/>
              <a:gd name="connsiteX77" fmla="*/ 3794 w 10000"/>
              <a:gd name="connsiteY77" fmla="*/ 0 h 10000"/>
              <a:gd name="connsiteX78" fmla="*/ 3375 w 10000"/>
              <a:gd name="connsiteY78" fmla="*/ 0 h 10000"/>
              <a:gd name="connsiteX79" fmla="*/ 3375 w 10000"/>
              <a:gd name="connsiteY79" fmla="*/ 0 h 10000"/>
              <a:gd name="connsiteX80" fmla="*/ 2931 w 10000"/>
              <a:gd name="connsiteY80" fmla="*/ 27 h 10000"/>
              <a:gd name="connsiteX81" fmla="*/ 2931 w 10000"/>
              <a:gd name="connsiteY81" fmla="*/ 27 h 10000"/>
              <a:gd name="connsiteX82" fmla="*/ 2657 w 10000"/>
              <a:gd name="connsiteY82" fmla="*/ 27 h 10000"/>
              <a:gd name="connsiteX83" fmla="*/ 2392 w 10000"/>
              <a:gd name="connsiteY83" fmla="*/ 40 h 10000"/>
              <a:gd name="connsiteX84" fmla="*/ 2392 w 10000"/>
              <a:gd name="connsiteY84" fmla="*/ 40 h 10000"/>
              <a:gd name="connsiteX85" fmla="*/ 2547 w 10000"/>
              <a:gd name="connsiteY85" fmla="*/ 1020 h 10000"/>
              <a:gd name="connsiteX86" fmla="*/ 2674 w 10000"/>
              <a:gd name="connsiteY86" fmla="*/ 1883 h 10000"/>
              <a:gd name="connsiteX87" fmla="*/ 2760 w 10000"/>
              <a:gd name="connsiteY87" fmla="*/ 2636 h 10000"/>
              <a:gd name="connsiteX88" fmla="*/ 2828 w 10000"/>
              <a:gd name="connsiteY88" fmla="*/ 3299 h 10000"/>
              <a:gd name="connsiteX89" fmla="*/ 2846 w 10000"/>
              <a:gd name="connsiteY89" fmla="*/ 3841 h 10000"/>
              <a:gd name="connsiteX90" fmla="*/ 2854 w 10000"/>
              <a:gd name="connsiteY90" fmla="*/ 4079 h 10000"/>
              <a:gd name="connsiteX91" fmla="*/ 2846 w 10000"/>
              <a:gd name="connsiteY91" fmla="*/ 4304 h 10000"/>
              <a:gd name="connsiteX92" fmla="*/ 2837 w 10000"/>
              <a:gd name="connsiteY92" fmla="*/ 4503 h 10000"/>
              <a:gd name="connsiteX93" fmla="*/ 2828 w 10000"/>
              <a:gd name="connsiteY93" fmla="*/ 4674 h 10000"/>
              <a:gd name="connsiteX94" fmla="*/ 2793 w 10000"/>
              <a:gd name="connsiteY94" fmla="*/ 4836 h 10000"/>
              <a:gd name="connsiteX95" fmla="*/ 2777 w 10000"/>
              <a:gd name="connsiteY95" fmla="*/ 4980 h 10000"/>
              <a:gd name="connsiteX96" fmla="*/ 2734 w 10000"/>
              <a:gd name="connsiteY96" fmla="*/ 5099 h 10000"/>
              <a:gd name="connsiteX97" fmla="*/ 2692 w 10000"/>
              <a:gd name="connsiteY97" fmla="*/ 5206 h 10000"/>
              <a:gd name="connsiteX98" fmla="*/ 2650 w 10000"/>
              <a:gd name="connsiteY98" fmla="*/ 5286 h 10000"/>
              <a:gd name="connsiteX99" fmla="*/ 2598 w 10000"/>
              <a:gd name="connsiteY99" fmla="*/ 5351 h 10000"/>
              <a:gd name="connsiteX100" fmla="*/ 2538 w 10000"/>
              <a:gd name="connsiteY100" fmla="*/ 5419 h 10000"/>
              <a:gd name="connsiteX101" fmla="*/ 2478 w 10000"/>
              <a:gd name="connsiteY101" fmla="*/ 5458 h 10000"/>
              <a:gd name="connsiteX102" fmla="*/ 2410 w 10000"/>
              <a:gd name="connsiteY102" fmla="*/ 5484 h 10000"/>
              <a:gd name="connsiteX103" fmla="*/ 2342 w 10000"/>
              <a:gd name="connsiteY103" fmla="*/ 5496 h 10000"/>
              <a:gd name="connsiteX104" fmla="*/ 2256 w 10000"/>
              <a:gd name="connsiteY104" fmla="*/ 5496 h 10000"/>
              <a:gd name="connsiteX105" fmla="*/ 2170 w 10000"/>
              <a:gd name="connsiteY105" fmla="*/ 5496 h 10000"/>
              <a:gd name="connsiteX106" fmla="*/ 2008 w 10000"/>
              <a:gd name="connsiteY106" fmla="*/ 5458 h 10000"/>
              <a:gd name="connsiteX107" fmla="*/ 1812 w 10000"/>
              <a:gd name="connsiteY107" fmla="*/ 5351 h 10000"/>
              <a:gd name="connsiteX108" fmla="*/ 1616 w 10000"/>
              <a:gd name="connsiteY108" fmla="*/ 5244 h 10000"/>
              <a:gd name="connsiteX109" fmla="*/ 1616 w 10000"/>
              <a:gd name="connsiteY109" fmla="*/ 5244 h 10000"/>
              <a:gd name="connsiteX110" fmla="*/ 1230 w 10000"/>
              <a:gd name="connsiteY110" fmla="*/ 5020 h 10000"/>
              <a:gd name="connsiteX111" fmla="*/ 1068 w 10000"/>
              <a:gd name="connsiteY111" fmla="*/ 4929 h 10000"/>
              <a:gd name="connsiteX112" fmla="*/ 906 w 10000"/>
              <a:gd name="connsiteY112" fmla="*/ 4836 h 10000"/>
              <a:gd name="connsiteX113" fmla="*/ 777 w 10000"/>
              <a:gd name="connsiteY113" fmla="*/ 4794 h 10000"/>
              <a:gd name="connsiteX114" fmla="*/ 649 w 10000"/>
              <a:gd name="connsiteY114" fmla="*/ 4756 h 10000"/>
              <a:gd name="connsiteX115" fmla="*/ 538 w 10000"/>
              <a:gd name="connsiteY115" fmla="*/ 4744 h 10000"/>
              <a:gd name="connsiteX116" fmla="*/ 445 w 10000"/>
              <a:gd name="connsiteY116" fmla="*/ 4782 h 10000"/>
              <a:gd name="connsiteX117" fmla="*/ 394 w 10000"/>
              <a:gd name="connsiteY117" fmla="*/ 4808 h 10000"/>
              <a:gd name="connsiteX118" fmla="*/ 350 w 10000"/>
              <a:gd name="connsiteY118" fmla="*/ 4836 h 10000"/>
              <a:gd name="connsiteX119" fmla="*/ 308 w 10000"/>
              <a:gd name="connsiteY119" fmla="*/ 4888 h 10000"/>
              <a:gd name="connsiteX120" fmla="*/ 274 w 10000"/>
              <a:gd name="connsiteY120" fmla="*/ 4943 h 10000"/>
              <a:gd name="connsiteX121" fmla="*/ 213 w 10000"/>
              <a:gd name="connsiteY121" fmla="*/ 5061 h 10000"/>
              <a:gd name="connsiteX122" fmla="*/ 153 w 10000"/>
              <a:gd name="connsiteY122" fmla="*/ 5244 h 10000"/>
              <a:gd name="connsiteX123" fmla="*/ 102 w 10000"/>
              <a:gd name="connsiteY123" fmla="*/ 5471 h 10000"/>
              <a:gd name="connsiteX124" fmla="*/ 60 w 10000"/>
              <a:gd name="connsiteY124" fmla="*/ 5763 h 10000"/>
              <a:gd name="connsiteX125" fmla="*/ 26 w 10000"/>
              <a:gd name="connsiteY125" fmla="*/ 6079 h 10000"/>
              <a:gd name="connsiteX126" fmla="*/ 0 w 10000"/>
              <a:gd name="connsiteY126" fmla="*/ 6450 h 10000"/>
              <a:gd name="connsiteX127" fmla="*/ 0 w 10000"/>
              <a:gd name="connsiteY127" fmla="*/ 6450 h 10000"/>
              <a:gd name="connsiteX128" fmla="*/ 0 w 10000"/>
              <a:gd name="connsiteY128" fmla="*/ 6665 h 10000"/>
              <a:gd name="connsiteX129" fmla="*/ 0 w 10000"/>
              <a:gd name="connsiteY129" fmla="*/ 6834 h 10000"/>
              <a:gd name="connsiteX130" fmla="*/ 9 w 10000"/>
              <a:gd name="connsiteY130" fmla="*/ 6980 h 10000"/>
              <a:gd name="connsiteX131" fmla="*/ 26 w 10000"/>
              <a:gd name="connsiteY131" fmla="*/ 7126 h 10000"/>
              <a:gd name="connsiteX132" fmla="*/ 60 w 10000"/>
              <a:gd name="connsiteY132" fmla="*/ 7245 h 10000"/>
              <a:gd name="connsiteX133" fmla="*/ 94 w 10000"/>
              <a:gd name="connsiteY133" fmla="*/ 7353 h 10000"/>
              <a:gd name="connsiteX134" fmla="*/ 128 w 10000"/>
              <a:gd name="connsiteY134" fmla="*/ 7444 h 10000"/>
              <a:gd name="connsiteX135" fmla="*/ 179 w 10000"/>
              <a:gd name="connsiteY135" fmla="*/ 7523 h 10000"/>
              <a:gd name="connsiteX136" fmla="*/ 239 w 10000"/>
              <a:gd name="connsiteY136" fmla="*/ 7577 h 10000"/>
              <a:gd name="connsiteX137" fmla="*/ 299 w 10000"/>
              <a:gd name="connsiteY137" fmla="*/ 7630 h 10000"/>
              <a:gd name="connsiteX138" fmla="*/ 359 w 10000"/>
              <a:gd name="connsiteY138" fmla="*/ 7669 h 10000"/>
              <a:gd name="connsiteX139" fmla="*/ 436 w 10000"/>
              <a:gd name="connsiteY139" fmla="*/ 7696 h 10000"/>
              <a:gd name="connsiteX140" fmla="*/ 503 w 10000"/>
              <a:gd name="connsiteY140" fmla="*/ 7722 h 10000"/>
              <a:gd name="connsiteX141" fmla="*/ 589 w 10000"/>
              <a:gd name="connsiteY141" fmla="*/ 7722 h 10000"/>
              <a:gd name="connsiteX142" fmla="*/ 752 w 10000"/>
              <a:gd name="connsiteY142" fmla="*/ 7722 h 10000"/>
              <a:gd name="connsiteX143" fmla="*/ 931 w 10000"/>
              <a:gd name="connsiteY143" fmla="*/ 7684 h 10000"/>
              <a:gd name="connsiteX144" fmla="*/ 1103 w 10000"/>
              <a:gd name="connsiteY144" fmla="*/ 7630 h 10000"/>
              <a:gd name="connsiteX145" fmla="*/ 1461 w 10000"/>
              <a:gd name="connsiteY145" fmla="*/ 7498 h 10000"/>
              <a:gd name="connsiteX146" fmla="*/ 1785 w 10000"/>
              <a:gd name="connsiteY146" fmla="*/ 7365 h 10000"/>
              <a:gd name="connsiteX147" fmla="*/ 1922 w 10000"/>
              <a:gd name="connsiteY147" fmla="*/ 7298 h 10000"/>
              <a:gd name="connsiteX148" fmla="*/ 2051 w 10000"/>
              <a:gd name="connsiteY148" fmla="*/ 7285 h 10000"/>
              <a:gd name="connsiteX149" fmla="*/ 2051 w 10000"/>
              <a:gd name="connsiteY149" fmla="*/ 7285 h 10000"/>
              <a:gd name="connsiteX150" fmla="*/ 2290 w 10000"/>
              <a:gd name="connsiteY150" fmla="*/ 7245 h 10000"/>
              <a:gd name="connsiteX151" fmla="*/ 2410 w 10000"/>
              <a:gd name="connsiteY151" fmla="*/ 7245 h 10000"/>
              <a:gd name="connsiteX152" fmla="*/ 2547 w 10000"/>
              <a:gd name="connsiteY152" fmla="*/ 7270 h 10000"/>
              <a:gd name="connsiteX153" fmla="*/ 2684 w 10000"/>
              <a:gd name="connsiteY153" fmla="*/ 7298 h 10000"/>
              <a:gd name="connsiteX154" fmla="*/ 2743 w 10000"/>
              <a:gd name="connsiteY154" fmla="*/ 7326 h 10000"/>
              <a:gd name="connsiteX155" fmla="*/ 2803 w 10000"/>
              <a:gd name="connsiteY155" fmla="*/ 7378 h 10000"/>
              <a:gd name="connsiteX156" fmla="*/ 2872 w 10000"/>
              <a:gd name="connsiteY156" fmla="*/ 7444 h 10000"/>
              <a:gd name="connsiteX157" fmla="*/ 2923 w 10000"/>
              <a:gd name="connsiteY157" fmla="*/ 7511 h 10000"/>
              <a:gd name="connsiteX158" fmla="*/ 2983 w 10000"/>
              <a:gd name="connsiteY158" fmla="*/ 7590 h 10000"/>
              <a:gd name="connsiteX159" fmla="*/ 3034 w 10000"/>
              <a:gd name="connsiteY159" fmla="*/ 7684 h 10000"/>
              <a:gd name="connsiteX160" fmla="*/ 3085 w 10000"/>
              <a:gd name="connsiteY160" fmla="*/ 7776 h 10000"/>
              <a:gd name="connsiteX161" fmla="*/ 3127 w 10000"/>
              <a:gd name="connsiteY161" fmla="*/ 7907 h 10000"/>
              <a:gd name="connsiteX162" fmla="*/ 3171 w 10000"/>
              <a:gd name="connsiteY162" fmla="*/ 8052 h 10000"/>
              <a:gd name="connsiteX163" fmla="*/ 3213 w 10000"/>
              <a:gd name="connsiteY163" fmla="*/ 8212 h 10000"/>
              <a:gd name="connsiteX164" fmla="*/ 3239 w 10000"/>
              <a:gd name="connsiteY164" fmla="*/ 8384 h 10000"/>
              <a:gd name="connsiteX165" fmla="*/ 3264 w 10000"/>
              <a:gd name="connsiteY165" fmla="*/ 8597 h 10000"/>
              <a:gd name="connsiteX166" fmla="*/ 3282 w 10000"/>
              <a:gd name="connsiteY166" fmla="*/ 8807 h 10000"/>
              <a:gd name="connsiteX167" fmla="*/ 3307 w 10000"/>
              <a:gd name="connsiteY167" fmla="*/ 9048 h 10000"/>
              <a:gd name="connsiteX168" fmla="*/ 3315 w 10000"/>
              <a:gd name="connsiteY168" fmla="*/ 9326 h 10000"/>
              <a:gd name="connsiteX169" fmla="*/ 3315 w 10000"/>
              <a:gd name="connsiteY169" fmla="*/ 9617 h 10000"/>
              <a:gd name="connsiteX170" fmla="*/ 3190 w 10000"/>
              <a:gd name="connsiteY170" fmla="*/ 9922 h 10000"/>
              <a:gd name="connsiteX171" fmla="*/ 9986 w 10000"/>
              <a:gd name="connsiteY171" fmla="*/ 10000 h 10000"/>
              <a:gd name="connsiteX172" fmla="*/ 9984 w 10000"/>
              <a:gd name="connsiteY172" fmla="*/ 290 h 10000"/>
              <a:gd name="connsiteX0" fmla="*/ 9984 w 10000"/>
              <a:gd name="connsiteY0" fmla="*/ 290 h 10017"/>
              <a:gd name="connsiteX1" fmla="*/ 9315 w 10000"/>
              <a:gd name="connsiteY1" fmla="*/ 186 h 10017"/>
              <a:gd name="connsiteX2" fmla="*/ 8401 w 10000"/>
              <a:gd name="connsiteY2" fmla="*/ 293 h 10017"/>
              <a:gd name="connsiteX3" fmla="*/ 7648 w 10000"/>
              <a:gd name="connsiteY3" fmla="*/ 411 h 10017"/>
              <a:gd name="connsiteX4" fmla="*/ 7648 w 10000"/>
              <a:gd name="connsiteY4" fmla="*/ 411 h 10017"/>
              <a:gd name="connsiteX5" fmla="*/ 7520 w 10000"/>
              <a:gd name="connsiteY5" fmla="*/ 424 h 10017"/>
              <a:gd name="connsiteX6" fmla="*/ 7408 w 10000"/>
              <a:gd name="connsiteY6" fmla="*/ 452 h 10017"/>
              <a:gd name="connsiteX7" fmla="*/ 7315 w 10000"/>
              <a:gd name="connsiteY7" fmla="*/ 506 h 10017"/>
              <a:gd name="connsiteX8" fmla="*/ 7229 w 10000"/>
              <a:gd name="connsiteY8" fmla="*/ 532 h 10017"/>
              <a:gd name="connsiteX9" fmla="*/ 7153 w 10000"/>
              <a:gd name="connsiteY9" fmla="*/ 583 h 10017"/>
              <a:gd name="connsiteX10" fmla="*/ 7084 w 10000"/>
              <a:gd name="connsiteY10" fmla="*/ 651 h 10017"/>
              <a:gd name="connsiteX11" fmla="*/ 7024 w 10000"/>
              <a:gd name="connsiteY11" fmla="*/ 715 h 10017"/>
              <a:gd name="connsiteX12" fmla="*/ 6981 w 10000"/>
              <a:gd name="connsiteY12" fmla="*/ 783 h 10017"/>
              <a:gd name="connsiteX13" fmla="*/ 6938 w 10000"/>
              <a:gd name="connsiteY13" fmla="*/ 835 h 10017"/>
              <a:gd name="connsiteX14" fmla="*/ 6913 w 10000"/>
              <a:gd name="connsiteY14" fmla="*/ 928 h 10017"/>
              <a:gd name="connsiteX15" fmla="*/ 6887 w 10000"/>
              <a:gd name="connsiteY15" fmla="*/ 1007 h 10017"/>
              <a:gd name="connsiteX16" fmla="*/ 6871 w 10000"/>
              <a:gd name="connsiteY16" fmla="*/ 1087 h 10017"/>
              <a:gd name="connsiteX17" fmla="*/ 6861 w 10000"/>
              <a:gd name="connsiteY17" fmla="*/ 1166 h 10017"/>
              <a:gd name="connsiteX18" fmla="*/ 6861 w 10000"/>
              <a:gd name="connsiteY18" fmla="*/ 1259 h 10017"/>
              <a:gd name="connsiteX19" fmla="*/ 6871 w 10000"/>
              <a:gd name="connsiteY19" fmla="*/ 1432 h 10017"/>
              <a:gd name="connsiteX20" fmla="*/ 6897 w 10000"/>
              <a:gd name="connsiteY20" fmla="*/ 1631 h 10017"/>
              <a:gd name="connsiteX21" fmla="*/ 6956 w 10000"/>
              <a:gd name="connsiteY21" fmla="*/ 1815 h 10017"/>
              <a:gd name="connsiteX22" fmla="*/ 7016 w 10000"/>
              <a:gd name="connsiteY22" fmla="*/ 2028 h 10017"/>
              <a:gd name="connsiteX23" fmla="*/ 7075 w 10000"/>
              <a:gd name="connsiteY23" fmla="*/ 2227 h 10017"/>
              <a:gd name="connsiteX24" fmla="*/ 7229 w 10000"/>
              <a:gd name="connsiteY24" fmla="*/ 2624 h 10017"/>
              <a:gd name="connsiteX25" fmla="*/ 7374 w 10000"/>
              <a:gd name="connsiteY25" fmla="*/ 2980 h 10017"/>
              <a:gd name="connsiteX26" fmla="*/ 7374 w 10000"/>
              <a:gd name="connsiteY26" fmla="*/ 2980 h 10017"/>
              <a:gd name="connsiteX27" fmla="*/ 7400 w 10000"/>
              <a:gd name="connsiteY27" fmla="*/ 3060 h 10017"/>
              <a:gd name="connsiteX28" fmla="*/ 7418 w 10000"/>
              <a:gd name="connsiteY28" fmla="*/ 3139 h 10017"/>
              <a:gd name="connsiteX29" fmla="*/ 7425 w 10000"/>
              <a:gd name="connsiteY29" fmla="*/ 3221 h 10017"/>
              <a:gd name="connsiteX30" fmla="*/ 7425 w 10000"/>
              <a:gd name="connsiteY30" fmla="*/ 3299 h 10017"/>
              <a:gd name="connsiteX31" fmla="*/ 7418 w 10000"/>
              <a:gd name="connsiteY31" fmla="*/ 3378 h 10017"/>
              <a:gd name="connsiteX32" fmla="*/ 7408 w 10000"/>
              <a:gd name="connsiteY32" fmla="*/ 3444 h 10017"/>
              <a:gd name="connsiteX33" fmla="*/ 7374 w 10000"/>
              <a:gd name="connsiteY33" fmla="*/ 3523 h 10017"/>
              <a:gd name="connsiteX34" fmla="*/ 7358 w 10000"/>
              <a:gd name="connsiteY34" fmla="*/ 3589 h 10017"/>
              <a:gd name="connsiteX35" fmla="*/ 7272 w 10000"/>
              <a:gd name="connsiteY35" fmla="*/ 3734 h 10017"/>
              <a:gd name="connsiteX36" fmla="*/ 7179 w 10000"/>
              <a:gd name="connsiteY36" fmla="*/ 3841 h 10017"/>
              <a:gd name="connsiteX37" fmla="*/ 7059 w 10000"/>
              <a:gd name="connsiteY37" fmla="*/ 3960 h 10017"/>
              <a:gd name="connsiteX38" fmla="*/ 6931 w 10000"/>
              <a:gd name="connsiteY38" fmla="*/ 4054 h 10017"/>
              <a:gd name="connsiteX39" fmla="*/ 6785 w 10000"/>
              <a:gd name="connsiteY39" fmla="*/ 4121 h 10017"/>
              <a:gd name="connsiteX40" fmla="*/ 6639 w 10000"/>
              <a:gd name="connsiteY40" fmla="*/ 4187 h 10017"/>
              <a:gd name="connsiteX41" fmla="*/ 6494 w 10000"/>
              <a:gd name="connsiteY41" fmla="*/ 4211 h 10017"/>
              <a:gd name="connsiteX42" fmla="*/ 6350 w 10000"/>
              <a:gd name="connsiteY42" fmla="*/ 4227 h 10017"/>
              <a:gd name="connsiteX43" fmla="*/ 6204 w 10000"/>
              <a:gd name="connsiteY43" fmla="*/ 4211 h 10017"/>
              <a:gd name="connsiteX44" fmla="*/ 6066 w 10000"/>
              <a:gd name="connsiteY44" fmla="*/ 4175 h 10017"/>
              <a:gd name="connsiteX45" fmla="*/ 5947 w 10000"/>
              <a:gd name="connsiteY45" fmla="*/ 4107 h 10017"/>
              <a:gd name="connsiteX46" fmla="*/ 5888 w 10000"/>
              <a:gd name="connsiteY46" fmla="*/ 4054 h 10017"/>
              <a:gd name="connsiteX47" fmla="*/ 5837 w 10000"/>
              <a:gd name="connsiteY47" fmla="*/ 4001 h 10017"/>
              <a:gd name="connsiteX48" fmla="*/ 5837 w 10000"/>
              <a:gd name="connsiteY48" fmla="*/ 4001 h 10017"/>
              <a:gd name="connsiteX49" fmla="*/ 5751 w 10000"/>
              <a:gd name="connsiteY49" fmla="*/ 3881 h 10017"/>
              <a:gd name="connsiteX50" fmla="*/ 5675 w 10000"/>
              <a:gd name="connsiteY50" fmla="*/ 3749 h 10017"/>
              <a:gd name="connsiteX51" fmla="*/ 5631 w 10000"/>
              <a:gd name="connsiteY51" fmla="*/ 3589 h 10017"/>
              <a:gd name="connsiteX52" fmla="*/ 5605 w 10000"/>
              <a:gd name="connsiteY52" fmla="*/ 3418 h 10017"/>
              <a:gd name="connsiteX53" fmla="*/ 5579 w 10000"/>
              <a:gd name="connsiteY53" fmla="*/ 3233 h 10017"/>
              <a:gd name="connsiteX54" fmla="*/ 5579 w 10000"/>
              <a:gd name="connsiteY54" fmla="*/ 3048 h 10017"/>
              <a:gd name="connsiteX55" fmla="*/ 5598 w 10000"/>
              <a:gd name="connsiteY55" fmla="*/ 2834 h 10017"/>
              <a:gd name="connsiteX56" fmla="*/ 5605 w 10000"/>
              <a:gd name="connsiteY56" fmla="*/ 2624 h 10017"/>
              <a:gd name="connsiteX57" fmla="*/ 5657 w 10000"/>
              <a:gd name="connsiteY57" fmla="*/ 2185 h 10017"/>
              <a:gd name="connsiteX58" fmla="*/ 5725 w 10000"/>
              <a:gd name="connsiteY58" fmla="*/ 1763 h 10017"/>
              <a:gd name="connsiteX59" fmla="*/ 5793 w 10000"/>
              <a:gd name="connsiteY59" fmla="*/ 1327 h 10017"/>
              <a:gd name="connsiteX60" fmla="*/ 5811 w 10000"/>
              <a:gd name="connsiteY60" fmla="*/ 1099 h 10017"/>
              <a:gd name="connsiteX61" fmla="*/ 5837 w 10000"/>
              <a:gd name="connsiteY61" fmla="*/ 901 h 10017"/>
              <a:gd name="connsiteX62" fmla="*/ 5837 w 10000"/>
              <a:gd name="connsiteY62" fmla="*/ 901 h 10017"/>
              <a:gd name="connsiteX63" fmla="*/ 5837 w 10000"/>
              <a:gd name="connsiteY63" fmla="*/ 808 h 10017"/>
              <a:gd name="connsiteX64" fmla="*/ 5837 w 10000"/>
              <a:gd name="connsiteY64" fmla="*/ 744 h 10017"/>
              <a:gd name="connsiteX65" fmla="*/ 5811 w 10000"/>
              <a:gd name="connsiteY65" fmla="*/ 663 h 10017"/>
              <a:gd name="connsiteX66" fmla="*/ 5793 w 10000"/>
              <a:gd name="connsiteY66" fmla="*/ 597 h 10017"/>
              <a:gd name="connsiteX67" fmla="*/ 5760 w 10000"/>
              <a:gd name="connsiteY67" fmla="*/ 532 h 10017"/>
              <a:gd name="connsiteX68" fmla="*/ 5725 w 10000"/>
              <a:gd name="connsiteY68" fmla="*/ 478 h 10017"/>
              <a:gd name="connsiteX69" fmla="*/ 5623 w 10000"/>
              <a:gd name="connsiteY69" fmla="*/ 370 h 10017"/>
              <a:gd name="connsiteX70" fmla="*/ 5512 w 10000"/>
              <a:gd name="connsiteY70" fmla="*/ 278 h 10017"/>
              <a:gd name="connsiteX71" fmla="*/ 5366 w 10000"/>
              <a:gd name="connsiteY71" fmla="*/ 200 h 10017"/>
              <a:gd name="connsiteX72" fmla="*/ 5212 w 10000"/>
              <a:gd name="connsiteY72" fmla="*/ 146 h 10017"/>
              <a:gd name="connsiteX73" fmla="*/ 5033 w 10000"/>
              <a:gd name="connsiteY73" fmla="*/ 107 h 10017"/>
              <a:gd name="connsiteX74" fmla="*/ 4845 w 10000"/>
              <a:gd name="connsiteY74" fmla="*/ 68 h 10017"/>
              <a:gd name="connsiteX75" fmla="*/ 4641 w 10000"/>
              <a:gd name="connsiteY75" fmla="*/ 40 h 10017"/>
              <a:gd name="connsiteX76" fmla="*/ 4230 w 10000"/>
              <a:gd name="connsiteY76" fmla="*/ 0 h 10017"/>
              <a:gd name="connsiteX77" fmla="*/ 3794 w 10000"/>
              <a:gd name="connsiteY77" fmla="*/ 0 h 10017"/>
              <a:gd name="connsiteX78" fmla="*/ 3375 w 10000"/>
              <a:gd name="connsiteY78" fmla="*/ 0 h 10017"/>
              <a:gd name="connsiteX79" fmla="*/ 3375 w 10000"/>
              <a:gd name="connsiteY79" fmla="*/ 0 h 10017"/>
              <a:gd name="connsiteX80" fmla="*/ 2931 w 10000"/>
              <a:gd name="connsiteY80" fmla="*/ 27 h 10017"/>
              <a:gd name="connsiteX81" fmla="*/ 2931 w 10000"/>
              <a:gd name="connsiteY81" fmla="*/ 27 h 10017"/>
              <a:gd name="connsiteX82" fmla="*/ 2657 w 10000"/>
              <a:gd name="connsiteY82" fmla="*/ 27 h 10017"/>
              <a:gd name="connsiteX83" fmla="*/ 2392 w 10000"/>
              <a:gd name="connsiteY83" fmla="*/ 40 h 10017"/>
              <a:gd name="connsiteX84" fmla="*/ 2392 w 10000"/>
              <a:gd name="connsiteY84" fmla="*/ 40 h 10017"/>
              <a:gd name="connsiteX85" fmla="*/ 2547 w 10000"/>
              <a:gd name="connsiteY85" fmla="*/ 1020 h 10017"/>
              <a:gd name="connsiteX86" fmla="*/ 2674 w 10000"/>
              <a:gd name="connsiteY86" fmla="*/ 1883 h 10017"/>
              <a:gd name="connsiteX87" fmla="*/ 2760 w 10000"/>
              <a:gd name="connsiteY87" fmla="*/ 2636 h 10017"/>
              <a:gd name="connsiteX88" fmla="*/ 2828 w 10000"/>
              <a:gd name="connsiteY88" fmla="*/ 3299 h 10017"/>
              <a:gd name="connsiteX89" fmla="*/ 2846 w 10000"/>
              <a:gd name="connsiteY89" fmla="*/ 3841 h 10017"/>
              <a:gd name="connsiteX90" fmla="*/ 2854 w 10000"/>
              <a:gd name="connsiteY90" fmla="*/ 4079 h 10017"/>
              <a:gd name="connsiteX91" fmla="*/ 2846 w 10000"/>
              <a:gd name="connsiteY91" fmla="*/ 4304 h 10017"/>
              <a:gd name="connsiteX92" fmla="*/ 2837 w 10000"/>
              <a:gd name="connsiteY92" fmla="*/ 4503 h 10017"/>
              <a:gd name="connsiteX93" fmla="*/ 2828 w 10000"/>
              <a:gd name="connsiteY93" fmla="*/ 4674 h 10017"/>
              <a:gd name="connsiteX94" fmla="*/ 2793 w 10000"/>
              <a:gd name="connsiteY94" fmla="*/ 4836 h 10017"/>
              <a:gd name="connsiteX95" fmla="*/ 2777 w 10000"/>
              <a:gd name="connsiteY95" fmla="*/ 4980 h 10017"/>
              <a:gd name="connsiteX96" fmla="*/ 2734 w 10000"/>
              <a:gd name="connsiteY96" fmla="*/ 5099 h 10017"/>
              <a:gd name="connsiteX97" fmla="*/ 2692 w 10000"/>
              <a:gd name="connsiteY97" fmla="*/ 5206 h 10017"/>
              <a:gd name="connsiteX98" fmla="*/ 2650 w 10000"/>
              <a:gd name="connsiteY98" fmla="*/ 5286 h 10017"/>
              <a:gd name="connsiteX99" fmla="*/ 2598 w 10000"/>
              <a:gd name="connsiteY99" fmla="*/ 5351 h 10017"/>
              <a:gd name="connsiteX100" fmla="*/ 2538 w 10000"/>
              <a:gd name="connsiteY100" fmla="*/ 5419 h 10017"/>
              <a:gd name="connsiteX101" fmla="*/ 2478 w 10000"/>
              <a:gd name="connsiteY101" fmla="*/ 5458 h 10017"/>
              <a:gd name="connsiteX102" fmla="*/ 2410 w 10000"/>
              <a:gd name="connsiteY102" fmla="*/ 5484 h 10017"/>
              <a:gd name="connsiteX103" fmla="*/ 2342 w 10000"/>
              <a:gd name="connsiteY103" fmla="*/ 5496 h 10017"/>
              <a:gd name="connsiteX104" fmla="*/ 2256 w 10000"/>
              <a:gd name="connsiteY104" fmla="*/ 5496 h 10017"/>
              <a:gd name="connsiteX105" fmla="*/ 2170 w 10000"/>
              <a:gd name="connsiteY105" fmla="*/ 5496 h 10017"/>
              <a:gd name="connsiteX106" fmla="*/ 2008 w 10000"/>
              <a:gd name="connsiteY106" fmla="*/ 5458 h 10017"/>
              <a:gd name="connsiteX107" fmla="*/ 1812 w 10000"/>
              <a:gd name="connsiteY107" fmla="*/ 5351 h 10017"/>
              <a:gd name="connsiteX108" fmla="*/ 1616 w 10000"/>
              <a:gd name="connsiteY108" fmla="*/ 5244 h 10017"/>
              <a:gd name="connsiteX109" fmla="*/ 1616 w 10000"/>
              <a:gd name="connsiteY109" fmla="*/ 5244 h 10017"/>
              <a:gd name="connsiteX110" fmla="*/ 1230 w 10000"/>
              <a:gd name="connsiteY110" fmla="*/ 5020 h 10017"/>
              <a:gd name="connsiteX111" fmla="*/ 1068 w 10000"/>
              <a:gd name="connsiteY111" fmla="*/ 4929 h 10017"/>
              <a:gd name="connsiteX112" fmla="*/ 906 w 10000"/>
              <a:gd name="connsiteY112" fmla="*/ 4836 h 10017"/>
              <a:gd name="connsiteX113" fmla="*/ 777 w 10000"/>
              <a:gd name="connsiteY113" fmla="*/ 4794 h 10017"/>
              <a:gd name="connsiteX114" fmla="*/ 649 w 10000"/>
              <a:gd name="connsiteY114" fmla="*/ 4756 h 10017"/>
              <a:gd name="connsiteX115" fmla="*/ 538 w 10000"/>
              <a:gd name="connsiteY115" fmla="*/ 4744 h 10017"/>
              <a:gd name="connsiteX116" fmla="*/ 445 w 10000"/>
              <a:gd name="connsiteY116" fmla="*/ 4782 h 10017"/>
              <a:gd name="connsiteX117" fmla="*/ 394 w 10000"/>
              <a:gd name="connsiteY117" fmla="*/ 4808 h 10017"/>
              <a:gd name="connsiteX118" fmla="*/ 350 w 10000"/>
              <a:gd name="connsiteY118" fmla="*/ 4836 h 10017"/>
              <a:gd name="connsiteX119" fmla="*/ 308 w 10000"/>
              <a:gd name="connsiteY119" fmla="*/ 4888 h 10017"/>
              <a:gd name="connsiteX120" fmla="*/ 274 w 10000"/>
              <a:gd name="connsiteY120" fmla="*/ 4943 h 10017"/>
              <a:gd name="connsiteX121" fmla="*/ 213 w 10000"/>
              <a:gd name="connsiteY121" fmla="*/ 5061 h 10017"/>
              <a:gd name="connsiteX122" fmla="*/ 153 w 10000"/>
              <a:gd name="connsiteY122" fmla="*/ 5244 h 10017"/>
              <a:gd name="connsiteX123" fmla="*/ 102 w 10000"/>
              <a:gd name="connsiteY123" fmla="*/ 5471 h 10017"/>
              <a:gd name="connsiteX124" fmla="*/ 60 w 10000"/>
              <a:gd name="connsiteY124" fmla="*/ 5763 h 10017"/>
              <a:gd name="connsiteX125" fmla="*/ 26 w 10000"/>
              <a:gd name="connsiteY125" fmla="*/ 6079 h 10017"/>
              <a:gd name="connsiteX126" fmla="*/ 0 w 10000"/>
              <a:gd name="connsiteY126" fmla="*/ 6450 h 10017"/>
              <a:gd name="connsiteX127" fmla="*/ 0 w 10000"/>
              <a:gd name="connsiteY127" fmla="*/ 6450 h 10017"/>
              <a:gd name="connsiteX128" fmla="*/ 0 w 10000"/>
              <a:gd name="connsiteY128" fmla="*/ 6665 h 10017"/>
              <a:gd name="connsiteX129" fmla="*/ 0 w 10000"/>
              <a:gd name="connsiteY129" fmla="*/ 6834 h 10017"/>
              <a:gd name="connsiteX130" fmla="*/ 9 w 10000"/>
              <a:gd name="connsiteY130" fmla="*/ 6980 h 10017"/>
              <a:gd name="connsiteX131" fmla="*/ 26 w 10000"/>
              <a:gd name="connsiteY131" fmla="*/ 7126 h 10017"/>
              <a:gd name="connsiteX132" fmla="*/ 60 w 10000"/>
              <a:gd name="connsiteY132" fmla="*/ 7245 h 10017"/>
              <a:gd name="connsiteX133" fmla="*/ 94 w 10000"/>
              <a:gd name="connsiteY133" fmla="*/ 7353 h 10017"/>
              <a:gd name="connsiteX134" fmla="*/ 128 w 10000"/>
              <a:gd name="connsiteY134" fmla="*/ 7444 h 10017"/>
              <a:gd name="connsiteX135" fmla="*/ 179 w 10000"/>
              <a:gd name="connsiteY135" fmla="*/ 7523 h 10017"/>
              <a:gd name="connsiteX136" fmla="*/ 239 w 10000"/>
              <a:gd name="connsiteY136" fmla="*/ 7577 h 10017"/>
              <a:gd name="connsiteX137" fmla="*/ 299 w 10000"/>
              <a:gd name="connsiteY137" fmla="*/ 7630 h 10017"/>
              <a:gd name="connsiteX138" fmla="*/ 359 w 10000"/>
              <a:gd name="connsiteY138" fmla="*/ 7669 h 10017"/>
              <a:gd name="connsiteX139" fmla="*/ 436 w 10000"/>
              <a:gd name="connsiteY139" fmla="*/ 7696 h 10017"/>
              <a:gd name="connsiteX140" fmla="*/ 503 w 10000"/>
              <a:gd name="connsiteY140" fmla="*/ 7722 h 10017"/>
              <a:gd name="connsiteX141" fmla="*/ 589 w 10000"/>
              <a:gd name="connsiteY141" fmla="*/ 7722 h 10017"/>
              <a:gd name="connsiteX142" fmla="*/ 752 w 10000"/>
              <a:gd name="connsiteY142" fmla="*/ 7722 h 10017"/>
              <a:gd name="connsiteX143" fmla="*/ 931 w 10000"/>
              <a:gd name="connsiteY143" fmla="*/ 7684 h 10017"/>
              <a:gd name="connsiteX144" fmla="*/ 1103 w 10000"/>
              <a:gd name="connsiteY144" fmla="*/ 7630 h 10017"/>
              <a:gd name="connsiteX145" fmla="*/ 1461 w 10000"/>
              <a:gd name="connsiteY145" fmla="*/ 7498 h 10017"/>
              <a:gd name="connsiteX146" fmla="*/ 1785 w 10000"/>
              <a:gd name="connsiteY146" fmla="*/ 7365 h 10017"/>
              <a:gd name="connsiteX147" fmla="*/ 1922 w 10000"/>
              <a:gd name="connsiteY147" fmla="*/ 7298 h 10017"/>
              <a:gd name="connsiteX148" fmla="*/ 2051 w 10000"/>
              <a:gd name="connsiteY148" fmla="*/ 7285 h 10017"/>
              <a:gd name="connsiteX149" fmla="*/ 2051 w 10000"/>
              <a:gd name="connsiteY149" fmla="*/ 7285 h 10017"/>
              <a:gd name="connsiteX150" fmla="*/ 2290 w 10000"/>
              <a:gd name="connsiteY150" fmla="*/ 7245 h 10017"/>
              <a:gd name="connsiteX151" fmla="*/ 2410 w 10000"/>
              <a:gd name="connsiteY151" fmla="*/ 7245 h 10017"/>
              <a:gd name="connsiteX152" fmla="*/ 2547 w 10000"/>
              <a:gd name="connsiteY152" fmla="*/ 7270 h 10017"/>
              <a:gd name="connsiteX153" fmla="*/ 2684 w 10000"/>
              <a:gd name="connsiteY153" fmla="*/ 7298 h 10017"/>
              <a:gd name="connsiteX154" fmla="*/ 2743 w 10000"/>
              <a:gd name="connsiteY154" fmla="*/ 7326 h 10017"/>
              <a:gd name="connsiteX155" fmla="*/ 2803 w 10000"/>
              <a:gd name="connsiteY155" fmla="*/ 7378 h 10017"/>
              <a:gd name="connsiteX156" fmla="*/ 2872 w 10000"/>
              <a:gd name="connsiteY156" fmla="*/ 7444 h 10017"/>
              <a:gd name="connsiteX157" fmla="*/ 2923 w 10000"/>
              <a:gd name="connsiteY157" fmla="*/ 7511 h 10017"/>
              <a:gd name="connsiteX158" fmla="*/ 2983 w 10000"/>
              <a:gd name="connsiteY158" fmla="*/ 7590 h 10017"/>
              <a:gd name="connsiteX159" fmla="*/ 3034 w 10000"/>
              <a:gd name="connsiteY159" fmla="*/ 7684 h 10017"/>
              <a:gd name="connsiteX160" fmla="*/ 3085 w 10000"/>
              <a:gd name="connsiteY160" fmla="*/ 7776 h 10017"/>
              <a:gd name="connsiteX161" fmla="*/ 3127 w 10000"/>
              <a:gd name="connsiteY161" fmla="*/ 7907 h 10017"/>
              <a:gd name="connsiteX162" fmla="*/ 3171 w 10000"/>
              <a:gd name="connsiteY162" fmla="*/ 8052 h 10017"/>
              <a:gd name="connsiteX163" fmla="*/ 3213 w 10000"/>
              <a:gd name="connsiteY163" fmla="*/ 8212 h 10017"/>
              <a:gd name="connsiteX164" fmla="*/ 3239 w 10000"/>
              <a:gd name="connsiteY164" fmla="*/ 8384 h 10017"/>
              <a:gd name="connsiteX165" fmla="*/ 3264 w 10000"/>
              <a:gd name="connsiteY165" fmla="*/ 8597 h 10017"/>
              <a:gd name="connsiteX166" fmla="*/ 3282 w 10000"/>
              <a:gd name="connsiteY166" fmla="*/ 8807 h 10017"/>
              <a:gd name="connsiteX167" fmla="*/ 3307 w 10000"/>
              <a:gd name="connsiteY167" fmla="*/ 9048 h 10017"/>
              <a:gd name="connsiteX168" fmla="*/ 3315 w 10000"/>
              <a:gd name="connsiteY168" fmla="*/ 9326 h 10017"/>
              <a:gd name="connsiteX169" fmla="*/ 3315 w 10000"/>
              <a:gd name="connsiteY169" fmla="*/ 9617 h 10017"/>
              <a:gd name="connsiteX170" fmla="*/ 3307 w 10000"/>
              <a:gd name="connsiteY170" fmla="*/ 9952 h 10017"/>
              <a:gd name="connsiteX171" fmla="*/ 9986 w 10000"/>
              <a:gd name="connsiteY171" fmla="*/ 10000 h 10017"/>
              <a:gd name="connsiteX172" fmla="*/ 9984 w 10000"/>
              <a:gd name="connsiteY172" fmla="*/ 290 h 10017"/>
              <a:gd name="connsiteX0" fmla="*/ 9984 w 10000"/>
              <a:gd name="connsiteY0" fmla="*/ 290 h 10115"/>
              <a:gd name="connsiteX1" fmla="*/ 9315 w 10000"/>
              <a:gd name="connsiteY1" fmla="*/ 186 h 10115"/>
              <a:gd name="connsiteX2" fmla="*/ 8401 w 10000"/>
              <a:gd name="connsiteY2" fmla="*/ 293 h 10115"/>
              <a:gd name="connsiteX3" fmla="*/ 7648 w 10000"/>
              <a:gd name="connsiteY3" fmla="*/ 411 h 10115"/>
              <a:gd name="connsiteX4" fmla="*/ 7648 w 10000"/>
              <a:gd name="connsiteY4" fmla="*/ 411 h 10115"/>
              <a:gd name="connsiteX5" fmla="*/ 7520 w 10000"/>
              <a:gd name="connsiteY5" fmla="*/ 424 h 10115"/>
              <a:gd name="connsiteX6" fmla="*/ 7408 w 10000"/>
              <a:gd name="connsiteY6" fmla="*/ 452 h 10115"/>
              <a:gd name="connsiteX7" fmla="*/ 7315 w 10000"/>
              <a:gd name="connsiteY7" fmla="*/ 506 h 10115"/>
              <a:gd name="connsiteX8" fmla="*/ 7229 w 10000"/>
              <a:gd name="connsiteY8" fmla="*/ 532 h 10115"/>
              <a:gd name="connsiteX9" fmla="*/ 7153 w 10000"/>
              <a:gd name="connsiteY9" fmla="*/ 583 h 10115"/>
              <a:gd name="connsiteX10" fmla="*/ 7084 w 10000"/>
              <a:gd name="connsiteY10" fmla="*/ 651 h 10115"/>
              <a:gd name="connsiteX11" fmla="*/ 7024 w 10000"/>
              <a:gd name="connsiteY11" fmla="*/ 715 h 10115"/>
              <a:gd name="connsiteX12" fmla="*/ 6981 w 10000"/>
              <a:gd name="connsiteY12" fmla="*/ 783 h 10115"/>
              <a:gd name="connsiteX13" fmla="*/ 6938 w 10000"/>
              <a:gd name="connsiteY13" fmla="*/ 835 h 10115"/>
              <a:gd name="connsiteX14" fmla="*/ 6913 w 10000"/>
              <a:gd name="connsiteY14" fmla="*/ 928 h 10115"/>
              <a:gd name="connsiteX15" fmla="*/ 6887 w 10000"/>
              <a:gd name="connsiteY15" fmla="*/ 1007 h 10115"/>
              <a:gd name="connsiteX16" fmla="*/ 6871 w 10000"/>
              <a:gd name="connsiteY16" fmla="*/ 1087 h 10115"/>
              <a:gd name="connsiteX17" fmla="*/ 6861 w 10000"/>
              <a:gd name="connsiteY17" fmla="*/ 1166 h 10115"/>
              <a:gd name="connsiteX18" fmla="*/ 6861 w 10000"/>
              <a:gd name="connsiteY18" fmla="*/ 1259 h 10115"/>
              <a:gd name="connsiteX19" fmla="*/ 6871 w 10000"/>
              <a:gd name="connsiteY19" fmla="*/ 1432 h 10115"/>
              <a:gd name="connsiteX20" fmla="*/ 6897 w 10000"/>
              <a:gd name="connsiteY20" fmla="*/ 1631 h 10115"/>
              <a:gd name="connsiteX21" fmla="*/ 6956 w 10000"/>
              <a:gd name="connsiteY21" fmla="*/ 1815 h 10115"/>
              <a:gd name="connsiteX22" fmla="*/ 7016 w 10000"/>
              <a:gd name="connsiteY22" fmla="*/ 2028 h 10115"/>
              <a:gd name="connsiteX23" fmla="*/ 7075 w 10000"/>
              <a:gd name="connsiteY23" fmla="*/ 2227 h 10115"/>
              <a:gd name="connsiteX24" fmla="*/ 7229 w 10000"/>
              <a:gd name="connsiteY24" fmla="*/ 2624 h 10115"/>
              <a:gd name="connsiteX25" fmla="*/ 7374 w 10000"/>
              <a:gd name="connsiteY25" fmla="*/ 2980 h 10115"/>
              <a:gd name="connsiteX26" fmla="*/ 7374 w 10000"/>
              <a:gd name="connsiteY26" fmla="*/ 2980 h 10115"/>
              <a:gd name="connsiteX27" fmla="*/ 7400 w 10000"/>
              <a:gd name="connsiteY27" fmla="*/ 3060 h 10115"/>
              <a:gd name="connsiteX28" fmla="*/ 7418 w 10000"/>
              <a:gd name="connsiteY28" fmla="*/ 3139 h 10115"/>
              <a:gd name="connsiteX29" fmla="*/ 7425 w 10000"/>
              <a:gd name="connsiteY29" fmla="*/ 3221 h 10115"/>
              <a:gd name="connsiteX30" fmla="*/ 7425 w 10000"/>
              <a:gd name="connsiteY30" fmla="*/ 3299 h 10115"/>
              <a:gd name="connsiteX31" fmla="*/ 7418 w 10000"/>
              <a:gd name="connsiteY31" fmla="*/ 3378 h 10115"/>
              <a:gd name="connsiteX32" fmla="*/ 7408 w 10000"/>
              <a:gd name="connsiteY32" fmla="*/ 3444 h 10115"/>
              <a:gd name="connsiteX33" fmla="*/ 7374 w 10000"/>
              <a:gd name="connsiteY33" fmla="*/ 3523 h 10115"/>
              <a:gd name="connsiteX34" fmla="*/ 7358 w 10000"/>
              <a:gd name="connsiteY34" fmla="*/ 3589 h 10115"/>
              <a:gd name="connsiteX35" fmla="*/ 7272 w 10000"/>
              <a:gd name="connsiteY35" fmla="*/ 3734 h 10115"/>
              <a:gd name="connsiteX36" fmla="*/ 7179 w 10000"/>
              <a:gd name="connsiteY36" fmla="*/ 3841 h 10115"/>
              <a:gd name="connsiteX37" fmla="*/ 7059 w 10000"/>
              <a:gd name="connsiteY37" fmla="*/ 3960 h 10115"/>
              <a:gd name="connsiteX38" fmla="*/ 6931 w 10000"/>
              <a:gd name="connsiteY38" fmla="*/ 4054 h 10115"/>
              <a:gd name="connsiteX39" fmla="*/ 6785 w 10000"/>
              <a:gd name="connsiteY39" fmla="*/ 4121 h 10115"/>
              <a:gd name="connsiteX40" fmla="*/ 6639 w 10000"/>
              <a:gd name="connsiteY40" fmla="*/ 4187 h 10115"/>
              <a:gd name="connsiteX41" fmla="*/ 6494 w 10000"/>
              <a:gd name="connsiteY41" fmla="*/ 4211 h 10115"/>
              <a:gd name="connsiteX42" fmla="*/ 6350 w 10000"/>
              <a:gd name="connsiteY42" fmla="*/ 4227 h 10115"/>
              <a:gd name="connsiteX43" fmla="*/ 6204 w 10000"/>
              <a:gd name="connsiteY43" fmla="*/ 4211 h 10115"/>
              <a:gd name="connsiteX44" fmla="*/ 6066 w 10000"/>
              <a:gd name="connsiteY44" fmla="*/ 4175 h 10115"/>
              <a:gd name="connsiteX45" fmla="*/ 5947 w 10000"/>
              <a:gd name="connsiteY45" fmla="*/ 4107 h 10115"/>
              <a:gd name="connsiteX46" fmla="*/ 5888 w 10000"/>
              <a:gd name="connsiteY46" fmla="*/ 4054 h 10115"/>
              <a:gd name="connsiteX47" fmla="*/ 5837 w 10000"/>
              <a:gd name="connsiteY47" fmla="*/ 4001 h 10115"/>
              <a:gd name="connsiteX48" fmla="*/ 5837 w 10000"/>
              <a:gd name="connsiteY48" fmla="*/ 4001 h 10115"/>
              <a:gd name="connsiteX49" fmla="*/ 5751 w 10000"/>
              <a:gd name="connsiteY49" fmla="*/ 3881 h 10115"/>
              <a:gd name="connsiteX50" fmla="*/ 5675 w 10000"/>
              <a:gd name="connsiteY50" fmla="*/ 3749 h 10115"/>
              <a:gd name="connsiteX51" fmla="*/ 5631 w 10000"/>
              <a:gd name="connsiteY51" fmla="*/ 3589 h 10115"/>
              <a:gd name="connsiteX52" fmla="*/ 5605 w 10000"/>
              <a:gd name="connsiteY52" fmla="*/ 3418 h 10115"/>
              <a:gd name="connsiteX53" fmla="*/ 5579 w 10000"/>
              <a:gd name="connsiteY53" fmla="*/ 3233 h 10115"/>
              <a:gd name="connsiteX54" fmla="*/ 5579 w 10000"/>
              <a:gd name="connsiteY54" fmla="*/ 3048 h 10115"/>
              <a:gd name="connsiteX55" fmla="*/ 5598 w 10000"/>
              <a:gd name="connsiteY55" fmla="*/ 2834 h 10115"/>
              <a:gd name="connsiteX56" fmla="*/ 5605 w 10000"/>
              <a:gd name="connsiteY56" fmla="*/ 2624 h 10115"/>
              <a:gd name="connsiteX57" fmla="*/ 5657 w 10000"/>
              <a:gd name="connsiteY57" fmla="*/ 2185 h 10115"/>
              <a:gd name="connsiteX58" fmla="*/ 5725 w 10000"/>
              <a:gd name="connsiteY58" fmla="*/ 1763 h 10115"/>
              <a:gd name="connsiteX59" fmla="*/ 5793 w 10000"/>
              <a:gd name="connsiteY59" fmla="*/ 1327 h 10115"/>
              <a:gd name="connsiteX60" fmla="*/ 5811 w 10000"/>
              <a:gd name="connsiteY60" fmla="*/ 1099 h 10115"/>
              <a:gd name="connsiteX61" fmla="*/ 5837 w 10000"/>
              <a:gd name="connsiteY61" fmla="*/ 901 h 10115"/>
              <a:gd name="connsiteX62" fmla="*/ 5837 w 10000"/>
              <a:gd name="connsiteY62" fmla="*/ 901 h 10115"/>
              <a:gd name="connsiteX63" fmla="*/ 5837 w 10000"/>
              <a:gd name="connsiteY63" fmla="*/ 808 h 10115"/>
              <a:gd name="connsiteX64" fmla="*/ 5837 w 10000"/>
              <a:gd name="connsiteY64" fmla="*/ 744 h 10115"/>
              <a:gd name="connsiteX65" fmla="*/ 5811 w 10000"/>
              <a:gd name="connsiteY65" fmla="*/ 663 h 10115"/>
              <a:gd name="connsiteX66" fmla="*/ 5793 w 10000"/>
              <a:gd name="connsiteY66" fmla="*/ 597 h 10115"/>
              <a:gd name="connsiteX67" fmla="*/ 5760 w 10000"/>
              <a:gd name="connsiteY67" fmla="*/ 532 h 10115"/>
              <a:gd name="connsiteX68" fmla="*/ 5725 w 10000"/>
              <a:gd name="connsiteY68" fmla="*/ 478 h 10115"/>
              <a:gd name="connsiteX69" fmla="*/ 5623 w 10000"/>
              <a:gd name="connsiteY69" fmla="*/ 370 h 10115"/>
              <a:gd name="connsiteX70" fmla="*/ 5512 w 10000"/>
              <a:gd name="connsiteY70" fmla="*/ 278 h 10115"/>
              <a:gd name="connsiteX71" fmla="*/ 5366 w 10000"/>
              <a:gd name="connsiteY71" fmla="*/ 200 h 10115"/>
              <a:gd name="connsiteX72" fmla="*/ 5212 w 10000"/>
              <a:gd name="connsiteY72" fmla="*/ 146 h 10115"/>
              <a:gd name="connsiteX73" fmla="*/ 5033 w 10000"/>
              <a:gd name="connsiteY73" fmla="*/ 107 h 10115"/>
              <a:gd name="connsiteX74" fmla="*/ 4845 w 10000"/>
              <a:gd name="connsiteY74" fmla="*/ 68 h 10115"/>
              <a:gd name="connsiteX75" fmla="*/ 4641 w 10000"/>
              <a:gd name="connsiteY75" fmla="*/ 40 h 10115"/>
              <a:gd name="connsiteX76" fmla="*/ 4230 w 10000"/>
              <a:gd name="connsiteY76" fmla="*/ 0 h 10115"/>
              <a:gd name="connsiteX77" fmla="*/ 3794 w 10000"/>
              <a:gd name="connsiteY77" fmla="*/ 0 h 10115"/>
              <a:gd name="connsiteX78" fmla="*/ 3375 w 10000"/>
              <a:gd name="connsiteY78" fmla="*/ 0 h 10115"/>
              <a:gd name="connsiteX79" fmla="*/ 3375 w 10000"/>
              <a:gd name="connsiteY79" fmla="*/ 0 h 10115"/>
              <a:gd name="connsiteX80" fmla="*/ 2931 w 10000"/>
              <a:gd name="connsiteY80" fmla="*/ 27 h 10115"/>
              <a:gd name="connsiteX81" fmla="*/ 2931 w 10000"/>
              <a:gd name="connsiteY81" fmla="*/ 27 h 10115"/>
              <a:gd name="connsiteX82" fmla="*/ 2657 w 10000"/>
              <a:gd name="connsiteY82" fmla="*/ 27 h 10115"/>
              <a:gd name="connsiteX83" fmla="*/ 2392 w 10000"/>
              <a:gd name="connsiteY83" fmla="*/ 40 h 10115"/>
              <a:gd name="connsiteX84" fmla="*/ 2392 w 10000"/>
              <a:gd name="connsiteY84" fmla="*/ 40 h 10115"/>
              <a:gd name="connsiteX85" fmla="*/ 2547 w 10000"/>
              <a:gd name="connsiteY85" fmla="*/ 1020 h 10115"/>
              <a:gd name="connsiteX86" fmla="*/ 2674 w 10000"/>
              <a:gd name="connsiteY86" fmla="*/ 1883 h 10115"/>
              <a:gd name="connsiteX87" fmla="*/ 2760 w 10000"/>
              <a:gd name="connsiteY87" fmla="*/ 2636 h 10115"/>
              <a:gd name="connsiteX88" fmla="*/ 2828 w 10000"/>
              <a:gd name="connsiteY88" fmla="*/ 3299 h 10115"/>
              <a:gd name="connsiteX89" fmla="*/ 2846 w 10000"/>
              <a:gd name="connsiteY89" fmla="*/ 3841 h 10115"/>
              <a:gd name="connsiteX90" fmla="*/ 2854 w 10000"/>
              <a:gd name="connsiteY90" fmla="*/ 4079 h 10115"/>
              <a:gd name="connsiteX91" fmla="*/ 2846 w 10000"/>
              <a:gd name="connsiteY91" fmla="*/ 4304 h 10115"/>
              <a:gd name="connsiteX92" fmla="*/ 2837 w 10000"/>
              <a:gd name="connsiteY92" fmla="*/ 4503 h 10115"/>
              <a:gd name="connsiteX93" fmla="*/ 2828 w 10000"/>
              <a:gd name="connsiteY93" fmla="*/ 4674 h 10115"/>
              <a:gd name="connsiteX94" fmla="*/ 2793 w 10000"/>
              <a:gd name="connsiteY94" fmla="*/ 4836 h 10115"/>
              <a:gd name="connsiteX95" fmla="*/ 2777 w 10000"/>
              <a:gd name="connsiteY95" fmla="*/ 4980 h 10115"/>
              <a:gd name="connsiteX96" fmla="*/ 2734 w 10000"/>
              <a:gd name="connsiteY96" fmla="*/ 5099 h 10115"/>
              <a:gd name="connsiteX97" fmla="*/ 2692 w 10000"/>
              <a:gd name="connsiteY97" fmla="*/ 5206 h 10115"/>
              <a:gd name="connsiteX98" fmla="*/ 2650 w 10000"/>
              <a:gd name="connsiteY98" fmla="*/ 5286 h 10115"/>
              <a:gd name="connsiteX99" fmla="*/ 2598 w 10000"/>
              <a:gd name="connsiteY99" fmla="*/ 5351 h 10115"/>
              <a:gd name="connsiteX100" fmla="*/ 2538 w 10000"/>
              <a:gd name="connsiteY100" fmla="*/ 5419 h 10115"/>
              <a:gd name="connsiteX101" fmla="*/ 2478 w 10000"/>
              <a:gd name="connsiteY101" fmla="*/ 5458 h 10115"/>
              <a:gd name="connsiteX102" fmla="*/ 2410 w 10000"/>
              <a:gd name="connsiteY102" fmla="*/ 5484 h 10115"/>
              <a:gd name="connsiteX103" fmla="*/ 2342 w 10000"/>
              <a:gd name="connsiteY103" fmla="*/ 5496 h 10115"/>
              <a:gd name="connsiteX104" fmla="*/ 2256 w 10000"/>
              <a:gd name="connsiteY104" fmla="*/ 5496 h 10115"/>
              <a:gd name="connsiteX105" fmla="*/ 2170 w 10000"/>
              <a:gd name="connsiteY105" fmla="*/ 5496 h 10115"/>
              <a:gd name="connsiteX106" fmla="*/ 2008 w 10000"/>
              <a:gd name="connsiteY106" fmla="*/ 5458 h 10115"/>
              <a:gd name="connsiteX107" fmla="*/ 1812 w 10000"/>
              <a:gd name="connsiteY107" fmla="*/ 5351 h 10115"/>
              <a:gd name="connsiteX108" fmla="*/ 1616 w 10000"/>
              <a:gd name="connsiteY108" fmla="*/ 5244 h 10115"/>
              <a:gd name="connsiteX109" fmla="*/ 1616 w 10000"/>
              <a:gd name="connsiteY109" fmla="*/ 5244 h 10115"/>
              <a:gd name="connsiteX110" fmla="*/ 1230 w 10000"/>
              <a:gd name="connsiteY110" fmla="*/ 5020 h 10115"/>
              <a:gd name="connsiteX111" fmla="*/ 1068 w 10000"/>
              <a:gd name="connsiteY111" fmla="*/ 4929 h 10115"/>
              <a:gd name="connsiteX112" fmla="*/ 906 w 10000"/>
              <a:gd name="connsiteY112" fmla="*/ 4836 h 10115"/>
              <a:gd name="connsiteX113" fmla="*/ 777 w 10000"/>
              <a:gd name="connsiteY113" fmla="*/ 4794 h 10115"/>
              <a:gd name="connsiteX114" fmla="*/ 649 w 10000"/>
              <a:gd name="connsiteY114" fmla="*/ 4756 h 10115"/>
              <a:gd name="connsiteX115" fmla="*/ 538 w 10000"/>
              <a:gd name="connsiteY115" fmla="*/ 4744 h 10115"/>
              <a:gd name="connsiteX116" fmla="*/ 445 w 10000"/>
              <a:gd name="connsiteY116" fmla="*/ 4782 h 10115"/>
              <a:gd name="connsiteX117" fmla="*/ 394 w 10000"/>
              <a:gd name="connsiteY117" fmla="*/ 4808 h 10115"/>
              <a:gd name="connsiteX118" fmla="*/ 350 w 10000"/>
              <a:gd name="connsiteY118" fmla="*/ 4836 h 10115"/>
              <a:gd name="connsiteX119" fmla="*/ 308 w 10000"/>
              <a:gd name="connsiteY119" fmla="*/ 4888 h 10115"/>
              <a:gd name="connsiteX120" fmla="*/ 274 w 10000"/>
              <a:gd name="connsiteY120" fmla="*/ 4943 h 10115"/>
              <a:gd name="connsiteX121" fmla="*/ 213 w 10000"/>
              <a:gd name="connsiteY121" fmla="*/ 5061 h 10115"/>
              <a:gd name="connsiteX122" fmla="*/ 153 w 10000"/>
              <a:gd name="connsiteY122" fmla="*/ 5244 h 10115"/>
              <a:gd name="connsiteX123" fmla="*/ 102 w 10000"/>
              <a:gd name="connsiteY123" fmla="*/ 5471 h 10115"/>
              <a:gd name="connsiteX124" fmla="*/ 60 w 10000"/>
              <a:gd name="connsiteY124" fmla="*/ 5763 h 10115"/>
              <a:gd name="connsiteX125" fmla="*/ 26 w 10000"/>
              <a:gd name="connsiteY125" fmla="*/ 6079 h 10115"/>
              <a:gd name="connsiteX126" fmla="*/ 0 w 10000"/>
              <a:gd name="connsiteY126" fmla="*/ 6450 h 10115"/>
              <a:gd name="connsiteX127" fmla="*/ 0 w 10000"/>
              <a:gd name="connsiteY127" fmla="*/ 6450 h 10115"/>
              <a:gd name="connsiteX128" fmla="*/ 0 w 10000"/>
              <a:gd name="connsiteY128" fmla="*/ 6665 h 10115"/>
              <a:gd name="connsiteX129" fmla="*/ 0 w 10000"/>
              <a:gd name="connsiteY129" fmla="*/ 6834 h 10115"/>
              <a:gd name="connsiteX130" fmla="*/ 9 w 10000"/>
              <a:gd name="connsiteY130" fmla="*/ 6980 h 10115"/>
              <a:gd name="connsiteX131" fmla="*/ 26 w 10000"/>
              <a:gd name="connsiteY131" fmla="*/ 7126 h 10115"/>
              <a:gd name="connsiteX132" fmla="*/ 60 w 10000"/>
              <a:gd name="connsiteY132" fmla="*/ 7245 h 10115"/>
              <a:gd name="connsiteX133" fmla="*/ 94 w 10000"/>
              <a:gd name="connsiteY133" fmla="*/ 7353 h 10115"/>
              <a:gd name="connsiteX134" fmla="*/ 128 w 10000"/>
              <a:gd name="connsiteY134" fmla="*/ 7444 h 10115"/>
              <a:gd name="connsiteX135" fmla="*/ 179 w 10000"/>
              <a:gd name="connsiteY135" fmla="*/ 7523 h 10115"/>
              <a:gd name="connsiteX136" fmla="*/ 239 w 10000"/>
              <a:gd name="connsiteY136" fmla="*/ 7577 h 10115"/>
              <a:gd name="connsiteX137" fmla="*/ 299 w 10000"/>
              <a:gd name="connsiteY137" fmla="*/ 7630 h 10115"/>
              <a:gd name="connsiteX138" fmla="*/ 359 w 10000"/>
              <a:gd name="connsiteY138" fmla="*/ 7669 h 10115"/>
              <a:gd name="connsiteX139" fmla="*/ 436 w 10000"/>
              <a:gd name="connsiteY139" fmla="*/ 7696 h 10115"/>
              <a:gd name="connsiteX140" fmla="*/ 503 w 10000"/>
              <a:gd name="connsiteY140" fmla="*/ 7722 h 10115"/>
              <a:gd name="connsiteX141" fmla="*/ 589 w 10000"/>
              <a:gd name="connsiteY141" fmla="*/ 7722 h 10115"/>
              <a:gd name="connsiteX142" fmla="*/ 752 w 10000"/>
              <a:gd name="connsiteY142" fmla="*/ 7722 h 10115"/>
              <a:gd name="connsiteX143" fmla="*/ 931 w 10000"/>
              <a:gd name="connsiteY143" fmla="*/ 7684 h 10115"/>
              <a:gd name="connsiteX144" fmla="*/ 1103 w 10000"/>
              <a:gd name="connsiteY144" fmla="*/ 7630 h 10115"/>
              <a:gd name="connsiteX145" fmla="*/ 1461 w 10000"/>
              <a:gd name="connsiteY145" fmla="*/ 7498 h 10115"/>
              <a:gd name="connsiteX146" fmla="*/ 1785 w 10000"/>
              <a:gd name="connsiteY146" fmla="*/ 7365 h 10115"/>
              <a:gd name="connsiteX147" fmla="*/ 1922 w 10000"/>
              <a:gd name="connsiteY147" fmla="*/ 7298 h 10115"/>
              <a:gd name="connsiteX148" fmla="*/ 2051 w 10000"/>
              <a:gd name="connsiteY148" fmla="*/ 7285 h 10115"/>
              <a:gd name="connsiteX149" fmla="*/ 2051 w 10000"/>
              <a:gd name="connsiteY149" fmla="*/ 7285 h 10115"/>
              <a:gd name="connsiteX150" fmla="*/ 2290 w 10000"/>
              <a:gd name="connsiteY150" fmla="*/ 7245 h 10115"/>
              <a:gd name="connsiteX151" fmla="*/ 2410 w 10000"/>
              <a:gd name="connsiteY151" fmla="*/ 7245 h 10115"/>
              <a:gd name="connsiteX152" fmla="*/ 2547 w 10000"/>
              <a:gd name="connsiteY152" fmla="*/ 7270 h 10115"/>
              <a:gd name="connsiteX153" fmla="*/ 2684 w 10000"/>
              <a:gd name="connsiteY153" fmla="*/ 7298 h 10115"/>
              <a:gd name="connsiteX154" fmla="*/ 2743 w 10000"/>
              <a:gd name="connsiteY154" fmla="*/ 7326 h 10115"/>
              <a:gd name="connsiteX155" fmla="*/ 2803 w 10000"/>
              <a:gd name="connsiteY155" fmla="*/ 7378 h 10115"/>
              <a:gd name="connsiteX156" fmla="*/ 2872 w 10000"/>
              <a:gd name="connsiteY156" fmla="*/ 7444 h 10115"/>
              <a:gd name="connsiteX157" fmla="*/ 2923 w 10000"/>
              <a:gd name="connsiteY157" fmla="*/ 7511 h 10115"/>
              <a:gd name="connsiteX158" fmla="*/ 2983 w 10000"/>
              <a:gd name="connsiteY158" fmla="*/ 7590 h 10115"/>
              <a:gd name="connsiteX159" fmla="*/ 3034 w 10000"/>
              <a:gd name="connsiteY159" fmla="*/ 7684 h 10115"/>
              <a:gd name="connsiteX160" fmla="*/ 3085 w 10000"/>
              <a:gd name="connsiteY160" fmla="*/ 7776 h 10115"/>
              <a:gd name="connsiteX161" fmla="*/ 3127 w 10000"/>
              <a:gd name="connsiteY161" fmla="*/ 7907 h 10115"/>
              <a:gd name="connsiteX162" fmla="*/ 3171 w 10000"/>
              <a:gd name="connsiteY162" fmla="*/ 8052 h 10115"/>
              <a:gd name="connsiteX163" fmla="*/ 3213 w 10000"/>
              <a:gd name="connsiteY163" fmla="*/ 8212 h 10115"/>
              <a:gd name="connsiteX164" fmla="*/ 3239 w 10000"/>
              <a:gd name="connsiteY164" fmla="*/ 8384 h 10115"/>
              <a:gd name="connsiteX165" fmla="*/ 3264 w 10000"/>
              <a:gd name="connsiteY165" fmla="*/ 8597 h 10115"/>
              <a:gd name="connsiteX166" fmla="*/ 3282 w 10000"/>
              <a:gd name="connsiteY166" fmla="*/ 8807 h 10115"/>
              <a:gd name="connsiteX167" fmla="*/ 3307 w 10000"/>
              <a:gd name="connsiteY167" fmla="*/ 9048 h 10115"/>
              <a:gd name="connsiteX168" fmla="*/ 3315 w 10000"/>
              <a:gd name="connsiteY168" fmla="*/ 9326 h 10115"/>
              <a:gd name="connsiteX169" fmla="*/ 3315 w 10000"/>
              <a:gd name="connsiteY169" fmla="*/ 9617 h 10115"/>
              <a:gd name="connsiteX170" fmla="*/ 3327 w 10000"/>
              <a:gd name="connsiteY170" fmla="*/ 10073 h 10115"/>
              <a:gd name="connsiteX171" fmla="*/ 9986 w 10000"/>
              <a:gd name="connsiteY171" fmla="*/ 10000 h 10115"/>
              <a:gd name="connsiteX172" fmla="*/ 9984 w 10000"/>
              <a:gd name="connsiteY172" fmla="*/ 290 h 10115"/>
              <a:gd name="connsiteX0" fmla="*/ 9984 w 10000"/>
              <a:gd name="connsiteY0" fmla="*/ 290 h 10073"/>
              <a:gd name="connsiteX1" fmla="*/ 9315 w 10000"/>
              <a:gd name="connsiteY1" fmla="*/ 186 h 10073"/>
              <a:gd name="connsiteX2" fmla="*/ 8401 w 10000"/>
              <a:gd name="connsiteY2" fmla="*/ 293 h 10073"/>
              <a:gd name="connsiteX3" fmla="*/ 7648 w 10000"/>
              <a:gd name="connsiteY3" fmla="*/ 411 h 10073"/>
              <a:gd name="connsiteX4" fmla="*/ 7648 w 10000"/>
              <a:gd name="connsiteY4" fmla="*/ 411 h 10073"/>
              <a:gd name="connsiteX5" fmla="*/ 7520 w 10000"/>
              <a:gd name="connsiteY5" fmla="*/ 424 h 10073"/>
              <a:gd name="connsiteX6" fmla="*/ 7408 w 10000"/>
              <a:gd name="connsiteY6" fmla="*/ 452 h 10073"/>
              <a:gd name="connsiteX7" fmla="*/ 7315 w 10000"/>
              <a:gd name="connsiteY7" fmla="*/ 506 h 10073"/>
              <a:gd name="connsiteX8" fmla="*/ 7229 w 10000"/>
              <a:gd name="connsiteY8" fmla="*/ 532 h 10073"/>
              <a:gd name="connsiteX9" fmla="*/ 7153 w 10000"/>
              <a:gd name="connsiteY9" fmla="*/ 583 h 10073"/>
              <a:gd name="connsiteX10" fmla="*/ 7084 w 10000"/>
              <a:gd name="connsiteY10" fmla="*/ 651 h 10073"/>
              <a:gd name="connsiteX11" fmla="*/ 7024 w 10000"/>
              <a:gd name="connsiteY11" fmla="*/ 715 h 10073"/>
              <a:gd name="connsiteX12" fmla="*/ 6981 w 10000"/>
              <a:gd name="connsiteY12" fmla="*/ 783 h 10073"/>
              <a:gd name="connsiteX13" fmla="*/ 6938 w 10000"/>
              <a:gd name="connsiteY13" fmla="*/ 835 h 10073"/>
              <a:gd name="connsiteX14" fmla="*/ 6913 w 10000"/>
              <a:gd name="connsiteY14" fmla="*/ 928 h 10073"/>
              <a:gd name="connsiteX15" fmla="*/ 6887 w 10000"/>
              <a:gd name="connsiteY15" fmla="*/ 1007 h 10073"/>
              <a:gd name="connsiteX16" fmla="*/ 6871 w 10000"/>
              <a:gd name="connsiteY16" fmla="*/ 1087 h 10073"/>
              <a:gd name="connsiteX17" fmla="*/ 6861 w 10000"/>
              <a:gd name="connsiteY17" fmla="*/ 1166 h 10073"/>
              <a:gd name="connsiteX18" fmla="*/ 6861 w 10000"/>
              <a:gd name="connsiteY18" fmla="*/ 1259 h 10073"/>
              <a:gd name="connsiteX19" fmla="*/ 6871 w 10000"/>
              <a:gd name="connsiteY19" fmla="*/ 1432 h 10073"/>
              <a:gd name="connsiteX20" fmla="*/ 6897 w 10000"/>
              <a:gd name="connsiteY20" fmla="*/ 1631 h 10073"/>
              <a:gd name="connsiteX21" fmla="*/ 6956 w 10000"/>
              <a:gd name="connsiteY21" fmla="*/ 1815 h 10073"/>
              <a:gd name="connsiteX22" fmla="*/ 7016 w 10000"/>
              <a:gd name="connsiteY22" fmla="*/ 2028 h 10073"/>
              <a:gd name="connsiteX23" fmla="*/ 7075 w 10000"/>
              <a:gd name="connsiteY23" fmla="*/ 2227 h 10073"/>
              <a:gd name="connsiteX24" fmla="*/ 7229 w 10000"/>
              <a:gd name="connsiteY24" fmla="*/ 2624 h 10073"/>
              <a:gd name="connsiteX25" fmla="*/ 7374 w 10000"/>
              <a:gd name="connsiteY25" fmla="*/ 2980 h 10073"/>
              <a:gd name="connsiteX26" fmla="*/ 7374 w 10000"/>
              <a:gd name="connsiteY26" fmla="*/ 2980 h 10073"/>
              <a:gd name="connsiteX27" fmla="*/ 7400 w 10000"/>
              <a:gd name="connsiteY27" fmla="*/ 3060 h 10073"/>
              <a:gd name="connsiteX28" fmla="*/ 7418 w 10000"/>
              <a:gd name="connsiteY28" fmla="*/ 3139 h 10073"/>
              <a:gd name="connsiteX29" fmla="*/ 7425 w 10000"/>
              <a:gd name="connsiteY29" fmla="*/ 3221 h 10073"/>
              <a:gd name="connsiteX30" fmla="*/ 7425 w 10000"/>
              <a:gd name="connsiteY30" fmla="*/ 3299 h 10073"/>
              <a:gd name="connsiteX31" fmla="*/ 7418 w 10000"/>
              <a:gd name="connsiteY31" fmla="*/ 3378 h 10073"/>
              <a:gd name="connsiteX32" fmla="*/ 7408 w 10000"/>
              <a:gd name="connsiteY32" fmla="*/ 3444 h 10073"/>
              <a:gd name="connsiteX33" fmla="*/ 7374 w 10000"/>
              <a:gd name="connsiteY33" fmla="*/ 3523 h 10073"/>
              <a:gd name="connsiteX34" fmla="*/ 7358 w 10000"/>
              <a:gd name="connsiteY34" fmla="*/ 3589 h 10073"/>
              <a:gd name="connsiteX35" fmla="*/ 7272 w 10000"/>
              <a:gd name="connsiteY35" fmla="*/ 3734 h 10073"/>
              <a:gd name="connsiteX36" fmla="*/ 7179 w 10000"/>
              <a:gd name="connsiteY36" fmla="*/ 3841 h 10073"/>
              <a:gd name="connsiteX37" fmla="*/ 7059 w 10000"/>
              <a:gd name="connsiteY37" fmla="*/ 3960 h 10073"/>
              <a:gd name="connsiteX38" fmla="*/ 6931 w 10000"/>
              <a:gd name="connsiteY38" fmla="*/ 4054 h 10073"/>
              <a:gd name="connsiteX39" fmla="*/ 6785 w 10000"/>
              <a:gd name="connsiteY39" fmla="*/ 4121 h 10073"/>
              <a:gd name="connsiteX40" fmla="*/ 6639 w 10000"/>
              <a:gd name="connsiteY40" fmla="*/ 4187 h 10073"/>
              <a:gd name="connsiteX41" fmla="*/ 6494 w 10000"/>
              <a:gd name="connsiteY41" fmla="*/ 4211 h 10073"/>
              <a:gd name="connsiteX42" fmla="*/ 6350 w 10000"/>
              <a:gd name="connsiteY42" fmla="*/ 4227 h 10073"/>
              <a:gd name="connsiteX43" fmla="*/ 6204 w 10000"/>
              <a:gd name="connsiteY43" fmla="*/ 4211 h 10073"/>
              <a:gd name="connsiteX44" fmla="*/ 6066 w 10000"/>
              <a:gd name="connsiteY44" fmla="*/ 4175 h 10073"/>
              <a:gd name="connsiteX45" fmla="*/ 5947 w 10000"/>
              <a:gd name="connsiteY45" fmla="*/ 4107 h 10073"/>
              <a:gd name="connsiteX46" fmla="*/ 5888 w 10000"/>
              <a:gd name="connsiteY46" fmla="*/ 4054 h 10073"/>
              <a:gd name="connsiteX47" fmla="*/ 5837 w 10000"/>
              <a:gd name="connsiteY47" fmla="*/ 4001 h 10073"/>
              <a:gd name="connsiteX48" fmla="*/ 5837 w 10000"/>
              <a:gd name="connsiteY48" fmla="*/ 4001 h 10073"/>
              <a:gd name="connsiteX49" fmla="*/ 5751 w 10000"/>
              <a:gd name="connsiteY49" fmla="*/ 3881 h 10073"/>
              <a:gd name="connsiteX50" fmla="*/ 5675 w 10000"/>
              <a:gd name="connsiteY50" fmla="*/ 3749 h 10073"/>
              <a:gd name="connsiteX51" fmla="*/ 5631 w 10000"/>
              <a:gd name="connsiteY51" fmla="*/ 3589 h 10073"/>
              <a:gd name="connsiteX52" fmla="*/ 5605 w 10000"/>
              <a:gd name="connsiteY52" fmla="*/ 3418 h 10073"/>
              <a:gd name="connsiteX53" fmla="*/ 5579 w 10000"/>
              <a:gd name="connsiteY53" fmla="*/ 3233 h 10073"/>
              <a:gd name="connsiteX54" fmla="*/ 5579 w 10000"/>
              <a:gd name="connsiteY54" fmla="*/ 3048 h 10073"/>
              <a:gd name="connsiteX55" fmla="*/ 5598 w 10000"/>
              <a:gd name="connsiteY55" fmla="*/ 2834 h 10073"/>
              <a:gd name="connsiteX56" fmla="*/ 5605 w 10000"/>
              <a:gd name="connsiteY56" fmla="*/ 2624 h 10073"/>
              <a:gd name="connsiteX57" fmla="*/ 5657 w 10000"/>
              <a:gd name="connsiteY57" fmla="*/ 2185 h 10073"/>
              <a:gd name="connsiteX58" fmla="*/ 5725 w 10000"/>
              <a:gd name="connsiteY58" fmla="*/ 1763 h 10073"/>
              <a:gd name="connsiteX59" fmla="*/ 5793 w 10000"/>
              <a:gd name="connsiteY59" fmla="*/ 1327 h 10073"/>
              <a:gd name="connsiteX60" fmla="*/ 5811 w 10000"/>
              <a:gd name="connsiteY60" fmla="*/ 1099 h 10073"/>
              <a:gd name="connsiteX61" fmla="*/ 5837 w 10000"/>
              <a:gd name="connsiteY61" fmla="*/ 901 h 10073"/>
              <a:gd name="connsiteX62" fmla="*/ 5837 w 10000"/>
              <a:gd name="connsiteY62" fmla="*/ 901 h 10073"/>
              <a:gd name="connsiteX63" fmla="*/ 5837 w 10000"/>
              <a:gd name="connsiteY63" fmla="*/ 808 h 10073"/>
              <a:gd name="connsiteX64" fmla="*/ 5837 w 10000"/>
              <a:gd name="connsiteY64" fmla="*/ 744 h 10073"/>
              <a:gd name="connsiteX65" fmla="*/ 5811 w 10000"/>
              <a:gd name="connsiteY65" fmla="*/ 663 h 10073"/>
              <a:gd name="connsiteX66" fmla="*/ 5793 w 10000"/>
              <a:gd name="connsiteY66" fmla="*/ 597 h 10073"/>
              <a:gd name="connsiteX67" fmla="*/ 5760 w 10000"/>
              <a:gd name="connsiteY67" fmla="*/ 532 h 10073"/>
              <a:gd name="connsiteX68" fmla="*/ 5725 w 10000"/>
              <a:gd name="connsiteY68" fmla="*/ 478 h 10073"/>
              <a:gd name="connsiteX69" fmla="*/ 5623 w 10000"/>
              <a:gd name="connsiteY69" fmla="*/ 370 h 10073"/>
              <a:gd name="connsiteX70" fmla="*/ 5512 w 10000"/>
              <a:gd name="connsiteY70" fmla="*/ 278 h 10073"/>
              <a:gd name="connsiteX71" fmla="*/ 5366 w 10000"/>
              <a:gd name="connsiteY71" fmla="*/ 200 h 10073"/>
              <a:gd name="connsiteX72" fmla="*/ 5212 w 10000"/>
              <a:gd name="connsiteY72" fmla="*/ 146 h 10073"/>
              <a:gd name="connsiteX73" fmla="*/ 5033 w 10000"/>
              <a:gd name="connsiteY73" fmla="*/ 107 h 10073"/>
              <a:gd name="connsiteX74" fmla="*/ 4845 w 10000"/>
              <a:gd name="connsiteY74" fmla="*/ 68 h 10073"/>
              <a:gd name="connsiteX75" fmla="*/ 4641 w 10000"/>
              <a:gd name="connsiteY75" fmla="*/ 40 h 10073"/>
              <a:gd name="connsiteX76" fmla="*/ 4230 w 10000"/>
              <a:gd name="connsiteY76" fmla="*/ 0 h 10073"/>
              <a:gd name="connsiteX77" fmla="*/ 3794 w 10000"/>
              <a:gd name="connsiteY77" fmla="*/ 0 h 10073"/>
              <a:gd name="connsiteX78" fmla="*/ 3375 w 10000"/>
              <a:gd name="connsiteY78" fmla="*/ 0 h 10073"/>
              <a:gd name="connsiteX79" fmla="*/ 3375 w 10000"/>
              <a:gd name="connsiteY79" fmla="*/ 0 h 10073"/>
              <a:gd name="connsiteX80" fmla="*/ 2931 w 10000"/>
              <a:gd name="connsiteY80" fmla="*/ 27 h 10073"/>
              <a:gd name="connsiteX81" fmla="*/ 2931 w 10000"/>
              <a:gd name="connsiteY81" fmla="*/ 27 h 10073"/>
              <a:gd name="connsiteX82" fmla="*/ 2657 w 10000"/>
              <a:gd name="connsiteY82" fmla="*/ 27 h 10073"/>
              <a:gd name="connsiteX83" fmla="*/ 2392 w 10000"/>
              <a:gd name="connsiteY83" fmla="*/ 40 h 10073"/>
              <a:gd name="connsiteX84" fmla="*/ 2392 w 10000"/>
              <a:gd name="connsiteY84" fmla="*/ 40 h 10073"/>
              <a:gd name="connsiteX85" fmla="*/ 2547 w 10000"/>
              <a:gd name="connsiteY85" fmla="*/ 1020 h 10073"/>
              <a:gd name="connsiteX86" fmla="*/ 2674 w 10000"/>
              <a:gd name="connsiteY86" fmla="*/ 1883 h 10073"/>
              <a:gd name="connsiteX87" fmla="*/ 2760 w 10000"/>
              <a:gd name="connsiteY87" fmla="*/ 2636 h 10073"/>
              <a:gd name="connsiteX88" fmla="*/ 2828 w 10000"/>
              <a:gd name="connsiteY88" fmla="*/ 3299 h 10073"/>
              <a:gd name="connsiteX89" fmla="*/ 2846 w 10000"/>
              <a:gd name="connsiteY89" fmla="*/ 3841 h 10073"/>
              <a:gd name="connsiteX90" fmla="*/ 2854 w 10000"/>
              <a:gd name="connsiteY90" fmla="*/ 4079 h 10073"/>
              <a:gd name="connsiteX91" fmla="*/ 2846 w 10000"/>
              <a:gd name="connsiteY91" fmla="*/ 4304 h 10073"/>
              <a:gd name="connsiteX92" fmla="*/ 2837 w 10000"/>
              <a:gd name="connsiteY92" fmla="*/ 4503 h 10073"/>
              <a:gd name="connsiteX93" fmla="*/ 2828 w 10000"/>
              <a:gd name="connsiteY93" fmla="*/ 4674 h 10073"/>
              <a:gd name="connsiteX94" fmla="*/ 2793 w 10000"/>
              <a:gd name="connsiteY94" fmla="*/ 4836 h 10073"/>
              <a:gd name="connsiteX95" fmla="*/ 2777 w 10000"/>
              <a:gd name="connsiteY95" fmla="*/ 4980 h 10073"/>
              <a:gd name="connsiteX96" fmla="*/ 2734 w 10000"/>
              <a:gd name="connsiteY96" fmla="*/ 5099 h 10073"/>
              <a:gd name="connsiteX97" fmla="*/ 2692 w 10000"/>
              <a:gd name="connsiteY97" fmla="*/ 5206 h 10073"/>
              <a:gd name="connsiteX98" fmla="*/ 2650 w 10000"/>
              <a:gd name="connsiteY98" fmla="*/ 5286 h 10073"/>
              <a:gd name="connsiteX99" fmla="*/ 2598 w 10000"/>
              <a:gd name="connsiteY99" fmla="*/ 5351 h 10073"/>
              <a:gd name="connsiteX100" fmla="*/ 2538 w 10000"/>
              <a:gd name="connsiteY100" fmla="*/ 5419 h 10073"/>
              <a:gd name="connsiteX101" fmla="*/ 2478 w 10000"/>
              <a:gd name="connsiteY101" fmla="*/ 5458 h 10073"/>
              <a:gd name="connsiteX102" fmla="*/ 2410 w 10000"/>
              <a:gd name="connsiteY102" fmla="*/ 5484 h 10073"/>
              <a:gd name="connsiteX103" fmla="*/ 2342 w 10000"/>
              <a:gd name="connsiteY103" fmla="*/ 5496 h 10073"/>
              <a:gd name="connsiteX104" fmla="*/ 2256 w 10000"/>
              <a:gd name="connsiteY104" fmla="*/ 5496 h 10073"/>
              <a:gd name="connsiteX105" fmla="*/ 2170 w 10000"/>
              <a:gd name="connsiteY105" fmla="*/ 5496 h 10073"/>
              <a:gd name="connsiteX106" fmla="*/ 2008 w 10000"/>
              <a:gd name="connsiteY106" fmla="*/ 5458 h 10073"/>
              <a:gd name="connsiteX107" fmla="*/ 1812 w 10000"/>
              <a:gd name="connsiteY107" fmla="*/ 5351 h 10073"/>
              <a:gd name="connsiteX108" fmla="*/ 1616 w 10000"/>
              <a:gd name="connsiteY108" fmla="*/ 5244 h 10073"/>
              <a:gd name="connsiteX109" fmla="*/ 1616 w 10000"/>
              <a:gd name="connsiteY109" fmla="*/ 5244 h 10073"/>
              <a:gd name="connsiteX110" fmla="*/ 1230 w 10000"/>
              <a:gd name="connsiteY110" fmla="*/ 5020 h 10073"/>
              <a:gd name="connsiteX111" fmla="*/ 1068 w 10000"/>
              <a:gd name="connsiteY111" fmla="*/ 4929 h 10073"/>
              <a:gd name="connsiteX112" fmla="*/ 906 w 10000"/>
              <a:gd name="connsiteY112" fmla="*/ 4836 h 10073"/>
              <a:gd name="connsiteX113" fmla="*/ 777 w 10000"/>
              <a:gd name="connsiteY113" fmla="*/ 4794 h 10073"/>
              <a:gd name="connsiteX114" fmla="*/ 649 w 10000"/>
              <a:gd name="connsiteY114" fmla="*/ 4756 h 10073"/>
              <a:gd name="connsiteX115" fmla="*/ 538 w 10000"/>
              <a:gd name="connsiteY115" fmla="*/ 4744 h 10073"/>
              <a:gd name="connsiteX116" fmla="*/ 445 w 10000"/>
              <a:gd name="connsiteY116" fmla="*/ 4782 h 10073"/>
              <a:gd name="connsiteX117" fmla="*/ 394 w 10000"/>
              <a:gd name="connsiteY117" fmla="*/ 4808 h 10073"/>
              <a:gd name="connsiteX118" fmla="*/ 350 w 10000"/>
              <a:gd name="connsiteY118" fmla="*/ 4836 h 10073"/>
              <a:gd name="connsiteX119" fmla="*/ 308 w 10000"/>
              <a:gd name="connsiteY119" fmla="*/ 4888 h 10073"/>
              <a:gd name="connsiteX120" fmla="*/ 274 w 10000"/>
              <a:gd name="connsiteY120" fmla="*/ 4943 h 10073"/>
              <a:gd name="connsiteX121" fmla="*/ 213 w 10000"/>
              <a:gd name="connsiteY121" fmla="*/ 5061 h 10073"/>
              <a:gd name="connsiteX122" fmla="*/ 153 w 10000"/>
              <a:gd name="connsiteY122" fmla="*/ 5244 h 10073"/>
              <a:gd name="connsiteX123" fmla="*/ 102 w 10000"/>
              <a:gd name="connsiteY123" fmla="*/ 5471 h 10073"/>
              <a:gd name="connsiteX124" fmla="*/ 60 w 10000"/>
              <a:gd name="connsiteY124" fmla="*/ 5763 h 10073"/>
              <a:gd name="connsiteX125" fmla="*/ 26 w 10000"/>
              <a:gd name="connsiteY125" fmla="*/ 6079 h 10073"/>
              <a:gd name="connsiteX126" fmla="*/ 0 w 10000"/>
              <a:gd name="connsiteY126" fmla="*/ 6450 h 10073"/>
              <a:gd name="connsiteX127" fmla="*/ 0 w 10000"/>
              <a:gd name="connsiteY127" fmla="*/ 6450 h 10073"/>
              <a:gd name="connsiteX128" fmla="*/ 0 w 10000"/>
              <a:gd name="connsiteY128" fmla="*/ 6665 h 10073"/>
              <a:gd name="connsiteX129" fmla="*/ 0 w 10000"/>
              <a:gd name="connsiteY129" fmla="*/ 6834 h 10073"/>
              <a:gd name="connsiteX130" fmla="*/ 9 w 10000"/>
              <a:gd name="connsiteY130" fmla="*/ 6980 h 10073"/>
              <a:gd name="connsiteX131" fmla="*/ 26 w 10000"/>
              <a:gd name="connsiteY131" fmla="*/ 7126 h 10073"/>
              <a:gd name="connsiteX132" fmla="*/ 60 w 10000"/>
              <a:gd name="connsiteY132" fmla="*/ 7245 h 10073"/>
              <a:gd name="connsiteX133" fmla="*/ 94 w 10000"/>
              <a:gd name="connsiteY133" fmla="*/ 7353 h 10073"/>
              <a:gd name="connsiteX134" fmla="*/ 128 w 10000"/>
              <a:gd name="connsiteY134" fmla="*/ 7444 h 10073"/>
              <a:gd name="connsiteX135" fmla="*/ 179 w 10000"/>
              <a:gd name="connsiteY135" fmla="*/ 7523 h 10073"/>
              <a:gd name="connsiteX136" fmla="*/ 239 w 10000"/>
              <a:gd name="connsiteY136" fmla="*/ 7577 h 10073"/>
              <a:gd name="connsiteX137" fmla="*/ 299 w 10000"/>
              <a:gd name="connsiteY137" fmla="*/ 7630 h 10073"/>
              <a:gd name="connsiteX138" fmla="*/ 359 w 10000"/>
              <a:gd name="connsiteY138" fmla="*/ 7669 h 10073"/>
              <a:gd name="connsiteX139" fmla="*/ 436 w 10000"/>
              <a:gd name="connsiteY139" fmla="*/ 7696 h 10073"/>
              <a:gd name="connsiteX140" fmla="*/ 503 w 10000"/>
              <a:gd name="connsiteY140" fmla="*/ 7722 h 10073"/>
              <a:gd name="connsiteX141" fmla="*/ 589 w 10000"/>
              <a:gd name="connsiteY141" fmla="*/ 7722 h 10073"/>
              <a:gd name="connsiteX142" fmla="*/ 752 w 10000"/>
              <a:gd name="connsiteY142" fmla="*/ 7722 h 10073"/>
              <a:gd name="connsiteX143" fmla="*/ 931 w 10000"/>
              <a:gd name="connsiteY143" fmla="*/ 7684 h 10073"/>
              <a:gd name="connsiteX144" fmla="*/ 1103 w 10000"/>
              <a:gd name="connsiteY144" fmla="*/ 7630 h 10073"/>
              <a:gd name="connsiteX145" fmla="*/ 1461 w 10000"/>
              <a:gd name="connsiteY145" fmla="*/ 7498 h 10073"/>
              <a:gd name="connsiteX146" fmla="*/ 1785 w 10000"/>
              <a:gd name="connsiteY146" fmla="*/ 7365 h 10073"/>
              <a:gd name="connsiteX147" fmla="*/ 1922 w 10000"/>
              <a:gd name="connsiteY147" fmla="*/ 7298 h 10073"/>
              <a:gd name="connsiteX148" fmla="*/ 2051 w 10000"/>
              <a:gd name="connsiteY148" fmla="*/ 7285 h 10073"/>
              <a:gd name="connsiteX149" fmla="*/ 2051 w 10000"/>
              <a:gd name="connsiteY149" fmla="*/ 7285 h 10073"/>
              <a:gd name="connsiteX150" fmla="*/ 2290 w 10000"/>
              <a:gd name="connsiteY150" fmla="*/ 7245 h 10073"/>
              <a:gd name="connsiteX151" fmla="*/ 2410 w 10000"/>
              <a:gd name="connsiteY151" fmla="*/ 7245 h 10073"/>
              <a:gd name="connsiteX152" fmla="*/ 2547 w 10000"/>
              <a:gd name="connsiteY152" fmla="*/ 7270 h 10073"/>
              <a:gd name="connsiteX153" fmla="*/ 2684 w 10000"/>
              <a:gd name="connsiteY153" fmla="*/ 7298 h 10073"/>
              <a:gd name="connsiteX154" fmla="*/ 2743 w 10000"/>
              <a:gd name="connsiteY154" fmla="*/ 7326 h 10073"/>
              <a:gd name="connsiteX155" fmla="*/ 2803 w 10000"/>
              <a:gd name="connsiteY155" fmla="*/ 7378 h 10073"/>
              <a:gd name="connsiteX156" fmla="*/ 2872 w 10000"/>
              <a:gd name="connsiteY156" fmla="*/ 7444 h 10073"/>
              <a:gd name="connsiteX157" fmla="*/ 2923 w 10000"/>
              <a:gd name="connsiteY157" fmla="*/ 7511 h 10073"/>
              <a:gd name="connsiteX158" fmla="*/ 2983 w 10000"/>
              <a:gd name="connsiteY158" fmla="*/ 7590 h 10073"/>
              <a:gd name="connsiteX159" fmla="*/ 3034 w 10000"/>
              <a:gd name="connsiteY159" fmla="*/ 7684 h 10073"/>
              <a:gd name="connsiteX160" fmla="*/ 3085 w 10000"/>
              <a:gd name="connsiteY160" fmla="*/ 7776 h 10073"/>
              <a:gd name="connsiteX161" fmla="*/ 3127 w 10000"/>
              <a:gd name="connsiteY161" fmla="*/ 7907 h 10073"/>
              <a:gd name="connsiteX162" fmla="*/ 3171 w 10000"/>
              <a:gd name="connsiteY162" fmla="*/ 8052 h 10073"/>
              <a:gd name="connsiteX163" fmla="*/ 3213 w 10000"/>
              <a:gd name="connsiteY163" fmla="*/ 8212 h 10073"/>
              <a:gd name="connsiteX164" fmla="*/ 3239 w 10000"/>
              <a:gd name="connsiteY164" fmla="*/ 8384 h 10073"/>
              <a:gd name="connsiteX165" fmla="*/ 3264 w 10000"/>
              <a:gd name="connsiteY165" fmla="*/ 8597 h 10073"/>
              <a:gd name="connsiteX166" fmla="*/ 3282 w 10000"/>
              <a:gd name="connsiteY166" fmla="*/ 8807 h 10073"/>
              <a:gd name="connsiteX167" fmla="*/ 3307 w 10000"/>
              <a:gd name="connsiteY167" fmla="*/ 9048 h 10073"/>
              <a:gd name="connsiteX168" fmla="*/ 3315 w 10000"/>
              <a:gd name="connsiteY168" fmla="*/ 9326 h 10073"/>
              <a:gd name="connsiteX169" fmla="*/ 3315 w 10000"/>
              <a:gd name="connsiteY169" fmla="*/ 9617 h 10073"/>
              <a:gd name="connsiteX170" fmla="*/ 3327 w 10000"/>
              <a:gd name="connsiteY170" fmla="*/ 10073 h 10073"/>
              <a:gd name="connsiteX171" fmla="*/ 9986 w 10000"/>
              <a:gd name="connsiteY171" fmla="*/ 10000 h 10073"/>
              <a:gd name="connsiteX172" fmla="*/ 9984 w 10000"/>
              <a:gd name="connsiteY172" fmla="*/ 290 h 10073"/>
              <a:gd name="connsiteX0" fmla="*/ 9984 w 9991"/>
              <a:gd name="connsiteY0" fmla="*/ 290 h 10091"/>
              <a:gd name="connsiteX1" fmla="*/ 9315 w 9991"/>
              <a:gd name="connsiteY1" fmla="*/ 186 h 10091"/>
              <a:gd name="connsiteX2" fmla="*/ 8401 w 9991"/>
              <a:gd name="connsiteY2" fmla="*/ 293 h 10091"/>
              <a:gd name="connsiteX3" fmla="*/ 7648 w 9991"/>
              <a:gd name="connsiteY3" fmla="*/ 411 h 10091"/>
              <a:gd name="connsiteX4" fmla="*/ 7648 w 9991"/>
              <a:gd name="connsiteY4" fmla="*/ 411 h 10091"/>
              <a:gd name="connsiteX5" fmla="*/ 7520 w 9991"/>
              <a:gd name="connsiteY5" fmla="*/ 424 h 10091"/>
              <a:gd name="connsiteX6" fmla="*/ 7408 w 9991"/>
              <a:gd name="connsiteY6" fmla="*/ 452 h 10091"/>
              <a:gd name="connsiteX7" fmla="*/ 7315 w 9991"/>
              <a:gd name="connsiteY7" fmla="*/ 506 h 10091"/>
              <a:gd name="connsiteX8" fmla="*/ 7229 w 9991"/>
              <a:gd name="connsiteY8" fmla="*/ 532 h 10091"/>
              <a:gd name="connsiteX9" fmla="*/ 7153 w 9991"/>
              <a:gd name="connsiteY9" fmla="*/ 583 h 10091"/>
              <a:gd name="connsiteX10" fmla="*/ 7084 w 9991"/>
              <a:gd name="connsiteY10" fmla="*/ 651 h 10091"/>
              <a:gd name="connsiteX11" fmla="*/ 7024 w 9991"/>
              <a:gd name="connsiteY11" fmla="*/ 715 h 10091"/>
              <a:gd name="connsiteX12" fmla="*/ 6981 w 9991"/>
              <a:gd name="connsiteY12" fmla="*/ 783 h 10091"/>
              <a:gd name="connsiteX13" fmla="*/ 6938 w 9991"/>
              <a:gd name="connsiteY13" fmla="*/ 835 h 10091"/>
              <a:gd name="connsiteX14" fmla="*/ 6913 w 9991"/>
              <a:gd name="connsiteY14" fmla="*/ 928 h 10091"/>
              <a:gd name="connsiteX15" fmla="*/ 6887 w 9991"/>
              <a:gd name="connsiteY15" fmla="*/ 1007 h 10091"/>
              <a:gd name="connsiteX16" fmla="*/ 6871 w 9991"/>
              <a:gd name="connsiteY16" fmla="*/ 1087 h 10091"/>
              <a:gd name="connsiteX17" fmla="*/ 6861 w 9991"/>
              <a:gd name="connsiteY17" fmla="*/ 1166 h 10091"/>
              <a:gd name="connsiteX18" fmla="*/ 6861 w 9991"/>
              <a:gd name="connsiteY18" fmla="*/ 1259 h 10091"/>
              <a:gd name="connsiteX19" fmla="*/ 6871 w 9991"/>
              <a:gd name="connsiteY19" fmla="*/ 1432 h 10091"/>
              <a:gd name="connsiteX20" fmla="*/ 6897 w 9991"/>
              <a:gd name="connsiteY20" fmla="*/ 1631 h 10091"/>
              <a:gd name="connsiteX21" fmla="*/ 6956 w 9991"/>
              <a:gd name="connsiteY21" fmla="*/ 1815 h 10091"/>
              <a:gd name="connsiteX22" fmla="*/ 7016 w 9991"/>
              <a:gd name="connsiteY22" fmla="*/ 2028 h 10091"/>
              <a:gd name="connsiteX23" fmla="*/ 7075 w 9991"/>
              <a:gd name="connsiteY23" fmla="*/ 2227 h 10091"/>
              <a:gd name="connsiteX24" fmla="*/ 7229 w 9991"/>
              <a:gd name="connsiteY24" fmla="*/ 2624 h 10091"/>
              <a:gd name="connsiteX25" fmla="*/ 7374 w 9991"/>
              <a:gd name="connsiteY25" fmla="*/ 2980 h 10091"/>
              <a:gd name="connsiteX26" fmla="*/ 7374 w 9991"/>
              <a:gd name="connsiteY26" fmla="*/ 2980 h 10091"/>
              <a:gd name="connsiteX27" fmla="*/ 7400 w 9991"/>
              <a:gd name="connsiteY27" fmla="*/ 3060 h 10091"/>
              <a:gd name="connsiteX28" fmla="*/ 7418 w 9991"/>
              <a:gd name="connsiteY28" fmla="*/ 3139 h 10091"/>
              <a:gd name="connsiteX29" fmla="*/ 7425 w 9991"/>
              <a:gd name="connsiteY29" fmla="*/ 3221 h 10091"/>
              <a:gd name="connsiteX30" fmla="*/ 7425 w 9991"/>
              <a:gd name="connsiteY30" fmla="*/ 3299 h 10091"/>
              <a:gd name="connsiteX31" fmla="*/ 7418 w 9991"/>
              <a:gd name="connsiteY31" fmla="*/ 3378 h 10091"/>
              <a:gd name="connsiteX32" fmla="*/ 7408 w 9991"/>
              <a:gd name="connsiteY32" fmla="*/ 3444 h 10091"/>
              <a:gd name="connsiteX33" fmla="*/ 7374 w 9991"/>
              <a:gd name="connsiteY33" fmla="*/ 3523 h 10091"/>
              <a:gd name="connsiteX34" fmla="*/ 7358 w 9991"/>
              <a:gd name="connsiteY34" fmla="*/ 3589 h 10091"/>
              <a:gd name="connsiteX35" fmla="*/ 7272 w 9991"/>
              <a:gd name="connsiteY35" fmla="*/ 3734 h 10091"/>
              <a:gd name="connsiteX36" fmla="*/ 7179 w 9991"/>
              <a:gd name="connsiteY36" fmla="*/ 3841 h 10091"/>
              <a:gd name="connsiteX37" fmla="*/ 7059 w 9991"/>
              <a:gd name="connsiteY37" fmla="*/ 3960 h 10091"/>
              <a:gd name="connsiteX38" fmla="*/ 6931 w 9991"/>
              <a:gd name="connsiteY38" fmla="*/ 4054 h 10091"/>
              <a:gd name="connsiteX39" fmla="*/ 6785 w 9991"/>
              <a:gd name="connsiteY39" fmla="*/ 4121 h 10091"/>
              <a:gd name="connsiteX40" fmla="*/ 6639 w 9991"/>
              <a:gd name="connsiteY40" fmla="*/ 4187 h 10091"/>
              <a:gd name="connsiteX41" fmla="*/ 6494 w 9991"/>
              <a:gd name="connsiteY41" fmla="*/ 4211 h 10091"/>
              <a:gd name="connsiteX42" fmla="*/ 6350 w 9991"/>
              <a:gd name="connsiteY42" fmla="*/ 4227 h 10091"/>
              <a:gd name="connsiteX43" fmla="*/ 6204 w 9991"/>
              <a:gd name="connsiteY43" fmla="*/ 4211 h 10091"/>
              <a:gd name="connsiteX44" fmla="*/ 6066 w 9991"/>
              <a:gd name="connsiteY44" fmla="*/ 4175 h 10091"/>
              <a:gd name="connsiteX45" fmla="*/ 5947 w 9991"/>
              <a:gd name="connsiteY45" fmla="*/ 4107 h 10091"/>
              <a:gd name="connsiteX46" fmla="*/ 5888 w 9991"/>
              <a:gd name="connsiteY46" fmla="*/ 4054 h 10091"/>
              <a:gd name="connsiteX47" fmla="*/ 5837 w 9991"/>
              <a:gd name="connsiteY47" fmla="*/ 4001 h 10091"/>
              <a:gd name="connsiteX48" fmla="*/ 5837 w 9991"/>
              <a:gd name="connsiteY48" fmla="*/ 4001 h 10091"/>
              <a:gd name="connsiteX49" fmla="*/ 5751 w 9991"/>
              <a:gd name="connsiteY49" fmla="*/ 3881 h 10091"/>
              <a:gd name="connsiteX50" fmla="*/ 5675 w 9991"/>
              <a:gd name="connsiteY50" fmla="*/ 3749 h 10091"/>
              <a:gd name="connsiteX51" fmla="*/ 5631 w 9991"/>
              <a:gd name="connsiteY51" fmla="*/ 3589 h 10091"/>
              <a:gd name="connsiteX52" fmla="*/ 5605 w 9991"/>
              <a:gd name="connsiteY52" fmla="*/ 3418 h 10091"/>
              <a:gd name="connsiteX53" fmla="*/ 5579 w 9991"/>
              <a:gd name="connsiteY53" fmla="*/ 3233 h 10091"/>
              <a:gd name="connsiteX54" fmla="*/ 5579 w 9991"/>
              <a:gd name="connsiteY54" fmla="*/ 3048 h 10091"/>
              <a:gd name="connsiteX55" fmla="*/ 5598 w 9991"/>
              <a:gd name="connsiteY55" fmla="*/ 2834 h 10091"/>
              <a:gd name="connsiteX56" fmla="*/ 5605 w 9991"/>
              <a:gd name="connsiteY56" fmla="*/ 2624 h 10091"/>
              <a:gd name="connsiteX57" fmla="*/ 5657 w 9991"/>
              <a:gd name="connsiteY57" fmla="*/ 2185 h 10091"/>
              <a:gd name="connsiteX58" fmla="*/ 5725 w 9991"/>
              <a:gd name="connsiteY58" fmla="*/ 1763 h 10091"/>
              <a:gd name="connsiteX59" fmla="*/ 5793 w 9991"/>
              <a:gd name="connsiteY59" fmla="*/ 1327 h 10091"/>
              <a:gd name="connsiteX60" fmla="*/ 5811 w 9991"/>
              <a:gd name="connsiteY60" fmla="*/ 1099 h 10091"/>
              <a:gd name="connsiteX61" fmla="*/ 5837 w 9991"/>
              <a:gd name="connsiteY61" fmla="*/ 901 h 10091"/>
              <a:gd name="connsiteX62" fmla="*/ 5837 w 9991"/>
              <a:gd name="connsiteY62" fmla="*/ 901 h 10091"/>
              <a:gd name="connsiteX63" fmla="*/ 5837 w 9991"/>
              <a:gd name="connsiteY63" fmla="*/ 808 h 10091"/>
              <a:gd name="connsiteX64" fmla="*/ 5837 w 9991"/>
              <a:gd name="connsiteY64" fmla="*/ 744 h 10091"/>
              <a:gd name="connsiteX65" fmla="*/ 5811 w 9991"/>
              <a:gd name="connsiteY65" fmla="*/ 663 h 10091"/>
              <a:gd name="connsiteX66" fmla="*/ 5793 w 9991"/>
              <a:gd name="connsiteY66" fmla="*/ 597 h 10091"/>
              <a:gd name="connsiteX67" fmla="*/ 5760 w 9991"/>
              <a:gd name="connsiteY67" fmla="*/ 532 h 10091"/>
              <a:gd name="connsiteX68" fmla="*/ 5725 w 9991"/>
              <a:gd name="connsiteY68" fmla="*/ 478 h 10091"/>
              <a:gd name="connsiteX69" fmla="*/ 5623 w 9991"/>
              <a:gd name="connsiteY69" fmla="*/ 370 h 10091"/>
              <a:gd name="connsiteX70" fmla="*/ 5512 w 9991"/>
              <a:gd name="connsiteY70" fmla="*/ 278 h 10091"/>
              <a:gd name="connsiteX71" fmla="*/ 5366 w 9991"/>
              <a:gd name="connsiteY71" fmla="*/ 200 h 10091"/>
              <a:gd name="connsiteX72" fmla="*/ 5212 w 9991"/>
              <a:gd name="connsiteY72" fmla="*/ 146 h 10091"/>
              <a:gd name="connsiteX73" fmla="*/ 5033 w 9991"/>
              <a:gd name="connsiteY73" fmla="*/ 107 h 10091"/>
              <a:gd name="connsiteX74" fmla="*/ 4845 w 9991"/>
              <a:gd name="connsiteY74" fmla="*/ 68 h 10091"/>
              <a:gd name="connsiteX75" fmla="*/ 4641 w 9991"/>
              <a:gd name="connsiteY75" fmla="*/ 40 h 10091"/>
              <a:gd name="connsiteX76" fmla="*/ 4230 w 9991"/>
              <a:gd name="connsiteY76" fmla="*/ 0 h 10091"/>
              <a:gd name="connsiteX77" fmla="*/ 3794 w 9991"/>
              <a:gd name="connsiteY77" fmla="*/ 0 h 10091"/>
              <a:gd name="connsiteX78" fmla="*/ 3375 w 9991"/>
              <a:gd name="connsiteY78" fmla="*/ 0 h 10091"/>
              <a:gd name="connsiteX79" fmla="*/ 3375 w 9991"/>
              <a:gd name="connsiteY79" fmla="*/ 0 h 10091"/>
              <a:gd name="connsiteX80" fmla="*/ 2931 w 9991"/>
              <a:gd name="connsiteY80" fmla="*/ 27 h 10091"/>
              <a:gd name="connsiteX81" fmla="*/ 2931 w 9991"/>
              <a:gd name="connsiteY81" fmla="*/ 27 h 10091"/>
              <a:gd name="connsiteX82" fmla="*/ 2657 w 9991"/>
              <a:gd name="connsiteY82" fmla="*/ 27 h 10091"/>
              <a:gd name="connsiteX83" fmla="*/ 2392 w 9991"/>
              <a:gd name="connsiteY83" fmla="*/ 40 h 10091"/>
              <a:gd name="connsiteX84" fmla="*/ 2392 w 9991"/>
              <a:gd name="connsiteY84" fmla="*/ 40 h 10091"/>
              <a:gd name="connsiteX85" fmla="*/ 2547 w 9991"/>
              <a:gd name="connsiteY85" fmla="*/ 1020 h 10091"/>
              <a:gd name="connsiteX86" fmla="*/ 2674 w 9991"/>
              <a:gd name="connsiteY86" fmla="*/ 1883 h 10091"/>
              <a:gd name="connsiteX87" fmla="*/ 2760 w 9991"/>
              <a:gd name="connsiteY87" fmla="*/ 2636 h 10091"/>
              <a:gd name="connsiteX88" fmla="*/ 2828 w 9991"/>
              <a:gd name="connsiteY88" fmla="*/ 3299 h 10091"/>
              <a:gd name="connsiteX89" fmla="*/ 2846 w 9991"/>
              <a:gd name="connsiteY89" fmla="*/ 3841 h 10091"/>
              <a:gd name="connsiteX90" fmla="*/ 2854 w 9991"/>
              <a:gd name="connsiteY90" fmla="*/ 4079 h 10091"/>
              <a:gd name="connsiteX91" fmla="*/ 2846 w 9991"/>
              <a:gd name="connsiteY91" fmla="*/ 4304 h 10091"/>
              <a:gd name="connsiteX92" fmla="*/ 2837 w 9991"/>
              <a:gd name="connsiteY92" fmla="*/ 4503 h 10091"/>
              <a:gd name="connsiteX93" fmla="*/ 2828 w 9991"/>
              <a:gd name="connsiteY93" fmla="*/ 4674 h 10091"/>
              <a:gd name="connsiteX94" fmla="*/ 2793 w 9991"/>
              <a:gd name="connsiteY94" fmla="*/ 4836 h 10091"/>
              <a:gd name="connsiteX95" fmla="*/ 2777 w 9991"/>
              <a:gd name="connsiteY95" fmla="*/ 4980 h 10091"/>
              <a:gd name="connsiteX96" fmla="*/ 2734 w 9991"/>
              <a:gd name="connsiteY96" fmla="*/ 5099 h 10091"/>
              <a:gd name="connsiteX97" fmla="*/ 2692 w 9991"/>
              <a:gd name="connsiteY97" fmla="*/ 5206 h 10091"/>
              <a:gd name="connsiteX98" fmla="*/ 2650 w 9991"/>
              <a:gd name="connsiteY98" fmla="*/ 5286 h 10091"/>
              <a:gd name="connsiteX99" fmla="*/ 2598 w 9991"/>
              <a:gd name="connsiteY99" fmla="*/ 5351 h 10091"/>
              <a:gd name="connsiteX100" fmla="*/ 2538 w 9991"/>
              <a:gd name="connsiteY100" fmla="*/ 5419 h 10091"/>
              <a:gd name="connsiteX101" fmla="*/ 2478 w 9991"/>
              <a:gd name="connsiteY101" fmla="*/ 5458 h 10091"/>
              <a:gd name="connsiteX102" fmla="*/ 2410 w 9991"/>
              <a:gd name="connsiteY102" fmla="*/ 5484 h 10091"/>
              <a:gd name="connsiteX103" fmla="*/ 2342 w 9991"/>
              <a:gd name="connsiteY103" fmla="*/ 5496 h 10091"/>
              <a:gd name="connsiteX104" fmla="*/ 2256 w 9991"/>
              <a:gd name="connsiteY104" fmla="*/ 5496 h 10091"/>
              <a:gd name="connsiteX105" fmla="*/ 2170 w 9991"/>
              <a:gd name="connsiteY105" fmla="*/ 5496 h 10091"/>
              <a:gd name="connsiteX106" fmla="*/ 2008 w 9991"/>
              <a:gd name="connsiteY106" fmla="*/ 5458 h 10091"/>
              <a:gd name="connsiteX107" fmla="*/ 1812 w 9991"/>
              <a:gd name="connsiteY107" fmla="*/ 5351 h 10091"/>
              <a:gd name="connsiteX108" fmla="*/ 1616 w 9991"/>
              <a:gd name="connsiteY108" fmla="*/ 5244 h 10091"/>
              <a:gd name="connsiteX109" fmla="*/ 1616 w 9991"/>
              <a:gd name="connsiteY109" fmla="*/ 5244 h 10091"/>
              <a:gd name="connsiteX110" fmla="*/ 1230 w 9991"/>
              <a:gd name="connsiteY110" fmla="*/ 5020 h 10091"/>
              <a:gd name="connsiteX111" fmla="*/ 1068 w 9991"/>
              <a:gd name="connsiteY111" fmla="*/ 4929 h 10091"/>
              <a:gd name="connsiteX112" fmla="*/ 906 w 9991"/>
              <a:gd name="connsiteY112" fmla="*/ 4836 h 10091"/>
              <a:gd name="connsiteX113" fmla="*/ 777 w 9991"/>
              <a:gd name="connsiteY113" fmla="*/ 4794 h 10091"/>
              <a:gd name="connsiteX114" fmla="*/ 649 w 9991"/>
              <a:gd name="connsiteY114" fmla="*/ 4756 h 10091"/>
              <a:gd name="connsiteX115" fmla="*/ 538 w 9991"/>
              <a:gd name="connsiteY115" fmla="*/ 4744 h 10091"/>
              <a:gd name="connsiteX116" fmla="*/ 445 w 9991"/>
              <a:gd name="connsiteY116" fmla="*/ 4782 h 10091"/>
              <a:gd name="connsiteX117" fmla="*/ 394 w 9991"/>
              <a:gd name="connsiteY117" fmla="*/ 4808 h 10091"/>
              <a:gd name="connsiteX118" fmla="*/ 350 w 9991"/>
              <a:gd name="connsiteY118" fmla="*/ 4836 h 10091"/>
              <a:gd name="connsiteX119" fmla="*/ 308 w 9991"/>
              <a:gd name="connsiteY119" fmla="*/ 4888 h 10091"/>
              <a:gd name="connsiteX120" fmla="*/ 274 w 9991"/>
              <a:gd name="connsiteY120" fmla="*/ 4943 h 10091"/>
              <a:gd name="connsiteX121" fmla="*/ 213 w 9991"/>
              <a:gd name="connsiteY121" fmla="*/ 5061 h 10091"/>
              <a:gd name="connsiteX122" fmla="*/ 153 w 9991"/>
              <a:gd name="connsiteY122" fmla="*/ 5244 h 10091"/>
              <a:gd name="connsiteX123" fmla="*/ 102 w 9991"/>
              <a:gd name="connsiteY123" fmla="*/ 5471 h 10091"/>
              <a:gd name="connsiteX124" fmla="*/ 60 w 9991"/>
              <a:gd name="connsiteY124" fmla="*/ 5763 h 10091"/>
              <a:gd name="connsiteX125" fmla="*/ 26 w 9991"/>
              <a:gd name="connsiteY125" fmla="*/ 6079 h 10091"/>
              <a:gd name="connsiteX126" fmla="*/ 0 w 9991"/>
              <a:gd name="connsiteY126" fmla="*/ 6450 h 10091"/>
              <a:gd name="connsiteX127" fmla="*/ 0 w 9991"/>
              <a:gd name="connsiteY127" fmla="*/ 6450 h 10091"/>
              <a:gd name="connsiteX128" fmla="*/ 0 w 9991"/>
              <a:gd name="connsiteY128" fmla="*/ 6665 h 10091"/>
              <a:gd name="connsiteX129" fmla="*/ 0 w 9991"/>
              <a:gd name="connsiteY129" fmla="*/ 6834 h 10091"/>
              <a:gd name="connsiteX130" fmla="*/ 9 w 9991"/>
              <a:gd name="connsiteY130" fmla="*/ 6980 h 10091"/>
              <a:gd name="connsiteX131" fmla="*/ 26 w 9991"/>
              <a:gd name="connsiteY131" fmla="*/ 7126 h 10091"/>
              <a:gd name="connsiteX132" fmla="*/ 60 w 9991"/>
              <a:gd name="connsiteY132" fmla="*/ 7245 h 10091"/>
              <a:gd name="connsiteX133" fmla="*/ 94 w 9991"/>
              <a:gd name="connsiteY133" fmla="*/ 7353 h 10091"/>
              <a:gd name="connsiteX134" fmla="*/ 128 w 9991"/>
              <a:gd name="connsiteY134" fmla="*/ 7444 h 10091"/>
              <a:gd name="connsiteX135" fmla="*/ 179 w 9991"/>
              <a:gd name="connsiteY135" fmla="*/ 7523 h 10091"/>
              <a:gd name="connsiteX136" fmla="*/ 239 w 9991"/>
              <a:gd name="connsiteY136" fmla="*/ 7577 h 10091"/>
              <a:gd name="connsiteX137" fmla="*/ 299 w 9991"/>
              <a:gd name="connsiteY137" fmla="*/ 7630 h 10091"/>
              <a:gd name="connsiteX138" fmla="*/ 359 w 9991"/>
              <a:gd name="connsiteY138" fmla="*/ 7669 h 10091"/>
              <a:gd name="connsiteX139" fmla="*/ 436 w 9991"/>
              <a:gd name="connsiteY139" fmla="*/ 7696 h 10091"/>
              <a:gd name="connsiteX140" fmla="*/ 503 w 9991"/>
              <a:gd name="connsiteY140" fmla="*/ 7722 h 10091"/>
              <a:gd name="connsiteX141" fmla="*/ 589 w 9991"/>
              <a:gd name="connsiteY141" fmla="*/ 7722 h 10091"/>
              <a:gd name="connsiteX142" fmla="*/ 752 w 9991"/>
              <a:gd name="connsiteY142" fmla="*/ 7722 h 10091"/>
              <a:gd name="connsiteX143" fmla="*/ 931 w 9991"/>
              <a:gd name="connsiteY143" fmla="*/ 7684 h 10091"/>
              <a:gd name="connsiteX144" fmla="*/ 1103 w 9991"/>
              <a:gd name="connsiteY144" fmla="*/ 7630 h 10091"/>
              <a:gd name="connsiteX145" fmla="*/ 1461 w 9991"/>
              <a:gd name="connsiteY145" fmla="*/ 7498 h 10091"/>
              <a:gd name="connsiteX146" fmla="*/ 1785 w 9991"/>
              <a:gd name="connsiteY146" fmla="*/ 7365 h 10091"/>
              <a:gd name="connsiteX147" fmla="*/ 1922 w 9991"/>
              <a:gd name="connsiteY147" fmla="*/ 7298 h 10091"/>
              <a:gd name="connsiteX148" fmla="*/ 2051 w 9991"/>
              <a:gd name="connsiteY148" fmla="*/ 7285 h 10091"/>
              <a:gd name="connsiteX149" fmla="*/ 2051 w 9991"/>
              <a:gd name="connsiteY149" fmla="*/ 7285 h 10091"/>
              <a:gd name="connsiteX150" fmla="*/ 2290 w 9991"/>
              <a:gd name="connsiteY150" fmla="*/ 7245 h 10091"/>
              <a:gd name="connsiteX151" fmla="*/ 2410 w 9991"/>
              <a:gd name="connsiteY151" fmla="*/ 7245 h 10091"/>
              <a:gd name="connsiteX152" fmla="*/ 2547 w 9991"/>
              <a:gd name="connsiteY152" fmla="*/ 7270 h 10091"/>
              <a:gd name="connsiteX153" fmla="*/ 2684 w 9991"/>
              <a:gd name="connsiteY153" fmla="*/ 7298 h 10091"/>
              <a:gd name="connsiteX154" fmla="*/ 2743 w 9991"/>
              <a:gd name="connsiteY154" fmla="*/ 7326 h 10091"/>
              <a:gd name="connsiteX155" fmla="*/ 2803 w 9991"/>
              <a:gd name="connsiteY155" fmla="*/ 7378 h 10091"/>
              <a:gd name="connsiteX156" fmla="*/ 2872 w 9991"/>
              <a:gd name="connsiteY156" fmla="*/ 7444 h 10091"/>
              <a:gd name="connsiteX157" fmla="*/ 2923 w 9991"/>
              <a:gd name="connsiteY157" fmla="*/ 7511 h 10091"/>
              <a:gd name="connsiteX158" fmla="*/ 2983 w 9991"/>
              <a:gd name="connsiteY158" fmla="*/ 7590 h 10091"/>
              <a:gd name="connsiteX159" fmla="*/ 3034 w 9991"/>
              <a:gd name="connsiteY159" fmla="*/ 7684 h 10091"/>
              <a:gd name="connsiteX160" fmla="*/ 3085 w 9991"/>
              <a:gd name="connsiteY160" fmla="*/ 7776 h 10091"/>
              <a:gd name="connsiteX161" fmla="*/ 3127 w 9991"/>
              <a:gd name="connsiteY161" fmla="*/ 7907 h 10091"/>
              <a:gd name="connsiteX162" fmla="*/ 3171 w 9991"/>
              <a:gd name="connsiteY162" fmla="*/ 8052 h 10091"/>
              <a:gd name="connsiteX163" fmla="*/ 3213 w 9991"/>
              <a:gd name="connsiteY163" fmla="*/ 8212 h 10091"/>
              <a:gd name="connsiteX164" fmla="*/ 3239 w 9991"/>
              <a:gd name="connsiteY164" fmla="*/ 8384 h 10091"/>
              <a:gd name="connsiteX165" fmla="*/ 3264 w 9991"/>
              <a:gd name="connsiteY165" fmla="*/ 8597 h 10091"/>
              <a:gd name="connsiteX166" fmla="*/ 3282 w 9991"/>
              <a:gd name="connsiteY166" fmla="*/ 8807 h 10091"/>
              <a:gd name="connsiteX167" fmla="*/ 3307 w 9991"/>
              <a:gd name="connsiteY167" fmla="*/ 9048 h 10091"/>
              <a:gd name="connsiteX168" fmla="*/ 3315 w 9991"/>
              <a:gd name="connsiteY168" fmla="*/ 9326 h 10091"/>
              <a:gd name="connsiteX169" fmla="*/ 3315 w 9991"/>
              <a:gd name="connsiteY169" fmla="*/ 9617 h 10091"/>
              <a:gd name="connsiteX170" fmla="*/ 3327 w 9991"/>
              <a:gd name="connsiteY170" fmla="*/ 10073 h 10091"/>
              <a:gd name="connsiteX171" fmla="*/ 9966 w 9991"/>
              <a:gd name="connsiteY171" fmla="*/ 10091 h 10091"/>
              <a:gd name="connsiteX172" fmla="*/ 9984 w 9991"/>
              <a:gd name="connsiteY172" fmla="*/ 290 h 10091"/>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15 w 9980"/>
              <a:gd name="connsiteY0" fmla="*/ 197 h 10000"/>
              <a:gd name="connsiteX1" fmla="*/ 9323 w 9980"/>
              <a:gd name="connsiteY1" fmla="*/ 184 h 10000"/>
              <a:gd name="connsiteX2" fmla="*/ 8409 w 9980"/>
              <a:gd name="connsiteY2" fmla="*/ 290 h 10000"/>
              <a:gd name="connsiteX3" fmla="*/ 7655 w 9980"/>
              <a:gd name="connsiteY3" fmla="*/ 407 h 10000"/>
              <a:gd name="connsiteX4" fmla="*/ 7655 w 9980"/>
              <a:gd name="connsiteY4" fmla="*/ 407 h 10000"/>
              <a:gd name="connsiteX5" fmla="*/ 7527 w 9980"/>
              <a:gd name="connsiteY5" fmla="*/ 420 h 10000"/>
              <a:gd name="connsiteX6" fmla="*/ 7415 w 9980"/>
              <a:gd name="connsiteY6" fmla="*/ 448 h 10000"/>
              <a:gd name="connsiteX7" fmla="*/ 7322 w 9980"/>
              <a:gd name="connsiteY7" fmla="*/ 501 h 10000"/>
              <a:gd name="connsiteX8" fmla="*/ 7236 w 9980"/>
              <a:gd name="connsiteY8" fmla="*/ 527 h 10000"/>
              <a:gd name="connsiteX9" fmla="*/ 7159 w 9980"/>
              <a:gd name="connsiteY9" fmla="*/ 578 h 10000"/>
              <a:gd name="connsiteX10" fmla="*/ 7090 w 9980"/>
              <a:gd name="connsiteY10" fmla="*/ 645 h 10000"/>
              <a:gd name="connsiteX11" fmla="*/ 7030 w 9980"/>
              <a:gd name="connsiteY11" fmla="*/ 709 h 10000"/>
              <a:gd name="connsiteX12" fmla="*/ 6987 w 9980"/>
              <a:gd name="connsiteY12" fmla="*/ 776 h 10000"/>
              <a:gd name="connsiteX13" fmla="*/ 6944 w 9980"/>
              <a:gd name="connsiteY13" fmla="*/ 827 h 10000"/>
              <a:gd name="connsiteX14" fmla="*/ 6919 w 9980"/>
              <a:gd name="connsiteY14" fmla="*/ 920 h 10000"/>
              <a:gd name="connsiteX15" fmla="*/ 6893 w 9980"/>
              <a:gd name="connsiteY15" fmla="*/ 998 h 10000"/>
              <a:gd name="connsiteX16" fmla="*/ 6877 w 9980"/>
              <a:gd name="connsiteY16" fmla="*/ 1077 h 10000"/>
              <a:gd name="connsiteX17" fmla="*/ 6867 w 9980"/>
              <a:gd name="connsiteY17" fmla="*/ 1155 h 10000"/>
              <a:gd name="connsiteX18" fmla="*/ 6867 w 9980"/>
              <a:gd name="connsiteY18" fmla="*/ 1248 h 10000"/>
              <a:gd name="connsiteX19" fmla="*/ 6877 w 9980"/>
              <a:gd name="connsiteY19" fmla="*/ 1419 h 10000"/>
              <a:gd name="connsiteX20" fmla="*/ 6903 w 9980"/>
              <a:gd name="connsiteY20" fmla="*/ 1616 h 10000"/>
              <a:gd name="connsiteX21" fmla="*/ 6962 w 9980"/>
              <a:gd name="connsiteY21" fmla="*/ 1799 h 10000"/>
              <a:gd name="connsiteX22" fmla="*/ 7022 w 9980"/>
              <a:gd name="connsiteY22" fmla="*/ 2010 h 10000"/>
              <a:gd name="connsiteX23" fmla="*/ 7081 w 9980"/>
              <a:gd name="connsiteY23" fmla="*/ 2207 h 10000"/>
              <a:gd name="connsiteX24" fmla="*/ 7236 w 9980"/>
              <a:gd name="connsiteY24" fmla="*/ 2600 h 10000"/>
              <a:gd name="connsiteX25" fmla="*/ 7381 w 9980"/>
              <a:gd name="connsiteY25" fmla="*/ 2953 h 10000"/>
              <a:gd name="connsiteX26" fmla="*/ 7381 w 9980"/>
              <a:gd name="connsiteY26" fmla="*/ 2953 h 10000"/>
              <a:gd name="connsiteX27" fmla="*/ 7407 w 9980"/>
              <a:gd name="connsiteY27" fmla="*/ 3032 h 10000"/>
              <a:gd name="connsiteX28" fmla="*/ 7425 w 9980"/>
              <a:gd name="connsiteY28" fmla="*/ 3111 h 10000"/>
              <a:gd name="connsiteX29" fmla="*/ 7432 w 9980"/>
              <a:gd name="connsiteY29" fmla="*/ 3192 h 10000"/>
              <a:gd name="connsiteX30" fmla="*/ 7432 w 9980"/>
              <a:gd name="connsiteY30" fmla="*/ 3269 h 10000"/>
              <a:gd name="connsiteX31" fmla="*/ 7425 w 9980"/>
              <a:gd name="connsiteY31" fmla="*/ 3348 h 10000"/>
              <a:gd name="connsiteX32" fmla="*/ 7415 w 9980"/>
              <a:gd name="connsiteY32" fmla="*/ 3413 h 10000"/>
              <a:gd name="connsiteX33" fmla="*/ 7381 w 9980"/>
              <a:gd name="connsiteY33" fmla="*/ 3491 h 10000"/>
              <a:gd name="connsiteX34" fmla="*/ 7365 w 9980"/>
              <a:gd name="connsiteY34" fmla="*/ 3557 h 10000"/>
              <a:gd name="connsiteX35" fmla="*/ 7279 w 9980"/>
              <a:gd name="connsiteY35" fmla="*/ 3700 h 10000"/>
              <a:gd name="connsiteX36" fmla="*/ 7185 w 9980"/>
              <a:gd name="connsiteY36" fmla="*/ 3806 h 10000"/>
              <a:gd name="connsiteX37" fmla="*/ 7065 w 9980"/>
              <a:gd name="connsiteY37" fmla="*/ 3924 h 10000"/>
              <a:gd name="connsiteX38" fmla="*/ 6937 w 9980"/>
              <a:gd name="connsiteY38" fmla="*/ 4017 h 10000"/>
              <a:gd name="connsiteX39" fmla="*/ 6791 w 9980"/>
              <a:gd name="connsiteY39" fmla="*/ 4084 h 10000"/>
              <a:gd name="connsiteX40" fmla="*/ 6645 w 9980"/>
              <a:gd name="connsiteY40" fmla="*/ 4149 h 10000"/>
              <a:gd name="connsiteX41" fmla="*/ 6500 w 9980"/>
              <a:gd name="connsiteY41" fmla="*/ 4173 h 10000"/>
              <a:gd name="connsiteX42" fmla="*/ 6356 w 9980"/>
              <a:gd name="connsiteY42" fmla="*/ 4189 h 10000"/>
              <a:gd name="connsiteX43" fmla="*/ 6210 w 9980"/>
              <a:gd name="connsiteY43" fmla="*/ 4173 h 10000"/>
              <a:gd name="connsiteX44" fmla="*/ 6071 w 9980"/>
              <a:gd name="connsiteY44" fmla="*/ 4137 h 10000"/>
              <a:gd name="connsiteX45" fmla="*/ 5952 w 9980"/>
              <a:gd name="connsiteY45" fmla="*/ 4070 h 10000"/>
              <a:gd name="connsiteX46" fmla="*/ 5893 w 9980"/>
              <a:gd name="connsiteY46" fmla="*/ 4017 h 10000"/>
              <a:gd name="connsiteX47" fmla="*/ 5842 w 9980"/>
              <a:gd name="connsiteY47" fmla="*/ 3965 h 10000"/>
              <a:gd name="connsiteX48" fmla="*/ 5842 w 9980"/>
              <a:gd name="connsiteY48" fmla="*/ 3965 h 10000"/>
              <a:gd name="connsiteX49" fmla="*/ 5756 w 9980"/>
              <a:gd name="connsiteY49" fmla="*/ 3846 h 10000"/>
              <a:gd name="connsiteX50" fmla="*/ 5680 w 9980"/>
              <a:gd name="connsiteY50" fmla="*/ 3715 h 10000"/>
              <a:gd name="connsiteX51" fmla="*/ 5636 w 9980"/>
              <a:gd name="connsiteY51" fmla="*/ 3557 h 10000"/>
              <a:gd name="connsiteX52" fmla="*/ 5610 w 9980"/>
              <a:gd name="connsiteY52" fmla="*/ 3387 h 10000"/>
              <a:gd name="connsiteX53" fmla="*/ 5584 w 9980"/>
              <a:gd name="connsiteY53" fmla="*/ 3204 h 10000"/>
              <a:gd name="connsiteX54" fmla="*/ 5584 w 9980"/>
              <a:gd name="connsiteY54" fmla="*/ 3021 h 10000"/>
              <a:gd name="connsiteX55" fmla="*/ 5603 w 9980"/>
              <a:gd name="connsiteY55" fmla="*/ 2808 h 10000"/>
              <a:gd name="connsiteX56" fmla="*/ 5610 w 9980"/>
              <a:gd name="connsiteY56" fmla="*/ 2600 h 10000"/>
              <a:gd name="connsiteX57" fmla="*/ 5662 w 9980"/>
              <a:gd name="connsiteY57" fmla="*/ 2165 h 10000"/>
              <a:gd name="connsiteX58" fmla="*/ 5730 w 9980"/>
              <a:gd name="connsiteY58" fmla="*/ 1747 h 10000"/>
              <a:gd name="connsiteX59" fmla="*/ 5798 w 9980"/>
              <a:gd name="connsiteY59" fmla="*/ 1315 h 10000"/>
              <a:gd name="connsiteX60" fmla="*/ 5816 w 9980"/>
              <a:gd name="connsiteY60" fmla="*/ 1089 h 10000"/>
              <a:gd name="connsiteX61" fmla="*/ 5842 w 9980"/>
              <a:gd name="connsiteY61" fmla="*/ 893 h 10000"/>
              <a:gd name="connsiteX62" fmla="*/ 5842 w 9980"/>
              <a:gd name="connsiteY62" fmla="*/ 893 h 10000"/>
              <a:gd name="connsiteX63" fmla="*/ 5842 w 9980"/>
              <a:gd name="connsiteY63" fmla="*/ 801 h 10000"/>
              <a:gd name="connsiteX64" fmla="*/ 5842 w 9980"/>
              <a:gd name="connsiteY64" fmla="*/ 737 h 10000"/>
              <a:gd name="connsiteX65" fmla="*/ 5816 w 9980"/>
              <a:gd name="connsiteY65" fmla="*/ 657 h 10000"/>
              <a:gd name="connsiteX66" fmla="*/ 5798 w 9980"/>
              <a:gd name="connsiteY66" fmla="*/ 592 h 10000"/>
              <a:gd name="connsiteX67" fmla="*/ 5765 w 9980"/>
              <a:gd name="connsiteY67" fmla="*/ 527 h 10000"/>
              <a:gd name="connsiteX68" fmla="*/ 5730 w 9980"/>
              <a:gd name="connsiteY68" fmla="*/ 474 h 10000"/>
              <a:gd name="connsiteX69" fmla="*/ 5628 w 9980"/>
              <a:gd name="connsiteY69" fmla="*/ 367 h 10000"/>
              <a:gd name="connsiteX70" fmla="*/ 5517 w 9980"/>
              <a:gd name="connsiteY70" fmla="*/ 275 h 10000"/>
              <a:gd name="connsiteX71" fmla="*/ 5371 w 9980"/>
              <a:gd name="connsiteY71" fmla="*/ 198 h 10000"/>
              <a:gd name="connsiteX72" fmla="*/ 5217 w 9980"/>
              <a:gd name="connsiteY72" fmla="*/ 145 h 10000"/>
              <a:gd name="connsiteX73" fmla="*/ 5038 w 9980"/>
              <a:gd name="connsiteY73" fmla="*/ 106 h 10000"/>
              <a:gd name="connsiteX74" fmla="*/ 4849 w 9980"/>
              <a:gd name="connsiteY74" fmla="*/ 67 h 10000"/>
              <a:gd name="connsiteX75" fmla="*/ 4645 w 9980"/>
              <a:gd name="connsiteY75" fmla="*/ 40 h 10000"/>
              <a:gd name="connsiteX76" fmla="*/ 4234 w 9980"/>
              <a:gd name="connsiteY76" fmla="*/ 0 h 10000"/>
              <a:gd name="connsiteX77" fmla="*/ 3797 w 9980"/>
              <a:gd name="connsiteY77" fmla="*/ 0 h 10000"/>
              <a:gd name="connsiteX78" fmla="*/ 3378 w 9980"/>
              <a:gd name="connsiteY78" fmla="*/ 0 h 10000"/>
              <a:gd name="connsiteX79" fmla="*/ 3378 w 9980"/>
              <a:gd name="connsiteY79" fmla="*/ 0 h 10000"/>
              <a:gd name="connsiteX80" fmla="*/ 2934 w 9980"/>
              <a:gd name="connsiteY80" fmla="*/ 27 h 10000"/>
              <a:gd name="connsiteX81" fmla="*/ 2934 w 9980"/>
              <a:gd name="connsiteY81" fmla="*/ 27 h 10000"/>
              <a:gd name="connsiteX82" fmla="*/ 2659 w 9980"/>
              <a:gd name="connsiteY82" fmla="*/ 27 h 10000"/>
              <a:gd name="connsiteX83" fmla="*/ 2394 w 9980"/>
              <a:gd name="connsiteY83" fmla="*/ 40 h 10000"/>
              <a:gd name="connsiteX84" fmla="*/ 2394 w 9980"/>
              <a:gd name="connsiteY84" fmla="*/ 40 h 10000"/>
              <a:gd name="connsiteX85" fmla="*/ 2549 w 9980"/>
              <a:gd name="connsiteY85" fmla="*/ 1011 h 10000"/>
              <a:gd name="connsiteX86" fmla="*/ 2676 w 9980"/>
              <a:gd name="connsiteY86" fmla="*/ 1866 h 10000"/>
              <a:gd name="connsiteX87" fmla="*/ 2762 w 9980"/>
              <a:gd name="connsiteY87" fmla="*/ 2612 h 10000"/>
              <a:gd name="connsiteX88" fmla="*/ 2831 w 9980"/>
              <a:gd name="connsiteY88" fmla="*/ 3269 h 10000"/>
              <a:gd name="connsiteX89" fmla="*/ 2849 w 9980"/>
              <a:gd name="connsiteY89" fmla="*/ 3806 h 10000"/>
              <a:gd name="connsiteX90" fmla="*/ 2857 w 9980"/>
              <a:gd name="connsiteY90" fmla="*/ 4042 h 10000"/>
              <a:gd name="connsiteX91" fmla="*/ 2849 w 9980"/>
              <a:gd name="connsiteY91" fmla="*/ 4265 h 10000"/>
              <a:gd name="connsiteX92" fmla="*/ 2840 w 9980"/>
              <a:gd name="connsiteY92" fmla="*/ 4462 h 10000"/>
              <a:gd name="connsiteX93" fmla="*/ 2831 w 9980"/>
              <a:gd name="connsiteY93" fmla="*/ 4632 h 10000"/>
              <a:gd name="connsiteX94" fmla="*/ 2796 w 9980"/>
              <a:gd name="connsiteY94" fmla="*/ 4792 h 10000"/>
              <a:gd name="connsiteX95" fmla="*/ 2780 w 9980"/>
              <a:gd name="connsiteY95" fmla="*/ 4935 h 10000"/>
              <a:gd name="connsiteX96" fmla="*/ 2736 w 9980"/>
              <a:gd name="connsiteY96" fmla="*/ 5053 h 10000"/>
              <a:gd name="connsiteX97" fmla="*/ 2694 w 9980"/>
              <a:gd name="connsiteY97" fmla="*/ 5159 h 10000"/>
              <a:gd name="connsiteX98" fmla="*/ 2652 w 9980"/>
              <a:gd name="connsiteY98" fmla="*/ 5238 h 10000"/>
              <a:gd name="connsiteX99" fmla="*/ 2600 w 9980"/>
              <a:gd name="connsiteY99" fmla="*/ 5303 h 10000"/>
              <a:gd name="connsiteX100" fmla="*/ 2540 w 9980"/>
              <a:gd name="connsiteY100" fmla="*/ 5370 h 10000"/>
              <a:gd name="connsiteX101" fmla="*/ 2480 w 9980"/>
              <a:gd name="connsiteY101" fmla="*/ 5409 h 10000"/>
              <a:gd name="connsiteX102" fmla="*/ 2412 w 9980"/>
              <a:gd name="connsiteY102" fmla="*/ 5435 h 10000"/>
              <a:gd name="connsiteX103" fmla="*/ 2344 w 9980"/>
              <a:gd name="connsiteY103" fmla="*/ 5446 h 10000"/>
              <a:gd name="connsiteX104" fmla="*/ 2258 w 9980"/>
              <a:gd name="connsiteY104" fmla="*/ 5446 h 10000"/>
              <a:gd name="connsiteX105" fmla="*/ 2172 w 9980"/>
              <a:gd name="connsiteY105" fmla="*/ 5446 h 10000"/>
              <a:gd name="connsiteX106" fmla="*/ 2010 w 9980"/>
              <a:gd name="connsiteY106" fmla="*/ 5409 h 10000"/>
              <a:gd name="connsiteX107" fmla="*/ 1814 w 9980"/>
              <a:gd name="connsiteY107" fmla="*/ 5303 h 10000"/>
              <a:gd name="connsiteX108" fmla="*/ 1617 w 9980"/>
              <a:gd name="connsiteY108" fmla="*/ 5197 h 10000"/>
              <a:gd name="connsiteX109" fmla="*/ 1617 w 9980"/>
              <a:gd name="connsiteY109" fmla="*/ 5197 h 10000"/>
              <a:gd name="connsiteX110" fmla="*/ 1231 w 9980"/>
              <a:gd name="connsiteY110" fmla="*/ 4975 h 10000"/>
              <a:gd name="connsiteX111" fmla="*/ 1069 w 9980"/>
              <a:gd name="connsiteY111" fmla="*/ 4885 h 10000"/>
              <a:gd name="connsiteX112" fmla="*/ 907 w 9980"/>
              <a:gd name="connsiteY112" fmla="*/ 4792 h 10000"/>
              <a:gd name="connsiteX113" fmla="*/ 778 w 9980"/>
              <a:gd name="connsiteY113" fmla="*/ 4751 h 10000"/>
              <a:gd name="connsiteX114" fmla="*/ 650 w 9980"/>
              <a:gd name="connsiteY114" fmla="*/ 4713 h 10000"/>
              <a:gd name="connsiteX115" fmla="*/ 538 w 9980"/>
              <a:gd name="connsiteY115" fmla="*/ 4701 h 10000"/>
              <a:gd name="connsiteX116" fmla="*/ 445 w 9980"/>
              <a:gd name="connsiteY116" fmla="*/ 4739 h 10000"/>
              <a:gd name="connsiteX117" fmla="*/ 394 w 9980"/>
              <a:gd name="connsiteY117" fmla="*/ 4765 h 10000"/>
              <a:gd name="connsiteX118" fmla="*/ 350 w 9980"/>
              <a:gd name="connsiteY118" fmla="*/ 4792 h 10000"/>
              <a:gd name="connsiteX119" fmla="*/ 308 w 9980"/>
              <a:gd name="connsiteY119" fmla="*/ 4844 h 10000"/>
              <a:gd name="connsiteX120" fmla="*/ 274 w 9980"/>
              <a:gd name="connsiteY120" fmla="*/ 4898 h 10000"/>
              <a:gd name="connsiteX121" fmla="*/ 213 w 9980"/>
              <a:gd name="connsiteY121" fmla="*/ 5015 h 10000"/>
              <a:gd name="connsiteX122" fmla="*/ 153 w 9980"/>
              <a:gd name="connsiteY122" fmla="*/ 5197 h 10000"/>
              <a:gd name="connsiteX123" fmla="*/ 102 w 9980"/>
              <a:gd name="connsiteY123" fmla="*/ 5422 h 10000"/>
              <a:gd name="connsiteX124" fmla="*/ 60 w 9980"/>
              <a:gd name="connsiteY124" fmla="*/ 5711 h 10000"/>
              <a:gd name="connsiteX125" fmla="*/ 26 w 9980"/>
              <a:gd name="connsiteY125" fmla="*/ 6024 h 10000"/>
              <a:gd name="connsiteX126" fmla="*/ 0 w 9980"/>
              <a:gd name="connsiteY126" fmla="*/ 6392 h 10000"/>
              <a:gd name="connsiteX127" fmla="*/ 0 w 9980"/>
              <a:gd name="connsiteY127" fmla="*/ 6392 h 10000"/>
              <a:gd name="connsiteX128" fmla="*/ 0 w 9980"/>
              <a:gd name="connsiteY128" fmla="*/ 6605 h 10000"/>
              <a:gd name="connsiteX129" fmla="*/ 0 w 9980"/>
              <a:gd name="connsiteY129" fmla="*/ 6772 h 10000"/>
              <a:gd name="connsiteX130" fmla="*/ 9 w 9980"/>
              <a:gd name="connsiteY130" fmla="*/ 6917 h 10000"/>
              <a:gd name="connsiteX131" fmla="*/ 26 w 9980"/>
              <a:gd name="connsiteY131" fmla="*/ 7062 h 10000"/>
              <a:gd name="connsiteX132" fmla="*/ 60 w 9980"/>
              <a:gd name="connsiteY132" fmla="*/ 7180 h 10000"/>
              <a:gd name="connsiteX133" fmla="*/ 94 w 9980"/>
              <a:gd name="connsiteY133" fmla="*/ 7287 h 10000"/>
              <a:gd name="connsiteX134" fmla="*/ 128 w 9980"/>
              <a:gd name="connsiteY134" fmla="*/ 7377 h 10000"/>
              <a:gd name="connsiteX135" fmla="*/ 179 w 9980"/>
              <a:gd name="connsiteY135" fmla="*/ 7455 h 10000"/>
              <a:gd name="connsiteX136" fmla="*/ 239 w 9980"/>
              <a:gd name="connsiteY136" fmla="*/ 7509 h 10000"/>
              <a:gd name="connsiteX137" fmla="*/ 299 w 9980"/>
              <a:gd name="connsiteY137" fmla="*/ 7561 h 10000"/>
              <a:gd name="connsiteX138" fmla="*/ 359 w 9980"/>
              <a:gd name="connsiteY138" fmla="*/ 7600 h 10000"/>
              <a:gd name="connsiteX139" fmla="*/ 436 w 9980"/>
              <a:gd name="connsiteY139" fmla="*/ 7627 h 10000"/>
              <a:gd name="connsiteX140" fmla="*/ 503 w 9980"/>
              <a:gd name="connsiteY140" fmla="*/ 7652 h 10000"/>
              <a:gd name="connsiteX141" fmla="*/ 590 w 9980"/>
              <a:gd name="connsiteY141" fmla="*/ 7652 h 10000"/>
              <a:gd name="connsiteX142" fmla="*/ 753 w 9980"/>
              <a:gd name="connsiteY142" fmla="*/ 7652 h 10000"/>
              <a:gd name="connsiteX143" fmla="*/ 932 w 9980"/>
              <a:gd name="connsiteY143" fmla="*/ 7615 h 10000"/>
              <a:gd name="connsiteX144" fmla="*/ 1104 w 9980"/>
              <a:gd name="connsiteY144" fmla="*/ 7561 h 10000"/>
              <a:gd name="connsiteX145" fmla="*/ 1462 w 9980"/>
              <a:gd name="connsiteY145" fmla="*/ 7430 h 10000"/>
              <a:gd name="connsiteX146" fmla="*/ 1787 w 9980"/>
              <a:gd name="connsiteY146" fmla="*/ 7299 h 10000"/>
              <a:gd name="connsiteX147" fmla="*/ 1924 w 9980"/>
              <a:gd name="connsiteY147" fmla="*/ 7232 h 10000"/>
              <a:gd name="connsiteX148" fmla="*/ 2053 w 9980"/>
              <a:gd name="connsiteY148" fmla="*/ 7219 h 10000"/>
              <a:gd name="connsiteX149" fmla="*/ 2053 w 9980"/>
              <a:gd name="connsiteY149" fmla="*/ 7219 h 10000"/>
              <a:gd name="connsiteX150" fmla="*/ 2292 w 9980"/>
              <a:gd name="connsiteY150" fmla="*/ 7180 h 10000"/>
              <a:gd name="connsiteX151" fmla="*/ 2412 w 9980"/>
              <a:gd name="connsiteY151" fmla="*/ 7180 h 10000"/>
              <a:gd name="connsiteX152" fmla="*/ 2549 w 9980"/>
              <a:gd name="connsiteY152" fmla="*/ 7204 h 10000"/>
              <a:gd name="connsiteX153" fmla="*/ 2686 w 9980"/>
              <a:gd name="connsiteY153" fmla="*/ 7232 h 10000"/>
              <a:gd name="connsiteX154" fmla="*/ 2745 w 9980"/>
              <a:gd name="connsiteY154" fmla="*/ 7260 h 10000"/>
              <a:gd name="connsiteX155" fmla="*/ 2806 w 9980"/>
              <a:gd name="connsiteY155" fmla="*/ 7311 h 10000"/>
              <a:gd name="connsiteX156" fmla="*/ 2875 w 9980"/>
              <a:gd name="connsiteY156" fmla="*/ 7377 h 10000"/>
              <a:gd name="connsiteX157" fmla="*/ 2926 w 9980"/>
              <a:gd name="connsiteY157" fmla="*/ 7443 h 10000"/>
              <a:gd name="connsiteX158" fmla="*/ 2986 w 9980"/>
              <a:gd name="connsiteY158" fmla="*/ 7522 h 10000"/>
              <a:gd name="connsiteX159" fmla="*/ 3037 w 9980"/>
              <a:gd name="connsiteY159" fmla="*/ 7615 h 10000"/>
              <a:gd name="connsiteX160" fmla="*/ 3088 w 9980"/>
              <a:gd name="connsiteY160" fmla="*/ 7706 h 10000"/>
              <a:gd name="connsiteX161" fmla="*/ 3130 w 9980"/>
              <a:gd name="connsiteY161" fmla="*/ 7836 h 10000"/>
              <a:gd name="connsiteX162" fmla="*/ 3174 w 9980"/>
              <a:gd name="connsiteY162" fmla="*/ 7979 h 10000"/>
              <a:gd name="connsiteX163" fmla="*/ 3216 w 9980"/>
              <a:gd name="connsiteY163" fmla="*/ 8138 h 10000"/>
              <a:gd name="connsiteX164" fmla="*/ 3242 w 9980"/>
              <a:gd name="connsiteY164" fmla="*/ 8308 h 10000"/>
              <a:gd name="connsiteX165" fmla="*/ 3267 w 9980"/>
              <a:gd name="connsiteY165" fmla="*/ 8519 h 10000"/>
              <a:gd name="connsiteX166" fmla="*/ 3285 w 9980"/>
              <a:gd name="connsiteY166" fmla="*/ 8728 h 10000"/>
              <a:gd name="connsiteX167" fmla="*/ 3310 w 9980"/>
              <a:gd name="connsiteY167" fmla="*/ 8966 h 10000"/>
              <a:gd name="connsiteX168" fmla="*/ 3318 w 9980"/>
              <a:gd name="connsiteY168" fmla="*/ 9242 h 10000"/>
              <a:gd name="connsiteX169" fmla="*/ 3318 w 9980"/>
              <a:gd name="connsiteY169" fmla="*/ 9530 h 10000"/>
              <a:gd name="connsiteX170" fmla="*/ 3330 w 9980"/>
              <a:gd name="connsiteY170" fmla="*/ 9982 h 10000"/>
              <a:gd name="connsiteX171" fmla="*/ 9975 w 9980"/>
              <a:gd name="connsiteY171" fmla="*/ 10000 h 10000"/>
              <a:gd name="connsiteX172" fmla="*/ 9915 w 9980"/>
              <a:gd name="connsiteY172" fmla="*/ 197 h 10000"/>
              <a:gd name="connsiteX0" fmla="*/ 9935 w 10007"/>
              <a:gd name="connsiteY0" fmla="*/ 197 h 10000"/>
              <a:gd name="connsiteX1" fmla="*/ 9342 w 10007"/>
              <a:gd name="connsiteY1" fmla="*/ 184 h 10000"/>
              <a:gd name="connsiteX2" fmla="*/ 8426 w 10007"/>
              <a:gd name="connsiteY2" fmla="*/ 290 h 10000"/>
              <a:gd name="connsiteX3" fmla="*/ 7670 w 10007"/>
              <a:gd name="connsiteY3" fmla="*/ 407 h 10000"/>
              <a:gd name="connsiteX4" fmla="*/ 7670 w 10007"/>
              <a:gd name="connsiteY4" fmla="*/ 407 h 10000"/>
              <a:gd name="connsiteX5" fmla="*/ 7542 w 10007"/>
              <a:gd name="connsiteY5" fmla="*/ 420 h 10000"/>
              <a:gd name="connsiteX6" fmla="*/ 7430 w 10007"/>
              <a:gd name="connsiteY6" fmla="*/ 448 h 10000"/>
              <a:gd name="connsiteX7" fmla="*/ 7337 w 10007"/>
              <a:gd name="connsiteY7" fmla="*/ 501 h 10000"/>
              <a:gd name="connsiteX8" fmla="*/ 7251 w 10007"/>
              <a:gd name="connsiteY8" fmla="*/ 527 h 10000"/>
              <a:gd name="connsiteX9" fmla="*/ 7173 w 10007"/>
              <a:gd name="connsiteY9" fmla="*/ 578 h 10000"/>
              <a:gd name="connsiteX10" fmla="*/ 7104 w 10007"/>
              <a:gd name="connsiteY10" fmla="*/ 645 h 10000"/>
              <a:gd name="connsiteX11" fmla="*/ 7044 w 10007"/>
              <a:gd name="connsiteY11" fmla="*/ 709 h 10000"/>
              <a:gd name="connsiteX12" fmla="*/ 7001 w 10007"/>
              <a:gd name="connsiteY12" fmla="*/ 776 h 10000"/>
              <a:gd name="connsiteX13" fmla="*/ 6958 w 10007"/>
              <a:gd name="connsiteY13" fmla="*/ 827 h 10000"/>
              <a:gd name="connsiteX14" fmla="*/ 6933 w 10007"/>
              <a:gd name="connsiteY14" fmla="*/ 920 h 10000"/>
              <a:gd name="connsiteX15" fmla="*/ 6907 w 10007"/>
              <a:gd name="connsiteY15" fmla="*/ 998 h 10000"/>
              <a:gd name="connsiteX16" fmla="*/ 6891 w 10007"/>
              <a:gd name="connsiteY16" fmla="*/ 1077 h 10000"/>
              <a:gd name="connsiteX17" fmla="*/ 6881 w 10007"/>
              <a:gd name="connsiteY17" fmla="*/ 1155 h 10000"/>
              <a:gd name="connsiteX18" fmla="*/ 6881 w 10007"/>
              <a:gd name="connsiteY18" fmla="*/ 1248 h 10000"/>
              <a:gd name="connsiteX19" fmla="*/ 6891 w 10007"/>
              <a:gd name="connsiteY19" fmla="*/ 1419 h 10000"/>
              <a:gd name="connsiteX20" fmla="*/ 6917 w 10007"/>
              <a:gd name="connsiteY20" fmla="*/ 1616 h 10000"/>
              <a:gd name="connsiteX21" fmla="*/ 6976 w 10007"/>
              <a:gd name="connsiteY21" fmla="*/ 1799 h 10000"/>
              <a:gd name="connsiteX22" fmla="*/ 7036 w 10007"/>
              <a:gd name="connsiteY22" fmla="*/ 2010 h 10000"/>
              <a:gd name="connsiteX23" fmla="*/ 7095 w 10007"/>
              <a:gd name="connsiteY23" fmla="*/ 2207 h 10000"/>
              <a:gd name="connsiteX24" fmla="*/ 7251 w 10007"/>
              <a:gd name="connsiteY24" fmla="*/ 2600 h 10000"/>
              <a:gd name="connsiteX25" fmla="*/ 7396 w 10007"/>
              <a:gd name="connsiteY25" fmla="*/ 2953 h 10000"/>
              <a:gd name="connsiteX26" fmla="*/ 7396 w 10007"/>
              <a:gd name="connsiteY26" fmla="*/ 2953 h 10000"/>
              <a:gd name="connsiteX27" fmla="*/ 7422 w 10007"/>
              <a:gd name="connsiteY27" fmla="*/ 3032 h 10000"/>
              <a:gd name="connsiteX28" fmla="*/ 7440 w 10007"/>
              <a:gd name="connsiteY28" fmla="*/ 3111 h 10000"/>
              <a:gd name="connsiteX29" fmla="*/ 7447 w 10007"/>
              <a:gd name="connsiteY29" fmla="*/ 3192 h 10000"/>
              <a:gd name="connsiteX30" fmla="*/ 7447 w 10007"/>
              <a:gd name="connsiteY30" fmla="*/ 3269 h 10000"/>
              <a:gd name="connsiteX31" fmla="*/ 7440 w 10007"/>
              <a:gd name="connsiteY31" fmla="*/ 3348 h 10000"/>
              <a:gd name="connsiteX32" fmla="*/ 7430 w 10007"/>
              <a:gd name="connsiteY32" fmla="*/ 3413 h 10000"/>
              <a:gd name="connsiteX33" fmla="*/ 7396 w 10007"/>
              <a:gd name="connsiteY33" fmla="*/ 3491 h 10000"/>
              <a:gd name="connsiteX34" fmla="*/ 7380 w 10007"/>
              <a:gd name="connsiteY34" fmla="*/ 3557 h 10000"/>
              <a:gd name="connsiteX35" fmla="*/ 7294 w 10007"/>
              <a:gd name="connsiteY35" fmla="*/ 3700 h 10000"/>
              <a:gd name="connsiteX36" fmla="*/ 7199 w 10007"/>
              <a:gd name="connsiteY36" fmla="*/ 3806 h 10000"/>
              <a:gd name="connsiteX37" fmla="*/ 7079 w 10007"/>
              <a:gd name="connsiteY37" fmla="*/ 3924 h 10000"/>
              <a:gd name="connsiteX38" fmla="*/ 6951 w 10007"/>
              <a:gd name="connsiteY38" fmla="*/ 4017 h 10000"/>
              <a:gd name="connsiteX39" fmla="*/ 6805 w 10007"/>
              <a:gd name="connsiteY39" fmla="*/ 4084 h 10000"/>
              <a:gd name="connsiteX40" fmla="*/ 6658 w 10007"/>
              <a:gd name="connsiteY40" fmla="*/ 4149 h 10000"/>
              <a:gd name="connsiteX41" fmla="*/ 6513 w 10007"/>
              <a:gd name="connsiteY41" fmla="*/ 4173 h 10000"/>
              <a:gd name="connsiteX42" fmla="*/ 6369 w 10007"/>
              <a:gd name="connsiteY42" fmla="*/ 4189 h 10000"/>
              <a:gd name="connsiteX43" fmla="*/ 6222 w 10007"/>
              <a:gd name="connsiteY43" fmla="*/ 4173 h 10000"/>
              <a:gd name="connsiteX44" fmla="*/ 6083 w 10007"/>
              <a:gd name="connsiteY44" fmla="*/ 4137 h 10000"/>
              <a:gd name="connsiteX45" fmla="*/ 5964 w 10007"/>
              <a:gd name="connsiteY45" fmla="*/ 4070 h 10000"/>
              <a:gd name="connsiteX46" fmla="*/ 5905 w 10007"/>
              <a:gd name="connsiteY46" fmla="*/ 4017 h 10000"/>
              <a:gd name="connsiteX47" fmla="*/ 5854 w 10007"/>
              <a:gd name="connsiteY47" fmla="*/ 3965 h 10000"/>
              <a:gd name="connsiteX48" fmla="*/ 5854 w 10007"/>
              <a:gd name="connsiteY48" fmla="*/ 3965 h 10000"/>
              <a:gd name="connsiteX49" fmla="*/ 5768 w 10007"/>
              <a:gd name="connsiteY49" fmla="*/ 3846 h 10000"/>
              <a:gd name="connsiteX50" fmla="*/ 5691 w 10007"/>
              <a:gd name="connsiteY50" fmla="*/ 3715 h 10000"/>
              <a:gd name="connsiteX51" fmla="*/ 5647 w 10007"/>
              <a:gd name="connsiteY51" fmla="*/ 3557 h 10000"/>
              <a:gd name="connsiteX52" fmla="*/ 5621 w 10007"/>
              <a:gd name="connsiteY52" fmla="*/ 3387 h 10000"/>
              <a:gd name="connsiteX53" fmla="*/ 5595 w 10007"/>
              <a:gd name="connsiteY53" fmla="*/ 3204 h 10000"/>
              <a:gd name="connsiteX54" fmla="*/ 5595 w 10007"/>
              <a:gd name="connsiteY54" fmla="*/ 3021 h 10000"/>
              <a:gd name="connsiteX55" fmla="*/ 5614 w 10007"/>
              <a:gd name="connsiteY55" fmla="*/ 2808 h 10000"/>
              <a:gd name="connsiteX56" fmla="*/ 5621 w 10007"/>
              <a:gd name="connsiteY56" fmla="*/ 2600 h 10000"/>
              <a:gd name="connsiteX57" fmla="*/ 5673 w 10007"/>
              <a:gd name="connsiteY57" fmla="*/ 2165 h 10000"/>
              <a:gd name="connsiteX58" fmla="*/ 5741 w 10007"/>
              <a:gd name="connsiteY58" fmla="*/ 1747 h 10000"/>
              <a:gd name="connsiteX59" fmla="*/ 5810 w 10007"/>
              <a:gd name="connsiteY59" fmla="*/ 1315 h 10000"/>
              <a:gd name="connsiteX60" fmla="*/ 5828 w 10007"/>
              <a:gd name="connsiteY60" fmla="*/ 1089 h 10000"/>
              <a:gd name="connsiteX61" fmla="*/ 5854 w 10007"/>
              <a:gd name="connsiteY61" fmla="*/ 893 h 10000"/>
              <a:gd name="connsiteX62" fmla="*/ 5854 w 10007"/>
              <a:gd name="connsiteY62" fmla="*/ 893 h 10000"/>
              <a:gd name="connsiteX63" fmla="*/ 5854 w 10007"/>
              <a:gd name="connsiteY63" fmla="*/ 801 h 10000"/>
              <a:gd name="connsiteX64" fmla="*/ 5854 w 10007"/>
              <a:gd name="connsiteY64" fmla="*/ 737 h 10000"/>
              <a:gd name="connsiteX65" fmla="*/ 5828 w 10007"/>
              <a:gd name="connsiteY65" fmla="*/ 657 h 10000"/>
              <a:gd name="connsiteX66" fmla="*/ 5810 w 10007"/>
              <a:gd name="connsiteY66" fmla="*/ 592 h 10000"/>
              <a:gd name="connsiteX67" fmla="*/ 5777 w 10007"/>
              <a:gd name="connsiteY67" fmla="*/ 527 h 10000"/>
              <a:gd name="connsiteX68" fmla="*/ 5741 w 10007"/>
              <a:gd name="connsiteY68" fmla="*/ 474 h 10000"/>
              <a:gd name="connsiteX69" fmla="*/ 5639 w 10007"/>
              <a:gd name="connsiteY69" fmla="*/ 367 h 10000"/>
              <a:gd name="connsiteX70" fmla="*/ 5528 w 10007"/>
              <a:gd name="connsiteY70" fmla="*/ 275 h 10000"/>
              <a:gd name="connsiteX71" fmla="*/ 5382 w 10007"/>
              <a:gd name="connsiteY71" fmla="*/ 198 h 10000"/>
              <a:gd name="connsiteX72" fmla="*/ 5227 w 10007"/>
              <a:gd name="connsiteY72" fmla="*/ 145 h 10000"/>
              <a:gd name="connsiteX73" fmla="*/ 5048 w 10007"/>
              <a:gd name="connsiteY73" fmla="*/ 106 h 10000"/>
              <a:gd name="connsiteX74" fmla="*/ 4859 w 10007"/>
              <a:gd name="connsiteY74" fmla="*/ 67 h 10000"/>
              <a:gd name="connsiteX75" fmla="*/ 4654 w 10007"/>
              <a:gd name="connsiteY75" fmla="*/ 40 h 10000"/>
              <a:gd name="connsiteX76" fmla="*/ 4242 w 10007"/>
              <a:gd name="connsiteY76" fmla="*/ 0 h 10000"/>
              <a:gd name="connsiteX77" fmla="*/ 3805 w 10007"/>
              <a:gd name="connsiteY77" fmla="*/ 0 h 10000"/>
              <a:gd name="connsiteX78" fmla="*/ 3385 w 10007"/>
              <a:gd name="connsiteY78" fmla="*/ 0 h 10000"/>
              <a:gd name="connsiteX79" fmla="*/ 3385 w 10007"/>
              <a:gd name="connsiteY79" fmla="*/ 0 h 10000"/>
              <a:gd name="connsiteX80" fmla="*/ 2940 w 10007"/>
              <a:gd name="connsiteY80" fmla="*/ 27 h 10000"/>
              <a:gd name="connsiteX81" fmla="*/ 2940 w 10007"/>
              <a:gd name="connsiteY81" fmla="*/ 27 h 10000"/>
              <a:gd name="connsiteX82" fmla="*/ 2664 w 10007"/>
              <a:gd name="connsiteY82" fmla="*/ 27 h 10000"/>
              <a:gd name="connsiteX83" fmla="*/ 2399 w 10007"/>
              <a:gd name="connsiteY83" fmla="*/ 40 h 10000"/>
              <a:gd name="connsiteX84" fmla="*/ 2399 w 10007"/>
              <a:gd name="connsiteY84" fmla="*/ 40 h 10000"/>
              <a:gd name="connsiteX85" fmla="*/ 2554 w 10007"/>
              <a:gd name="connsiteY85" fmla="*/ 1011 h 10000"/>
              <a:gd name="connsiteX86" fmla="*/ 2681 w 10007"/>
              <a:gd name="connsiteY86" fmla="*/ 1866 h 10000"/>
              <a:gd name="connsiteX87" fmla="*/ 2768 w 10007"/>
              <a:gd name="connsiteY87" fmla="*/ 2612 h 10000"/>
              <a:gd name="connsiteX88" fmla="*/ 2837 w 10007"/>
              <a:gd name="connsiteY88" fmla="*/ 3269 h 10000"/>
              <a:gd name="connsiteX89" fmla="*/ 2855 w 10007"/>
              <a:gd name="connsiteY89" fmla="*/ 3806 h 10000"/>
              <a:gd name="connsiteX90" fmla="*/ 2863 w 10007"/>
              <a:gd name="connsiteY90" fmla="*/ 4042 h 10000"/>
              <a:gd name="connsiteX91" fmla="*/ 2855 w 10007"/>
              <a:gd name="connsiteY91" fmla="*/ 4265 h 10000"/>
              <a:gd name="connsiteX92" fmla="*/ 2846 w 10007"/>
              <a:gd name="connsiteY92" fmla="*/ 4462 h 10000"/>
              <a:gd name="connsiteX93" fmla="*/ 2837 w 10007"/>
              <a:gd name="connsiteY93" fmla="*/ 4632 h 10000"/>
              <a:gd name="connsiteX94" fmla="*/ 2802 w 10007"/>
              <a:gd name="connsiteY94" fmla="*/ 4792 h 10000"/>
              <a:gd name="connsiteX95" fmla="*/ 2786 w 10007"/>
              <a:gd name="connsiteY95" fmla="*/ 4935 h 10000"/>
              <a:gd name="connsiteX96" fmla="*/ 2741 w 10007"/>
              <a:gd name="connsiteY96" fmla="*/ 5053 h 10000"/>
              <a:gd name="connsiteX97" fmla="*/ 2699 w 10007"/>
              <a:gd name="connsiteY97" fmla="*/ 5159 h 10000"/>
              <a:gd name="connsiteX98" fmla="*/ 2657 w 10007"/>
              <a:gd name="connsiteY98" fmla="*/ 5238 h 10000"/>
              <a:gd name="connsiteX99" fmla="*/ 2605 w 10007"/>
              <a:gd name="connsiteY99" fmla="*/ 5303 h 10000"/>
              <a:gd name="connsiteX100" fmla="*/ 2545 w 10007"/>
              <a:gd name="connsiteY100" fmla="*/ 5370 h 10000"/>
              <a:gd name="connsiteX101" fmla="*/ 2485 w 10007"/>
              <a:gd name="connsiteY101" fmla="*/ 5409 h 10000"/>
              <a:gd name="connsiteX102" fmla="*/ 2417 w 10007"/>
              <a:gd name="connsiteY102" fmla="*/ 5435 h 10000"/>
              <a:gd name="connsiteX103" fmla="*/ 2349 w 10007"/>
              <a:gd name="connsiteY103" fmla="*/ 5446 h 10000"/>
              <a:gd name="connsiteX104" fmla="*/ 2263 w 10007"/>
              <a:gd name="connsiteY104" fmla="*/ 5446 h 10000"/>
              <a:gd name="connsiteX105" fmla="*/ 2176 w 10007"/>
              <a:gd name="connsiteY105" fmla="*/ 5446 h 10000"/>
              <a:gd name="connsiteX106" fmla="*/ 2014 w 10007"/>
              <a:gd name="connsiteY106" fmla="*/ 5409 h 10000"/>
              <a:gd name="connsiteX107" fmla="*/ 1818 w 10007"/>
              <a:gd name="connsiteY107" fmla="*/ 5303 h 10000"/>
              <a:gd name="connsiteX108" fmla="*/ 1620 w 10007"/>
              <a:gd name="connsiteY108" fmla="*/ 5197 h 10000"/>
              <a:gd name="connsiteX109" fmla="*/ 1620 w 10007"/>
              <a:gd name="connsiteY109" fmla="*/ 5197 h 10000"/>
              <a:gd name="connsiteX110" fmla="*/ 1233 w 10007"/>
              <a:gd name="connsiteY110" fmla="*/ 4975 h 10000"/>
              <a:gd name="connsiteX111" fmla="*/ 1071 w 10007"/>
              <a:gd name="connsiteY111" fmla="*/ 4885 h 10000"/>
              <a:gd name="connsiteX112" fmla="*/ 909 w 10007"/>
              <a:gd name="connsiteY112" fmla="*/ 4792 h 10000"/>
              <a:gd name="connsiteX113" fmla="*/ 780 w 10007"/>
              <a:gd name="connsiteY113" fmla="*/ 4751 h 10000"/>
              <a:gd name="connsiteX114" fmla="*/ 651 w 10007"/>
              <a:gd name="connsiteY114" fmla="*/ 4713 h 10000"/>
              <a:gd name="connsiteX115" fmla="*/ 539 w 10007"/>
              <a:gd name="connsiteY115" fmla="*/ 4701 h 10000"/>
              <a:gd name="connsiteX116" fmla="*/ 446 w 10007"/>
              <a:gd name="connsiteY116" fmla="*/ 4739 h 10000"/>
              <a:gd name="connsiteX117" fmla="*/ 395 w 10007"/>
              <a:gd name="connsiteY117" fmla="*/ 4765 h 10000"/>
              <a:gd name="connsiteX118" fmla="*/ 351 w 10007"/>
              <a:gd name="connsiteY118" fmla="*/ 4792 h 10000"/>
              <a:gd name="connsiteX119" fmla="*/ 309 w 10007"/>
              <a:gd name="connsiteY119" fmla="*/ 4844 h 10000"/>
              <a:gd name="connsiteX120" fmla="*/ 275 w 10007"/>
              <a:gd name="connsiteY120" fmla="*/ 4898 h 10000"/>
              <a:gd name="connsiteX121" fmla="*/ 213 w 10007"/>
              <a:gd name="connsiteY121" fmla="*/ 5015 h 10000"/>
              <a:gd name="connsiteX122" fmla="*/ 153 w 10007"/>
              <a:gd name="connsiteY122" fmla="*/ 5197 h 10000"/>
              <a:gd name="connsiteX123" fmla="*/ 102 w 10007"/>
              <a:gd name="connsiteY123" fmla="*/ 5422 h 10000"/>
              <a:gd name="connsiteX124" fmla="*/ 60 w 10007"/>
              <a:gd name="connsiteY124" fmla="*/ 5711 h 10000"/>
              <a:gd name="connsiteX125" fmla="*/ 26 w 10007"/>
              <a:gd name="connsiteY125" fmla="*/ 6024 h 10000"/>
              <a:gd name="connsiteX126" fmla="*/ 0 w 10007"/>
              <a:gd name="connsiteY126" fmla="*/ 6392 h 10000"/>
              <a:gd name="connsiteX127" fmla="*/ 0 w 10007"/>
              <a:gd name="connsiteY127" fmla="*/ 6392 h 10000"/>
              <a:gd name="connsiteX128" fmla="*/ 0 w 10007"/>
              <a:gd name="connsiteY128" fmla="*/ 6605 h 10000"/>
              <a:gd name="connsiteX129" fmla="*/ 0 w 10007"/>
              <a:gd name="connsiteY129" fmla="*/ 6772 h 10000"/>
              <a:gd name="connsiteX130" fmla="*/ 9 w 10007"/>
              <a:gd name="connsiteY130" fmla="*/ 6917 h 10000"/>
              <a:gd name="connsiteX131" fmla="*/ 26 w 10007"/>
              <a:gd name="connsiteY131" fmla="*/ 7062 h 10000"/>
              <a:gd name="connsiteX132" fmla="*/ 60 w 10007"/>
              <a:gd name="connsiteY132" fmla="*/ 7180 h 10000"/>
              <a:gd name="connsiteX133" fmla="*/ 94 w 10007"/>
              <a:gd name="connsiteY133" fmla="*/ 7287 h 10000"/>
              <a:gd name="connsiteX134" fmla="*/ 128 w 10007"/>
              <a:gd name="connsiteY134" fmla="*/ 7377 h 10000"/>
              <a:gd name="connsiteX135" fmla="*/ 179 w 10007"/>
              <a:gd name="connsiteY135" fmla="*/ 7455 h 10000"/>
              <a:gd name="connsiteX136" fmla="*/ 239 w 10007"/>
              <a:gd name="connsiteY136" fmla="*/ 7509 h 10000"/>
              <a:gd name="connsiteX137" fmla="*/ 300 w 10007"/>
              <a:gd name="connsiteY137" fmla="*/ 7561 h 10000"/>
              <a:gd name="connsiteX138" fmla="*/ 360 w 10007"/>
              <a:gd name="connsiteY138" fmla="*/ 7600 h 10000"/>
              <a:gd name="connsiteX139" fmla="*/ 437 w 10007"/>
              <a:gd name="connsiteY139" fmla="*/ 7627 h 10000"/>
              <a:gd name="connsiteX140" fmla="*/ 504 w 10007"/>
              <a:gd name="connsiteY140" fmla="*/ 7652 h 10000"/>
              <a:gd name="connsiteX141" fmla="*/ 591 w 10007"/>
              <a:gd name="connsiteY141" fmla="*/ 7652 h 10000"/>
              <a:gd name="connsiteX142" fmla="*/ 755 w 10007"/>
              <a:gd name="connsiteY142" fmla="*/ 7652 h 10000"/>
              <a:gd name="connsiteX143" fmla="*/ 934 w 10007"/>
              <a:gd name="connsiteY143" fmla="*/ 7615 h 10000"/>
              <a:gd name="connsiteX144" fmla="*/ 1106 w 10007"/>
              <a:gd name="connsiteY144" fmla="*/ 7561 h 10000"/>
              <a:gd name="connsiteX145" fmla="*/ 1465 w 10007"/>
              <a:gd name="connsiteY145" fmla="*/ 7430 h 10000"/>
              <a:gd name="connsiteX146" fmla="*/ 1791 w 10007"/>
              <a:gd name="connsiteY146" fmla="*/ 7299 h 10000"/>
              <a:gd name="connsiteX147" fmla="*/ 1928 w 10007"/>
              <a:gd name="connsiteY147" fmla="*/ 7232 h 10000"/>
              <a:gd name="connsiteX148" fmla="*/ 2057 w 10007"/>
              <a:gd name="connsiteY148" fmla="*/ 7219 h 10000"/>
              <a:gd name="connsiteX149" fmla="*/ 2057 w 10007"/>
              <a:gd name="connsiteY149" fmla="*/ 7219 h 10000"/>
              <a:gd name="connsiteX150" fmla="*/ 2297 w 10007"/>
              <a:gd name="connsiteY150" fmla="*/ 7180 h 10000"/>
              <a:gd name="connsiteX151" fmla="*/ 2417 w 10007"/>
              <a:gd name="connsiteY151" fmla="*/ 7180 h 10000"/>
              <a:gd name="connsiteX152" fmla="*/ 2554 w 10007"/>
              <a:gd name="connsiteY152" fmla="*/ 7204 h 10000"/>
              <a:gd name="connsiteX153" fmla="*/ 2691 w 10007"/>
              <a:gd name="connsiteY153" fmla="*/ 7232 h 10000"/>
              <a:gd name="connsiteX154" fmla="*/ 2751 w 10007"/>
              <a:gd name="connsiteY154" fmla="*/ 7260 h 10000"/>
              <a:gd name="connsiteX155" fmla="*/ 2812 w 10007"/>
              <a:gd name="connsiteY155" fmla="*/ 7311 h 10000"/>
              <a:gd name="connsiteX156" fmla="*/ 2881 w 10007"/>
              <a:gd name="connsiteY156" fmla="*/ 7377 h 10000"/>
              <a:gd name="connsiteX157" fmla="*/ 2932 w 10007"/>
              <a:gd name="connsiteY157" fmla="*/ 7443 h 10000"/>
              <a:gd name="connsiteX158" fmla="*/ 2992 w 10007"/>
              <a:gd name="connsiteY158" fmla="*/ 7522 h 10000"/>
              <a:gd name="connsiteX159" fmla="*/ 3043 w 10007"/>
              <a:gd name="connsiteY159" fmla="*/ 7615 h 10000"/>
              <a:gd name="connsiteX160" fmla="*/ 3094 w 10007"/>
              <a:gd name="connsiteY160" fmla="*/ 7706 h 10000"/>
              <a:gd name="connsiteX161" fmla="*/ 3136 w 10007"/>
              <a:gd name="connsiteY161" fmla="*/ 7836 h 10000"/>
              <a:gd name="connsiteX162" fmla="*/ 3180 w 10007"/>
              <a:gd name="connsiteY162" fmla="*/ 7979 h 10000"/>
              <a:gd name="connsiteX163" fmla="*/ 3222 w 10007"/>
              <a:gd name="connsiteY163" fmla="*/ 8138 h 10000"/>
              <a:gd name="connsiteX164" fmla="*/ 3248 w 10007"/>
              <a:gd name="connsiteY164" fmla="*/ 8308 h 10000"/>
              <a:gd name="connsiteX165" fmla="*/ 3274 w 10007"/>
              <a:gd name="connsiteY165" fmla="*/ 8519 h 10000"/>
              <a:gd name="connsiteX166" fmla="*/ 3292 w 10007"/>
              <a:gd name="connsiteY166" fmla="*/ 8728 h 10000"/>
              <a:gd name="connsiteX167" fmla="*/ 3317 w 10007"/>
              <a:gd name="connsiteY167" fmla="*/ 8966 h 10000"/>
              <a:gd name="connsiteX168" fmla="*/ 3325 w 10007"/>
              <a:gd name="connsiteY168" fmla="*/ 9242 h 10000"/>
              <a:gd name="connsiteX169" fmla="*/ 3325 w 10007"/>
              <a:gd name="connsiteY169" fmla="*/ 9530 h 10000"/>
              <a:gd name="connsiteX170" fmla="*/ 3337 w 10007"/>
              <a:gd name="connsiteY170" fmla="*/ 9982 h 10000"/>
              <a:gd name="connsiteX171" fmla="*/ 9995 w 10007"/>
              <a:gd name="connsiteY171" fmla="*/ 10000 h 10000"/>
              <a:gd name="connsiteX172" fmla="*/ 9935 w 10007"/>
              <a:gd name="connsiteY172" fmla="*/ 197 h 10000"/>
              <a:gd name="connsiteX0" fmla="*/ 9935 w 10003"/>
              <a:gd name="connsiteY0" fmla="*/ 197 h 10000"/>
              <a:gd name="connsiteX1" fmla="*/ 9342 w 10003"/>
              <a:gd name="connsiteY1" fmla="*/ 184 h 10000"/>
              <a:gd name="connsiteX2" fmla="*/ 8426 w 10003"/>
              <a:gd name="connsiteY2" fmla="*/ 290 h 10000"/>
              <a:gd name="connsiteX3" fmla="*/ 7670 w 10003"/>
              <a:gd name="connsiteY3" fmla="*/ 407 h 10000"/>
              <a:gd name="connsiteX4" fmla="*/ 7670 w 10003"/>
              <a:gd name="connsiteY4" fmla="*/ 407 h 10000"/>
              <a:gd name="connsiteX5" fmla="*/ 7542 w 10003"/>
              <a:gd name="connsiteY5" fmla="*/ 420 h 10000"/>
              <a:gd name="connsiteX6" fmla="*/ 7430 w 10003"/>
              <a:gd name="connsiteY6" fmla="*/ 448 h 10000"/>
              <a:gd name="connsiteX7" fmla="*/ 7337 w 10003"/>
              <a:gd name="connsiteY7" fmla="*/ 501 h 10000"/>
              <a:gd name="connsiteX8" fmla="*/ 7251 w 10003"/>
              <a:gd name="connsiteY8" fmla="*/ 527 h 10000"/>
              <a:gd name="connsiteX9" fmla="*/ 7173 w 10003"/>
              <a:gd name="connsiteY9" fmla="*/ 578 h 10000"/>
              <a:gd name="connsiteX10" fmla="*/ 7104 w 10003"/>
              <a:gd name="connsiteY10" fmla="*/ 645 h 10000"/>
              <a:gd name="connsiteX11" fmla="*/ 7044 w 10003"/>
              <a:gd name="connsiteY11" fmla="*/ 709 h 10000"/>
              <a:gd name="connsiteX12" fmla="*/ 7001 w 10003"/>
              <a:gd name="connsiteY12" fmla="*/ 776 h 10000"/>
              <a:gd name="connsiteX13" fmla="*/ 6958 w 10003"/>
              <a:gd name="connsiteY13" fmla="*/ 827 h 10000"/>
              <a:gd name="connsiteX14" fmla="*/ 6933 w 10003"/>
              <a:gd name="connsiteY14" fmla="*/ 920 h 10000"/>
              <a:gd name="connsiteX15" fmla="*/ 6907 w 10003"/>
              <a:gd name="connsiteY15" fmla="*/ 998 h 10000"/>
              <a:gd name="connsiteX16" fmla="*/ 6891 w 10003"/>
              <a:gd name="connsiteY16" fmla="*/ 1077 h 10000"/>
              <a:gd name="connsiteX17" fmla="*/ 6881 w 10003"/>
              <a:gd name="connsiteY17" fmla="*/ 1155 h 10000"/>
              <a:gd name="connsiteX18" fmla="*/ 6881 w 10003"/>
              <a:gd name="connsiteY18" fmla="*/ 1248 h 10000"/>
              <a:gd name="connsiteX19" fmla="*/ 6891 w 10003"/>
              <a:gd name="connsiteY19" fmla="*/ 1419 h 10000"/>
              <a:gd name="connsiteX20" fmla="*/ 6917 w 10003"/>
              <a:gd name="connsiteY20" fmla="*/ 1616 h 10000"/>
              <a:gd name="connsiteX21" fmla="*/ 6976 w 10003"/>
              <a:gd name="connsiteY21" fmla="*/ 1799 h 10000"/>
              <a:gd name="connsiteX22" fmla="*/ 7036 w 10003"/>
              <a:gd name="connsiteY22" fmla="*/ 2010 h 10000"/>
              <a:gd name="connsiteX23" fmla="*/ 7095 w 10003"/>
              <a:gd name="connsiteY23" fmla="*/ 2207 h 10000"/>
              <a:gd name="connsiteX24" fmla="*/ 7251 w 10003"/>
              <a:gd name="connsiteY24" fmla="*/ 2600 h 10000"/>
              <a:gd name="connsiteX25" fmla="*/ 7396 w 10003"/>
              <a:gd name="connsiteY25" fmla="*/ 2953 h 10000"/>
              <a:gd name="connsiteX26" fmla="*/ 7396 w 10003"/>
              <a:gd name="connsiteY26" fmla="*/ 2953 h 10000"/>
              <a:gd name="connsiteX27" fmla="*/ 7422 w 10003"/>
              <a:gd name="connsiteY27" fmla="*/ 3032 h 10000"/>
              <a:gd name="connsiteX28" fmla="*/ 7440 w 10003"/>
              <a:gd name="connsiteY28" fmla="*/ 3111 h 10000"/>
              <a:gd name="connsiteX29" fmla="*/ 7447 w 10003"/>
              <a:gd name="connsiteY29" fmla="*/ 3192 h 10000"/>
              <a:gd name="connsiteX30" fmla="*/ 7447 w 10003"/>
              <a:gd name="connsiteY30" fmla="*/ 3269 h 10000"/>
              <a:gd name="connsiteX31" fmla="*/ 7440 w 10003"/>
              <a:gd name="connsiteY31" fmla="*/ 3348 h 10000"/>
              <a:gd name="connsiteX32" fmla="*/ 7430 w 10003"/>
              <a:gd name="connsiteY32" fmla="*/ 3413 h 10000"/>
              <a:gd name="connsiteX33" fmla="*/ 7396 w 10003"/>
              <a:gd name="connsiteY33" fmla="*/ 3491 h 10000"/>
              <a:gd name="connsiteX34" fmla="*/ 7380 w 10003"/>
              <a:gd name="connsiteY34" fmla="*/ 3557 h 10000"/>
              <a:gd name="connsiteX35" fmla="*/ 7294 w 10003"/>
              <a:gd name="connsiteY35" fmla="*/ 3700 h 10000"/>
              <a:gd name="connsiteX36" fmla="*/ 7199 w 10003"/>
              <a:gd name="connsiteY36" fmla="*/ 3806 h 10000"/>
              <a:gd name="connsiteX37" fmla="*/ 7079 w 10003"/>
              <a:gd name="connsiteY37" fmla="*/ 3924 h 10000"/>
              <a:gd name="connsiteX38" fmla="*/ 6951 w 10003"/>
              <a:gd name="connsiteY38" fmla="*/ 4017 h 10000"/>
              <a:gd name="connsiteX39" fmla="*/ 6805 w 10003"/>
              <a:gd name="connsiteY39" fmla="*/ 4084 h 10000"/>
              <a:gd name="connsiteX40" fmla="*/ 6658 w 10003"/>
              <a:gd name="connsiteY40" fmla="*/ 4149 h 10000"/>
              <a:gd name="connsiteX41" fmla="*/ 6513 w 10003"/>
              <a:gd name="connsiteY41" fmla="*/ 4173 h 10000"/>
              <a:gd name="connsiteX42" fmla="*/ 6369 w 10003"/>
              <a:gd name="connsiteY42" fmla="*/ 4189 h 10000"/>
              <a:gd name="connsiteX43" fmla="*/ 6222 w 10003"/>
              <a:gd name="connsiteY43" fmla="*/ 4173 h 10000"/>
              <a:gd name="connsiteX44" fmla="*/ 6083 w 10003"/>
              <a:gd name="connsiteY44" fmla="*/ 4137 h 10000"/>
              <a:gd name="connsiteX45" fmla="*/ 5964 w 10003"/>
              <a:gd name="connsiteY45" fmla="*/ 4070 h 10000"/>
              <a:gd name="connsiteX46" fmla="*/ 5905 w 10003"/>
              <a:gd name="connsiteY46" fmla="*/ 4017 h 10000"/>
              <a:gd name="connsiteX47" fmla="*/ 5854 w 10003"/>
              <a:gd name="connsiteY47" fmla="*/ 3965 h 10000"/>
              <a:gd name="connsiteX48" fmla="*/ 5854 w 10003"/>
              <a:gd name="connsiteY48" fmla="*/ 3965 h 10000"/>
              <a:gd name="connsiteX49" fmla="*/ 5768 w 10003"/>
              <a:gd name="connsiteY49" fmla="*/ 3846 h 10000"/>
              <a:gd name="connsiteX50" fmla="*/ 5691 w 10003"/>
              <a:gd name="connsiteY50" fmla="*/ 3715 h 10000"/>
              <a:gd name="connsiteX51" fmla="*/ 5647 w 10003"/>
              <a:gd name="connsiteY51" fmla="*/ 3557 h 10000"/>
              <a:gd name="connsiteX52" fmla="*/ 5621 w 10003"/>
              <a:gd name="connsiteY52" fmla="*/ 3387 h 10000"/>
              <a:gd name="connsiteX53" fmla="*/ 5595 w 10003"/>
              <a:gd name="connsiteY53" fmla="*/ 3204 h 10000"/>
              <a:gd name="connsiteX54" fmla="*/ 5595 w 10003"/>
              <a:gd name="connsiteY54" fmla="*/ 3021 h 10000"/>
              <a:gd name="connsiteX55" fmla="*/ 5614 w 10003"/>
              <a:gd name="connsiteY55" fmla="*/ 2808 h 10000"/>
              <a:gd name="connsiteX56" fmla="*/ 5621 w 10003"/>
              <a:gd name="connsiteY56" fmla="*/ 2600 h 10000"/>
              <a:gd name="connsiteX57" fmla="*/ 5673 w 10003"/>
              <a:gd name="connsiteY57" fmla="*/ 2165 h 10000"/>
              <a:gd name="connsiteX58" fmla="*/ 5741 w 10003"/>
              <a:gd name="connsiteY58" fmla="*/ 1747 h 10000"/>
              <a:gd name="connsiteX59" fmla="*/ 5810 w 10003"/>
              <a:gd name="connsiteY59" fmla="*/ 1315 h 10000"/>
              <a:gd name="connsiteX60" fmla="*/ 5828 w 10003"/>
              <a:gd name="connsiteY60" fmla="*/ 1089 h 10000"/>
              <a:gd name="connsiteX61" fmla="*/ 5854 w 10003"/>
              <a:gd name="connsiteY61" fmla="*/ 893 h 10000"/>
              <a:gd name="connsiteX62" fmla="*/ 5854 w 10003"/>
              <a:gd name="connsiteY62" fmla="*/ 893 h 10000"/>
              <a:gd name="connsiteX63" fmla="*/ 5854 w 10003"/>
              <a:gd name="connsiteY63" fmla="*/ 801 h 10000"/>
              <a:gd name="connsiteX64" fmla="*/ 5854 w 10003"/>
              <a:gd name="connsiteY64" fmla="*/ 737 h 10000"/>
              <a:gd name="connsiteX65" fmla="*/ 5828 w 10003"/>
              <a:gd name="connsiteY65" fmla="*/ 657 h 10000"/>
              <a:gd name="connsiteX66" fmla="*/ 5810 w 10003"/>
              <a:gd name="connsiteY66" fmla="*/ 592 h 10000"/>
              <a:gd name="connsiteX67" fmla="*/ 5777 w 10003"/>
              <a:gd name="connsiteY67" fmla="*/ 527 h 10000"/>
              <a:gd name="connsiteX68" fmla="*/ 5741 w 10003"/>
              <a:gd name="connsiteY68" fmla="*/ 474 h 10000"/>
              <a:gd name="connsiteX69" fmla="*/ 5639 w 10003"/>
              <a:gd name="connsiteY69" fmla="*/ 367 h 10000"/>
              <a:gd name="connsiteX70" fmla="*/ 5528 w 10003"/>
              <a:gd name="connsiteY70" fmla="*/ 275 h 10000"/>
              <a:gd name="connsiteX71" fmla="*/ 5382 w 10003"/>
              <a:gd name="connsiteY71" fmla="*/ 198 h 10000"/>
              <a:gd name="connsiteX72" fmla="*/ 5227 w 10003"/>
              <a:gd name="connsiteY72" fmla="*/ 145 h 10000"/>
              <a:gd name="connsiteX73" fmla="*/ 5048 w 10003"/>
              <a:gd name="connsiteY73" fmla="*/ 106 h 10000"/>
              <a:gd name="connsiteX74" fmla="*/ 4859 w 10003"/>
              <a:gd name="connsiteY74" fmla="*/ 67 h 10000"/>
              <a:gd name="connsiteX75" fmla="*/ 4654 w 10003"/>
              <a:gd name="connsiteY75" fmla="*/ 40 h 10000"/>
              <a:gd name="connsiteX76" fmla="*/ 4242 w 10003"/>
              <a:gd name="connsiteY76" fmla="*/ 0 h 10000"/>
              <a:gd name="connsiteX77" fmla="*/ 3805 w 10003"/>
              <a:gd name="connsiteY77" fmla="*/ 0 h 10000"/>
              <a:gd name="connsiteX78" fmla="*/ 3385 w 10003"/>
              <a:gd name="connsiteY78" fmla="*/ 0 h 10000"/>
              <a:gd name="connsiteX79" fmla="*/ 3385 w 10003"/>
              <a:gd name="connsiteY79" fmla="*/ 0 h 10000"/>
              <a:gd name="connsiteX80" fmla="*/ 2940 w 10003"/>
              <a:gd name="connsiteY80" fmla="*/ 27 h 10000"/>
              <a:gd name="connsiteX81" fmla="*/ 2940 w 10003"/>
              <a:gd name="connsiteY81" fmla="*/ 27 h 10000"/>
              <a:gd name="connsiteX82" fmla="*/ 2664 w 10003"/>
              <a:gd name="connsiteY82" fmla="*/ 27 h 10000"/>
              <a:gd name="connsiteX83" fmla="*/ 2399 w 10003"/>
              <a:gd name="connsiteY83" fmla="*/ 40 h 10000"/>
              <a:gd name="connsiteX84" fmla="*/ 2399 w 10003"/>
              <a:gd name="connsiteY84" fmla="*/ 40 h 10000"/>
              <a:gd name="connsiteX85" fmla="*/ 2554 w 10003"/>
              <a:gd name="connsiteY85" fmla="*/ 1011 h 10000"/>
              <a:gd name="connsiteX86" fmla="*/ 2681 w 10003"/>
              <a:gd name="connsiteY86" fmla="*/ 1866 h 10000"/>
              <a:gd name="connsiteX87" fmla="*/ 2768 w 10003"/>
              <a:gd name="connsiteY87" fmla="*/ 2612 h 10000"/>
              <a:gd name="connsiteX88" fmla="*/ 2837 w 10003"/>
              <a:gd name="connsiteY88" fmla="*/ 3269 h 10000"/>
              <a:gd name="connsiteX89" fmla="*/ 2855 w 10003"/>
              <a:gd name="connsiteY89" fmla="*/ 3806 h 10000"/>
              <a:gd name="connsiteX90" fmla="*/ 2863 w 10003"/>
              <a:gd name="connsiteY90" fmla="*/ 4042 h 10000"/>
              <a:gd name="connsiteX91" fmla="*/ 2855 w 10003"/>
              <a:gd name="connsiteY91" fmla="*/ 4265 h 10000"/>
              <a:gd name="connsiteX92" fmla="*/ 2846 w 10003"/>
              <a:gd name="connsiteY92" fmla="*/ 4462 h 10000"/>
              <a:gd name="connsiteX93" fmla="*/ 2837 w 10003"/>
              <a:gd name="connsiteY93" fmla="*/ 4632 h 10000"/>
              <a:gd name="connsiteX94" fmla="*/ 2802 w 10003"/>
              <a:gd name="connsiteY94" fmla="*/ 4792 h 10000"/>
              <a:gd name="connsiteX95" fmla="*/ 2786 w 10003"/>
              <a:gd name="connsiteY95" fmla="*/ 4935 h 10000"/>
              <a:gd name="connsiteX96" fmla="*/ 2741 w 10003"/>
              <a:gd name="connsiteY96" fmla="*/ 5053 h 10000"/>
              <a:gd name="connsiteX97" fmla="*/ 2699 w 10003"/>
              <a:gd name="connsiteY97" fmla="*/ 5159 h 10000"/>
              <a:gd name="connsiteX98" fmla="*/ 2657 w 10003"/>
              <a:gd name="connsiteY98" fmla="*/ 5238 h 10000"/>
              <a:gd name="connsiteX99" fmla="*/ 2605 w 10003"/>
              <a:gd name="connsiteY99" fmla="*/ 5303 h 10000"/>
              <a:gd name="connsiteX100" fmla="*/ 2545 w 10003"/>
              <a:gd name="connsiteY100" fmla="*/ 5370 h 10000"/>
              <a:gd name="connsiteX101" fmla="*/ 2485 w 10003"/>
              <a:gd name="connsiteY101" fmla="*/ 5409 h 10000"/>
              <a:gd name="connsiteX102" fmla="*/ 2417 w 10003"/>
              <a:gd name="connsiteY102" fmla="*/ 5435 h 10000"/>
              <a:gd name="connsiteX103" fmla="*/ 2349 w 10003"/>
              <a:gd name="connsiteY103" fmla="*/ 5446 h 10000"/>
              <a:gd name="connsiteX104" fmla="*/ 2263 w 10003"/>
              <a:gd name="connsiteY104" fmla="*/ 5446 h 10000"/>
              <a:gd name="connsiteX105" fmla="*/ 2176 w 10003"/>
              <a:gd name="connsiteY105" fmla="*/ 5446 h 10000"/>
              <a:gd name="connsiteX106" fmla="*/ 2014 w 10003"/>
              <a:gd name="connsiteY106" fmla="*/ 5409 h 10000"/>
              <a:gd name="connsiteX107" fmla="*/ 1818 w 10003"/>
              <a:gd name="connsiteY107" fmla="*/ 5303 h 10000"/>
              <a:gd name="connsiteX108" fmla="*/ 1620 w 10003"/>
              <a:gd name="connsiteY108" fmla="*/ 5197 h 10000"/>
              <a:gd name="connsiteX109" fmla="*/ 1620 w 10003"/>
              <a:gd name="connsiteY109" fmla="*/ 5197 h 10000"/>
              <a:gd name="connsiteX110" fmla="*/ 1233 w 10003"/>
              <a:gd name="connsiteY110" fmla="*/ 4975 h 10000"/>
              <a:gd name="connsiteX111" fmla="*/ 1071 w 10003"/>
              <a:gd name="connsiteY111" fmla="*/ 4885 h 10000"/>
              <a:gd name="connsiteX112" fmla="*/ 909 w 10003"/>
              <a:gd name="connsiteY112" fmla="*/ 4792 h 10000"/>
              <a:gd name="connsiteX113" fmla="*/ 780 w 10003"/>
              <a:gd name="connsiteY113" fmla="*/ 4751 h 10000"/>
              <a:gd name="connsiteX114" fmla="*/ 651 w 10003"/>
              <a:gd name="connsiteY114" fmla="*/ 4713 h 10000"/>
              <a:gd name="connsiteX115" fmla="*/ 539 w 10003"/>
              <a:gd name="connsiteY115" fmla="*/ 4701 h 10000"/>
              <a:gd name="connsiteX116" fmla="*/ 446 w 10003"/>
              <a:gd name="connsiteY116" fmla="*/ 4739 h 10000"/>
              <a:gd name="connsiteX117" fmla="*/ 395 w 10003"/>
              <a:gd name="connsiteY117" fmla="*/ 4765 h 10000"/>
              <a:gd name="connsiteX118" fmla="*/ 351 w 10003"/>
              <a:gd name="connsiteY118" fmla="*/ 4792 h 10000"/>
              <a:gd name="connsiteX119" fmla="*/ 309 w 10003"/>
              <a:gd name="connsiteY119" fmla="*/ 4844 h 10000"/>
              <a:gd name="connsiteX120" fmla="*/ 275 w 10003"/>
              <a:gd name="connsiteY120" fmla="*/ 4898 h 10000"/>
              <a:gd name="connsiteX121" fmla="*/ 213 w 10003"/>
              <a:gd name="connsiteY121" fmla="*/ 5015 h 10000"/>
              <a:gd name="connsiteX122" fmla="*/ 153 w 10003"/>
              <a:gd name="connsiteY122" fmla="*/ 5197 h 10000"/>
              <a:gd name="connsiteX123" fmla="*/ 102 w 10003"/>
              <a:gd name="connsiteY123" fmla="*/ 5422 h 10000"/>
              <a:gd name="connsiteX124" fmla="*/ 60 w 10003"/>
              <a:gd name="connsiteY124" fmla="*/ 5711 h 10000"/>
              <a:gd name="connsiteX125" fmla="*/ 26 w 10003"/>
              <a:gd name="connsiteY125" fmla="*/ 6024 h 10000"/>
              <a:gd name="connsiteX126" fmla="*/ 0 w 10003"/>
              <a:gd name="connsiteY126" fmla="*/ 6392 h 10000"/>
              <a:gd name="connsiteX127" fmla="*/ 0 w 10003"/>
              <a:gd name="connsiteY127" fmla="*/ 6392 h 10000"/>
              <a:gd name="connsiteX128" fmla="*/ 0 w 10003"/>
              <a:gd name="connsiteY128" fmla="*/ 6605 h 10000"/>
              <a:gd name="connsiteX129" fmla="*/ 0 w 10003"/>
              <a:gd name="connsiteY129" fmla="*/ 6772 h 10000"/>
              <a:gd name="connsiteX130" fmla="*/ 9 w 10003"/>
              <a:gd name="connsiteY130" fmla="*/ 6917 h 10000"/>
              <a:gd name="connsiteX131" fmla="*/ 26 w 10003"/>
              <a:gd name="connsiteY131" fmla="*/ 7062 h 10000"/>
              <a:gd name="connsiteX132" fmla="*/ 60 w 10003"/>
              <a:gd name="connsiteY132" fmla="*/ 7180 h 10000"/>
              <a:gd name="connsiteX133" fmla="*/ 94 w 10003"/>
              <a:gd name="connsiteY133" fmla="*/ 7287 h 10000"/>
              <a:gd name="connsiteX134" fmla="*/ 128 w 10003"/>
              <a:gd name="connsiteY134" fmla="*/ 7377 h 10000"/>
              <a:gd name="connsiteX135" fmla="*/ 179 w 10003"/>
              <a:gd name="connsiteY135" fmla="*/ 7455 h 10000"/>
              <a:gd name="connsiteX136" fmla="*/ 239 w 10003"/>
              <a:gd name="connsiteY136" fmla="*/ 7509 h 10000"/>
              <a:gd name="connsiteX137" fmla="*/ 300 w 10003"/>
              <a:gd name="connsiteY137" fmla="*/ 7561 h 10000"/>
              <a:gd name="connsiteX138" fmla="*/ 360 w 10003"/>
              <a:gd name="connsiteY138" fmla="*/ 7600 h 10000"/>
              <a:gd name="connsiteX139" fmla="*/ 437 w 10003"/>
              <a:gd name="connsiteY139" fmla="*/ 7627 h 10000"/>
              <a:gd name="connsiteX140" fmla="*/ 504 w 10003"/>
              <a:gd name="connsiteY140" fmla="*/ 7652 h 10000"/>
              <a:gd name="connsiteX141" fmla="*/ 591 w 10003"/>
              <a:gd name="connsiteY141" fmla="*/ 7652 h 10000"/>
              <a:gd name="connsiteX142" fmla="*/ 755 w 10003"/>
              <a:gd name="connsiteY142" fmla="*/ 7652 h 10000"/>
              <a:gd name="connsiteX143" fmla="*/ 934 w 10003"/>
              <a:gd name="connsiteY143" fmla="*/ 7615 h 10000"/>
              <a:gd name="connsiteX144" fmla="*/ 1106 w 10003"/>
              <a:gd name="connsiteY144" fmla="*/ 7561 h 10000"/>
              <a:gd name="connsiteX145" fmla="*/ 1465 w 10003"/>
              <a:gd name="connsiteY145" fmla="*/ 7430 h 10000"/>
              <a:gd name="connsiteX146" fmla="*/ 1791 w 10003"/>
              <a:gd name="connsiteY146" fmla="*/ 7299 h 10000"/>
              <a:gd name="connsiteX147" fmla="*/ 1928 w 10003"/>
              <a:gd name="connsiteY147" fmla="*/ 7232 h 10000"/>
              <a:gd name="connsiteX148" fmla="*/ 2057 w 10003"/>
              <a:gd name="connsiteY148" fmla="*/ 7219 h 10000"/>
              <a:gd name="connsiteX149" fmla="*/ 2057 w 10003"/>
              <a:gd name="connsiteY149" fmla="*/ 7219 h 10000"/>
              <a:gd name="connsiteX150" fmla="*/ 2297 w 10003"/>
              <a:gd name="connsiteY150" fmla="*/ 7180 h 10000"/>
              <a:gd name="connsiteX151" fmla="*/ 2417 w 10003"/>
              <a:gd name="connsiteY151" fmla="*/ 7180 h 10000"/>
              <a:gd name="connsiteX152" fmla="*/ 2554 w 10003"/>
              <a:gd name="connsiteY152" fmla="*/ 7204 h 10000"/>
              <a:gd name="connsiteX153" fmla="*/ 2691 w 10003"/>
              <a:gd name="connsiteY153" fmla="*/ 7232 h 10000"/>
              <a:gd name="connsiteX154" fmla="*/ 2751 w 10003"/>
              <a:gd name="connsiteY154" fmla="*/ 7260 h 10000"/>
              <a:gd name="connsiteX155" fmla="*/ 2812 w 10003"/>
              <a:gd name="connsiteY155" fmla="*/ 7311 h 10000"/>
              <a:gd name="connsiteX156" fmla="*/ 2881 w 10003"/>
              <a:gd name="connsiteY156" fmla="*/ 7377 h 10000"/>
              <a:gd name="connsiteX157" fmla="*/ 2932 w 10003"/>
              <a:gd name="connsiteY157" fmla="*/ 7443 h 10000"/>
              <a:gd name="connsiteX158" fmla="*/ 2992 w 10003"/>
              <a:gd name="connsiteY158" fmla="*/ 7522 h 10000"/>
              <a:gd name="connsiteX159" fmla="*/ 3043 w 10003"/>
              <a:gd name="connsiteY159" fmla="*/ 7615 h 10000"/>
              <a:gd name="connsiteX160" fmla="*/ 3094 w 10003"/>
              <a:gd name="connsiteY160" fmla="*/ 7706 h 10000"/>
              <a:gd name="connsiteX161" fmla="*/ 3136 w 10003"/>
              <a:gd name="connsiteY161" fmla="*/ 7836 h 10000"/>
              <a:gd name="connsiteX162" fmla="*/ 3180 w 10003"/>
              <a:gd name="connsiteY162" fmla="*/ 7979 h 10000"/>
              <a:gd name="connsiteX163" fmla="*/ 3222 w 10003"/>
              <a:gd name="connsiteY163" fmla="*/ 8138 h 10000"/>
              <a:gd name="connsiteX164" fmla="*/ 3248 w 10003"/>
              <a:gd name="connsiteY164" fmla="*/ 8308 h 10000"/>
              <a:gd name="connsiteX165" fmla="*/ 3274 w 10003"/>
              <a:gd name="connsiteY165" fmla="*/ 8519 h 10000"/>
              <a:gd name="connsiteX166" fmla="*/ 3292 w 10003"/>
              <a:gd name="connsiteY166" fmla="*/ 8728 h 10000"/>
              <a:gd name="connsiteX167" fmla="*/ 3317 w 10003"/>
              <a:gd name="connsiteY167" fmla="*/ 8966 h 10000"/>
              <a:gd name="connsiteX168" fmla="*/ 3325 w 10003"/>
              <a:gd name="connsiteY168" fmla="*/ 9242 h 10000"/>
              <a:gd name="connsiteX169" fmla="*/ 3325 w 10003"/>
              <a:gd name="connsiteY169" fmla="*/ 9530 h 10000"/>
              <a:gd name="connsiteX170" fmla="*/ 3337 w 10003"/>
              <a:gd name="connsiteY170" fmla="*/ 9982 h 10000"/>
              <a:gd name="connsiteX171" fmla="*/ 9995 w 10003"/>
              <a:gd name="connsiteY171" fmla="*/ 10000 h 10000"/>
              <a:gd name="connsiteX172" fmla="*/ 9935 w 10003"/>
              <a:gd name="connsiteY172" fmla="*/ 197 h 10000"/>
              <a:gd name="connsiteX0" fmla="*/ 9974 w 10014"/>
              <a:gd name="connsiteY0" fmla="*/ 197 h 10000"/>
              <a:gd name="connsiteX1" fmla="*/ 9342 w 10014"/>
              <a:gd name="connsiteY1" fmla="*/ 184 h 10000"/>
              <a:gd name="connsiteX2" fmla="*/ 8426 w 10014"/>
              <a:gd name="connsiteY2" fmla="*/ 290 h 10000"/>
              <a:gd name="connsiteX3" fmla="*/ 7670 w 10014"/>
              <a:gd name="connsiteY3" fmla="*/ 407 h 10000"/>
              <a:gd name="connsiteX4" fmla="*/ 7670 w 10014"/>
              <a:gd name="connsiteY4" fmla="*/ 407 h 10000"/>
              <a:gd name="connsiteX5" fmla="*/ 7542 w 10014"/>
              <a:gd name="connsiteY5" fmla="*/ 420 h 10000"/>
              <a:gd name="connsiteX6" fmla="*/ 7430 w 10014"/>
              <a:gd name="connsiteY6" fmla="*/ 448 h 10000"/>
              <a:gd name="connsiteX7" fmla="*/ 7337 w 10014"/>
              <a:gd name="connsiteY7" fmla="*/ 501 h 10000"/>
              <a:gd name="connsiteX8" fmla="*/ 7251 w 10014"/>
              <a:gd name="connsiteY8" fmla="*/ 527 h 10000"/>
              <a:gd name="connsiteX9" fmla="*/ 7173 w 10014"/>
              <a:gd name="connsiteY9" fmla="*/ 578 h 10000"/>
              <a:gd name="connsiteX10" fmla="*/ 7104 w 10014"/>
              <a:gd name="connsiteY10" fmla="*/ 645 h 10000"/>
              <a:gd name="connsiteX11" fmla="*/ 7044 w 10014"/>
              <a:gd name="connsiteY11" fmla="*/ 709 h 10000"/>
              <a:gd name="connsiteX12" fmla="*/ 7001 w 10014"/>
              <a:gd name="connsiteY12" fmla="*/ 776 h 10000"/>
              <a:gd name="connsiteX13" fmla="*/ 6958 w 10014"/>
              <a:gd name="connsiteY13" fmla="*/ 827 h 10000"/>
              <a:gd name="connsiteX14" fmla="*/ 6933 w 10014"/>
              <a:gd name="connsiteY14" fmla="*/ 920 h 10000"/>
              <a:gd name="connsiteX15" fmla="*/ 6907 w 10014"/>
              <a:gd name="connsiteY15" fmla="*/ 998 h 10000"/>
              <a:gd name="connsiteX16" fmla="*/ 6891 w 10014"/>
              <a:gd name="connsiteY16" fmla="*/ 1077 h 10000"/>
              <a:gd name="connsiteX17" fmla="*/ 6881 w 10014"/>
              <a:gd name="connsiteY17" fmla="*/ 1155 h 10000"/>
              <a:gd name="connsiteX18" fmla="*/ 6881 w 10014"/>
              <a:gd name="connsiteY18" fmla="*/ 1248 h 10000"/>
              <a:gd name="connsiteX19" fmla="*/ 6891 w 10014"/>
              <a:gd name="connsiteY19" fmla="*/ 1419 h 10000"/>
              <a:gd name="connsiteX20" fmla="*/ 6917 w 10014"/>
              <a:gd name="connsiteY20" fmla="*/ 1616 h 10000"/>
              <a:gd name="connsiteX21" fmla="*/ 6976 w 10014"/>
              <a:gd name="connsiteY21" fmla="*/ 1799 h 10000"/>
              <a:gd name="connsiteX22" fmla="*/ 7036 w 10014"/>
              <a:gd name="connsiteY22" fmla="*/ 2010 h 10000"/>
              <a:gd name="connsiteX23" fmla="*/ 7095 w 10014"/>
              <a:gd name="connsiteY23" fmla="*/ 2207 h 10000"/>
              <a:gd name="connsiteX24" fmla="*/ 7251 w 10014"/>
              <a:gd name="connsiteY24" fmla="*/ 2600 h 10000"/>
              <a:gd name="connsiteX25" fmla="*/ 7396 w 10014"/>
              <a:gd name="connsiteY25" fmla="*/ 2953 h 10000"/>
              <a:gd name="connsiteX26" fmla="*/ 7396 w 10014"/>
              <a:gd name="connsiteY26" fmla="*/ 2953 h 10000"/>
              <a:gd name="connsiteX27" fmla="*/ 7422 w 10014"/>
              <a:gd name="connsiteY27" fmla="*/ 3032 h 10000"/>
              <a:gd name="connsiteX28" fmla="*/ 7440 w 10014"/>
              <a:gd name="connsiteY28" fmla="*/ 3111 h 10000"/>
              <a:gd name="connsiteX29" fmla="*/ 7447 w 10014"/>
              <a:gd name="connsiteY29" fmla="*/ 3192 h 10000"/>
              <a:gd name="connsiteX30" fmla="*/ 7447 w 10014"/>
              <a:gd name="connsiteY30" fmla="*/ 3269 h 10000"/>
              <a:gd name="connsiteX31" fmla="*/ 7440 w 10014"/>
              <a:gd name="connsiteY31" fmla="*/ 3348 h 10000"/>
              <a:gd name="connsiteX32" fmla="*/ 7430 w 10014"/>
              <a:gd name="connsiteY32" fmla="*/ 3413 h 10000"/>
              <a:gd name="connsiteX33" fmla="*/ 7396 w 10014"/>
              <a:gd name="connsiteY33" fmla="*/ 3491 h 10000"/>
              <a:gd name="connsiteX34" fmla="*/ 7380 w 10014"/>
              <a:gd name="connsiteY34" fmla="*/ 3557 h 10000"/>
              <a:gd name="connsiteX35" fmla="*/ 7294 w 10014"/>
              <a:gd name="connsiteY35" fmla="*/ 3700 h 10000"/>
              <a:gd name="connsiteX36" fmla="*/ 7199 w 10014"/>
              <a:gd name="connsiteY36" fmla="*/ 3806 h 10000"/>
              <a:gd name="connsiteX37" fmla="*/ 7079 w 10014"/>
              <a:gd name="connsiteY37" fmla="*/ 3924 h 10000"/>
              <a:gd name="connsiteX38" fmla="*/ 6951 w 10014"/>
              <a:gd name="connsiteY38" fmla="*/ 4017 h 10000"/>
              <a:gd name="connsiteX39" fmla="*/ 6805 w 10014"/>
              <a:gd name="connsiteY39" fmla="*/ 4084 h 10000"/>
              <a:gd name="connsiteX40" fmla="*/ 6658 w 10014"/>
              <a:gd name="connsiteY40" fmla="*/ 4149 h 10000"/>
              <a:gd name="connsiteX41" fmla="*/ 6513 w 10014"/>
              <a:gd name="connsiteY41" fmla="*/ 4173 h 10000"/>
              <a:gd name="connsiteX42" fmla="*/ 6369 w 10014"/>
              <a:gd name="connsiteY42" fmla="*/ 4189 h 10000"/>
              <a:gd name="connsiteX43" fmla="*/ 6222 w 10014"/>
              <a:gd name="connsiteY43" fmla="*/ 4173 h 10000"/>
              <a:gd name="connsiteX44" fmla="*/ 6083 w 10014"/>
              <a:gd name="connsiteY44" fmla="*/ 4137 h 10000"/>
              <a:gd name="connsiteX45" fmla="*/ 5964 w 10014"/>
              <a:gd name="connsiteY45" fmla="*/ 4070 h 10000"/>
              <a:gd name="connsiteX46" fmla="*/ 5905 w 10014"/>
              <a:gd name="connsiteY46" fmla="*/ 4017 h 10000"/>
              <a:gd name="connsiteX47" fmla="*/ 5854 w 10014"/>
              <a:gd name="connsiteY47" fmla="*/ 3965 h 10000"/>
              <a:gd name="connsiteX48" fmla="*/ 5854 w 10014"/>
              <a:gd name="connsiteY48" fmla="*/ 3965 h 10000"/>
              <a:gd name="connsiteX49" fmla="*/ 5768 w 10014"/>
              <a:gd name="connsiteY49" fmla="*/ 3846 h 10000"/>
              <a:gd name="connsiteX50" fmla="*/ 5691 w 10014"/>
              <a:gd name="connsiteY50" fmla="*/ 3715 h 10000"/>
              <a:gd name="connsiteX51" fmla="*/ 5647 w 10014"/>
              <a:gd name="connsiteY51" fmla="*/ 3557 h 10000"/>
              <a:gd name="connsiteX52" fmla="*/ 5621 w 10014"/>
              <a:gd name="connsiteY52" fmla="*/ 3387 h 10000"/>
              <a:gd name="connsiteX53" fmla="*/ 5595 w 10014"/>
              <a:gd name="connsiteY53" fmla="*/ 3204 h 10000"/>
              <a:gd name="connsiteX54" fmla="*/ 5595 w 10014"/>
              <a:gd name="connsiteY54" fmla="*/ 3021 h 10000"/>
              <a:gd name="connsiteX55" fmla="*/ 5614 w 10014"/>
              <a:gd name="connsiteY55" fmla="*/ 2808 h 10000"/>
              <a:gd name="connsiteX56" fmla="*/ 5621 w 10014"/>
              <a:gd name="connsiteY56" fmla="*/ 2600 h 10000"/>
              <a:gd name="connsiteX57" fmla="*/ 5673 w 10014"/>
              <a:gd name="connsiteY57" fmla="*/ 2165 h 10000"/>
              <a:gd name="connsiteX58" fmla="*/ 5741 w 10014"/>
              <a:gd name="connsiteY58" fmla="*/ 1747 h 10000"/>
              <a:gd name="connsiteX59" fmla="*/ 5810 w 10014"/>
              <a:gd name="connsiteY59" fmla="*/ 1315 h 10000"/>
              <a:gd name="connsiteX60" fmla="*/ 5828 w 10014"/>
              <a:gd name="connsiteY60" fmla="*/ 1089 h 10000"/>
              <a:gd name="connsiteX61" fmla="*/ 5854 w 10014"/>
              <a:gd name="connsiteY61" fmla="*/ 893 h 10000"/>
              <a:gd name="connsiteX62" fmla="*/ 5854 w 10014"/>
              <a:gd name="connsiteY62" fmla="*/ 893 h 10000"/>
              <a:gd name="connsiteX63" fmla="*/ 5854 w 10014"/>
              <a:gd name="connsiteY63" fmla="*/ 801 h 10000"/>
              <a:gd name="connsiteX64" fmla="*/ 5854 w 10014"/>
              <a:gd name="connsiteY64" fmla="*/ 737 h 10000"/>
              <a:gd name="connsiteX65" fmla="*/ 5828 w 10014"/>
              <a:gd name="connsiteY65" fmla="*/ 657 h 10000"/>
              <a:gd name="connsiteX66" fmla="*/ 5810 w 10014"/>
              <a:gd name="connsiteY66" fmla="*/ 592 h 10000"/>
              <a:gd name="connsiteX67" fmla="*/ 5777 w 10014"/>
              <a:gd name="connsiteY67" fmla="*/ 527 h 10000"/>
              <a:gd name="connsiteX68" fmla="*/ 5741 w 10014"/>
              <a:gd name="connsiteY68" fmla="*/ 474 h 10000"/>
              <a:gd name="connsiteX69" fmla="*/ 5639 w 10014"/>
              <a:gd name="connsiteY69" fmla="*/ 367 h 10000"/>
              <a:gd name="connsiteX70" fmla="*/ 5528 w 10014"/>
              <a:gd name="connsiteY70" fmla="*/ 275 h 10000"/>
              <a:gd name="connsiteX71" fmla="*/ 5382 w 10014"/>
              <a:gd name="connsiteY71" fmla="*/ 198 h 10000"/>
              <a:gd name="connsiteX72" fmla="*/ 5227 w 10014"/>
              <a:gd name="connsiteY72" fmla="*/ 145 h 10000"/>
              <a:gd name="connsiteX73" fmla="*/ 5048 w 10014"/>
              <a:gd name="connsiteY73" fmla="*/ 106 h 10000"/>
              <a:gd name="connsiteX74" fmla="*/ 4859 w 10014"/>
              <a:gd name="connsiteY74" fmla="*/ 67 h 10000"/>
              <a:gd name="connsiteX75" fmla="*/ 4654 w 10014"/>
              <a:gd name="connsiteY75" fmla="*/ 40 h 10000"/>
              <a:gd name="connsiteX76" fmla="*/ 4242 w 10014"/>
              <a:gd name="connsiteY76" fmla="*/ 0 h 10000"/>
              <a:gd name="connsiteX77" fmla="*/ 3805 w 10014"/>
              <a:gd name="connsiteY77" fmla="*/ 0 h 10000"/>
              <a:gd name="connsiteX78" fmla="*/ 3385 w 10014"/>
              <a:gd name="connsiteY78" fmla="*/ 0 h 10000"/>
              <a:gd name="connsiteX79" fmla="*/ 3385 w 10014"/>
              <a:gd name="connsiteY79" fmla="*/ 0 h 10000"/>
              <a:gd name="connsiteX80" fmla="*/ 2940 w 10014"/>
              <a:gd name="connsiteY80" fmla="*/ 27 h 10000"/>
              <a:gd name="connsiteX81" fmla="*/ 2940 w 10014"/>
              <a:gd name="connsiteY81" fmla="*/ 27 h 10000"/>
              <a:gd name="connsiteX82" fmla="*/ 2664 w 10014"/>
              <a:gd name="connsiteY82" fmla="*/ 27 h 10000"/>
              <a:gd name="connsiteX83" fmla="*/ 2399 w 10014"/>
              <a:gd name="connsiteY83" fmla="*/ 40 h 10000"/>
              <a:gd name="connsiteX84" fmla="*/ 2399 w 10014"/>
              <a:gd name="connsiteY84" fmla="*/ 40 h 10000"/>
              <a:gd name="connsiteX85" fmla="*/ 2554 w 10014"/>
              <a:gd name="connsiteY85" fmla="*/ 1011 h 10000"/>
              <a:gd name="connsiteX86" fmla="*/ 2681 w 10014"/>
              <a:gd name="connsiteY86" fmla="*/ 1866 h 10000"/>
              <a:gd name="connsiteX87" fmla="*/ 2768 w 10014"/>
              <a:gd name="connsiteY87" fmla="*/ 2612 h 10000"/>
              <a:gd name="connsiteX88" fmla="*/ 2837 w 10014"/>
              <a:gd name="connsiteY88" fmla="*/ 3269 h 10000"/>
              <a:gd name="connsiteX89" fmla="*/ 2855 w 10014"/>
              <a:gd name="connsiteY89" fmla="*/ 3806 h 10000"/>
              <a:gd name="connsiteX90" fmla="*/ 2863 w 10014"/>
              <a:gd name="connsiteY90" fmla="*/ 4042 h 10000"/>
              <a:gd name="connsiteX91" fmla="*/ 2855 w 10014"/>
              <a:gd name="connsiteY91" fmla="*/ 4265 h 10000"/>
              <a:gd name="connsiteX92" fmla="*/ 2846 w 10014"/>
              <a:gd name="connsiteY92" fmla="*/ 4462 h 10000"/>
              <a:gd name="connsiteX93" fmla="*/ 2837 w 10014"/>
              <a:gd name="connsiteY93" fmla="*/ 4632 h 10000"/>
              <a:gd name="connsiteX94" fmla="*/ 2802 w 10014"/>
              <a:gd name="connsiteY94" fmla="*/ 4792 h 10000"/>
              <a:gd name="connsiteX95" fmla="*/ 2786 w 10014"/>
              <a:gd name="connsiteY95" fmla="*/ 4935 h 10000"/>
              <a:gd name="connsiteX96" fmla="*/ 2741 w 10014"/>
              <a:gd name="connsiteY96" fmla="*/ 5053 h 10000"/>
              <a:gd name="connsiteX97" fmla="*/ 2699 w 10014"/>
              <a:gd name="connsiteY97" fmla="*/ 5159 h 10000"/>
              <a:gd name="connsiteX98" fmla="*/ 2657 w 10014"/>
              <a:gd name="connsiteY98" fmla="*/ 5238 h 10000"/>
              <a:gd name="connsiteX99" fmla="*/ 2605 w 10014"/>
              <a:gd name="connsiteY99" fmla="*/ 5303 h 10000"/>
              <a:gd name="connsiteX100" fmla="*/ 2545 w 10014"/>
              <a:gd name="connsiteY100" fmla="*/ 5370 h 10000"/>
              <a:gd name="connsiteX101" fmla="*/ 2485 w 10014"/>
              <a:gd name="connsiteY101" fmla="*/ 5409 h 10000"/>
              <a:gd name="connsiteX102" fmla="*/ 2417 w 10014"/>
              <a:gd name="connsiteY102" fmla="*/ 5435 h 10000"/>
              <a:gd name="connsiteX103" fmla="*/ 2349 w 10014"/>
              <a:gd name="connsiteY103" fmla="*/ 5446 h 10000"/>
              <a:gd name="connsiteX104" fmla="*/ 2263 w 10014"/>
              <a:gd name="connsiteY104" fmla="*/ 5446 h 10000"/>
              <a:gd name="connsiteX105" fmla="*/ 2176 w 10014"/>
              <a:gd name="connsiteY105" fmla="*/ 5446 h 10000"/>
              <a:gd name="connsiteX106" fmla="*/ 2014 w 10014"/>
              <a:gd name="connsiteY106" fmla="*/ 5409 h 10000"/>
              <a:gd name="connsiteX107" fmla="*/ 1818 w 10014"/>
              <a:gd name="connsiteY107" fmla="*/ 5303 h 10000"/>
              <a:gd name="connsiteX108" fmla="*/ 1620 w 10014"/>
              <a:gd name="connsiteY108" fmla="*/ 5197 h 10000"/>
              <a:gd name="connsiteX109" fmla="*/ 1620 w 10014"/>
              <a:gd name="connsiteY109" fmla="*/ 5197 h 10000"/>
              <a:gd name="connsiteX110" fmla="*/ 1233 w 10014"/>
              <a:gd name="connsiteY110" fmla="*/ 4975 h 10000"/>
              <a:gd name="connsiteX111" fmla="*/ 1071 w 10014"/>
              <a:gd name="connsiteY111" fmla="*/ 4885 h 10000"/>
              <a:gd name="connsiteX112" fmla="*/ 909 w 10014"/>
              <a:gd name="connsiteY112" fmla="*/ 4792 h 10000"/>
              <a:gd name="connsiteX113" fmla="*/ 780 w 10014"/>
              <a:gd name="connsiteY113" fmla="*/ 4751 h 10000"/>
              <a:gd name="connsiteX114" fmla="*/ 651 w 10014"/>
              <a:gd name="connsiteY114" fmla="*/ 4713 h 10000"/>
              <a:gd name="connsiteX115" fmla="*/ 539 w 10014"/>
              <a:gd name="connsiteY115" fmla="*/ 4701 h 10000"/>
              <a:gd name="connsiteX116" fmla="*/ 446 w 10014"/>
              <a:gd name="connsiteY116" fmla="*/ 4739 h 10000"/>
              <a:gd name="connsiteX117" fmla="*/ 395 w 10014"/>
              <a:gd name="connsiteY117" fmla="*/ 4765 h 10000"/>
              <a:gd name="connsiteX118" fmla="*/ 351 w 10014"/>
              <a:gd name="connsiteY118" fmla="*/ 4792 h 10000"/>
              <a:gd name="connsiteX119" fmla="*/ 309 w 10014"/>
              <a:gd name="connsiteY119" fmla="*/ 4844 h 10000"/>
              <a:gd name="connsiteX120" fmla="*/ 275 w 10014"/>
              <a:gd name="connsiteY120" fmla="*/ 4898 h 10000"/>
              <a:gd name="connsiteX121" fmla="*/ 213 w 10014"/>
              <a:gd name="connsiteY121" fmla="*/ 5015 h 10000"/>
              <a:gd name="connsiteX122" fmla="*/ 153 w 10014"/>
              <a:gd name="connsiteY122" fmla="*/ 5197 h 10000"/>
              <a:gd name="connsiteX123" fmla="*/ 102 w 10014"/>
              <a:gd name="connsiteY123" fmla="*/ 5422 h 10000"/>
              <a:gd name="connsiteX124" fmla="*/ 60 w 10014"/>
              <a:gd name="connsiteY124" fmla="*/ 5711 h 10000"/>
              <a:gd name="connsiteX125" fmla="*/ 26 w 10014"/>
              <a:gd name="connsiteY125" fmla="*/ 6024 h 10000"/>
              <a:gd name="connsiteX126" fmla="*/ 0 w 10014"/>
              <a:gd name="connsiteY126" fmla="*/ 6392 h 10000"/>
              <a:gd name="connsiteX127" fmla="*/ 0 w 10014"/>
              <a:gd name="connsiteY127" fmla="*/ 6392 h 10000"/>
              <a:gd name="connsiteX128" fmla="*/ 0 w 10014"/>
              <a:gd name="connsiteY128" fmla="*/ 6605 h 10000"/>
              <a:gd name="connsiteX129" fmla="*/ 0 w 10014"/>
              <a:gd name="connsiteY129" fmla="*/ 6772 h 10000"/>
              <a:gd name="connsiteX130" fmla="*/ 9 w 10014"/>
              <a:gd name="connsiteY130" fmla="*/ 6917 h 10000"/>
              <a:gd name="connsiteX131" fmla="*/ 26 w 10014"/>
              <a:gd name="connsiteY131" fmla="*/ 7062 h 10000"/>
              <a:gd name="connsiteX132" fmla="*/ 60 w 10014"/>
              <a:gd name="connsiteY132" fmla="*/ 7180 h 10000"/>
              <a:gd name="connsiteX133" fmla="*/ 94 w 10014"/>
              <a:gd name="connsiteY133" fmla="*/ 7287 h 10000"/>
              <a:gd name="connsiteX134" fmla="*/ 128 w 10014"/>
              <a:gd name="connsiteY134" fmla="*/ 7377 h 10000"/>
              <a:gd name="connsiteX135" fmla="*/ 179 w 10014"/>
              <a:gd name="connsiteY135" fmla="*/ 7455 h 10000"/>
              <a:gd name="connsiteX136" fmla="*/ 239 w 10014"/>
              <a:gd name="connsiteY136" fmla="*/ 7509 h 10000"/>
              <a:gd name="connsiteX137" fmla="*/ 300 w 10014"/>
              <a:gd name="connsiteY137" fmla="*/ 7561 h 10000"/>
              <a:gd name="connsiteX138" fmla="*/ 360 w 10014"/>
              <a:gd name="connsiteY138" fmla="*/ 7600 h 10000"/>
              <a:gd name="connsiteX139" fmla="*/ 437 w 10014"/>
              <a:gd name="connsiteY139" fmla="*/ 7627 h 10000"/>
              <a:gd name="connsiteX140" fmla="*/ 504 w 10014"/>
              <a:gd name="connsiteY140" fmla="*/ 7652 h 10000"/>
              <a:gd name="connsiteX141" fmla="*/ 591 w 10014"/>
              <a:gd name="connsiteY141" fmla="*/ 7652 h 10000"/>
              <a:gd name="connsiteX142" fmla="*/ 755 w 10014"/>
              <a:gd name="connsiteY142" fmla="*/ 7652 h 10000"/>
              <a:gd name="connsiteX143" fmla="*/ 934 w 10014"/>
              <a:gd name="connsiteY143" fmla="*/ 7615 h 10000"/>
              <a:gd name="connsiteX144" fmla="*/ 1106 w 10014"/>
              <a:gd name="connsiteY144" fmla="*/ 7561 h 10000"/>
              <a:gd name="connsiteX145" fmla="*/ 1465 w 10014"/>
              <a:gd name="connsiteY145" fmla="*/ 7430 h 10000"/>
              <a:gd name="connsiteX146" fmla="*/ 1791 w 10014"/>
              <a:gd name="connsiteY146" fmla="*/ 7299 h 10000"/>
              <a:gd name="connsiteX147" fmla="*/ 1928 w 10014"/>
              <a:gd name="connsiteY147" fmla="*/ 7232 h 10000"/>
              <a:gd name="connsiteX148" fmla="*/ 2057 w 10014"/>
              <a:gd name="connsiteY148" fmla="*/ 7219 h 10000"/>
              <a:gd name="connsiteX149" fmla="*/ 2057 w 10014"/>
              <a:gd name="connsiteY149" fmla="*/ 7219 h 10000"/>
              <a:gd name="connsiteX150" fmla="*/ 2297 w 10014"/>
              <a:gd name="connsiteY150" fmla="*/ 7180 h 10000"/>
              <a:gd name="connsiteX151" fmla="*/ 2417 w 10014"/>
              <a:gd name="connsiteY151" fmla="*/ 7180 h 10000"/>
              <a:gd name="connsiteX152" fmla="*/ 2554 w 10014"/>
              <a:gd name="connsiteY152" fmla="*/ 7204 h 10000"/>
              <a:gd name="connsiteX153" fmla="*/ 2691 w 10014"/>
              <a:gd name="connsiteY153" fmla="*/ 7232 h 10000"/>
              <a:gd name="connsiteX154" fmla="*/ 2751 w 10014"/>
              <a:gd name="connsiteY154" fmla="*/ 7260 h 10000"/>
              <a:gd name="connsiteX155" fmla="*/ 2812 w 10014"/>
              <a:gd name="connsiteY155" fmla="*/ 7311 h 10000"/>
              <a:gd name="connsiteX156" fmla="*/ 2881 w 10014"/>
              <a:gd name="connsiteY156" fmla="*/ 7377 h 10000"/>
              <a:gd name="connsiteX157" fmla="*/ 2932 w 10014"/>
              <a:gd name="connsiteY157" fmla="*/ 7443 h 10000"/>
              <a:gd name="connsiteX158" fmla="*/ 2992 w 10014"/>
              <a:gd name="connsiteY158" fmla="*/ 7522 h 10000"/>
              <a:gd name="connsiteX159" fmla="*/ 3043 w 10014"/>
              <a:gd name="connsiteY159" fmla="*/ 7615 h 10000"/>
              <a:gd name="connsiteX160" fmla="*/ 3094 w 10014"/>
              <a:gd name="connsiteY160" fmla="*/ 7706 h 10000"/>
              <a:gd name="connsiteX161" fmla="*/ 3136 w 10014"/>
              <a:gd name="connsiteY161" fmla="*/ 7836 h 10000"/>
              <a:gd name="connsiteX162" fmla="*/ 3180 w 10014"/>
              <a:gd name="connsiteY162" fmla="*/ 7979 h 10000"/>
              <a:gd name="connsiteX163" fmla="*/ 3222 w 10014"/>
              <a:gd name="connsiteY163" fmla="*/ 8138 h 10000"/>
              <a:gd name="connsiteX164" fmla="*/ 3248 w 10014"/>
              <a:gd name="connsiteY164" fmla="*/ 8308 h 10000"/>
              <a:gd name="connsiteX165" fmla="*/ 3274 w 10014"/>
              <a:gd name="connsiteY165" fmla="*/ 8519 h 10000"/>
              <a:gd name="connsiteX166" fmla="*/ 3292 w 10014"/>
              <a:gd name="connsiteY166" fmla="*/ 8728 h 10000"/>
              <a:gd name="connsiteX167" fmla="*/ 3317 w 10014"/>
              <a:gd name="connsiteY167" fmla="*/ 8966 h 10000"/>
              <a:gd name="connsiteX168" fmla="*/ 3325 w 10014"/>
              <a:gd name="connsiteY168" fmla="*/ 9242 h 10000"/>
              <a:gd name="connsiteX169" fmla="*/ 3325 w 10014"/>
              <a:gd name="connsiteY169" fmla="*/ 9530 h 10000"/>
              <a:gd name="connsiteX170" fmla="*/ 3337 w 10014"/>
              <a:gd name="connsiteY170" fmla="*/ 9982 h 10000"/>
              <a:gd name="connsiteX171" fmla="*/ 9995 w 10014"/>
              <a:gd name="connsiteY171" fmla="*/ 10000 h 10000"/>
              <a:gd name="connsiteX172" fmla="*/ 9974 w 10014"/>
              <a:gd name="connsiteY172" fmla="*/ 197 h 10000"/>
              <a:gd name="connsiteX0" fmla="*/ 9974 w 10004"/>
              <a:gd name="connsiteY0" fmla="*/ 197 h 10000"/>
              <a:gd name="connsiteX1" fmla="*/ 9342 w 10004"/>
              <a:gd name="connsiteY1" fmla="*/ 184 h 10000"/>
              <a:gd name="connsiteX2" fmla="*/ 8426 w 10004"/>
              <a:gd name="connsiteY2" fmla="*/ 290 h 10000"/>
              <a:gd name="connsiteX3" fmla="*/ 7670 w 10004"/>
              <a:gd name="connsiteY3" fmla="*/ 407 h 10000"/>
              <a:gd name="connsiteX4" fmla="*/ 7670 w 10004"/>
              <a:gd name="connsiteY4" fmla="*/ 407 h 10000"/>
              <a:gd name="connsiteX5" fmla="*/ 7542 w 10004"/>
              <a:gd name="connsiteY5" fmla="*/ 420 h 10000"/>
              <a:gd name="connsiteX6" fmla="*/ 7430 w 10004"/>
              <a:gd name="connsiteY6" fmla="*/ 448 h 10000"/>
              <a:gd name="connsiteX7" fmla="*/ 7337 w 10004"/>
              <a:gd name="connsiteY7" fmla="*/ 501 h 10000"/>
              <a:gd name="connsiteX8" fmla="*/ 7251 w 10004"/>
              <a:gd name="connsiteY8" fmla="*/ 527 h 10000"/>
              <a:gd name="connsiteX9" fmla="*/ 7173 w 10004"/>
              <a:gd name="connsiteY9" fmla="*/ 578 h 10000"/>
              <a:gd name="connsiteX10" fmla="*/ 7104 w 10004"/>
              <a:gd name="connsiteY10" fmla="*/ 645 h 10000"/>
              <a:gd name="connsiteX11" fmla="*/ 7044 w 10004"/>
              <a:gd name="connsiteY11" fmla="*/ 709 h 10000"/>
              <a:gd name="connsiteX12" fmla="*/ 7001 w 10004"/>
              <a:gd name="connsiteY12" fmla="*/ 776 h 10000"/>
              <a:gd name="connsiteX13" fmla="*/ 6958 w 10004"/>
              <a:gd name="connsiteY13" fmla="*/ 827 h 10000"/>
              <a:gd name="connsiteX14" fmla="*/ 6933 w 10004"/>
              <a:gd name="connsiteY14" fmla="*/ 920 h 10000"/>
              <a:gd name="connsiteX15" fmla="*/ 6907 w 10004"/>
              <a:gd name="connsiteY15" fmla="*/ 998 h 10000"/>
              <a:gd name="connsiteX16" fmla="*/ 6891 w 10004"/>
              <a:gd name="connsiteY16" fmla="*/ 1077 h 10000"/>
              <a:gd name="connsiteX17" fmla="*/ 6881 w 10004"/>
              <a:gd name="connsiteY17" fmla="*/ 1155 h 10000"/>
              <a:gd name="connsiteX18" fmla="*/ 6881 w 10004"/>
              <a:gd name="connsiteY18" fmla="*/ 1248 h 10000"/>
              <a:gd name="connsiteX19" fmla="*/ 6891 w 10004"/>
              <a:gd name="connsiteY19" fmla="*/ 1419 h 10000"/>
              <a:gd name="connsiteX20" fmla="*/ 6917 w 10004"/>
              <a:gd name="connsiteY20" fmla="*/ 1616 h 10000"/>
              <a:gd name="connsiteX21" fmla="*/ 6976 w 10004"/>
              <a:gd name="connsiteY21" fmla="*/ 1799 h 10000"/>
              <a:gd name="connsiteX22" fmla="*/ 7036 w 10004"/>
              <a:gd name="connsiteY22" fmla="*/ 2010 h 10000"/>
              <a:gd name="connsiteX23" fmla="*/ 7095 w 10004"/>
              <a:gd name="connsiteY23" fmla="*/ 2207 h 10000"/>
              <a:gd name="connsiteX24" fmla="*/ 7251 w 10004"/>
              <a:gd name="connsiteY24" fmla="*/ 2600 h 10000"/>
              <a:gd name="connsiteX25" fmla="*/ 7396 w 10004"/>
              <a:gd name="connsiteY25" fmla="*/ 2953 h 10000"/>
              <a:gd name="connsiteX26" fmla="*/ 7396 w 10004"/>
              <a:gd name="connsiteY26" fmla="*/ 2953 h 10000"/>
              <a:gd name="connsiteX27" fmla="*/ 7422 w 10004"/>
              <a:gd name="connsiteY27" fmla="*/ 3032 h 10000"/>
              <a:gd name="connsiteX28" fmla="*/ 7440 w 10004"/>
              <a:gd name="connsiteY28" fmla="*/ 3111 h 10000"/>
              <a:gd name="connsiteX29" fmla="*/ 7447 w 10004"/>
              <a:gd name="connsiteY29" fmla="*/ 3192 h 10000"/>
              <a:gd name="connsiteX30" fmla="*/ 7447 w 10004"/>
              <a:gd name="connsiteY30" fmla="*/ 3269 h 10000"/>
              <a:gd name="connsiteX31" fmla="*/ 7440 w 10004"/>
              <a:gd name="connsiteY31" fmla="*/ 3348 h 10000"/>
              <a:gd name="connsiteX32" fmla="*/ 7430 w 10004"/>
              <a:gd name="connsiteY32" fmla="*/ 3413 h 10000"/>
              <a:gd name="connsiteX33" fmla="*/ 7396 w 10004"/>
              <a:gd name="connsiteY33" fmla="*/ 3491 h 10000"/>
              <a:gd name="connsiteX34" fmla="*/ 7380 w 10004"/>
              <a:gd name="connsiteY34" fmla="*/ 3557 h 10000"/>
              <a:gd name="connsiteX35" fmla="*/ 7294 w 10004"/>
              <a:gd name="connsiteY35" fmla="*/ 3700 h 10000"/>
              <a:gd name="connsiteX36" fmla="*/ 7199 w 10004"/>
              <a:gd name="connsiteY36" fmla="*/ 3806 h 10000"/>
              <a:gd name="connsiteX37" fmla="*/ 7079 w 10004"/>
              <a:gd name="connsiteY37" fmla="*/ 3924 h 10000"/>
              <a:gd name="connsiteX38" fmla="*/ 6951 w 10004"/>
              <a:gd name="connsiteY38" fmla="*/ 4017 h 10000"/>
              <a:gd name="connsiteX39" fmla="*/ 6805 w 10004"/>
              <a:gd name="connsiteY39" fmla="*/ 4084 h 10000"/>
              <a:gd name="connsiteX40" fmla="*/ 6658 w 10004"/>
              <a:gd name="connsiteY40" fmla="*/ 4149 h 10000"/>
              <a:gd name="connsiteX41" fmla="*/ 6513 w 10004"/>
              <a:gd name="connsiteY41" fmla="*/ 4173 h 10000"/>
              <a:gd name="connsiteX42" fmla="*/ 6369 w 10004"/>
              <a:gd name="connsiteY42" fmla="*/ 4189 h 10000"/>
              <a:gd name="connsiteX43" fmla="*/ 6222 w 10004"/>
              <a:gd name="connsiteY43" fmla="*/ 4173 h 10000"/>
              <a:gd name="connsiteX44" fmla="*/ 6083 w 10004"/>
              <a:gd name="connsiteY44" fmla="*/ 4137 h 10000"/>
              <a:gd name="connsiteX45" fmla="*/ 5964 w 10004"/>
              <a:gd name="connsiteY45" fmla="*/ 4070 h 10000"/>
              <a:gd name="connsiteX46" fmla="*/ 5905 w 10004"/>
              <a:gd name="connsiteY46" fmla="*/ 4017 h 10000"/>
              <a:gd name="connsiteX47" fmla="*/ 5854 w 10004"/>
              <a:gd name="connsiteY47" fmla="*/ 3965 h 10000"/>
              <a:gd name="connsiteX48" fmla="*/ 5854 w 10004"/>
              <a:gd name="connsiteY48" fmla="*/ 3965 h 10000"/>
              <a:gd name="connsiteX49" fmla="*/ 5768 w 10004"/>
              <a:gd name="connsiteY49" fmla="*/ 3846 h 10000"/>
              <a:gd name="connsiteX50" fmla="*/ 5691 w 10004"/>
              <a:gd name="connsiteY50" fmla="*/ 3715 h 10000"/>
              <a:gd name="connsiteX51" fmla="*/ 5647 w 10004"/>
              <a:gd name="connsiteY51" fmla="*/ 3557 h 10000"/>
              <a:gd name="connsiteX52" fmla="*/ 5621 w 10004"/>
              <a:gd name="connsiteY52" fmla="*/ 3387 h 10000"/>
              <a:gd name="connsiteX53" fmla="*/ 5595 w 10004"/>
              <a:gd name="connsiteY53" fmla="*/ 3204 h 10000"/>
              <a:gd name="connsiteX54" fmla="*/ 5595 w 10004"/>
              <a:gd name="connsiteY54" fmla="*/ 3021 h 10000"/>
              <a:gd name="connsiteX55" fmla="*/ 5614 w 10004"/>
              <a:gd name="connsiteY55" fmla="*/ 2808 h 10000"/>
              <a:gd name="connsiteX56" fmla="*/ 5621 w 10004"/>
              <a:gd name="connsiteY56" fmla="*/ 2600 h 10000"/>
              <a:gd name="connsiteX57" fmla="*/ 5673 w 10004"/>
              <a:gd name="connsiteY57" fmla="*/ 2165 h 10000"/>
              <a:gd name="connsiteX58" fmla="*/ 5741 w 10004"/>
              <a:gd name="connsiteY58" fmla="*/ 1747 h 10000"/>
              <a:gd name="connsiteX59" fmla="*/ 5810 w 10004"/>
              <a:gd name="connsiteY59" fmla="*/ 1315 h 10000"/>
              <a:gd name="connsiteX60" fmla="*/ 5828 w 10004"/>
              <a:gd name="connsiteY60" fmla="*/ 1089 h 10000"/>
              <a:gd name="connsiteX61" fmla="*/ 5854 w 10004"/>
              <a:gd name="connsiteY61" fmla="*/ 893 h 10000"/>
              <a:gd name="connsiteX62" fmla="*/ 5854 w 10004"/>
              <a:gd name="connsiteY62" fmla="*/ 893 h 10000"/>
              <a:gd name="connsiteX63" fmla="*/ 5854 w 10004"/>
              <a:gd name="connsiteY63" fmla="*/ 801 h 10000"/>
              <a:gd name="connsiteX64" fmla="*/ 5854 w 10004"/>
              <a:gd name="connsiteY64" fmla="*/ 737 h 10000"/>
              <a:gd name="connsiteX65" fmla="*/ 5828 w 10004"/>
              <a:gd name="connsiteY65" fmla="*/ 657 h 10000"/>
              <a:gd name="connsiteX66" fmla="*/ 5810 w 10004"/>
              <a:gd name="connsiteY66" fmla="*/ 592 h 10000"/>
              <a:gd name="connsiteX67" fmla="*/ 5777 w 10004"/>
              <a:gd name="connsiteY67" fmla="*/ 527 h 10000"/>
              <a:gd name="connsiteX68" fmla="*/ 5741 w 10004"/>
              <a:gd name="connsiteY68" fmla="*/ 474 h 10000"/>
              <a:gd name="connsiteX69" fmla="*/ 5639 w 10004"/>
              <a:gd name="connsiteY69" fmla="*/ 367 h 10000"/>
              <a:gd name="connsiteX70" fmla="*/ 5528 w 10004"/>
              <a:gd name="connsiteY70" fmla="*/ 275 h 10000"/>
              <a:gd name="connsiteX71" fmla="*/ 5382 w 10004"/>
              <a:gd name="connsiteY71" fmla="*/ 198 h 10000"/>
              <a:gd name="connsiteX72" fmla="*/ 5227 w 10004"/>
              <a:gd name="connsiteY72" fmla="*/ 145 h 10000"/>
              <a:gd name="connsiteX73" fmla="*/ 5048 w 10004"/>
              <a:gd name="connsiteY73" fmla="*/ 106 h 10000"/>
              <a:gd name="connsiteX74" fmla="*/ 4859 w 10004"/>
              <a:gd name="connsiteY74" fmla="*/ 67 h 10000"/>
              <a:gd name="connsiteX75" fmla="*/ 4654 w 10004"/>
              <a:gd name="connsiteY75" fmla="*/ 40 h 10000"/>
              <a:gd name="connsiteX76" fmla="*/ 4242 w 10004"/>
              <a:gd name="connsiteY76" fmla="*/ 0 h 10000"/>
              <a:gd name="connsiteX77" fmla="*/ 3805 w 10004"/>
              <a:gd name="connsiteY77" fmla="*/ 0 h 10000"/>
              <a:gd name="connsiteX78" fmla="*/ 3385 w 10004"/>
              <a:gd name="connsiteY78" fmla="*/ 0 h 10000"/>
              <a:gd name="connsiteX79" fmla="*/ 3385 w 10004"/>
              <a:gd name="connsiteY79" fmla="*/ 0 h 10000"/>
              <a:gd name="connsiteX80" fmla="*/ 2940 w 10004"/>
              <a:gd name="connsiteY80" fmla="*/ 27 h 10000"/>
              <a:gd name="connsiteX81" fmla="*/ 2940 w 10004"/>
              <a:gd name="connsiteY81" fmla="*/ 27 h 10000"/>
              <a:gd name="connsiteX82" fmla="*/ 2664 w 10004"/>
              <a:gd name="connsiteY82" fmla="*/ 27 h 10000"/>
              <a:gd name="connsiteX83" fmla="*/ 2399 w 10004"/>
              <a:gd name="connsiteY83" fmla="*/ 40 h 10000"/>
              <a:gd name="connsiteX84" fmla="*/ 2399 w 10004"/>
              <a:gd name="connsiteY84" fmla="*/ 40 h 10000"/>
              <a:gd name="connsiteX85" fmla="*/ 2554 w 10004"/>
              <a:gd name="connsiteY85" fmla="*/ 1011 h 10000"/>
              <a:gd name="connsiteX86" fmla="*/ 2681 w 10004"/>
              <a:gd name="connsiteY86" fmla="*/ 1866 h 10000"/>
              <a:gd name="connsiteX87" fmla="*/ 2768 w 10004"/>
              <a:gd name="connsiteY87" fmla="*/ 2612 h 10000"/>
              <a:gd name="connsiteX88" fmla="*/ 2837 w 10004"/>
              <a:gd name="connsiteY88" fmla="*/ 3269 h 10000"/>
              <a:gd name="connsiteX89" fmla="*/ 2855 w 10004"/>
              <a:gd name="connsiteY89" fmla="*/ 3806 h 10000"/>
              <a:gd name="connsiteX90" fmla="*/ 2863 w 10004"/>
              <a:gd name="connsiteY90" fmla="*/ 4042 h 10000"/>
              <a:gd name="connsiteX91" fmla="*/ 2855 w 10004"/>
              <a:gd name="connsiteY91" fmla="*/ 4265 h 10000"/>
              <a:gd name="connsiteX92" fmla="*/ 2846 w 10004"/>
              <a:gd name="connsiteY92" fmla="*/ 4462 h 10000"/>
              <a:gd name="connsiteX93" fmla="*/ 2837 w 10004"/>
              <a:gd name="connsiteY93" fmla="*/ 4632 h 10000"/>
              <a:gd name="connsiteX94" fmla="*/ 2802 w 10004"/>
              <a:gd name="connsiteY94" fmla="*/ 4792 h 10000"/>
              <a:gd name="connsiteX95" fmla="*/ 2786 w 10004"/>
              <a:gd name="connsiteY95" fmla="*/ 4935 h 10000"/>
              <a:gd name="connsiteX96" fmla="*/ 2741 w 10004"/>
              <a:gd name="connsiteY96" fmla="*/ 5053 h 10000"/>
              <a:gd name="connsiteX97" fmla="*/ 2699 w 10004"/>
              <a:gd name="connsiteY97" fmla="*/ 5159 h 10000"/>
              <a:gd name="connsiteX98" fmla="*/ 2657 w 10004"/>
              <a:gd name="connsiteY98" fmla="*/ 5238 h 10000"/>
              <a:gd name="connsiteX99" fmla="*/ 2605 w 10004"/>
              <a:gd name="connsiteY99" fmla="*/ 5303 h 10000"/>
              <a:gd name="connsiteX100" fmla="*/ 2545 w 10004"/>
              <a:gd name="connsiteY100" fmla="*/ 5370 h 10000"/>
              <a:gd name="connsiteX101" fmla="*/ 2485 w 10004"/>
              <a:gd name="connsiteY101" fmla="*/ 5409 h 10000"/>
              <a:gd name="connsiteX102" fmla="*/ 2417 w 10004"/>
              <a:gd name="connsiteY102" fmla="*/ 5435 h 10000"/>
              <a:gd name="connsiteX103" fmla="*/ 2349 w 10004"/>
              <a:gd name="connsiteY103" fmla="*/ 5446 h 10000"/>
              <a:gd name="connsiteX104" fmla="*/ 2263 w 10004"/>
              <a:gd name="connsiteY104" fmla="*/ 5446 h 10000"/>
              <a:gd name="connsiteX105" fmla="*/ 2176 w 10004"/>
              <a:gd name="connsiteY105" fmla="*/ 5446 h 10000"/>
              <a:gd name="connsiteX106" fmla="*/ 2014 w 10004"/>
              <a:gd name="connsiteY106" fmla="*/ 5409 h 10000"/>
              <a:gd name="connsiteX107" fmla="*/ 1818 w 10004"/>
              <a:gd name="connsiteY107" fmla="*/ 5303 h 10000"/>
              <a:gd name="connsiteX108" fmla="*/ 1620 w 10004"/>
              <a:gd name="connsiteY108" fmla="*/ 5197 h 10000"/>
              <a:gd name="connsiteX109" fmla="*/ 1620 w 10004"/>
              <a:gd name="connsiteY109" fmla="*/ 5197 h 10000"/>
              <a:gd name="connsiteX110" fmla="*/ 1233 w 10004"/>
              <a:gd name="connsiteY110" fmla="*/ 4975 h 10000"/>
              <a:gd name="connsiteX111" fmla="*/ 1071 w 10004"/>
              <a:gd name="connsiteY111" fmla="*/ 4885 h 10000"/>
              <a:gd name="connsiteX112" fmla="*/ 909 w 10004"/>
              <a:gd name="connsiteY112" fmla="*/ 4792 h 10000"/>
              <a:gd name="connsiteX113" fmla="*/ 780 w 10004"/>
              <a:gd name="connsiteY113" fmla="*/ 4751 h 10000"/>
              <a:gd name="connsiteX114" fmla="*/ 651 w 10004"/>
              <a:gd name="connsiteY114" fmla="*/ 4713 h 10000"/>
              <a:gd name="connsiteX115" fmla="*/ 539 w 10004"/>
              <a:gd name="connsiteY115" fmla="*/ 4701 h 10000"/>
              <a:gd name="connsiteX116" fmla="*/ 446 w 10004"/>
              <a:gd name="connsiteY116" fmla="*/ 4739 h 10000"/>
              <a:gd name="connsiteX117" fmla="*/ 395 w 10004"/>
              <a:gd name="connsiteY117" fmla="*/ 4765 h 10000"/>
              <a:gd name="connsiteX118" fmla="*/ 351 w 10004"/>
              <a:gd name="connsiteY118" fmla="*/ 4792 h 10000"/>
              <a:gd name="connsiteX119" fmla="*/ 309 w 10004"/>
              <a:gd name="connsiteY119" fmla="*/ 4844 h 10000"/>
              <a:gd name="connsiteX120" fmla="*/ 275 w 10004"/>
              <a:gd name="connsiteY120" fmla="*/ 4898 h 10000"/>
              <a:gd name="connsiteX121" fmla="*/ 213 w 10004"/>
              <a:gd name="connsiteY121" fmla="*/ 5015 h 10000"/>
              <a:gd name="connsiteX122" fmla="*/ 153 w 10004"/>
              <a:gd name="connsiteY122" fmla="*/ 5197 h 10000"/>
              <a:gd name="connsiteX123" fmla="*/ 102 w 10004"/>
              <a:gd name="connsiteY123" fmla="*/ 5422 h 10000"/>
              <a:gd name="connsiteX124" fmla="*/ 60 w 10004"/>
              <a:gd name="connsiteY124" fmla="*/ 5711 h 10000"/>
              <a:gd name="connsiteX125" fmla="*/ 26 w 10004"/>
              <a:gd name="connsiteY125" fmla="*/ 6024 h 10000"/>
              <a:gd name="connsiteX126" fmla="*/ 0 w 10004"/>
              <a:gd name="connsiteY126" fmla="*/ 6392 h 10000"/>
              <a:gd name="connsiteX127" fmla="*/ 0 w 10004"/>
              <a:gd name="connsiteY127" fmla="*/ 6392 h 10000"/>
              <a:gd name="connsiteX128" fmla="*/ 0 w 10004"/>
              <a:gd name="connsiteY128" fmla="*/ 6605 h 10000"/>
              <a:gd name="connsiteX129" fmla="*/ 0 w 10004"/>
              <a:gd name="connsiteY129" fmla="*/ 6772 h 10000"/>
              <a:gd name="connsiteX130" fmla="*/ 9 w 10004"/>
              <a:gd name="connsiteY130" fmla="*/ 6917 h 10000"/>
              <a:gd name="connsiteX131" fmla="*/ 26 w 10004"/>
              <a:gd name="connsiteY131" fmla="*/ 7062 h 10000"/>
              <a:gd name="connsiteX132" fmla="*/ 60 w 10004"/>
              <a:gd name="connsiteY132" fmla="*/ 7180 h 10000"/>
              <a:gd name="connsiteX133" fmla="*/ 94 w 10004"/>
              <a:gd name="connsiteY133" fmla="*/ 7287 h 10000"/>
              <a:gd name="connsiteX134" fmla="*/ 128 w 10004"/>
              <a:gd name="connsiteY134" fmla="*/ 7377 h 10000"/>
              <a:gd name="connsiteX135" fmla="*/ 179 w 10004"/>
              <a:gd name="connsiteY135" fmla="*/ 7455 h 10000"/>
              <a:gd name="connsiteX136" fmla="*/ 239 w 10004"/>
              <a:gd name="connsiteY136" fmla="*/ 7509 h 10000"/>
              <a:gd name="connsiteX137" fmla="*/ 300 w 10004"/>
              <a:gd name="connsiteY137" fmla="*/ 7561 h 10000"/>
              <a:gd name="connsiteX138" fmla="*/ 360 w 10004"/>
              <a:gd name="connsiteY138" fmla="*/ 7600 h 10000"/>
              <a:gd name="connsiteX139" fmla="*/ 437 w 10004"/>
              <a:gd name="connsiteY139" fmla="*/ 7627 h 10000"/>
              <a:gd name="connsiteX140" fmla="*/ 504 w 10004"/>
              <a:gd name="connsiteY140" fmla="*/ 7652 h 10000"/>
              <a:gd name="connsiteX141" fmla="*/ 591 w 10004"/>
              <a:gd name="connsiteY141" fmla="*/ 7652 h 10000"/>
              <a:gd name="connsiteX142" fmla="*/ 755 w 10004"/>
              <a:gd name="connsiteY142" fmla="*/ 7652 h 10000"/>
              <a:gd name="connsiteX143" fmla="*/ 934 w 10004"/>
              <a:gd name="connsiteY143" fmla="*/ 7615 h 10000"/>
              <a:gd name="connsiteX144" fmla="*/ 1106 w 10004"/>
              <a:gd name="connsiteY144" fmla="*/ 7561 h 10000"/>
              <a:gd name="connsiteX145" fmla="*/ 1465 w 10004"/>
              <a:gd name="connsiteY145" fmla="*/ 7430 h 10000"/>
              <a:gd name="connsiteX146" fmla="*/ 1791 w 10004"/>
              <a:gd name="connsiteY146" fmla="*/ 7299 h 10000"/>
              <a:gd name="connsiteX147" fmla="*/ 1928 w 10004"/>
              <a:gd name="connsiteY147" fmla="*/ 7232 h 10000"/>
              <a:gd name="connsiteX148" fmla="*/ 2057 w 10004"/>
              <a:gd name="connsiteY148" fmla="*/ 7219 h 10000"/>
              <a:gd name="connsiteX149" fmla="*/ 2057 w 10004"/>
              <a:gd name="connsiteY149" fmla="*/ 7219 h 10000"/>
              <a:gd name="connsiteX150" fmla="*/ 2297 w 10004"/>
              <a:gd name="connsiteY150" fmla="*/ 7180 h 10000"/>
              <a:gd name="connsiteX151" fmla="*/ 2417 w 10004"/>
              <a:gd name="connsiteY151" fmla="*/ 7180 h 10000"/>
              <a:gd name="connsiteX152" fmla="*/ 2554 w 10004"/>
              <a:gd name="connsiteY152" fmla="*/ 7204 h 10000"/>
              <a:gd name="connsiteX153" fmla="*/ 2691 w 10004"/>
              <a:gd name="connsiteY153" fmla="*/ 7232 h 10000"/>
              <a:gd name="connsiteX154" fmla="*/ 2751 w 10004"/>
              <a:gd name="connsiteY154" fmla="*/ 7260 h 10000"/>
              <a:gd name="connsiteX155" fmla="*/ 2812 w 10004"/>
              <a:gd name="connsiteY155" fmla="*/ 7311 h 10000"/>
              <a:gd name="connsiteX156" fmla="*/ 2881 w 10004"/>
              <a:gd name="connsiteY156" fmla="*/ 7377 h 10000"/>
              <a:gd name="connsiteX157" fmla="*/ 2932 w 10004"/>
              <a:gd name="connsiteY157" fmla="*/ 7443 h 10000"/>
              <a:gd name="connsiteX158" fmla="*/ 2992 w 10004"/>
              <a:gd name="connsiteY158" fmla="*/ 7522 h 10000"/>
              <a:gd name="connsiteX159" fmla="*/ 3043 w 10004"/>
              <a:gd name="connsiteY159" fmla="*/ 7615 h 10000"/>
              <a:gd name="connsiteX160" fmla="*/ 3094 w 10004"/>
              <a:gd name="connsiteY160" fmla="*/ 7706 h 10000"/>
              <a:gd name="connsiteX161" fmla="*/ 3136 w 10004"/>
              <a:gd name="connsiteY161" fmla="*/ 7836 h 10000"/>
              <a:gd name="connsiteX162" fmla="*/ 3180 w 10004"/>
              <a:gd name="connsiteY162" fmla="*/ 7979 h 10000"/>
              <a:gd name="connsiteX163" fmla="*/ 3222 w 10004"/>
              <a:gd name="connsiteY163" fmla="*/ 8138 h 10000"/>
              <a:gd name="connsiteX164" fmla="*/ 3248 w 10004"/>
              <a:gd name="connsiteY164" fmla="*/ 8308 h 10000"/>
              <a:gd name="connsiteX165" fmla="*/ 3274 w 10004"/>
              <a:gd name="connsiteY165" fmla="*/ 8519 h 10000"/>
              <a:gd name="connsiteX166" fmla="*/ 3292 w 10004"/>
              <a:gd name="connsiteY166" fmla="*/ 8728 h 10000"/>
              <a:gd name="connsiteX167" fmla="*/ 3317 w 10004"/>
              <a:gd name="connsiteY167" fmla="*/ 8966 h 10000"/>
              <a:gd name="connsiteX168" fmla="*/ 3325 w 10004"/>
              <a:gd name="connsiteY168" fmla="*/ 9242 h 10000"/>
              <a:gd name="connsiteX169" fmla="*/ 3325 w 10004"/>
              <a:gd name="connsiteY169" fmla="*/ 9530 h 10000"/>
              <a:gd name="connsiteX170" fmla="*/ 3337 w 10004"/>
              <a:gd name="connsiteY170" fmla="*/ 9982 h 10000"/>
              <a:gd name="connsiteX171" fmla="*/ 9995 w 10004"/>
              <a:gd name="connsiteY171" fmla="*/ 10000 h 10000"/>
              <a:gd name="connsiteX172" fmla="*/ 9974 w 10004"/>
              <a:gd name="connsiteY172" fmla="*/ 197 h 10000"/>
              <a:gd name="connsiteX0" fmla="*/ 9974 w 9995"/>
              <a:gd name="connsiteY0" fmla="*/ 197 h 10000"/>
              <a:gd name="connsiteX1" fmla="*/ 9342 w 9995"/>
              <a:gd name="connsiteY1" fmla="*/ 184 h 10000"/>
              <a:gd name="connsiteX2" fmla="*/ 8426 w 9995"/>
              <a:gd name="connsiteY2" fmla="*/ 290 h 10000"/>
              <a:gd name="connsiteX3" fmla="*/ 7670 w 9995"/>
              <a:gd name="connsiteY3" fmla="*/ 407 h 10000"/>
              <a:gd name="connsiteX4" fmla="*/ 7670 w 9995"/>
              <a:gd name="connsiteY4" fmla="*/ 407 h 10000"/>
              <a:gd name="connsiteX5" fmla="*/ 7542 w 9995"/>
              <a:gd name="connsiteY5" fmla="*/ 420 h 10000"/>
              <a:gd name="connsiteX6" fmla="*/ 7430 w 9995"/>
              <a:gd name="connsiteY6" fmla="*/ 448 h 10000"/>
              <a:gd name="connsiteX7" fmla="*/ 7337 w 9995"/>
              <a:gd name="connsiteY7" fmla="*/ 501 h 10000"/>
              <a:gd name="connsiteX8" fmla="*/ 7251 w 9995"/>
              <a:gd name="connsiteY8" fmla="*/ 527 h 10000"/>
              <a:gd name="connsiteX9" fmla="*/ 7173 w 9995"/>
              <a:gd name="connsiteY9" fmla="*/ 578 h 10000"/>
              <a:gd name="connsiteX10" fmla="*/ 7104 w 9995"/>
              <a:gd name="connsiteY10" fmla="*/ 645 h 10000"/>
              <a:gd name="connsiteX11" fmla="*/ 7044 w 9995"/>
              <a:gd name="connsiteY11" fmla="*/ 709 h 10000"/>
              <a:gd name="connsiteX12" fmla="*/ 7001 w 9995"/>
              <a:gd name="connsiteY12" fmla="*/ 776 h 10000"/>
              <a:gd name="connsiteX13" fmla="*/ 6958 w 9995"/>
              <a:gd name="connsiteY13" fmla="*/ 827 h 10000"/>
              <a:gd name="connsiteX14" fmla="*/ 6933 w 9995"/>
              <a:gd name="connsiteY14" fmla="*/ 920 h 10000"/>
              <a:gd name="connsiteX15" fmla="*/ 6907 w 9995"/>
              <a:gd name="connsiteY15" fmla="*/ 998 h 10000"/>
              <a:gd name="connsiteX16" fmla="*/ 6891 w 9995"/>
              <a:gd name="connsiteY16" fmla="*/ 1077 h 10000"/>
              <a:gd name="connsiteX17" fmla="*/ 6881 w 9995"/>
              <a:gd name="connsiteY17" fmla="*/ 1155 h 10000"/>
              <a:gd name="connsiteX18" fmla="*/ 6881 w 9995"/>
              <a:gd name="connsiteY18" fmla="*/ 1248 h 10000"/>
              <a:gd name="connsiteX19" fmla="*/ 6891 w 9995"/>
              <a:gd name="connsiteY19" fmla="*/ 1419 h 10000"/>
              <a:gd name="connsiteX20" fmla="*/ 6917 w 9995"/>
              <a:gd name="connsiteY20" fmla="*/ 1616 h 10000"/>
              <a:gd name="connsiteX21" fmla="*/ 6976 w 9995"/>
              <a:gd name="connsiteY21" fmla="*/ 1799 h 10000"/>
              <a:gd name="connsiteX22" fmla="*/ 7036 w 9995"/>
              <a:gd name="connsiteY22" fmla="*/ 2010 h 10000"/>
              <a:gd name="connsiteX23" fmla="*/ 7095 w 9995"/>
              <a:gd name="connsiteY23" fmla="*/ 2207 h 10000"/>
              <a:gd name="connsiteX24" fmla="*/ 7251 w 9995"/>
              <a:gd name="connsiteY24" fmla="*/ 2600 h 10000"/>
              <a:gd name="connsiteX25" fmla="*/ 7396 w 9995"/>
              <a:gd name="connsiteY25" fmla="*/ 2953 h 10000"/>
              <a:gd name="connsiteX26" fmla="*/ 7396 w 9995"/>
              <a:gd name="connsiteY26" fmla="*/ 2953 h 10000"/>
              <a:gd name="connsiteX27" fmla="*/ 7422 w 9995"/>
              <a:gd name="connsiteY27" fmla="*/ 3032 h 10000"/>
              <a:gd name="connsiteX28" fmla="*/ 7440 w 9995"/>
              <a:gd name="connsiteY28" fmla="*/ 3111 h 10000"/>
              <a:gd name="connsiteX29" fmla="*/ 7447 w 9995"/>
              <a:gd name="connsiteY29" fmla="*/ 3192 h 10000"/>
              <a:gd name="connsiteX30" fmla="*/ 7447 w 9995"/>
              <a:gd name="connsiteY30" fmla="*/ 3269 h 10000"/>
              <a:gd name="connsiteX31" fmla="*/ 7440 w 9995"/>
              <a:gd name="connsiteY31" fmla="*/ 3348 h 10000"/>
              <a:gd name="connsiteX32" fmla="*/ 7430 w 9995"/>
              <a:gd name="connsiteY32" fmla="*/ 3413 h 10000"/>
              <a:gd name="connsiteX33" fmla="*/ 7396 w 9995"/>
              <a:gd name="connsiteY33" fmla="*/ 3491 h 10000"/>
              <a:gd name="connsiteX34" fmla="*/ 7380 w 9995"/>
              <a:gd name="connsiteY34" fmla="*/ 3557 h 10000"/>
              <a:gd name="connsiteX35" fmla="*/ 7294 w 9995"/>
              <a:gd name="connsiteY35" fmla="*/ 3700 h 10000"/>
              <a:gd name="connsiteX36" fmla="*/ 7199 w 9995"/>
              <a:gd name="connsiteY36" fmla="*/ 3806 h 10000"/>
              <a:gd name="connsiteX37" fmla="*/ 7079 w 9995"/>
              <a:gd name="connsiteY37" fmla="*/ 3924 h 10000"/>
              <a:gd name="connsiteX38" fmla="*/ 6951 w 9995"/>
              <a:gd name="connsiteY38" fmla="*/ 4017 h 10000"/>
              <a:gd name="connsiteX39" fmla="*/ 6805 w 9995"/>
              <a:gd name="connsiteY39" fmla="*/ 4084 h 10000"/>
              <a:gd name="connsiteX40" fmla="*/ 6658 w 9995"/>
              <a:gd name="connsiteY40" fmla="*/ 4149 h 10000"/>
              <a:gd name="connsiteX41" fmla="*/ 6513 w 9995"/>
              <a:gd name="connsiteY41" fmla="*/ 4173 h 10000"/>
              <a:gd name="connsiteX42" fmla="*/ 6369 w 9995"/>
              <a:gd name="connsiteY42" fmla="*/ 4189 h 10000"/>
              <a:gd name="connsiteX43" fmla="*/ 6222 w 9995"/>
              <a:gd name="connsiteY43" fmla="*/ 4173 h 10000"/>
              <a:gd name="connsiteX44" fmla="*/ 6083 w 9995"/>
              <a:gd name="connsiteY44" fmla="*/ 4137 h 10000"/>
              <a:gd name="connsiteX45" fmla="*/ 5964 w 9995"/>
              <a:gd name="connsiteY45" fmla="*/ 4070 h 10000"/>
              <a:gd name="connsiteX46" fmla="*/ 5905 w 9995"/>
              <a:gd name="connsiteY46" fmla="*/ 4017 h 10000"/>
              <a:gd name="connsiteX47" fmla="*/ 5854 w 9995"/>
              <a:gd name="connsiteY47" fmla="*/ 3965 h 10000"/>
              <a:gd name="connsiteX48" fmla="*/ 5854 w 9995"/>
              <a:gd name="connsiteY48" fmla="*/ 3965 h 10000"/>
              <a:gd name="connsiteX49" fmla="*/ 5768 w 9995"/>
              <a:gd name="connsiteY49" fmla="*/ 3846 h 10000"/>
              <a:gd name="connsiteX50" fmla="*/ 5691 w 9995"/>
              <a:gd name="connsiteY50" fmla="*/ 3715 h 10000"/>
              <a:gd name="connsiteX51" fmla="*/ 5647 w 9995"/>
              <a:gd name="connsiteY51" fmla="*/ 3557 h 10000"/>
              <a:gd name="connsiteX52" fmla="*/ 5621 w 9995"/>
              <a:gd name="connsiteY52" fmla="*/ 3387 h 10000"/>
              <a:gd name="connsiteX53" fmla="*/ 5595 w 9995"/>
              <a:gd name="connsiteY53" fmla="*/ 3204 h 10000"/>
              <a:gd name="connsiteX54" fmla="*/ 5595 w 9995"/>
              <a:gd name="connsiteY54" fmla="*/ 3021 h 10000"/>
              <a:gd name="connsiteX55" fmla="*/ 5614 w 9995"/>
              <a:gd name="connsiteY55" fmla="*/ 2808 h 10000"/>
              <a:gd name="connsiteX56" fmla="*/ 5621 w 9995"/>
              <a:gd name="connsiteY56" fmla="*/ 2600 h 10000"/>
              <a:gd name="connsiteX57" fmla="*/ 5673 w 9995"/>
              <a:gd name="connsiteY57" fmla="*/ 2165 h 10000"/>
              <a:gd name="connsiteX58" fmla="*/ 5741 w 9995"/>
              <a:gd name="connsiteY58" fmla="*/ 1747 h 10000"/>
              <a:gd name="connsiteX59" fmla="*/ 5810 w 9995"/>
              <a:gd name="connsiteY59" fmla="*/ 1315 h 10000"/>
              <a:gd name="connsiteX60" fmla="*/ 5828 w 9995"/>
              <a:gd name="connsiteY60" fmla="*/ 1089 h 10000"/>
              <a:gd name="connsiteX61" fmla="*/ 5854 w 9995"/>
              <a:gd name="connsiteY61" fmla="*/ 893 h 10000"/>
              <a:gd name="connsiteX62" fmla="*/ 5854 w 9995"/>
              <a:gd name="connsiteY62" fmla="*/ 893 h 10000"/>
              <a:gd name="connsiteX63" fmla="*/ 5854 w 9995"/>
              <a:gd name="connsiteY63" fmla="*/ 801 h 10000"/>
              <a:gd name="connsiteX64" fmla="*/ 5854 w 9995"/>
              <a:gd name="connsiteY64" fmla="*/ 737 h 10000"/>
              <a:gd name="connsiteX65" fmla="*/ 5828 w 9995"/>
              <a:gd name="connsiteY65" fmla="*/ 657 h 10000"/>
              <a:gd name="connsiteX66" fmla="*/ 5810 w 9995"/>
              <a:gd name="connsiteY66" fmla="*/ 592 h 10000"/>
              <a:gd name="connsiteX67" fmla="*/ 5777 w 9995"/>
              <a:gd name="connsiteY67" fmla="*/ 527 h 10000"/>
              <a:gd name="connsiteX68" fmla="*/ 5741 w 9995"/>
              <a:gd name="connsiteY68" fmla="*/ 474 h 10000"/>
              <a:gd name="connsiteX69" fmla="*/ 5639 w 9995"/>
              <a:gd name="connsiteY69" fmla="*/ 367 h 10000"/>
              <a:gd name="connsiteX70" fmla="*/ 5528 w 9995"/>
              <a:gd name="connsiteY70" fmla="*/ 275 h 10000"/>
              <a:gd name="connsiteX71" fmla="*/ 5382 w 9995"/>
              <a:gd name="connsiteY71" fmla="*/ 198 h 10000"/>
              <a:gd name="connsiteX72" fmla="*/ 5227 w 9995"/>
              <a:gd name="connsiteY72" fmla="*/ 145 h 10000"/>
              <a:gd name="connsiteX73" fmla="*/ 5048 w 9995"/>
              <a:gd name="connsiteY73" fmla="*/ 106 h 10000"/>
              <a:gd name="connsiteX74" fmla="*/ 4859 w 9995"/>
              <a:gd name="connsiteY74" fmla="*/ 67 h 10000"/>
              <a:gd name="connsiteX75" fmla="*/ 4654 w 9995"/>
              <a:gd name="connsiteY75" fmla="*/ 40 h 10000"/>
              <a:gd name="connsiteX76" fmla="*/ 4242 w 9995"/>
              <a:gd name="connsiteY76" fmla="*/ 0 h 10000"/>
              <a:gd name="connsiteX77" fmla="*/ 3805 w 9995"/>
              <a:gd name="connsiteY77" fmla="*/ 0 h 10000"/>
              <a:gd name="connsiteX78" fmla="*/ 3385 w 9995"/>
              <a:gd name="connsiteY78" fmla="*/ 0 h 10000"/>
              <a:gd name="connsiteX79" fmla="*/ 3385 w 9995"/>
              <a:gd name="connsiteY79" fmla="*/ 0 h 10000"/>
              <a:gd name="connsiteX80" fmla="*/ 2940 w 9995"/>
              <a:gd name="connsiteY80" fmla="*/ 27 h 10000"/>
              <a:gd name="connsiteX81" fmla="*/ 2940 w 9995"/>
              <a:gd name="connsiteY81" fmla="*/ 27 h 10000"/>
              <a:gd name="connsiteX82" fmla="*/ 2664 w 9995"/>
              <a:gd name="connsiteY82" fmla="*/ 27 h 10000"/>
              <a:gd name="connsiteX83" fmla="*/ 2399 w 9995"/>
              <a:gd name="connsiteY83" fmla="*/ 40 h 10000"/>
              <a:gd name="connsiteX84" fmla="*/ 2399 w 9995"/>
              <a:gd name="connsiteY84" fmla="*/ 40 h 10000"/>
              <a:gd name="connsiteX85" fmla="*/ 2554 w 9995"/>
              <a:gd name="connsiteY85" fmla="*/ 1011 h 10000"/>
              <a:gd name="connsiteX86" fmla="*/ 2681 w 9995"/>
              <a:gd name="connsiteY86" fmla="*/ 1866 h 10000"/>
              <a:gd name="connsiteX87" fmla="*/ 2768 w 9995"/>
              <a:gd name="connsiteY87" fmla="*/ 2612 h 10000"/>
              <a:gd name="connsiteX88" fmla="*/ 2837 w 9995"/>
              <a:gd name="connsiteY88" fmla="*/ 3269 h 10000"/>
              <a:gd name="connsiteX89" fmla="*/ 2855 w 9995"/>
              <a:gd name="connsiteY89" fmla="*/ 3806 h 10000"/>
              <a:gd name="connsiteX90" fmla="*/ 2863 w 9995"/>
              <a:gd name="connsiteY90" fmla="*/ 4042 h 10000"/>
              <a:gd name="connsiteX91" fmla="*/ 2855 w 9995"/>
              <a:gd name="connsiteY91" fmla="*/ 4265 h 10000"/>
              <a:gd name="connsiteX92" fmla="*/ 2846 w 9995"/>
              <a:gd name="connsiteY92" fmla="*/ 4462 h 10000"/>
              <a:gd name="connsiteX93" fmla="*/ 2837 w 9995"/>
              <a:gd name="connsiteY93" fmla="*/ 4632 h 10000"/>
              <a:gd name="connsiteX94" fmla="*/ 2802 w 9995"/>
              <a:gd name="connsiteY94" fmla="*/ 4792 h 10000"/>
              <a:gd name="connsiteX95" fmla="*/ 2786 w 9995"/>
              <a:gd name="connsiteY95" fmla="*/ 4935 h 10000"/>
              <a:gd name="connsiteX96" fmla="*/ 2741 w 9995"/>
              <a:gd name="connsiteY96" fmla="*/ 5053 h 10000"/>
              <a:gd name="connsiteX97" fmla="*/ 2699 w 9995"/>
              <a:gd name="connsiteY97" fmla="*/ 5159 h 10000"/>
              <a:gd name="connsiteX98" fmla="*/ 2657 w 9995"/>
              <a:gd name="connsiteY98" fmla="*/ 5238 h 10000"/>
              <a:gd name="connsiteX99" fmla="*/ 2605 w 9995"/>
              <a:gd name="connsiteY99" fmla="*/ 5303 h 10000"/>
              <a:gd name="connsiteX100" fmla="*/ 2545 w 9995"/>
              <a:gd name="connsiteY100" fmla="*/ 5370 h 10000"/>
              <a:gd name="connsiteX101" fmla="*/ 2485 w 9995"/>
              <a:gd name="connsiteY101" fmla="*/ 5409 h 10000"/>
              <a:gd name="connsiteX102" fmla="*/ 2417 w 9995"/>
              <a:gd name="connsiteY102" fmla="*/ 5435 h 10000"/>
              <a:gd name="connsiteX103" fmla="*/ 2349 w 9995"/>
              <a:gd name="connsiteY103" fmla="*/ 5446 h 10000"/>
              <a:gd name="connsiteX104" fmla="*/ 2263 w 9995"/>
              <a:gd name="connsiteY104" fmla="*/ 5446 h 10000"/>
              <a:gd name="connsiteX105" fmla="*/ 2176 w 9995"/>
              <a:gd name="connsiteY105" fmla="*/ 5446 h 10000"/>
              <a:gd name="connsiteX106" fmla="*/ 2014 w 9995"/>
              <a:gd name="connsiteY106" fmla="*/ 5409 h 10000"/>
              <a:gd name="connsiteX107" fmla="*/ 1818 w 9995"/>
              <a:gd name="connsiteY107" fmla="*/ 5303 h 10000"/>
              <a:gd name="connsiteX108" fmla="*/ 1620 w 9995"/>
              <a:gd name="connsiteY108" fmla="*/ 5197 h 10000"/>
              <a:gd name="connsiteX109" fmla="*/ 1620 w 9995"/>
              <a:gd name="connsiteY109" fmla="*/ 5197 h 10000"/>
              <a:gd name="connsiteX110" fmla="*/ 1233 w 9995"/>
              <a:gd name="connsiteY110" fmla="*/ 4975 h 10000"/>
              <a:gd name="connsiteX111" fmla="*/ 1071 w 9995"/>
              <a:gd name="connsiteY111" fmla="*/ 4885 h 10000"/>
              <a:gd name="connsiteX112" fmla="*/ 909 w 9995"/>
              <a:gd name="connsiteY112" fmla="*/ 4792 h 10000"/>
              <a:gd name="connsiteX113" fmla="*/ 780 w 9995"/>
              <a:gd name="connsiteY113" fmla="*/ 4751 h 10000"/>
              <a:gd name="connsiteX114" fmla="*/ 651 w 9995"/>
              <a:gd name="connsiteY114" fmla="*/ 4713 h 10000"/>
              <a:gd name="connsiteX115" fmla="*/ 539 w 9995"/>
              <a:gd name="connsiteY115" fmla="*/ 4701 h 10000"/>
              <a:gd name="connsiteX116" fmla="*/ 446 w 9995"/>
              <a:gd name="connsiteY116" fmla="*/ 4739 h 10000"/>
              <a:gd name="connsiteX117" fmla="*/ 395 w 9995"/>
              <a:gd name="connsiteY117" fmla="*/ 4765 h 10000"/>
              <a:gd name="connsiteX118" fmla="*/ 351 w 9995"/>
              <a:gd name="connsiteY118" fmla="*/ 4792 h 10000"/>
              <a:gd name="connsiteX119" fmla="*/ 309 w 9995"/>
              <a:gd name="connsiteY119" fmla="*/ 4844 h 10000"/>
              <a:gd name="connsiteX120" fmla="*/ 275 w 9995"/>
              <a:gd name="connsiteY120" fmla="*/ 4898 h 10000"/>
              <a:gd name="connsiteX121" fmla="*/ 213 w 9995"/>
              <a:gd name="connsiteY121" fmla="*/ 5015 h 10000"/>
              <a:gd name="connsiteX122" fmla="*/ 153 w 9995"/>
              <a:gd name="connsiteY122" fmla="*/ 5197 h 10000"/>
              <a:gd name="connsiteX123" fmla="*/ 102 w 9995"/>
              <a:gd name="connsiteY123" fmla="*/ 5422 h 10000"/>
              <a:gd name="connsiteX124" fmla="*/ 60 w 9995"/>
              <a:gd name="connsiteY124" fmla="*/ 5711 h 10000"/>
              <a:gd name="connsiteX125" fmla="*/ 26 w 9995"/>
              <a:gd name="connsiteY125" fmla="*/ 6024 h 10000"/>
              <a:gd name="connsiteX126" fmla="*/ 0 w 9995"/>
              <a:gd name="connsiteY126" fmla="*/ 6392 h 10000"/>
              <a:gd name="connsiteX127" fmla="*/ 0 w 9995"/>
              <a:gd name="connsiteY127" fmla="*/ 6392 h 10000"/>
              <a:gd name="connsiteX128" fmla="*/ 0 w 9995"/>
              <a:gd name="connsiteY128" fmla="*/ 6605 h 10000"/>
              <a:gd name="connsiteX129" fmla="*/ 0 w 9995"/>
              <a:gd name="connsiteY129" fmla="*/ 6772 h 10000"/>
              <a:gd name="connsiteX130" fmla="*/ 9 w 9995"/>
              <a:gd name="connsiteY130" fmla="*/ 6917 h 10000"/>
              <a:gd name="connsiteX131" fmla="*/ 26 w 9995"/>
              <a:gd name="connsiteY131" fmla="*/ 7062 h 10000"/>
              <a:gd name="connsiteX132" fmla="*/ 60 w 9995"/>
              <a:gd name="connsiteY132" fmla="*/ 7180 h 10000"/>
              <a:gd name="connsiteX133" fmla="*/ 94 w 9995"/>
              <a:gd name="connsiteY133" fmla="*/ 7287 h 10000"/>
              <a:gd name="connsiteX134" fmla="*/ 128 w 9995"/>
              <a:gd name="connsiteY134" fmla="*/ 7377 h 10000"/>
              <a:gd name="connsiteX135" fmla="*/ 179 w 9995"/>
              <a:gd name="connsiteY135" fmla="*/ 7455 h 10000"/>
              <a:gd name="connsiteX136" fmla="*/ 239 w 9995"/>
              <a:gd name="connsiteY136" fmla="*/ 7509 h 10000"/>
              <a:gd name="connsiteX137" fmla="*/ 300 w 9995"/>
              <a:gd name="connsiteY137" fmla="*/ 7561 h 10000"/>
              <a:gd name="connsiteX138" fmla="*/ 360 w 9995"/>
              <a:gd name="connsiteY138" fmla="*/ 7600 h 10000"/>
              <a:gd name="connsiteX139" fmla="*/ 437 w 9995"/>
              <a:gd name="connsiteY139" fmla="*/ 7627 h 10000"/>
              <a:gd name="connsiteX140" fmla="*/ 504 w 9995"/>
              <a:gd name="connsiteY140" fmla="*/ 7652 h 10000"/>
              <a:gd name="connsiteX141" fmla="*/ 591 w 9995"/>
              <a:gd name="connsiteY141" fmla="*/ 7652 h 10000"/>
              <a:gd name="connsiteX142" fmla="*/ 755 w 9995"/>
              <a:gd name="connsiteY142" fmla="*/ 7652 h 10000"/>
              <a:gd name="connsiteX143" fmla="*/ 934 w 9995"/>
              <a:gd name="connsiteY143" fmla="*/ 7615 h 10000"/>
              <a:gd name="connsiteX144" fmla="*/ 1106 w 9995"/>
              <a:gd name="connsiteY144" fmla="*/ 7561 h 10000"/>
              <a:gd name="connsiteX145" fmla="*/ 1465 w 9995"/>
              <a:gd name="connsiteY145" fmla="*/ 7430 h 10000"/>
              <a:gd name="connsiteX146" fmla="*/ 1791 w 9995"/>
              <a:gd name="connsiteY146" fmla="*/ 7299 h 10000"/>
              <a:gd name="connsiteX147" fmla="*/ 1928 w 9995"/>
              <a:gd name="connsiteY147" fmla="*/ 7232 h 10000"/>
              <a:gd name="connsiteX148" fmla="*/ 2057 w 9995"/>
              <a:gd name="connsiteY148" fmla="*/ 7219 h 10000"/>
              <a:gd name="connsiteX149" fmla="*/ 2057 w 9995"/>
              <a:gd name="connsiteY149" fmla="*/ 7219 h 10000"/>
              <a:gd name="connsiteX150" fmla="*/ 2297 w 9995"/>
              <a:gd name="connsiteY150" fmla="*/ 7180 h 10000"/>
              <a:gd name="connsiteX151" fmla="*/ 2417 w 9995"/>
              <a:gd name="connsiteY151" fmla="*/ 7180 h 10000"/>
              <a:gd name="connsiteX152" fmla="*/ 2554 w 9995"/>
              <a:gd name="connsiteY152" fmla="*/ 7204 h 10000"/>
              <a:gd name="connsiteX153" fmla="*/ 2691 w 9995"/>
              <a:gd name="connsiteY153" fmla="*/ 7232 h 10000"/>
              <a:gd name="connsiteX154" fmla="*/ 2751 w 9995"/>
              <a:gd name="connsiteY154" fmla="*/ 7260 h 10000"/>
              <a:gd name="connsiteX155" fmla="*/ 2812 w 9995"/>
              <a:gd name="connsiteY155" fmla="*/ 7311 h 10000"/>
              <a:gd name="connsiteX156" fmla="*/ 2881 w 9995"/>
              <a:gd name="connsiteY156" fmla="*/ 7377 h 10000"/>
              <a:gd name="connsiteX157" fmla="*/ 2932 w 9995"/>
              <a:gd name="connsiteY157" fmla="*/ 7443 h 10000"/>
              <a:gd name="connsiteX158" fmla="*/ 2992 w 9995"/>
              <a:gd name="connsiteY158" fmla="*/ 7522 h 10000"/>
              <a:gd name="connsiteX159" fmla="*/ 3043 w 9995"/>
              <a:gd name="connsiteY159" fmla="*/ 7615 h 10000"/>
              <a:gd name="connsiteX160" fmla="*/ 3094 w 9995"/>
              <a:gd name="connsiteY160" fmla="*/ 7706 h 10000"/>
              <a:gd name="connsiteX161" fmla="*/ 3136 w 9995"/>
              <a:gd name="connsiteY161" fmla="*/ 7836 h 10000"/>
              <a:gd name="connsiteX162" fmla="*/ 3180 w 9995"/>
              <a:gd name="connsiteY162" fmla="*/ 7979 h 10000"/>
              <a:gd name="connsiteX163" fmla="*/ 3222 w 9995"/>
              <a:gd name="connsiteY163" fmla="*/ 8138 h 10000"/>
              <a:gd name="connsiteX164" fmla="*/ 3248 w 9995"/>
              <a:gd name="connsiteY164" fmla="*/ 8308 h 10000"/>
              <a:gd name="connsiteX165" fmla="*/ 3274 w 9995"/>
              <a:gd name="connsiteY165" fmla="*/ 8519 h 10000"/>
              <a:gd name="connsiteX166" fmla="*/ 3292 w 9995"/>
              <a:gd name="connsiteY166" fmla="*/ 8728 h 10000"/>
              <a:gd name="connsiteX167" fmla="*/ 3317 w 9995"/>
              <a:gd name="connsiteY167" fmla="*/ 8966 h 10000"/>
              <a:gd name="connsiteX168" fmla="*/ 3325 w 9995"/>
              <a:gd name="connsiteY168" fmla="*/ 9242 h 10000"/>
              <a:gd name="connsiteX169" fmla="*/ 3325 w 9995"/>
              <a:gd name="connsiteY169" fmla="*/ 9530 h 10000"/>
              <a:gd name="connsiteX170" fmla="*/ 3337 w 9995"/>
              <a:gd name="connsiteY170" fmla="*/ 9982 h 10000"/>
              <a:gd name="connsiteX171" fmla="*/ 9995 w 9995"/>
              <a:gd name="connsiteY171" fmla="*/ 10000 h 10000"/>
              <a:gd name="connsiteX172" fmla="*/ 9974 w 9995"/>
              <a:gd name="connsiteY172" fmla="*/ 1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9995" h="10000">
                <a:moveTo>
                  <a:pt x="9974" y="197"/>
                </a:moveTo>
                <a:cubicBezTo>
                  <a:pt x="9974" y="-1"/>
                  <a:pt x="9540" y="188"/>
                  <a:pt x="9342" y="184"/>
                </a:cubicBezTo>
                <a:lnTo>
                  <a:pt x="8426" y="290"/>
                </a:lnTo>
                <a:lnTo>
                  <a:pt x="7670" y="407"/>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lnTo>
                  <a:pt x="7396" y="2953"/>
                </a:ln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lnTo>
                  <a:pt x="5854" y="3965"/>
                </a:ln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93"/>
                </a:ln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3385" y="0"/>
                </a:lnTo>
                <a:lnTo>
                  <a:pt x="2940" y="27"/>
                </a:lnTo>
                <a:lnTo>
                  <a:pt x="2940" y="27"/>
                </a:lnTo>
                <a:lnTo>
                  <a:pt x="2664" y="27"/>
                </a:lnTo>
                <a:lnTo>
                  <a:pt x="2399" y="40"/>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392"/>
                </a:ln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solidFill>
            <a:srgbClr val="EC660D"/>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dirty="0"/>
          </a:p>
        </p:txBody>
      </p:sp>
      <p:sp>
        <p:nvSpPr>
          <p:cNvPr id="22" name="ZoneTexte 20"/>
          <p:cNvSpPr txBox="1"/>
          <p:nvPr/>
        </p:nvSpPr>
        <p:spPr>
          <a:xfrm rot="20894175">
            <a:off x="2451047" y="3916438"/>
            <a:ext cx="99257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small" dirty="0" smtClean="0">
                <a:solidFill>
                  <a:schemeClr val="bg1"/>
                </a:solidFill>
                <a:effectLst>
                  <a:outerShdw blurRad="38100" dist="38100" dir="2700000" algn="tl">
                    <a:srgbClr val="000000">
                      <a:alpha val="43137"/>
                    </a:srgbClr>
                  </a:outerShdw>
                </a:effectLst>
              </a:rPr>
              <a:t>Services</a:t>
            </a:r>
            <a:endParaRPr lang="en-US" sz="1400" b="1" cap="small" dirty="0">
              <a:solidFill>
                <a:schemeClr val="bg1"/>
              </a:solidFill>
              <a:effectLst>
                <a:outerShdw blurRad="38100" dist="38100" dir="2700000" algn="tl">
                  <a:srgbClr val="000000">
                    <a:alpha val="43137"/>
                  </a:srgbClr>
                </a:outerShdw>
              </a:effectLst>
            </a:endParaRPr>
          </a:p>
        </p:txBody>
      </p:sp>
      <p:sp>
        <p:nvSpPr>
          <p:cNvPr id="23" name="ZoneTexte 21"/>
          <p:cNvSpPr txBox="1"/>
          <p:nvPr/>
        </p:nvSpPr>
        <p:spPr>
          <a:xfrm rot="20933912">
            <a:off x="626885" y="3717449"/>
            <a:ext cx="131959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small" dirty="0" smtClean="0">
                <a:solidFill>
                  <a:schemeClr val="bg1"/>
                </a:solidFill>
                <a:effectLst>
                  <a:outerShdw blurRad="38100" dist="38100" dir="2700000" algn="tl">
                    <a:srgbClr val="000000">
                      <a:alpha val="43137"/>
                    </a:srgbClr>
                  </a:outerShdw>
                </a:effectLst>
              </a:rPr>
              <a:t>Technology</a:t>
            </a:r>
            <a:endParaRPr lang="en-US" sz="1400" b="1" cap="small" dirty="0">
              <a:solidFill>
                <a:schemeClr val="bg1"/>
              </a:solidFill>
              <a:effectLst>
                <a:outerShdw blurRad="38100" dist="38100" dir="2700000" algn="tl">
                  <a:srgbClr val="000000">
                    <a:alpha val="43137"/>
                  </a:srgbClr>
                </a:outerShdw>
              </a:effectLst>
            </a:endParaRPr>
          </a:p>
        </p:txBody>
      </p:sp>
      <p:sp>
        <p:nvSpPr>
          <p:cNvPr id="24" name="ZoneTexte 22"/>
          <p:cNvSpPr txBox="1"/>
          <p:nvPr/>
        </p:nvSpPr>
        <p:spPr>
          <a:xfrm rot="21069263">
            <a:off x="1007551" y="4941261"/>
            <a:ext cx="1128835"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small" dirty="0" smtClean="0">
                <a:solidFill>
                  <a:schemeClr val="bg1"/>
                </a:solidFill>
                <a:effectLst>
                  <a:outerShdw blurRad="38100" dist="38100" dir="2700000" algn="tl">
                    <a:srgbClr val="000000">
                      <a:alpha val="43137"/>
                    </a:srgbClr>
                  </a:outerShdw>
                </a:effectLst>
              </a:rPr>
              <a:t>Solutions</a:t>
            </a:r>
            <a:endParaRPr lang="en-US" sz="1400" b="1" cap="small" dirty="0">
              <a:solidFill>
                <a:schemeClr val="bg1"/>
              </a:solidFill>
              <a:effectLst>
                <a:outerShdw blurRad="38100" dist="38100" dir="2700000" algn="tl">
                  <a:srgbClr val="000000">
                    <a:alpha val="43137"/>
                  </a:srgbClr>
                </a:outerShdw>
              </a:effectLst>
            </a:endParaRPr>
          </a:p>
        </p:txBody>
      </p:sp>
      <p:sp>
        <p:nvSpPr>
          <p:cNvPr id="25" name="ZoneTexte 23"/>
          <p:cNvSpPr txBox="1"/>
          <p:nvPr/>
        </p:nvSpPr>
        <p:spPr>
          <a:xfrm rot="20832984">
            <a:off x="2685690" y="5162511"/>
            <a:ext cx="123944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small" dirty="0" smtClean="0">
                <a:solidFill>
                  <a:schemeClr val="bg1"/>
                </a:solidFill>
                <a:effectLst>
                  <a:outerShdw blurRad="38100" dist="38100" dir="2700000" algn="tl">
                    <a:srgbClr val="000000">
                      <a:alpha val="43137"/>
                    </a:srgbClr>
                  </a:outerShdw>
                </a:effectLst>
              </a:rPr>
              <a:t>Innovation</a:t>
            </a:r>
            <a:endParaRPr lang="en-US" sz="1400" b="1" cap="small"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9240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PI1M OVERVIEW</a:t>
            </a:r>
            <a:endParaRPr lang="en-US" dirty="0">
              <a:solidFill>
                <a:schemeClr val="bg1"/>
              </a:solidFill>
            </a:endParaRPr>
          </a:p>
        </p:txBody>
      </p:sp>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3" name="AutoShape 2" descr="https://encrypted-tbn2.gstatic.com/images?q=tbn:ANd9GcSfnmJmI80L8EG2mD7c8U6BEqj1sijqd9aeeAnu0-4Lk3-oGWq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5" name="Content Placeholder 4"/>
          <p:cNvSpPr>
            <a:spLocks noGrp="1"/>
          </p:cNvSpPr>
          <p:nvPr>
            <p:ph sz="quarter" idx="1"/>
          </p:nvPr>
        </p:nvSpPr>
        <p:spPr>
          <a:xfrm>
            <a:off x="152399" y="2438400"/>
            <a:ext cx="8610601" cy="4267200"/>
          </a:xfrm>
        </p:spPr>
        <p:txBody>
          <a:bodyPr>
            <a:noAutofit/>
          </a:bodyPr>
          <a:lstStyle/>
          <a:p>
            <a:pPr algn="just"/>
            <a:r>
              <a:rPr lang="en-MY" sz="1600" dirty="0" err="1">
                <a:solidFill>
                  <a:schemeClr val="bg1"/>
                </a:solidFill>
              </a:rPr>
              <a:t>Pusat</a:t>
            </a:r>
            <a:r>
              <a:rPr lang="en-MY" sz="1600" dirty="0">
                <a:solidFill>
                  <a:schemeClr val="bg1"/>
                </a:solidFill>
              </a:rPr>
              <a:t> Internet 1 Malaysia </a:t>
            </a:r>
            <a:r>
              <a:rPr lang="en-MY" sz="1600" dirty="0" smtClean="0">
                <a:solidFill>
                  <a:schemeClr val="bg1"/>
                </a:solidFill>
              </a:rPr>
              <a:t> (PI1M) is one </a:t>
            </a:r>
            <a:r>
              <a:rPr lang="en-MY" sz="1600" dirty="0">
                <a:solidFill>
                  <a:schemeClr val="bg1"/>
                </a:solidFill>
              </a:rPr>
              <a:t>of the </a:t>
            </a:r>
            <a:r>
              <a:rPr lang="en-MY" sz="1600" dirty="0" smtClean="0">
                <a:solidFill>
                  <a:schemeClr val="bg1"/>
                </a:solidFill>
              </a:rPr>
              <a:t>earliest </a:t>
            </a:r>
            <a:r>
              <a:rPr lang="en-MY" sz="1600" dirty="0">
                <a:solidFill>
                  <a:schemeClr val="bg1"/>
                </a:solidFill>
              </a:rPr>
              <a:t>initiative under Universal Service Provision (USP), the first PI1M was built in 2007. It is an initiative to bring positive social and economic </a:t>
            </a:r>
            <a:r>
              <a:rPr lang="en-MY" sz="1600" dirty="0" smtClean="0">
                <a:solidFill>
                  <a:schemeClr val="bg1"/>
                </a:solidFill>
              </a:rPr>
              <a:t> impact </a:t>
            </a:r>
            <a:r>
              <a:rPr lang="en-MY" sz="1600" dirty="0">
                <a:solidFill>
                  <a:schemeClr val="bg1"/>
                </a:solidFill>
              </a:rPr>
              <a:t>to the community in underserved areas. </a:t>
            </a:r>
            <a:endParaRPr lang="en-MY" sz="1600" dirty="0" smtClean="0">
              <a:solidFill>
                <a:schemeClr val="bg1"/>
              </a:solidFill>
            </a:endParaRPr>
          </a:p>
          <a:p>
            <a:pPr algn="just"/>
            <a:endParaRPr lang="en-MY" sz="1600" dirty="0">
              <a:solidFill>
                <a:schemeClr val="bg1"/>
              </a:solidFill>
            </a:endParaRPr>
          </a:p>
          <a:p>
            <a:pPr algn="just"/>
            <a:r>
              <a:rPr lang="en-MY" sz="1600" dirty="0" smtClean="0">
                <a:solidFill>
                  <a:schemeClr val="bg1"/>
                </a:solidFill>
              </a:rPr>
              <a:t>All PI1M centres are equipped </a:t>
            </a:r>
            <a:r>
              <a:rPr lang="en-MY" sz="1600" dirty="0">
                <a:solidFill>
                  <a:schemeClr val="bg1"/>
                </a:solidFill>
              </a:rPr>
              <a:t>with 20 units of </a:t>
            </a:r>
            <a:r>
              <a:rPr lang="en-MY" sz="1600" dirty="0" smtClean="0">
                <a:solidFill>
                  <a:schemeClr val="bg1"/>
                </a:solidFill>
              </a:rPr>
              <a:t>computer and the </a:t>
            </a:r>
            <a:r>
              <a:rPr lang="en-MY" sz="1600" dirty="0">
                <a:solidFill>
                  <a:schemeClr val="bg1"/>
                </a:solidFill>
              </a:rPr>
              <a:t>centre provides basic internet access as well as ICT-related trainings that </a:t>
            </a:r>
            <a:r>
              <a:rPr lang="en-MY" sz="1600" dirty="0" smtClean="0">
                <a:solidFill>
                  <a:schemeClr val="bg1"/>
                </a:solidFill>
              </a:rPr>
              <a:t> are </a:t>
            </a:r>
            <a:r>
              <a:rPr lang="en-MY" sz="1600" dirty="0">
                <a:solidFill>
                  <a:schemeClr val="bg1"/>
                </a:solidFill>
              </a:rPr>
              <a:t>conducted by full-time Manager and Assistant Manager.</a:t>
            </a:r>
          </a:p>
          <a:p>
            <a:pPr algn="just"/>
            <a:endParaRPr lang="en-MY" sz="1600" dirty="0">
              <a:solidFill>
                <a:schemeClr val="bg1"/>
              </a:solidFill>
            </a:endParaRPr>
          </a:p>
          <a:p>
            <a:pPr algn="just"/>
            <a:r>
              <a:rPr lang="en-MY" sz="1600" dirty="0">
                <a:solidFill>
                  <a:schemeClr val="bg1"/>
                </a:solidFill>
              </a:rPr>
              <a:t>Focus of PI1M expanded from 2013 onwards to include the underserved groups in urban areas. PI1Ms in urban areas are built in low-cost housing areas such as at the </a:t>
            </a:r>
            <a:r>
              <a:rPr lang="en-MY" sz="1600" dirty="0" smtClean="0">
                <a:solidFill>
                  <a:schemeClr val="bg1"/>
                </a:solidFill>
              </a:rPr>
              <a:t>People’s </a:t>
            </a:r>
            <a:r>
              <a:rPr lang="en-MY" sz="1600" dirty="0">
                <a:solidFill>
                  <a:schemeClr val="bg1"/>
                </a:solidFill>
              </a:rPr>
              <a:t>Housing Project (PPR) and the Government’s Support Staff housing areas. </a:t>
            </a:r>
            <a:endParaRPr lang="en-MY" sz="1600" dirty="0" smtClean="0">
              <a:solidFill>
                <a:schemeClr val="bg1"/>
              </a:solidFill>
            </a:endParaRPr>
          </a:p>
          <a:p>
            <a:pPr algn="just"/>
            <a:endParaRPr lang="en-MY" sz="1600" dirty="0">
              <a:solidFill>
                <a:schemeClr val="bg1"/>
              </a:solidFill>
            </a:endParaRPr>
          </a:p>
          <a:p>
            <a:pPr algn="just"/>
            <a:r>
              <a:rPr lang="en-MY" sz="1600" dirty="0" smtClean="0">
                <a:solidFill>
                  <a:schemeClr val="bg1"/>
                </a:solidFill>
              </a:rPr>
              <a:t>These </a:t>
            </a:r>
            <a:r>
              <a:rPr lang="en-MY" sz="1600" dirty="0">
                <a:solidFill>
                  <a:schemeClr val="bg1"/>
                </a:solidFill>
              </a:rPr>
              <a:t>PI1Ms are equipped with special facilities for people with disabilities (OKU) </a:t>
            </a:r>
            <a:r>
              <a:rPr lang="en-MY" sz="1600" dirty="0" smtClean="0">
                <a:solidFill>
                  <a:schemeClr val="bg1"/>
                </a:solidFill>
              </a:rPr>
              <a:t>to </a:t>
            </a:r>
            <a:r>
              <a:rPr lang="en-MY" sz="1600" dirty="0">
                <a:solidFill>
                  <a:schemeClr val="bg1"/>
                </a:solidFill>
              </a:rPr>
              <a:t>browse the internet and there is special area for toddlers.</a:t>
            </a:r>
          </a:p>
          <a:p>
            <a:pPr marL="0" indent="0" algn="just">
              <a:buNone/>
            </a:pPr>
            <a:endParaRPr lang="en-MY" sz="1400" dirty="0">
              <a:solidFill>
                <a:schemeClr val="bg1"/>
              </a:solidFill>
            </a:endParaRPr>
          </a:p>
        </p:txBody>
      </p:sp>
      <p:pic>
        <p:nvPicPr>
          <p:cNvPr id="13" name="Picture 2" descr="https://encrypted-tbn2.gstatic.com/images?q=tbn:ANd9GcSdSUtQ6W5zWjpDiUKpmcfCU6ZsmaWJ3lj9iyCJRMIMz7ifah3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347" y="1524000"/>
            <a:ext cx="4342853"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546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12"/>
          <p:cNvSpPr/>
          <p:nvPr/>
        </p:nvSpPr>
        <p:spPr>
          <a:xfrm rot="10800000">
            <a:off x="4343399" y="4495799"/>
            <a:ext cx="533401" cy="990600"/>
          </a:xfrm>
          <a:prstGeom prst="downArrow">
            <a:avLst/>
          </a:prstGeom>
          <a:solidFill>
            <a:srgbClr val="0070C0"/>
          </a:solid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1" name="Group 10"/>
          <p:cNvGrpSpPr/>
          <p:nvPr/>
        </p:nvGrpSpPr>
        <p:grpSpPr>
          <a:xfrm>
            <a:off x="3169920" y="5181600"/>
            <a:ext cx="2926080" cy="1129286"/>
            <a:chOff x="8077200" y="3198912"/>
            <a:chExt cx="2697480" cy="1129286"/>
          </a:xfrm>
        </p:grpSpPr>
        <p:sp>
          <p:nvSpPr>
            <p:cNvPr id="5" name="Left-Right-Up Arrow 4"/>
            <p:cNvSpPr/>
            <p:nvPr/>
          </p:nvSpPr>
          <p:spPr>
            <a:xfrm>
              <a:off x="8129279" y="3198912"/>
              <a:ext cx="2582673" cy="1116441"/>
            </a:xfrm>
            <a:prstGeom prst="leftRightUpArrow">
              <a:avLst/>
            </a:prstGeom>
            <a:solidFill>
              <a:srgbClr val="0070C0"/>
            </a:solidFill>
            <a:ln>
              <a:solidFill>
                <a:srgbClr val="0070C0"/>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34" name="Rectangle 33"/>
            <p:cNvSpPr/>
            <p:nvPr/>
          </p:nvSpPr>
          <p:spPr>
            <a:xfrm>
              <a:off x="10366248" y="3720955"/>
              <a:ext cx="408432" cy="5943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5" name="Rectangle 34"/>
            <p:cNvSpPr/>
            <p:nvPr/>
          </p:nvSpPr>
          <p:spPr>
            <a:xfrm>
              <a:off x="8077200" y="3733800"/>
              <a:ext cx="408432" cy="5943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pic>
        <p:nvPicPr>
          <p:cNvPr id="21" name="Picture 2" descr="C:\Work Program\WMI FOLDER\FRMutiara\SupportDocument\logo f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876800"/>
            <a:ext cx="1676400" cy="7271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5791200"/>
            <a:ext cx="533400" cy="533400"/>
          </a:xfrm>
          <a:prstGeom prst="rect">
            <a:avLst/>
          </a:prstGeom>
        </p:spPr>
      </p:pic>
      <p:sp>
        <p:nvSpPr>
          <p:cNvPr id="2" name="Title 1"/>
          <p:cNvSpPr>
            <a:spLocks noGrp="1"/>
          </p:cNvSpPr>
          <p:nvPr>
            <p:ph type="title"/>
          </p:nvPr>
        </p:nvSpPr>
        <p:spPr/>
        <p:txBody>
          <a:bodyPr>
            <a:normAutofit/>
          </a:bodyPr>
          <a:lstStyle/>
          <a:p>
            <a:r>
              <a:rPr lang="en-US" dirty="0" smtClean="0">
                <a:solidFill>
                  <a:schemeClr val="bg1"/>
                </a:solidFill>
              </a:rPr>
              <a:t>WHY WE ARE HERE TODAY</a:t>
            </a:r>
            <a:endParaRPr lang="en-US" dirty="0">
              <a:solidFill>
                <a:schemeClr val="bg1"/>
              </a:solidFill>
            </a:endParaRPr>
          </a:p>
        </p:txBody>
      </p:sp>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14" name="Rectangle 13"/>
          <p:cNvSpPr/>
          <p:nvPr/>
        </p:nvSpPr>
        <p:spPr>
          <a:xfrm>
            <a:off x="1828800" y="1964482"/>
            <a:ext cx="5486400" cy="2057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Rectangle 14"/>
          <p:cNvSpPr/>
          <p:nvPr/>
        </p:nvSpPr>
        <p:spPr>
          <a:xfrm>
            <a:off x="1164212" y="5867400"/>
            <a:ext cx="2632075" cy="533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smtClean="0">
                <a:solidFill>
                  <a:schemeClr val="bg1"/>
                </a:solidFill>
              </a:rPr>
              <a:t>ACCOUNTING  </a:t>
            </a:r>
          </a:p>
          <a:p>
            <a:r>
              <a:rPr lang="en-US" sz="1300" b="1" dirty="0" smtClean="0">
                <a:solidFill>
                  <a:schemeClr val="bg1"/>
                </a:solidFill>
              </a:rPr>
              <a:t>SOFTWARE SOLUTIONS</a:t>
            </a:r>
            <a:endParaRPr lang="en-MY" sz="1300" b="1" dirty="0">
              <a:solidFill>
                <a:schemeClr val="bg1"/>
              </a:solidFill>
            </a:endParaRPr>
          </a:p>
        </p:txBody>
      </p:sp>
      <p:sp>
        <p:nvSpPr>
          <p:cNvPr id="16" name="Rectangle 15"/>
          <p:cNvSpPr/>
          <p:nvPr/>
        </p:nvSpPr>
        <p:spPr>
          <a:xfrm>
            <a:off x="5638800" y="5748013"/>
            <a:ext cx="2514600" cy="652787"/>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DYNAMIC </a:t>
            </a:r>
          </a:p>
          <a:p>
            <a:pPr algn="r"/>
            <a:r>
              <a:rPr lang="en-US" sz="1200" b="1" dirty="0" smtClean="0">
                <a:solidFill>
                  <a:schemeClr val="bg1"/>
                </a:solidFill>
              </a:rPr>
              <a:t>DIGITAL ADS SOLUTIONS</a:t>
            </a:r>
            <a:endParaRPr lang="en-MY" sz="1200" b="1" dirty="0">
              <a:solidFill>
                <a:schemeClr val="bg1"/>
              </a:solidFill>
            </a:endParaRPr>
          </a:p>
        </p:txBody>
      </p:sp>
      <p:sp>
        <p:nvSpPr>
          <p:cNvPr id="18" name="TextBox 17"/>
          <p:cNvSpPr txBox="1"/>
          <p:nvPr/>
        </p:nvSpPr>
        <p:spPr>
          <a:xfrm>
            <a:off x="457200" y="2411264"/>
            <a:ext cx="2552700" cy="923330"/>
          </a:xfrm>
          <a:prstGeom prst="rect">
            <a:avLst/>
          </a:prstGeom>
          <a:noFill/>
        </p:spPr>
        <p:txBody>
          <a:bodyPr wrap="square" rtlCol="0">
            <a:spAutoFit/>
          </a:bodyPr>
          <a:lstStyle/>
          <a:p>
            <a:pPr algn="r"/>
            <a:r>
              <a:rPr lang="en-US" b="1" dirty="0" smtClean="0">
                <a:solidFill>
                  <a:schemeClr val="bg1"/>
                </a:solidFill>
              </a:rPr>
              <a:t>PI1M DASHBOARD</a:t>
            </a:r>
          </a:p>
          <a:p>
            <a:pPr algn="r"/>
            <a:r>
              <a:rPr lang="en-US" b="1" dirty="0" smtClean="0">
                <a:solidFill>
                  <a:schemeClr val="bg1"/>
                </a:solidFill>
              </a:rPr>
              <a:t>ENHANCEMENT &amp; EMPOWERMENT </a:t>
            </a:r>
            <a:endParaRPr lang="en-MY" b="1" dirty="0">
              <a:solidFill>
                <a:schemeClr val="bg1"/>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943600"/>
            <a:ext cx="748288" cy="334370"/>
          </a:xfrm>
          <a:prstGeom prst="rect">
            <a:avLst/>
          </a:prstGeom>
        </p:spPr>
      </p:pic>
      <p:graphicFrame>
        <p:nvGraphicFramePr>
          <p:cNvPr id="29" name="Chart 28"/>
          <p:cNvGraphicFramePr/>
          <p:nvPr>
            <p:extLst>
              <p:ext uri="{D42A27DB-BD31-4B8C-83A1-F6EECF244321}">
                <p14:modId xmlns:p14="http://schemas.microsoft.com/office/powerpoint/2010/main" val="441064255"/>
              </p:ext>
            </p:extLst>
          </p:nvPr>
        </p:nvGraphicFramePr>
        <p:xfrm>
          <a:off x="1676400" y="1126282"/>
          <a:ext cx="5371244" cy="3369518"/>
        </p:xfrm>
        <a:graphic>
          <a:graphicData uri="http://schemas.openxmlformats.org/drawingml/2006/chart">
            <c:chart xmlns:c="http://schemas.openxmlformats.org/drawingml/2006/chart" xmlns:r="http://schemas.openxmlformats.org/officeDocument/2006/relationships" r:id="rId6"/>
          </a:graphicData>
        </a:graphic>
      </p:graphicFrame>
      <p:grpSp>
        <p:nvGrpSpPr>
          <p:cNvPr id="30" name="Group 29"/>
          <p:cNvGrpSpPr/>
          <p:nvPr/>
        </p:nvGrpSpPr>
        <p:grpSpPr>
          <a:xfrm>
            <a:off x="4076700" y="2574082"/>
            <a:ext cx="800100" cy="737347"/>
            <a:chOff x="1481351" y="1600200"/>
            <a:chExt cx="1600200" cy="1270747"/>
          </a:xfrm>
        </p:grpSpPr>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1351" y="2667000"/>
              <a:ext cx="1600200" cy="203947"/>
            </a:xfrm>
            <a:prstGeom prst="rect">
              <a:avLst/>
            </a:prstGeom>
          </p:spPr>
        </p:pic>
        <p:pic>
          <p:nvPicPr>
            <p:cNvPr id="3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2099" y="1600200"/>
              <a:ext cx="147508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3" name="TextBox 32"/>
          <p:cNvSpPr txBox="1"/>
          <p:nvPr/>
        </p:nvSpPr>
        <p:spPr>
          <a:xfrm>
            <a:off x="5676900" y="2421682"/>
            <a:ext cx="2552700" cy="1200329"/>
          </a:xfrm>
          <a:prstGeom prst="rect">
            <a:avLst/>
          </a:prstGeom>
          <a:noFill/>
        </p:spPr>
        <p:txBody>
          <a:bodyPr wrap="square" rtlCol="0">
            <a:spAutoFit/>
          </a:bodyPr>
          <a:lstStyle/>
          <a:p>
            <a:r>
              <a:rPr lang="en-US" b="1" dirty="0" smtClean="0">
                <a:solidFill>
                  <a:schemeClr val="bg1"/>
                </a:solidFill>
              </a:rPr>
              <a:t>PI1M CENTRE</a:t>
            </a:r>
          </a:p>
          <a:p>
            <a:r>
              <a:rPr lang="en-US" b="1" dirty="0" smtClean="0">
                <a:solidFill>
                  <a:schemeClr val="bg1"/>
                </a:solidFill>
              </a:rPr>
              <a:t>VISIBILITY &amp; NEW SERVICE OFFEREINGS</a:t>
            </a:r>
            <a:endParaRPr lang="en-MY"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694" y="1828800"/>
            <a:ext cx="1245506" cy="124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743200"/>
            <a:ext cx="2438400" cy="627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rPr>
              <a:t>PI1M DASHBOARD</a:t>
            </a:r>
            <a:endParaRPr lang="en-US" dirty="0">
              <a:solidFill>
                <a:schemeClr val="bg1"/>
              </a:solidFill>
            </a:endParaRPr>
          </a:p>
        </p:txBody>
      </p:sp>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3" name="AutoShape 2" descr="https://encrypted-tbn2.gstatic.com/images?q=tbn:ANd9GcSfnmJmI80L8EG2mD7c8U6BEqj1sijqd9aeeAnu0-4Lk3-oGWq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352800"/>
            <a:ext cx="2362200" cy="57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5751135" y="4009591"/>
            <a:ext cx="3164266" cy="2246769"/>
          </a:xfrm>
          <a:prstGeom prst="rect">
            <a:avLst/>
          </a:prstGeom>
        </p:spPr>
        <p:txBody>
          <a:bodyPr wrap="square">
            <a:spAutoFit/>
          </a:bodyPr>
          <a:lstStyle/>
          <a:p>
            <a:pPr algn="just"/>
            <a:r>
              <a:rPr lang="en-MY" sz="1400" dirty="0">
                <a:solidFill>
                  <a:schemeClr val="bg1"/>
                </a:solidFill>
              </a:rPr>
              <a:t>Pi1M </a:t>
            </a:r>
            <a:r>
              <a:rPr lang="en-MY" sz="1400" dirty="0" smtClean="0">
                <a:solidFill>
                  <a:schemeClr val="bg1"/>
                </a:solidFill>
              </a:rPr>
              <a:t>Community Dashboard is an application built for the use inside PI1M. It design to cater for the needs in the various segment, namely communication, learning, business, health and administrative. This application expected would increase the local socio </a:t>
            </a:r>
            <a:r>
              <a:rPr lang="en-MY" sz="1400" dirty="0">
                <a:solidFill>
                  <a:schemeClr val="bg1"/>
                </a:solidFill>
              </a:rPr>
              <a:t>e</a:t>
            </a:r>
            <a:r>
              <a:rPr lang="en-MY" sz="1400" dirty="0" smtClean="0">
                <a:solidFill>
                  <a:schemeClr val="bg1"/>
                </a:solidFill>
              </a:rPr>
              <a:t>conomic  and bridging the digital leaps among urban and rural area</a:t>
            </a:r>
            <a:endParaRPr lang="en-MY" sz="1400" dirty="0">
              <a:solidFill>
                <a:schemeClr val="bg1"/>
              </a:solidFill>
            </a:endParaRP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133600"/>
            <a:ext cx="2286000" cy="60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295400"/>
            <a:ext cx="2506881" cy="77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440" y="3048000"/>
            <a:ext cx="5488560" cy="3308178"/>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p:cNvGrpSpPr/>
          <p:nvPr/>
        </p:nvGrpSpPr>
        <p:grpSpPr>
          <a:xfrm>
            <a:off x="2971801" y="1431967"/>
            <a:ext cx="1447799" cy="1692233"/>
            <a:chOff x="1905000" y="1371600"/>
            <a:chExt cx="1447799" cy="1692233"/>
          </a:xfrm>
        </p:grpSpPr>
        <p:grpSp>
          <p:nvGrpSpPr>
            <p:cNvPr id="15" name="Group 14"/>
            <p:cNvGrpSpPr/>
            <p:nvPr/>
          </p:nvGrpSpPr>
          <p:grpSpPr>
            <a:xfrm>
              <a:off x="2057400" y="1371600"/>
              <a:ext cx="1143000" cy="1600200"/>
              <a:chOff x="5148262" y="2921898"/>
              <a:chExt cx="1700212" cy="2340664"/>
            </a:xfrm>
          </p:grpSpPr>
          <p:sp>
            <p:nvSpPr>
              <p:cNvPr id="16" name="Oval 15"/>
              <p:cNvSpPr/>
              <p:nvPr/>
            </p:nvSpPr>
            <p:spPr>
              <a:xfrm>
                <a:off x="5148262" y="3562350"/>
                <a:ext cx="1700212" cy="1700212"/>
              </a:xfrm>
              <a:prstGeom prst="ellipse">
                <a:avLst/>
              </a:prstGeom>
              <a:solidFill>
                <a:srgbClr val="2E2E2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 17"/>
              <p:cNvSpPr/>
              <p:nvPr/>
            </p:nvSpPr>
            <p:spPr>
              <a:xfrm>
                <a:off x="5314949" y="3729037"/>
                <a:ext cx="1366838" cy="1366838"/>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 name="Group 18"/>
              <p:cNvGrpSpPr/>
              <p:nvPr/>
            </p:nvGrpSpPr>
            <p:grpSpPr>
              <a:xfrm>
                <a:off x="5576490" y="2921898"/>
                <a:ext cx="843756" cy="707127"/>
                <a:chOff x="5557440" y="2921898"/>
                <a:chExt cx="843756" cy="707127"/>
              </a:xfrm>
            </p:grpSpPr>
            <p:sp>
              <p:nvSpPr>
                <p:cNvPr id="22" name="Freeform 21"/>
                <p:cNvSpPr/>
                <p:nvPr/>
              </p:nvSpPr>
              <p:spPr>
                <a:xfrm>
                  <a:off x="5741986" y="3152776"/>
                  <a:ext cx="474664" cy="476249"/>
                </a:xfrm>
                <a:custGeom>
                  <a:avLst/>
                  <a:gdLst>
                    <a:gd name="connsiteX0" fmla="*/ 0 w 474664"/>
                    <a:gd name="connsiteY0" fmla="*/ 0 h 476249"/>
                    <a:gd name="connsiteX1" fmla="*/ 474664 w 474664"/>
                    <a:gd name="connsiteY1" fmla="*/ 0 h 476249"/>
                    <a:gd name="connsiteX2" fmla="*/ 474664 w 474664"/>
                    <a:gd name="connsiteY2" fmla="*/ 328612 h 476249"/>
                    <a:gd name="connsiteX3" fmla="*/ 323057 w 474664"/>
                    <a:gd name="connsiteY3" fmla="*/ 328612 h 476249"/>
                    <a:gd name="connsiteX4" fmla="*/ 323057 w 474664"/>
                    <a:gd name="connsiteY4" fmla="*/ 476249 h 476249"/>
                    <a:gd name="connsiteX5" fmla="*/ 151607 w 474664"/>
                    <a:gd name="connsiteY5" fmla="*/ 476249 h 476249"/>
                    <a:gd name="connsiteX6" fmla="*/ 151607 w 474664"/>
                    <a:gd name="connsiteY6" fmla="*/ 328612 h 476249"/>
                    <a:gd name="connsiteX7" fmla="*/ 0 w 474664"/>
                    <a:gd name="connsiteY7" fmla="*/ 328612 h 47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664" h="476249">
                      <a:moveTo>
                        <a:pt x="0" y="0"/>
                      </a:moveTo>
                      <a:lnTo>
                        <a:pt x="474664" y="0"/>
                      </a:lnTo>
                      <a:lnTo>
                        <a:pt x="474664" y="328612"/>
                      </a:lnTo>
                      <a:lnTo>
                        <a:pt x="323057" y="328612"/>
                      </a:lnTo>
                      <a:lnTo>
                        <a:pt x="323057" y="476249"/>
                      </a:lnTo>
                      <a:lnTo>
                        <a:pt x="151607" y="476249"/>
                      </a:lnTo>
                      <a:lnTo>
                        <a:pt x="151607" y="328612"/>
                      </a:lnTo>
                      <a:lnTo>
                        <a:pt x="0" y="328612"/>
                      </a:lnTo>
                      <a:close/>
                    </a:path>
                  </a:pathLst>
                </a:custGeom>
                <a:solidFill>
                  <a:srgbClr val="2E2E2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p:cNvSpPr/>
                <p:nvPr/>
              </p:nvSpPr>
              <p:spPr>
                <a:xfrm>
                  <a:off x="5557440" y="2921898"/>
                  <a:ext cx="843756" cy="384176"/>
                </a:xfrm>
                <a:prstGeom prst="ellipse">
                  <a:avLst/>
                </a:prstGeom>
                <a:noFill/>
                <a:ln w="171450">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0" name="Rounded Rectangle 19"/>
              <p:cNvSpPr/>
              <p:nvPr/>
            </p:nvSpPr>
            <p:spPr>
              <a:xfrm rot="2700000">
                <a:off x="6572680" y="3607403"/>
                <a:ext cx="203512" cy="339256"/>
              </a:xfrm>
              <a:prstGeom prst="roundRect">
                <a:avLst/>
              </a:prstGeom>
              <a:solidFill>
                <a:srgbClr val="2E2E2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24" name="Chart 23"/>
            <p:cNvGraphicFramePr/>
            <p:nvPr>
              <p:extLst>
                <p:ext uri="{D42A27DB-BD31-4B8C-83A1-F6EECF244321}">
                  <p14:modId xmlns:p14="http://schemas.microsoft.com/office/powerpoint/2010/main" val="3289468337"/>
                </p:ext>
              </p:extLst>
            </p:nvPr>
          </p:nvGraphicFramePr>
          <p:xfrm>
            <a:off x="1905000" y="1692234"/>
            <a:ext cx="1447799" cy="1371599"/>
          </p:xfrm>
          <a:graphic>
            <a:graphicData uri="http://schemas.openxmlformats.org/drawingml/2006/chart">
              <c:chart xmlns:c="http://schemas.openxmlformats.org/drawingml/2006/chart" xmlns:r="http://schemas.openxmlformats.org/officeDocument/2006/relationships" r:id="rId9"/>
            </a:graphicData>
          </a:graphic>
        </p:graphicFrame>
        <p:sp>
          <p:nvSpPr>
            <p:cNvPr id="5" name="Oval 4"/>
            <p:cNvSpPr/>
            <p:nvPr/>
          </p:nvSpPr>
          <p:spPr>
            <a:xfrm>
              <a:off x="2286000" y="2026644"/>
              <a:ext cx="685800" cy="727957"/>
            </a:xfrm>
            <a:prstGeom prst="ellipse">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pic>
        <p:nvPicPr>
          <p:cNvPr id="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2104" y="2331883"/>
            <a:ext cx="557212" cy="239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26440" y="2918211"/>
            <a:ext cx="233935" cy="24919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1" name="Straight Connector 10"/>
          <p:cNvCxnSpPr>
            <a:endCxn id="9" idx="3"/>
          </p:cNvCxnSpPr>
          <p:nvPr/>
        </p:nvCxnSpPr>
        <p:spPr>
          <a:xfrm flipH="1">
            <a:off x="460375" y="2814968"/>
            <a:ext cx="2775885" cy="1349238"/>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84567" y="1649849"/>
            <a:ext cx="2439633" cy="1169551"/>
          </a:xfrm>
          <a:prstGeom prst="rect">
            <a:avLst/>
          </a:prstGeom>
        </p:spPr>
        <p:txBody>
          <a:bodyPr wrap="square">
            <a:spAutoFit/>
          </a:bodyPr>
          <a:lstStyle/>
          <a:p>
            <a:pPr algn="r"/>
            <a:r>
              <a:rPr lang="en-US" sz="1400" b="1" dirty="0" smtClean="0">
                <a:solidFill>
                  <a:srgbClr val="FF0000"/>
                </a:solidFill>
              </a:rPr>
              <a:t>Enhance the function of PI1M Dashboard with dynamic , practical and business sound solutions</a:t>
            </a:r>
            <a:endParaRPr lang="en-MY" sz="1400" b="1" dirty="0">
              <a:solidFill>
                <a:srgbClr val="FF0000"/>
              </a:solidFill>
            </a:endParaRPr>
          </a:p>
        </p:txBody>
      </p:sp>
    </p:spTree>
    <p:extLst>
      <p:ext uri="{BB962C8B-B14F-4D97-AF65-F5344CB8AC3E}">
        <p14:creationId xmlns:p14="http://schemas.microsoft.com/office/powerpoint/2010/main" val="2939780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10" name="Title 1"/>
          <p:cNvSpPr>
            <a:spLocks noGrp="1"/>
          </p:cNvSpPr>
          <p:nvPr>
            <p:ph type="title"/>
          </p:nvPr>
        </p:nvSpPr>
        <p:spPr>
          <a:xfrm>
            <a:off x="307848" y="228600"/>
            <a:ext cx="8534400" cy="758952"/>
          </a:xfrm>
        </p:spPr>
        <p:txBody>
          <a:bodyPr>
            <a:normAutofit fontScale="90000"/>
          </a:bodyPr>
          <a:lstStyle/>
          <a:p>
            <a:r>
              <a:rPr lang="en-US" sz="2800" dirty="0" smtClean="0">
                <a:solidFill>
                  <a:schemeClr val="bg1"/>
                </a:solidFill>
              </a:rPr>
              <a:t>BUSINESS ACCOUNTING SOLUTIONS OFFERINGS </a:t>
            </a:r>
            <a:endParaRPr lang="en-US" sz="2800" dirty="0">
              <a:solidFill>
                <a:schemeClr val="bg1"/>
              </a:solidFill>
            </a:endParaRPr>
          </a:p>
        </p:txBody>
      </p:sp>
      <p:grpSp>
        <p:nvGrpSpPr>
          <p:cNvPr id="11" name="Group 10"/>
          <p:cNvGrpSpPr/>
          <p:nvPr/>
        </p:nvGrpSpPr>
        <p:grpSpPr>
          <a:xfrm>
            <a:off x="269874" y="1372054"/>
            <a:ext cx="8683625" cy="3733346"/>
            <a:chOff x="269874" y="1600654"/>
            <a:chExt cx="8683625" cy="3733346"/>
          </a:xfrm>
        </p:grpSpPr>
        <p:graphicFrame>
          <p:nvGraphicFramePr>
            <p:cNvPr id="12" name="Diagram 11"/>
            <p:cNvGraphicFramePr/>
            <p:nvPr>
              <p:extLst>
                <p:ext uri="{D42A27DB-BD31-4B8C-83A1-F6EECF244321}">
                  <p14:modId xmlns:p14="http://schemas.microsoft.com/office/powerpoint/2010/main" val="2376085613"/>
                </p:ext>
              </p:extLst>
            </p:nvPr>
          </p:nvGraphicFramePr>
          <p:xfrm>
            <a:off x="269874" y="1600654"/>
            <a:ext cx="8683625" cy="3733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0800" y="1676400"/>
              <a:ext cx="1290623" cy="514247"/>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0200" y="1719682"/>
              <a:ext cx="1581926" cy="490118"/>
            </a:xfrm>
            <a:prstGeom prst="rect">
              <a:avLst/>
            </a:prstGeom>
          </p:spPr>
        </p:pic>
      </p:grpSp>
      <p:sp>
        <p:nvSpPr>
          <p:cNvPr id="15" name="Rectangle 14"/>
          <p:cNvSpPr/>
          <p:nvPr/>
        </p:nvSpPr>
        <p:spPr>
          <a:xfrm>
            <a:off x="307975" y="4847272"/>
            <a:ext cx="8607425" cy="1477328"/>
          </a:xfrm>
          <a:prstGeom prst="rect">
            <a:avLst/>
          </a:prstGeom>
        </p:spPr>
        <p:txBody>
          <a:bodyPr wrap="square">
            <a:spAutoFit/>
          </a:bodyPr>
          <a:lstStyle/>
          <a:p>
            <a:pPr marL="285750" lvl="0" indent="-285750" algn="just">
              <a:buFont typeface="Arial" panose="020B0604020202020204" pitchFamily="34" charset="0"/>
              <a:buChar char="•"/>
            </a:pPr>
            <a:r>
              <a:rPr lang="en-US" dirty="0" smtClean="0">
                <a:solidFill>
                  <a:schemeClr val="bg1"/>
                </a:solidFill>
                <a:latin typeface="Calibri" panose="020F0502020204030204" pitchFamily="34" charset="0"/>
                <a:ea typeface="Calibri"/>
                <a:cs typeface="Calibri"/>
                <a:sym typeface="Calibri"/>
              </a:rPr>
              <a:t>Equip PI1M </a:t>
            </a:r>
            <a:r>
              <a:rPr lang="en-US" dirty="0">
                <a:solidFill>
                  <a:schemeClr val="bg1"/>
                </a:solidFill>
                <a:latin typeface="Calibri" panose="020F0502020204030204" pitchFamily="34" charset="0"/>
                <a:ea typeface="Calibri"/>
                <a:cs typeface="Calibri"/>
                <a:sym typeface="Calibri"/>
              </a:rPr>
              <a:t>Centre with comprehensive &amp; </a:t>
            </a:r>
            <a:r>
              <a:rPr lang="en-US" dirty="0" smtClean="0">
                <a:solidFill>
                  <a:srgbClr val="FF0000"/>
                </a:solidFill>
                <a:latin typeface="Calibri" panose="020F0502020204030204" pitchFamily="34" charset="0"/>
                <a:ea typeface="Calibri"/>
                <a:cs typeface="Calibri"/>
                <a:sym typeface="Calibri"/>
              </a:rPr>
              <a:t>FREE USAGE </a:t>
            </a:r>
            <a:r>
              <a:rPr lang="en-US" dirty="0" smtClean="0">
                <a:solidFill>
                  <a:schemeClr val="bg1"/>
                </a:solidFill>
                <a:latin typeface="Calibri" panose="020F0502020204030204" pitchFamily="34" charset="0"/>
                <a:ea typeface="Calibri"/>
                <a:cs typeface="Calibri"/>
                <a:sym typeface="Calibri"/>
              </a:rPr>
              <a:t>of high </a:t>
            </a:r>
            <a:r>
              <a:rPr lang="en-US" dirty="0">
                <a:solidFill>
                  <a:schemeClr val="bg1"/>
                </a:solidFill>
                <a:latin typeface="Calibri" panose="020F0502020204030204" pitchFamily="34" charset="0"/>
                <a:ea typeface="Calibri"/>
                <a:cs typeface="Calibri"/>
                <a:sym typeface="Calibri"/>
              </a:rPr>
              <a:t>value added accounting software </a:t>
            </a:r>
            <a:endParaRPr lang="en-US" dirty="0" smtClean="0">
              <a:solidFill>
                <a:schemeClr val="bg1"/>
              </a:solidFill>
              <a:latin typeface="Calibri" panose="020F0502020204030204" pitchFamily="34" charset="0"/>
              <a:ea typeface="Calibri"/>
              <a:cs typeface="Calibri"/>
              <a:sym typeface="Calibri"/>
            </a:endParaRPr>
          </a:p>
          <a:p>
            <a:pPr marL="285750" indent="-285750" algn="just">
              <a:buFont typeface="Arial" panose="020B0604020202020204" pitchFamily="34" charset="0"/>
              <a:buChar char="•"/>
            </a:pPr>
            <a:r>
              <a:rPr lang="en-US" dirty="0">
                <a:solidFill>
                  <a:schemeClr val="bg1"/>
                </a:solidFill>
                <a:latin typeface="Calibri" panose="020F0502020204030204" pitchFamily="34" charset="0"/>
                <a:ea typeface="Calibri"/>
                <a:cs typeface="Calibri"/>
                <a:sym typeface="Calibri"/>
              </a:rPr>
              <a:t>Groom &amp; nurture a </a:t>
            </a:r>
            <a:r>
              <a:rPr lang="en-US" dirty="0" smtClean="0">
                <a:solidFill>
                  <a:srgbClr val="FF0000"/>
                </a:solidFill>
                <a:latin typeface="Calibri" panose="020F0502020204030204" pitchFamily="34" charset="0"/>
                <a:ea typeface="Calibri"/>
                <a:cs typeface="Calibri"/>
                <a:sym typeface="Calibri"/>
              </a:rPr>
              <a:t>FINANCIAL, MANAGEMENT &amp; BUSINESS SOUND</a:t>
            </a:r>
            <a:r>
              <a:rPr lang="en-US" dirty="0" smtClean="0">
                <a:solidFill>
                  <a:schemeClr val="bg1"/>
                </a:solidFill>
                <a:latin typeface="Calibri" panose="020F0502020204030204" pitchFamily="34" charset="0"/>
                <a:ea typeface="Calibri"/>
                <a:cs typeface="Calibri"/>
                <a:sym typeface="Calibri"/>
              </a:rPr>
              <a:t> entrepreneurs in rural areas</a:t>
            </a:r>
          </a:p>
          <a:p>
            <a:pPr marL="285750" indent="-285750" algn="just">
              <a:buFont typeface="Arial" panose="020B0604020202020204" pitchFamily="34" charset="0"/>
              <a:buChar char="•"/>
            </a:pPr>
            <a:r>
              <a:rPr lang="en-US" dirty="0" smtClean="0">
                <a:solidFill>
                  <a:schemeClr val="bg1"/>
                </a:solidFill>
                <a:latin typeface="Calibri" panose="020F0502020204030204" pitchFamily="34" charset="0"/>
                <a:sym typeface="Calibri"/>
              </a:rPr>
              <a:t>Increase </a:t>
            </a:r>
            <a:r>
              <a:rPr lang="en-US" dirty="0" smtClean="0">
                <a:solidFill>
                  <a:srgbClr val="FF0000"/>
                </a:solidFill>
                <a:latin typeface="Calibri" panose="020F0502020204030204" pitchFamily="34" charset="0"/>
                <a:sym typeface="Calibri"/>
              </a:rPr>
              <a:t>PI1M BUSINESS RELEVANCY</a:t>
            </a:r>
            <a:r>
              <a:rPr lang="en-US" dirty="0" smtClean="0">
                <a:solidFill>
                  <a:schemeClr val="bg1"/>
                </a:solidFill>
                <a:latin typeface="Calibri" panose="020F0502020204030204" pitchFamily="34" charset="0"/>
                <a:sym typeface="Calibri"/>
              </a:rPr>
              <a:t> to its respective communities </a:t>
            </a:r>
            <a:endParaRPr lang="en-MY" dirty="0">
              <a:solidFill>
                <a:schemeClr val="bg1"/>
              </a:solidFill>
              <a:latin typeface="Calibri" panose="020F0502020204030204" pitchFamily="34" charset="0"/>
            </a:endParaRPr>
          </a:p>
        </p:txBody>
      </p:sp>
      <p:sp>
        <p:nvSpPr>
          <p:cNvPr id="16" name="TextBox 15"/>
          <p:cNvSpPr txBox="1"/>
          <p:nvPr/>
        </p:nvSpPr>
        <p:spPr>
          <a:xfrm>
            <a:off x="307975" y="2526268"/>
            <a:ext cx="387535" cy="369332"/>
          </a:xfrm>
          <a:prstGeom prst="rect">
            <a:avLst/>
          </a:prstGeom>
          <a:noFill/>
        </p:spPr>
        <p:txBody>
          <a:bodyPr wrap="square" rtlCol="0">
            <a:spAutoFit/>
          </a:bodyPr>
          <a:lstStyle/>
          <a:p>
            <a:r>
              <a:rPr lang="en-US" dirty="0" smtClean="0">
                <a:solidFill>
                  <a:schemeClr val="bg1"/>
                </a:solidFill>
              </a:rPr>
              <a:t>1</a:t>
            </a:r>
            <a:endParaRPr lang="en-MY" dirty="0">
              <a:solidFill>
                <a:schemeClr val="bg1"/>
              </a:solidFill>
            </a:endParaRPr>
          </a:p>
        </p:txBody>
      </p:sp>
      <p:sp>
        <p:nvSpPr>
          <p:cNvPr id="17" name="TextBox 16"/>
          <p:cNvSpPr txBox="1"/>
          <p:nvPr/>
        </p:nvSpPr>
        <p:spPr>
          <a:xfrm>
            <a:off x="4870265" y="2514600"/>
            <a:ext cx="387535" cy="381000"/>
          </a:xfrm>
          <a:prstGeom prst="rect">
            <a:avLst/>
          </a:prstGeom>
          <a:noFill/>
        </p:spPr>
        <p:txBody>
          <a:bodyPr wrap="square" rtlCol="0">
            <a:spAutoFit/>
          </a:bodyPr>
          <a:lstStyle/>
          <a:p>
            <a:r>
              <a:rPr lang="en-US" dirty="0" smtClean="0">
                <a:solidFill>
                  <a:schemeClr val="bg1"/>
                </a:solidFill>
              </a:rPr>
              <a:t>1</a:t>
            </a:r>
            <a:endParaRPr lang="en-MY" dirty="0">
              <a:solidFill>
                <a:schemeClr val="bg1"/>
              </a:solidFill>
            </a:endParaRPr>
          </a:p>
        </p:txBody>
      </p:sp>
      <p:sp>
        <p:nvSpPr>
          <p:cNvPr id="18" name="TextBox 17"/>
          <p:cNvSpPr txBox="1"/>
          <p:nvPr/>
        </p:nvSpPr>
        <p:spPr>
          <a:xfrm>
            <a:off x="307975" y="3059668"/>
            <a:ext cx="385931" cy="369332"/>
          </a:xfrm>
          <a:prstGeom prst="rect">
            <a:avLst/>
          </a:prstGeom>
          <a:noFill/>
        </p:spPr>
        <p:txBody>
          <a:bodyPr wrap="square" rtlCol="0">
            <a:spAutoFit/>
          </a:bodyPr>
          <a:lstStyle/>
          <a:p>
            <a:r>
              <a:rPr lang="en-US" dirty="0">
                <a:solidFill>
                  <a:schemeClr val="bg1"/>
                </a:solidFill>
              </a:rPr>
              <a:t>2</a:t>
            </a:r>
            <a:endParaRPr lang="en-MY" dirty="0">
              <a:solidFill>
                <a:schemeClr val="bg1"/>
              </a:solidFill>
            </a:endParaRPr>
          </a:p>
        </p:txBody>
      </p:sp>
      <p:sp>
        <p:nvSpPr>
          <p:cNvPr id="19" name="TextBox 18"/>
          <p:cNvSpPr txBox="1"/>
          <p:nvPr/>
        </p:nvSpPr>
        <p:spPr>
          <a:xfrm>
            <a:off x="4870265" y="3048000"/>
            <a:ext cx="390863" cy="381000"/>
          </a:xfrm>
          <a:prstGeom prst="rect">
            <a:avLst/>
          </a:prstGeom>
          <a:noFill/>
        </p:spPr>
        <p:txBody>
          <a:bodyPr wrap="square" rtlCol="0">
            <a:spAutoFit/>
          </a:bodyPr>
          <a:lstStyle/>
          <a:p>
            <a:r>
              <a:rPr lang="en-US" dirty="0">
                <a:solidFill>
                  <a:schemeClr val="bg1"/>
                </a:solidFill>
              </a:rPr>
              <a:t>2</a:t>
            </a:r>
            <a:endParaRPr lang="en-MY" dirty="0">
              <a:solidFill>
                <a:schemeClr val="bg1"/>
              </a:solidFill>
            </a:endParaRPr>
          </a:p>
        </p:txBody>
      </p:sp>
      <p:sp>
        <p:nvSpPr>
          <p:cNvPr id="20" name="TextBox 19"/>
          <p:cNvSpPr txBox="1"/>
          <p:nvPr/>
        </p:nvSpPr>
        <p:spPr>
          <a:xfrm>
            <a:off x="307975" y="3505200"/>
            <a:ext cx="384329" cy="369332"/>
          </a:xfrm>
          <a:prstGeom prst="rect">
            <a:avLst/>
          </a:prstGeom>
          <a:noFill/>
        </p:spPr>
        <p:txBody>
          <a:bodyPr wrap="square" rtlCol="0">
            <a:spAutoFit/>
          </a:bodyPr>
          <a:lstStyle/>
          <a:p>
            <a:r>
              <a:rPr lang="en-US" dirty="0" smtClean="0">
                <a:solidFill>
                  <a:schemeClr val="bg1"/>
                </a:solidFill>
              </a:rPr>
              <a:t>3</a:t>
            </a:r>
            <a:endParaRPr lang="en-MY" dirty="0">
              <a:solidFill>
                <a:schemeClr val="bg1"/>
              </a:solidFill>
            </a:endParaRPr>
          </a:p>
        </p:txBody>
      </p:sp>
      <p:sp>
        <p:nvSpPr>
          <p:cNvPr id="21" name="TextBox 20"/>
          <p:cNvSpPr txBox="1"/>
          <p:nvPr/>
        </p:nvSpPr>
        <p:spPr>
          <a:xfrm>
            <a:off x="307975" y="4050268"/>
            <a:ext cx="387535" cy="369332"/>
          </a:xfrm>
          <a:prstGeom prst="rect">
            <a:avLst/>
          </a:prstGeom>
          <a:noFill/>
        </p:spPr>
        <p:txBody>
          <a:bodyPr wrap="square" rtlCol="0">
            <a:spAutoFit/>
          </a:bodyPr>
          <a:lstStyle/>
          <a:p>
            <a:r>
              <a:rPr lang="en-US" dirty="0" smtClean="0">
                <a:solidFill>
                  <a:schemeClr val="bg1"/>
                </a:solidFill>
              </a:rPr>
              <a:t>4</a:t>
            </a:r>
            <a:endParaRPr lang="en-MY" dirty="0">
              <a:solidFill>
                <a:schemeClr val="bg1"/>
              </a:solidFill>
            </a:endParaRPr>
          </a:p>
        </p:txBody>
      </p:sp>
      <p:sp>
        <p:nvSpPr>
          <p:cNvPr id="22" name="TextBox 21"/>
          <p:cNvSpPr txBox="1"/>
          <p:nvPr/>
        </p:nvSpPr>
        <p:spPr>
          <a:xfrm>
            <a:off x="4876800" y="3505200"/>
            <a:ext cx="384329" cy="369332"/>
          </a:xfrm>
          <a:prstGeom prst="rect">
            <a:avLst/>
          </a:prstGeom>
          <a:noFill/>
        </p:spPr>
        <p:txBody>
          <a:bodyPr wrap="square" rtlCol="0">
            <a:spAutoFit/>
          </a:bodyPr>
          <a:lstStyle/>
          <a:p>
            <a:r>
              <a:rPr lang="en-US" dirty="0" smtClean="0">
                <a:solidFill>
                  <a:schemeClr val="bg1"/>
                </a:solidFill>
              </a:rPr>
              <a:t>3</a:t>
            </a:r>
            <a:endParaRPr lang="en-MY" dirty="0">
              <a:solidFill>
                <a:schemeClr val="bg1"/>
              </a:solidFill>
            </a:endParaRPr>
          </a:p>
        </p:txBody>
      </p:sp>
      <p:sp>
        <p:nvSpPr>
          <p:cNvPr id="23" name="TextBox 22"/>
          <p:cNvSpPr txBox="1"/>
          <p:nvPr/>
        </p:nvSpPr>
        <p:spPr>
          <a:xfrm>
            <a:off x="4870265" y="4038600"/>
            <a:ext cx="387535" cy="369332"/>
          </a:xfrm>
          <a:prstGeom prst="rect">
            <a:avLst/>
          </a:prstGeom>
          <a:noFill/>
        </p:spPr>
        <p:txBody>
          <a:bodyPr wrap="square" rtlCol="0">
            <a:spAutoFit/>
          </a:bodyPr>
          <a:lstStyle/>
          <a:p>
            <a:r>
              <a:rPr lang="en-US" dirty="0" smtClean="0">
                <a:solidFill>
                  <a:schemeClr val="bg1"/>
                </a:solidFill>
              </a:rPr>
              <a:t>4</a:t>
            </a:r>
            <a:endParaRPr lang="en-MY" dirty="0">
              <a:solidFill>
                <a:schemeClr val="bg1"/>
              </a:solidFill>
            </a:endParaRPr>
          </a:p>
        </p:txBody>
      </p:sp>
    </p:spTree>
    <p:extLst>
      <p:ext uri="{BB962C8B-B14F-4D97-AF65-F5344CB8AC3E}">
        <p14:creationId xmlns:p14="http://schemas.microsoft.com/office/powerpoint/2010/main" val="2234595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24" name="TextBox 23"/>
          <p:cNvSpPr txBox="1"/>
          <p:nvPr/>
        </p:nvSpPr>
        <p:spPr>
          <a:xfrm>
            <a:off x="323327" y="5493603"/>
            <a:ext cx="4782073" cy="830997"/>
          </a:xfrm>
          <a:prstGeom prst="rect">
            <a:avLst/>
          </a:prstGeom>
          <a:noFill/>
        </p:spPr>
        <p:txBody>
          <a:bodyPr wrap="square" rtlCol="0">
            <a:spAutoFit/>
          </a:bodyPr>
          <a:lstStyle/>
          <a:p>
            <a:pPr algn="just"/>
            <a:r>
              <a:rPr lang="en-US" sz="1600" dirty="0" smtClean="0">
                <a:solidFill>
                  <a:schemeClr val="bg1"/>
                </a:solidFill>
              </a:rPr>
              <a:t>Position PI1M as </a:t>
            </a:r>
            <a:r>
              <a:rPr lang="en-US" sz="1600" dirty="0" smtClean="0">
                <a:solidFill>
                  <a:srgbClr val="FF0000"/>
                </a:solidFill>
              </a:rPr>
              <a:t>HUB OF ADVERTISEMENT </a:t>
            </a:r>
            <a:r>
              <a:rPr lang="en-US" sz="1600" dirty="0" smtClean="0">
                <a:solidFill>
                  <a:schemeClr val="bg1"/>
                </a:solidFill>
              </a:rPr>
              <a:t>and </a:t>
            </a:r>
            <a:r>
              <a:rPr lang="en-US" sz="1600" dirty="0" smtClean="0">
                <a:solidFill>
                  <a:srgbClr val="FF0000"/>
                </a:solidFill>
              </a:rPr>
              <a:t>INCREASE PI1M BUSINESS VISIBILITY </a:t>
            </a:r>
            <a:r>
              <a:rPr lang="en-US" sz="1600" dirty="0" smtClean="0">
                <a:solidFill>
                  <a:schemeClr val="bg1"/>
                </a:solidFill>
              </a:rPr>
              <a:t>to public, advertisers and business communities </a:t>
            </a:r>
            <a:endParaRPr lang="en-MY" sz="1600" dirty="0">
              <a:solidFill>
                <a:schemeClr val="bg1"/>
              </a:solidFill>
            </a:endParaRPr>
          </a:p>
        </p:txBody>
      </p:sp>
      <p:sp>
        <p:nvSpPr>
          <p:cNvPr id="34" name="Rectangle 33"/>
          <p:cNvSpPr/>
          <p:nvPr/>
        </p:nvSpPr>
        <p:spPr>
          <a:xfrm>
            <a:off x="5105400" y="5969913"/>
            <a:ext cx="3900417" cy="430887"/>
          </a:xfrm>
          <a:prstGeom prst="rect">
            <a:avLst/>
          </a:prstGeom>
        </p:spPr>
        <p:txBody>
          <a:bodyPr wrap="square">
            <a:spAutoFit/>
          </a:bodyPr>
          <a:lstStyle/>
          <a:p>
            <a:pPr algn="ctr"/>
            <a:r>
              <a:rPr lang="en-MY" sz="1100" dirty="0" smtClean="0">
                <a:solidFill>
                  <a:schemeClr val="bg1"/>
                </a:solidFill>
              </a:rPr>
              <a:t>Screen Sample</a:t>
            </a:r>
          </a:p>
          <a:p>
            <a:pPr algn="ctr"/>
            <a:r>
              <a:rPr lang="en-MY" sz="1100" b="1" dirty="0" smtClean="0">
                <a:solidFill>
                  <a:schemeClr val="bg1"/>
                </a:solidFill>
              </a:rPr>
              <a:t>AFTER</a:t>
            </a:r>
            <a:r>
              <a:rPr lang="en-MY" sz="1100" dirty="0" smtClean="0">
                <a:solidFill>
                  <a:schemeClr val="bg1"/>
                </a:solidFill>
              </a:rPr>
              <a:t> the Ads Injection </a:t>
            </a:r>
            <a:endParaRPr lang="en-MY" sz="1100" dirty="0">
              <a:solidFill>
                <a:schemeClr val="bg1"/>
              </a:solidFill>
            </a:endParaRPr>
          </a:p>
        </p:txBody>
      </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5528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5105400" y="3429000"/>
            <a:ext cx="3900417" cy="430887"/>
          </a:xfrm>
          <a:prstGeom prst="rect">
            <a:avLst/>
          </a:prstGeom>
        </p:spPr>
        <p:txBody>
          <a:bodyPr wrap="square">
            <a:spAutoFit/>
          </a:bodyPr>
          <a:lstStyle/>
          <a:p>
            <a:pPr algn="ctr"/>
            <a:r>
              <a:rPr lang="en-MY" sz="1100" dirty="0" smtClean="0">
                <a:solidFill>
                  <a:schemeClr val="bg1"/>
                </a:solidFill>
              </a:rPr>
              <a:t>Screen Sample</a:t>
            </a:r>
          </a:p>
          <a:p>
            <a:pPr algn="ctr"/>
            <a:r>
              <a:rPr lang="en-MY" sz="1100" b="1" dirty="0" smtClean="0">
                <a:solidFill>
                  <a:schemeClr val="bg1"/>
                </a:solidFill>
              </a:rPr>
              <a:t>BEFORE</a:t>
            </a:r>
            <a:r>
              <a:rPr lang="en-MY" sz="1100" dirty="0" smtClean="0">
                <a:solidFill>
                  <a:schemeClr val="bg1"/>
                </a:solidFill>
              </a:rPr>
              <a:t> the Ads Injection </a:t>
            </a:r>
            <a:endParaRPr lang="en-MY" sz="1100" dirty="0">
              <a:solidFill>
                <a:schemeClr val="bg1"/>
              </a:solidFill>
            </a:endParaRPr>
          </a:p>
        </p:txBody>
      </p:sp>
      <p:pic>
        <p:nvPicPr>
          <p:cNvPr id="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905250"/>
            <a:ext cx="35814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Group 37"/>
          <p:cNvGrpSpPr/>
          <p:nvPr/>
        </p:nvGrpSpPr>
        <p:grpSpPr>
          <a:xfrm>
            <a:off x="304800" y="2433637"/>
            <a:ext cx="3962400" cy="2777437"/>
            <a:chOff x="3504530" y="1268760"/>
            <a:chExt cx="4814884" cy="3272444"/>
          </a:xfrm>
        </p:grpSpPr>
        <p:sp>
          <p:nvSpPr>
            <p:cNvPr id="39" name="Freeform 38"/>
            <p:cNvSpPr/>
            <p:nvPr/>
          </p:nvSpPr>
          <p:spPr>
            <a:xfrm rot="5400000">
              <a:off x="4678035" y="598493"/>
              <a:ext cx="2467874" cy="3808408"/>
            </a:xfrm>
            <a:custGeom>
              <a:avLst/>
              <a:gdLst>
                <a:gd name="connsiteX0" fmla="*/ 0 w 2467874"/>
                <a:gd name="connsiteY0" fmla="*/ 3565075 h 3808408"/>
                <a:gd name="connsiteX1" fmla="*/ 0 w 2467874"/>
                <a:gd name="connsiteY1" fmla="*/ 243332 h 3808408"/>
                <a:gd name="connsiteX2" fmla="*/ 243333 w 2467874"/>
                <a:gd name="connsiteY2" fmla="*/ 0 h 3808408"/>
                <a:gd name="connsiteX3" fmla="*/ 2467874 w 2467874"/>
                <a:gd name="connsiteY3" fmla="*/ 0 h 3808408"/>
                <a:gd name="connsiteX4" fmla="*/ 2467874 w 2467874"/>
                <a:gd name="connsiteY4" fmla="*/ 3808408 h 3808408"/>
                <a:gd name="connsiteX5" fmla="*/ 243333 w 2467874"/>
                <a:gd name="connsiteY5" fmla="*/ 3808408 h 3808408"/>
                <a:gd name="connsiteX6" fmla="*/ 0 w 2467874"/>
                <a:gd name="connsiteY6" fmla="*/ 3565075 h 380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874" h="3808408">
                  <a:moveTo>
                    <a:pt x="0" y="3565075"/>
                  </a:moveTo>
                  <a:lnTo>
                    <a:pt x="0" y="243332"/>
                  </a:lnTo>
                  <a:cubicBezTo>
                    <a:pt x="0" y="108944"/>
                    <a:pt x="108944" y="0"/>
                    <a:pt x="243333" y="0"/>
                  </a:cubicBezTo>
                  <a:lnTo>
                    <a:pt x="2467874" y="0"/>
                  </a:lnTo>
                  <a:lnTo>
                    <a:pt x="2467874" y="3808408"/>
                  </a:lnTo>
                  <a:lnTo>
                    <a:pt x="243333" y="3808408"/>
                  </a:lnTo>
                  <a:cubicBezTo>
                    <a:pt x="108944" y="3808408"/>
                    <a:pt x="0" y="3699464"/>
                    <a:pt x="0" y="3565075"/>
                  </a:cubicBezTo>
                  <a:close/>
                </a:path>
              </a:pathLst>
            </a:cu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40" name="Rectangle 39"/>
            <p:cNvSpPr/>
            <p:nvPr/>
          </p:nvSpPr>
          <p:spPr>
            <a:xfrm rot="5400000">
              <a:off x="4968203" y="920411"/>
              <a:ext cx="1887538" cy="318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41" name="Freeform 40"/>
            <p:cNvSpPr/>
            <p:nvPr/>
          </p:nvSpPr>
          <p:spPr>
            <a:xfrm>
              <a:off x="3504555" y="4383411"/>
              <a:ext cx="4814835" cy="157793"/>
            </a:xfrm>
            <a:custGeom>
              <a:avLst/>
              <a:gdLst>
                <a:gd name="connsiteX0" fmla="*/ 0 w 4814835"/>
                <a:gd name="connsiteY0" fmla="*/ 0 h 157793"/>
                <a:gd name="connsiteX1" fmla="*/ 4814835 w 4814835"/>
                <a:gd name="connsiteY1" fmla="*/ 0 h 157793"/>
                <a:gd name="connsiteX2" fmla="*/ 4802450 w 4814835"/>
                <a:gd name="connsiteY2" fmla="*/ 61346 h 157793"/>
                <a:gd name="connsiteX3" fmla="*/ 4656945 w 4814835"/>
                <a:gd name="connsiteY3" fmla="*/ 157793 h 157793"/>
                <a:gd name="connsiteX4" fmla="*/ 157890 w 4814835"/>
                <a:gd name="connsiteY4" fmla="*/ 157793 h 157793"/>
                <a:gd name="connsiteX5" fmla="*/ 12385 w 4814835"/>
                <a:gd name="connsiteY5" fmla="*/ 61346 h 15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4835" h="157793">
                  <a:moveTo>
                    <a:pt x="0" y="0"/>
                  </a:moveTo>
                  <a:lnTo>
                    <a:pt x="4814835" y="0"/>
                  </a:lnTo>
                  <a:lnTo>
                    <a:pt x="4802450" y="61346"/>
                  </a:lnTo>
                  <a:cubicBezTo>
                    <a:pt x="4778477" y="118024"/>
                    <a:pt x="4722356" y="157793"/>
                    <a:pt x="4656945" y="157793"/>
                  </a:cubicBezTo>
                  <a:lnTo>
                    <a:pt x="157890" y="157793"/>
                  </a:lnTo>
                  <a:cubicBezTo>
                    <a:pt x="92480" y="157793"/>
                    <a:pt x="36358" y="118024"/>
                    <a:pt x="12385" y="61346"/>
                  </a:cubicBezTo>
                  <a:close/>
                </a:path>
              </a:pathLst>
            </a:cu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42" name="Trapezoid 41"/>
            <p:cNvSpPr/>
            <p:nvPr/>
          </p:nvSpPr>
          <p:spPr>
            <a:xfrm>
              <a:off x="3504530" y="3788473"/>
              <a:ext cx="4814884" cy="551392"/>
            </a:xfrm>
            <a:prstGeom prst="trapezoid">
              <a:avLst>
                <a:gd name="adj" fmla="val 91595"/>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43" name="Trapezoid 42"/>
            <p:cNvSpPr/>
            <p:nvPr/>
          </p:nvSpPr>
          <p:spPr>
            <a:xfrm>
              <a:off x="5336239" y="4038602"/>
              <a:ext cx="1151466" cy="153459"/>
            </a:xfrm>
            <a:prstGeom prst="trapezoid">
              <a:avLst>
                <a:gd name="adj" fmla="val 96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44" name="Rounded Rectangle 43"/>
          <p:cNvSpPr/>
          <p:nvPr/>
        </p:nvSpPr>
        <p:spPr>
          <a:xfrm>
            <a:off x="5943600" y="4267199"/>
            <a:ext cx="2438400" cy="27699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45" name="Straight Connector 44"/>
          <p:cNvCxnSpPr>
            <a:endCxn id="57" idx="2"/>
          </p:cNvCxnSpPr>
          <p:nvPr/>
        </p:nvCxnSpPr>
        <p:spPr>
          <a:xfrm flipH="1" flipV="1">
            <a:off x="4610098" y="2137569"/>
            <a:ext cx="1333502" cy="2268130"/>
          </a:xfrm>
          <a:prstGeom prst="line">
            <a:avLst/>
          </a:prstGeom>
          <a:ln w="38100"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122161" y="2743200"/>
            <a:ext cx="2327676" cy="1524000"/>
            <a:chOff x="-3505200" y="1828800"/>
            <a:chExt cx="2327676" cy="1524000"/>
          </a:xfrm>
        </p:grpSpPr>
        <p:sp>
          <p:nvSpPr>
            <p:cNvPr id="47" name="Rectangle 46"/>
            <p:cNvSpPr/>
            <p:nvPr/>
          </p:nvSpPr>
          <p:spPr>
            <a:xfrm>
              <a:off x="-3505200" y="1870869"/>
              <a:ext cx="2327676" cy="3389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8" name="Rectangle 47"/>
            <p:cNvSpPr/>
            <p:nvPr/>
          </p:nvSpPr>
          <p:spPr>
            <a:xfrm>
              <a:off x="-3505200" y="1828800"/>
              <a:ext cx="2327676" cy="261610"/>
            </a:xfrm>
            <a:prstGeom prst="rect">
              <a:avLst/>
            </a:prstGeom>
          </p:spPr>
          <p:txBody>
            <a:bodyPr wrap="square">
              <a:spAutoFit/>
            </a:bodyPr>
            <a:lstStyle/>
            <a:p>
              <a:r>
                <a:rPr lang="en-US" sz="1100" dirty="0" smtClean="0">
                  <a:solidFill>
                    <a:schemeClr val="bg1"/>
                  </a:solidFill>
                </a:rPr>
                <a:t>Propagate advertisement via</a:t>
              </a:r>
              <a:endParaRPr lang="en-MY" sz="1600" dirty="0">
                <a:solidFill>
                  <a:schemeClr val="bg1"/>
                </a:solidFill>
              </a:endParaRPr>
            </a:p>
          </p:txBody>
        </p:sp>
        <p:sp>
          <p:nvSpPr>
            <p:cNvPr id="49" name="Rectangle 48"/>
            <p:cNvSpPr/>
            <p:nvPr/>
          </p:nvSpPr>
          <p:spPr>
            <a:xfrm>
              <a:off x="-3505200" y="1981200"/>
              <a:ext cx="2327676" cy="261610"/>
            </a:xfrm>
            <a:prstGeom prst="rect">
              <a:avLst/>
            </a:prstGeom>
          </p:spPr>
          <p:txBody>
            <a:bodyPr wrap="square">
              <a:spAutoFit/>
            </a:bodyPr>
            <a:lstStyle/>
            <a:p>
              <a:r>
                <a:rPr lang="en-US" sz="1100" dirty="0">
                  <a:solidFill>
                    <a:schemeClr val="bg1"/>
                  </a:solidFill>
                </a:rPr>
                <a:t>PI1M source of internet </a:t>
              </a:r>
              <a:endParaRPr lang="en-MY" sz="1100" dirty="0">
                <a:solidFill>
                  <a:schemeClr val="bg1"/>
                </a:solidFill>
              </a:endParaRPr>
            </a:p>
          </p:txBody>
        </p:sp>
        <p:sp>
          <p:nvSpPr>
            <p:cNvPr id="50" name="Rectangle 49"/>
            <p:cNvSpPr/>
            <p:nvPr/>
          </p:nvSpPr>
          <p:spPr>
            <a:xfrm>
              <a:off x="-3505200" y="2251869"/>
              <a:ext cx="2327676" cy="3389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51" name="Rectangle 50"/>
            <p:cNvSpPr/>
            <p:nvPr/>
          </p:nvSpPr>
          <p:spPr>
            <a:xfrm>
              <a:off x="-3505200" y="2286000"/>
              <a:ext cx="2327676" cy="261610"/>
            </a:xfrm>
            <a:prstGeom prst="rect">
              <a:avLst/>
            </a:prstGeom>
            <a:solidFill>
              <a:srgbClr val="FFC000"/>
            </a:solidFill>
          </p:spPr>
          <p:txBody>
            <a:bodyPr wrap="square">
              <a:spAutoFit/>
            </a:bodyPr>
            <a:lstStyle/>
            <a:p>
              <a:r>
                <a:rPr lang="en-US" sz="1100" dirty="0" smtClean="0">
                  <a:solidFill>
                    <a:schemeClr val="bg1"/>
                  </a:solidFill>
                </a:rPr>
                <a:t>Surpass all medium</a:t>
              </a:r>
              <a:endParaRPr lang="en-MY" sz="1600" dirty="0">
                <a:solidFill>
                  <a:schemeClr val="bg1"/>
                </a:solidFill>
              </a:endParaRPr>
            </a:p>
          </p:txBody>
        </p:sp>
        <p:sp>
          <p:nvSpPr>
            <p:cNvPr id="52" name="Rectangle 51"/>
            <p:cNvSpPr/>
            <p:nvPr/>
          </p:nvSpPr>
          <p:spPr>
            <a:xfrm>
              <a:off x="-3505200" y="2632869"/>
              <a:ext cx="2327676" cy="3389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53" name="Rectangle 52"/>
            <p:cNvSpPr/>
            <p:nvPr/>
          </p:nvSpPr>
          <p:spPr>
            <a:xfrm>
              <a:off x="-3505200" y="2590800"/>
              <a:ext cx="2327676" cy="261610"/>
            </a:xfrm>
            <a:prstGeom prst="rect">
              <a:avLst/>
            </a:prstGeom>
          </p:spPr>
          <p:txBody>
            <a:bodyPr wrap="square">
              <a:spAutoFit/>
            </a:bodyPr>
            <a:lstStyle/>
            <a:p>
              <a:r>
                <a:rPr lang="en-US" sz="1100" dirty="0" smtClean="0">
                  <a:solidFill>
                    <a:schemeClr val="bg1"/>
                  </a:solidFill>
                </a:rPr>
                <a:t>Ads visible upon clicking the </a:t>
              </a:r>
              <a:endParaRPr lang="en-MY" sz="1600" dirty="0">
                <a:solidFill>
                  <a:schemeClr val="bg1"/>
                </a:solidFill>
              </a:endParaRPr>
            </a:p>
          </p:txBody>
        </p:sp>
        <p:sp>
          <p:nvSpPr>
            <p:cNvPr id="54" name="Rectangle 53"/>
            <p:cNvSpPr/>
            <p:nvPr/>
          </p:nvSpPr>
          <p:spPr>
            <a:xfrm>
              <a:off x="-3505200" y="2743200"/>
              <a:ext cx="2327676" cy="261610"/>
            </a:xfrm>
            <a:prstGeom prst="rect">
              <a:avLst/>
            </a:prstGeom>
          </p:spPr>
          <p:txBody>
            <a:bodyPr wrap="square">
              <a:spAutoFit/>
            </a:bodyPr>
            <a:lstStyle/>
            <a:p>
              <a:r>
                <a:rPr lang="en-US" sz="1100" dirty="0" err="1" smtClean="0">
                  <a:solidFill>
                    <a:schemeClr val="bg1"/>
                  </a:solidFill>
                </a:rPr>
                <a:t>Intenet</a:t>
              </a:r>
              <a:r>
                <a:rPr lang="en-US" sz="1100" dirty="0" smtClean="0">
                  <a:solidFill>
                    <a:schemeClr val="bg1"/>
                  </a:solidFill>
                </a:rPr>
                <a:t> browser</a:t>
              </a:r>
              <a:endParaRPr lang="en-MY" sz="1100" dirty="0">
                <a:solidFill>
                  <a:schemeClr val="bg1"/>
                </a:solidFill>
              </a:endParaRPr>
            </a:p>
          </p:txBody>
        </p:sp>
        <p:sp>
          <p:nvSpPr>
            <p:cNvPr id="55" name="Rectangle 54"/>
            <p:cNvSpPr/>
            <p:nvPr/>
          </p:nvSpPr>
          <p:spPr>
            <a:xfrm>
              <a:off x="-3505200" y="3013869"/>
              <a:ext cx="2327676" cy="3389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56" name="Rectangle 55"/>
            <p:cNvSpPr/>
            <p:nvPr/>
          </p:nvSpPr>
          <p:spPr>
            <a:xfrm>
              <a:off x="-3505200" y="3048000"/>
              <a:ext cx="2327676" cy="261610"/>
            </a:xfrm>
            <a:prstGeom prst="rect">
              <a:avLst/>
            </a:prstGeom>
            <a:solidFill>
              <a:srgbClr val="002060"/>
            </a:solidFill>
          </p:spPr>
          <p:txBody>
            <a:bodyPr wrap="square">
              <a:spAutoFit/>
            </a:bodyPr>
            <a:lstStyle/>
            <a:p>
              <a:r>
                <a:rPr lang="en-US" sz="1100" dirty="0" smtClean="0"/>
                <a:t>Dynamic, Flexible &amp; Control</a:t>
              </a:r>
              <a:endParaRPr lang="en-MY" sz="1600" dirty="0"/>
            </a:p>
          </p:txBody>
        </p:sp>
      </p:grpSp>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398" y="1604169"/>
            <a:ext cx="533400" cy="533400"/>
          </a:xfrm>
          <a:prstGeom prst="rect">
            <a:avLst/>
          </a:prstGeom>
        </p:spPr>
      </p:pic>
      <p:sp>
        <p:nvSpPr>
          <p:cNvPr id="58" name="Rounded Rectangle 57"/>
          <p:cNvSpPr/>
          <p:nvPr/>
        </p:nvSpPr>
        <p:spPr>
          <a:xfrm>
            <a:off x="533341" y="1455738"/>
            <a:ext cx="3505320" cy="830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New Digital Online Media </a:t>
            </a:r>
          </a:p>
          <a:p>
            <a:pPr algn="ctr"/>
            <a:r>
              <a:rPr lang="en-US" dirty="0">
                <a:solidFill>
                  <a:schemeClr val="bg1"/>
                </a:solidFill>
              </a:rPr>
              <a:t>Sample Ads Impression</a:t>
            </a:r>
            <a:endParaRPr lang="en-MY" dirty="0">
              <a:solidFill>
                <a:schemeClr val="bg1"/>
              </a:solidFill>
            </a:endParaRPr>
          </a:p>
        </p:txBody>
      </p:sp>
      <p:sp>
        <p:nvSpPr>
          <p:cNvPr id="59" name="Title 1"/>
          <p:cNvSpPr>
            <a:spLocks noGrp="1"/>
          </p:cNvSpPr>
          <p:nvPr>
            <p:ph type="title"/>
          </p:nvPr>
        </p:nvSpPr>
        <p:spPr>
          <a:xfrm>
            <a:off x="307848" y="228600"/>
            <a:ext cx="8534400" cy="758952"/>
          </a:xfrm>
        </p:spPr>
        <p:txBody>
          <a:bodyPr>
            <a:normAutofit/>
          </a:bodyPr>
          <a:lstStyle/>
          <a:p>
            <a:r>
              <a:rPr lang="en-US" sz="2800" dirty="0" smtClean="0">
                <a:solidFill>
                  <a:schemeClr val="bg1"/>
                </a:solidFill>
              </a:rPr>
              <a:t>NEW DIGITAL MEDIA SOLUTIONS OFFERINGS </a:t>
            </a:r>
            <a:endParaRPr lang="en-US" sz="2800" dirty="0">
              <a:solidFill>
                <a:schemeClr val="bg1"/>
              </a:solidFill>
            </a:endParaRPr>
          </a:p>
        </p:txBody>
      </p:sp>
    </p:spTree>
    <p:extLst>
      <p:ext uri="{BB962C8B-B14F-4D97-AF65-F5344CB8AC3E}">
        <p14:creationId xmlns:p14="http://schemas.microsoft.com/office/powerpoint/2010/main" val="3804248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REACHING PI1M COMMUNITIES</a:t>
            </a:r>
            <a:endParaRPr lang="en-US" dirty="0">
              <a:solidFill>
                <a:schemeClr val="bg1"/>
              </a:solidFill>
            </a:endParaRPr>
          </a:p>
        </p:txBody>
      </p:sp>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grpSp>
        <p:nvGrpSpPr>
          <p:cNvPr id="38" name="Group 37"/>
          <p:cNvGrpSpPr/>
          <p:nvPr/>
        </p:nvGrpSpPr>
        <p:grpSpPr>
          <a:xfrm>
            <a:off x="3201823" y="2590800"/>
            <a:ext cx="2132177" cy="1949540"/>
            <a:chOff x="5033963" y="2187575"/>
            <a:chExt cx="1697037" cy="1697038"/>
          </a:xfrm>
          <a:solidFill>
            <a:srgbClr val="297FB8"/>
          </a:solidFill>
        </p:grpSpPr>
        <p:sp>
          <p:nvSpPr>
            <p:cNvPr id="39" name="Freeform 182"/>
            <p:cNvSpPr>
              <a:spLocks/>
            </p:cNvSpPr>
            <p:nvPr/>
          </p:nvSpPr>
          <p:spPr bwMode="auto">
            <a:xfrm>
              <a:off x="5033963" y="2982913"/>
              <a:ext cx="901700" cy="901700"/>
            </a:xfrm>
            <a:custGeom>
              <a:avLst/>
              <a:gdLst>
                <a:gd name="T0" fmla="*/ 982 w 2271"/>
                <a:gd name="T1" fmla="*/ 2272 h 2272"/>
                <a:gd name="T2" fmla="*/ 958 w 2271"/>
                <a:gd name="T3" fmla="*/ 2191 h 2272"/>
                <a:gd name="T4" fmla="*/ 928 w 2271"/>
                <a:gd name="T5" fmla="*/ 2033 h 2272"/>
                <a:gd name="T6" fmla="*/ 919 w 2271"/>
                <a:gd name="T7" fmla="*/ 1881 h 2272"/>
                <a:gd name="T8" fmla="*/ 929 w 2271"/>
                <a:gd name="T9" fmla="*/ 1734 h 2272"/>
                <a:gd name="T10" fmla="*/ 959 w 2271"/>
                <a:gd name="T11" fmla="*/ 1597 h 2272"/>
                <a:gd name="T12" fmla="*/ 1007 w 2271"/>
                <a:gd name="T13" fmla="*/ 1469 h 2272"/>
                <a:gd name="T14" fmla="*/ 1070 w 2271"/>
                <a:gd name="T15" fmla="*/ 1351 h 2272"/>
                <a:gd name="T16" fmla="*/ 1151 w 2271"/>
                <a:gd name="T17" fmla="*/ 1245 h 2272"/>
                <a:gd name="T18" fmla="*/ 1244 w 2271"/>
                <a:gd name="T19" fmla="*/ 1151 h 2272"/>
                <a:gd name="T20" fmla="*/ 1350 w 2271"/>
                <a:gd name="T21" fmla="*/ 1072 h 2272"/>
                <a:gd name="T22" fmla="*/ 1468 w 2271"/>
                <a:gd name="T23" fmla="*/ 1007 h 2272"/>
                <a:gd name="T24" fmla="*/ 1597 w 2271"/>
                <a:gd name="T25" fmla="*/ 961 h 2272"/>
                <a:gd name="T26" fmla="*/ 1734 w 2271"/>
                <a:gd name="T27" fmla="*/ 930 h 2272"/>
                <a:gd name="T28" fmla="*/ 1879 w 2271"/>
                <a:gd name="T29" fmla="*/ 919 h 2272"/>
                <a:gd name="T30" fmla="*/ 2032 w 2271"/>
                <a:gd name="T31" fmla="*/ 928 h 2272"/>
                <a:gd name="T32" fmla="*/ 2190 w 2271"/>
                <a:gd name="T33" fmla="*/ 958 h 2272"/>
                <a:gd name="T34" fmla="*/ 2271 w 2271"/>
                <a:gd name="T35" fmla="*/ 983 h 2272"/>
                <a:gd name="T36" fmla="*/ 1288 w 2271"/>
                <a:gd name="T37" fmla="*/ 0 h 2272"/>
                <a:gd name="T38" fmla="*/ 1313 w 2271"/>
                <a:gd name="T39" fmla="*/ 81 h 2272"/>
                <a:gd name="T40" fmla="*/ 1343 w 2271"/>
                <a:gd name="T41" fmla="*/ 239 h 2272"/>
                <a:gd name="T42" fmla="*/ 1352 w 2271"/>
                <a:gd name="T43" fmla="*/ 392 h 2272"/>
                <a:gd name="T44" fmla="*/ 1341 w 2271"/>
                <a:gd name="T45" fmla="*/ 537 h 2272"/>
                <a:gd name="T46" fmla="*/ 1311 w 2271"/>
                <a:gd name="T47" fmla="*/ 674 h 2272"/>
                <a:gd name="T48" fmla="*/ 1264 w 2271"/>
                <a:gd name="T49" fmla="*/ 804 h 2272"/>
                <a:gd name="T50" fmla="*/ 1200 w 2271"/>
                <a:gd name="T51" fmla="*/ 922 h 2272"/>
                <a:gd name="T52" fmla="*/ 1120 w 2271"/>
                <a:gd name="T53" fmla="*/ 1028 h 2272"/>
                <a:gd name="T54" fmla="*/ 1026 w 2271"/>
                <a:gd name="T55" fmla="*/ 1121 h 2272"/>
                <a:gd name="T56" fmla="*/ 920 w 2271"/>
                <a:gd name="T57" fmla="*/ 1200 h 2272"/>
                <a:gd name="T58" fmla="*/ 802 w 2271"/>
                <a:gd name="T59" fmla="*/ 1264 h 2272"/>
                <a:gd name="T60" fmla="*/ 674 w 2271"/>
                <a:gd name="T61" fmla="*/ 1312 h 2272"/>
                <a:gd name="T62" fmla="*/ 536 w 2271"/>
                <a:gd name="T63" fmla="*/ 1342 h 2272"/>
                <a:gd name="T64" fmla="*/ 391 w 2271"/>
                <a:gd name="T65" fmla="*/ 1353 h 2272"/>
                <a:gd name="T66" fmla="*/ 238 w 2271"/>
                <a:gd name="T67" fmla="*/ 1344 h 2272"/>
                <a:gd name="T68" fmla="*/ 80 w 2271"/>
                <a:gd name="T69" fmla="*/ 1313 h 2272"/>
                <a:gd name="T70" fmla="*/ 0 w 2271"/>
                <a:gd name="T71" fmla="*/ 1289 h 2272"/>
                <a:gd name="T72" fmla="*/ 982 w 2271"/>
                <a:gd name="T73" fmla="*/ 227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1" h="2272">
                  <a:moveTo>
                    <a:pt x="982" y="2272"/>
                  </a:moveTo>
                  <a:lnTo>
                    <a:pt x="958" y="2191"/>
                  </a:lnTo>
                  <a:lnTo>
                    <a:pt x="928" y="2033"/>
                  </a:lnTo>
                  <a:lnTo>
                    <a:pt x="919" y="1881"/>
                  </a:lnTo>
                  <a:lnTo>
                    <a:pt x="929" y="1734"/>
                  </a:lnTo>
                  <a:lnTo>
                    <a:pt x="959" y="1597"/>
                  </a:lnTo>
                  <a:lnTo>
                    <a:pt x="1007" y="1469"/>
                  </a:lnTo>
                  <a:lnTo>
                    <a:pt x="1070" y="1351"/>
                  </a:lnTo>
                  <a:lnTo>
                    <a:pt x="1151" y="1245"/>
                  </a:lnTo>
                  <a:lnTo>
                    <a:pt x="1244" y="1151"/>
                  </a:lnTo>
                  <a:lnTo>
                    <a:pt x="1350" y="1072"/>
                  </a:lnTo>
                  <a:lnTo>
                    <a:pt x="1468" y="1007"/>
                  </a:lnTo>
                  <a:lnTo>
                    <a:pt x="1597" y="961"/>
                  </a:lnTo>
                  <a:lnTo>
                    <a:pt x="1734" y="930"/>
                  </a:lnTo>
                  <a:lnTo>
                    <a:pt x="1879" y="919"/>
                  </a:lnTo>
                  <a:lnTo>
                    <a:pt x="2032" y="928"/>
                  </a:lnTo>
                  <a:lnTo>
                    <a:pt x="2190" y="958"/>
                  </a:lnTo>
                  <a:lnTo>
                    <a:pt x="2271" y="983"/>
                  </a:lnTo>
                  <a:lnTo>
                    <a:pt x="1288" y="0"/>
                  </a:lnTo>
                  <a:lnTo>
                    <a:pt x="1313" y="81"/>
                  </a:lnTo>
                  <a:lnTo>
                    <a:pt x="1343" y="239"/>
                  </a:lnTo>
                  <a:lnTo>
                    <a:pt x="1352" y="392"/>
                  </a:lnTo>
                  <a:lnTo>
                    <a:pt x="1341" y="537"/>
                  </a:lnTo>
                  <a:lnTo>
                    <a:pt x="1311" y="674"/>
                  </a:lnTo>
                  <a:lnTo>
                    <a:pt x="1264" y="804"/>
                  </a:lnTo>
                  <a:lnTo>
                    <a:pt x="1200" y="922"/>
                  </a:lnTo>
                  <a:lnTo>
                    <a:pt x="1120" y="1028"/>
                  </a:lnTo>
                  <a:lnTo>
                    <a:pt x="1026" y="1121"/>
                  </a:lnTo>
                  <a:lnTo>
                    <a:pt x="920" y="1200"/>
                  </a:lnTo>
                  <a:lnTo>
                    <a:pt x="802" y="1264"/>
                  </a:lnTo>
                  <a:lnTo>
                    <a:pt x="674" y="1312"/>
                  </a:lnTo>
                  <a:lnTo>
                    <a:pt x="536" y="1342"/>
                  </a:lnTo>
                  <a:lnTo>
                    <a:pt x="391" y="1353"/>
                  </a:lnTo>
                  <a:lnTo>
                    <a:pt x="238" y="1344"/>
                  </a:lnTo>
                  <a:lnTo>
                    <a:pt x="80" y="1313"/>
                  </a:lnTo>
                  <a:lnTo>
                    <a:pt x="0" y="1289"/>
                  </a:lnTo>
                  <a:lnTo>
                    <a:pt x="982" y="227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 name="Freeform 189"/>
            <p:cNvSpPr>
              <a:spLocks/>
            </p:cNvSpPr>
            <p:nvPr/>
          </p:nvSpPr>
          <p:spPr bwMode="auto">
            <a:xfrm>
              <a:off x="5514975" y="2187575"/>
              <a:ext cx="1216025" cy="1214438"/>
            </a:xfrm>
            <a:custGeom>
              <a:avLst/>
              <a:gdLst>
                <a:gd name="T0" fmla="*/ 1453 w 3063"/>
                <a:gd name="T1" fmla="*/ 2 h 3062"/>
                <a:gd name="T2" fmla="*/ 1148 w 3063"/>
                <a:gd name="T3" fmla="*/ 47 h 3062"/>
                <a:gd name="T4" fmla="*/ 867 w 3063"/>
                <a:gd name="T5" fmla="*/ 151 h 3062"/>
                <a:gd name="T6" fmla="*/ 616 w 3063"/>
                <a:gd name="T7" fmla="*/ 304 h 3062"/>
                <a:gd name="T8" fmla="*/ 398 w 3063"/>
                <a:gd name="T9" fmla="*/ 501 h 3062"/>
                <a:gd name="T10" fmla="*/ 222 w 3063"/>
                <a:gd name="T11" fmla="*/ 737 h 3062"/>
                <a:gd name="T12" fmla="*/ 93 w 3063"/>
                <a:gd name="T13" fmla="*/ 1005 h 3062"/>
                <a:gd name="T14" fmla="*/ 17 w 3063"/>
                <a:gd name="T15" fmla="*/ 1298 h 3062"/>
                <a:gd name="T16" fmla="*/ 0 w 3063"/>
                <a:gd name="T17" fmla="*/ 1531 h 3062"/>
                <a:gd name="T18" fmla="*/ 17 w 3063"/>
                <a:gd name="T19" fmla="*/ 1764 h 3062"/>
                <a:gd name="T20" fmla="*/ 93 w 3063"/>
                <a:gd name="T21" fmla="*/ 2057 h 3062"/>
                <a:gd name="T22" fmla="*/ 222 w 3063"/>
                <a:gd name="T23" fmla="*/ 2326 h 3062"/>
                <a:gd name="T24" fmla="*/ 398 w 3063"/>
                <a:gd name="T25" fmla="*/ 2560 h 3062"/>
                <a:gd name="T26" fmla="*/ 616 w 3063"/>
                <a:gd name="T27" fmla="*/ 2759 h 3062"/>
                <a:gd name="T28" fmla="*/ 867 w 3063"/>
                <a:gd name="T29" fmla="*/ 2912 h 3062"/>
                <a:gd name="T30" fmla="*/ 1148 w 3063"/>
                <a:gd name="T31" fmla="*/ 3014 h 3062"/>
                <a:gd name="T32" fmla="*/ 1453 w 3063"/>
                <a:gd name="T33" fmla="*/ 3061 h 3062"/>
                <a:gd name="T34" fmla="*/ 1610 w 3063"/>
                <a:gd name="T35" fmla="*/ 3061 h 3062"/>
                <a:gd name="T36" fmla="*/ 1914 w 3063"/>
                <a:gd name="T37" fmla="*/ 3014 h 3062"/>
                <a:gd name="T38" fmla="*/ 2196 w 3063"/>
                <a:gd name="T39" fmla="*/ 2912 h 3062"/>
                <a:gd name="T40" fmla="*/ 2448 w 3063"/>
                <a:gd name="T41" fmla="*/ 2759 h 3062"/>
                <a:gd name="T42" fmla="*/ 2665 w 3063"/>
                <a:gd name="T43" fmla="*/ 2560 h 3062"/>
                <a:gd name="T44" fmla="*/ 2841 w 3063"/>
                <a:gd name="T45" fmla="*/ 2326 h 3062"/>
                <a:gd name="T46" fmla="*/ 2969 w 3063"/>
                <a:gd name="T47" fmla="*/ 2057 h 3062"/>
                <a:gd name="T48" fmla="*/ 3046 w 3063"/>
                <a:gd name="T49" fmla="*/ 1764 h 3062"/>
                <a:gd name="T50" fmla="*/ 3063 w 3063"/>
                <a:gd name="T51" fmla="*/ 1531 h 3062"/>
                <a:gd name="T52" fmla="*/ 3046 w 3063"/>
                <a:gd name="T53" fmla="*/ 1298 h 3062"/>
                <a:gd name="T54" fmla="*/ 2969 w 3063"/>
                <a:gd name="T55" fmla="*/ 1005 h 3062"/>
                <a:gd name="T56" fmla="*/ 2841 w 3063"/>
                <a:gd name="T57" fmla="*/ 737 h 3062"/>
                <a:gd name="T58" fmla="*/ 2665 w 3063"/>
                <a:gd name="T59" fmla="*/ 501 h 3062"/>
                <a:gd name="T60" fmla="*/ 2448 w 3063"/>
                <a:gd name="T61" fmla="*/ 304 h 3062"/>
                <a:gd name="T62" fmla="*/ 2196 w 3063"/>
                <a:gd name="T63" fmla="*/ 151 h 3062"/>
                <a:gd name="T64" fmla="*/ 1914 w 3063"/>
                <a:gd name="T65" fmla="*/ 47 h 3062"/>
                <a:gd name="T66" fmla="*/ 1610 w 3063"/>
                <a:gd name="T67" fmla="*/ 2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3" h="3062">
                  <a:moveTo>
                    <a:pt x="1532" y="0"/>
                  </a:moveTo>
                  <a:lnTo>
                    <a:pt x="1453" y="2"/>
                  </a:lnTo>
                  <a:lnTo>
                    <a:pt x="1297" y="17"/>
                  </a:lnTo>
                  <a:lnTo>
                    <a:pt x="1148" y="47"/>
                  </a:lnTo>
                  <a:lnTo>
                    <a:pt x="1004" y="92"/>
                  </a:lnTo>
                  <a:lnTo>
                    <a:pt x="867" y="151"/>
                  </a:lnTo>
                  <a:lnTo>
                    <a:pt x="737" y="221"/>
                  </a:lnTo>
                  <a:lnTo>
                    <a:pt x="616" y="304"/>
                  </a:lnTo>
                  <a:lnTo>
                    <a:pt x="502" y="397"/>
                  </a:lnTo>
                  <a:lnTo>
                    <a:pt x="398" y="501"/>
                  </a:lnTo>
                  <a:lnTo>
                    <a:pt x="305" y="615"/>
                  </a:lnTo>
                  <a:lnTo>
                    <a:pt x="222" y="737"/>
                  </a:lnTo>
                  <a:lnTo>
                    <a:pt x="150" y="868"/>
                  </a:lnTo>
                  <a:lnTo>
                    <a:pt x="93" y="1005"/>
                  </a:lnTo>
                  <a:lnTo>
                    <a:pt x="48" y="1148"/>
                  </a:lnTo>
                  <a:lnTo>
                    <a:pt x="17" y="1298"/>
                  </a:lnTo>
                  <a:lnTo>
                    <a:pt x="1" y="1452"/>
                  </a:lnTo>
                  <a:lnTo>
                    <a:pt x="0" y="1531"/>
                  </a:lnTo>
                  <a:lnTo>
                    <a:pt x="1" y="1610"/>
                  </a:lnTo>
                  <a:lnTo>
                    <a:pt x="17" y="1764"/>
                  </a:lnTo>
                  <a:lnTo>
                    <a:pt x="48" y="1914"/>
                  </a:lnTo>
                  <a:lnTo>
                    <a:pt x="93" y="2057"/>
                  </a:lnTo>
                  <a:lnTo>
                    <a:pt x="150" y="2195"/>
                  </a:lnTo>
                  <a:lnTo>
                    <a:pt x="222" y="2326"/>
                  </a:lnTo>
                  <a:lnTo>
                    <a:pt x="305" y="2448"/>
                  </a:lnTo>
                  <a:lnTo>
                    <a:pt x="398" y="2560"/>
                  </a:lnTo>
                  <a:lnTo>
                    <a:pt x="502" y="2664"/>
                  </a:lnTo>
                  <a:lnTo>
                    <a:pt x="616" y="2759"/>
                  </a:lnTo>
                  <a:lnTo>
                    <a:pt x="737" y="2840"/>
                  </a:lnTo>
                  <a:lnTo>
                    <a:pt x="867" y="2912"/>
                  </a:lnTo>
                  <a:lnTo>
                    <a:pt x="1004" y="2970"/>
                  </a:lnTo>
                  <a:lnTo>
                    <a:pt x="1148" y="3014"/>
                  </a:lnTo>
                  <a:lnTo>
                    <a:pt x="1297" y="3045"/>
                  </a:lnTo>
                  <a:lnTo>
                    <a:pt x="1453" y="3061"/>
                  </a:lnTo>
                  <a:lnTo>
                    <a:pt x="1532" y="3062"/>
                  </a:lnTo>
                  <a:lnTo>
                    <a:pt x="1610" y="3061"/>
                  </a:lnTo>
                  <a:lnTo>
                    <a:pt x="1765" y="3045"/>
                  </a:lnTo>
                  <a:lnTo>
                    <a:pt x="1914" y="3014"/>
                  </a:lnTo>
                  <a:lnTo>
                    <a:pt x="2058" y="2970"/>
                  </a:lnTo>
                  <a:lnTo>
                    <a:pt x="2196" y="2912"/>
                  </a:lnTo>
                  <a:lnTo>
                    <a:pt x="2325" y="2840"/>
                  </a:lnTo>
                  <a:lnTo>
                    <a:pt x="2448" y="2759"/>
                  </a:lnTo>
                  <a:lnTo>
                    <a:pt x="2561" y="2664"/>
                  </a:lnTo>
                  <a:lnTo>
                    <a:pt x="2665" y="2560"/>
                  </a:lnTo>
                  <a:lnTo>
                    <a:pt x="2758" y="2448"/>
                  </a:lnTo>
                  <a:lnTo>
                    <a:pt x="2841" y="2326"/>
                  </a:lnTo>
                  <a:lnTo>
                    <a:pt x="2912" y="2195"/>
                  </a:lnTo>
                  <a:lnTo>
                    <a:pt x="2969" y="2057"/>
                  </a:lnTo>
                  <a:lnTo>
                    <a:pt x="3015" y="1914"/>
                  </a:lnTo>
                  <a:lnTo>
                    <a:pt x="3046" y="1764"/>
                  </a:lnTo>
                  <a:lnTo>
                    <a:pt x="3061" y="1610"/>
                  </a:lnTo>
                  <a:lnTo>
                    <a:pt x="3063" y="1531"/>
                  </a:lnTo>
                  <a:lnTo>
                    <a:pt x="3061" y="1452"/>
                  </a:lnTo>
                  <a:lnTo>
                    <a:pt x="3046" y="1298"/>
                  </a:lnTo>
                  <a:lnTo>
                    <a:pt x="3015" y="1148"/>
                  </a:lnTo>
                  <a:lnTo>
                    <a:pt x="2969" y="1005"/>
                  </a:lnTo>
                  <a:lnTo>
                    <a:pt x="2912" y="868"/>
                  </a:lnTo>
                  <a:lnTo>
                    <a:pt x="2841" y="737"/>
                  </a:lnTo>
                  <a:lnTo>
                    <a:pt x="2758" y="615"/>
                  </a:lnTo>
                  <a:lnTo>
                    <a:pt x="2665" y="501"/>
                  </a:lnTo>
                  <a:lnTo>
                    <a:pt x="2561" y="397"/>
                  </a:lnTo>
                  <a:lnTo>
                    <a:pt x="2448" y="304"/>
                  </a:lnTo>
                  <a:lnTo>
                    <a:pt x="2325" y="221"/>
                  </a:lnTo>
                  <a:lnTo>
                    <a:pt x="2196" y="151"/>
                  </a:lnTo>
                  <a:lnTo>
                    <a:pt x="2058" y="92"/>
                  </a:lnTo>
                  <a:lnTo>
                    <a:pt x="1914" y="47"/>
                  </a:lnTo>
                  <a:lnTo>
                    <a:pt x="1765" y="17"/>
                  </a:lnTo>
                  <a:lnTo>
                    <a:pt x="1610" y="2"/>
                  </a:lnTo>
                  <a:lnTo>
                    <a:pt x="1532"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44" name="Group 43"/>
          <p:cNvGrpSpPr/>
          <p:nvPr/>
        </p:nvGrpSpPr>
        <p:grpSpPr>
          <a:xfrm>
            <a:off x="1893665" y="3616169"/>
            <a:ext cx="1913884" cy="1870232"/>
            <a:chOff x="3757613" y="2982913"/>
            <a:chExt cx="1867350" cy="1824759"/>
          </a:xfrm>
          <a:solidFill>
            <a:srgbClr val="8D44AD"/>
          </a:solidFill>
        </p:grpSpPr>
        <p:sp>
          <p:nvSpPr>
            <p:cNvPr id="45" name="Freeform 181"/>
            <p:cNvSpPr>
              <a:spLocks/>
            </p:cNvSpPr>
            <p:nvPr/>
          </p:nvSpPr>
          <p:spPr bwMode="auto">
            <a:xfrm>
              <a:off x="3757613" y="2982913"/>
              <a:ext cx="901700" cy="901700"/>
            </a:xfrm>
            <a:custGeom>
              <a:avLst/>
              <a:gdLst>
                <a:gd name="T0" fmla="*/ 1288 w 2272"/>
                <a:gd name="T1" fmla="*/ 2272 h 2272"/>
                <a:gd name="T2" fmla="*/ 1313 w 2272"/>
                <a:gd name="T3" fmla="*/ 2191 h 2272"/>
                <a:gd name="T4" fmla="*/ 1344 w 2272"/>
                <a:gd name="T5" fmla="*/ 2033 h 2272"/>
                <a:gd name="T6" fmla="*/ 1353 w 2272"/>
                <a:gd name="T7" fmla="*/ 1881 h 2272"/>
                <a:gd name="T8" fmla="*/ 1342 w 2272"/>
                <a:gd name="T9" fmla="*/ 1734 h 2272"/>
                <a:gd name="T10" fmla="*/ 1312 w 2272"/>
                <a:gd name="T11" fmla="*/ 1597 h 2272"/>
                <a:gd name="T12" fmla="*/ 1264 w 2272"/>
                <a:gd name="T13" fmla="*/ 1469 h 2272"/>
                <a:gd name="T14" fmla="*/ 1200 w 2272"/>
                <a:gd name="T15" fmla="*/ 1351 h 2272"/>
                <a:gd name="T16" fmla="*/ 1121 w 2272"/>
                <a:gd name="T17" fmla="*/ 1245 h 2272"/>
                <a:gd name="T18" fmla="*/ 1027 w 2272"/>
                <a:gd name="T19" fmla="*/ 1151 h 2272"/>
                <a:gd name="T20" fmla="*/ 920 w 2272"/>
                <a:gd name="T21" fmla="*/ 1072 h 2272"/>
                <a:gd name="T22" fmla="*/ 802 w 2272"/>
                <a:gd name="T23" fmla="*/ 1007 h 2272"/>
                <a:gd name="T24" fmla="*/ 674 w 2272"/>
                <a:gd name="T25" fmla="*/ 961 h 2272"/>
                <a:gd name="T26" fmla="*/ 537 w 2272"/>
                <a:gd name="T27" fmla="*/ 930 h 2272"/>
                <a:gd name="T28" fmla="*/ 392 w 2272"/>
                <a:gd name="T29" fmla="*/ 919 h 2272"/>
                <a:gd name="T30" fmla="*/ 239 w 2272"/>
                <a:gd name="T31" fmla="*/ 928 h 2272"/>
                <a:gd name="T32" fmla="*/ 80 w 2272"/>
                <a:gd name="T33" fmla="*/ 958 h 2272"/>
                <a:gd name="T34" fmla="*/ 0 w 2272"/>
                <a:gd name="T35" fmla="*/ 983 h 2272"/>
                <a:gd name="T36" fmla="*/ 983 w 2272"/>
                <a:gd name="T37" fmla="*/ 0 h 2272"/>
                <a:gd name="T38" fmla="*/ 958 w 2272"/>
                <a:gd name="T39" fmla="*/ 81 h 2272"/>
                <a:gd name="T40" fmla="*/ 928 w 2272"/>
                <a:gd name="T41" fmla="*/ 239 h 2272"/>
                <a:gd name="T42" fmla="*/ 919 w 2272"/>
                <a:gd name="T43" fmla="*/ 392 h 2272"/>
                <a:gd name="T44" fmla="*/ 929 w 2272"/>
                <a:gd name="T45" fmla="*/ 537 h 2272"/>
                <a:gd name="T46" fmla="*/ 959 w 2272"/>
                <a:gd name="T47" fmla="*/ 674 h 2272"/>
                <a:gd name="T48" fmla="*/ 1007 w 2272"/>
                <a:gd name="T49" fmla="*/ 804 h 2272"/>
                <a:gd name="T50" fmla="*/ 1072 w 2272"/>
                <a:gd name="T51" fmla="*/ 922 h 2272"/>
                <a:gd name="T52" fmla="*/ 1151 w 2272"/>
                <a:gd name="T53" fmla="*/ 1028 h 2272"/>
                <a:gd name="T54" fmla="*/ 1244 w 2272"/>
                <a:gd name="T55" fmla="*/ 1121 h 2272"/>
                <a:gd name="T56" fmla="*/ 1351 w 2272"/>
                <a:gd name="T57" fmla="*/ 1200 h 2272"/>
                <a:gd name="T58" fmla="*/ 1469 w 2272"/>
                <a:gd name="T59" fmla="*/ 1264 h 2272"/>
                <a:gd name="T60" fmla="*/ 1597 w 2272"/>
                <a:gd name="T61" fmla="*/ 1312 h 2272"/>
                <a:gd name="T62" fmla="*/ 1734 w 2272"/>
                <a:gd name="T63" fmla="*/ 1342 h 2272"/>
                <a:gd name="T64" fmla="*/ 1881 w 2272"/>
                <a:gd name="T65" fmla="*/ 1353 h 2272"/>
                <a:gd name="T66" fmla="*/ 2032 w 2272"/>
                <a:gd name="T67" fmla="*/ 1344 h 2272"/>
                <a:gd name="T68" fmla="*/ 2191 w 2272"/>
                <a:gd name="T69" fmla="*/ 1313 h 2272"/>
                <a:gd name="T70" fmla="*/ 2272 w 2272"/>
                <a:gd name="T71" fmla="*/ 1289 h 2272"/>
                <a:gd name="T72" fmla="*/ 1288 w 2272"/>
                <a:gd name="T73" fmla="*/ 227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2" h="2272">
                  <a:moveTo>
                    <a:pt x="1288" y="2272"/>
                  </a:moveTo>
                  <a:lnTo>
                    <a:pt x="1313" y="2191"/>
                  </a:lnTo>
                  <a:lnTo>
                    <a:pt x="1344" y="2033"/>
                  </a:lnTo>
                  <a:lnTo>
                    <a:pt x="1353" y="1881"/>
                  </a:lnTo>
                  <a:lnTo>
                    <a:pt x="1342" y="1734"/>
                  </a:lnTo>
                  <a:lnTo>
                    <a:pt x="1312" y="1597"/>
                  </a:lnTo>
                  <a:lnTo>
                    <a:pt x="1264" y="1469"/>
                  </a:lnTo>
                  <a:lnTo>
                    <a:pt x="1200" y="1351"/>
                  </a:lnTo>
                  <a:lnTo>
                    <a:pt x="1121" y="1245"/>
                  </a:lnTo>
                  <a:lnTo>
                    <a:pt x="1027" y="1151"/>
                  </a:lnTo>
                  <a:lnTo>
                    <a:pt x="920" y="1072"/>
                  </a:lnTo>
                  <a:lnTo>
                    <a:pt x="802" y="1007"/>
                  </a:lnTo>
                  <a:lnTo>
                    <a:pt x="674" y="961"/>
                  </a:lnTo>
                  <a:lnTo>
                    <a:pt x="537" y="930"/>
                  </a:lnTo>
                  <a:lnTo>
                    <a:pt x="392" y="919"/>
                  </a:lnTo>
                  <a:lnTo>
                    <a:pt x="239" y="928"/>
                  </a:lnTo>
                  <a:lnTo>
                    <a:pt x="80" y="958"/>
                  </a:lnTo>
                  <a:lnTo>
                    <a:pt x="0" y="983"/>
                  </a:lnTo>
                  <a:lnTo>
                    <a:pt x="983" y="0"/>
                  </a:lnTo>
                  <a:lnTo>
                    <a:pt x="958" y="81"/>
                  </a:lnTo>
                  <a:lnTo>
                    <a:pt x="928" y="239"/>
                  </a:lnTo>
                  <a:lnTo>
                    <a:pt x="919" y="392"/>
                  </a:lnTo>
                  <a:lnTo>
                    <a:pt x="929" y="537"/>
                  </a:lnTo>
                  <a:lnTo>
                    <a:pt x="959" y="674"/>
                  </a:lnTo>
                  <a:lnTo>
                    <a:pt x="1007" y="804"/>
                  </a:lnTo>
                  <a:lnTo>
                    <a:pt x="1072" y="922"/>
                  </a:lnTo>
                  <a:lnTo>
                    <a:pt x="1151" y="1028"/>
                  </a:lnTo>
                  <a:lnTo>
                    <a:pt x="1244" y="1121"/>
                  </a:lnTo>
                  <a:lnTo>
                    <a:pt x="1351" y="1200"/>
                  </a:lnTo>
                  <a:lnTo>
                    <a:pt x="1469" y="1264"/>
                  </a:lnTo>
                  <a:lnTo>
                    <a:pt x="1597" y="1312"/>
                  </a:lnTo>
                  <a:lnTo>
                    <a:pt x="1734" y="1342"/>
                  </a:lnTo>
                  <a:lnTo>
                    <a:pt x="1881" y="1353"/>
                  </a:lnTo>
                  <a:lnTo>
                    <a:pt x="2032" y="1344"/>
                  </a:lnTo>
                  <a:lnTo>
                    <a:pt x="2191" y="1313"/>
                  </a:lnTo>
                  <a:lnTo>
                    <a:pt x="2272" y="1289"/>
                  </a:lnTo>
                  <a:lnTo>
                    <a:pt x="1288" y="2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 name="Freeform 185"/>
            <p:cNvSpPr>
              <a:spLocks/>
            </p:cNvSpPr>
            <p:nvPr/>
          </p:nvSpPr>
          <p:spPr bwMode="auto">
            <a:xfrm>
              <a:off x="4208463" y="3433764"/>
              <a:ext cx="1416500" cy="1373908"/>
            </a:xfrm>
            <a:custGeom>
              <a:avLst/>
              <a:gdLst>
                <a:gd name="T0" fmla="*/ 1609 w 3061"/>
                <a:gd name="T1" fmla="*/ 1 h 3061"/>
                <a:gd name="T2" fmla="*/ 1913 w 3061"/>
                <a:gd name="T3" fmla="*/ 46 h 3061"/>
                <a:gd name="T4" fmla="*/ 2194 w 3061"/>
                <a:gd name="T5" fmla="*/ 150 h 3061"/>
                <a:gd name="T6" fmla="*/ 2447 w 3061"/>
                <a:gd name="T7" fmla="*/ 303 h 3061"/>
                <a:gd name="T8" fmla="*/ 2663 w 3061"/>
                <a:gd name="T9" fmla="*/ 500 h 3061"/>
                <a:gd name="T10" fmla="*/ 2839 w 3061"/>
                <a:gd name="T11" fmla="*/ 736 h 3061"/>
                <a:gd name="T12" fmla="*/ 2969 w 3061"/>
                <a:gd name="T13" fmla="*/ 1003 h 3061"/>
                <a:gd name="T14" fmla="*/ 3044 w 3061"/>
                <a:gd name="T15" fmla="*/ 1297 h 3061"/>
                <a:gd name="T16" fmla="*/ 3061 w 3061"/>
                <a:gd name="T17" fmla="*/ 1530 h 3061"/>
                <a:gd name="T18" fmla="*/ 3044 w 3061"/>
                <a:gd name="T19" fmla="*/ 1764 h 3061"/>
                <a:gd name="T20" fmla="*/ 2969 w 3061"/>
                <a:gd name="T21" fmla="*/ 2057 h 3061"/>
                <a:gd name="T22" fmla="*/ 2839 w 3061"/>
                <a:gd name="T23" fmla="*/ 2324 h 3061"/>
                <a:gd name="T24" fmla="*/ 2663 w 3061"/>
                <a:gd name="T25" fmla="*/ 2560 h 3061"/>
                <a:gd name="T26" fmla="*/ 2447 w 3061"/>
                <a:gd name="T27" fmla="*/ 2758 h 3061"/>
                <a:gd name="T28" fmla="*/ 2194 w 3061"/>
                <a:gd name="T29" fmla="*/ 2911 h 3061"/>
                <a:gd name="T30" fmla="*/ 1913 w 3061"/>
                <a:gd name="T31" fmla="*/ 3013 h 3061"/>
                <a:gd name="T32" fmla="*/ 1609 w 3061"/>
                <a:gd name="T33" fmla="*/ 3060 h 3061"/>
                <a:gd name="T34" fmla="*/ 1451 w 3061"/>
                <a:gd name="T35" fmla="*/ 3060 h 3061"/>
                <a:gd name="T36" fmla="*/ 1147 w 3061"/>
                <a:gd name="T37" fmla="*/ 3013 h 3061"/>
                <a:gd name="T38" fmla="*/ 865 w 3061"/>
                <a:gd name="T39" fmla="*/ 2911 h 3061"/>
                <a:gd name="T40" fmla="*/ 614 w 3061"/>
                <a:gd name="T41" fmla="*/ 2758 h 3061"/>
                <a:gd name="T42" fmla="*/ 396 w 3061"/>
                <a:gd name="T43" fmla="*/ 2560 h 3061"/>
                <a:gd name="T44" fmla="*/ 220 w 3061"/>
                <a:gd name="T45" fmla="*/ 2324 h 3061"/>
                <a:gd name="T46" fmla="*/ 92 w 3061"/>
                <a:gd name="T47" fmla="*/ 2057 h 3061"/>
                <a:gd name="T48" fmla="*/ 16 w 3061"/>
                <a:gd name="T49" fmla="*/ 1764 h 3061"/>
                <a:gd name="T50" fmla="*/ 0 w 3061"/>
                <a:gd name="T51" fmla="*/ 1530 h 3061"/>
                <a:gd name="T52" fmla="*/ 16 w 3061"/>
                <a:gd name="T53" fmla="*/ 1297 h 3061"/>
                <a:gd name="T54" fmla="*/ 92 w 3061"/>
                <a:gd name="T55" fmla="*/ 1003 h 3061"/>
                <a:gd name="T56" fmla="*/ 220 w 3061"/>
                <a:gd name="T57" fmla="*/ 736 h 3061"/>
                <a:gd name="T58" fmla="*/ 396 w 3061"/>
                <a:gd name="T59" fmla="*/ 500 h 3061"/>
                <a:gd name="T60" fmla="*/ 614 w 3061"/>
                <a:gd name="T61" fmla="*/ 303 h 3061"/>
                <a:gd name="T62" fmla="*/ 865 w 3061"/>
                <a:gd name="T63" fmla="*/ 150 h 3061"/>
                <a:gd name="T64" fmla="*/ 1147 w 3061"/>
                <a:gd name="T65" fmla="*/ 46 h 3061"/>
                <a:gd name="T66" fmla="*/ 1451 w 3061"/>
                <a:gd name="T67" fmla="*/ 1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1" h="3061">
                  <a:moveTo>
                    <a:pt x="1530" y="0"/>
                  </a:moveTo>
                  <a:lnTo>
                    <a:pt x="1609" y="1"/>
                  </a:lnTo>
                  <a:lnTo>
                    <a:pt x="1764" y="17"/>
                  </a:lnTo>
                  <a:lnTo>
                    <a:pt x="1913" y="46"/>
                  </a:lnTo>
                  <a:lnTo>
                    <a:pt x="2057" y="92"/>
                  </a:lnTo>
                  <a:lnTo>
                    <a:pt x="2194" y="150"/>
                  </a:lnTo>
                  <a:lnTo>
                    <a:pt x="2324" y="220"/>
                  </a:lnTo>
                  <a:lnTo>
                    <a:pt x="2447" y="303"/>
                  </a:lnTo>
                  <a:lnTo>
                    <a:pt x="2559" y="396"/>
                  </a:lnTo>
                  <a:lnTo>
                    <a:pt x="2663" y="500"/>
                  </a:lnTo>
                  <a:lnTo>
                    <a:pt x="2758" y="614"/>
                  </a:lnTo>
                  <a:lnTo>
                    <a:pt x="2839" y="736"/>
                  </a:lnTo>
                  <a:lnTo>
                    <a:pt x="2911" y="866"/>
                  </a:lnTo>
                  <a:lnTo>
                    <a:pt x="2969" y="1003"/>
                  </a:lnTo>
                  <a:lnTo>
                    <a:pt x="3013" y="1147"/>
                  </a:lnTo>
                  <a:lnTo>
                    <a:pt x="3044" y="1297"/>
                  </a:lnTo>
                  <a:lnTo>
                    <a:pt x="3060" y="1451"/>
                  </a:lnTo>
                  <a:lnTo>
                    <a:pt x="3061" y="1530"/>
                  </a:lnTo>
                  <a:lnTo>
                    <a:pt x="3060" y="1610"/>
                  </a:lnTo>
                  <a:lnTo>
                    <a:pt x="3044" y="1764"/>
                  </a:lnTo>
                  <a:lnTo>
                    <a:pt x="3013" y="1913"/>
                  </a:lnTo>
                  <a:lnTo>
                    <a:pt x="2969" y="2057"/>
                  </a:lnTo>
                  <a:lnTo>
                    <a:pt x="2911" y="2194"/>
                  </a:lnTo>
                  <a:lnTo>
                    <a:pt x="2839" y="2324"/>
                  </a:lnTo>
                  <a:lnTo>
                    <a:pt x="2758" y="2447"/>
                  </a:lnTo>
                  <a:lnTo>
                    <a:pt x="2663" y="2560"/>
                  </a:lnTo>
                  <a:lnTo>
                    <a:pt x="2559" y="2663"/>
                  </a:lnTo>
                  <a:lnTo>
                    <a:pt x="2447" y="2758"/>
                  </a:lnTo>
                  <a:lnTo>
                    <a:pt x="2324" y="2840"/>
                  </a:lnTo>
                  <a:lnTo>
                    <a:pt x="2194" y="2911"/>
                  </a:lnTo>
                  <a:lnTo>
                    <a:pt x="2057" y="2969"/>
                  </a:lnTo>
                  <a:lnTo>
                    <a:pt x="1913" y="3013"/>
                  </a:lnTo>
                  <a:lnTo>
                    <a:pt x="1764" y="3044"/>
                  </a:lnTo>
                  <a:lnTo>
                    <a:pt x="1609" y="3060"/>
                  </a:lnTo>
                  <a:lnTo>
                    <a:pt x="1530" y="3061"/>
                  </a:lnTo>
                  <a:lnTo>
                    <a:pt x="1451" y="3060"/>
                  </a:lnTo>
                  <a:lnTo>
                    <a:pt x="1297" y="3044"/>
                  </a:lnTo>
                  <a:lnTo>
                    <a:pt x="1147" y="3013"/>
                  </a:lnTo>
                  <a:lnTo>
                    <a:pt x="1003" y="2969"/>
                  </a:lnTo>
                  <a:lnTo>
                    <a:pt x="865" y="2911"/>
                  </a:lnTo>
                  <a:lnTo>
                    <a:pt x="736" y="2840"/>
                  </a:lnTo>
                  <a:lnTo>
                    <a:pt x="614" y="2758"/>
                  </a:lnTo>
                  <a:lnTo>
                    <a:pt x="500" y="2663"/>
                  </a:lnTo>
                  <a:lnTo>
                    <a:pt x="396" y="2560"/>
                  </a:lnTo>
                  <a:lnTo>
                    <a:pt x="303" y="2447"/>
                  </a:lnTo>
                  <a:lnTo>
                    <a:pt x="220" y="2324"/>
                  </a:lnTo>
                  <a:lnTo>
                    <a:pt x="150" y="2194"/>
                  </a:lnTo>
                  <a:lnTo>
                    <a:pt x="92" y="2057"/>
                  </a:lnTo>
                  <a:lnTo>
                    <a:pt x="46" y="1913"/>
                  </a:lnTo>
                  <a:lnTo>
                    <a:pt x="16" y="1764"/>
                  </a:lnTo>
                  <a:lnTo>
                    <a:pt x="1" y="1610"/>
                  </a:lnTo>
                  <a:lnTo>
                    <a:pt x="0" y="1530"/>
                  </a:lnTo>
                  <a:lnTo>
                    <a:pt x="1" y="1451"/>
                  </a:lnTo>
                  <a:lnTo>
                    <a:pt x="16" y="1297"/>
                  </a:lnTo>
                  <a:lnTo>
                    <a:pt x="46" y="1147"/>
                  </a:lnTo>
                  <a:lnTo>
                    <a:pt x="92" y="1003"/>
                  </a:lnTo>
                  <a:lnTo>
                    <a:pt x="150" y="866"/>
                  </a:lnTo>
                  <a:lnTo>
                    <a:pt x="220" y="736"/>
                  </a:lnTo>
                  <a:lnTo>
                    <a:pt x="303" y="614"/>
                  </a:lnTo>
                  <a:lnTo>
                    <a:pt x="396" y="500"/>
                  </a:lnTo>
                  <a:lnTo>
                    <a:pt x="500" y="396"/>
                  </a:lnTo>
                  <a:lnTo>
                    <a:pt x="614" y="303"/>
                  </a:lnTo>
                  <a:lnTo>
                    <a:pt x="736" y="220"/>
                  </a:lnTo>
                  <a:lnTo>
                    <a:pt x="865" y="150"/>
                  </a:lnTo>
                  <a:lnTo>
                    <a:pt x="1003" y="92"/>
                  </a:lnTo>
                  <a:lnTo>
                    <a:pt x="1147" y="46"/>
                  </a:lnTo>
                  <a:lnTo>
                    <a:pt x="1297" y="17"/>
                  </a:lnTo>
                  <a:lnTo>
                    <a:pt x="1451" y="1"/>
                  </a:lnTo>
                  <a:lnTo>
                    <a:pt x="15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 name="Freeform 188"/>
            <p:cNvSpPr>
              <a:spLocks/>
            </p:cNvSpPr>
            <p:nvPr/>
          </p:nvSpPr>
          <p:spPr bwMode="auto">
            <a:xfrm>
              <a:off x="4437798" y="3681150"/>
              <a:ext cx="934516" cy="903479"/>
            </a:xfrm>
            <a:custGeom>
              <a:avLst/>
              <a:gdLst>
                <a:gd name="T0" fmla="*/ 828 w 1575"/>
                <a:gd name="T1" fmla="*/ 1 h 1575"/>
                <a:gd name="T2" fmla="*/ 984 w 1575"/>
                <a:gd name="T3" fmla="*/ 25 h 1575"/>
                <a:gd name="T4" fmla="*/ 1129 w 1575"/>
                <a:gd name="T5" fmla="*/ 78 h 1575"/>
                <a:gd name="T6" fmla="*/ 1258 w 1575"/>
                <a:gd name="T7" fmla="*/ 157 h 1575"/>
                <a:gd name="T8" fmla="*/ 1370 w 1575"/>
                <a:gd name="T9" fmla="*/ 258 h 1575"/>
                <a:gd name="T10" fmla="*/ 1461 w 1575"/>
                <a:gd name="T11" fmla="*/ 379 h 1575"/>
                <a:gd name="T12" fmla="*/ 1527 w 1575"/>
                <a:gd name="T13" fmla="*/ 517 h 1575"/>
                <a:gd name="T14" fmla="*/ 1566 w 1575"/>
                <a:gd name="T15" fmla="*/ 668 h 1575"/>
                <a:gd name="T16" fmla="*/ 1575 w 1575"/>
                <a:gd name="T17" fmla="*/ 788 h 1575"/>
                <a:gd name="T18" fmla="*/ 1566 w 1575"/>
                <a:gd name="T19" fmla="*/ 907 h 1575"/>
                <a:gd name="T20" fmla="*/ 1527 w 1575"/>
                <a:gd name="T21" fmla="*/ 1059 h 1575"/>
                <a:gd name="T22" fmla="*/ 1461 w 1575"/>
                <a:gd name="T23" fmla="*/ 1196 h 1575"/>
                <a:gd name="T24" fmla="*/ 1370 w 1575"/>
                <a:gd name="T25" fmla="*/ 1317 h 1575"/>
                <a:gd name="T26" fmla="*/ 1258 w 1575"/>
                <a:gd name="T27" fmla="*/ 1419 h 1575"/>
                <a:gd name="T28" fmla="*/ 1129 w 1575"/>
                <a:gd name="T29" fmla="*/ 1497 h 1575"/>
                <a:gd name="T30" fmla="*/ 984 w 1575"/>
                <a:gd name="T31" fmla="*/ 1550 h 1575"/>
                <a:gd name="T32" fmla="*/ 828 w 1575"/>
                <a:gd name="T33" fmla="*/ 1574 h 1575"/>
                <a:gd name="T34" fmla="*/ 746 w 1575"/>
                <a:gd name="T35" fmla="*/ 1574 h 1575"/>
                <a:gd name="T36" fmla="*/ 591 w 1575"/>
                <a:gd name="T37" fmla="*/ 1550 h 1575"/>
                <a:gd name="T38" fmla="*/ 446 w 1575"/>
                <a:gd name="T39" fmla="*/ 1497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79 h 1575"/>
                <a:gd name="T58" fmla="*/ 205 w 1575"/>
                <a:gd name="T59" fmla="*/ 258 h 1575"/>
                <a:gd name="T60" fmla="*/ 316 w 1575"/>
                <a:gd name="T61" fmla="*/ 157 h 1575"/>
                <a:gd name="T62" fmla="*/ 446 w 1575"/>
                <a:gd name="T63" fmla="*/ 78 h 1575"/>
                <a:gd name="T64" fmla="*/ 591 w 1575"/>
                <a:gd name="T65" fmla="*/ 25 h 1575"/>
                <a:gd name="T66" fmla="*/ 746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7" y="0"/>
                  </a:moveTo>
                  <a:lnTo>
                    <a:pt x="828" y="1"/>
                  </a:lnTo>
                  <a:lnTo>
                    <a:pt x="907" y="9"/>
                  </a:lnTo>
                  <a:lnTo>
                    <a:pt x="984" y="25"/>
                  </a:lnTo>
                  <a:lnTo>
                    <a:pt x="1058" y="48"/>
                  </a:lnTo>
                  <a:lnTo>
                    <a:pt x="1129" y="78"/>
                  </a:lnTo>
                  <a:lnTo>
                    <a:pt x="1196" y="114"/>
                  </a:lnTo>
                  <a:lnTo>
                    <a:pt x="1258" y="157"/>
                  </a:lnTo>
                  <a:lnTo>
                    <a:pt x="1317" y="205"/>
                  </a:lnTo>
                  <a:lnTo>
                    <a:pt x="1370" y="258"/>
                  </a:lnTo>
                  <a:lnTo>
                    <a:pt x="1418" y="316"/>
                  </a:lnTo>
                  <a:lnTo>
                    <a:pt x="1461" y="379"/>
                  </a:lnTo>
                  <a:lnTo>
                    <a:pt x="1497" y="446"/>
                  </a:lnTo>
                  <a:lnTo>
                    <a:pt x="1527" y="517"/>
                  </a:lnTo>
                  <a:lnTo>
                    <a:pt x="1550" y="591"/>
                  </a:lnTo>
                  <a:lnTo>
                    <a:pt x="1566" y="668"/>
                  </a:lnTo>
                  <a:lnTo>
                    <a:pt x="1573" y="747"/>
                  </a:lnTo>
                  <a:lnTo>
                    <a:pt x="1575" y="788"/>
                  </a:lnTo>
                  <a:lnTo>
                    <a:pt x="1573" y="828"/>
                  </a:lnTo>
                  <a:lnTo>
                    <a:pt x="1566" y="907"/>
                  </a:lnTo>
                  <a:lnTo>
                    <a:pt x="1550" y="984"/>
                  </a:lnTo>
                  <a:lnTo>
                    <a:pt x="1527" y="1059"/>
                  </a:lnTo>
                  <a:lnTo>
                    <a:pt x="1497" y="1129"/>
                  </a:lnTo>
                  <a:lnTo>
                    <a:pt x="1461" y="1196"/>
                  </a:lnTo>
                  <a:lnTo>
                    <a:pt x="1418" y="1259"/>
                  </a:lnTo>
                  <a:lnTo>
                    <a:pt x="1370" y="1317"/>
                  </a:lnTo>
                  <a:lnTo>
                    <a:pt x="1317" y="1370"/>
                  </a:lnTo>
                  <a:lnTo>
                    <a:pt x="1258" y="1419"/>
                  </a:lnTo>
                  <a:lnTo>
                    <a:pt x="1196" y="1461"/>
                  </a:lnTo>
                  <a:lnTo>
                    <a:pt x="1129" y="1497"/>
                  </a:lnTo>
                  <a:lnTo>
                    <a:pt x="1058" y="1527"/>
                  </a:lnTo>
                  <a:lnTo>
                    <a:pt x="984" y="1550"/>
                  </a:lnTo>
                  <a:lnTo>
                    <a:pt x="907" y="1566"/>
                  </a:lnTo>
                  <a:lnTo>
                    <a:pt x="828" y="1574"/>
                  </a:lnTo>
                  <a:lnTo>
                    <a:pt x="787" y="1575"/>
                  </a:lnTo>
                  <a:lnTo>
                    <a:pt x="746" y="1574"/>
                  </a:lnTo>
                  <a:lnTo>
                    <a:pt x="667" y="1566"/>
                  </a:lnTo>
                  <a:lnTo>
                    <a:pt x="591" y="1550"/>
                  </a:lnTo>
                  <a:lnTo>
                    <a:pt x="516" y="1527"/>
                  </a:lnTo>
                  <a:lnTo>
                    <a:pt x="446" y="1497"/>
                  </a:lnTo>
                  <a:lnTo>
                    <a:pt x="378" y="1461"/>
                  </a:lnTo>
                  <a:lnTo>
                    <a:pt x="316" y="1419"/>
                  </a:lnTo>
                  <a:lnTo>
                    <a:pt x="258" y="1370"/>
                  </a:lnTo>
                  <a:lnTo>
                    <a:pt x="205" y="1317"/>
                  </a:lnTo>
                  <a:lnTo>
                    <a:pt x="155" y="1259"/>
                  </a:lnTo>
                  <a:lnTo>
                    <a:pt x="114" y="1196"/>
                  </a:lnTo>
                  <a:lnTo>
                    <a:pt x="78" y="1129"/>
                  </a:lnTo>
                  <a:lnTo>
                    <a:pt x="48" y="1059"/>
                  </a:lnTo>
                  <a:lnTo>
                    <a:pt x="25" y="984"/>
                  </a:lnTo>
                  <a:lnTo>
                    <a:pt x="9" y="907"/>
                  </a:lnTo>
                  <a:lnTo>
                    <a:pt x="0" y="828"/>
                  </a:lnTo>
                  <a:lnTo>
                    <a:pt x="0" y="788"/>
                  </a:lnTo>
                  <a:lnTo>
                    <a:pt x="0" y="747"/>
                  </a:lnTo>
                  <a:lnTo>
                    <a:pt x="9" y="668"/>
                  </a:lnTo>
                  <a:lnTo>
                    <a:pt x="25" y="591"/>
                  </a:lnTo>
                  <a:lnTo>
                    <a:pt x="48" y="517"/>
                  </a:lnTo>
                  <a:lnTo>
                    <a:pt x="78" y="446"/>
                  </a:lnTo>
                  <a:lnTo>
                    <a:pt x="114" y="379"/>
                  </a:lnTo>
                  <a:lnTo>
                    <a:pt x="155" y="316"/>
                  </a:lnTo>
                  <a:lnTo>
                    <a:pt x="205" y="258"/>
                  </a:lnTo>
                  <a:lnTo>
                    <a:pt x="258" y="205"/>
                  </a:lnTo>
                  <a:lnTo>
                    <a:pt x="316" y="157"/>
                  </a:lnTo>
                  <a:lnTo>
                    <a:pt x="378" y="114"/>
                  </a:lnTo>
                  <a:lnTo>
                    <a:pt x="446" y="78"/>
                  </a:lnTo>
                  <a:lnTo>
                    <a:pt x="516" y="48"/>
                  </a:lnTo>
                  <a:lnTo>
                    <a:pt x="591" y="25"/>
                  </a:lnTo>
                  <a:lnTo>
                    <a:pt x="667" y="9"/>
                  </a:lnTo>
                  <a:lnTo>
                    <a:pt x="746" y="1"/>
                  </a:lnTo>
                  <a:lnTo>
                    <a:pt x="78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lgn="ctr"/>
              <a:r>
                <a:rPr lang="en-US" sz="1400" b="1" dirty="0" smtClean="0">
                  <a:solidFill>
                    <a:schemeClr val="bg1"/>
                  </a:solidFill>
                </a:rPr>
                <a:t>Digital</a:t>
              </a:r>
            </a:p>
            <a:p>
              <a:pPr lvl="0" algn="ctr"/>
              <a:r>
                <a:rPr lang="en-US" sz="1100" dirty="0" smtClean="0">
                  <a:solidFill>
                    <a:schemeClr val="bg1"/>
                  </a:solidFill>
                </a:rPr>
                <a:t>Online </a:t>
              </a:r>
            </a:p>
            <a:p>
              <a:pPr lvl="0" algn="ctr"/>
              <a:r>
                <a:rPr lang="en-US" sz="1100" dirty="0" smtClean="0">
                  <a:solidFill>
                    <a:schemeClr val="bg1"/>
                  </a:solidFill>
                </a:rPr>
                <a:t>Media</a:t>
              </a:r>
              <a:endParaRPr lang="en-US" sz="1100" dirty="0">
                <a:solidFill>
                  <a:schemeClr val="bg1"/>
                </a:solidFill>
              </a:endParaRPr>
            </a:p>
          </p:txBody>
        </p:sp>
      </p:grpSp>
      <p:sp>
        <p:nvSpPr>
          <p:cNvPr id="48" name="Freeform 186"/>
          <p:cNvSpPr>
            <a:spLocks/>
          </p:cNvSpPr>
          <p:nvPr/>
        </p:nvSpPr>
        <p:spPr bwMode="auto">
          <a:xfrm>
            <a:off x="939860" y="2590800"/>
            <a:ext cx="1607535" cy="1454914"/>
          </a:xfrm>
          <a:custGeom>
            <a:avLst/>
            <a:gdLst>
              <a:gd name="T0" fmla="*/ 1611 w 3063"/>
              <a:gd name="T1" fmla="*/ 2 h 3062"/>
              <a:gd name="T2" fmla="*/ 1914 w 3063"/>
              <a:gd name="T3" fmla="*/ 47 h 3062"/>
              <a:gd name="T4" fmla="*/ 2196 w 3063"/>
              <a:gd name="T5" fmla="*/ 151 h 3062"/>
              <a:gd name="T6" fmla="*/ 2448 w 3063"/>
              <a:gd name="T7" fmla="*/ 304 h 3062"/>
              <a:gd name="T8" fmla="*/ 2665 w 3063"/>
              <a:gd name="T9" fmla="*/ 501 h 3062"/>
              <a:gd name="T10" fmla="*/ 2841 w 3063"/>
              <a:gd name="T11" fmla="*/ 737 h 3062"/>
              <a:gd name="T12" fmla="*/ 2971 w 3063"/>
              <a:gd name="T13" fmla="*/ 1005 h 3062"/>
              <a:gd name="T14" fmla="*/ 3046 w 3063"/>
              <a:gd name="T15" fmla="*/ 1298 h 3062"/>
              <a:gd name="T16" fmla="*/ 3063 w 3063"/>
              <a:gd name="T17" fmla="*/ 1531 h 3062"/>
              <a:gd name="T18" fmla="*/ 3046 w 3063"/>
              <a:gd name="T19" fmla="*/ 1764 h 3062"/>
              <a:gd name="T20" fmla="*/ 2971 w 3063"/>
              <a:gd name="T21" fmla="*/ 2057 h 3062"/>
              <a:gd name="T22" fmla="*/ 2841 w 3063"/>
              <a:gd name="T23" fmla="*/ 2326 h 3062"/>
              <a:gd name="T24" fmla="*/ 2665 w 3063"/>
              <a:gd name="T25" fmla="*/ 2560 h 3062"/>
              <a:gd name="T26" fmla="*/ 2448 w 3063"/>
              <a:gd name="T27" fmla="*/ 2759 h 3062"/>
              <a:gd name="T28" fmla="*/ 2196 w 3063"/>
              <a:gd name="T29" fmla="*/ 2912 h 3062"/>
              <a:gd name="T30" fmla="*/ 1914 w 3063"/>
              <a:gd name="T31" fmla="*/ 3014 h 3062"/>
              <a:gd name="T32" fmla="*/ 1611 w 3063"/>
              <a:gd name="T33" fmla="*/ 3061 h 3062"/>
              <a:gd name="T34" fmla="*/ 1453 w 3063"/>
              <a:gd name="T35" fmla="*/ 3061 h 3062"/>
              <a:gd name="T36" fmla="*/ 1148 w 3063"/>
              <a:gd name="T37" fmla="*/ 3014 h 3062"/>
              <a:gd name="T38" fmla="*/ 867 w 3063"/>
              <a:gd name="T39" fmla="*/ 2912 h 3062"/>
              <a:gd name="T40" fmla="*/ 616 w 3063"/>
              <a:gd name="T41" fmla="*/ 2759 h 3062"/>
              <a:gd name="T42" fmla="*/ 398 w 3063"/>
              <a:gd name="T43" fmla="*/ 2560 h 3062"/>
              <a:gd name="T44" fmla="*/ 222 w 3063"/>
              <a:gd name="T45" fmla="*/ 2326 h 3062"/>
              <a:gd name="T46" fmla="*/ 93 w 3063"/>
              <a:gd name="T47" fmla="*/ 2057 h 3062"/>
              <a:gd name="T48" fmla="*/ 18 w 3063"/>
              <a:gd name="T49" fmla="*/ 1764 h 3062"/>
              <a:gd name="T50" fmla="*/ 0 w 3063"/>
              <a:gd name="T51" fmla="*/ 1531 h 3062"/>
              <a:gd name="T52" fmla="*/ 18 w 3063"/>
              <a:gd name="T53" fmla="*/ 1298 h 3062"/>
              <a:gd name="T54" fmla="*/ 93 w 3063"/>
              <a:gd name="T55" fmla="*/ 1005 h 3062"/>
              <a:gd name="T56" fmla="*/ 222 w 3063"/>
              <a:gd name="T57" fmla="*/ 737 h 3062"/>
              <a:gd name="T58" fmla="*/ 398 w 3063"/>
              <a:gd name="T59" fmla="*/ 501 h 3062"/>
              <a:gd name="T60" fmla="*/ 616 w 3063"/>
              <a:gd name="T61" fmla="*/ 304 h 3062"/>
              <a:gd name="T62" fmla="*/ 867 w 3063"/>
              <a:gd name="T63" fmla="*/ 151 h 3062"/>
              <a:gd name="T64" fmla="*/ 1148 w 3063"/>
              <a:gd name="T65" fmla="*/ 47 h 3062"/>
              <a:gd name="T66" fmla="*/ 1453 w 3063"/>
              <a:gd name="T67" fmla="*/ 2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3" h="3062">
                <a:moveTo>
                  <a:pt x="1532" y="0"/>
                </a:moveTo>
                <a:lnTo>
                  <a:pt x="1611" y="2"/>
                </a:lnTo>
                <a:lnTo>
                  <a:pt x="1765" y="17"/>
                </a:lnTo>
                <a:lnTo>
                  <a:pt x="1914" y="47"/>
                </a:lnTo>
                <a:lnTo>
                  <a:pt x="2058" y="92"/>
                </a:lnTo>
                <a:lnTo>
                  <a:pt x="2196" y="151"/>
                </a:lnTo>
                <a:lnTo>
                  <a:pt x="2325" y="221"/>
                </a:lnTo>
                <a:lnTo>
                  <a:pt x="2448" y="304"/>
                </a:lnTo>
                <a:lnTo>
                  <a:pt x="2561" y="397"/>
                </a:lnTo>
                <a:lnTo>
                  <a:pt x="2665" y="501"/>
                </a:lnTo>
                <a:lnTo>
                  <a:pt x="2759" y="615"/>
                </a:lnTo>
                <a:lnTo>
                  <a:pt x="2841" y="737"/>
                </a:lnTo>
                <a:lnTo>
                  <a:pt x="2912" y="868"/>
                </a:lnTo>
                <a:lnTo>
                  <a:pt x="2971" y="1005"/>
                </a:lnTo>
                <a:lnTo>
                  <a:pt x="3015" y="1148"/>
                </a:lnTo>
                <a:lnTo>
                  <a:pt x="3046" y="1298"/>
                </a:lnTo>
                <a:lnTo>
                  <a:pt x="3061" y="1452"/>
                </a:lnTo>
                <a:lnTo>
                  <a:pt x="3063" y="1531"/>
                </a:lnTo>
                <a:lnTo>
                  <a:pt x="3061" y="1610"/>
                </a:lnTo>
                <a:lnTo>
                  <a:pt x="3046" y="1764"/>
                </a:lnTo>
                <a:lnTo>
                  <a:pt x="3015" y="1914"/>
                </a:lnTo>
                <a:lnTo>
                  <a:pt x="2971" y="2057"/>
                </a:lnTo>
                <a:lnTo>
                  <a:pt x="2912" y="2195"/>
                </a:lnTo>
                <a:lnTo>
                  <a:pt x="2841" y="2326"/>
                </a:lnTo>
                <a:lnTo>
                  <a:pt x="2759" y="2448"/>
                </a:lnTo>
                <a:lnTo>
                  <a:pt x="2665" y="2560"/>
                </a:lnTo>
                <a:lnTo>
                  <a:pt x="2561" y="2664"/>
                </a:lnTo>
                <a:lnTo>
                  <a:pt x="2448" y="2759"/>
                </a:lnTo>
                <a:lnTo>
                  <a:pt x="2325" y="2840"/>
                </a:lnTo>
                <a:lnTo>
                  <a:pt x="2196" y="2912"/>
                </a:lnTo>
                <a:lnTo>
                  <a:pt x="2058" y="2970"/>
                </a:lnTo>
                <a:lnTo>
                  <a:pt x="1914" y="3014"/>
                </a:lnTo>
                <a:lnTo>
                  <a:pt x="1765" y="3045"/>
                </a:lnTo>
                <a:lnTo>
                  <a:pt x="1611" y="3061"/>
                </a:lnTo>
                <a:lnTo>
                  <a:pt x="1532" y="3062"/>
                </a:lnTo>
                <a:lnTo>
                  <a:pt x="1453" y="3061"/>
                </a:lnTo>
                <a:lnTo>
                  <a:pt x="1299" y="3045"/>
                </a:lnTo>
                <a:lnTo>
                  <a:pt x="1148" y="3014"/>
                </a:lnTo>
                <a:lnTo>
                  <a:pt x="1004" y="2970"/>
                </a:lnTo>
                <a:lnTo>
                  <a:pt x="867" y="2912"/>
                </a:lnTo>
                <a:lnTo>
                  <a:pt x="737" y="2840"/>
                </a:lnTo>
                <a:lnTo>
                  <a:pt x="616" y="2759"/>
                </a:lnTo>
                <a:lnTo>
                  <a:pt x="502" y="2664"/>
                </a:lnTo>
                <a:lnTo>
                  <a:pt x="398" y="2560"/>
                </a:lnTo>
                <a:lnTo>
                  <a:pt x="305" y="2448"/>
                </a:lnTo>
                <a:lnTo>
                  <a:pt x="222" y="2326"/>
                </a:lnTo>
                <a:lnTo>
                  <a:pt x="152" y="2195"/>
                </a:lnTo>
                <a:lnTo>
                  <a:pt x="93" y="2057"/>
                </a:lnTo>
                <a:lnTo>
                  <a:pt x="48" y="1914"/>
                </a:lnTo>
                <a:lnTo>
                  <a:pt x="18" y="1764"/>
                </a:lnTo>
                <a:lnTo>
                  <a:pt x="3" y="1610"/>
                </a:lnTo>
                <a:lnTo>
                  <a:pt x="0" y="1531"/>
                </a:lnTo>
                <a:lnTo>
                  <a:pt x="3" y="1452"/>
                </a:lnTo>
                <a:lnTo>
                  <a:pt x="18" y="1298"/>
                </a:lnTo>
                <a:lnTo>
                  <a:pt x="48" y="1148"/>
                </a:lnTo>
                <a:lnTo>
                  <a:pt x="93" y="1005"/>
                </a:lnTo>
                <a:lnTo>
                  <a:pt x="152" y="868"/>
                </a:lnTo>
                <a:lnTo>
                  <a:pt x="222" y="737"/>
                </a:lnTo>
                <a:lnTo>
                  <a:pt x="305" y="615"/>
                </a:lnTo>
                <a:lnTo>
                  <a:pt x="398" y="501"/>
                </a:lnTo>
                <a:lnTo>
                  <a:pt x="502" y="397"/>
                </a:lnTo>
                <a:lnTo>
                  <a:pt x="616" y="304"/>
                </a:lnTo>
                <a:lnTo>
                  <a:pt x="737" y="221"/>
                </a:lnTo>
                <a:lnTo>
                  <a:pt x="867" y="151"/>
                </a:lnTo>
                <a:lnTo>
                  <a:pt x="1004" y="92"/>
                </a:lnTo>
                <a:lnTo>
                  <a:pt x="1148" y="47"/>
                </a:lnTo>
                <a:lnTo>
                  <a:pt x="1299" y="17"/>
                </a:lnTo>
                <a:lnTo>
                  <a:pt x="1453" y="2"/>
                </a:lnTo>
                <a:lnTo>
                  <a:pt x="1532" y="0"/>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9" name="Freeform 187"/>
          <p:cNvSpPr>
            <a:spLocks/>
          </p:cNvSpPr>
          <p:nvPr/>
        </p:nvSpPr>
        <p:spPr bwMode="auto">
          <a:xfrm>
            <a:off x="1219200" y="2886319"/>
            <a:ext cx="1050809" cy="847481"/>
          </a:xfrm>
          <a:custGeom>
            <a:avLst/>
            <a:gdLst>
              <a:gd name="T0" fmla="*/ 828 w 1575"/>
              <a:gd name="T1" fmla="*/ 1 h 1575"/>
              <a:gd name="T2" fmla="*/ 985 w 1575"/>
              <a:gd name="T3" fmla="*/ 25 h 1575"/>
              <a:gd name="T4" fmla="*/ 1129 w 1575"/>
              <a:gd name="T5" fmla="*/ 78 h 1575"/>
              <a:gd name="T6" fmla="*/ 1258 w 1575"/>
              <a:gd name="T7" fmla="*/ 157 h 1575"/>
              <a:gd name="T8" fmla="*/ 1371 w 1575"/>
              <a:gd name="T9" fmla="*/ 258 h 1575"/>
              <a:gd name="T10" fmla="*/ 1461 w 1575"/>
              <a:gd name="T11" fmla="*/ 380 h 1575"/>
              <a:gd name="T12" fmla="*/ 1528 w 1575"/>
              <a:gd name="T13" fmla="*/ 517 h 1575"/>
              <a:gd name="T14" fmla="*/ 1566 w 1575"/>
              <a:gd name="T15" fmla="*/ 668 h 1575"/>
              <a:gd name="T16" fmla="*/ 1575 w 1575"/>
              <a:gd name="T17" fmla="*/ 788 h 1575"/>
              <a:gd name="T18" fmla="*/ 1566 w 1575"/>
              <a:gd name="T19" fmla="*/ 907 h 1575"/>
              <a:gd name="T20" fmla="*/ 1528 w 1575"/>
              <a:gd name="T21" fmla="*/ 1059 h 1575"/>
              <a:gd name="T22" fmla="*/ 1461 w 1575"/>
              <a:gd name="T23" fmla="*/ 1196 h 1575"/>
              <a:gd name="T24" fmla="*/ 1371 w 1575"/>
              <a:gd name="T25" fmla="*/ 1317 h 1575"/>
              <a:gd name="T26" fmla="*/ 1258 w 1575"/>
              <a:gd name="T27" fmla="*/ 1419 h 1575"/>
              <a:gd name="T28" fmla="*/ 1129 w 1575"/>
              <a:gd name="T29" fmla="*/ 1498 h 1575"/>
              <a:gd name="T30" fmla="*/ 985 w 1575"/>
              <a:gd name="T31" fmla="*/ 1550 h 1575"/>
              <a:gd name="T32" fmla="*/ 828 w 1575"/>
              <a:gd name="T33" fmla="*/ 1575 h 1575"/>
              <a:gd name="T34" fmla="*/ 747 w 1575"/>
              <a:gd name="T35" fmla="*/ 1575 h 1575"/>
              <a:gd name="T36" fmla="*/ 591 w 1575"/>
              <a:gd name="T37" fmla="*/ 1550 h 1575"/>
              <a:gd name="T38" fmla="*/ 446 w 1575"/>
              <a:gd name="T39" fmla="*/ 1498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80 h 1575"/>
              <a:gd name="T58" fmla="*/ 205 w 1575"/>
              <a:gd name="T59" fmla="*/ 258 h 1575"/>
              <a:gd name="T60" fmla="*/ 316 w 1575"/>
              <a:gd name="T61" fmla="*/ 157 h 1575"/>
              <a:gd name="T62" fmla="*/ 446 w 1575"/>
              <a:gd name="T63" fmla="*/ 78 h 1575"/>
              <a:gd name="T64" fmla="*/ 591 w 1575"/>
              <a:gd name="T65" fmla="*/ 25 h 1575"/>
              <a:gd name="T66" fmla="*/ 747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828" y="1"/>
                </a:lnTo>
                <a:lnTo>
                  <a:pt x="907" y="9"/>
                </a:lnTo>
                <a:lnTo>
                  <a:pt x="985" y="25"/>
                </a:lnTo>
                <a:lnTo>
                  <a:pt x="1059" y="48"/>
                </a:lnTo>
                <a:lnTo>
                  <a:pt x="1129" y="78"/>
                </a:lnTo>
                <a:lnTo>
                  <a:pt x="1196" y="114"/>
                </a:lnTo>
                <a:lnTo>
                  <a:pt x="1258" y="157"/>
                </a:lnTo>
                <a:lnTo>
                  <a:pt x="1317" y="205"/>
                </a:lnTo>
                <a:lnTo>
                  <a:pt x="1371" y="258"/>
                </a:lnTo>
                <a:lnTo>
                  <a:pt x="1419" y="316"/>
                </a:lnTo>
                <a:lnTo>
                  <a:pt x="1461" y="380"/>
                </a:lnTo>
                <a:lnTo>
                  <a:pt x="1497" y="446"/>
                </a:lnTo>
                <a:lnTo>
                  <a:pt x="1528" y="517"/>
                </a:lnTo>
                <a:lnTo>
                  <a:pt x="1550" y="591"/>
                </a:lnTo>
                <a:lnTo>
                  <a:pt x="1566" y="668"/>
                </a:lnTo>
                <a:lnTo>
                  <a:pt x="1575" y="748"/>
                </a:lnTo>
                <a:lnTo>
                  <a:pt x="1575" y="788"/>
                </a:lnTo>
                <a:lnTo>
                  <a:pt x="1575" y="828"/>
                </a:lnTo>
                <a:lnTo>
                  <a:pt x="1566" y="907"/>
                </a:lnTo>
                <a:lnTo>
                  <a:pt x="1550" y="985"/>
                </a:lnTo>
                <a:lnTo>
                  <a:pt x="1528" y="1059"/>
                </a:lnTo>
                <a:lnTo>
                  <a:pt x="1497" y="1129"/>
                </a:lnTo>
                <a:lnTo>
                  <a:pt x="1461" y="1196"/>
                </a:lnTo>
                <a:lnTo>
                  <a:pt x="1419" y="1259"/>
                </a:lnTo>
                <a:lnTo>
                  <a:pt x="1371" y="1317"/>
                </a:lnTo>
                <a:lnTo>
                  <a:pt x="1317" y="1371"/>
                </a:lnTo>
                <a:lnTo>
                  <a:pt x="1258" y="1419"/>
                </a:lnTo>
                <a:lnTo>
                  <a:pt x="1196" y="1462"/>
                </a:lnTo>
                <a:lnTo>
                  <a:pt x="1129" y="1498"/>
                </a:lnTo>
                <a:lnTo>
                  <a:pt x="1059" y="1528"/>
                </a:lnTo>
                <a:lnTo>
                  <a:pt x="985" y="1550"/>
                </a:lnTo>
                <a:lnTo>
                  <a:pt x="907" y="1567"/>
                </a:lnTo>
                <a:lnTo>
                  <a:pt x="828" y="1575"/>
                </a:lnTo>
                <a:lnTo>
                  <a:pt x="788" y="1575"/>
                </a:lnTo>
                <a:lnTo>
                  <a:pt x="747" y="1575"/>
                </a:lnTo>
                <a:lnTo>
                  <a:pt x="667" y="1567"/>
                </a:lnTo>
                <a:lnTo>
                  <a:pt x="591" y="1550"/>
                </a:lnTo>
                <a:lnTo>
                  <a:pt x="517" y="1528"/>
                </a:lnTo>
                <a:lnTo>
                  <a:pt x="446" y="1498"/>
                </a:lnTo>
                <a:lnTo>
                  <a:pt x="380" y="1462"/>
                </a:lnTo>
                <a:lnTo>
                  <a:pt x="316" y="1419"/>
                </a:lnTo>
                <a:lnTo>
                  <a:pt x="258" y="1371"/>
                </a:lnTo>
                <a:lnTo>
                  <a:pt x="205" y="1317"/>
                </a:lnTo>
                <a:lnTo>
                  <a:pt x="157" y="1259"/>
                </a:lnTo>
                <a:lnTo>
                  <a:pt x="114" y="1196"/>
                </a:lnTo>
                <a:lnTo>
                  <a:pt x="78" y="1129"/>
                </a:lnTo>
                <a:lnTo>
                  <a:pt x="48" y="1059"/>
                </a:lnTo>
                <a:lnTo>
                  <a:pt x="25" y="985"/>
                </a:lnTo>
                <a:lnTo>
                  <a:pt x="9" y="907"/>
                </a:lnTo>
                <a:lnTo>
                  <a:pt x="1" y="828"/>
                </a:lnTo>
                <a:lnTo>
                  <a:pt x="0" y="788"/>
                </a:lnTo>
                <a:lnTo>
                  <a:pt x="1" y="748"/>
                </a:lnTo>
                <a:lnTo>
                  <a:pt x="9" y="668"/>
                </a:lnTo>
                <a:lnTo>
                  <a:pt x="25" y="591"/>
                </a:lnTo>
                <a:lnTo>
                  <a:pt x="48" y="517"/>
                </a:lnTo>
                <a:lnTo>
                  <a:pt x="78" y="446"/>
                </a:lnTo>
                <a:lnTo>
                  <a:pt x="114" y="380"/>
                </a:lnTo>
                <a:lnTo>
                  <a:pt x="157" y="316"/>
                </a:lnTo>
                <a:lnTo>
                  <a:pt x="205" y="258"/>
                </a:lnTo>
                <a:lnTo>
                  <a:pt x="258" y="205"/>
                </a:lnTo>
                <a:lnTo>
                  <a:pt x="316" y="157"/>
                </a:lnTo>
                <a:lnTo>
                  <a:pt x="380" y="114"/>
                </a:lnTo>
                <a:lnTo>
                  <a:pt x="446" y="78"/>
                </a:lnTo>
                <a:lnTo>
                  <a:pt x="517" y="48"/>
                </a:lnTo>
                <a:lnTo>
                  <a:pt x="591" y="25"/>
                </a:lnTo>
                <a:lnTo>
                  <a:pt x="667" y="9"/>
                </a:lnTo>
                <a:lnTo>
                  <a:pt x="747" y="1"/>
                </a:lnTo>
                <a:lnTo>
                  <a:pt x="7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b="1" dirty="0" smtClean="0">
                <a:solidFill>
                  <a:schemeClr val="bg1"/>
                </a:solidFill>
              </a:rPr>
              <a:t>PI1M</a:t>
            </a:r>
          </a:p>
          <a:p>
            <a:pPr algn="ctr"/>
            <a:r>
              <a:rPr lang="en-US" sz="1100" b="1" dirty="0" smtClean="0">
                <a:solidFill>
                  <a:schemeClr val="bg1"/>
                </a:solidFill>
              </a:rPr>
              <a:t>DATABASE</a:t>
            </a:r>
            <a:endParaRPr lang="en-US" b="1" dirty="0">
              <a:solidFill>
                <a:schemeClr val="bg1"/>
              </a:solidFill>
            </a:endParaRPr>
          </a:p>
        </p:txBody>
      </p:sp>
      <p:grpSp>
        <p:nvGrpSpPr>
          <p:cNvPr id="50" name="Group 49"/>
          <p:cNvGrpSpPr/>
          <p:nvPr/>
        </p:nvGrpSpPr>
        <p:grpSpPr>
          <a:xfrm>
            <a:off x="2503307" y="2091720"/>
            <a:ext cx="1230493" cy="2023080"/>
            <a:chOff x="1071320" y="5111713"/>
            <a:chExt cx="1694887" cy="2697438"/>
          </a:xfrm>
        </p:grpSpPr>
        <p:sp>
          <p:nvSpPr>
            <p:cNvPr id="51" name="TextBox 50"/>
            <p:cNvSpPr txBox="1"/>
            <p:nvPr/>
          </p:nvSpPr>
          <p:spPr>
            <a:xfrm>
              <a:off x="1071320" y="5111713"/>
              <a:ext cx="1694887" cy="338554"/>
            </a:xfrm>
            <a:prstGeom prst="rect">
              <a:avLst/>
            </a:prstGeom>
            <a:noFill/>
          </p:spPr>
          <p:txBody>
            <a:bodyPr wrap="square" rtlCol="0">
              <a:spAutoFit/>
            </a:bodyPr>
            <a:lstStyle/>
            <a:p>
              <a:pPr algn="ctr"/>
              <a:r>
                <a:rPr lang="en-US" sz="105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PI1M DATABASE</a:t>
              </a:r>
              <a:endParaRPr lang="en-US" sz="105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TextBox 65"/>
            <p:cNvSpPr txBox="1"/>
            <p:nvPr/>
          </p:nvSpPr>
          <p:spPr>
            <a:xfrm>
              <a:off x="1071320" y="5429015"/>
              <a:ext cx="1694887" cy="2380136"/>
            </a:xfrm>
            <a:prstGeom prst="rect">
              <a:avLst/>
            </a:prstGeom>
            <a:noFill/>
          </p:spPr>
          <p:txBody>
            <a:bodyPr wrap="square" rtlCol="0">
              <a:spAutoFit/>
            </a:bodyPr>
            <a:lstStyle/>
            <a:p>
              <a:pPr algn="just"/>
              <a:r>
                <a:rPr lang="en-US" sz="1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Program will be shared to communities via internal business database own by each PI1M center run each PI1M Manager</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7" name="Group 66"/>
          <p:cNvGrpSpPr/>
          <p:nvPr/>
        </p:nvGrpSpPr>
        <p:grpSpPr>
          <a:xfrm>
            <a:off x="611400" y="4168228"/>
            <a:ext cx="1750800" cy="1684527"/>
            <a:chOff x="1071320" y="5111713"/>
            <a:chExt cx="2411561" cy="2246033"/>
          </a:xfrm>
        </p:grpSpPr>
        <p:sp>
          <p:nvSpPr>
            <p:cNvPr id="71" name="TextBox 70"/>
            <p:cNvSpPr txBox="1"/>
            <p:nvPr/>
          </p:nvSpPr>
          <p:spPr>
            <a:xfrm>
              <a:off x="1102231" y="5111713"/>
              <a:ext cx="2349737" cy="338554"/>
            </a:xfrm>
            <a:prstGeom prst="rect">
              <a:avLst/>
            </a:prstGeom>
            <a:noFill/>
          </p:spPr>
          <p:txBody>
            <a:bodyPr wrap="none" rtlCol="0">
              <a:spAutoFit/>
            </a:bodyPr>
            <a:lstStyle/>
            <a:p>
              <a:pPr algn="ctr"/>
              <a:r>
                <a:rPr lang="en-US" sz="105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DIGITAL ONLINE MEDIA</a:t>
              </a:r>
              <a:endParaRPr lang="en-US" sz="105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TextBox 71"/>
            <p:cNvSpPr txBox="1"/>
            <p:nvPr/>
          </p:nvSpPr>
          <p:spPr>
            <a:xfrm>
              <a:off x="1071320" y="5429015"/>
              <a:ext cx="2411561" cy="1928731"/>
            </a:xfrm>
            <a:prstGeom prst="rect">
              <a:avLst/>
            </a:prstGeom>
            <a:noFill/>
          </p:spPr>
          <p:txBody>
            <a:bodyPr wrap="square" rtlCol="0">
              <a:spAutoFit/>
            </a:bodyPr>
            <a:lstStyle/>
            <a:p>
              <a:pPr algn="just"/>
              <a:r>
                <a:rPr lang="en-US" sz="1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An advertisement impressions will be propagate to browser at each PI1M center automatically as and when user connected or utilize PI1M internet services.</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3" name="Freeform 187"/>
          <p:cNvSpPr>
            <a:spLocks/>
          </p:cNvSpPr>
          <p:nvPr/>
        </p:nvSpPr>
        <p:spPr bwMode="auto">
          <a:xfrm>
            <a:off x="4054591" y="2895600"/>
            <a:ext cx="1050809" cy="847481"/>
          </a:xfrm>
          <a:custGeom>
            <a:avLst/>
            <a:gdLst>
              <a:gd name="T0" fmla="*/ 828 w 1575"/>
              <a:gd name="T1" fmla="*/ 1 h 1575"/>
              <a:gd name="T2" fmla="*/ 985 w 1575"/>
              <a:gd name="T3" fmla="*/ 25 h 1575"/>
              <a:gd name="T4" fmla="*/ 1129 w 1575"/>
              <a:gd name="T5" fmla="*/ 78 h 1575"/>
              <a:gd name="T6" fmla="*/ 1258 w 1575"/>
              <a:gd name="T7" fmla="*/ 157 h 1575"/>
              <a:gd name="T8" fmla="*/ 1371 w 1575"/>
              <a:gd name="T9" fmla="*/ 258 h 1575"/>
              <a:gd name="T10" fmla="*/ 1461 w 1575"/>
              <a:gd name="T11" fmla="*/ 380 h 1575"/>
              <a:gd name="T12" fmla="*/ 1528 w 1575"/>
              <a:gd name="T13" fmla="*/ 517 h 1575"/>
              <a:gd name="T14" fmla="*/ 1566 w 1575"/>
              <a:gd name="T15" fmla="*/ 668 h 1575"/>
              <a:gd name="T16" fmla="*/ 1575 w 1575"/>
              <a:gd name="T17" fmla="*/ 788 h 1575"/>
              <a:gd name="T18" fmla="*/ 1566 w 1575"/>
              <a:gd name="T19" fmla="*/ 907 h 1575"/>
              <a:gd name="T20" fmla="*/ 1528 w 1575"/>
              <a:gd name="T21" fmla="*/ 1059 h 1575"/>
              <a:gd name="T22" fmla="*/ 1461 w 1575"/>
              <a:gd name="T23" fmla="*/ 1196 h 1575"/>
              <a:gd name="T24" fmla="*/ 1371 w 1575"/>
              <a:gd name="T25" fmla="*/ 1317 h 1575"/>
              <a:gd name="T26" fmla="*/ 1258 w 1575"/>
              <a:gd name="T27" fmla="*/ 1419 h 1575"/>
              <a:gd name="T28" fmla="*/ 1129 w 1575"/>
              <a:gd name="T29" fmla="*/ 1498 h 1575"/>
              <a:gd name="T30" fmla="*/ 985 w 1575"/>
              <a:gd name="T31" fmla="*/ 1550 h 1575"/>
              <a:gd name="T32" fmla="*/ 828 w 1575"/>
              <a:gd name="T33" fmla="*/ 1575 h 1575"/>
              <a:gd name="T34" fmla="*/ 747 w 1575"/>
              <a:gd name="T35" fmla="*/ 1575 h 1575"/>
              <a:gd name="T36" fmla="*/ 591 w 1575"/>
              <a:gd name="T37" fmla="*/ 1550 h 1575"/>
              <a:gd name="T38" fmla="*/ 446 w 1575"/>
              <a:gd name="T39" fmla="*/ 1498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80 h 1575"/>
              <a:gd name="T58" fmla="*/ 205 w 1575"/>
              <a:gd name="T59" fmla="*/ 258 h 1575"/>
              <a:gd name="T60" fmla="*/ 316 w 1575"/>
              <a:gd name="T61" fmla="*/ 157 h 1575"/>
              <a:gd name="T62" fmla="*/ 446 w 1575"/>
              <a:gd name="T63" fmla="*/ 78 h 1575"/>
              <a:gd name="T64" fmla="*/ 591 w 1575"/>
              <a:gd name="T65" fmla="*/ 25 h 1575"/>
              <a:gd name="T66" fmla="*/ 747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828" y="1"/>
                </a:lnTo>
                <a:lnTo>
                  <a:pt x="907" y="9"/>
                </a:lnTo>
                <a:lnTo>
                  <a:pt x="985" y="25"/>
                </a:lnTo>
                <a:lnTo>
                  <a:pt x="1059" y="48"/>
                </a:lnTo>
                <a:lnTo>
                  <a:pt x="1129" y="78"/>
                </a:lnTo>
                <a:lnTo>
                  <a:pt x="1196" y="114"/>
                </a:lnTo>
                <a:lnTo>
                  <a:pt x="1258" y="157"/>
                </a:lnTo>
                <a:lnTo>
                  <a:pt x="1317" y="205"/>
                </a:lnTo>
                <a:lnTo>
                  <a:pt x="1371" y="258"/>
                </a:lnTo>
                <a:lnTo>
                  <a:pt x="1419" y="316"/>
                </a:lnTo>
                <a:lnTo>
                  <a:pt x="1461" y="380"/>
                </a:lnTo>
                <a:lnTo>
                  <a:pt x="1497" y="446"/>
                </a:lnTo>
                <a:lnTo>
                  <a:pt x="1528" y="517"/>
                </a:lnTo>
                <a:lnTo>
                  <a:pt x="1550" y="591"/>
                </a:lnTo>
                <a:lnTo>
                  <a:pt x="1566" y="668"/>
                </a:lnTo>
                <a:lnTo>
                  <a:pt x="1575" y="748"/>
                </a:lnTo>
                <a:lnTo>
                  <a:pt x="1575" y="788"/>
                </a:lnTo>
                <a:lnTo>
                  <a:pt x="1575" y="828"/>
                </a:lnTo>
                <a:lnTo>
                  <a:pt x="1566" y="907"/>
                </a:lnTo>
                <a:lnTo>
                  <a:pt x="1550" y="985"/>
                </a:lnTo>
                <a:lnTo>
                  <a:pt x="1528" y="1059"/>
                </a:lnTo>
                <a:lnTo>
                  <a:pt x="1497" y="1129"/>
                </a:lnTo>
                <a:lnTo>
                  <a:pt x="1461" y="1196"/>
                </a:lnTo>
                <a:lnTo>
                  <a:pt x="1419" y="1259"/>
                </a:lnTo>
                <a:lnTo>
                  <a:pt x="1371" y="1317"/>
                </a:lnTo>
                <a:lnTo>
                  <a:pt x="1317" y="1371"/>
                </a:lnTo>
                <a:lnTo>
                  <a:pt x="1258" y="1419"/>
                </a:lnTo>
                <a:lnTo>
                  <a:pt x="1196" y="1462"/>
                </a:lnTo>
                <a:lnTo>
                  <a:pt x="1129" y="1498"/>
                </a:lnTo>
                <a:lnTo>
                  <a:pt x="1059" y="1528"/>
                </a:lnTo>
                <a:lnTo>
                  <a:pt x="985" y="1550"/>
                </a:lnTo>
                <a:lnTo>
                  <a:pt x="907" y="1567"/>
                </a:lnTo>
                <a:lnTo>
                  <a:pt x="828" y="1575"/>
                </a:lnTo>
                <a:lnTo>
                  <a:pt x="788" y="1575"/>
                </a:lnTo>
                <a:lnTo>
                  <a:pt x="747" y="1575"/>
                </a:lnTo>
                <a:lnTo>
                  <a:pt x="667" y="1567"/>
                </a:lnTo>
                <a:lnTo>
                  <a:pt x="591" y="1550"/>
                </a:lnTo>
                <a:lnTo>
                  <a:pt x="517" y="1528"/>
                </a:lnTo>
                <a:lnTo>
                  <a:pt x="446" y="1498"/>
                </a:lnTo>
                <a:lnTo>
                  <a:pt x="380" y="1462"/>
                </a:lnTo>
                <a:lnTo>
                  <a:pt x="316" y="1419"/>
                </a:lnTo>
                <a:lnTo>
                  <a:pt x="258" y="1371"/>
                </a:lnTo>
                <a:lnTo>
                  <a:pt x="205" y="1317"/>
                </a:lnTo>
                <a:lnTo>
                  <a:pt x="157" y="1259"/>
                </a:lnTo>
                <a:lnTo>
                  <a:pt x="114" y="1196"/>
                </a:lnTo>
                <a:lnTo>
                  <a:pt x="78" y="1129"/>
                </a:lnTo>
                <a:lnTo>
                  <a:pt x="48" y="1059"/>
                </a:lnTo>
                <a:lnTo>
                  <a:pt x="25" y="985"/>
                </a:lnTo>
                <a:lnTo>
                  <a:pt x="9" y="907"/>
                </a:lnTo>
                <a:lnTo>
                  <a:pt x="1" y="828"/>
                </a:lnTo>
                <a:lnTo>
                  <a:pt x="0" y="788"/>
                </a:lnTo>
                <a:lnTo>
                  <a:pt x="1" y="748"/>
                </a:lnTo>
                <a:lnTo>
                  <a:pt x="9" y="668"/>
                </a:lnTo>
                <a:lnTo>
                  <a:pt x="25" y="591"/>
                </a:lnTo>
                <a:lnTo>
                  <a:pt x="48" y="517"/>
                </a:lnTo>
                <a:lnTo>
                  <a:pt x="78" y="446"/>
                </a:lnTo>
                <a:lnTo>
                  <a:pt x="114" y="380"/>
                </a:lnTo>
                <a:lnTo>
                  <a:pt x="157" y="316"/>
                </a:lnTo>
                <a:lnTo>
                  <a:pt x="205" y="258"/>
                </a:lnTo>
                <a:lnTo>
                  <a:pt x="258" y="205"/>
                </a:lnTo>
                <a:lnTo>
                  <a:pt x="316" y="157"/>
                </a:lnTo>
                <a:lnTo>
                  <a:pt x="380" y="114"/>
                </a:lnTo>
                <a:lnTo>
                  <a:pt x="446" y="78"/>
                </a:lnTo>
                <a:lnTo>
                  <a:pt x="517" y="48"/>
                </a:lnTo>
                <a:lnTo>
                  <a:pt x="591" y="25"/>
                </a:lnTo>
                <a:lnTo>
                  <a:pt x="667" y="9"/>
                </a:lnTo>
                <a:lnTo>
                  <a:pt x="747" y="1"/>
                </a:lnTo>
                <a:lnTo>
                  <a:pt x="7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endParaRPr lang="en-US" b="1" dirty="0">
              <a:solidFill>
                <a:schemeClr val="bg1"/>
              </a:solidFill>
            </a:endParaRPr>
          </a:p>
        </p:txBody>
      </p:sp>
      <p:grpSp>
        <p:nvGrpSpPr>
          <p:cNvPr id="78" name="Group 77"/>
          <p:cNvGrpSpPr/>
          <p:nvPr/>
        </p:nvGrpSpPr>
        <p:grpSpPr>
          <a:xfrm>
            <a:off x="3768276" y="4059764"/>
            <a:ext cx="1692439" cy="1762590"/>
            <a:chOff x="1071320" y="5111713"/>
            <a:chExt cx="1771245" cy="1769629"/>
          </a:xfrm>
        </p:grpSpPr>
        <p:sp>
          <p:nvSpPr>
            <p:cNvPr id="79" name="TextBox 78"/>
            <p:cNvSpPr txBox="1"/>
            <p:nvPr/>
          </p:nvSpPr>
          <p:spPr>
            <a:xfrm>
              <a:off x="1071320" y="5111713"/>
              <a:ext cx="1771245" cy="338554"/>
            </a:xfrm>
            <a:prstGeom prst="rect">
              <a:avLst/>
            </a:prstGeom>
            <a:noFill/>
          </p:spPr>
          <p:txBody>
            <a:bodyPr wrap="none" rtlCol="0">
              <a:spAutoFit/>
            </a:bodyPr>
            <a:lstStyle/>
            <a:p>
              <a:pPr algn="ctr"/>
              <a:r>
                <a:rPr lang="en-US" sz="105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Paper Advertisement</a:t>
              </a:r>
              <a:endParaRPr lang="en-US" sz="105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 name="TextBox 79"/>
            <p:cNvSpPr txBox="1"/>
            <p:nvPr/>
          </p:nvSpPr>
          <p:spPr>
            <a:xfrm>
              <a:off x="1071320" y="5429015"/>
              <a:ext cx="1694887" cy="1452327"/>
            </a:xfrm>
            <a:prstGeom prst="rect">
              <a:avLst/>
            </a:prstGeom>
            <a:noFill/>
          </p:spPr>
          <p:txBody>
            <a:bodyPr wrap="square" rtlCol="0">
              <a:spAutoFit/>
            </a:bodyPr>
            <a:lstStyle/>
            <a:p>
              <a:pPr algn="just"/>
              <a:r>
                <a:rPr lang="en-US" sz="1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FR </a:t>
              </a:r>
              <a:r>
                <a:rPr lang="en-US" sz="11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Mutiara</a:t>
              </a:r>
              <a:r>
                <a:rPr lang="en-US" sz="1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will utilize the advertisement in </a:t>
              </a:r>
              <a:r>
                <a:rPr lang="en-US" sz="11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Utusan</a:t>
              </a:r>
              <a:r>
                <a:rPr lang="en-US" sz="1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&amp; </a:t>
              </a:r>
              <a:r>
                <a:rPr lang="en-US" sz="11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Sinar</a:t>
              </a:r>
              <a:r>
                <a:rPr lang="en-US" sz="1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Harian</a:t>
              </a:r>
              <a:r>
                <a:rPr lang="en-US" sz="1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as part of promotion channel to embark this new service @ PI1M nationwide.</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1" name="Group 80"/>
          <p:cNvGrpSpPr/>
          <p:nvPr/>
        </p:nvGrpSpPr>
        <p:grpSpPr>
          <a:xfrm>
            <a:off x="6173623" y="2493436"/>
            <a:ext cx="2132177" cy="1949540"/>
            <a:chOff x="5033963" y="2187575"/>
            <a:chExt cx="1697037" cy="1697038"/>
          </a:xfrm>
          <a:solidFill>
            <a:srgbClr val="297FB8"/>
          </a:solidFill>
        </p:grpSpPr>
        <p:sp>
          <p:nvSpPr>
            <p:cNvPr id="82" name="Freeform 182"/>
            <p:cNvSpPr>
              <a:spLocks/>
            </p:cNvSpPr>
            <p:nvPr/>
          </p:nvSpPr>
          <p:spPr bwMode="auto">
            <a:xfrm>
              <a:off x="5033963" y="2982913"/>
              <a:ext cx="901700" cy="901700"/>
            </a:xfrm>
            <a:custGeom>
              <a:avLst/>
              <a:gdLst>
                <a:gd name="T0" fmla="*/ 982 w 2271"/>
                <a:gd name="T1" fmla="*/ 2272 h 2272"/>
                <a:gd name="T2" fmla="*/ 958 w 2271"/>
                <a:gd name="T3" fmla="*/ 2191 h 2272"/>
                <a:gd name="T4" fmla="*/ 928 w 2271"/>
                <a:gd name="T5" fmla="*/ 2033 h 2272"/>
                <a:gd name="T6" fmla="*/ 919 w 2271"/>
                <a:gd name="T7" fmla="*/ 1881 h 2272"/>
                <a:gd name="T8" fmla="*/ 929 w 2271"/>
                <a:gd name="T9" fmla="*/ 1734 h 2272"/>
                <a:gd name="T10" fmla="*/ 959 w 2271"/>
                <a:gd name="T11" fmla="*/ 1597 h 2272"/>
                <a:gd name="T12" fmla="*/ 1007 w 2271"/>
                <a:gd name="T13" fmla="*/ 1469 h 2272"/>
                <a:gd name="T14" fmla="*/ 1070 w 2271"/>
                <a:gd name="T15" fmla="*/ 1351 h 2272"/>
                <a:gd name="T16" fmla="*/ 1151 w 2271"/>
                <a:gd name="T17" fmla="*/ 1245 h 2272"/>
                <a:gd name="T18" fmla="*/ 1244 w 2271"/>
                <a:gd name="T19" fmla="*/ 1151 h 2272"/>
                <a:gd name="T20" fmla="*/ 1350 w 2271"/>
                <a:gd name="T21" fmla="*/ 1072 h 2272"/>
                <a:gd name="T22" fmla="*/ 1468 w 2271"/>
                <a:gd name="T23" fmla="*/ 1007 h 2272"/>
                <a:gd name="T24" fmla="*/ 1597 w 2271"/>
                <a:gd name="T25" fmla="*/ 961 h 2272"/>
                <a:gd name="T26" fmla="*/ 1734 w 2271"/>
                <a:gd name="T27" fmla="*/ 930 h 2272"/>
                <a:gd name="T28" fmla="*/ 1879 w 2271"/>
                <a:gd name="T29" fmla="*/ 919 h 2272"/>
                <a:gd name="T30" fmla="*/ 2032 w 2271"/>
                <a:gd name="T31" fmla="*/ 928 h 2272"/>
                <a:gd name="T32" fmla="*/ 2190 w 2271"/>
                <a:gd name="T33" fmla="*/ 958 h 2272"/>
                <a:gd name="T34" fmla="*/ 2271 w 2271"/>
                <a:gd name="T35" fmla="*/ 983 h 2272"/>
                <a:gd name="T36" fmla="*/ 1288 w 2271"/>
                <a:gd name="T37" fmla="*/ 0 h 2272"/>
                <a:gd name="T38" fmla="*/ 1313 w 2271"/>
                <a:gd name="T39" fmla="*/ 81 h 2272"/>
                <a:gd name="T40" fmla="*/ 1343 w 2271"/>
                <a:gd name="T41" fmla="*/ 239 h 2272"/>
                <a:gd name="T42" fmla="*/ 1352 w 2271"/>
                <a:gd name="T43" fmla="*/ 392 h 2272"/>
                <a:gd name="T44" fmla="*/ 1341 w 2271"/>
                <a:gd name="T45" fmla="*/ 537 h 2272"/>
                <a:gd name="T46" fmla="*/ 1311 w 2271"/>
                <a:gd name="T47" fmla="*/ 674 h 2272"/>
                <a:gd name="T48" fmla="*/ 1264 w 2271"/>
                <a:gd name="T49" fmla="*/ 804 h 2272"/>
                <a:gd name="T50" fmla="*/ 1200 w 2271"/>
                <a:gd name="T51" fmla="*/ 922 h 2272"/>
                <a:gd name="T52" fmla="*/ 1120 w 2271"/>
                <a:gd name="T53" fmla="*/ 1028 h 2272"/>
                <a:gd name="T54" fmla="*/ 1026 w 2271"/>
                <a:gd name="T55" fmla="*/ 1121 h 2272"/>
                <a:gd name="T56" fmla="*/ 920 w 2271"/>
                <a:gd name="T57" fmla="*/ 1200 h 2272"/>
                <a:gd name="T58" fmla="*/ 802 w 2271"/>
                <a:gd name="T59" fmla="*/ 1264 h 2272"/>
                <a:gd name="T60" fmla="*/ 674 w 2271"/>
                <a:gd name="T61" fmla="*/ 1312 h 2272"/>
                <a:gd name="T62" fmla="*/ 536 w 2271"/>
                <a:gd name="T63" fmla="*/ 1342 h 2272"/>
                <a:gd name="T64" fmla="*/ 391 w 2271"/>
                <a:gd name="T65" fmla="*/ 1353 h 2272"/>
                <a:gd name="T66" fmla="*/ 238 w 2271"/>
                <a:gd name="T67" fmla="*/ 1344 h 2272"/>
                <a:gd name="T68" fmla="*/ 80 w 2271"/>
                <a:gd name="T69" fmla="*/ 1313 h 2272"/>
                <a:gd name="T70" fmla="*/ 0 w 2271"/>
                <a:gd name="T71" fmla="*/ 1289 h 2272"/>
                <a:gd name="T72" fmla="*/ 982 w 2271"/>
                <a:gd name="T73" fmla="*/ 227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1" h="2272">
                  <a:moveTo>
                    <a:pt x="982" y="2272"/>
                  </a:moveTo>
                  <a:lnTo>
                    <a:pt x="958" y="2191"/>
                  </a:lnTo>
                  <a:lnTo>
                    <a:pt x="928" y="2033"/>
                  </a:lnTo>
                  <a:lnTo>
                    <a:pt x="919" y="1881"/>
                  </a:lnTo>
                  <a:lnTo>
                    <a:pt x="929" y="1734"/>
                  </a:lnTo>
                  <a:lnTo>
                    <a:pt x="959" y="1597"/>
                  </a:lnTo>
                  <a:lnTo>
                    <a:pt x="1007" y="1469"/>
                  </a:lnTo>
                  <a:lnTo>
                    <a:pt x="1070" y="1351"/>
                  </a:lnTo>
                  <a:lnTo>
                    <a:pt x="1151" y="1245"/>
                  </a:lnTo>
                  <a:lnTo>
                    <a:pt x="1244" y="1151"/>
                  </a:lnTo>
                  <a:lnTo>
                    <a:pt x="1350" y="1072"/>
                  </a:lnTo>
                  <a:lnTo>
                    <a:pt x="1468" y="1007"/>
                  </a:lnTo>
                  <a:lnTo>
                    <a:pt x="1597" y="961"/>
                  </a:lnTo>
                  <a:lnTo>
                    <a:pt x="1734" y="930"/>
                  </a:lnTo>
                  <a:lnTo>
                    <a:pt x="1879" y="919"/>
                  </a:lnTo>
                  <a:lnTo>
                    <a:pt x="2032" y="928"/>
                  </a:lnTo>
                  <a:lnTo>
                    <a:pt x="2190" y="958"/>
                  </a:lnTo>
                  <a:lnTo>
                    <a:pt x="2271" y="983"/>
                  </a:lnTo>
                  <a:lnTo>
                    <a:pt x="1288" y="0"/>
                  </a:lnTo>
                  <a:lnTo>
                    <a:pt x="1313" y="81"/>
                  </a:lnTo>
                  <a:lnTo>
                    <a:pt x="1343" y="239"/>
                  </a:lnTo>
                  <a:lnTo>
                    <a:pt x="1352" y="392"/>
                  </a:lnTo>
                  <a:lnTo>
                    <a:pt x="1341" y="537"/>
                  </a:lnTo>
                  <a:lnTo>
                    <a:pt x="1311" y="674"/>
                  </a:lnTo>
                  <a:lnTo>
                    <a:pt x="1264" y="804"/>
                  </a:lnTo>
                  <a:lnTo>
                    <a:pt x="1200" y="922"/>
                  </a:lnTo>
                  <a:lnTo>
                    <a:pt x="1120" y="1028"/>
                  </a:lnTo>
                  <a:lnTo>
                    <a:pt x="1026" y="1121"/>
                  </a:lnTo>
                  <a:lnTo>
                    <a:pt x="920" y="1200"/>
                  </a:lnTo>
                  <a:lnTo>
                    <a:pt x="802" y="1264"/>
                  </a:lnTo>
                  <a:lnTo>
                    <a:pt x="674" y="1312"/>
                  </a:lnTo>
                  <a:lnTo>
                    <a:pt x="536" y="1342"/>
                  </a:lnTo>
                  <a:lnTo>
                    <a:pt x="391" y="1353"/>
                  </a:lnTo>
                  <a:lnTo>
                    <a:pt x="238" y="1344"/>
                  </a:lnTo>
                  <a:lnTo>
                    <a:pt x="80" y="1313"/>
                  </a:lnTo>
                  <a:lnTo>
                    <a:pt x="0" y="1289"/>
                  </a:lnTo>
                  <a:lnTo>
                    <a:pt x="982" y="227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3" name="Freeform 189"/>
            <p:cNvSpPr>
              <a:spLocks/>
            </p:cNvSpPr>
            <p:nvPr/>
          </p:nvSpPr>
          <p:spPr bwMode="auto">
            <a:xfrm>
              <a:off x="5514975" y="2187575"/>
              <a:ext cx="1216025" cy="1214438"/>
            </a:xfrm>
            <a:custGeom>
              <a:avLst/>
              <a:gdLst>
                <a:gd name="T0" fmla="*/ 1453 w 3063"/>
                <a:gd name="T1" fmla="*/ 2 h 3062"/>
                <a:gd name="T2" fmla="*/ 1148 w 3063"/>
                <a:gd name="T3" fmla="*/ 47 h 3062"/>
                <a:gd name="T4" fmla="*/ 867 w 3063"/>
                <a:gd name="T5" fmla="*/ 151 h 3062"/>
                <a:gd name="T6" fmla="*/ 616 w 3063"/>
                <a:gd name="T7" fmla="*/ 304 h 3062"/>
                <a:gd name="T8" fmla="*/ 398 w 3063"/>
                <a:gd name="T9" fmla="*/ 501 h 3062"/>
                <a:gd name="T10" fmla="*/ 222 w 3063"/>
                <a:gd name="T11" fmla="*/ 737 h 3062"/>
                <a:gd name="T12" fmla="*/ 93 w 3063"/>
                <a:gd name="T13" fmla="*/ 1005 h 3062"/>
                <a:gd name="T14" fmla="*/ 17 w 3063"/>
                <a:gd name="T15" fmla="*/ 1298 h 3062"/>
                <a:gd name="T16" fmla="*/ 0 w 3063"/>
                <a:gd name="T17" fmla="*/ 1531 h 3062"/>
                <a:gd name="T18" fmla="*/ 17 w 3063"/>
                <a:gd name="T19" fmla="*/ 1764 h 3062"/>
                <a:gd name="T20" fmla="*/ 93 w 3063"/>
                <a:gd name="T21" fmla="*/ 2057 h 3062"/>
                <a:gd name="T22" fmla="*/ 222 w 3063"/>
                <a:gd name="T23" fmla="*/ 2326 h 3062"/>
                <a:gd name="T24" fmla="*/ 398 w 3063"/>
                <a:gd name="T25" fmla="*/ 2560 h 3062"/>
                <a:gd name="T26" fmla="*/ 616 w 3063"/>
                <a:gd name="T27" fmla="*/ 2759 h 3062"/>
                <a:gd name="T28" fmla="*/ 867 w 3063"/>
                <a:gd name="T29" fmla="*/ 2912 h 3062"/>
                <a:gd name="T30" fmla="*/ 1148 w 3063"/>
                <a:gd name="T31" fmla="*/ 3014 h 3062"/>
                <a:gd name="T32" fmla="*/ 1453 w 3063"/>
                <a:gd name="T33" fmla="*/ 3061 h 3062"/>
                <a:gd name="T34" fmla="*/ 1610 w 3063"/>
                <a:gd name="T35" fmla="*/ 3061 h 3062"/>
                <a:gd name="T36" fmla="*/ 1914 w 3063"/>
                <a:gd name="T37" fmla="*/ 3014 h 3062"/>
                <a:gd name="T38" fmla="*/ 2196 w 3063"/>
                <a:gd name="T39" fmla="*/ 2912 h 3062"/>
                <a:gd name="T40" fmla="*/ 2448 w 3063"/>
                <a:gd name="T41" fmla="*/ 2759 h 3062"/>
                <a:gd name="T42" fmla="*/ 2665 w 3063"/>
                <a:gd name="T43" fmla="*/ 2560 h 3062"/>
                <a:gd name="T44" fmla="*/ 2841 w 3063"/>
                <a:gd name="T45" fmla="*/ 2326 h 3062"/>
                <a:gd name="T46" fmla="*/ 2969 w 3063"/>
                <a:gd name="T47" fmla="*/ 2057 h 3062"/>
                <a:gd name="T48" fmla="*/ 3046 w 3063"/>
                <a:gd name="T49" fmla="*/ 1764 h 3062"/>
                <a:gd name="T50" fmla="*/ 3063 w 3063"/>
                <a:gd name="T51" fmla="*/ 1531 h 3062"/>
                <a:gd name="T52" fmla="*/ 3046 w 3063"/>
                <a:gd name="T53" fmla="*/ 1298 h 3062"/>
                <a:gd name="T54" fmla="*/ 2969 w 3063"/>
                <a:gd name="T55" fmla="*/ 1005 h 3062"/>
                <a:gd name="T56" fmla="*/ 2841 w 3063"/>
                <a:gd name="T57" fmla="*/ 737 h 3062"/>
                <a:gd name="T58" fmla="*/ 2665 w 3063"/>
                <a:gd name="T59" fmla="*/ 501 h 3062"/>
                <a:gd name="T60" fmla="*/ 2448 w 3063"/>
                <a:gd name="T61" fmla="*/ 304 h 3062"/>
                <a:gd name="T62" fmla="*/ 2196 w 3063"/>
                <a:gd name="T63" fmla="*/ 151 h 3062"/>
                <a:gd name="T64" fmla="*/ 1914 w 3063"/>
                <a:gd name="T65" fmla="*/ 47 h 3062"/>
                <a:gd name="T66" fmla="*/ 1610 w 3063"/>
                <a:gd name="T67" fmla="*/ 2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3" h="3062">
                  <a:moveTo>
                    <a:pt x="1532" y="0"/>
                  </a:moveTo>
                  <a:lnTo>
                    <a:pt x="1453" y="2"/>
                  </a:lnTo>
                  <a:lnTo>
                    <a:pt x="1297" y="17"/>
                  </a:lnTo>
                  <a:lnTo>
                    <a:pt x="1148" y="47"/>
                  </a:lnTo>
                  <a:lnTo>
                    <a:pt x="1004" y="92"/>
                  </a:lnTo>
                  <a:lnTo>
                    <a:pt x="867" y="151"/>
                  </a:lnTo>
                  <a:lnTo>
                    <a:pt x="737" y="221"/>
                  </a:lnTo>
                  <a:lnTo>
                    <a:pt x="616" y="304"/>
                  </a:lnTo>
                  <a:lnTo>
                    <a:pt x="502" y="397"/>
                  </a:lnTo>
                  <a:lnTo>
                    <a:pt x="398" y="501"/>
                  </a:lnTo>
                  <a:lnTo>
                    <a:pt x="305" y="615"/>
                  </a:lnTo>
                  <a:lnTo>
                    <a:pt x="222" y="737"/>
                  </a:lnTo>
                  <a:lnTo>
                    <a:pt x="150" y="868"/>
                  </a:lnTo>
                  <a:lnTo>
                    <a:pt x="93" y="1005"/>
                  </a:lnTo>
                  <a:lnTo>
                    <a:pt x="48" y="1148"/>
                  </a:lnTo>
                  <a:lnTo>
                    <a:pt x="17" y="1298"/>
                  </a:lnTo>
                  <a:lnTo>
                    <a:pt x="1" y="1452"/>
                  </a:lnTo>
                  <a:lnTo>
                    <a:pt x="0" y="1531"/>
                  </a:lnTo>
                  <a:lnTo>
                    <a:pt x="1" y="1610"/>
                  </a:lnTo>
                  <a:lnTo>
                    <a:pt x="17" y="1764"/>
                  </a:lnTo>
                  <a:lnTo>
                    <a:pt x="48" y="1914"/>
                  </a:lnTo>
                  <a:lnTo>
                    <a:pt x="93" y="2057"/>
                  </a:lnTo>
                  <a:lnTo>
                    <a:pt x="150" y="2195"/>
                  </a:lnTo>
                  <a:lnTo>
                    <a:pt x="222" y="2326"/>
                  </a:lnTo>
                  <a:lnTo>
                    <a:pt x="305" y="2448"/>
                  </a:lnTo>
                  <a:lnTo>
                    <a:pt x="398" y="2560"/>
                  </a:lnTo>
                  <a:lnTo>
                    <a:pt x="502" y="2664"/>
                  </a:lnTo>
                  <a:lnTo>
                    <a:pt x="616" y="2759"/>
                  </a:lnTo>
                  <a:lnTo>
                    <a:pt x="737" y="2840"/>
                  </a:lnTo>
                  <a:lnTo>
                    <a:pt x="867" y="2912"/>
                  </a:lnTo>
                  <a:lnTo>
                    <a:pt x="1004" y="2970"/>
                  </a:lnTo>
                  <a:lnTo>
                    <a:pt x="1148" y="3014"/>
                  </a:lnTo>
                  <a:lnTo>
                    <a:pt x="1297" y="3045"/>
                  </a:lnTo>
                  <a:lnTo>
                    <a:pt x="1453" y="3061"/>
                  </a:lnTo>
                  <a:lnTo>
                    <a:pt x="1532" y="3062"/>
                  </a:lnTo>
                  <a:lnTo>
                    <a:pt x="1610" y="3061"/>
                  </a:lnTo>
                  <a:lnTo>
                    <a:pt x="1765" y="3045"/>
                  </a:lnTo>
                  <a:lnTo>
                    <a:pt x="1914" y="3014"/>
                  </a:lnTo>
                  <a:lnTo>
                    <a:pt x="2058" y="2970"/>
                  </a:lnTo>
                  <a:lnTo>
                    <a:pt x="2196" y="2912"/>
                  </a:lnTo>
                  <a:lnTo>
                    <a:pt x="2325" y="2840"/>
                  </a:lnTo>
                  <a:lnTo>
                    <a:pt x="2448" y="2759"/>
                  </a:lnTo>
                  <a:lnTo>
                    <a:pt x="2561" y="2664"/>
                  </a:lnTo>
                  <a:lnTo>
                    <a:pt x="2665" y="2560"/>
                  </a:lnTo>
                  <a:lnTo>
                    <a:pt x="2758" y="2448"/>
                  </a:lnTo>
                  <a:lnTo>
                    <a:pt x="2841" y="2326"/>
                  </a:lnTo>
                  <a:lnTo>
                    <a:pt x="2912" y="2195"/>
                  </a:lnTo>
                  <a:lnTo>
                    <a:pt x="2969" y="2057"/>
                  </a:lnTo>
                  <a:lnTo>
                    <a:pt x="3015" y="1914"/>
                  </a:lnTo>
                  <a:lnTo>
                    <a:pt x="3046" y="1764"/>
                  </a:lnTo>
                  <a:lnTo>
                    <a:pt x="3061" y="1610"/>
                  </a:lnTo>
                  <a:lnTo>
                    <a:pt x="3063" y="1531"/>
                  </a:lnTo>
                  <a:lnTo>
                    <a:pt x="3061" y="1452"/>
                  </a:lnTo>
                  <a:lnTo>
                    <a:pt x="3046" y="1298"/>
                  </a:lnTo>
                  <a:lnTo>
                    <a:pt x="3015" y="1148"/>
                  </a:lnTo>
                  <a:lnTo>
                    <a:pt x="2969" y="1005"/>
                  </a:lnTo>
                  <a:lnTo>
                    <a:pt x="2912" y="868"/>
                  </a:lnTo>
                  <a:lnTo>
                    <a:pt x="2841" y="737"/>
                  </a:lnTo>
                  <a:lnTo>
                    <a:pt x="2758" y="615"/>
                  </a:lnTo>
                  <a:lnTo>
                    <a:pt x="2665" y="501"/>
                  </a:lnTo>
                  <a:lnTo>
                    <a:pt x="2561" y="397"/>
                  </a:lnTo>
                  <a:lnTo>
                    <a:pt x="2448" y="304"/>
                  </a:lnTo>
                  <a:lnTo>
                    <a:pt x="2325" y="221"/>
                  </a:lnTo>
                  <a:lnTo>
                    <a:pt x="2196" y="151"/>
                  </a:lnTo>
                  <a:lnTo>
                    <a:pt x="2058" y="92"/>
                  </a:lnTo>
                  <a:lnTo>
                    <a:pt x="1914" y="47"/>
                  </a:lnTo>
                  <a:lnTo>
                    <a:pt x="1765" y="17"/>
                  </a:lnTo>
                  <a:lnTo>
                    <a:pt x="1610" y="2"/>
                  </a:lnTo>
                  <a:lnTo>
                    <a:pt x="1532"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84" name="Group 83"/>
          <p:cNvGrpSpPr/>
          <p:nvPr/>
        </p:nvGrpSpPr>
        <p:grpSpPr>
          <a:xfrm>
            <a:off x="4865465" y="3518805"/>
            <a:ext cx="1913884" cy="1870232"/>
            <a:chOff x="3757613" y="2982913"/>
            <a:chExt cx="1867350" cy="1824759"/>
          </a:xfrm>
          <a:solidFill>
            <a:srgbClr val="8D44AD"/>
          </a:solidFill>
        </p:grpSpPr>
        <p:sp>
          <p:nvSpPr>
            <p:cNvPr id="85" name="Freeform 181"/>
            <p:cNvSpPr>
              <a:spLocks/>
            </p:cNvSpPr>
            <p:nvPr/>
          </p:nvSpPr>
          <p:spPr bwMode="auto">
            <a:xfrm>
              <a:off x="3757613" y="2982913"/>
              <a:ext cx="901700" cy="901700"/>
            </a:xfrm>
            <a:custGeom>
              <a:avLst/>
              <a:gdLst>
                <a:gd name="T0" fmla="*/ 1288 w 2272"/>
                <a:gd name="T1" fmla="*/ 2272 h 2272"/>
                <a:gd name="T2" fmla="*/ 1313 w 2272"/>
                <a:gd name="T3" fmla="*/ 2191 h 2272"/>
                <a:gd name="T4" fmla="*/ 1344 w 2272"/>
                <a:gd name="T5" fmla="*/ 2033 h 2272"/>
                <a:gd name="T6" fmla="*/ 1353 w 2272"/>
                <a:gd name="T7" fmla="*/ 1881 h 2272"/>
                <a:gd name="T8" fmla="*/ 1342 w 2272"/>
                <a:gd name="T9" fmla="*/ 1734 h 2272"/>
                <a:gd name="T10" fmla="*/ 1312 w 2272"/>
                <a:gd name="T11" fmla="*/ 1597 h 2272"/>
                <a:gd name="T12" fmla="*/ 1264 w 2272"/>
                <a:gd name="T13" fmla="*/ 1469 h 2272"/>
                <a:gd name="T14" fmla="*/ 1200 w 2272"/>
                <a:gd name="T15" fmla="*/ 1351 h 2272"/>
                <a:gd name="T16" fmla="*/ 1121 w 2272"/>
                <a:gd name="T17" fmla="*/ 1245 h 2272"/>
                <a:gd name="T18" fmla="*/ 1027 w 2272"/>
                <a:gd name="T19" fmla="*/ 1151 h 2272"/>
                <a:gd name="T20" fmla="*/ 920 w 2272"/>
                <a:gd name="T21" fmla="*/ 1072 h 2272"/>
                <a:gd name="T22" fmla="*/ 802 w 2272"/>
                <a:gd name="T23" fmla="*/ 1007 h 2272"/>
                <a:gd name="T24" fmla="*/ 674 w 2272"/>
                <a:gd name="T25" fmla="*/ 961 h 2272"/>
                <a:gd name="T26" fmla="*/ 537 w 2272"/>
                <a:gd name="T27" fmla="*/ 930 h 2272"/>
                <a:gd name="T28" fmla="*/ 392 w 2272"/>
                <a:gd name="T29" fmla="*/ 919 h 2272"/>
                <a:gd name="T30" fmla="*/ 239 w 2272"/>
                <a:gd name="T31" fmla="*/ 928 h 2272"/>
                <a:gd name="T32" fmla="*/ 80 w 2272"/>
                <a:gd name="T33" fmla="*/ 958 h 2272"/>
                <a:gd name="T34" fmla="*/ 0 w 2272"/>
                <a:gd name="T35" fmla="*/ 983 h 2272"/>
                <a:gd name="T36" fmla="*/ 983 w 2272"/>
                <a:gd name="T37" fmla="*/ 0 h 2272"/>
                <a:gd name="T38" fmla="*/ 958 w 2272"/>
                <a:gd name="T39" fmla="*/ 81 h 2272"/>
                <a:gd name="T40" fmla="*/ 928 w 2272"/>
                <a:gd name="T41" fmla="*/ 239 h 2272"/>
                <a:gd name="T42" fmla="*/ 919 w 2272"/>
                <a:gd name="T43" fmla="*/ 392 h 2272"/>
                <a:gd name="T44" fmla="*/ 929 w 2272"/>
                <a:gd name="T45" fmla="*/ 537 h 2272"/>
                <a:gd name="T46" fmla="*/ 959 w 2272"/>
                <a:gd name="T47" fmla="*/ 674 h 2272"/>
                <a:gd name="T48" fmla="*/ 1007 w 2272"/>
                <a:gd name="T49" fmla="*/ 804 h 2272"/>
                <a:gd name="T50" fmla="*/ 1072 w 2272"/>
                <a:gd name="T51" fmla="*/ 922 h 2272"/>
                <a:gd name="T52" fmla="*/ 1151 w 2272"/>
                <a:gd name="T53" fmla="*/ 1028 h 2272"/>
                <a:gd name="T54" fmla="*/ 1244 w 2272"/>
                <a:gd name="T55" fmla="*/ 1121 h 2272"/>
                <a:gd name="T56" fmla="*/ 1351 w 2272"/>
                <a:gd name="T57" fmla="*/ 1200 h 2272"/>
                <a:gd name="T58" fmla="*/ 1469 w 2272"/>
                <a:gd name="T59" fmla="*/ 1264 h 2272"/>
                <a:gd name="T60" fmla="*/ 1597 w 2272"/>
                <a:gd name="T61" fmla="*/ 1312 h 2272"/>
                <a:gd name="T62" fmla="*/ 1734 w 2272"/>
                <a:gd name="T63" fmla="*/ 1342 h 2272"/>
                <a:gd name="T64" fmla="*/ 1881 w 2272"/>
                <a:gd name="T65" fmla="*/ 1353 h 2272"/>
                <a:gd name="T66" fmla="*/ 2032 w 2272"/>
                <a:gd name="T67" fmla="*/ 1344 h 2272"/>
                <a:gd name="T68" fmla="*/ 2191 w 2272"/>
                <a:gd name="T69" fmla="*/ 1313 h 2272"/>
                <a:gd name="T70" fmla="*/ 2272 w 2272"/>
                <a:gd name="T71" fmla="*/ 1289 h 2272"/>
                <a:gd name="T72" fmla="*/ 1288 w 2272"/>
                <a:gd name="T73" fmla="*/ 227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2" h="2272">
                  <a:moveTo>
                    <a:pt x="1288" y="2272"/>
                  </a:moveTo>
                  <a:lnTo>
                    <a:pt x="1313" y="2191"/>
                  </a:lnTo>
                  <a:lnTo>
                    <a:pt x="1344" y="2033"/>
                  </a:lnTo>
                  <a:lnTo>
                    <a:pt x="1353" y="1881"/>
                  </a:lnTo>
                  <a:lnTo>
                    <a:pt x="1342" y="1734"/>
                  </a:lnTo>
                  <a:lnTo>
                    <a:pt x="1312" y="1597"/>
                  </a:lnTo>
                  <a:lnTo>
                    <a:pt x="1264" y="1469"/>
                  </a:lnTo>
                  <a:lnTo>
                    <a:pt x="1200" y="1351"/>
                  </a:lnTo>
                  <a:lnTo>
                    <a:pt x="1121" y="1245"/>
                  </a:lnTo>
                  <a:lnTo>
                    <a:pt x="1027" y="1151"/>
                  </a:lnTo>
                  <a:lnTo>
                    <a:pt x="920" y="1072"/>
                  </a:lnTo>
                  <a:lnTo>
                    <a:pt x="802" y="1007"/>
                  </a:lnTo>
                  <a:lnTo>
                    <a:pt x="674" y="961"/>
                  </a:lnTo>
                  <a:lnTo>
                    <a:pt x="537" y="930"/>
                  </a:lnTo>
                  <a:lnTo>
                    <a:pt x="392" y="919"/>
                  </a:lnTo>
                  <a:lnTo>
                    <a:pt x="239" y="928"/>
                  </a:lnTo>
                  <a:lnTo>
                    <a:pt x="80" y="958"/>
                  </a:lnTo>
                  <a:lnTo>
                    <a:pt x="0" y="983"/>
                  </a:lnTo>
                  <a:lnTo>
                    <a:pt x="983" y="0"/>
                  </a:lnTo>
                  <a:lnTo>
                    <a:pt x="958" y="81"/>
                  </a:lnTo>
                  <a:lnTo>
                    <a:pt x="928" y="239"/>
                  </a:lnTo>
                  <a:lnTo>
                    <a:pt x="919" y="392"/>
                  </a:lnTo>
                  <a:lnTo>
                    <a:pt x="929" y="537"/>
                  </a:lnTo>
                  <a:lnTo>
                    <a:pt x="959" y="674"/>
                  </a:lnTo>
                  <a:lnTo>
                    <a:pt x="1007" y="804"/>
                  </a:lnTo>
                  <a:lnTo>
                    <a:pt x="1072" y="922"/>
                  </a:lnTo>
                  <a:lnTo>
                    <a:pt x="1151" y="1028"/>
                  </a:lnTo>
                  <a:lnTo>
                    <a:pt x="1244" y="1121"/>
                  </a:lnTo>
                  <a:lnTo>
                    <a:pt x="1351" y="1200"/>
                  </a:lnTo>
                  <a:lnTo>
                    <a:pt x="1469" y="1264"/>
                  </a:lnTo>
                  <a:lnTo>
                    <a:pt x="1597" y="1312"/>
                  </a:lnTo>
                  <a:lnTo>
                    <a:pt x="1734" y="1342"/>
                  </a:lnTo>
                  <a:lnTo>
                    <a:pt x="1881" y="1353"/>
                  </a:lnTo>
                  <a:lnTo>
                    <a:pt x="2032" y="1344"/>
                  </a:lnTo>
                  <a:lnTo>
                    <a:pt x="2191" y="1313"/>
                  </a:lnTo>
                  <a:lnTo>
                    <a:pt x="2272" y="1289"/>
                  </a:lnTo>
                  <a:lnTo>
                    <a:pt x="1288" y="2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6" name="Freeform 185"/>
            <p:cNvSpPr>
              <a:spLocks/>
            </p:cNvSpPr>
            <p:nvPr/>
          </p:nvSpPr>
          <p:spPr bwMode="auto">
            <a:xfrm>
              <a:off x="4208463" y="3433764"/>
              <a:ext cx="1416500" cy="1373908"/>
            </a:xfrm>
            <a:custGeom>
              <a:avLst/>
              <a:gdLst>
                <a:gd name="T0" fmla="*/ 1609 w 3061"/>
                <a:gd name="T1" fmla="*/ 1 h 3061"/>
                <a:gd name="T2" fmla="*/ 1913 w 3061"/>
                <a:gd name="T3" fmla="*/ 46 h 3061"/>
                <a:gd name="T4" fmla="*/ 2194 w 3061"/>
                <a:gd name="T5" fmla="*/ 150 h 3061"/>
                <a:gd name="T6" fmla="*/ 2447 w 3061"/>
                <a:gd name="T7" fmla="*/ 303 h 3061"/>
                <a:gd name="T8" fmla="*/ 2663 w 3061"/>
                <a:gd name="T9" fmla="*/ 500 h 3061"/>
                <a:gd name="T10" fmla="*/ 2839 w 3061"/>
                <a:gd name="T11" fmla="*/ 736 h 3061"/>
                <a:gd name="T12" fmla="*/ 2969 w 3061"/>
                <a:gd name="T13" fmla="*/ 1003 h 3061"/>
                <a:gd name="T14" fmla="*/ 3044 w 3061"/>
                <a:gd name="T15" fmla="*/ 1297 h 3061"/>
                <a:gd name="T16" fmla="*/ 3061 w 3061"/>
                <a:gd name="T17" fmla="*/ 1530 h 3061"/>
                <a:gd name="T18" fmla="*/ 3044 w 3061"/>
                <a:gd name="T19" fmla="*/ 1764 h 3061"/>
                <a:gd name="T20" fmla="*/ 2969 w 3061"/>
                <a:gd name="T21" fmla="*/ 2057 h 3061"/>
                <a:gd name="T22" fmla="*/ 2839 w 3061"/>
                <a:gd name="T23" fmla="*/ 2324 h 3061"/>
                <a:gd name="T24" fmla="*/ 2663 w 3061"/>
                <a:gd name="T25" fmla="*/ 2560 h 3061"/>
                <a:gd name="T26" fmla="*/ 2447 w 3061"/>
                <a:gd name="T27" fmla="*/ 2758 h 3061"/>
                <a:gd name="T28" fmla="*/ 2194 w 3061"/>
                <a:gd name="T29" fmla="*/ 2911 h 3061"/>
                <a:gd name="T30" fmla="*/ 1913 w 3061"/>
                <a:gd name="T31" fmla="*/ 3013 h 3061"/>
                <a:gd name="T32" fmla="*/ 1609 w 3061"/>
                <a:gd name="T33" fmla="*/ 3060 h 3061"/>
                <a:gd name="T34" fmla="*/ 1451 w 3061"/>
                <a:gd name="T35" fmla="*/ 3060 h 3061"/>
                <a:gd name="T36" fmla="*/ 1147 w 3061"/>
                <a:gd name="T37" fmla="*/ 3013 h 3061"/>
                <a:gd name="T38" fmla="*/ 865 w 3061"/>
                <a:gd name="T39" fmla="*/ 2911 h 3061"/>
                <a:gd name="T40" fmla="*/ 614 w 3061"/>
                <a:gd name="T41" fmla="*/ 2758 h 3061"/>
                <a:gd name="T42" fmla="*/ 396 w 3061"/>
                <a:gd name="T43" fmla="*/ 2560 h 3061"/>
                <a:gd name="T44" fmla="*/ 220 w 3061"/>
                <a:gd name="T45" fmla="*/ 2324 h 3061"/>
                <a:gd name="T46" fmla="*/ 92 w 3061"/>
                <a:gd name="T47" fmla="*/ 2057 h 3061"/>
                <a:gd name="T48" fmla="*/ 16 w 3061"/>
                <a:gd name="T49" fmla="*/ 1764 h 3061"/>
                <a:gd name="T50" fmla="*/ 0 w 3061"/>
                <a:gd name="T51" fmla="*/ 1530 h 3061"/>
                <a:gd name="T52" fmla="*/ 16 w 3061"/>
                <a:gd name="T53" fmla="*/ 1297 h 3061"/>
                <a:gd name="T54" fmla="*/ 92 w 3061"/>
                <a:gd name="T55" fmla="*/ 1003 h 3061"/>
                <a:gd name="T56" fmla="*/ 220 w 3061"/>
                <a:gd name="T57" fmla="*/ 736 h 3061"/>
                <a:gd name="T58" fmla="*/ 396 w 3061"/>
                <a:gd name="T59" fmla="*/ 500 h 3061"/>
                <a:gd name="T60" fmla="*/ 614 w 3061"/>
                <a:gd name="T61" fmla="*/ 303 h 3061"/>
                <a:gd name="T62" fmla="*/ 865 w 3061"/>
                <a:gd name="T63" fmla="*/ 150 h 3061"/>
                <a:gd name="T64" fmla="*/ 1147 w 3061"/>
                <a:gd name="T65" fmla="*/ 46 h 3061"/>
                <a:gd name="T66" fmla="*/ 1451 w 3061"/>
                <a:gd name="T67" fmla="*/ 1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1" h="3061">
                  <a:moveTo>
                    <a:pt x="1530" y="0"/>
                  </a:moveTo>
                  <a:lnTo>
                    <a:pt x="1609" y="1"/>
                  </a:lnTo>
                  <a:lnTo>
                    <a:pt x="1764" y="17"/>
                  </a:lnTo>
                  <a:lnTo>
                    <a:pt x="1913" y="46"/>
                  </a:lnTo>
                  <a:lnTo>
                    <a:pt x="2057" y="92"/>
                  </a:lnTo>
                  <a:lnTo>
                    <a:pt x="2194" y="150"/>
                  </a:lnTo>
                  <a:lnTo>
                    <a:pt x="2324" y="220"/>
                  </a:lnTo>
                  <a:lnTo>
                    <a:pt x="2447" y="303"/>
                  </a:lnTo>
                  <a:lnTo>
                    <a:pt x="2559" y="396"/>
                  </a:lnTo>
                  <a:lnTo>
                    <a:pt x="2663" y="500"/>
                  </a:lnTo>
                  <a:lnTo>
                    <a:pt x="2758" y="614"/>
                  </a:lnTo>
                  <a:lnTo>
                    <a:pt x="2839" y="736"/>
                  </a:lnTo>
                  <a:lnTo>
                    <a:pt x="2911" y="866"/>
                  </a:lnTo>
                  <a:lnTo>
                    <a:pt x="2969" y="1003"/>
                  </a:lnTo>
                  <a:lnTo>
                    <a:pt x="3013" y="1147"/>
                  </a:lnTo>
                  <a:lnTo>
                    <a:pt x="3044" y="1297"/>
                  </a:lnTo>
                  <a:lnTo>
                    <a:pt x="3060" y="1451"/>
                  </a:lnTo>
                  <a:lnTo>
                    <a:pt x="3061" y="1530"/>
                  </a:lnTo>
                  <a:lnTo>
                    <a:pt x="3060" y="1610"/>
                  </a:lnTo>
                  <a:lnTo>
                    <a:pt x="3044" y="1764"/>
                  </a:lnTo>
                  <a:lnTo>
                    <a:pt x="3013" y="1913"/>
                  </a:lnTo>
                  <a:lnTo>
                    <a:pt x="2969" y="2057"/>
                  </a:lnTo>
                  <a:lnTo>
                    <a:pt x="2911" y="2194"/>
                  </a:lnTo>
                  <a:lnTo>
                    <a:pt x="2839" y="2324"/>
                  </a:lnTo>
                  <a:lnTo>
                    <a:pt x="2758" y="2447"/>
                  </a:lnTo>
                  <a:lnTo>
                    <a:pt x="2663" y="2560"/>
                  </a:lnTo>
                  <a:lnTo>
                    <a:pt x="2559" y="2663"/>
                  </a:lnTo>
                  <a:lnTo>
                    <a:pt x="2447" y="2758"/>
                  </a:lnTo>
                  <a:lnTo>
                    <a:pt x="2324" y="2840"/>
                  </a:lnTo>
                  <a:lnTo>
                    <a:pt x="2194" y="2911"/>
                  </a:lnTo>
                  <a:lnTo>
                    <a:pt x="2057" y="2969"/>
                  </a:lnTo>
                  <a:lnTo>
                    <a:pt x="1913" y="3013"/>
                  </a:lnTo>
                  <a:lnTo>
                    <a:pt x="1764" y="3044"/>
                  </a:lnTo>
                  <a:lnTo>
                    <a:pt x="1609" y="3060"/>
                  </a:lnTo>
                  <a:lnTo>
                    <a:pt x="1530" y="3061"/>
                  </a:lnTo>
                  <a:lnTo>
                    <a:pt x="1451" y="3060"/>
                  </a:lnTo>
                  <a:lnTo>
                    <a:pt x="1297" y="3044"/>
                  </a:lnTo>
                  <a:lnTo>
                    <a:pt x="1147" y="3013"/>
                  </a:lnTo>
                  <a:lnTo>
                    <a:pt x="1003" y="2969"/>
                  </a:lnTo>
                  <a:lnTo>
                    <a:pt x="865" y="2911"/>
                  </a:lnTo>
                  <a:lnTo>
                    <a:pt x="736" y="2840"/>
                  </a:lnTo>
                  <a:lnTo>
                    <a:pt x="614" y="2758"/>
                  </a:lnTo>
                  <a:lnTo>
                    <a:pt x="500" y="2663"/>
                  </a:lnTo>
                  <a:lnTo>
                    <a:pt x="396" y="2560"/>
                  </a:lnTo>
                  <a:lnTo>
                    <a:pt x="303" y="2447"/>
                  </a:lnTo>
                  <a:lnTo>
                    <a:pt x="220" y="2324"/>
                  </a:lnTo>
                  <a:lnTo>
                    <a:pt x="150" y="2194"/>
                  </a:lnTo>
                  <a:lnTo>
                    <a:pt x="92" y="2057"/>
                  </a:lnTo>
                  <a:lnTo>
                    <a:pt x="46" y="1913"/>
                  </a:lnTo>
                  <a:lnTo>
                    <a:pt x="16" y="1764"/>
                  </a:lnTo>
                  <a:lnTo>
                    <a:pt x="1" y="1610"/>
                  </a:lnTo>
                  <a:lnTo>
                    <a:pt x="0" y="1530"/>
                  </a:lnTo>
                  <a:lnTo>
                    <a:pt x="1" y="1451"/>
                  </a:lnTo>
                  <a:lnTo>
                    <a:pt x="16" y="1297"/>
                  </a:lnTo>
                  <a:lnTo>
                    <a:pt x="46" y="1147"/>
                  </a:lnTo>
                  <a:lnTo>
                    <a:pt x="92" y="1003"/>
                  </a:lnTo>
                  <a:lnTo>
                    <a:pt x="150" y="866"/>
                  </a:lnTo>
                  <a:lnTo>
                    <a:pt x="220" y="736"/>
                  </a:lnTo>
                  <a:lnTo>
                    <a:pt x="303" y="614"/>
                  </a:lnTo>
                  <a:lnTo>
                    <a:pt x="396" y="500"/>
                  </a:lnTo>
                  <a:lnTo>
                    <a:pt x="500" y="396"/>
                  </a:lnTo>
                  <a:lnTo>
                    <a:pt x="614" y="303"/>
                  </a:lnTo>
                  <a:lnTo>
                    <a:pt x="736" y="220"/>
                  </a:lnTo>
                  <a:lnTo>
                    <a:pt x="865" y="150"/>
                  </a:lnTo>
                  <a:lnTo>
                    <a:pt x="1003" y="92"/>
                  </a:lnTo>
                  <a:lnTo>
                    <a:pt x="1147" y="46"/>
                  </a:lnTo>
                  <a:lnTo>
                    <a:pt x="1297" y="17"/>
                  </a:lnTo>
                  <a:lnTo>
                    <a:pt x="1451" y="1"/>
                  </a:lnTo>
                  <a:lnTo>
                    <a:pt x="15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7" name="Freeform 188"/>
            <p:cNvSpPr>
              <a:spLocks/>
            </p:cNvSpPr>
            <p:nvPr/>
          </p:nvSpPr>
          <p:spPr bwMode="auto">
            <a:xfrm>
              <a:off x="4437798" y="3681150"/>
              <a:ext cx="934516" cy="903479"/>
            </a:xfrm>
            <a:custGeom>
              <a:avLst/>
              <a:gdLst>
                <a:gd name="T0" fmla="*/ 828 w 1575"/>
                <a:gd name="T1" fmla="*/ 1 h 1575"/>
                <a:gd name="T2" fmla="*/ 984 w 1575"/>
                <a:gd name="T3" fmla="*/ 25 h 1575"/>
                <a:gd name="T4" fmla="*/ 1129 w 1575"/>
                <a:gd name="T5" fmla="*/ 78 h 1575"/>
                <a:gd name="T6" fmla="*/ 1258 w 1575"/>
                <a:gd name="T7" fmla="*/ 157 h 1575"/>
                <a:gd name="T8" fmla="*/ 1370 w 1575"/>
                <a:gd name="T9" fmla="*/ 258 h 1575"/>
                <a:gd name="T10" fmla="*/ 1461 w 1575"/>
                <a:gd name="T11" fmla="*/ 379 h 1575"/>
                <a:gd name="T12" fmla="*/ 1527 w 1575"/>
                <a:gd name="T13" fmla="*/ 517 h 1575"/>
                <a:gd name="T14" fmla="*/ 1566 w 1575"/>
                <a:gd name="T15" fmla="*/ 668 h 1575"/>
                <a:gd name="T16" fmla="*/ 1575 w 1575"/>
                <a:gd name="T17" fmla="*/ 788 h 1575"/>
                <a:gd name="T18" fmla="*/ 1566 w 1575"/>
                <a:gd name="T19" fmla="*/ 907 h 1575"/>
                <a:gd name="T20" fmla="*/ 1527 w 1575"/>
                <a:gd name="T21" fmla="*/ 1059 h 1575"/>
                <a:gd name="T22" fmla="*/ 1461 w 1575"/>
                <a:gd name="T23" fmla="*/ 1196 h 1575"/>
                <a:gd name="T24" fmla="*/ 1370 w 1575"/>
                <a:gd name="T25" fmla="*/ 1317 h 1575"/>
                <a:gd name="T26" fmla="*/ 1258 w 1575"/>
                <a:gd name="T27" fmla="*/ 1419 h 1575"/>
                <a:gd name="T28" fmla="*/ 1129 w 1575"/>
                <a:gd name="T29" fmla="*/ 1497 h 1575"/>
                <a:gd name="T30" fmla="*/ 984 w 1575"/>
                <a:gd name="T31" fmla="*/ 1550 h 1575"/>
                <a:gd name="T32" fmla="*/ 828 w 1575"/>
                <a:gd name="T33" fmla="*/ 1574 h 1575"/>
                <a:gd name="T34" fmla="*/ 746 w 1575"/>
                <a:gd name="T35" fmla="*/ 1574 h 1575"/>
                <a:gd name="T36" fmla="*/ 591 w 1575"/>
                <a:gd name="T37" fmla="*/ 1550 h 1575"/>
                <a:gd name="T38" fmla="*/ 446 w 1575"/>
                <a:gd name="T39" fmla="*/ 1497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79 h 1575"/>
                <a:gd name="T58" fmla="*/ 205 w 1575"/>
                <a:gd name="T59" fmla="*/ 258 h 1575"/>
                <a:gd name="T60" fmla="*/ 316 w 1575"/>
                <a:gd name="T61" fmla="*/ 157 h 1575"/>
                <a:gd name="T62" fmla="*/ 446 w 1575"/>
                <a:gd name="T63" fmla="*/ 78 h 1575"/>
                <a:gd name="T64" fmla="*/ 591 w 1575"/>
                <a:gd name="T65" fmla="*/ 25 h 1575"/>
                <a:gd name="T66" fmla="*/ 746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7" y="0"/>
                  </a:moveTo>
                  <a:lnTo>
                    <a:pt x="828" y="1"/>
                  </a:lnTo>
                  <a:lnTo>
                    <a:pt x="907" y="9"/>
                  </a:lnTo>
                  <a:lnTo>
                    <a:pt x="984" y="25"/>
                  </a:lnTo>
                  <a:lnTo>
                    <a:pt x="1058" y="48"/>
                  </a:lnTo>
                  <a:lnTo>
                    <a:pt x="1129" y="78"/>
                  </a:lnTo>
                  <a:lnTo>
                    <a:pt x="1196" y="114"/>
                  </a:lnTo>
                  <a:lnTo>
                    <a:pt x="1258" y="157"/>
                  </a:lnTo>
                  <a:lnTo>
                    <a:pt x="1317" y="205"/>
                  </a:lnTo>
                  <a:lnTo>
                    <a:pt x="1370" y="258"/>
                  </a:lnTo>
                  <a:lnTo>
                    <a:pt x="1418" y="316"/>
                  </a:lnTo>
                  <a:lnTo>
                    <a:pt x="1461" y="379"/>
                  </a:lnTo>
                  <a:lnTo>
                    <a:pt x="1497" y="446"/>
                  </a:lnTo>
                  <a:lnTo>
                    <a:pt x="1527" y="517"/>
                  </a:lnTo>
                  <a:lnTo>
                    <a:pt x="1550" y="591"/>
                  </a:lnTo>
                  <a:lnTo>
                    <a:pt x="1566" y="668"/>
                  </a:lnTo>
                  <a:lnTo>
                    <a:pt x="1573" y="747"/>
                  </a:lnTo>
                  <a:lnTo>
                    <a:pt x="1575" y="788"/>
                  </a:lnTo>
                  <a:lnTo>
                    <a:pt x="1573" y="828"/>
                  </a:lnTo>
                  <a:lnTo>
                    <a:pt x="1566" y="907"/>
                  </a:lnTo>
                  <a:lnTo>
                    <a:pt x="1550" y="984"/>
                  </a:lnTo>
                  <a:lnTo>
                    <a:pt x="1527" y="1059"/>
                  </a:lnTo>
                  <a:lnTo>
                    <a:pt x="1497" y="1129"/>
                  </a:lnTo>
                  <a:lnTo>
                    <a:pt x="1461" y="1196"/>
                  </a:lnTo>
                  <a:lnTo>
                    <a:pt x="1418" y="1259"/>
                  </a:lnTo>
                  <a:lnTo>
                    <a:pt x="1370" y="1317"/>
                  </a:lnTo>
                  <a:lnTo>
                    <a:pt x="1317" y="1370"/>
                  </a:lnTo>
                  <a:lnTo>
                    <a:pt x="1258" y="1419"/>
                  </a:lnTo>
                  <a:lnTo>
                    <a:pt x="1196" y="1461"/>
                  </a:lnTo>
                  <a:lnTo>
                    <a:pt x="1129" y="1497"/>
                  </a:lnTo>
                  <a:lnTo>
                    <a:pt x="1058" y="1527"/>
                  </a:lnTo>
                  <a:lnTo>
                    <a:pt x="984" y="1550"/>
                  </a:lnTo>
                  <a:lnTo>
                    <a:pt x="907" y="1566"/>
                  </a:lnTo>
                  <a:lnTo>
                    <a:pt x="828" y="1574"/>
                  </a:lnTo>
                  <a:lnTo>
                    <a:pt x="787" y="1575"/>
                  </a:lnTo>
                  <a:lnTo>
                    <a:pt x="746" y="1574"/>
                  </a:lnTo>
                  <a:lnTo>
                    <a:pt x="667" y="1566"/>
                  </a:lnTo>
                  <a:lnTo>
                    <a:pt x="591" y="1550"/>
                  </a:lnTo>
                  <a:lnTo>
                    <a:pt x="516" y="1527"/>
                  </a:lnTo>
                  <a:lnTo>
                    <a:pt x="446" y="1497"/>
                  </a:lnTo>
                  <a:lnTo>
                    <a:pt x="378" y="1461"/>
                  </a:lnTo>
                  <a:lnTo>
                    <a:pt x="316" y="1419"/>
                  </a:lnTo>
                  <a:lnTo>
                    <a:pt x="258" y="1370"/>
                  </a:lnTo>
                  <a:lnTo>
                    <a:pt x="205" y="1317"/>
                  </a:lnTo>
                  <a:lnTo>
                    <a:pt x="155" y="1259"/>
                  </a:lnTo>
                  <a:lnTo>
                    <a:pt x="114" y="1196"/>
                  </a:lnTo>
                  <a:lnTo>
                    <a:pt x="78" y="1129"/>
                  </a:lnTo>
                  <a:lnTo>
                    <a:pt x="48" y="1059"/>
                  </a:lnTo>
                  <a:lnTo>
                    <a:pt x="25" y="984"/>
                  </a:lnTo>
                  <a:lnTo>
                    <a:pt x="9" y="907"/>
                  </a:lnTo>
                  <a:lnTo>
                    <a:pt x="0" y="828"/>
                  </a:lnTo>
                  <a:lnTo>
                    <a:pt x="0" y="788"/>
                  </a:lnTo>
                  <a:lnTo>
                    <a:pt x="0" y="747"/>
                  </a:lnTo>
                  <a:lnTo>
                    <a:pt x="9" y="668"/>
                  </a:lnTo>
                  <a:lnTo>
                    <a:pt x="25" y="591"/>
                  </a:lnTo>
                  <a:lnTo>
                    <a:pt x="48" y="517"/>
                  </a:lnTo>
                  <a:lnTo>
                    <a:pt x="78" y="446"/>
                  </a:lnTo>
                  <a:lnTo>
                    <a:pt x="114" y="379"/>
                  </a:lnTo>
                  <a:lnTo>
                    <a:pt x="155" y="316"/>
                  </a:lnTo>
                  <a:lnTo>
                    <a:pt x="205" y="258"/>
                  </a:lnTo>
                  <a:lnTo>
                    <a:pt x="258" y="205"/>
                  </a:lnTo>
                  <a:lnTo>
                    <a:pt x="316" y="157"/>
                  </a:lnTo>
                  <a:lnTo>
                    <a:pt x="378" y="114"/>
                  </a:lnTo>
                  <a:lnTo>
                    <a:pt x="446" y="78"/>
                  </a:lnTo>
                  <a:lnTo>
                    <a:pt x="516" y="48"/>
                  </a:lnTo>
                  <a:lnTo>
                    <a:pt x="591" y="25"/>
                  </a:lnTo>
                  <a:lnTo>
                    <a:pt x="667" y="9"/>
                  </a:lnTo>
                  <a:lnTo>
                    <a:pt x="746" y="1"/>
                  </a:lnTo>
                  <a:lnTo>
                    <a:pt x="78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lgn="ctr"/>
              <a:r>
                <a:rPr lang="en-US" sz="1400" b="1" dirty="0" smtClean="0">
                  <a:solidFill>
                    <a:schemeClr val="bg1"/>
                  </a:solidFill>
                </a:rPr>
                <a:t>FB Ads</a:t>
              </a:r>
              <a:endParaRPr lang="en-US" sz="1400" b="1" dirty="0">
                <a:solidFill>
                  <a:schemeClr val="bg1"/>
                </a:solidFill>
              </a:endParaRPr>
            </a:p>
          </p:txBody>
        </p:sp>
      </p:grpSp>
      <p:grpSp>
        <p:nvGrpSpPr>
          <p:cNvPr id="88" name="Group 87"/>
          <p:cNvGrpSpPr/>
          <p:nvPr/>
        </p:nvGrpSpPr>
        <p:grpSpPr>
          <a:xfrm>
            <a:off x="5334001" y="2108596"/>
            <a:ext cx="1443971" cy="1853804"/>
            <a:chOff x="896784" y="5111713"/>
            <a:chExt cx="1988932" cy="2471735"/>
          </a:xfrm>
        </p:grpSpPr>
        <p:sp>
          <p:nvSpPr>
            <p:cNvPr id="89" name="TextBox 88"/>
            <p:cNvSpPr txBox="1"/>
            <p:nvPr/>
          </p:nvSpPr>
          <p:spPr>
            <a:xfrm>
              <a:off x="1071320" y="5111713"/>
              <a:ext cx="1694887" cy="338554"/>
            </a:xfrm>
            <a:prstGeom prst="rect">
              <a:avLst/>
            </a:prstGeom>
            <a:noFill/>
          </p:spPr>
          <p:txBody>
            <a:bodyPr wrap="square" rtlCol="0">
              <a:spAutoFit/>
            </a:bodyPr>
            <a:lstStyle/>
            <a:p>
              <a:pPr algn="ctr"/>
              <a:r>
                <a:rPr lang="en-US" sz="105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FB Ads</a:t>
              </a:r>
              <a:endParaRPr lang="en-US" sz="105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0" name="TextBox 89"/>
            <p:cNvSpPr txBox="1"/>
            <p:nvPr/>
          </p:nvSpPr>
          <p:spPr>
            <a:xfrm>
              <a:off x="896784" y="5429015"/>
              <a:ext cx="1988932" cy="2154433"/>
            </a:xfrm>
            <a:prstGeom prst="rect">
              <a:avLst/>
            </a:prstGeom>
            <a:noFill/>
          </p:spPr>
          <p:txBody>
            <a:bodyPr wrap="square" rtlCol="0">
              <a:spAutoFit/>
            </a:bodyPr>
            <a:lstStyle/>
            <a:p>
              <a:pPr algn="just"/>
              <a:r>
                <a:rPr lang="en-US" sz="1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FB Advertisement and special program will be run as part of marketing program to support the promotion of this program.</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1" name="Freeform 187"/>
          <p:cNvSpPr>
            <a:spLocks/>
          </p:cNvSpPr>
          <p:nvPr/>
        </p:nvSpPr>
        <p:spPr bwMode="auto">
          <a:xfrm>
            <a:off x="7026391" y="2798236"/>
            <a:ext cx="1050809" cy="847481"/>
          </a:xfrm>
          <a:custGeom>
            <a:avLst/>
            <a:gdLst>
              <a:gd name="T0" fmla="*/ 828 w 1575"/>
              <a:gd name="T1" fmla="*/ 1 h 1575"/>
              <a:gd name="T2" fmla="*/ 985 w 1575"/>
              <a:gd name="T3" fmla="*/ 25 h 1575"/>
              <a:gd name="T4" fmla="*/ 1129 w 1575"/>
              <a:gd name="T5" fmla="*/ 78 h 1575"/>
              <a:gd name="T6" fmla="*/ 1258 w 1575"/>
              <a:gd name="T7" fmla="*/ 157 h 1575"/>
              <a:gd name="T8" fmla="*/ 1371 w 1575"/>
              <a:gd name="T9" fmla="*/ 258 h 1575"/>
              <a:gd name="T10" fmla="*/ 1461 w 1575"/>
              <a:gd name="T11" fmla="*/ 380 h 1575"/>
              <a:gd name="T12" fmla="*/ 1528 w 1575"/>
              <a:gd name="T13" fmla="*/ 517 h 1575"/>
              <a:gd name="T14" fmla="*/ 1566 w 1575"/>
              <a:gd name="T15" fmla="*/ 668 h 1575"/>
              <a:gd name="T16" fmla="*/ 1575 w 1575"/>
              <a:gd name="T17" fmla="*/ 788 h 1575"/>
              <a:gd name="T18" fmla="*/ 1566 w 1575"/>
              <a:gd name="T19" fmla="*/ 907 h 1575"/>
              <a:gd name="T20" fmla="*/ 1528 w 1575"/>
              <a:gd name="T21" fmla="*/ 1059 h 1575"/>
              <a:gd name="T22" fmla="*/ 1461 w 1575"/>
              <a:gd name="T23" fmla="*/ 1196 h 1575"/>
              <a:gd name="T24" fmla="*/ 1371 w 1575"/>
              <a:gd name="T25" fmla="*/ 1317 h 1575"/>
              <a:gd name="T26" fmla="*/ 1258 w 1575"/>
              <a:gd name="T27" fmla="*/ 1419 h 1575"/>
              <a:gd name="T28" fmla="*/ 1129 w 1575"/>
              <a:gd name="T29" fmla="*/ 1498 h 1575"/>
              <a:gd name="T30" fmla="*/ 985 w 1575"/>
              <a:gd name="T31" fmla="*/ 1550 h 1575"/>
              <a:gd name="T32" fmla="*/ 828 w 1575"/>
              <a:gd name="T33" fmla="*/ 1575 h 1575"/>
              <a:gd name="T34" fmla="*/ 747 w 1575"/>
              <a:gd name="T35" fmla="*/ 1575 h 1575"/>
              <a:gd name="T36" fmla="*/ 591 w 1575"/>
              <a:gd name="T37" fmla="*/ 1550 h 1575"/>
              <a:gd name="T38" fmla="*/ 446 w 1575"/>
              <a:gd name="T39" fmla="*/ 1498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80 h 1575"/>
              <a:gd name="T58" fmla="*/ 205 w 1575"/>
              <a:gd name="T59" fmla="*/ 258 h 1575"/>
              <a:gd name="T60" fmla="*/ 316 w 1575"/>
              <a:gd name="T61" fmla="*/ 157 h 1575"/>
              <a:gd name="T62" fmla="*/ 446 w 1575"/>
              <a:gd name="T63" fmla="*/ 78 h 1575"/>
              <a:gd name="T64" fmla="*/ 591 w 1575"/>
              <a:gd name="T65" fmla="*/ 25 h 1575"/>
              <a:gd name="T66" fmla="*/ 747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828" y="1"/>
                </a:lnTo>
                <a:lnTo>
                  <a:pt x="907" y="9"/>
                </a:lnTo>
                <a:lnTo>
                  <a:pt x="985" y="25"/>
                </a:lnTo>
                <a:lnTo>
                  <a:pt x="1059" y="48"/>
                </a:lnTo>
                <a:lnTo>
                  <a:pt x="1129" y="78"/>
                </a:lnTo>
                <a:lnTo>
                  <a:pt x="1196" y="114"/>
                </a:lnTo>
                <a:lnTo>
                  <a:pt x="1258" y="157"/>
                </a:lnTo>
                <a:lnTo>
                  <a:pt x="1317" y="205"/>
                </a:lnTo>
                <a:lnTo>
                  <a:pt x="1371" y="258"/>
                </a:lnTo>
                <a:lnTo>
                  <a:pt x="1419" y="316"/>
                </a:lnTo>
                <a:lnTo>
                  <a:pt x="1461" y="380"/>
                </a:lnTo>
                <a:lnTo>
                  <a:pt x="1497" y="446"/>
                </a:lnTo>
                <a:lnTo>
                  <a:pt x="1528" y="517"/>
                </a:lnTo>
                <a:lnTo>
                  <a:pt x="1550" y="591"/>
                </a:lnTo>
                <a:lnTo>
                  <a:pt x="1566" y="668"/>
                </a:lnTo>
                <a:lnTo>
                  <a:pt x="1575" y="748"/>
                </a:lnTo>
                <a:lnTo>
                  <a:pt x="1575" y="788"/>
                </a:lnTo>
                <a:lnTo>
                  <a:pt x="1575" y="828"/>
                </a:lnTo>
                <a:lnTo>
                  <a:pt x="1566" y="907"/>
                </a:lnTo>
                <a:lnTo>
                  <a:pt x="1550" y="985"/>
                </a:lnTo>
                <a:lnTo>
                  <a:pt x="1528" y="1059"/>
                </a:lnTo>
                <a:lnTo>
                  <a:pt x="1497" y="1129"/>
                </a:lnTo>
                <a:lnTo>
                  <a:pt x="1461" y="1196"/>
                </a:lnTo>
                <a:lnTo>
                  <a:pt x="1419" y="1259"/>
                </a:lnTo>
                <a:lnTo>
                  <a:pt x="1371" y="1317"/>
                </a:lnTo>
                <a:lnTo>
                  <a:pt x="1317" y="1371"/>
                </a:lnTo>
                <a:lnTo>
                  <a:pt x="1258" y="1419"/>
                </a:lnTo>
                <a:lnTo>
                  <a:pt x="1196" y="1462"/>
                </a:lnTo>
                <a:lnTo>
                  <a:pt x="1129" y="1498"/>
                </a:lnTo>
                <a:lnTo>
                  <a:pt x="1059" y="1528"/>
                </a:lnTo>
                <a:lnTo>
                  <a:pt x="985" y="1550"/>
                </a:lnTo>
                <a:lnTo>
                  <a:pt x="907" y="1567"/>
                </a:lnTo>
                <a:lnTo>
                  <a:pt x="828" y="1575"/>
                </a:lnTo>
                <a:lnTo>
                  <a:pt x="788" y="1575"/>
                </a:lnTo>
                <a:lnTo>
                  <a:pt x="747" y="1575"/>
                </a:lnTo>
                <a:lnTo>
                  <a:pt x="667" y="1567"/>
                </a:lnTo>
                <a:lnTo>
                  <a:pt x="591" y="1550"/>
                </a:lnTo>
                <a:lnTo>
                  <a:pt x="517" y="1528"/>
                </a:lnTo>
                <a:lnTo>
                  <a:pt x="446" y="1498"/>
                </a:lnTo>
                <a:lnTo>
                  <a:pt x="380" y="1462"/>
                </a:lnTo>
                <a:lnTo>
                  <a:pt x="316" y="1419"/>
                </a:lnTo>
                <a:lnTo>
                  <a:pt x="258" y="1371"/>
                </a:lnTo>
                <a:lnTo>
                  <a:pt x="205" y="1317"/>
                </a:lnTo>
                <a:lnTo>
                  <a:pt x="157" y="1259"/>
                </a:lnTo>
                <a:lnTo>
                  <a:pt x="114" y="1196"/>
                </a:lnTo>
                <a:lnTo>
                  <a:pt x="78" y="1129"/>
                </a:lnTo>
                <a:lnTo>
                  <a:pt x="48" y="1059"/>
                </a:lnTo>
                <a:lnTo>
                  <a:pt x="25" y="985"/>
                </a:lnTo>
                <a:lnTo>
                  <a:pt x="9" y="907"/>
                </a:lnTo>
                <a:lnTo>
                  <a:pt x="1" y="828"/>
                </a:lnTo>
                <a:lnTo>
                  <a:pt x="0" y="788"/>
                </a:lnTo>
                <a:lnTo>
                  <a:pt x="1" y="748"/>
                </a:lnTo>
                <a:lnTo>
                  <a:pt x="9" y="668"/>
                </a:lnTo>
                <a:lnTo>
                  <a:pt x="25" y="591"/>
                </a:lnTo>
                <a:lnTo>
                  <a:pt x="48" y="517"/>
                </a:lnTo>
                <a:lnTo>
                  <a:pt x="78" y="446"/>
                </a:lnTo>
                <a:lnTo>
                  <a:pt x="114" y="380"/>
                </a:lnTo>
                <a:lnTo>
                  <a:pt x="157" y="316"/>
                </a:lnTo>
                <a:lnTo>
                  <a:pt x="205" y="258"/>
                </a:lnTo>
                <a:lnTo>
                  <a:pt x="258" y="205"/>
                </a:lnTo>
                <a:lnTo>
                  <a:pt x="316" y="157"/>
                </a:lnTo>
                <a:lnTo>
                  <a:pt x="380" y="114"/>
                </a:lnTo>
                <a:lnTo>
                  <a:pt x="446" y="78"/>
                </a:lnTo>
                <a:lnTo>
                  <a:pt x="517" y="48"/>
                </a:lnTo>
                <a:lnTo>
                  <a:pt x="591" y="25"/>
                </a:lnTo>
                <a:lnTo>
                  <a:pt x="667" y="9"/>
                </a:lnTo>
                <a:lnTo>
                  <a:pt x="747" y="1"/>
                </a:lnTo>
                <a:lnTo>
                  <a:pt x="7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endParaRPr lang="en-US" dirty="0">
              <a:solidFill>
                <a:schemeClr val="bg1"/>
              </a:solidFill>
            </a:endParaRPr>
          </a:p>
        </p:txBody>
      </p:sp>
      <p:grpSp>
        <p:nvGrpSpPr>
          <p:cNvPr id="92" name="Group 91"/>
          <p:cNvGrpSpPr/>
          <p:nvPr/>
        </p:nvGrpSpPr>
        <p:grpSpPr>
          <a:xfrm>
            <a:off x="6740076" y="3962401"/>
            <a:ext cx="1718124" cy="1515251"/>
            <a:chOff x="1071320" y="5111712"/>
            <a:chExt cx="1694887" cy="2020332"/>
          </a:xfrm>
        </p:grpSpPr>
        <p:sp>
          <p:nvSpPr>
            <p:cNvPr id="93" name="TextBox 92"/>
            <p:cNvSpPr txBox="1"/>
            <p:nvPr/>
          </p:nvSpPr>
          <p:spPr>
            <a:xfrm>
              <a:off x="1071320" y="5111712"/>
              <a:ext cx="1574374" cy="338554"/>
            </a:xfrm>
            <a:prstGeom prst="rect">
              <a:avLst/>
            </a:prstGeom>
            <a:noFill/>
          </p:spPr>
          <p:txBody>
            <a:bodyPr wrap="square" rtlCol="0">
              <a:spAutoFit/>
            </a:bodyPr>
            <a:lstStyle/>
            <a:p>
              <a:pPr algn="ctr"/>
              <a:r>
                <a:rPr lang="en-US" sz="105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 Marketing</a:t>
              </a:r>
              <a:endParaRPr lang="en-US" sz="105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4" name="TextBox 93"/>
            <p:cNvSpPr txBox="1"/>
            <p:nvPr/>
          </p:nvSpPr>
          <p:spPr>
            <a:xfrm>
              <a:off x="1071320" y="5429016"/>
              <a:ext cx="1694887" cy="1703028"/>
            </a:xfrm>
            <a:prstGeom prst="rect">
              <a:avLst/>
            </a:prstGeom>
            <a:noFill/>
          </p:spPr>
          <p:txBody>
            <a:bodyPr wrap="square" rtlCol="0">
              <a:spAutoFit/>
            </a:bodyPr>
            <a:lstStyle/>
            <a:p>
              <a:pPr algn="just"/>
              <a:r>
                <a:rPr lang="en-US" sz="1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FR </a:t>
              </a:r>
              <a:r>
                <a:rPr lang="en-US" sz="11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Mutiara</a:t>
              </a:r>
              <a:r>
                <a:rPr lang="en-US" sz="1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will run an email blasting program based on email database from PI1M and also from our internal resources.</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5" name="Rectangle 94"/>
          <p:cNvSpPr/>
          <p:nvPr/>
        </p:nvSpPr>
        <p:spPr>
          <a:xfrm>
            <a:off x="4035195" y="2971800"/>
            <a:ext cx="1103187" cy="538609"/>
          </a:xfrm>
          <a:prstGeom prst="rect">
            <a:avLst/>
          </a:prstGeom>
        </p:spPr>
        <p:txBody>
          <a:bodyPr wrap="none">
            <a:spAutoFit/>
          </a:bodyPr>
          <a:lstStyle/>
          <a:p>
            <a:pPr algn="ctr"/>
            <a:r>
              <a:rPr lang="en-US" b="1" dirty="0">
                <a:solidFill>
                  <a:schemeClr val="bg1"/>
                </a:solidFill>
              </a:rPr>
              <a:t>Paper </a:t>
            </a:r>
            <a:endParaRPr lang="en-US" b="1" dirty="0" smtClean="0">
              <a:solidFill>
                <a:schemeClr val="bg1"/>
              </a:solidFill>
            </a:endParaRPr>
          </a:p>
          <a:p>
            <a:pPr algn="ctr"/>
            <a:r>
              <a:rPr lang="en-US" sz="1100" dirty="0" smtClean="0">
                <a:solidFill>
                  <a:schemeClr val="bg1"/>
                </a:solidFill>
              </a:rPr>
              <a:t>Advertisement</a:t>
            </a:r>
            <a:endParaRPr lang="en-US" sz="1100" dirty="0">
              <a:solidFill>
                <a:schemeClr val="bg1"/>
              </a:solidFill>
            </a:endParaRPr>
          </a:p>
        </p:txBody>
      </p:sp>
      <p:sp>
        <p:nvSpPr>
          <p:cNvPr id="96" name="Rectangle 95"/>
          <p:cNvSpPr/>
          <p:nvPr/>
        </p:nvSpPr>
        <p:spPr>
          <a:xfrm>
            <a:off x="7099849" y="2895600"/>
            <a:ext cx="944489" cy="553998"/>
          </a:xfrm>
          <a:prstGeom prst="rect">
            <a:avLst/>
          </a:prstGeom>
        </p:spPr>
        <p:txBody>
          <a:bodyPr wrap="none">
            <a:spAutoFit/>
          </a:bodyPr>
          <a:lstStyle/>
          <a:p>
            <a:pPr algn="ctr"/>
            <a:r>
              <a:rPr lang="en-US" b="1" dirty="0">
                <a:solidFill>
                  <a:schemeClr val="bg1"/>
                </a:solidFill>
              </a:rPr>
              <a:t>Email </a:t>
            </a:r>
          </a:p>
          <a:p>
            <a:pPr algn="ctr"/>
            <a:r>
              <a:rPr lang="en-US" sz="1200" dirty="0">
                <a:solidFill>
                  <a:schemeClr val="bg1"/>
                </a:solidFill>
              </a:rPr>
              <a:t>Marketing</a:t>
            </a:r>
          </a:p>
        </p:txBody>
      </p:sp>
    </p:spTree>
    <p:extLst>
      <p:ext uri="{BB962C8B-B14F-4D97-AF65-F5344CB8AC3E}">
        <p14:creationId xmlns:p14="http://schemas.microsoft.com/office/powerpoint/2010/main" val="2777991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BENEFITS</a:t>
            </a:r>
            <a:endParaRPr lang="en-US" dirty="0">
              <a:solidFill>
                <a:schemeClr val="bg1"/>
              </a:solidFill>
            </a:endParaRPr>
          </a:p>
        </p:txBody>
      </p:sp>
      <p:sp>
        <p:nvSpPr>
          <p:cNvPr id="4" name="AutoShape 5" descr="Image result for it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7" descr="https://encrypted-tbn3.gstatic.com/images?q=tbn:ANd9GcRQNy_i6N0_NL7HmVsKJQQN7hxQnUu_1OqZi1T_22FbC1xN-jFb"/>
          <p:cNvSpPr>
            <a:spLocks noChangeAspect="1" noChangeArrowheads="1"/>
          </p:cNvSpPr>
          <p:nvPr/>
        </p:nvSpPr>
        <p:spPr bwMode="auto">
          <a:xfrm>
            <a:off x="155575" y="-1698625"/>
            <a:ext cx="80010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35" name="Rectangle 34"/>
          <p:cNvSpPr>
            <a:spLocks noChangeArrowheads="1"/>
          </p:cNvSpPr>
          <p:nvPr/>
        </p:nvSpPr>
        <p:spPr bwMode="auto">
          <a:xfrm>
            <a:off x="1112649" y="2589172"/>
            <a:ext cx="5762751" cy="687428"/>
          </a:xfrm>
          <a:prstGeom prst="rect">
            <a:avLst/>
          </a:prstGeom>
          <a:solidFill>
            <a:srgbClr val="E64D3E"/>
          </a:solidFill>
          <a:ln>
            <a:noFill/>
          </a:ln>
          <a:extLst/>
        </p:spPr>
        <p:txBody>
          <a:bodyPr vert="horz" wrap="square" lIns="274320" tIns="45720" rIns="91440" bIns="4572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Introduce latest technology to rural area</a:t>
            </a:r>
            <a:endParaRPr lang="en-US" sz="2400" dirty="0"/>
          </a:p>
        </p:txBody>
      </p:sp>
      <p:sp>
        <p:nvSpPr>
          <p:cNvPr id="36" name="Rectangle 35"/>
          <p:cNvSpPr>
            <a:spLocks noChangeArrowheads="1"/>
          </p:cNvSpPr>
          <p:nvPr/>
        </p:nvSpPr>
        <p:spPr bwMode="auto">
          <a:xfrm>
            <a:off x="1112649" y="3579100"/>
            <a:ext cx="5762751" cy="688100"/>
          </a:xfrm>
          <a:prstGeom prst="rect">
            <a:avLst/>
          </a:prstGeom>
          <a:solidFill>
            <a:srgbClr val="A3C43D"/>
          </a:solidFill>
          <a:ln>
            <a:noFill/>
          </a:ln>
          <a:extLst/>
        </p:spPr>
        <p:txBody>
          <a:bodyPr vert="horz" wrap="square" lIns="274320" tIns="45720" rIns="91440" bIns="4572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Knowledge sharing &amp; Free courses</a:t>
            </a:r>
            <a:endParaRPr lang="en-US" sz="1600" dirty="0"/>
          </a:p>
        </p:txBody>
      </p:sp>
      <p:sp>
        <p:nvSpPr>
          <p:cNvPr id="42" name="Right Triangle 41"/>
          <p:cNvSpPr/>
          <p:nvPr/>
        </p:nvSpPr>
        <p:spPr>
          <a:xfrm flipH="1" flipV="1">
            <a:off x="5983097" y="3710687"/>
            <a:ext cx="892301" cy="556511"/>
          </a:xfrm>
          <a:prstGeom prst="rtTriangle">
            <a:avLst/>
          </a:prstGeom>
          <a:solidFill>
            <a:schemeClr val="bg1">
              <a:alpha val="55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43" name="Right Triangle 42"/>
          <p:cNvSpPr/>
          <p:nvPr/>
        </p:nvSpPr>
        <p:spPr>
          <a:xfrm flipH="1" flipV="1">
            <a:off x="5983097" y="2721429"/>
            <a:ext cx="892303" cy="555170"/>
          </a:xfrm>
          <a:prstGeom prst="rtTriangle">
            <a:avLst/>
          </a:prstGeom>
          <a:solidFill>
            <a:schemeClr val="bg1">
              <a:alpha val="55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45" name="Rectangle 44"/>
          <p:cNvSpPr>
            <a:spLocks noChangeArrowheads="1"/>
          </p:cNvSpPr>
          <p:nvPr/>
        </p:nvSpPr>
        <p:spPr bwMode="auto">
          <a:xfrm>
            <a:off x="5986273" y="2311588"/>
            <a:ext cx="2852927" cy="555167"/>
          </a:xfrm>
          <a:prstGeom prst="rect">
            <a:avLst/>
          </a:prstGeom>
          <a:solidFill>
            <a:srgbClr val="E64D3E"/>
          </a:solidFill>
          <a:ln>
            <a:noFill/>
          </a:ln>
          <a:extLst/>
        </p:spPr>
        <p:txBody>
          <a:bodyPr vert="horz" wrap="square" lIns="274320" tIns="45720" rIns="91440" bIns="4572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Technology</a:t>
            </a:r>
            <a:endParaRPr lang="en-US" sz="2400" dirty="0"/>
          </a:p>
        </p:txBody>
      </p:sp>
      <p:sp>
        <p:nvSpPr>
          <p:cNvPr id="46" name="Rectangle 45"/>
          <p:cNvSpPr>
            <a:spLocks noChangeArrowheads="1"/>
          </p:cNvSpPr>
          <p:nvPr/>
        </p:nvSpPr>
        <p:spPr bwMode="auto">
          <a:xfrm>
            <a:off x="5986274" y="3300844"/>
            <a:ext cx="2852926" cy="556511"/>
          </a:xfrm>
          <a:prstGeom prst="rect">
            <a:avLst/>
          </a:prstGeom>
          <a:solidFill>
            <a:srgbClr val="A3C43D"/>
          </a:solidFill>
          <a:ln>
            <a:noFill/>
          </a:ln>
          <a:extLst/>
        </p:spPr>
        <p:txBody>
          <a:bodyPr vert="horz" wrap="square" lIns="274320" tIns="45720" rIns="91440" bIns="4572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Knowledge</a:t>
            </a:r>
            <a:endParaRPr lang="en-US" sz="2400" dirty="0"/>
          </a:p>
        </p:txBody>
      </p:sp>
      <p:sp>
        <p:nvSpPr>
          <p:cNvPr id="47" name="Rectangle 46"/>
          <p:cNvSpPr>
            <a:spLocks noChangeArrowheads="1"/>
          </p:cNvSpPr>
          <p:nvPr/>
        </p:nvSpPr>
        <p:spPr bwMode="auto">
          <a:xfrm>
            <a:off x="1109474" y="4570372"/>
            <a:ext cx="5762751" cy="687428"/>
          </a:xfrm>
          <a:prstGeom prst="rect">
            <a:avLst/>
          </a:prstGeom>
          <a:solidFill>
            <a:srgbClr val="00B0F0"/>
          </a:solidFill>
          <a:ln>
            <a:noFill/>
          </a:ln>
          <a:extLst/>
        </p:spPr>
        <p:txBody>
          <a:bodyPr vert="horz" wrap="square" lIns="274320" tIns="45720" rIns="91440" bIns="4572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Cultivate  a healthy business etiquette &amp; practices </a:t>
            </a:r>
            <a:endParaRPr lang="en-US" sz="2400" dirty="0"/>
          </a:p>
        </p:txBody>
      </p:sp>
      <p:sp>
        <p:nvSpPr>
          <p:cNvPr id="48" name="Rectangle 47"/>
          <p:cNvSpPr>
            <a:spLocks noChangeArrowheads="1"/>
          </p:cNvSpPr>
          <p:nvPr/>
        </p:nvSpPr>
        <p:spPr bwMode="auto">
          <a:xfrm>
            <a:off x="1109474" y="5560300"/>
            <a:ext cx="5762751" cy="688100"/>
          </a:xfrm>
          <a:prstGeom prst="rect">
            <a:avLst/>
          </a:prstGeom>
          <a:solidFill>
            <a:srgbClr val="0070C0"/>
          </a:solidFill>
          <a:ln>
            <a:noFill/>
          </a:ln>
          <a:extLst/>
        </p:spPr>
        <p:txBody>
          <a:bodyPr vert="horz" wrap="square" lIns="274320" tIns="45720" rIns="91440" bIns="4572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Empower and boost new business &amp; employment</a:t>
            </a:r>
            <a:endParaRPr lang="en-US" sz="2400" dirty="0"/>
          </a:p>
        </p:txBody>
      </p:sp>
      <p:sp>
        <p:nvSpPr>
          <p:cNvPr id="49" name="Right Triangle 48"/>
          <p:cNvSpPr/>
          <p:nvPr/>
        </p:nvSpPr>
        <p:spPr>
          <a:xfrm flipH="1" flipV="1">
            <a:off x="5983098" y="5691886"/>
            <a:ext cx="889126" cy="556511"/>
          </a:xfrm>
          <a:prstGeom prst="rtTriangle">
            <a:avLst/>
          </a:prstGeom>
          <a:solidFill>
            <a:schemeClr val="bg1">
              <a:alpha val="55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50" name="Right Triangle 49"/>
          <p:cNvSpPr/>
          <p:nvPr/>
        </p:nvSpPr>
        <p:spPr>
          <a:xfrm flipH="1" flipV="1">
            <a:off x="5983098" y="4702629"/>
            <a:ext cx="889127" cy="555170"/>
          </a:xfrm>
          <a:prstGeom prst="rtTriangle">
            <a:avLst/>
          </a:prstGeom>
          <a:solidFill>
            <a:schemeClr val="bg1">
              <a:alpha val="55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51" name="Rectangle 50"/>
          <p:cNvSpPr>
            <a:spLocks noChangeArrowheads="1"/>
          </p:cNvSpPr>
          <p:nvPr/>
        </p:nvSpPr>
        <p:spPr bwMode="auto">
          <a:xfrm>
            <a:off x="5983098" y="4292788"/>
            <a:ext cx="2852927" cy="555167"/>
          </a:xfrm>
          <a:prstGeom prst="rect">
            <a:avLst/>
          </a:prstGeom>
          <a:solidFill>
            <a:srgbClr val="00B0F0"/>
          </a:solidFill>
          <a:ln>
            <a:noFill/>
          </a:ln>
          <a:extLst/>
        </p:spPr>
        <p:txBody>
          <a:bodyPr vert="horz" wrap="square" lIns="274320" tIns="45720" rIns="91440" bIns="4572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Social Impact</a:t>
            </a:r>
            <a:endParaRPr lang="en-US" sz="2400" dirty="0"/>
          </a:p>
        </p:txBody>
      </p:sp>
      <p:sp>
        <p:nvSpPr>
          <p:cNvPr id="52" name="Rectangle 51"/>
          <p:cNvSpPr>
            <a:spLocks noChangeArrowheads="1"/>
          </p:cNvSpPr>
          <p:nvPr/>
        </p:nvSpPr>
        <p:spPr bwMode="auto">
          <a:xfrm>
            <a:off x="5983099" y="5282044"/>
            <a:ext cx="2852926" cy="556511"/>
          </a:xfrm>
          <a:prstGeom prst="rect">
            <a:avLst/>
          </a:prstGeom>
          <a:solidFill>
            <a:srgbClr val="0070C0"/>
          </a:solidFill>
          <a:ln>
            <a:noFill/>
          </a:ln>
          <a:extLst/>
        </p:spPr>
        <p:txBody>
          <a:bodyPr vert="horz" wrap="square" lIns="274320" tIns="45720" rIns="91440" bIns="4572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Economic</a:t>
            </a:r>
            <a:endParaRPr lang="en-US" sz="2400" dirty="0"/>
          </a:p>
        </p:txBody>
      </p:sp>
      <p:grpSp>
        <p:nvGrpSpPr>
          <p:cNvPr id="53" name="Group 52"/>
          <p:cNvGrpSpPr/>
          <p:nvPr/>
        </p:nvGrpSpPr>
        <p:grpSpPr>
          <a:xfrm>
            <a:off x="1112649" y="1371600"/>
            <a:ext cx="1600200" cy="1141372"/>
            <a:chOff x="1481351" y="1600200"/>
            <a:chExt cx="1600200" cy="1270747"/>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351" y="2667000"/>
              <a:ext cx="1600200" cy="203947"/>
            </a:xfrm>
            <a:prstGeom prst="rect">
              <a:avLst/>
            </a:prstGeom>
          </p:spPr>
        </p:pic>
        <p:pic>
          <p:nvPicPr>
            <p:cNvPr id="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099" y="1600200"/>
              <a:ext cx="147508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58616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mpBckgrndPres">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DA7E88-9BD7-4B4D-BD17-5C3458D47A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Template>
  <TotalTime>0</TotalTime>
  <Words>1649</Words>
  <Application>Microsoft Office PowerPoint</Application>
  <PresentationFormat>On-screen Show (4:3)</PresentationFormat>
  <Paragraphs>359</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CompBckgrndPres</vt:lpstr>
      <vt:lpstr>SELAMAT DATANG</vt:lpstr>
      <vt:lpstr>FR MUTIARA INTRODUCTION</vt:lpstr>
      <vt:lpstr>PI1M OVERVIEW</vt:lpstr>
      <vt:lpstr>WHY WE ARE HERE TODAY</vt:lpstr>
      <vt:lpstr>PI1M DASHBOARD</vt:lpstr>
      <vt:lpstr>BUSINESS ACCOUNTING SOLUTIONS OFFERINGS </vt:lpstr>
      <vt:lpstr>NEW DIGITAL MEDIA SOLUTIONS OFFERINGS </vt:lpstr>
      <vt:lpstr>REACHING PI1M COMMUNITIES</vt:lpstr>
      <vt:lpstr>BENEFITS</vt:lpstr>
      <vt:lpstr>COMMERCIAL MILEAGE</vt:lpstr>
      <vt:lpstr>EXPECTED ECONOMIC GROWTH</vt:lpstr>
      <vt:lpstr>PowerPoint Presentation</vt:lpstr>
      <vt:lpstr>PowerPoint Presentation</vt:lpstr>
      <vt:lpstr>SUMMARY</vt:lpstr>
      <vt:lpstr>PowerPoint Presentation</vt:lpstr>
      <vt:lpstr>INVESTMENT CONSIDERATION</vt:lpstr>
      <vt:lpstr>INVESTMENT CONSIDERATION I</vt:lpstr>
      <vt:lpstr>INVESTMENT CONSIDERATION II</vt:lpstr>
      <vt:lpstr>INVESTMENT CONSIDERATION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2013-11-06T15:19:57Z</dcterms:created>
  <dcterms:modified xsi:type="dcterms:W3CDTF">2016-08-14T15:10:10Z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TC102202119990</vt:lpwstr>
  </property>
</Properties>
</file>