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383" r:id="rId3"/>
    <p:sldId id="384" r:id="rId4"/>
    <p:sldId id="393" r:id="rId5"/>
    <p:sldId id="395" r:id="rId6"/>
    <p:sldId id="392" r:id="rId7"/>
    <p:sldId id="385" r:id="rId8"/>
    <p:sldId id="386" r:id="rId9"/>
    <p:sldId id="387" r:id="rId10"/>
    <p:sldId id="388" r:id="rId11"/>
    <p:sldId id="389" r:id="rId12"/>
    <p:sldId id="390" r:id="rId13"/>
    <p:sldId id="391" r:id="rId14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8E60"/>
    <a:srgbClr val="F60000"/>
    <a:srgbClr val="D60000"/>
    <a:srgbClr val="F00000"/>
    <a:srgbClr val="E60000"/>
    <a:srgbClr val="E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21" autoAdjust="0"/>
    <p:restoredTop sz="94676" autoAdjust="0"/>
  </p:normalViewPr>
  <p:slideViewPr>
    <p:cSldViewPr>
      <p:cViewPr>
        <p:scale>
          <a:sx n="70" d="100"/>
          <a:sy n="70" d="100"/>
        </p:scale>
        <p:origin x="-17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4"/>
    </p:cViewPr>
  </p:sorterViewPr>
  <p:notesViewPr>
    <p:cSldViewPr>
      <p:cViewPr varScale="1">
        <p:scale>
          <a:sx n="60" d="100"/>
          <a:sy n="60" d="100"/>
        </p:scale>
        <p:origin x="-2712" y="-7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F35ED3-D3D9-4FBF-A72F-E76F62EAAB98}" type="doc">
      <dgm:prSet loTypeId="urn:microsoft.com/office/officeart/2005/8/layout/cycle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8CB6CF8A-0847-476F-95E5-9937B220B2CB}">
      <dgm:prSet phldrT="[Text]"/>
      <dgm:spPr/>
      <dgm:t>
        <a:bodyPr/>
        <a:lstStyle/>
        <a:p>
          <a:r>
            <a:rPr lang="en-US" dirty="0" smtClean="0"/>
            <a:t>Sales Module</a:t>
          </a:r>
          <a:endParaRPr lang="en-MY" dirty="0"/>
        </a:p>
      </dgm:t>
    </dgm:pt>
    <dgm:pt modelId="{9C3F3443-8877-4F9F-94D2-A3F35610FE07}" type="parTrans" cxnId="{E7CFB7BA-FE2E-4F4D-83CD-983822D25A5D}">
      <dgm:prSet/>
      <dgm:spPr/>
      <dgm:t>
        <a:bodyPr/>
        <a:lstStyle/>
        <a:p>
          <a:endParaRPr lang="en-MY"/>
        </a:p>
      </dgm:t>
    </dgm:pt>
    <dgm:pt modelId="{50C911B0-F986-416F-9967-5BDEC37285AB}" type="sibTrans" cxnId="{E7CFB7BA-FE2E-4F4D-83CD-983822D25A5D}">
      <dgm:prSet/>
      <dgm:spPr/>
      <dgm:t>
        <a:bodyPr/>
        <a:lstStyle/>
        <a:p>
          <a:endParaRPr lang="en-MY"/>
        </a:p>
      </dgm:t>
    </dgm:pt>
    <dgm:pt modelId="{26533736-1668-46F5-893A-71292DEE370A}">
      <dgm:prSet phldrT="[Text]"/>
      <dgm:spPr/>
      <dgm:t>
        <a:bodyPr/>
        <a:lstStyle/>
        <a:p>
          <a:r>
            <a:rPr lang="en-US" dirty="0" smtClean="0"/>
            <a:t>General Module</a:t>
          </a:r>
          <a:endParaRPr lang="en-MY" dirty="0"/>
        </a:p>
      </dgm:t>
    </dgm:pt>
    <dgm:pt modelId="{E4D028A6-1E9E-4A79-AC68-5A6C8CD6A563}" type="parTrans" cxnId="{3598788E-A99D-4787-9693-9C959B9181B8}">
      <dgm:prSet/>
      <dgm:spPr/>
      <dgm:t>
        <a:bodyPr/>
        <a:lstStyle/>
        <a:p>
          <a:endParaRPr lang="en-MY"/>
        </a:p>
      </dgm:t>
    </dgm:pt>
    <dgm:pt modelId="{052707EE-A87C-4865-88B8-8A4BBA3D67C4}" type="sibTrans" cxnId="{3598788E-A99D-4787-9693-9C959B9181B8}">
      <dgm:prSet/>
      <dgm:spPr/>
      <dgm:t>
        <a:bodyPr/>
        <a:lstStyle/>
        <a:p>
          <a:endParaRPr lang="en-MY"/>
        </a:p>
      </dgm:t>
    </dgm:pt>
    <dgm:pt modelId="{867D0334-AC7A-4D06-891C-68B74A630BED}">
      <dgm:prSet phldrT="[Text]"/>
      <dgm:spPr/>
      <dgm:t>
        <a:bodyPr/>
        <a:lstStyle/>
        <a:p>
          <a:r>
            <a:rPr lang="en-US" dirty="0" smtClean="0"/>
            <a:t>Report Module</a:t>
          </a:r>
          <a:endParaRPr lang="en-MY" dirty="0"/>
        </a:p>
      </dgm:t>
    </dgm:pt>
    <dgm:pt modelId="{2798F285-9DBE-4D70-8998-8E0206698575}" type="parTrans" cxnId="{E1E24287-8456-427F-8A6F-4B3227408E06}">
      <dgm:prSet/>
      <dgm:spPr/>
      <dgm:t>
        <a:bodyPr/>
        <a:lstStyle/>
        <a:p>
          <a:endParaRPr lang="en-MY"/>
        </a:p>
      </dgm:t>
    </dgm:pt>
    <dgm:pt modelId="{9C069953-96E6-4554-A40B-7C2604BE5643}" type="sibTrans" cxnId="{E1E24287-8456-427F-8A6F-4B3227408E06}">
      <dgm:prSet/>
      <dgm:spPr/>
      <dgm:t>
        <a:bodyPr/>
        <a:lstStyle/>
        <a:p>
          <a:endParaRPr lang="en-MY"/>
        </a:p>
      </dgm:t>
    </dgm:pt>
    <dgm:pt modelId="{51BB526B-63E0-45F9-80CE-8F663C269FB9}">
      <dgm:prSet phldrT="[Text]"/>
      <dgm:spPr/>
      <dgm:t>
        <a:bodyPr/>
        <a:lstStyle/>
        <a:p>
          <a:r>
            <a:rPr lang="en-US" dirty="0" smtClean="0"/>
            <a:t>Entrepreneur Web Module</a:t>
          </a:r>
          <a:endParaRPr lang="en-MY" dirty="0"/>
        </a:p>
      </dgm:t>
    </dgm:pt>
    <dgm:pt modelId="{51B0C3BE-A93B-410F-8D4A-828016B6CFCB}" type="parTrans" cxnId="{8CEE3AA0-13AC-46AD-908B-029F9A2D51F0}">
      <dgm:prSet/>
      <dgm:spPr/>
      <dgm:t>
        <a:bodyPr/>
        <a:lstStyle/>
        <a:p>
          <a:endParaRPr lang="en-MY"/>
        </a:p>
      </dgm:t>
    </dgm:pt>
    <dgm:pt modelId="{45B81521-09D5-4AB2-9E75-91B20B3D4D21}" type="sibTrans" cxnId="{8CEE3AA0-13AC-46AD-908B-029F9A2D51F0}">
      <dgm:prSet/>
      <dgm:spPr/>
      <dgm:t>
        <a:bodyPr/>
        <a:lstStyle/>
        <a:p>
          <a:endParaRPr lang="en-MY"/>
        </a:p>
      </dgm:t>
    </dgm:pt>
    <dgm:pt modelId="{96B1924A-155D-4B49-AC1D-36470E86C07E}">
      <dgm:prSet phldrT="[Text]"/>
      <dgm:spPr/>
      <dgm:t>
        <a:bodyPr/>
        <a:lstStyle/>
        <a:p>
          <a:r>
            <a:rPr lang="en-US" dirty="0" smtClean="0"/>
            <a:t>Expenses Module</a:t>
          </a:r>
          <a:endParaRPr lang="en-MY" dirty="0"/>
        </a:p>
      </dgm:t>
    </dgm:pt>
    <dgm:pt modelId="{C9957B5D-15E5-484B-95F6-2B7371E91C46}" type="parTrans" cxnId="{EE039EE7-F481-4E88-93C3-F9FA3B038FFC}">
      <dgm:prSet/>
      <dgm:spPr/>
      <dgm:t>
        <a:bodyPr/>
        <a:lstStyle/>
        <a:p>
          <a:endParaRPr lang="en-MY"/>
        </a:p>
      </dgm:t>
    </dgm:pt>
    <dgm:pt modelId="{8A96268A-B911-4CE2-827D-981706BAE103}" type="sibTrans" cxnId="{EE039EE7-F481-4E88-93C3-F9FA3B038FFC}">
      <dgm:prSet/>
      <dgm:spPr/>
      <dgm:t>
        <a:bodyPr/>
        <a:lstStyle/>
        <a:p>
          <a:endParaRPr lang="en-MY"/>
        </a:p>
      </dgm:t>
    </dgm:pt>
    <dgm:pt modelId="{3C920333-BC8A-4CE5-8445-943691A01437}" type="pres">
      <dgm:prSet presAssocID="{B7F35ED3-D3D9-4FBF-A72F-E76F62EAAB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F93D98E7-4F84-4883-B469-4B57B15D5830}" type="pres">
      <dgm:prSet presAssocID="{8CB6CF8A-0847-476F-95E5-9937B220B2C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F961D28-A608-46FF-8118-CBD79381E961}" type="pres">
      <dgm:prSet presAssocID="{8CB6CF8A-0847-476F-95E5-9937B220B2CB}" presName="spNode" presStyleCnt="0"/>
      <dgm:spPr/>
      <dgm:t>
        <a:bodyPr/>
        <a:lstStyle/>
        <a:p>
          <a:endParaRPr lang="en-MY"/>
        </a:p>
      </dgm:t>
    </dgm:pt>
    <dgm:pt modelId="{1F1505D0-3E04-468A-AC4C-B0DA0ABFC8A3}" type="pres">
      <dgm:prSet presAssocID="{50C911B0-F986-416F-9967-5BDEC37285AB}" presName="sibTrans" presStyleLbl="sibTrans1D1" presStyleIdx="0" presStyleCnt="5"/>
      <dgm:spPr/>
      <dgm:t>
        <a:bodyPr/>
        <a:lstStyle/>
        <a:p>
          <a:endParaRPr lang="en-MY"/>
        </a:p>
      </dgm:t>
    </dgm:pt>
    <dgm:pt modelId="{2AAA0A44-FC32-45DF-9CF9-ABF2D6658D84}" type="pres">
      <dgm:prSet presAssocID="{96B1924A-155D-4B49-AC1D-36470E86C07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8AC4F1B-DD8F-4CF5-8C31-A480E2222662}" type="pres">
      <dgm:prSet presAssocID="{96B1924A-155D-4B49-AC1D-36470E86C07E}" presName="spNode" presStyleCnt="0"/>
      <dgm:spPr/>
    </dgm:pt>
    <dgm:pt modelId="{44439927-4137-4289-84AB-04E3767B9703}" type="pres">
      <dgm:prSet presAssocID="{8A96268A-B911-4CE2-827D-981706BAE103}" presName="sibTrans" presStyleLbl="sibTrans1D1" presStyleIdx="1" presStyleCnt="5"/>
      <dgm:spPr/>
      <dgm:t>
        <a:bodyPr/>
        <a:lstStyle/>
        <a:p>
          <a:endParaRPr lang="en-MY"/>
        </a:p>
      </dgm:t>
    </dgm:pt>
    <dgm:pt modelId="{A8FA639B-2291-4B3D-8E89-90459838ADF4}" type="pres">
      <dgm:prSet presAssocID="{26533736-1668-46F5-893A-71292DEE370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272C9DC-22E9-45A4-B822-B57038B949E1}" type="pres">
      <dgm:prSet presAssocID="{26533736-1668-46F5-893A-71292DEE370A}" presName="spNode" presStyleCnt="0"/>
      <dgm:spPr/>
      <dgm:t>
        <a:bodyPr/>
        <a:lstStyle/>
        <a:p>
          <a:endParaRPr lang="en-MY"/>
        </a:p>
      </dgm:t>
    </dgm:pt>
    <dgm:pt modelId="{30A478CF-2F51-43BC-9A0C-256864938F94}" type="pres">
      <dgm:prSet presAssocID="{052707EE-A87C-4865-88B8-8A4BBA3D67C4}" presName="sibTrans" presStyleLbl="sibTrans1D1" presStyleIdx="2" presStyleCnt="5"/>
      <dgm:spPr/>
      <dgm:t>
        <a:bodyPr/>
        <a:lstStyle/>
        <a:p>
          <a:endParaRPr lang="en-MY"/>
        </a:p>
      </dgm:t>
    </dgm:pt>
    <dgm:pt modelId="{3A855AC6-EEE5-4A3F-9F36-5F8737753F18}" type="pres">
      <dgm:prSet presAssocID="{867D0334-AC7A-4D06-891C-68B74A630BE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98331F9-CF82-4CB5-A883-A7F12D9F4CEF}" type="pres">
      <dgm:prSet presAssocID="{867D0334-AC7A-4D06-891C-68B74A630BED}" presName="spNode" presStyleCnt="0"/>
      <dgm:spPr/>
      <dgm:t>
        <a:bodyPr/>
        <a:lstStyle/>
        <a:p>
          <a:endParaRPr lang="en-MY"/>
        </a:p>
      </dgm:t>
    </dgm:pt>
    <dgm:pt modelId="{E639C2D0-7068-4F9B-A6CD-DA05990C857A}" type="pres">
      <dgm:prSet presAssocID="{9C069953-96E6-4554-A40B-7C2604BE5643}" presName="sibTrans" presStyleLbl="sibTrans1D1" presStyleIdx="3" presStyleCnt="5"/>
      <dgm:spPr/>
      <dgm:t>
        <a:bodyPr/>
        <a:lstStyle/>
        <a:p>
          <a:endParaRPr lang="en-MY"/>
        </a:p>
      </dgm:t>
    </dgm:pt>
    <dgm:pt modelId="{A9993D5E-80C6-411A-8C50-7530E2C8486F}" type="pres">
      <dgm:prSet presAssocID="{51BB526B-63E0-45F9-80CE-8F663C269FB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1E27AEC-E276-4C75-9D3F-7995D2360247}" type="pres">
      <dgm:prSet presAssocID="{51BB526B-63E0-45F9-80CE-8F663C269FB9}" presName="spNode" presStyleCnt="0"/>
      <dgm:spPr/>
      <dgm:t>
        <a:bodyPr/>
        <a:lstStyle/>
        <a:p>
          <a:endParaRPr lang="en-MY"/>
        </a:p>
      </dgm:t>
    </dgm:pt>
    <dgm:pt modelId="{BE8FAAC0-DD1E-4799-B27E-14D21731CC41}" type="pres">
      <dgm:prSet presAssocID="{45B81521-09D5-4AB2-9E75-91B20B3D4D21}" presName="sibTrans" presStyleLbl="sibTrans1D1" presStyleIdx="4" presStyleCnt="5"/>
      <dgm:spPr/>
      <dgm:t>
        <a:bodyPr/>
        <a:lstStyle/>
        <a:p>
          <a:endParaRPr lang="en-MY"/>
        </a:p>
      </dgm:t>
    </dgm:pt>
  </dgm:ptLst>
  <dgm:cxnLst>
    <dgm:cxn modelId="{3598788E-A99D-4787-9693-9C959B9181B8}" srcId="{B7F35ED3-D3D9-4FBF-A72F-E76F62EAAB98}" destId="{26533736-1668-46F5-893A-71292DEE370A}" srcOrd="2" destOrd="0" parTransId="{E4D028A6-1E9E-4A79-AC68-5A6C8CD6A563}" sibTransId="{052707EE-A87C-4865-88B8-8A4BBA3D67C4}"/>
    <dgm:cxn modelId="{EE039EE7-F481-4E88-93C3-F9FA3B038FFC}" srcId="{B7F35ED3-D3D9-4FBF-A72F-E76F62EAAB98}" destId="{96B1924A-155D-4B49-AC1D-36470E86C07E}" srcOrd="1" destOrd="0" parTransId="{C9957B5D-15E5-484B-95F6-2B7371E91C46}" sibTransId="{8A96268A-B911-4CE2-827D-981706BAE103}"/>
    <dgm:cxn modelId="{EBC793DB-1EED-4DE7-868F-23C90DCED8A1}" type="presOf" srcId="{51BB526B-63E0-45F9-80CE-8F663C269FB9}" destId="{A9993D5E-80C6-411A-8C50-7530E2C8486F}" srcOrd="0" destOrd="0" presId="urn:microsoft.com/office/officeart/2005/8/layout/cycle6"/>
    <dgm:cxn modelId="{E7CFB7BA-FE2E-4F4D-83CD-983822D25A5D}" srcId="{B7F35ED3-D3D9-4FBF-A72F-E76F62EAAB98}" destId="{8CB6CF8A-0847-476F-95E5-9937B220B2CB}" srcOrd="0" destOrd="0" parTransId="{9C3F3443-8877-4F9F-94D2-A3F35610FE07}" sibTransId="{50C911B0-F986-416F-9967-5BDEC37285AB}"/>
    <dgm:cxn modelId="{8CEE3AA0-13AC-46AD-908B-029F9A2D51F0}" srcId="{B7F35ED3-D3D9-4FBF-A72F-E76F62EAAB98}" destId="{51BB526B-63E0-45F9-80CE-8F663C269FB9}" srcOrd="4" destOrd="0" parTransId="{51B0C3BE-A93B-410F-8D4A-828016B6CFCB}" sibTransId="{45B81521-09D5-4AB2-9E75-91B20B3D4D21}"/>
    <dgm:cxn modelId="{E1E24287-8456-427F-8A6F-4B3227408E06}" srcId="{B7F35ED3-D3D9-4FBF-A72F-E76F62EAAB98}" destId="{867D0334-AC7A-4D06-891C-68B74A630BED}" srcOrd="3" destOrd="0" parTransId="{2798F285-9DBE-4D70-8998-8E0206698575}" sibTransId="{9C069953-96E6-4554-A40B-7C2604BE5643}"/>
    <dgm:cxn modelId="{DB45821B-EED0-45B4-AA2F-6776A824A457}" type="presOf" srcId="{26533736-1668-46F5-893A-71292DEE370A}" destId="{A8FA639B-2291-4B3D-8E89-90459838ADF4}" srcOrd="0" destOrd="0" presId="urn:microsoft.com/office/officeart/2005/8/layout/cycle6"/>
    <dgm:cxn modelId="{280A524B-F502-4F88-B897-6AFFA21250E3}" type="presOf" srcId="{8A96268A-B911-4CE2-827D-981706BAE103}" destId="{44439927-4137-4289-84AB-04E3767B9703}" srcOrd="0" destOrd="0" presId="urn:microsoft.com/office/officeart/2005/8/layout/cycle6"/>
    <dgm:cxn modelId="{37FFE168-A6FC-4B02-972F-D8406FF7AE20}" type="presOf" srcId="{8CB6CF8A-0847-476F-95E5-9937B220B2CB}" destId="{F93D98E7-4F84-4883-B469-4B57B15D5830}" srcOrd="0" destOrd="0" presId="urn:microsoft.com/office/officeart/2005/8/layout/cycle6"/>
    <dgm:cxn modelId="{055AB136-10FE-48EB-80C4-3068751DC79E}" type="presOf" srcId="{9C069953-96E6-4554-A40B-7C2604BE5643}" destId="{E639C2D0-7068-4F9B-A6CD-DA05990C857A}" srcOrd="0" destOrd="0" presId="urn:microsoft.com/office/officeart/2005/8/layout/cycle6"/>
    <dgm:cxn modelId="{A9956F3F-5718-40E4-BC2A-8245CDE3CB3F}" type="presOf" srcId="{B7F35ED3-D3D9-4FBF-A72F-E76F62EAAB98}" destId="{3C920333-BC8A-4CE5-8445-943691A01437}" srcOrd="0" destOrd="0" presId="urn:microsoft.com/office/officeart/2005/8/layout/cycle6"/>
    <dgm:cxn modelId="{2B7587E1-19C8-4DF0-8E92-85A1D912C00B}" type="presOf" srcId="{867D0334-AC7A-4D06-891C-68B74A630BED}" destId="{3A855AC6-EEE5-4A3F-9F36-5F8737753F18}" srcOrd="0" destOrd="0" presId="urn:microsoft.com/office/officeart/2005/8/layout/cycle6"/>
    <dgm:cxn modelId="{FFB0B9ED-A247-4782-8B6D-8A7B62A793ED}" type="presOf" srcId="{45B81521-09D5-4AB2-9E75-91B20B3D4D21}" destId="{BE8FAAC0-DD1E-4799-B27E-14D21731CC41}" srcOrd="0" destOrd="0" presId="urn:microsoft.com/office/officeart/2005/8/layout/cycle6"/>
    <dgm:cxn modelId="{C3AD4C1A-FA2D-4B04-AB9C-12C920AC68A0}" type="presOf" srcId="{96B1924A-155D-4B49-AC1D-36470E86C07E}" destId="{2AAA0A44-FC32-45DF-9CF9-ABF2D6658D84}" srcOrd="0" destOrd="0" presId="urn:microsoft.com/office/officeart/2005/8/layout/cycle6"/>
    <dgm:cxn modelId="{337820A2-9F3E-41B1-A50D-9C2D3F205427}" type="presOf" srcId="{50C911B0-F986-416F-9967-5BDEC37285AB}" destId="{1F1505D0-3E04-468A-AC4C-B0DA0ABFC8A3}" srcOrd="0" destOrd="0" presId="urn:microsoft.com/office/officeart/2005/8/layout/cycle6"/>
    <dgm:cxn modelId="{A19E8970-52CB-4539-8A1E-7541A94DA62C}" type="presOf" srcId="{052707EE-A87C-4865-88B8-8A4BBA3D67C4}" destId="{30A478CF-2F51-43BC-9A0C-256864938F94}" srcOrd="0" destOrd="0" presId="urn:microsoft.com/office/officeart/2005/8/layout/cycle6"/>
    <dgm:cxn modelId="{E8E7F212-C295-4C5F-ABDB-AF94459EBF26}" type="presParOf" srcId="{3C920333-BC8A-4CE5-8445-943691A01437}" destId="{F93D98E7-4F84-4883-B469-4B57B15D5830}" srcOrd="0" destOrd="0" presId="urn:microsoft.com/office/officeart/2005/8/layout/cycle6"/>
    <dgm:cxn modelId="{10A7E94F-63CF-4A44-BAD7-9B49511B2D23}" type="presParOf" srcId="{3C920333-BC8A-4CE5-8445-943691A01437}" destId="{BF961D28-A608-46FF-8118-CBD79381E961}" srcOrd="1" destOrd="0" presId="urn:microsoft.com/office/officeart/2005/8/layout/cycle6"/>
    <dgm:cxn modelId="{71318256-B9DF-451E-AE53-0A202AAB3BE3}" type="presParOf" srcId="{3C920333-BC8A-4CE5-8445-943691A01437}" destId="{1F1505D0-3E04-468A-AC4C-B0DA0ABFC8A3}" srcOrd="2" destOrd="0" presId="urn:microsoft.com/office/officeart/2005/8/layout/cycle6"/>
    <dgm:cxn modelId="{15C37B6D-28F8-48BC-84BB-31C9EBBA19B2}" type="presParOf" srcId="{3C920333-BC8A-4CE5-8445-943691A01437}" destId="{2AAA0A44-FC32-45DF-9CF9-ABF2D6658D84}" srcOrd="3" destOrd="0" presId="urn:microsoft.com/office/officeart/2005/8/layout/cycle6"/>
    <dgm:cxn modelId="{37F2452A-E145-4A92-BF88-B49B4B9D3BFB}" type="presParOf" srcId="{3C920333-BC8A-4CE5-8445-943691A01437}" destId="{98AC4F1B-DD8F-4CF5-8C31-A480E2222662}" srcOrd="4" destOrd="0" presId="urn:microsoft.com/office/officeart/2005/8/layout/cycle6"/>
    <dgm:cxn modelId="{556A93B2-359F-4CED-A880-F4CFCEA51860}" type="presParOf" srcId="{3C920333-BC8A-4CE5-8445-943691A01437}" destId="{44439927-4137-4289-84AB-04E3767B9703}" srcOrd="5" destOrd="0" presId="urn:microsoft.com/office/officeart/2005/8/layout/cycle6"/>
    <dgm:cxn modelId="{33506006-66B9-42FE-BA1B-6FF9AB20EAF5}" type="presParOf" srcId="{3C920333-BC8A-4CE5-8445-943691A01437}" destId="{A8FA639B-2291-4B3D-8E89-90459838ADF4}" srcOrd="6" destOrd="0" presId="urn:microsoft.com/office/officeart/2005/8/layout/cycle6"/>
    <dgm:cxn modelId="{DBE8EB82-A3A9-4997-814C-E464619DD033}" type="presParOf" srcId="{3C920333-BC8A-4CE5-8445-943691A01437}" destId="{D272C9DC-22E9-45A4-B822-B57038B949E1}" srcOrd="7" destOrd="0" presId="urn:microsoft.com/office/officeart/2005/8/layout/cycle6"/>
    <dgm:cxn modelId="{994A6BA4-9E64-4123-A597-4F5FBF0E6B3B}" type="presParOf" srcId="{3C920333-BC8A-4CE5-8445-943691A01437}" destId="{30A478CF-2F51-43BC-9A0C-256864938F94}" srcOrd="8" destOrd="0" presId="urn:microsoft.com/office/officeart/2005/8/layout/cycle6"/>
    <dgm:cxn modelId="{8949D835-B9F5-43A7-9635-8FE841EC9B03}" type="presParOf" srcId="{3C920333-BC8A-4CE5-8445-943691A01437}" destId="{3A855AC6-EEE5-4A3F-9F36-5F8737753F18}" srcOrd="9" destOrd="0" presId="urn:microsoft.com/office/officeart/2005/8/layout/cycle6"/>
    <dgm:cxn modelId="{E77F6E8E-9036-41E1-A491-AC764B4D1CF3}" type="presParOf" srcId="{3C920333-BC8A-4CE5-8445-943691A01437}" destId="{D98331F9-CF82-4CB5-A883-A7F12D9F4CEF}" srcOrd="10" destOrd="0" presId="urn:microsoft.com/office/officeart/2005/8/layout/cycle6"/>
    <dgm:cxn modelId="{BED355F1-7368-4D6E-A013-BE49FEE84042}" type="presParOf" srcId="{3C920333-BC8A-4CE5-8445-943691A01437}" destId="{E639C2D0-7068-4F9B-A6CD-DA05990C857A}" srcOrd="11" destOrd="0" presId="urn:microsoft.com/office/officeart/2005/8/layout/cycle6"/>
    <dgm:cxn modelId="{031AE0B0-189A-4768-B34C-F796F24BD8CC}" type="presParOf" srcId="{3C920333-BC8A-4CE5-8445-943691A01437}" destId="{A9993D5E-80C6-411A-8C50-7530E2C8486F}" srcOrd="12" destOrd="0" presId="urn:microsoft.com/office/officeart/2005/8/layout/cycle6"/>
    <dgm:cxn modelId="{AAACCAC4-7CE3-4C6F-8EA9-B2FEE9C86107}" type="presParOf" srcId="{3C920333-BC8A-4CE5-8445-943691A01437}" destId="{21E27AEC-E276-4C75-9D3F-7995D2360247}" srcOrd="13" destOrd="0" presId="urn:microsoft.com/office/officeart/2005/8/layout/cycle6"/>
    <dgm:cxn modelId="{14BD954D-CFD8-4721-84B0-73CA41794ABE}" type="presParOf" srcId="{3C920333-BC8A-4CE5-8445-943691A01437}" destId="{BE8FAAC0-DD1E-4799-B27E-14D21731CC4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D98E7-4F84-4883-B469-4B57B15D5830}">
      <dsp:nvSpPr>
        <dsp:cNvPr id="0" name=""/>
        <dsp:cNvSpPr/>
      </dsp:nvSpPr>
      <dsp:spPr>
        <a:xfrm>
          <a:off x="3337331" y="2512"/>
          <a:ext cx="1326337" cy="8621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Sales Module</a:t>
          </a:r>
          <a:endParaRPr lang="en-MY" sz="1600" kern="1200" dirty="0"/>
        </a:p>
      </dsp:txBody>
      <dsp:txXfrm>
        <a:off x="3379416" y="44597"/>
        <a:ext cx="1242167" cy="777949"/>
      </dsp:txXfrm>
    </dsp:sp>
    <dsp:sp modelId="{1F1505D0-3E04-468A-AC4C-B0DA0ABFC8A3}">
      <dsp:nvSpPr>
        <dsp:cNvPr id="0" name=""/>
        <dsp:cNvSpPr/>
      </dsp:nvSpPr>
      <dsp:spPr>
        <a:xfrm>
          <a:off x="2278822" y="433572"/>
          <a:ext cx="3443354" cy="3443354"/>
        </a:xfrm>
        <a:custGeom>
          <a:avLst/>
          <a:gdLst/>
          <a:ahLst/>
          <a:cxnLst/>
          <a:rect l="0" t="0" r="0" b="0"/>
          <a:pathLst>
            <a:path>
              <a:moveTo>
                <a:pt x="2393948" y="136677"/>
              </a:moveTo>
              <a:arcTo wR="1721677" hR="1721677" stAng="17579041" swAng="196042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A0A44-FC32-45DF-9CF9-ABF2D6658D84}">
      <dsp:nvSpPr>
        <dsp:cNvPr id="0" name=""/>
        <dsp:cNvSpPr/>
      </dsp:nvSpPr>
      <dsp:spPr>
        <a:xfrm>
          <a:off x="4974743" y="1192162"/>
          <a:ext cx="1326337" cy="8621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Expenses Module</a:t>
          </a:r>
          <a:endParaRPr lang="en-MY" sz="1600" kern="1200" dirty="0"/>
        </a:p>
      </dsp:txBody>
      <dsp:txXfrm>
        <a:off x="5016828" y="1234247"/>
        <a:ext cx="1242167" cy="777949"/>
      </dsp:txXfrm>
    </dsp:sp>
    <dsp:sp modelId="{44439927-4137-4289-84AB-04E3767B9703}">
      <dsp:nvSpPr>
        <dsp:cNvPr id="0" name=""/>
        <dsp:cNvSpPr/>
      </dsp:nvSpPr>
      <dsp:spPr>
        <a:xfrm>
          <a:off x="2278822" y="433572"/>
          <a:ext cx="3443354" cy="3443354"/>
        </a:xfrm>
        <a:custGeom>
          <a:avLst/>
          <a:gdLst/>
          <a:ahLst/>
          <a:cxnLst/>
          <a:rect l="0" t="0" r="0" b="0"/>
          <a:pathLst>
            <a:path>
              <a:moveTo>
                <a:pt x="3441002" y="1631710"/>
              </a:moveTo>
              <a:arcTo wR="1721677" hR="1721677" stAng="21420278" swAng="219545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A639B-2291-4B3D-8E89-90459838ADF4}">
      <dsp:nvSpPr>
        <dsp:cNvPr id="0" name=""/>
        <dsp:cNvSpPr/>
      </dsp:nvSpPr>
      <dsp:spPr>
        <a:xfrm>
          <a:off x="4349307" y="3117056"/>
          <a:ext cx="1326337" cy="86211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General Module</a:t>
          </a:r>
          <a:endParaRPr lang="en-MY" sz="1600" kern="1200" dirty="0"/>
        </a:p>
      </dsp:txBody>
      <dsp:txXfrm>
        <a:off x="4391392" y="3159141"/>
        <a:ext cx="1242167" cy="777949"/>
      </dsp:txXfrm>
    </dsp:sp>
    <dsp:sp modelId="{30A478CF-2F51-43BC-9A0C-256864938F94}">
      <dsp:nvSpPr>
        <dsp:cNvPr id="0" name=""/>
        <dsp:cNvSpPr/>
      </dsp:nvSpPr>
      <dsp:spPr>
        <a:xfrm>
          <a:off x="2278822" y="433572"/>
          <a:ext cx="3443354" cy="3443354"/>
        </a:xfrm>
        <a:custGeom>
          <a:avLst/>
          <a:gdLst/>
          <a:ahLst/>
          <a:cxnLst/>
          <a:rect l="0" t="0" r="0" b="0"/>
          <a:pathLst>
            <a:path>
              <a:moveTo>
                <a:pt x="2063650" y="3409050"/>
              </a:moveTo>
              <a:arcTo wR="1721677" hR="1721677" stAng="4712595" swAng="137480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55AC6-EEE5-4A3F-9F36-5F8737753F18}">
      <dsp:nvSpPr>
        <dsp:cNvPr id="0" name=""/>
        <dsp:cNvSpPr/>
      </dsp:nvSpPr>
      <dsp:spPr>
        <a:xfrm>
          <a:off x="2325354" y="3117056"/>
          <a:ext cx="1326337" cy="8621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Report Module</a:t>
          </a:r>
          <a:endParaRPr lang="en-MY" sz="1600" kern="1200" dirty="0"/>
        </a:p>
      </dsp:txBody>
      <dsp:txXfrm>
        <a:off x="2367439" y="3159141"/>
        <a:ext cx="1242167" cy="777949"/>
      </dsp:txXfrm>
    </dsp:sp>
    <dsp:sp modelId="{E639C2D0-7068-4F9B-A6CD-DA05990C857A}">
      <dsp:nvSpPr>
        <dsp:cNvPr id="0" name=""/>
        <dsp:cNvSpPr/>
      </dsp:nvSpPr>
      <dsp:spPr>
        <a:xfrm>
          <a:off x="2278822" y="433572"/>
          <a:ext cx="3443354" cy="3443354"/>
        </a:xfrm>
        <a:custGeom>
          <a:avLst/>
          <a:gdLst/>
          <a:ahLst/>
          <a:cxnLst/>
          <a:rect l="0" t="0" r="0" b="0"/>
          <a:pathLst>
            <a:path>
              <a:moveTo>
                <a:pt x="287580" y="2674325"/>
              </a:moveTo>
              <a:arcTo wR="1721677" hR="1721677" stAng="8784272" swAng="219545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93D5E-80C6-411A-8C50-7530E2C8486F}">
      <dsp:nvSpPr>
        <dsp:cNvPr id="0" name=""/>
        <dsp:cNvSpPr/>
      </dsp:nvSpPr>
      <dsp:spPr>
        <a:xfrm>
          <a:off x="1699918" y="1192162"/>
          <a:ext cx="1326337" cy="86211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Entrepreneur Web Module</a:t>
          </a:r>
          <a:endParaRPr lang="en-MY" sz="1600" kern="1200" dirty="0"/>
        </a:p>
      </dsp:txBody>
      <dsp:txXfrm>
        <a:off x="1742003" y="1234247"/>
        <a:ext cx="1242167" cy="777949"/>
      </dsp:txXfrm>
    </dsp:sp>
    <dsp:sp modelId="{BE8FAAC0-DD1E-4799-B27E-14D21731CC41}">
      <dsp:nvSpPr>
        <dsp:cNvPr id="0" name=""/>
        <dsp:cNvSpPr/>
      </dsp:nvSpPr>
      <dsp:spPr>
        <a:xfrm>
          <a:off x="2278822" y="433572"/>
          <a:ext cx="3443354" cy="3443354"/>
        </a:xfrm>
        <a:custGeom>
          <a:avLst/>
          <a:gdLst/>
          <a:ahLst/>
          <a:cxnLst/>
          <a:rect l="0" t="0" r="0" b="0"/>
          <a:pathLst>
            <a:path>
              <a:moveTo>
                <a:pt x="300117" y="750420"/>
              </a:moveTo>
              <a:arcTo wR="1721677" hR="1721677" stAng="12860531" swAng="196042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30E19C-E1D8-4D95-BF03-6EF15E5B236D}" type="datetimeFigureOut">
              <a:rPr lang="en-MY"/>
              <a:pPr>
                <a:defRPr/>
              </a:pPr>
              <a:t>24/10/2016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985E11-840E-4C01-8ACA-87674D74C61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06946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7E26B3-F29E-4DB7-97AB-67959F0C40E8}" type="datetimeFigureOut">
              <a:rPr lang="en-MY"/>
              <a:pPr>
                <a:defRPr/>
              </a:pPr>
              <a:t>24/10/2016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MY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MY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9D0AE3-C217-4232-BE4D-C44CCDC7130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4560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6219825"/>
            <a:ext cx="7921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 userDrawn="1"/>
        </p:nvSpPr>
        <p:spPr>
          <a:xfrm rot="10800000">
            <a:off x="0" y="6324600"/>
            <a:ext cx="9652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6" name="Rounded Rectangle 5"/>
          <p:cNvSpPr/>
          <p:nvPr userDrawn="1"/>
        </p:nvSpPr>
        <p:spPr>
          <a:xfrm rot="10800000" flipV="1">
            <a:off x="8077200" y="6324600"/>
            <a:ext cx="10668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pic>
        <p:nvPicPr>
          <p:cNvPr id="7" name="Picture 2" descr="C:\Users\User\Downloads\logo f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6096000"/>
            <a:ext cx="11255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User\Desktop\SALIHIN\Arts\salihin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181725"/>
            <a:ext cx="1371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 userDrawn="1"/>
        </p:nvSpPr>
        <p:spPr>
          <a:xfrm rot="10800000" flipV="1">
            <a:off x="3840163" y="6324600"/>
            <a:ext cx="3246437" cy="857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0CA0A-851B-4D87-BB53-0797E0BB2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6DC7-7940-4A60-A7D9-CB9A03B14F17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7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EE14B-2EAE-4206-B764-D0C93500B131}" type="datetimeFigureOut">
              <a:rPr lang="en-US"/>
              <a:pPr>
                <a:defRPr/>
              </a:pPr>
              <a:t>10/24/2016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8C8CF-033F-4D31-8FB6-BF56670EB4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3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19D8D-8067-4262-B23B-856C343DFF0D}" type="datetimeFigureOut">
              <a:rPr lang="en-US"/>
              <a:pPr>
                <a:defRPr/>
              </a:pPr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8AA5E-37C1-43A6-9BEC-60C474C3C2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12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9C833-AE11-40E1-8DFB-E5044ABEC07C}" type="datetimeFigureOut">
              <a:rPr lang="en-US"/>
              <a:pPr>
                <a:defRPr/>
              </a:pPr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5B55A-11DB-49A5-A147-E2785BB3B4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7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6303963"/>
            <a:ext cx="7921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 userDrawn="1"/>
        </p:nvSpPr>
        <p:spPr>
          <a:xfrm rot="10800000">
            <a:off x="0" y="6408738"/>
            <a:ext cx="9652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6" name="Rounded Rectangle 5"/>
          <p:cNvSpPr/>
          <p:nvPr userDrawn="1"/>
        </p:nvSpPr>
        <p:spPr>
          <a:xfrm rot="10800000" flipV="1">
            <a:off x="8077200" y="6408738"/>
            <a:ext cx="10668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pic>
        <p:nvPicPr>
          <p:cNvPr id="7" name="Picture 2" descr="C:\Users\User\Downloads\logo f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6180138"/>
            <a:ext cx="11255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User\Desktop\SALIHIN\Arts\salihin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265863"/>
            <a:ext cx="1371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 userDrawn="1"/>
        </p:nvSpPr>
        <p:spPr>
          <a:xfrm rot="10800000" flipV="1">
            <a:off x="3840163" y="6408738"/>
            <a:ext cx="3246437" cy="857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935B1-1A1A-492B-BAC9-662D3B3D1272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0C66-51F3-40B7-ADF9-FB7B495E0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4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FF6A-DC21-4B80-B0DA-325AD84AE055}" type="datetimeFigureOut">
              <a:rPr lang="en-US"/>
              <a:pPr>
                <a:defRPr/>
              </a:pPr>
              <a:t>10/24/2016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409C2-3A9B-413A-9E35-533E0D82B5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5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797AB-040F-47DC-8833-B35C3C6C7ECF}" type="datetimeFigureOut">
              <a:rPr lang="en-US"/>
              <a:pPr>
                <a:defRPr/>
              </a:pPr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7B84C-561E-449E-9912-C7E1226990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7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7F7BF-AF6E-4678-92DC-3BE9096902B8}" type="datetimeFigureOut">
              <a:rPr lang="en-US"/>
              <a:pPr>
                <a:defRPr/>
              </a:pPr>
              <a:t>10/24/2016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A1538-4752-4022-ACD2-7F1E4D082D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0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323AB-B035-43AA-A173-13B61E92EA14}" type="datetimeFigureOut">
              <a:rPr lang="en-US"/>
              <a:pPr>
                <a:defRPr/>
              </a:pPr>
              <a:t>10/24/2016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EC533-6E7C-46AD-AED4-02560FA36E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6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D710A-3ADB-43E9-B9B6-43CD39DE4F29}" type="datetimeFigureOut">
              <a:rPr lang="en-US"/>
              <a:pPr>
                <a:defRPr/>
              </a:pPr>
              <a:t>10/24/2016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D95BE-0A4A-4D83-B9BD-22E3BC5C74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7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4D265-E10F-46B1-A696-4039C712C3C6}" type="datetimeFigureOut">
              <a:rPr lang="en-US"/>
              <a:pPr>
                <a:defRPr/>
              </a:pPr>
              <a:t>10/24/2016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7538-8983-4B10-B318-B7BBA9E471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6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21000-4CC9-4C3A-A23E-F51694A51538}" type="datetimeFigureOut">
              <a:rPr lang="en-US"/>
              <a:pPr>
                <a:defRPr/>
              </a:pPr>
              <a:t>10/24/2016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095DA-93F8-420C-B8E4-9C034E1F30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5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2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70A139-1758-4015-AB38-3681F6F996B1}" type="datetimeFigureOut">
              <a:rPr lang="en-US"/>
              <a:pPr>
                <a:defRPr/>
              </a:pPr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6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354E46-6B6D-4257-9750-717452E467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TextBox 7"/>
          <p:cNvSpPr txBox="1">
            <a:spLocks noChangeArrowheads="1"/>
          </p:cNvSpPr>
          <p:nvPr userDrawn="1"/>
        </p:nvSpPr>
        <p:spPr bwMode="auto">
          <a:xfrm>
            <a:off x="3505200" y="6642100"/>
            <a:ext cx="38369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7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Copyright 2016 </a:t>
            </a:r>
            <a:r>
              <a:rPr lang="en-US" altLang="en-US" sz="700" b="1" dirty="0" smtClean="0">
                <a:solidFill>
                  <a:srgbClr val="F00000"/>
                </a:solidFill>
                <a:latin typeface="Neuropol" pitchFamily="34" charset="0"/>
                <a:sym typeface="Arial" charset="0"/>
              </a:rPr>
              <a:t>SALIHIN</a:t>
            </a:r>
            <a:r>
              <a:rPr lang="en-US" altLang="en-US" sz="700" b="1" dirty="0" smtClean="0">
                <a:solidFill>
                  <a:srgbClr val="F00000"/>
                </a:solidFill>
                <a:latin typeface="Arial" charset="0"/>
                <a:sym typeface="Arial" charset="0"/>
              </a:rPr>
              <a:t>. </a:t>
            </a:r>
            <a:r>
              <a:rPr lang="en-US" altLang="en-US" sz="7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All Rights Reserved</a:t>
            </a:r>
            <a:endParaRPr lang="en-SG" altLang="en-US" sz="700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133600" y="3006804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b="1" dirty="0" err="1" smtClean="0">
                <a:latin typeface="Century Gothic" panose="020B0502020202020204" pitchFamily="34" charset="0"/>
              </a:rPr>
              <a:t>SPSLite</a:t>
            </a:r>
            <a:r>
              <a:rPr lang="en-MY" sz="2800" b="1" dirty="0" smtClean="0">
                <a:latin typeface="Century Gothic" panose="020B0502020202020204" pitchFamily="34" charset="0"/>
              </a:rPr>
              <a:t> </a:t>
            </a:r>
            <a:r>
              <a:rPr lang="en-MY" sz="2800" b="1" dirty="0" err="1" smtClean="0">
                <a:latin typeface="Century Gothic" panose="020B0502020202020204" pitchFamily="34" charset="0"/>
              </a:rPr>
              <a:t>CashBook</a:t>
            </a:r>
            <a:endParaRPr lang="en-MY" sz="2800" b="1" dirty="0" smtClean="0">
              <a:latin typeface="Century Gothic" panose="020B0502020202020204" pitchFamily="34" charset="0"/>
            </a:endParaRPr>
          </a:p>
          <a:p>
            <a:pPr algn="ctr"/>
            <a:endParaRPr lang="en-US" sz="1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PRODUCT INFO</a:t>
            </a:r>
            <a:endParaRPr lang="en-MY" sz="28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99266"/>
            <a:ext cx="3733800" cy="142762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387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SPS LITE</a:t>
            </a:r>
            <a:endParaRPr lang="en-MY" sz="28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66669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SPS Micro Accounting Dashboard</a:t>
            </a:r>
            <a:endParaRPr lang="en-MY" sz="20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168" y="5443538"/>
            <a:ext cx="395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ACCOUNT BALANCE</a:t>
            </a:r>
            <a:endParaRPr lang="en-MY" dirty="0"/>
          </a:p>
        </p:txBody>
      </p:sp>
      <p:sp>
        <p:nvSpPr>
          <p:cNvPr id="12" name="TextBox 11"/>
          <p:cNvSpPr txBox="1"/>
          <p:nvPr/>
        </p:nvSpPr>
        <p:spPr>
          <a:xfrm>
            <a:off x="4736371" y="5412049"/>
            <a:ext cx="402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ASSETS REPORT</a:t>
            </a:r>
            <a:endParaRPr lang="en-MY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70" y="1447800"/>
            <a:ext cx="4026630" cy="396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71" y="1447800"/>
            <a:ext cx="4026629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72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2387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SPS LITE</a:t>
            </a:r>
            <a:endParaRPr lang="en-MY" sz="2800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66669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SPS Micro Accounting Dashboard</a:t>
            </a:r>
            <a:endParaRPr lang="en-MY" sz="2000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9168" y="5519738"/>
            <a:ext cx="395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ACCOUNT BALANCE</a:t>
            </a:r>
            <a:endParaRPr lang="en-MY" dirty="0"/>
          </a:p>
        </p:txBody>
      </p:sp>
      <p:sp>
        <p:nvSpPr>
          <p:cNvPr id="17" name="TextBox 16"/>
          <p:cNvSpPr txBox="1"/>
          <p:nvPr/>
        </p:nvSpPr>
        <p:spPr>
          <a:xfrm>
            <a:off x="4736371" y="5488249"/>
            <a:ext cx="402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ASSETS REPORT</a:t>
            </a:r>
            <a:endParaRPr lang="en-MY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70" y="1524000"/>
            <a:ext cx="4026630" cy="396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71" y="1524000"/>
            <a:ext cx="4026629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387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SPS LITE</a:t>
            </a:r>
            <a:endParaRPr lang="en-MY" sz="28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66669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SPS Micro Accounting Dashboard</a:t>
            </a:r>
            <a:endParaRPr lang="en-MY" sz="20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168" y="5672138"/>
            <a:ext cx="402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CASH FLOW</a:t>
            </a:r>
            <a:endParaRPr lang="en-MY" dirty="0"/>
          </a:p>
        </p:txBody>
      </p:sp>
      <p:sp>
        <p:nvSpPr>
          <p:cNvPr id="12" name="TextBox 11"/>
          <p:cNvSpPr txBox="1"/>
          <p:nvPr/>
        </p:nvSpPr>
        <p:spPr>
          <a:xfrm>
            <a:off x="4736372" y="5640649"/>
            <a:ext cx="402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POSTING JOURNALS</a:t>
            </a:r>
            <a:endParaRPr lang="en-MY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71" y="1676400"/>
            <a:ext cx="4026629" cy="396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72" y="1676401"/>
            <a:ext cx="4026628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4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2387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SPS LITE</a:t>
            </a:r>
            <a:endParaRPr lang="en-MY" sz="2800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66669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SPS Micro Accounting Dashboard</a:t>
            </a:r>
            <a:endParaRPr lang="en-MY" sz="2000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9168" y="5519736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SET UP MENU</a:t>
            </a:r>
            <a:endParaRPr lang="en-MY" dirty="0"/>
          </a:p>
        </p:txBody>
      </p:sp>
      <p:sp>
        <p:nvSpPr>
          <p:cNvPr id="17" name="TextBox 16"/>
          <p:cNvSpPr txBox="1"/>
          <p:nvPr/>
        </p:nvSpPr>
        <p:spPr>
          <a:xfrm>
            <a:off x="4736373" y="5488247"/>
            <a:ext cx="4026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EXPENSES SET UP</a:t>
            </a:r>
            <a:endParaRPr lang="en-MY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72" y="1524000"/>
            <a:ext cx="4026628" cy="396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73" y="1524000"/>
            <a:ext cx="4026627" cy="396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9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66669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entury Gothic" panose="020B0502020202020204" pitchFamily="34" charset="0"/>
              </a:rPr>
              <a:t>SPSLite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CashBook</a:t>
            </a:r>
            <a:r>
              <a:rPr lang="en-US" sz="2000" dirty="0" smtClean="0">
                <a:latin typeface="Century Gothic" panose="020B0502020202020204" pitchFamily="34" charset="0"/>
              </a:rPr>
              <a:t> Brochure</a:t>
            </a:r>
            <a:endParaRPr lang="en-MY" sz="2000" dirty="0">
              <a:latin typeface="Century Gothic" panose="020B05020202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733800" cy="489177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1"/>
            <a:ext cx="3578489" cy="489177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199" y="238780"/>
            <a:ext cx="6619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entury Gothic" panose="020B0502020202020204" pitchFamily="34" charset="0"/>
              </a:rPr>
              <a:t>SPSLite</a:t>
            </a:r>
            <a:r>
              <a:rPr lang="en-US" sz="2800" b="1" dirty="0" smtClean="0">
                <a:latin typeface="Century Gothic" panose="020B0502020202020204" pitchFamily="34" charset="0"/>
              </a:rPr>
              <a:t> </a:t>
            </a:r>
            <a:r>
              <a:rPr lang="en-US" sz="2800" b="1" dirty="0" err="1" smtClean="0">
                <a:latin typeface="Century Gothic" panose="020B0502020202020204" pitchFamily="34" charset="0"/>
              </a:rPr>
              <a:t>CashBook</a:t>
            </a:r>
            <a:endParaRPr lang="en-MY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199" y="238780"/>
            <a:ext cx="6619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entury Gothic" panose="020B0502020202020204" pitchFamily="34" charset="0"/>
              </a:rPr>
              <a:t>SPSLite</a:t>
            </a:r>
            <a:r>
              <a:rPr lang="en-US" sz="2800" b="1" dirty="0" smtClean="0">
                <a:latin typeface="Century Gothic" panose="020B0502020202020204" pitchFamily="34" charset="0"/>
              </a:rPr>
              <a:t> </a:t>
            </a:r>
            <a:r>
              <a:rPr lang="en-US" sz="2800" b="1" dirty="0" err="1" smtClean="0">
                <a:latin typeface="Century Gothic" panose="020B0502020202020204" pitchFamily="34" charset="0"/>
              </a:rPr>
              <a:t>CashBook</a:t>
            </a:r>
            <a:r>
              <a:rPr lang="en-US" sz="2800" b="1" dirty="0" smtClean="0">
                <a:latin typeface="Century Gothic" panose="020B0502020202020204" pitchFamily="34" charset="0"/>
              </a:rPr>
              <a:t> Background</a:t>
            </a:r>
            <a:endParaRPr lang="en-MY" sz="28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66669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The Main Modules</a:t>
            </a:r>
            <a:endParaRPr lang="en-MY" sz="2000" dirty="0">
              <a:latin typeface="Century Gothic" panose="020B0502020202020204" pitchFamily="34" charset="0"/>
            </a:endParaRPr>
          </a:p>
        </p:txBody>
      </p:sp>
      <p:sp>
        <p:nvSpPr>
          <p:cNvPr id="8" name="Shape 296"/>
          <p:cNvSpPr txBox="1"/>
          <p:nvPr/>
        </p:nvSpPr>
        <p:spPr>
          <a:xfrm>
            <a:off x="2057400" y="1308509"/>
            <a:ext cx="5019093" cy="596491"/>
          </a:xfrm>
          <a:prstGeom prst="rect">
            <a:avLst/>
          </a:prstGeom>
          <a:noFill/>
          <a:ln>
            <a:noFill/>
          </a:ln>
        </p:spPr>
        <p:txBody>
          <a:bodyPr lIns="84392" tIns="42185" rIns="84392" bIns="42185" anchor="t" anchorCtr="0">
            <a:noAutofit/>
          </a:bodyPr>
          <a:lstStyle/>
          <a:p>
            <a:pPr algn="ctr">
              <a:buSzPct val="25000"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There </a:t>
            </a:r>
            <a:r>
              <a:rPr lang="en-US" b="1" dirty="0" smtClean="0">
                <a:latin typeface="Calibri"/>
                <a:ea typeface="Calibri"/>
                <a:cs typeface="Calibri"/>
                <a:sym typeface="Calibri"/>
              </a:rPr>
              <a:t>are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5 main </a:t>
            </a:r>
            <a:r>
              <a:rPr lang="en-US" b="1" dirty="0" smtClean="0">
                <a:latin typeface="Calibri"/>
                <a:ea typeface="Calibri"/>
                <a:cs typeface="Calibri"/>
                <a:sym typeface="Calibri"/>
              </a:rPr>
              <a:t>modules of </a:t>
            </a:r>
            <a:r>
              <a:rPr lang="en-US" b="1" dirty="0" err="1" smtClean="0">
                <a:latin typeface="Calibri"/>
                <a:ea typeface="Calibri"/>
                <a:cs typeface="Calibri"/>
                <a:sym typeface="Calibri"/>
              </a:rPr>
              <a:t>SPSLite</a:t>
            </a:r>
            <a:endParaRPr lang="en-US" b="1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592239631"/>
              </p:ext>
            </p:extLst>
          </p:nvPr>
        </p:nvGraphicFramePr>
        <p:xfrm>
          <a:off x="609601" y="1752600"/>
          <a:ext cx="8001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658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66669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Main and Sub Modules</a:t>
            </a:r>
            <a:endParaRPr lang="en-MY" sz="2000" dirty="0">
              <a:latin typeface="Century Gothic" panose="020B0502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199" y="238780"/>
            <a:ext cx="6619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entury Gothic" panose="020B0502020202020204" pitchFamily="34" charset="0"/>
              </a:rPr>
              <a:t>SPSLite</a:t>
            </a:r>
            <a:r>
              <a:rPr lang="en-US" sz="2800" b="1" dirty="0" smtClean="0">
                <a:latin typeface="Century Gothic" panose="020B0502020202020204" pitchFamily="34" charset="0"/>
              </a:rPr>
              <a:t> </a:t>
            </a:r>
            <a:r>
              <a:rPr lang="en-US" sz="2800" b="1" dirty="0" err="1" smtClean="0">
                <a:latin typeface="Century Gothic" panose="020B0502020202020204" pitchFamily="34" charset="0"/>
              </a:rPr>
              <a:t>CashBook</a:t>
            </a:r>
            <a:r>
              <a:rPr lang="en-US" sz="2800" b="1" dirty="0" smtClean="0">
                <a:latin typeface="Century Gothic" panose="020B0502020202020204" pitchFamily="34" charset="0"/>
              </a:rPr>
              <a:t> Background</a:t>
            </a:r>
            <a:endParaRPr lang="en-MY" sz="2800" dirty="0">
              <a:latin typeface="Century Gothic" panose="020B0502020202020204" pitchFamily="34" charset="0"/>
            </a:endParaRPr>
          </a:p>
        </p:txBody>
      </p:sp>
      <p:sp>
        <p:nvSpPr>
          <p:cNvPr id="73" name="Shape 288"/>
          <p:cNvSpPr txBox="1"/>
          <p:nvPr/>
        </p:nvSpPr>
        <p:spPr>
          <a:xfrm>
            <a:off x="502265" y="1447800"/>
            <a:ext cx="8088923" cy="4724400"/>
          </a:xfrm>
          <a:prstGeom prst="rect">
            <a:avLst/>
          </a:prstGeom>
          <a:noFill/>
          <a:ln>
            <a:noFill/>
          </a:ln>
        </p:spPr>
        <p:txBody>
          <a:bodyPr lIns="84392" tIns="42185" rIns="84392" bIns="42185" anchor="t" anchorCtr="0">
            <a:noAutofit/>
          </a:bodyPr>
          <a:lstStyle/>
          <a:p>
            <a:pPr marL="342900" indent="-342900" algn="just">
              <a:buAutoNum type="arabicPeriod"/>
            </a:pPr>
            <a:r>
              <a:rPr lang="en-US" sz="1600" b="1" dirty="0" smtClean="0"/>
              <a:t>Set Up Module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Set up a company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Set up a fixed asset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Set up bank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Set up loan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Set up expenses type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Set up entrepreneur’s website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 algn="just">
              <a:buAutoNum type="arabicPeriod"/>
            </a:pPr>
            <a:r>
              <a:rPr lang="en-US" sz="1600" b="1" dirty="0" smtClean="0"/>
              <a:t>Sales Module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Add sales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Edit sales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Confirm sales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View sales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 algn="just">
              <a:buAutoNum type="arabicPeriod" startAt="3"/>
            </a:pPr>
            <a:r>
              <a:rPr lang="en-US" sz="1600" b="1" dirty="0"/>
              <a:t>Expenses Module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Add, edit, delete, confirm &amp; print cost of goods sold (COGS)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Add, edit, delete, confirm &amp; print operating Expenses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Add, edit, delete, confirm &amp; print of purchase fixed asset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760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88"/>
          <p:cNvSpPr txBox="1"/>
          <p:nvPr/>
        </p:nvSpPr>
        <p:spPr>
          <a:xfrm>
            <a:off x="502265" y="1600200"/>
            <a:ext cx="8088923" cy="3276600"/>
          </a:xfrm>
          <a:prstGeom prst="rect">
            <a:avLst/>
          </a:prstGeom>
          <a:noFill/>
          <a:ln>
            <a:noFill/>
          </a:ln>
        </p:spPr>
        <p:txBody>
          <a:bodyPr lIns="84392" tIns="42185" rIns="84392" bIns="42185" anchor="t" anchorCtr="0">
            <a:noAutofit/>
          </a:bodyPr>
          <a:lstStyle/>
          <a:p>
            <a:pPr algn="just"/>
            <a:r>
              <a:rPr lang="en-US" sz="1600" b="1" dirty="0" smtClean="0"/>
              <a:t>4.    General Module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Add, edit, delete, confirm &amp; print </a:t>
            </a:r>
            <a:r>
              <a:rPr lang="en-US" sz="1600" dirty="0" smtClean="0"/>
              <a:t>new bank transfer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Add, edit, delete, confirm &amp; print </a:t>
            </a:r>
            <a:r>
              <a:rPr lang="en-US" sz="1600" dirty="0" smtClean="0"/>
              <a:t>loan repayment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Add, edit, delete, confirm &amp; print new </a:t>
            </a:r>
            <a:r>
              <a:rPr lang="en-US" sz="1600" dirty="0" smtClean="0"/>
              <a:t>loan received</a:t>
            </a:r>
            <a:endParaRPr lang="en-US" sz="16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just"/>
            <a:r>
              <a:rPr lang="en-US" sz="1600" b="1" dirty="0" smtClean="0"/>
              <a:t>5.    Report Module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Print &amp; view profit &amp; loss account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/>
              <a:t>Print &amp; view </a:t>
            </a:r>
            <a:r>
              <a:rPr lang="en-US" sz="1600" dirty="0" smtClean="0"/>
              <a:t>account balance summary</a:t>
            </a:r>
            <a:endParaRPr lang="en-US" sz="16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/>
              <a:t>Print &amp; view </a:t>
            </a:r>
            <a:r>
              <a:rPr lang="en-US" sz="1600" dirty="0" smtClean="0"/>
              <a:t>fixed asset summary</a:t>
            </a:r>
            <a:endParaRPr lang="en-US" sz="16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/>
              <a:t>Print &amp; view </a:t>
            </a:r>
            <a:r>
              <a:rPr lang="en-US" sz="1600" dirty="0" smtClean="0"/>
              <a:t>loan report</a:t>
            </a:r>
            <a:endParaRPr lang="en-US" sz="16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/>
              <a:t>Print &amp; view </a:t>
            </a:r>
            <a:r>
              <a:rPr lang="en-US" sz="1600" dirty="0" smtClean="0"/>
              <a:t>SME cash flow</a:t>
            </a:r>
            <a:endParaRPr lang="en-US" sz="16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/>
              <a:t>Print &amp; view </a:t>
            </a:r>
            <a:r>
              <a:rPr lang="en-US" sz="1600" dirty="0" smtClean="0"/>
              <a:t>posted journal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457200" y="66669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Main and Sub Modules</a:t>
            </a:r>
            <a:endParaRPr lang="en-MY" sz="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9" y="238780"/>
            <a:ext cx="6619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entury Gothic" panose="020B0502020202020204" pitchFamily="34" charset="0"/>
              </a:rPr>
              <a:t>SPSLite</a:t>
            </a:r>
            <a:r>
              <a:rPr lang="en-US" sz="2800" b="1" dirty="0" smtClean="0">
                <a:latin typeface="Century Gothic" panose="020B0502020202020204" pitchFamily="34" charset="0"/>
              </a:rPr>
              <a:t> </a:t>
            </a:r>
            <a:r>
              <a:rPr lang="en-US" sz="2800" b="1" dirty="0" err="1" smtClean="0">
                <a:latin typeface="Century Gothic" panose="020B0502020202020204" pitchFamily="34" charset="0"/>
              </a:rPr>
              <a:t>CashBook</a:t>
            </a:r>
            <a:r>
              <a:rPr lang="en-US" sz="2800" b="1" dirty="0" smtClean="0">
                <a:latin typeface="Century Gothic" panose="020B0502020202020204" pitchFamily="34" charset="0"/>
              </a:rPr>
              <a:t> Background</a:t>
            </a:r>
            <a:endParaRPr lang="en-MY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7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387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entury Gothic" panose="020B0502020202020204" pitchFamily="34" charset="0"/>
              </a:rPr>
              <a:t>SPSLite</a:t>
            </a:r>
            <a:r>
              <a:rPr lang="en-US" sz="2800" b="1" dirty="0" smtClean="0">
                <a:latin typeface="Century Gothic" panose="020B0502020202020204" pitchFamily="34" charset="0"/>
              </a:rPr>
              <a:t> </a:t>
            </a:r>
            <a:r>
              <a:rPr lang="en-US" sz="2800" b="1" dirty="0" err="1" smtClean="0">
                <a:latin typeface="Century Gothic" panose="020B0502020202020204" pitchFamily="34" charset="0"/>
              </a:rPr>
              <a:t>CashBook</a:t>
            </a:r>
            <a:r>
              <a:rPr lang="en-US" sz="2800" b="1" dirty="0" smtClean="0">
                <a:latin typeface="Century Gothic" panose="020B0502020202020204" pitchFamily="34" charset="0"/>
              </a:rPr>
              <a:t> Background</a:t>
            </a:r>
            <a:endParaRPr lang="en-MY" sz="2800" dirty="0">
              <a:latin typeface="Century Gothic" panose="020B0502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050568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9168" y="559593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MAIN PAGE/ LANDING PAGE</a:t>
            </a:r>
            <a:endParaRPr lang="en-MY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68" y="1600200"/>
            <a:ext cx="403860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36368" y="5564449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SALES MENU</a:t>
            </a:r>
            <a:endParaRPr lang="en-MY" dirty="0"/>
          </a:p>
        </p:txBody>
      </p:sp>
      <p:sp>
        <p:nvSpPr>
          <p:cNvPr id="8" name="Rectangle 7"/>
          <p:cNvSpPr/>
          <p:nvPr/>
        </p:nvSpPr>
        <p:spPr>
          <a:xfrm>
            <a:off x="457200" y="66669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entury Gothic" panose="020B0502020202020204" pitchFamily="34" charset="0"/>
              </a:rPr>
              <a:t>SPSLite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CashBook</a:t>
            </a:r>
            <a:r>
              <a:rPr lang="en-US" sz="2000" dirty="0" smtClean="0">
                <a:latin typeface="Century Gothic" panose="020B0502020202020204" pitchFamily="34" charset="0"/>
              </a:rPr>
              <a:t> Dashboard</a:t>
            </a:r>
            <a:endParaRPr lang="en-MY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2387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SPS LITE</a:t>
            </a:r>
            <a:endParaRPr lang="en-MY" sz="2800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66669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SPS Micro Accounting Dashboard</a:t>
            </a:r>
            <a:endParaRPr lang="en-MY" sz="2000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9168" y="551973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EXPENSES MENU</a:t>
            </a:r>
            <a:endParaRPr lang="en-MY" dirty="0"/>
          </a:p>
        </p:txBody>
      </p:sp>
      <p:sp>
        <p:nvSpPr>
          <p:cNvPr id="17" name="TextBox 16"/>
          <p:cNvSpPr txBox="1"/>
          <p:nvPr/>
        </p:nvSpPr>
        <p:spPr>
          <a:xfrm>
            <a:off x="4712432" y="5488249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COST OF GOOD SOLD MENU</a:t>
            </a:r>
            <a:endParaRPr lang="en-MY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38600" cy="396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432" y="1524000"/>
            <a:ext cx="403860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6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387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SPS LITE</a:t>
            </a:r>
            <a:endParaRPr lang="en-MY" sz="28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66669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SPS Micro Accounting Dashboard</a:t>
            </a:r>
            <a:endParaRPr lang="en-MY" sz="20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168" y="5519738"/>
            <a:ext cx="393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LISTS OF OPERATING EXPENSES</a:t>
            </a:r>
            <a:endParaRPr lang="en-MY" dirty="0"/>
          </a:p>
        </p:txBody>
      </p:sp>
      <p:sp>
        <p:nvSpPr>
          <p:cNvPr id="12" name="TextBox 11"/>
          <p:cNvSpPr txBox="1"/>
          <p:nvPr/>
        </p:nvSpPr>
        <p:spPr>
          <a:xfrm>
            <a:off x="4736368" y="5522724"/>
            <a:ext cx="402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COST OF GOOD SOLD</a:t>
            </a:r>
            <a:endParaRPr lang="en-MY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950432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68" y="1524000"/>
            <a:ext cx="4026632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6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2387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SPS LITE</a:t>
            </a:r>
            <a:endParaRPr lang="en-MY" sz="2800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66669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SPS Micro Accounting Dashboard</a:t>
            </a:r>
            <a:endParaRPr lang="en-MY" sz="2000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032" y="5595938"/>
            <a:ext cx="402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GENERAL MENU</a:t>
            </a:r>
            <a:endParaRPr lang="en-MY" dirty="0"/>
          </a:p>
        </p:txBody>
      </p:sp>
      <p:sp>
        <p:nvSpPr>
          <p:cNvPr id="17" name="TextBox 16"/>
          <p:cNvSpPr txBox="1"/>
          <p:nvPr/>
        </p:nvSpPr>
        <p:spPr>
          <a:xfrm>
            <a:off x="4736369" y="5564449"/>
            <a:ext cx="402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REPORT MENU</a:t>
            </a:r>
            <a:endParaRPr lang="en-MY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32" y="1600200"/>
            <a:ext cx="4026632" cy="396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69" y="1600200"/>
            <a:ext cx="4026631" cy="396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39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7485</TotalTime>
  <Words>307</Words>
  <Application>Microsoft Office PowerPoint</Application>
  <PresentationFormat>On-screen Show (4:3)</PresentationFormat>
  <Paragraphs>91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404</cp:revision>
  <cp:lastPrinted>2016-10-20T06:28:56Z</cp:lastPrinted>
  <dcterms:created xsi:type="dcterms:W3CDTF">2006-08-16T00:00:00Z</dcterms:created>
  <dcterms:modified xsi:type="dcterms:W3CDTF">2016-10-24T07:01:37Z</dcterms:modified>
</cp:coreProperties>
</file>