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2"/>
    <p:sldId id="534" r:id="rId3"/>
    <p:sldId id="535" r:id="rId4"/>
    <p:sldId id="536" r:id="rId5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8E60"/>
    <a:srgbClr val="F60000"/>
    <a:srgbClr val="D60000"/>
    <a:srgbClr val="F00000"/>
    <a:srgbClr val="E60000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21" autoAdjust="0"/>
    <p:restoredTop sz="94676" autoAdjust="0"/>
  </p:normalViewPr>
  <p:slideViewPr>
    <p:cSldViewPr>
      <p:cViewPr>
        <p:scale>
          <a:sx n="90" d="100"/>
          <a:sy n="90" d="100"/>
        </p:scale>
        <p:origin x="-120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54"/>
    </p:cViewPr>
  </p:sorterViewPr>
  <p:notesViewPr>
    <p:cSldViewPr>
      <p:cViewPr varScale="1">
        <p:scale>
          <a:sx n="60" d="100"/>
          <a:sy n="60" d="100"/>
        </p:scale>
        <p:origin x="-2712" y="-78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30E19C-E1D8-4D95-BF03-6EF15E5B236D}" type="datetimeFigureOut">
              <a:rPr lang="en-MY"/>
              <a:pPr>
                <a:defRPr/>
              </a:pPr>
              <a:t>26/10/2016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985E11-840E-4C01-8ACA-87674D74C61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6946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7E26B3-F29E-4DB7-97AB-67959F0C40E8}" type="datetimeFigureOut">
              <a:rPr lang="en-MY"/>
              <a:pPr>
                <a:defRPr/>
              </a:pPr>
              <a:t>26/10/2016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MY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MY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9D0AE3-C217-4232-BE4D-C44CCDC713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4560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C5FD99-0295-4C81-A2B6-EBDBCF612622}" type="slidenum">
              <a:rPr lang="en-MY" smtClean="0"/>
              <a:pPr>
                <a:defRPr/>
              </a:pPr>
              <a:t>2</a:t>
            </a:fld>
            <a:endParaRPr lang="en-M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C5FD99-0295-4C81-A2B6-EBDBCF612622}" type="slidenum">
              <a:rPr lang="en-MY" smtClean="0"/>
              <a:pPr>
                <a:defRPr/>
              </a:pPr>
              <a:t>3</a:t>
            </a:fld>
            <a:endParaRPr lang="en-M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C5FD99-0295-4C81-A2B6-EBDBCF612622}" type="slidenum">
              <a:rPr lang="en-MY" smtClean="0"/>
              <a:pPr>
                <a:defRPr/>
              </a:pPr>
              <a:t>4</a:t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219825"/>
            <a:ext cx="792162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324600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324600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096000"/>
            <a:ext cx="1125537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181725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324600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0CA0A-851B-4D87-BB53-0797E0BB21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66DC7-7940-4A60-A7D9-CB9A03B14F17}" type="datetimeFigureOut">
              <a:rPr lang="en-US"/>
              <a:pPr>
                <a:defRPr/>
              </a:pPr>
              <a:t>10/26/2016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7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EE14B-2EAE-4206-B764-D0C93500B131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8C8CF-033F-4D31-8FB6-BF56670EB4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33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19D8D-8067-4262-B23B-856C343DFF0D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8AA5E-37C1-43A6-9BEC-60C474C3C2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912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9C833-AE11-40E1-8DFB-E5044ABEC07C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5B55A-11DB-49A5-A147-E2785BB3B4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7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303963"/>
            <a:ext cx="792162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408738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408738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180138"/>
            <a:ext cx="1125537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265863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408738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935B1-1A1A-492B-BAC9-662D3B3D1272}" type="datetimeFigureOut">
              <a:rPr lang="en-US"/>
              <a:pPr>
                <a:defRPr/>
              </a:pPr>
              <a:t>10/26/2016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00C66-51F3-40B7-ADF9-FB7B495E0E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14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5FF6A-DC21-4B80-B0DA-325AD84AE055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409C2-3A9B-413A-9E35-533E0D82B5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5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797AB-040F-47DC-8833-B35C3C6C7ECF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B84C-561E-449E-9912-C7E1226990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7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7F7BF-AF6E-4678-92DC-3BE9096902B8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A1538-4752-4022-ACD2-7F1E4D082D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0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323AB-B035-43AA-A173-13B61E92EA14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EC533-6E7C-46AD-AED4-02560FA36E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86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D710A-3ADB-43E9-B9B6-43CD39DE4F29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D95BE-0A4A-4D83-B9BD-22E3BC5C74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07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4D265-E10F-46B1-A696-4039C712C3C6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97538-8983-4B10-B318-B7BBA9E471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6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21000-4CC9-4C3A-A23E-F51694A51538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095DA-93F8-420C-B8E4-9C034E1F3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15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26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70A139-1758-4015-AB38-3681F6F996B1}" type="datetimeFigureOut">
              <a:rPr lang="en-US"/>
              <a:pPr>
                <a:defRPr/>
              </a:pPr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86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354E46-6B6D-4257-9750-717452E467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Box 7"/>
          <p:cNvSpPr txBox="1">
            <a:spLocks noChangeArrowheads="1"/>
          </p:cNvSpPr>
          <p:nvPr userDrawn="1"/>
        </p:nvSpPr>
        <p:spPr bwMode="auto">
          <a:xfrm>
            <a:off x="3505200" y="6642100"/>
            <a:ext cx="383698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Copyright 2016 </a:t>
            </a:r>
            <a:r>
              <a:rPr lang="en-US" altLang="en-US" sz="700" b="1" dirty="0" smtClean="0">
                <a:solidFill>
                  <a:srgbClr val="F00000"/>
                </a:solidFill>
                <a:latin typeface="Neuropol" pitchFamily="34" charset="0"/>
                <a:sym typeface="Arial" charset="0"/>
              </a:rPr>
              <a:t>SALIHIN</a:t>
            </a:r>
            <a:r>
              <a:rPr lang="en-US" altLang="en-US" sz="700" b="1" dirty="0" smtClean="0">
                <a:solidFill>
                  <a:srgbClr val="F00000"/>
                </a:solidFill>
                <a:latin typeface="Arial" charset="0"/>
                <a:sym typeface="Arial" charset="0"/>
              </a:rPr>
              <a:t>. </a:t>
            </a: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All Rights Reserved</a:t>
            </a:r>
            <a:endParaRPr lang="en-SG" altLang="en-US" sz="700" b="1" dirty="0" smtClean="0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-1" y="2768025"/>
            <a:ext cx="9144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SPS CERTIFICATION</a:t>
            </a:r>
            <a:endParaRPr lang="en-US" sz="2400" b="1" dirty="0" smtClean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457200" y="1447800"/>
            <a:ext cx="8147050" cy="3822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MY" altLang="en-US" sz="1800" dirty="0" smtClean="0"/>
              <a:t>SPS Certification are categorized as follows:</a:t>
            </a:r>
          </a:p>
          <a:p>
            <a:pPr marL="342900" indent="-342900" algn="just">
              <a:buFont typeface="Arial" charset="0"/>
              <a:buAutoNum type="arabicPeriod"/>
            </a:pPr>
            <a:r>
              <a:rPr lang="en-MY" altLang="en-US" sz="1600" dirty="0" smtClean="0"/>
              <a:t>Certificate of Completion</a:t>
            </a:r>
          </a:p>
          <a:p>
            <a:pPr marL="342900" indent="-342900" algn="just">
              <a:buFont typeface="Arial" charset="0"/>
              <a:buAutoNum type="arabicPeriod"/>
            </a:pPr>
            <a:r>
              <a:rPr lang="en-MY" altLang="en-US" sz="1600" dirty="0" smtClean="0"/>
              <a:t>Certification of Achievement</a:t>
            </a:r>
            <a:endParaRPr lang="en-MY" altLang="en-US" sz="1600" dirty="0"/>
          </a:p>
          <a:p>
            <a:pPr algn="just">
              <a:buFont typeface="Arial" charset="0"/>
              <a:buNone/>
            </a:pPr>
            <a:endParaRPr lang="en-US" altLang="en-US" sz="1000" dirty="0"/>
          </a:p>
          <a:p>
            <a:pPr algn="just">
              <a:buFont typeface="Arial" charset="0"/>
              <a:buNone/>
            </a:pPr>
            <a:r>
              <a:rPr lang="en-MY" altLang="en-US" sz="1800" dirty="0" smtClean="0"/>
              <a:t>SPS PI1M training certification will be endorsed by below reputable institution depending on the location of the SPS PI1M program situated:</a:t>
            </a:r>
          </a:p>
          <a:p>
            <a:pPr marL="342900" indent="-342900" algn="just">
              <a:buFont typeface="Arial" charset="0"/>
              <a:buAutoNum type="arabicPeriod"/>
            </a:pPr>
            <a:r>
              <a:rPr lang="en-MY" altLang="en-US" sz="1600" dirty="0" smtClean="0"/>
              <a:t>TAF UMT</a:t>
            </a:r>
          </a:p>
          <a:p>
            <a:pPr marL="342900" indent="-342900" algn="just">
              <a:buFont typeface="Arial" charset="0"/>
              <a:buAutoNum type="arabicPeriod"/>
            </a:pPr>
            <a:r>
              <a:rPr lang="en-MY" altLang="en-US" sz="1600" dirty="0" smtClean="0"/>
              <a:t>TAF </a:t>
            </a:r>
            <a:r>
              <a:rPr lang="en-MY" altLang="en-US" sz="1600" dirty="0" err="1" smtClean="0"/>
              <a:t>UniKL</a:t>
            </a:r>
            <a:endParaRPr lang="en-MY" altLang="en-US" sz="1600" dirty="0" smtClean="0"/>
          </a:p>
          <a:p>
            <a:pPr marL="342900" indent="-342900" algn="just">
              <a:buFont typeface="Arial" charset="0"/>
              <a:buAutoNum type="arabicPeriod"/>
            </a:pPr>
            <a:r>
              <a:rPr lang="en-MY" altLang="en-US" sz="1600" dirty="0" smtClean="0"/>
              <a:t>TAF </a:t>
            </a:r>
            <a:r>
              <a:rPr lang="en-MY" altLang="en-US" sz="1600" dirty="0" err="1" smtClean="0"/>
              <a:t>UiTM</a:t>
            </a:r>
            <a:endParaRPr lang="en-MY" altLang="en-US" sz="1600" dirty="0" smtClean="0"/>
          </a:p>
          <a:p>
            <a:pPr marL="342900" indent="-342900" algn="just">
              <a:buFont typeface="Arial" charset="0"/>
              <a:buAutoNum type="arabicPeriod"/>
            </a:pPr>
            <a:r>
              <a:rPr lang="en-MY" altLang="en-US" sz="1600" dirty="0" smtClean="0"/>
              <a:t>TAF UNITEN</a:t>
            </a:r>
          </a:p>
          <a:p>
            <a:pPr algn="just">
              <a:buNone/>
            </a:pPr>
            <a:endParaRPr lang="en-US" altLang="en-US" sz="1600" dirty="0" smtClean="0"/>
          </a:p>
          <a:p>
            <a:pPr algn="just">
              <a:buNone/>
            </a:pPr>
            <a:endParaRPr lang="en-US" altLang="en-US" sz="1600" dirty="0"/>
          </a:p>
          <a:p>
            <a:pPr algn="just">
              <a:buNone/>
            </a:pPr>
            <a:endParaRPr lang="en-MY" altLang="en-US" sz="1600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57200" y="152400"/>
            <a:ext cx="814705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tx1"/>
                </a:solidFill>
                <a:latin typeface="Arial Black"/>
              </a:rPr>
              <a:t>SPS certification introduction</a:t>
            </a:r>
            <a:endParaRPr lang="en-MY" sz="3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810000"/>
            <a:ext cx="23241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377" y="5193112"/>
            <a:ext cx="734823" cy="29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162" y="3724274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150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762000" y="2031153"/>
            <a:ext cx="24384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None/>
            </a:pPr>
            <a:r>
              <a:rPr lang="en-MY" altLang="en-US" sz="1800" dirty="0" smtClean="0"/>
              <a:t>SPS Certification </a:t>
            </a:r>
            <a:r>
              <a:rPr lang="en-US" altLang="en-US" sz="1800" dirty="0" smtClean="0"/>
              <a:t>of achievement will be given for those participant whom full participate in the SPS PI1M training program and achieve minimum marking </a:t>
            </a:r>
            <a:r>
              <a:rPr lang="en-US" altLang="en-US" sz="1800" dirty="0"/>
              <a:t>level set up in the examination</a:t>
            </a:r>
            <a:r>
              <a:rPr lang="en-US" altLang="en-US" sz="1800" dirty="0" smtClean="0"/>
              <a:t>.</a:t>
            </a:r>
            <a:endParaRPr lang="en-MY" altLang="en-US" sz="1600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57200" y="152400"/>
            <a:ext cx="814705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tx1"/>
                </a:solidFill>
                <a:latin typeface="Arial Black"/>
              </a:rPr>
              <a:t>Certification of achievement</a:t>
            </a:r>
            <a:endParaRPr lang="en-MY" sz="3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4445" y="1080305"/>
            <a:ext cx="3603169" cy="512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62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762000" y="2031153"/>
            <a:ext cx="243840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MY" altLang="en-US" sz="1800" dirty="0" smtClean="0"/>
              <a:t>While on the other hand, SPS Certification </a:t>
            </a:r>
            <a:r>
              <a:rPr lang="en-US" altLang="en-US" sz="1800" dirty="0" smtClean="0"/>
              <a:t>of participation will be given for those participant whom full participate in the SPS PI1M training program </a:t>
            </a:r>
            <a:r>
              <a:rPr lang="en-US" altLang="en-US" sz="1800" smtClean="0"/>
              <a:t>and </a:t>
            </a:r>
            <a:r>
              <a:rPr lang="en-US" altLang="en-US" sz="1800" smtClean="0"/>
              <a:t>did </a:t>
            </a:r>
            <a:r>
              <a:rPr lang="en-US" altLang="en-US" sz="1800" dirty="0" smtClean="0"/>
              <a:t>not achieve minimum marking level set up in the examination.</a:t>
            </a:r>
            <a:endParaRPr lang="en-MY" altLang="en-US" sz="1600" dirty="0" smtClean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57200" y="152400"/>
            <a:ext cx="814705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tx1"/>
                </a:solidFill>
                <a:latin typeface="Arial Black"/>
              </a:rPr>
              <a:t>Certification of participation</a:t>
            </a:r>
            <a:endParaRPr lang="en-MY" sz="3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281" y="1080305"/>
            <a:ext cx="3614849" cy="512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98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7518</TotalTime>
  <Words>125</Words>
  <Application>Microsoft Office PowerPoint</Application>
  <PresentationFormat>On-screen Show (4:3)</PresentationFormat>
  <Paragraphs>19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User</cp:lastModifiedBy>
  <cp:revision>406</cp:revision>
  <cp:lastPrinted>2016-10-20T06:28:56Z</cp:lastPrinted>
  <dcterms:created xsi:type="dcterms:W3CDTF">2006-08-16T00:00:00Z</dcterms:created>
  <dcterms:modified xsi:type="dcterms:W3CDTF">2016-10-26T09:08:12Z</dcterms:modified>
</cp:coreProperties>
</file>