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92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67A-56D1-4453-BB11-66585B70D195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5D5-AA6A-4FCE-A56A-FDA7AC8E70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5398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67A-56D1-4453-BB11-66585B70D195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5D5-AA6A-4FCE-A56A-FDA7AC8E70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1002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67A-56D1-4453-BB11-66585B70D195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5D5-AA6A-4FCE-A56A-FDA7AC8E70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2310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67A-56D1-4453-BB11-66585B70D195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5D5-AA6A-4FCE-A56A-FDA7AC8E70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118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67A-56D1-4453-BB11-66585B70D195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5D5-AA6A-4FCE-A56A-FDA7AC8E70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88771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67A-56D1-4453-BB11-66585B70D195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5D5-AA6A-4FCE-A56A-FDA7AC8E70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116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67A-56D1-4453-BB11-66585B70D195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5D5-AA6A-4FCE-A56A-FDA7AC8E70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079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67A-56D1-4453-BB11-66585B70D195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5D5-AA6A-4FCE-A56A-FDA7AC8E70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0522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67A-56D1-4453-BB11-66585B70D195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5D5-AA6A-4FCE-A56A-FDA7AC8E70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4891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67A-56D1-4453-BB11-66585B70D195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5D5-AA6A-4FCE-A56A-FDA7AC8E70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19673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67A-56D1-4453-BB11-66585B70D195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5D5-AA6A-4FCE-A56A-FDA7AC8E70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696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5B67A-56D1-4453-BB11-66585B70D195}" type="datetimeFigureOut">
              <a:rPr lang="en-MY" smtClean="0"/>
              <a:t>30/11/2016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2C5D5-AA6A-4FCE-A56A-FDA7AC8E70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37443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66"/>
          <p:cNvGrpSpPr/>
          <p:nvPr/>
        </p:nvGrpSpPr>
        <p:grpSpPr>
          <a:xfrm>
            <a:off x="2689441" y="2564904"/>
            <a:ext cx="2789770" cy="1728192"/>
            <a:chOff x="2689441" y="2564904"/>
            <a:chExt cx="2789770" cy="1728192"/>
          </a:xfrm>
        </p:grpSpPr>
        <p:sp>
          <p:nvSpPr>
            <p:cNvPr id="66" name="Rectangle 65"/>
            <p:cNvSpPr/>
            <p:nvPr/>
          </p:nvSpPr>
          <p:spPr>
            <a:xfrm>
              <a:off x="2689441" y="3140968"/>
              <a:ext cx="2789770" cy="1152128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689441" y="2564904"/>
              <a:ext cx="2789770" cy="60889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grpSp>
          <p:nvGrpSpPr>
            <p:cNvPr id="64" name="Group 63"/>
            <p:cNvGrpSpPr/>
            <p:nvPr/>
          </p:nvGrpSpPr>
          <p:grpSpPr>
            <a:xfrm>
              <a:off x="2969282" y="2848688"/>
              <a:ext cx="2053307" cy="1270775"/>
              <a:chOff x="6012160" y="295572"/>
              <a:chExt cx="2053307" cy="1270775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6012161" y="476673"/>
                <a:ext cx="1204215" cy="1089674"/>
              </a:xfrm>
              <a:prstGeom prst="rect">
                <a:avLst/>
              </a:prstGeom>
              <a:solidFill>
                <a:srgbClr val="FFC0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6683102" y="704176"/>
                <a:ext cx="3944" cy="3096"/>
              </a:xfrm>
              <a:custGeom>
                <a:avLst/>
                <a:gdLst/>
                <a:ahLst/>
                <a:cxnLst/>
                <a:rect l="l" t="t" r="r" b="b"/>
                <a:pathLst>
                  <a:path w="9910" h="8597">
                    <a:moveTo>
                      <a:pt x="0" y="0"/>
                    </a:moveTo>
                    <a:lnTo>
                      <a:pt x="8707" y="5265"/>
                    </a:lnTo>
                    <a:lnTo>
                      <a:pt x="9910" y="85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ysClr val="windowText" lastClr="000000"/>
              </a:solidFill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39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6541209" y="707273"/>
                <a:ext cx="675167" cy="859074"/>
              </a:xfrm>
              <a:custGeom>
                <a:avLst/>
                <a:gdLst>
                  <a:gd name="connsiteX0" fmla="*/ 366414 w 1696355"/>
                  <a:gd name="connsiteY0" fmla="*/ 0 h 2385305"/>
                  <a:gd name="connsiteX1" fmla="*/ 1696355 w 1696355"/>
                  <a:gd name="connsiteY1" fmla="*/ 1153680 h 2385305"/>
                  <a:gd name="connsiteX2" fmla="*/ 1696355 w 1696355"/>
                  <a:gd name="connsiteY2" fmla="*/ 2385305 h 2385305"/>
                  <a:gd name="connsiteX3" fmla="*/ 597012 w 1696355"/>
                  <a:gd name="connsiteY3" fmla="*/ 2385305 h 2385305"/>
                  <a:gd name="connsiteX4" fmla="*/ 0 w 1696355"/>
                  <a:gd name="connsiteY4" fmla="*/ 1867417 h 2385305"/>
                  <a:gd name="connsiteX5" fmla="*/ 24718 w 1696355"/>
                  <a:gd name="connsiteY5" fmla="*/ 1882363 h 2385305"/>
                  <a:gd name="connsiteX6" fmla="*/ 84805 w 1696355"/>
                  <a:gd name="connsiteY6" fmla="*/ 1894232 h 2385305"/>
                  <a:gd name="connsiteX7" fmla="*/ 179015 w 1696355"/>
                  <a:gd name="connsiteY7" fmla="*/ 1898683 h 2385305"/>
                  <a:gd name="connsiteX8" fmla="*/ 273968 w 1696355"/>
                  <a:gd name="connsiteY8" fmla="*/ 1894232 h 2385305"/>
                  <a:gd name="connsiteX9" fmla="*/ 333313 w 1696355"/>
                  <a:gd name="connsiteY9" fmla="*/ 1882363 h 2385305"/>
                  <a:gd name="connsiteX10" fmla="*/ 365211 w 1696355"/>
                  <a:gd name="connsiteY10" fmla="*/ 1863075 h 2385305"/>
                  <a:gd name="connsiteX11" fmla="*/ 374854 w 1696355"/>
                  <a:gd name="connsiteY11" fmla="*/ 1836370 h 2385305"/>
                  <a:gd name="connsiteX12" fmla="*/ 374854 w 1696355"/>
                  <a:gd name="connsiteY12" fmla="*/ 23373 h 2385305"/>
                  <a:gd name="connsiteX13" fmla="*/ 366414 w 1696355"/>
                  <a:gd name="connsiteY13" fmla="*/ 0 h 23853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696355" h="2385305">
                    <a:moveTo>
                      <a:pt x="366414" y="0"/>
                    </a:moveTo>
                    <a:lnTo>
                      <a:pt x="1696355" y="1153680"/>
                    </a:lnTo>
                    <a:lnTo>
                      <a:pt x="1696355" y="2385305"/>
                    </a:lnTo>
                    <a:lnTo>
                      <a:pt x="597012" y="2385305"/>
                    </a:lnTo>
                    <a:lnTo>
                      <a:pt x="0" y="1867417"/>
                    </a:lnTo>
                    <a:lnTo>
                      <a:pt x="24718" y="1882363"/>
                    </a:lnTo>
                    <a:cubicBezTo>
                      <a:pt x="39554" y="1887308"/>
                      <a:pt x="59583" y="1891264"/>
                      <a:pt x="84805" y="1894232"/>
                    </a:cubicBezTo>
                    <a:cubicBezTo>
                      <a:pt x="110026" y="1897199"/>
                      <a:pt x="141430" y="1898683"/>
                      <a:pt x="179015" y="1898683"/>
                    </a:cubicBezTo>
                    <a:cubicBezTo>
                      <a:pt x="217590" y="1898683"/>
                      <a:pt x="249240" y="1897199"/>
                      <a:pt x="273968" y="1894232"/>
                    </a:cubicBezTo>
                    <a:cubicBezTo>
                      <a:pt x="298695" y="1891264"/>
                      <a:pt x="318476" y="1887308"/>
                      <a:pt x="333313" y="1882363"/>
                    </a:cubicBezTo>
                    <a:cubicBezTo>
                      <a:pt x="348149" y="1877417"/>
                      <a:pt x="358782" y="1870988"/>
                      <a:pt x="365211" y="1863075"/>
                    </a:cubicBezTo>
                    <a:cubicBezTo>
                      <a:pt x="371640" y="1855163"/>
                      <a:pt x="374854" y="1846261"/>
                      <a:pt x="374854" y="1836370"/>
                    </a:cubicBezTo>
                    <a:lnTo>
                      <a:pt x="374854" y="23373"/>
                    </a:lnTo>
                    <a:lnTo>
                      <a:pt x="366414" y="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>
                <a:defPPr>
                  <a:defRPr lang="en-US"/>
                </a:defPPr>
                <a:lvl1pPr algn="ctr">
                  <a:defRPr>
                    <a:solidFill>
                      <a:schemeClr val="lt1"/>
                    </a:solidFill>
                  </a:defRPr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537957" y="1377275"/>
                <a:ext cx="3253" cy="2553"/>
              </a:xfrm>
              <a:custGeom>
                <a:avLst/>
                <a:gdLst/>
                <a:ahLst/>
                <a:cxnLst/>
                <a:rect l="l" t="t" r="r" b="b"/>
                <a:pathLst>
                  <a:path w="8172" h="7089">
                    <a:moveTo>
                      <a:pt x="0" y="0"/>
                    </a:moveTo>
                    <a:lnTo>
                      <a:pt x="8172" y="7089"/>
                    </a:lnTo>
                    <a:lnTo>
                      <a:pt x="992" y="2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ysClr val="windowText" lastClr="000000"/>
              </a:solidFill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39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7" name="Freeform 56"/>
              <p:cNvSpPr/>
              <p:nvPr/>
            </p:nvSpPr>
            <p:spPr>
              <a:xfrm>
                <a:off x="6534513" y="693249"/>
                <a:ext cx="155892" cy="697840"/>
              </a:xfrm>
              <a:custGeom>
                <a:avLst/>
                <a:gdLst/>
                <a:ahLst/>
                <a:cxnLst/>
                <a:rect l="l" t="t" r="r" b="b"/>
                <a:pathLst>
                  <a:path w="391678" h="1937622">
                    <a:moveTo>
                      <a:pt x="195839" y="0"/>
                    </a:moveTo>
                    <a:cubicBezTo>
                      <a:pt x="234414" y="0"/>
                      <a:pt x="266064" y="1484"/>
                      <a:pt x="290792" y="4451"/>
                    </a:cubicBezTo>
                    <a:cubicBezTo>
                      <a:pt x="315519" y="7418"/>
                      <a:pt x="335300" y="11374"/>
                      <a:pt x="350137" y="16320"/>
                    </a:cubicBezTo>
                    <a:cubicBezTo>
                      <a:pt x="364973" y="21265"/>
                      <a:pt x="375606" y="27694"/>
                      <a:pt x="382035" y="35607"/>
                    </a:cubicBezTo>
                    <a:cubicBezTo>
                      <a:pt x="388464" y="43520"/>
                      <a:pt x="391678" y="52422"/>
                      <a:pt x="391678" y="62312"/>
                    </a:cubicBezTo>
                    <a:lnTo>
                      <a:pt x="391678" y="1875309"/>
                    </a:lnTo>
                    <a:cubicBezTo>
                      <a:pt x="391678" y="1885200"/>
                      <a:pt x="388464" y="1894102"/>
                      <a:pt x="382035" y="1902014"/>
                    </a:cubicBezTo>
                    <a:cubicBezTo>
                      <a:pt x="375606" y="1909927"/>
                      <a:pt x="364973" y="1916356"/>
                      <a:pt x="350137" y="1921302"/>
                    </a:cubicBezTo>
                    <a:cubicBezTo>
                      <a:pt x="335300" y="1926247"/>
                      <a:pt x="315519" y="1930203"/>
                      <a:pt x="290792" y="1933171"/>
                    </a:cubicBezTo>
                    <a:cubicBezTo>
                      <a:pt x="266064" y="1936138"/>
                      <a:pt x="234414" y="1937622"/>
                      <a:pt x="195839" y="1937622"/>
                    </a:cubicBezTo>
                    <a:cubicBezTo>
                      <a:pt x="158254" y="1937622"/>
                      <a:pt x="126850" y="1936138"/>
                      <a:pt x="101629" y="1933171"/>
                    </a:cubicBezTo>
                    <a:cubicBezTo>
                      <a:pt x="76407" y="1930203"/>
                      <a:pt x="56378" y="1926247"/>
                      <a:pt x="41542" y="1921302"/>
                    </a:cubicBezTo>
                    <a:cubicBezTo>
                      <a:pt x="26705" y="1916356"/>
                      <a:pt x="16073" y="1909927"/>
                      <a:pt x="9644" y="1902014"/>
                    </a:cubicBezTo>
                    <a:cubicBezTo>
                      <a:pt x="3215" y="1894102"/>
                      <a:pt x="0" y="1885200"/>
                      <a:pt x="0" y="1875309"/>
                    </a:cubicBezTo>
                    <a:lnTo>
                      <a:pt x="0" y="62312"/>
                    </a:lnTo>
                    <a:cubicBezTo>
                      <a:pt x="0" y="52422"/>
                      <a:pt x="3215" y="43520"/>
                      <a:pt x="9644" y="35607"/>
                    </a:cubicBezTo>
                    <a:cubicBezTo>
                      <a:pt x="16073" y="27694"/>
                      <a:pt x="26953" y="21265"/>
                      <a:pt x="42283" y="16320"/>
                    </a:cubicBezTo>
                    <a:cubicBezTo>
                      <a:pt x="57614" y="11374"/>
                      <a:pt x="77643" y="7418"/>
                      <a:pt x="102371" y="4451"/>
                    </a:cubicBezTo>
                    <a:cubicBezTo>
                      <a:pt x="127098" y="1484"/>
                      <a:pt x="158254" y="0"/>
                      <a:pt x="195839" y="0"/>
                    </a:cubicBezTo>
                    <a:close/>
                  </a:path>
                </a:pathLst>
              </a:cu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7034637" y="476671"/>
                <a:ext cx="1030830" cy="1089676"/>
              </a:xfrm>
              <a:prstGeom prst="rect">
                <a:avLst/>
              </a:prstGeom>
              <a:solidFill>
                <a:srgbClr val="FFC0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 59"/>
              <p:cNvSpPr/>
              <p:nvPr/>
            </p:nvSpPr>
            <p:spPr>
              <a:xfrm>
                <a:off x="7171899" y="696453"/>
                <a:ext cx="584596" cy="694635"/>
              </a:xfrm>
              <a:custGeom>
                <a:avLst/>
                <a:gdLst/>
                <a:ahLst/>
                <a:cxnLst/>
                <a:rect l="l" t="t" r="r" b="b"/>
                <a:pathLst>
                  <a:path w="1468794" h="1928720">
                    <a:moveTo>
                      <a:pt x="57861" y="0"/>
                    </a:moveTo>
                    <a:lnTo>
                      <a:pt x="1410932" y="0"/>
                    </a:lnTo>
                    <a:cubicBezTo>
                      <a:pt x="1419834" y="0"/>
                      <a:pt x="1427994" y="2720"/>
                      <a:pt x="1435412" y="8160"/>
                    </a:cubicBezTo>
                    <a:cubicBezTo>
                      <a:pt x="1442830" y="13600"/>
                      <a:pt x="1449012" y="22501"/>
                      <a:pt x="1453957" y="34865"/>
                    </a:cubicBezTo>
                    <a:cubicBezTo>
                      <a:pt x="1458903" y="47229"/>
                      <a:pt x="1462612" y="63796"/>
                      <a:pt x="1465085" y="84567"/>
                    </a:cubicBezTo>
                    <a:cubicBezTo>
                      <a:pt x="1467558" y="105338"/>
                      <a:pt x="1468794" y="130559"/>
                      <a:pt x="1468794" y="160232"/>
                    </a:cubicBezTo>
                    <a:cubicBezTo>
                      <a:pt x="1468794" y="188915"/>
                      <a:pt x="1467558" y="213395"/>
                      <a:pt x="1465085" y="233672"/>
                    </a:cubicBezTo>
                    <a:cubicBezTo>
                      <a:pt x="1462612" y="253948"/>
                      <a:pt x="1458903" y="270268"/>
                      <a:pt x="1453957" y="282631"/>
                    </a:cubicBezTo>
                    <a:cubicBezTo>
                      <a:pt x="1449012" y="294995"/>
                      <a:pt x="1442830" y="304144"/>
                      <a:pt x="1435412" y="310079"/>
                    </a:cubicBezTo>
                    <a:cubicBezTo>
                      <a:pt x="1427994" y="316013"/>
                      <a:pt x="1419834" y="318980"/>
                      <a:pt x="1410932" y="318980"/>
                    </a:cubicBezTo>
                    <a:lnTo>
                      <a:pt x="930236" y="318980"/>
                    </a:lnTo>
                    <a:lnTo>
                      <a:pt x="930236" y="1866407"/>
                    </a:lnTo>
                    <a:cubicBezTo>
                      <a:pt x="930236" y="1876298"/>
                      <a:pt x="927021" y="1885200"/>
                      <a:pt x="920592" y="1893112"/>
                    </a:cubicBezTo>
                    <a:cubicBezTo>
                      <a:pt x="914163" y="1901025"/>
                      <a:pt x="903531" y="1907454"/>
                      <a:pt x="888694" y="1912400"/>
                    </a:cubicBezTo>
                    <a:cubicBezTo>
                      <a:pt x="873858" y="1917345"/>
                      <a:pt x="853829" y="1921301"/>
                      <a:pt x="828607" y="1924269"/>
                    </a:cubicBezTo>
                    <a:cubicBezTo>
                      <a:pt x="803386" y="1927236"/>
                      <a:pt x="771982" y="1928720"/>
                      <a:pt x="734397" y="1928720"/>
                    </a:cubicBezTo>
                    <a:cubicBezTo>
                      <a:pt x="696811" y="1928720"/>
                      <a:pt x="665408" y="1927236"/>
                      <a:pt x="640186" y="1924269"/>
                    </a:cubicBezTo>
                    <a:cubicBezTo>
                      <a:pt x="614964" y="1921301"/>
                      <a:pt x="594935" y="1917345"/>
                      <a:pt x="580099" y="1912400"/>
                    </a:cubicBezTo>
                    <a:cubicBezTo>
                      <a:pt x="565263" y="1907454"/>
                      <a:pt x="554630" y="1901025"/>
                      <a:pt x="548201" y="1893112"/>
                    </a:cubicBezTo>
                    <a:cubicBezTo>
                      <a:pt x="541772" y="1885200"/>
                      <a:pt x="538558" y="1876298"/>
                      <a:pt x="538558" y="1866407"/>
                    </a:cubicBezTo>
                    <a:lnTo>
                      <a:pt x="538558" y="318980"/>
                    </a:lnTo>
                    <a:lnTo>
                      <a:pt x="57861" y="318980"/>
                    </a:lnTo>
                    <a:cubicBezTo>
                      <a:pt x="47970" y="318980"/>
                      <a:pt x="39563" y="316013"/>
                      <a:pt x="32640" y="310079"/>
                    </a:cubicBezTo>
                    <a:cubicBezTo>
                      <a:pt x="25716" y="304144"/>
                      <a:pt x="19781" y="294995"/>
                      <a:pt x="14836" y="282631"/>
                    </a:cubicBezTo>
                    <a:cubicBezTo>
                      <a:pt x="9891" y="270268"/>
                      <a:pt x="6181" y="253948"/>
                      <a:pt x="3709" y="233672"/>
                    </a:cubicBezTo>
                    <a:cubicBezTo>
                      <a:pt x="1236" y="213395"/>
                      <a:pt x="0" y="188915"/>
                      <a:pt x="0" y="160232"/>
                    </a:cubicBezTo>
                    <a:cubicBezTo>
                      <a:pt x="0" y="130559"/>
                      <a:pt x="1236" y="105338"/>
                      <a:pt x="3709" y="84567"/>
                    </a:cubicBezTo>
                    <a:cubicBezTo>
                      <a:pt x="6181" y="63796"/>
                      <a:pt x="9891" y="47229"/>
                      <a:pt x="14836" y="34865"/>
                    </a:cubicBezTo>
                    <a:cubicBezTo>
                      <a:pt x="19781" y="22501"/>
                      <a:pt x="25716" y="13600"/>
                      <a:pt x="32640" y="8160"/>
                    </a:cubicBezTo>
                    <a:cubicBezTo>
                      <a:pt x="39563" y="2720"/>
                      <a:pt x="47970" y="0"/>
                      <a:pt x="57861" y="0"/>
                    </a:cubicBezTo>
                    <a:close/>
                  </a:path>
                </a:pathLst>
              </a:cu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7186051" y="702957"/>
                <a:ext cx="879416" cy="863390"/>
              </a:xfrm>
              <a:custGeom>
                <a:avLst/>
                <a:gdLst>
                  <a:gd name="connsiteX0" fmla="*/ 0 w 2209529"/>
                  <a:gd name="connsiteY0" fmla="*/ 293050 h 2397284"/>
                  <a:gd name="connsiteX1" fmla="*/ 22306 w 2209529"/>
                  <a:gd name="connsiteY1" fmla="*/ 300922 h 2397284"/>
                  <a:gd name="connsiteX2" fmla="*/ 503003 w 2209529"/>
                  <a:gd name="connsiteY2" fmla="*/ 300922 h 2397284"/>
                  <a:gd name="connsiteX3" fmla="*/ 503003 w 2209529"/>
                  <a:gd name="connsiteY3" fmla="*/ 729388 h 2397284"/>
                  <a:gd name="connsiteX4" fmla="*/ 1406731 w 2209529"/>
                  <a:gd name="connsiteY4" fmla="*/ 0 h 2397284"/>
                  <a:gd name="connsiteX5" fmla="*/ 2209529 w 2209529"/>
                  <a:gd name="connsiteY5" fmla="*/ 696401 h 2397284"/>
                  <a:gd name="connsiteX6" fmla="*/ 2209529 w 2209529"/>
                  <a:gd name="connsiteY6" fmla="*/ 2397284 h 2397284"/>
                  <a:gd name="connsiteX7" fmla="*/ 1115822 w 2209529"/>
                  <a:gd name="connsiteY7" fmla="*/ 2397284 h 2397284"/>
                  <a:gd name="connsiteX8" fmla="*/ 516470 w 2209529"/>
                  <a:gd name="connsiteY8" fmla="*/ 1877366 h 2397284"/>
                  <a:gd name="connsiteX9" fmla="*/ 544544 w 2209529"/>
                  <a:gd name="connsiteY9" fmla="*/ 1894342 h 2397284"/>
                  <a:gd name="connsiteX10" fmla="*/ 604631 w 2209529"/>
                  <a:gd name="connsiteY10" fmla="*/ 1906211 h 2397284"/>
                  <a:gd name="connsiteX11" fmla="*/ 698842 w 2209529"/>
                  <a:gd name="connsiteY11" fmla="*/ 1910662 h 2397284"/>
                  <a:gd name="connsiteX12" fmla="*/ 793052 w 2209529"/>
                  <a:gd name="connsiteY12" fmla="*/ 1906211 h 2397284"/>
                  <a:gd name="connsiteX13" fmla="*/ 853139 w 2209529"/>
                  <a:gd name="connsiteY13" fmla="*/ 1894342 h 2397284"/>
                  <a:gd name="connsiteX14" fmla="*/ 885037 w 2209529"/>
                  <a:gd name="connsiteY14" fmla="*/ 1875054 h 2397284"/>
                  <a:gd name="connsiteX15" fmla="*/ 894681 w 2209529"/>
                  <a:gd name="connsiteY15" fmla="*/ 1848349 h 2397284"/>
                  <a:gd name="connsiteX16" fmla="*/ 894681 w 2209529"/>
                  <a:gd name="connsiteY16" fmla="*/ 300922 h 2397284"/>
                  <a:gd name="connsiteX17" fmla="*/ 1375377 w 2209529"/>
                  <a:gd name="connsiteY17" fmla="*/ 300922 h 2397284"/>
                  <a:gd name="connsiteX18" fmla="*/ 1399857 w 2209529"/>
                  <a:gd name="connsiteY18" fmla="*/ 292021 h 2397284"/>
                  <a:gd name="connsiteX19" fmla="*/ 1418402 w 2209529"/>
                  <a:gd name="connsiteY19" fmla="*/ 264573 h 2397284"/>
                  <a:gd name="connsiteX20" fmla="*/ 1429530 w 2209529"/>
                  <a:gd name="connsiteY20" fmla="*/ 215614 h 2397284"/>
                  <a:gd name="connsiteX21" fmla="*/ 1433239 w 2209529"/>
                  <a:gd name="connsiteY21" fmla="*/ 142174 h 2397284"/>
                  <a:gd name="connsiteX22" fmla="*/ 1429530 w 2209529"/>
                  <a:gd name="connsiteY22" fmla="*/ 66509 h 2397284"/>
                  <a:gd name="connsiteX23" fmla="*/ 1418402 w 2209529"/>
                  <a:gd name="connsiteY23" fmla="*/ 16807 h 2397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209529" h="2397284">
                    <a:moveTo>
                      <a:pt x="0" y="293050"/>
                    </a:moveTo>
                    <a:lnTo>
                      <a:pt x="22306" y="300922"/>
                    </a:lnTo>
                    <a:lnTo>
                      <a:pt x="503003" y="300922"/>
                    </a:lnTo>
                    <a:lnTo>
                      <a:pt x="503003" y="729388"/>
                    </a:lnTo>
                    <a:close/>
                    <a:moveTo>
                      <a:pt x="1406731" y="0"/>
                    </a:moveTo>
                    <a:lnTo>
                      <a:pt x="2209529" y="696401"/>
                    </a:lnTo>
                    <a:lnTo>
                      <a:pt x="2209529" y="2397284"/>
                    </a:lnTo>
                    <a:lnTo>
                      <a:pt x="1115822" y="2397284"/>
                    </a:lnTo>
                    <a:lnTo>
                      <a:pt x="516470" y="1877366"/>
                    </a:lnTo>
                    <a:lnTo>
                      <a:pt x="544544" y="1894342"/>
                    </a:lnTo>
                    <a:cubicBezTo>
                      <a:pt x="559380" y="1899287"/>
                      <a:pt x="579409" y="1903243"/>
                      <a:pt x="604631" y="1906211"/>
                    </a:cubicBezTo>
                    <a:cubicBezTo>
                      <a:pt x="629853" y="1909178"/>
                      <a:pt x="661256" y="1910662"/>
                      <a:pt x="698842" y="1910662"/>
                    </a:cubicBezTo>
                    <a:cubicBezTo>
                      <a:pt x="736427" y="1910662"/>
                      <a:pt x="767831" y="1909178"/>
                      <a:pt x="793052" y="1906211"/>
                    </a:cubicBezTo>
                    <a:cubicBezTo>
                      <a:pt x="818274" y="1903243"/>
                      <a:pt x="838303" y="1899287"/>
                      <a:pt x="853139" y="1894342"/>
                    </a:cubicBezTo>
                    <a:cubicBezTo>
                      <a:pt x="867976" y="1889396"/>
                      <a:pt x="878608" y="1882967"/>
                      <a:pt x="885037" y="1875054"/>
                    </a:cubicBezTo>
                    <a:cubicBezTo>
                      <a:pt x="891466" y="1867142"/>
                      <a:pt x="894681" y="1858240"/>
                      <a:pt x="894681" y="1848349"/>
                    </a:cubicBezTo>
                    <a:lnTo>
                      <a:pt x="894681" y="300922"/>
                    </a:lnTo>
                    <a:lnTo>
                      <a:pt x="1375377" y="300922"/>
                    </a:lnTo>
                    <a:cubicBezTo>
                      <a:pt x="1384279" y="300922"/>
                      <a:pt x="1392439" y="297955"/>
                      <a:pt x="1399857" y="292021"/>
                    </a:cubicBezTo>
                    <a:cubicBezTo>
                      <a:pt x="1407275" y="286086"/>
                      <a:pt x="1413457" y="276937"/>
                      <a:pt x="1418402" y="264573"/>
                    </a:cubicBezTo>
                    <a:cubicBezTo>
                      <a:pt x="1423348" y="252210"/>
                      <a:pt x="1427057" y="235890"/>
                      <a:pt x="1429530" y="215614"/>
                    </a:cubicBezTo>
                    <a:cubicBezTo>
                      <a:pt x="1432003" y="195337"/>
                      <a:pt x="1433239" y="170857"/>
                      <a:pt x="1433239" y="142174"/>
                    </a:cubicBezTo>
                    <a:cubicBezTo>
                      <a:pt x="1433239" y="112501"/>
                      <a:pt x="1432003" y="87280"/>
                      <a:pt x="1429530" y="66509"/>
                    </a:cubicBezTo>
                    <a:cubicBezTo>
                      <a:pt x="1427057" y="45738"/>
                      <a:pt x="1423348" y="29171"/>
                      <a:pt x="1418402" y="16807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>
                <a:defPPr>
                  <a:defRPr lang="en-US"/>
                </a:defPPr>
                <a:lvl1pPr algn="ctr">
                  <a:defRPr>
                    <a:solidFill>
                      <a:schemeClr val="lt1"/>
                    </a:solidFill>
                  </a:defRPr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63" name="Group 62"/>
              <p:cNvGrpSpPr/>
              <p:nvPr/>
            </p:nvGrpSpPr>
            <p:grpSpPr>
              <a:xfrm>
                <a:off x="6012160" y="295572"/>
                <a:ext cx="2053307" cy="325116"/>
                <a:chOff x="6012160" y="295572"/>
                <a:chExt cx="2053307" cy="325116"/>
              </a:xfrm>
            </p:grpSpPr>
            <p:sp>
              <p:nvSpPr>
                <p:cNvPr id="43" name="Rectangle 42"/>
                <p:cNvSpPr/>
                <p:nvPr/>
              </p:nvSpPr>
              <p:spPr>
                <a:xfrm>
                  <a:off x="7380312" y="295572"/>
                  <a:ext cx="413506" cy="325116"/>
                </a:xfrm>
                <a:prstGeom prst="rect">
                  <a:avLst/>
                </a:prstGeom>
                <a:solidFill>
                  <a:srgbClr val="FF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7610701" y="363450"/>
                  <a:ext cx="1354" cy="9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10" h="8597">
                      <a:moveTo>
                        <a:pt x="0" y="0"/>
                      </a:moveTo>
                      <a:lnTo>
                        <a:pt x="8707" y="5265"/>
                      </a:lnTo>
                      <a:lnTo>
                        <a:pt x="9910" y="85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ysClr val="windowText" lastClr="000000"/>
                </a:solidFill>
                <a:ln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39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7561978" y="364374"/>
                  <a:ext cx="231840" cy="256314"/>
                </a:xfrm>
                <a:custGeom>
                  <a:avLst/>
                  <a:gdLst>
                    <a:gd name="connsiteX0" fmla="*/ 366414 w 1696355"/>
                    <a:gd name="connsiteY0" fmla="*/ 0 h 2385305"/>
                    <a:gd name="connsiteX1" fmla="*/ 1696355 w 1696355"/>
                    <a:gd name="connsiteY1" fmla="*/ 1153680 h 2385305"/>
                    <a:gd name="connsiteX2" fmla="*/ 1696355 w 1696355"/>
                    <a:gd name="connsiteY2" fmla="*/ 2385305 h 2385305"/>
                    <a:gd name="connsiteX3" fmla="*/ 597012 w 1696355"/>
                    <a:gd name="connsiteY3" fmla="*/ 2385305 h 2385305"/>
                    <a:gd name="connsiteX4" fmla="*/ 0 w 1696355"/>
                    <a:gd name="connsiteY4" fmla="*/ 1867417 h 2385305"/>
                    <a:gd name="connsiteX5" fmla="*/ 24718 w 1696355"/>
                    <a:gd name="connsiteY5" fmla="*/ 1882363 h 2385305"/>
                    <a:gd name="connsiteX6" fmla="*/ 84805 w 1696355"/>
                    <a:gd name="connsiteY6" fmla="*/ 1894232 h 2385305"/>
                    <a:gd name="connsiteX7" fmla="*/ 179015 w 1696355"/>
                    <a:gd name="connsiteY7" fmla="*/ 1898683 h 2385305"/>
                    <a:gd name="connsiteX8" fmla="*/ 273968 w 1696355"/>
                    <a:gd name="connsiteY8" fmla="*/ 1894232 h 2385305"/>
                    <a:gd name="connsiteX9" fmla="*/ 333313 w 1696355"/>
                    <a:gd name="connsiteY9" fmla="*/ 1882363 h 2385305"/>
                    <a:gd name="connsiteX10" fmla="*/ 365211 w 1696355"/>
                    <a:gd name="connsiteY10" fmla="*/ 1863075 h 2385305"/>
                    <a:gd name="connsiteX11" fmla="*/ 374854 w 1696355"/>
                    <a:gd name="connsiteY11" fmla="*/ 1836370 h 2385305"/>
                    <a:gd name="connsiteX12" fmla="*/ 374854 w 1696355"/>
                    <a:gd name="connsiteY12" fmla="*/ 23373 h 2385305"/>
                    <a:gd name="connsiteX13" fmla="*/ 366414 w 1696355"/>
                    <a:gd name="connsiteY13" fmla="*/ 0 h 23853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696355" h="2385305">
                      <a:moveTo>
                        <a:pt x="366414" y="0"/>
                      </a:moveTo>
                      <a:lnTo>
                        <a:pt x="1696355" y="1153680"/>
                      </a:lnTo>
                      <a:lnTo>
                        <a:pt x="1696355" y="2385305"/>
                      </a:lnTo>
                      <a:lnTo>
                        <a:pt x="597012" y="2385305"/>
                      </a:lnTo>
                      <a:lnTo>
                        <a:pt x="0" y="1867417"/>
                      </a:lnTo>
                      <a:lnTo>
                        <a:pt x="24718" y="1882363"/>
                      </a:lnTo>
                      <a:cubicBezTo>
                        <a:pt x="39554" y="1887308"/>
                        <a:pt x="59583" y="1891264"/>
                        <a:pt x="84805" y="1894232"/>
                      </a:cubicBezTo>
                      <a:cubicBezTo>
                        <a:pt x="110026" y="1897199"/>
                        <a:pt x="141430" y="1898683"/>
                        <a:pt x="179015" y="1898683"/>
                      </a:cubicBezTo>
                      <a:cubicBezTo>
                        <a:pt x="217590" y="1898683"/>
                        <a:pt x="249240" y="1897199"/>
                        <a:pt x="273968" y="1894232"/>
                      </a:cubicBezTo>
                      <a:cubicBezTo>
                        <a:pt x="298695" y="1891264"/>
                        <a:pt x="318476" y="1887308"/>
                        <a:pt x="333313" y="1882363"/>
                      </a:cubicBezTo>
                      <a:cubicBezTo>
                        <a:pt x="348149" y="1877417"/>
                        <a:pt x="358782" y="1870988"/>
                        <a:pt x="365211" y="1863075"/>
                      </a:cubicBezTo>
                      <a:cubicBezTo>
                        <a:pt x="371640" y="1855163"/>
                        <a:pt x="374854" y="1846261"/>
                        <a:pt x="374854" y="1836370"/>
                      </a:cubicBezTo>
                      <a:lnTo>
                        <a:pt x="374854" y="23373"/>
                      </a:lnTo>
                      <a:lnTo>
                        <a:pt x="366414" y="0"/>
                      </a:lnTo>
                      <a:close/>
                    </a:path>
                  </a:pathLst>
                </a:custGeom>
                <a:solidFill>
                  <a:srgbClr val="000000">
                    <a:alpha val="2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ctr">
                    <a:defRPr>
                      <a:solidFill>
                        <a:schemeClr val="lt1"/>
                      </a:solidFill>
                    </a:defRPr>
                  </a:lvl1pPr>
                  <a:lvl2pPr>
                    <a:defRPr>
                      <a:solidFill>
                        <a:schemeClr val="lt1"/>
                      </a:solidFill>
                    </a:defRPr>
                  </a:lvl2pPr>
                  <a:lvl3pPr>
                    <a:defRPr>
                      <a:solidFill>
                        <a:schemeClr val="lt1"/>
                      </a:solidFill>
                    </a:defRPr>
                  </a:lvl3pPr>
                  <a:lvl4pPr>
                    <a:defRPr>
                      <a:solidFill>
                        <a:schemeClr val="lt1"/>
                      </a:solidFill>
                    </a:defRPr>
                  </a:lvl4pPr>
                  <a:lvl5pPr>
                    <a:defRPr>
                      <a:solidFill>
                        <a:schemeClr val="lt1"/>
                      </a:solidFill>
                    </a:defRPr>
                  </a:lvl5pPr>
                  <a:lvl6pPr>
                    <a:defRPr>
                      <a:solidFill>
                        <a:schemeClr val="lt1"/>
                      </a:solidFill>
                    </a:defRPr>
                  </a:lvl6pPr>
                  <a:lvl7pPr>
                    <a:defRPr>
                      <a:solidFill>
                        <a:schemeClr val="lt1"/>
                      </a:solidFill>
                    </a:defRPr>
                  </a:lvl7pPr>
                  <a:lvl8pPr>
                    <a:defRPr>
                      <a:solidFill>
                        <a:schemeClr val="lt1"/>
                      </a:solidFill>
                    </a:defRPr>
                  </a:lvl8pPr>
                  <a:lvl9pPr>
                    <a:defRPr>
                      <a:solidFill>
                        <a:schemeClr val="lt1"/>
                      </a:solidFill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 46"/>
                <p:cNvSpPr/>
                <p:nvPr/>
              </p:nvSpPr>
              <p:spPr>
                <a:xfrm>
                  <a:off x="7559678" y="360190"/>
                  <a:ext cx="53530" cy="2082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1678" h="1937622">
                      <a:moveTo>
                        <a:pt x="195839" y="0"/>
                      </a:moveTo>
                      <a:cubicBezTo>
                        <a:pt x="234414" y="0"/>
                        <a:pt x="266064" y="1484"/>
                        <a:pt x="290792" y="4451"/>
                      </a:cubicBezTo>
                      <a:cubicBezTo>
                        <a:pt x="315519" y="7418"/>
                        <a:pt x="335300" y="11374"/>
                        <a:pt x="350137" y="16320"/>
                      </a:cubicBezTo>
                      <a:cubicBezTo>
                        <a:pt x="364973" y="21265"/>
                        <a:pt x="375606" y="27694"/>
                        <a:pt x="382035" y="35607"/>
                      </a:cubicBezTo>
                      <a:cubicBezTo>
                        <a:pt x="388464" y="43520"/>
                        <a:pt x="391678" y="52422"/>
                        <a:pt x="391678" y="62312"/>
                      </a:cubicBezTo>
                      <a:lnTo>
                        <a:pt x="391678" y="1875309"/>
                      </a:lnTo>
                      <a:cubicBezTo>
                        <a:pt x="391678" y="1885200"/>
                        <a:pt x="388464" y="1894102"/>
                        <a:pt x="382035" y="1902014"/>
                      </a:cubicBezTo>
                      <a:cubicBezTo>
                        <a:pt x="375606" y="1909927"/>
                        <a:pt x="364973" y="1916356"/>
                        <a:pt x="350137" y="1921302"/>
                      </a:cubicBezTo>
                      <a:cubicBezTo>
                        <a:pt x="335300" y="1926247"/>
                        <a:pt x="315519" y="1930203"/>
                        <a:pt x="290792" y="1933171"/>
                      </a:cubicBezTo>
                      <a:cubicBezTo>
                        <a:pt x="266064" y="1936138"/>
                        <a:pt x="234414" y="1937622"/>
                        <a:pt x="195839" y="1937622"/>
                      </a:cubicBezTo>
                      <a:cubicBezTo>
                        <a:pt x="158254" y="1937622"/>
                        <a:pt x="126850" y="1936138"/>
                        <a:pt x="101629" y="1933171"/>
                      </a:cubicBezTo>
                      <a:cubicBezTo>
                        <a:pt x="76407" y="1930203"/>
                        <a:pt x="56378" y="1926247"/>
                        <a:pt x="41542" y="1921302"/>
                      </a:cubicBezTo>
                      <a:cubicBezTo>
                        <a:pt x="26705" y="1916356"/>
                        <a:pt x="16073" y="1909927"/>
                        <a:pt x="9644" y="1902014"/>
                      </a:cubicBezTo>
                      <a:cubicBezTo>
                        <a:pt x="3215" y="1894102"/>
                        <a:pt x="0" y="1885200"/>
                        <a:pt x="0" y="1875309"/>
                      </a:cubicBezTo>
                      <a:lnTo>
                        <a:pt x="0" y="62312"/>
                      </a:lnTo>
                      <a:cubicBezTo>
                        <a:pt x="0" y="52422"/>
                        <a:pt x="3215" y="43520"/>
                        <a:pt x="9644" y="35607"/>
                      </a:cubicBezTo>
                      <a:cubicBezTo>
                        <a:pt x="16073" y="27694"/>
                        <a:pt x="26953" y="21265"/>
                        <a:pt x="42283" y="16320"/>
                      </a:cubicBezTo>
                      <a:cubicBezTo>
                        <a:pt x="57614" y="11374"/>
                        <a:pt x="77643" y="7418"/>
                        <a:pt x="102371" y="4451"/>
                      </a:cubicBezTo>
                      <a:cubicBezTo>
                        <a:pt x="127098" y="1484"/>
                        <a:pt x="158254" y="0"/>
                        <a:pt x="195839" y="0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6804248" y="297732"/>
                  <a:ext cx="413506" cy="322956"/>
                </a:xfrm>
                <a:prstGeom prst="rect">
                  <a:avLst/>
                </a:prstGeom>
                <a:solidFill>
                  <a:srgbClr val="FF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7034637" y="365159"/>
                  <a:ext cx="1354" cy="9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10" h="8597">
                      <a:moveTo>
                        <a:pt x="0" y="0"/>
                      </a:moveTo>
                      <a:lnTo>
                        <a:pt x="8707" y="5265"/>
                      </a:lnTo>
                      <a:lnTo>
                        <a:pt x="9910" y="85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ysClr val="windowText" lastClr="000000"/>
                </a:solidFill>
                <a:ln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39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6985914" y="366077"/>
                  <a:ext cx="231840" cy="254611"/>
                </a:xfrm>
                <a:custGeom>
                  <a:avLst/>
                  <a:gdLst>
                    <a:gd name="connsiteX0" fmla="*/ 366414 w 1696355"/>
                    <a:gd name="connsiteY0" fmla="*/ 0 h 2385305"/>
                    <a:gd name="connsiteX1" fmla="*/ 1696355 w 1696355"/>
                    <a:gd name="connsiteY1" fmla="*/ 1153680 h 2385305"/>
                    <a:gd name="connsiteX2" fmla="*/ 1696355 w 1696355"/>
                    <a:gd name="connsiteY2" fmla="*/ 2385305 h 2385305"/>
                    <a:gd name="connsiteX3" fmla="*/ 597012 w 1696355"/>
                    <a:gd name="connsiteY3" fmla="*/ 2385305 h 2385305"/>
                    <a:gd name="connsiteX4" fmla="*/ 0 w 1696355"/>
                    <a:gd name="connsiteY4" fmla="*/ 1867417 h 2385305"/>
                    <a:gd name="connsiteX5" fmla="*/ 24718 w 1696355"/>
                    <a:gd name="connsiteY5" fmla="*/ 1882363 h 2385305"/>
                    <a:gd name="connsiteX6" fmla="*/ 84805 w 1696355"/>
                    <a:gd name="connsiteY6" fmla="*/ 1894232 h 2385305"/>
                    <a:gd name="connsiteX7" fmla="*/ 179015 w 1696355"/>
                    <a:gd name="connsiteY7" fmla="*/ 1898683 h 2385305"/>
                    <a:gd name="connsiteX8" fmla="*/ 273968 w 1696355"/>
                    <a:gd name="connsiteY8" fmla="*/ 1894232 h 2385305"/>
                    <a:gd name="connsiteX9" fmla="*/ 333313 w 1696355"/>
                    <a:gd name="connsiteY9" fmla="*/ 1882363 h 2385305"/>
                    <a:gd name="connsiteX10" fmla="*/ 365211 w 1696355"/>
                    <a:gd name="connsiteY10" fmla="*/ 1863075 h 2385305"/>
                    <a:gd name="connsiteX11" fmla="*/ 374854 w 1696355"/>
                    <a:gd name="connsiteY11" fmla="*/ 1836370 h 2385305"/>
                    <a:gd name="connsiteX12" fmla="*/ 374854 w 1696355"/>
                    <a:gd name="connsiteY12" fmla="*/ 23373 h 2385305"/>
                    <a:gd name="connsiteX13" fmla="*/ 366414 w 1696355"/>
                    <a:gd name="connsiteY13" fmla="*/ 0 h 23853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696355" h="2385305">
                      <a:moveTo>
                        <a:pt x="366414" y="0"/>
                      </a:moveTo>
                      <a:lnTo>
                        <a:pt x="1696355" y="1153680"/>
                      </a:lnTo>
                      <a:lnTo>
                        <a:pt x="1696355" y="2385305"/>
                      </a:lnTo>
                      <a:lnTo>
                        <a:pt x="597012" y="2385305"/>
                      </a:lnTo>
                      <a:lnTo>
                        <a:pt x="0" y="1867417"/>
                      </a:lnTo>
                      <a:lnTo>
                        <a:pt x="24718" y="1882363"/>
                      </a:lnTo>
                      <a:cubicBezTo>
                        <a:pt x="39554" y="1887308"/>
                        <a:pt x="59583" y="1891264"/>
                        <a:pt x="84805" y="1894232"/>
                      </a:cubicBezTo>
                      <a:cubicBezTo>
                        <a:pt x="110026" y="1897199"/>
                        <a:pt x="141430" y="1898683"/>
                        <a:pt x="179015" y="1898683"/>
                      </a:cubicBezTo>
                      <a:cubicBezTo>
                        <a:pt x="217590" y="1898683"/>
                        <a:pt x="249240" y="1897199"/>
                        <a:pt x="273968" y="1894232"/>
                      </a:cubicBezTo>
                      <a:cubicBezTo>
                        <a:pt x="298695" y="1891264"/>
                        <a:pt x="318476" y="1887308"/>
                        <a:pt x="333313" y="1882363"/>
                      </a:cubicBezTo>
                      <a:cubicBezTo>
                        <a:pt x="348149" y="1877417"/>
                        <a:pt x="358782" y="1870988"/>
                        <a:pt x="365211" y="1863075"/>
                      </a:cubicBezTo>
                      <a:cubicBezTo>
                        <a:pt x="371640" y="1855163"/>
                        <a:pt x="374854" y="1846261"/>
                        <a:pt x="374854" y="1836370"/>
                      </a:cubicBezTo>
                      <a:lnTo>
                        <a:pt x="374854" y="23373"/>
                      </a:lnTo>
                      <a:lnTo>
                        <a:pt x="366414" y="0"/>
                      </a:lnTo>
                      <a:close/>
                    </a:path>
                  </a:pathLst>
                </a:custGeom>
                <a:solidFill>
                  <a:srgbClr val="000000">
                    <a:alpha val="2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>
                  <a:defPPr>
                    <a:defRPr lang="en-US"/>
                  </a:defPPr>
                  <a:lvl1pPr algn="ctr">
                    <a:defRPr>
                      <a:solidFill>
                        <a:schemeClr val="lt1"/>
                      </a:solidFill>
                    </a:defRPr>
                  </a:lvl1pPr>
                  <a:lvl2pPr>
                    <a:defRPr>
                      <a:solidFill>
                        <a:schemeClr val="lt1"/>
                      </a:solidFill>
                    </a:defRPr>
                  </a:lvl2pPr>
                  <a:lvl3pPr>
                    <a:defRPr>
                      <a:solidFill>
                        <a:schemeClr val="lt1"/>
                      </a:solidFill>
                    </a:defRPr>
                  </a:lvl3pPr>
                  <a:lvl4pPr>
                    <a:defRPr>
                      <a:solidFill>
                        <a:schemeClr val="lt1"/>
                      </a:solidFill>
                    </a:defRPr>
                  </a:lvl4pPr>
                  <a:lvl5pPr>
                    <a:defRPr>
                      <a:solidFill>
                        <a:schemeClr val="lt1"/>
                      </a:solidFill>
                    </a:defRPr>
                  </a:lvl5pPr>
                  <a:lvl6pPr>
                    <a:defRPr>
                      <a:solidFill>
                        <a:schemeClr val="lt1"/>
                      </a:solidFill>
                    </a:defRPr>
                  </a:lvl6pPr>
                  <a:lvl7pPr>
                    <a:defRPr>
                      <a:solidFill>
                        <a:schemeClr val="lt1"/>
                      </a:solidFill>
                    </a:defRPr>
                  </a:lvl7pPr>
                  <a:lvl8pPr>
                    <a:defRPr>
                      <a:solidFill>
                        <a:schemeClr val="lt1"/>
                      </a:solidFill>
                    </a:defRPr>
                  </a:lvl8pPr>
                  <a:lvl9pPr>
                    <a:defRPr>
                      <a:solidFill>
                        <a:schemeClr val="lt1"/>
                      </a:solidFill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" name="Freeform 36"/>
                <p:cNvSpPr/>
                <p:nvPr/>
              </p:nvSpPr>
              <p:spPr>
                <a:xfrm>
                  <a:off x="6983614" y="361920"/>
                  <a:ext cx="53530" cy="206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1678" h="1937622">
                      <a:moveTo>
                        <a:pt x="195839" y="0"/>
                      </a:moveTo>
                      <a:cubicBezTo>
                        <a:pt x="234414" y="0"/>
                        <a:pt x="266064" y="1484"/>
                        <a:pt x="290792" y="4451"/>
                      </a:cubicBezTo>
                      <a:cubicBezTo>
                        <a:pt x="315519" y="7418"/>
                        <a:pt x="335300" y="11374"/>
                        <a:pt x="350137" y="16320"/>
                      </a:cubicBezTo>
                      <a:cubicBezTo>
                        <a:pt x="364973" y="21265"/>
                        <a:pt x="375606" y="27694"/>
                        <a:pt x="382035" y="35607"/>
                      </a:cubicBezTo>
                      <a:cubicBezTo>
                        <a:pt x="388464" y="43520"/>
                        <a:pt x="391678" y="52422"/>
                        <a:pt x="391678" y="62312"/>
                      </a:cubicBezTo>
                      <a:lnTo>
                        <a:pt x="391678" y="1875309"/>
                      </a:lnTo>
                      <a:cubicBezTo>
                        <a:pt x="391678" y="1885200"/>
                        <a:pt x="388464" y="1894102"/>
                        <a:pt x="382035" y="1902014"/>
                      </a:cubicBezTo>
                      <a:cubicBezTo>
                        <a:pt x="375606" y="1909927"/>
                        <a:pt x="364973" y="1916356"/>
                        <a:pt x="350137" y="1921302"/>
                      </a:cubicBezTo>
                      <a:cubicBezTo>
                        <a:pt x="335300" y="1926247"/>
                        <a:pt x="315519" y="1930203"/>
                        <a:pt x="290792" y="1933171"/>
                      </a:cubicBezTo>
                      <a:cubicBezTo>
                        <a:pt x="266064" y="1936138"/>
                        <a:pt x="234414" y="1937622"/>
                        <a:pt x="195839" y="1937622"/>
                      </a:cubicBezTo>
                      <a:cubicBezTo>
                        <a:pt x="158254" y="1937622"/>
                        <a:pt x="126850" y="1936138"/>
                        <a:pt x="101629" y="1933171"/>
                      </a:cubicBezTo>
                      <a:cubicBezTo>
                        <a:pt x="76407" y="1930203"/>
                        <a:pt x="56378" y="1926247"/>
                        <a:pt x="41542" y="1921302"/>
                      </a:cubicBezTo>
                      <a:cubicBezTo>
                        <a:pt x="26705" y="1916356"/>
                        <a:pt x="16073" y="1909927"/>
                        <a:pt x="9644" y="1902014"/>
                      </a:cubicBezTo>
                      <a:cubicBezTo>
                        <a:pt x="3215" y="1894102"/>
                        <a:pt x="0" y="1885200"/>
                        <a:pt x="0" y="1875309"/>
                      </a:cubicBezTo>
                      <a:lnTo>
                        <a:pt x="0" y="62312"/>
                      </a:lnTo>
                      <a:cubicBezTo>
                        <a:pt x="0" y="52422"/>
                        <a:pt x="3215" y="43520"/>
                        <a:pt x="9644" y="35607"/>
                      </a:cubicBezTo>
                      <a:cubicBezTo>
                        <a:pt x="16073" y="27694"/>
                        <a:pt x="26953" y="21265"/>
                        <a:pt x="42283" y="16320"/>
                      </a:cubicBezTo>
                      <a:cubicBezTo>
                        <a:pt x="57614" y="11374"/>
                        <a:pt x="77643" y="7418"/>
                        <a:pt x="102371" y="4451"/>
                      </a:cubicBezTo>
                      <a:cubicBezTo>
                        <a:pt x="127098" y="1484"/>
                        <a:pt x="158254" y="0"/>
                        <a:pt x="195839" y="0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6553300" y="297732"/>
                  <a:ext cx="322956" cy="322956"/>
                </a:xfrm>
                <a:prstGeom prst="rect">
                  <a:avLst/>
                </a:prstGeom>
                <a:solidFill>
                  <a:srgbClr val="FF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29"/>
                <p:cNvSpPr/>
                <p:nvPr/>
              </p:nvSpPr>
              <p:spPr>
                <a:xfrm>
                  <a:off x="6672718" y="365933"/>
                  <a:ext cx="203538" cy="254755"/>
                </a:xfrm>
                <a:custGeom>
                  <a:avLst/>
                  <a:gdLst>
                    <a:gd name="connsiteX0" fmla="*/ 337520 w 1906835"/>
                    <a:gd name="connsiteY0" fmla="*/ 0 h 2386656"/>
                    <a:gd name="connsiteX1" fmla="*/ 1906835 w 1906835"/>
                    <a:gd name="connsiteY1" fmla="*/ 1361328 h 2386656"/>
                    <a:gd name="connsiteX2" fmla="*/ 1906835 w 1906835"/>
                    <a:gd name="connsiteY2" fmla="*/ 2386656 h 2386656"/>
                    <a:gd name="connsiteX3" fmla="*/ 596632 w 1906835"/>
                    <a:gd name="connsiteY3" fmla="*/ 2386656 h 2386656"/>
                    <a:gd name="connsiteX4" fmla="*/ 0 w 1906835"/>
                    <a:gd name="connsiteY4" fmla="*/ 1869098 h 2386656"/>
                    <a:gd name="connsiteX5" fmla="*/ 25428 w 1906835"/>
                    <a:gd name="connsiteY5" fmla="*/ 1883899 h 2386656"/>
                    <a:gd name="connsiteX6" fmla="*/ 70493 w 1906835"/>
                    <a:gd name="connsiteY6" fmla="*/ 1891132 h 2386656"/>
                    <a:gd name="connsiteX7" fmla="*/ 950286 w 1906835"/>
                    <a:gd name="connsiteY7" fmla="*/ 1891132 h 2386656"/>
                    <a:gd name="connsiteX8" fmla="*/ 976250 w 1906835"/>
                    <a:gd name="connsiteY8" fmla="*/ 1882230 h 2386656"/>
                    <a:gd name="connsiteX9" fmla="*/ 994795 w 1906835"/>
                    <a:gd name="connsiteY9" fmla="*/ 1853299 h 2386656"/>
                    <a:gd name="connsiteX10" fmla="*/ 1005922 w 1906835"/>
                    <a:gd name="connsiteY10" fmla="*/ 1802856 h 2386656"/>
                    <a:gd name="connsiteX11" fmla="*/ 1009631 w 1906835"/>
                    <a:gd name="connsiteY11" fmla="*/ 1727932 h 2386656"/>
                    <a:gd name="connsiteX12" fmla="*/ 1005922 w 1906835"/>
                    <a:gd name="connsiteY12" fmla="*/ 1653009 h 2386656"/>
                    <a:gd name="connsiteX13" fmla="*/ 994795 w 1906835"/>
                    <a:gd name="connsiteY13" fmla="*/ 1604049 h 2386656"/>
                    <a:gd name="connsiteX14" fmla="*/ 976250 w 1906835"/>
                    <a:gd name="connsiteY14" fmla="*/ 1577344 h 2386656"/>
                    <a:gd name="connsiteX15" fmla="*/ 950286 w 1906835"/>
                    <a:gd name="connsiteY15" fmla="*/ 1569184 h 2386656"/>
                    <a:gd name="connsiteX16" fmla="*/ 346448 w 1906835"/>
                    <a:gd name="connsiteY16" fmla="*/ 1569184 h 2386656"/>
                    <a:gd name="connsiteX17" fmla="*/ 346448 w 1906835"/>
                    <a:gd name="connsiteY17" fmla="*/ 24724 h 2386656"/>
                    <a:gd name="connsiteX18" fmla="*/ 337520 w 1906835"/>
                    <a:gd name="connsiteY18" fmla="*/ 0 h 2386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1906835" h="2386656">
                      <a:moveTo>
                        <a:pt x="337520" y="0"/>
                      </a:moveTo>
                      <a:lnTo>
                        <a:pt x="1906835" y="1361328"/>
                      </a:lnTo>
                      <a:lnTo>
                        <a:pt x="1906835" y="2386656"/>
                      </a:lnTo>
                      <a:lnTo>
                        <a:pt x="596632" y="2386656"/>
                      </a:lnTo>
                      <a:lnTo>
                        <a:pt x="0" y="1869098"/>
                      </a:lnTo>
                      <a:lnTo>
                        <a:pt x="25428" y="1883899"/>
                      </a:lnTo>
                      <a:cubicBezTo>
                        <a:pt x="39151" y="1888721"/>
                        <a:pt x="54173" y="1891132"/>
                        <a:pt x="70493" y="1891132"/>
                      </a:cubicBezTo>
                      <a:lnTo>
                        <a:pt x="950286" y="1891132"/>
                      </a:lnTo>
                      <a:cubicBezTo>
                        <a:pt x="960177" y="1891132"/>
                        <a:pt x="968831" y="1888164"/>
                        <a:pt x="976250" y="1882230"/>
                      </a:cubicBezTo>
                      <a:cubicBezTo>
                        <a:pt x="983668" y="1876295"/>
                        <a:pt x="989850" y="1866652"/>
                        <a:pt x="994795" y="1853299"/>
                      </a:cubicBezTo>
                      <a:cubicBezTo>
                        <a:pt x="999740" y="1839946"/>
                        <a:pt x="1003449" y="1823132"/>
                        <a:pt x="1005922" y="1802856"/>
                      </a:cubicBezTo>
                      <a:cubicBezTo>
                        <a:pt x="1008395" y="1782579"/>
                        <a:pt x="1009631" y="1757605"/>
                        <a:pt x="1009631" y="1727932"/>
                      </a:cubicBezTo>
                      <a:cubicBezTo>
                        <a:pt x="1009631" y="1698260"/>
                        <a:pt x="1008395" y="1673285"/>
                        <a:pt x="1005922" y="1653009"/>
                      </a:cubicBezTo>
                      <a:cubicBezTo>
                        <a:pt x="1003449" y="1632733"/>
                        <a:pt x="999740" y="1616413"/>
                        <a:pt x="994795" y="1604049"/>
                      </a:cubicBezTo>
                      <a:cubicBezTo>
                        <a:pt x="989850" y="1591685"/>
                        <a:pt x="983668" y="1582784"/>
                        <a:pt x="976250" y="1577344"/>
                      </a:cubicBezTo>
                      <a:cubicBezTo>
                        <a:pt x="968831" y="1571904"/>
                        <a:pt x="960177" y="1569184"/>
                        <a:pt x="950286" y="1569184"/>
                      </a:cubicBezTo>
                      <a:lnTo>
                        <a:pt x="346448" y="1569184"/>
                      </a:lnTo>
                      <a:lnTo>
                        <a:pt x="346448" y="24724"/>
                      </a:lnTo>
                      <a:lnTo>
                        <a:pt x="337520" y="0"/>
                      </a:lnTo>
                      <a:close/>
                    </a:path>
                  </a:pathLst>
                </a:custGeom>
                <a:solidFill>
                  <a:srgbClr val="000000">
                    <a:alpha val="2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Freeform 30"/>
                <p:cNvSpPr/>
                <p:nvPr/>
              </p:nvSpPr>
              <p:spPr>
                <a:xfrm>
                  <a:off x="6667890" y="361920"/>
                  <a:ext cx="112597" cy="205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4861" h="1928720">
                      <a:moveTo>
                        <a:pt x="195839" y="0"/>
                      </a:moveTo>
                      <a:cubicBezTo>
                        <a:pt x="234414" y="0"/>
                        <a:pt x="266064" y="1484"/>
                        <a:pt x="290792" y="4451"/>
                      </a:cubicBezTo>
                      <a:cubicBezTo>
                        <a:pt x="315519" y="7418"/>
                        <a:pt x="335301" y="11374"/>
                        <a:pt x="350137" y="16320"/>
                      </a:cubicBezTo>
                      <a:cubicBezTo>
                        <a:pt x="364973" y="21265"/>
                        <a:pt x="375606" y="27694"/>
                        <a:pt x="382035" y="35607"/>
                      </a:cubicBezTo>
                      <a:cubicBezTo>
                        <a:pt x="388464" y="43520"/>
                        <a:pt x="391678" y="52422"/>
                        <a:pt x="391678" y="62312"/>
                      </a:cubicBezTo>
                      <a:lnTo>
                        <a:pt x="391678" y="1606772"/>
                      </a:lnTo>
                      <a:lnTo>
                        <a:pt x="995516" y="1606772"/>
                      </a:lnTo>
                      <a:cubicBezTo>
                        <a:pt x="1005407" y="1606772"/>
                        <a:pt x="1014061" y="1609492"/>
                        <a:pt x="1021480" y="1614932"/>
                      </a:cubicBezTo>
                      <a:cubicBezTo>
                        <a:pt x="1028898" y="1620372"/>
                        <a:pt x="1035080" y="1629273"/>
                        <a:pt x="1040025" y="1641637"/>
                      </a:cubicBezTo>
                      <a:cubicBezTo>
                        <a:pt x="1044970" y="1654001"/>
                        <a:pt x="1048679" y="1670321"/>
                        <a:pt x="1051152" y="1690597"/>
                      </a:cubicBezTo>
                      <a:cubicBezTo>
                        <a:pt x="1053625" y="1710873"/>
                        <a:pt x="1054861" y="1735848"/>
                        <a:pt x="1054861" y="1765520"/>
                      </a:cubicBezTo>
                      <a:cubicBezTo>
                        <a:pt x="1054861" y="1795193"/>
                        <a:pt x="1053625" y="1820167"/>
                        <a:pt x="1051152" y="1840444"/>
                      </a:cubicBezTo>
                      <a:cubicBezTo>
                        <a:pt x="1048679" y="1860720"/>
                        <a:pt x="1044970" y="1877534"/>
                        <a:pt x="1040025" y="1890887"/>
                      </a:cubicBezTo>
                      <a:cubicBezTo>
                        <a:pt x="1035080" y="1904240"/>
                        <a:pt x="1028898" y="1913883"/>
                        <a:pt x="1021480" y="1919818"/>
                      </a:cubicBezTo>
                      <a:cubicBezTo>
                        <a:pt x="1014061" y="1925752"/>
                        <a:pt x="1005407" y="1928720"/>
                        <a:pt x="995516" y="1928720"/>
                      </a:cubicBezTo>
                      <a:lnTo>
                        <a:pt x="115723" y="1928720"/>
                      </a:lnTo>
                      <a:cubicBezTo>
                        <a:pt x="83083" y="1928720"/>
                        <a:pt x="55636" y="1919076"/>
                        <a:pt x="33382" y="1899789"/>
                      </a:cubicBezTo>
                      <a:cubicBezTo>
                        <a:pt x="11127" y="1880502"/>
                        <a:pt x="0" y="1849098"/>
                        <a:pt x="0" y="1805578"/>
                      </a:cubicBezTo>
                      <a:lnTo>
                        <a:pt x="0" y="62312"/>
                      </a:lnTo>
                      <a:cubicBezTo>
                        <a:pt x="0" y="52422"/>
                        <a:pt x="3215" y="43520"/>
                        <a:pt x="9644" y="35607"/>
                      </a:cubicBezTo>
                      <a:cubicBezTo>
                        <a:pt x="16073" y="27694"/>
                        <a:pt x="26705" y="21265"/>
                        <a:pt x="41542" y="16320"/>
                      </a:cubicBezTo>
                      <a:cubicBezTo>
                        <a:pt x="56378" y="11374"/>
                        <a:pt x="76407" y="7418"/>
                        <a:pt x="101629" y="4451"/>
                      </a:cubicBezTo>
                      <a:cubicBezTo>
                        <a:pt x="126850" y="1484"/>
                        <a:pt x="158254" y="0"/>
                        <a:pt x="195839" y="0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6300192" y="295572"/>
                  <a:ext cx="325116" cy="325116"/>
                </a:xfrm>
                <a:prstGeom prst="rect">
                  <a:avLst/>
                </a:prstGeom>
                <a:solidFill>
                  <a:srgbClr val="FF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" name="Freeform 25"/>
                <p:cNvSpPr/>
                <p:nvPr/>
              </p:nvSpPr>
              <p:spPr>
                <a:xfrm>
                  <a:off x="6374069" y="365959"/>
                  <a:ext cx="251239" cy="254729"/>
                </a:xfrm>
                <a:custGeom>
                  <a:avLst/>
                  <a:gdLst>
                    <a:gd name="connsiteX0" fmla="*/ 804405 w 2338075"/>
                    <a:gd name="connsiteY0" fmla="*/ 321667 h 2370551"/>
                    <a:gd name="connsiteX1" fmla="*/ 805889 w 2338075"/>
                    <a:gd name="connsiteY1" fmla="*/ 321667 h 2370551"/>
                    <a:gd name="connsiteX2" fmla="*/ 1077393 w 2338075"/>
                    <a:gd name="connsiteY2" fmla="*/ 1137663 h 2370551"/>
                    <a:gd name="connsiteX3" fmla="*/ 532901 w 2338075"/>
                    <a:gd name="connsiteY3" fmla="*/ 1137663 h 2370551"/>
                    <a:gd name="connsiteX4" fmla="*/ 1080225 w 2338075"/>
                    <a:gd name="connsiteY4" fmla="*/ 0 h 2370551"/>
                    <a:gd name="connsiteX5" fmla="*/ 2338075 w 2338075"/>
                    <a:gd name="connsiteY5" fmla="*/ 1091143 h 2370551"/>
                    <a:gd name="connsiteX6" fmla="*/ 2338075 w 2338075"/>
                    <a:gd name="connsiteY6" fmla="*/ 2370551 h 2370551"/>
                    <a:gd name="connsiteX7" fmla="*/ 568165 w 2338075"/>
                    <a:gd name="connsiteY7" fmla="*/ 2370551 h 2370551"/>
                    <a:gd name="connsiteX8" fmla="*/ 0 w 2338075"/>
                    <a:gd name="connsiteY8" fmla="*/ 1877687 h 2370551"/>
                    <a:gd name="connsiteX9" fmla="*/ 7697 w 2338075"/>
                    <a:gd name="connsiteY9" fmla="*/ 1879480 h 2370551"/>
                    <a:gd name="connsiteX10" fmla="*/ 114518 w 2338075"/>
                    <a:gd name="connsiteY10" fmla="*/ 1883931 h 2370551"/>
                    <a:gd name="connsiteX11" fmla="*/ 217630 w 2338075"/>
                    <a:gd name="connsiteY11" fmla="*/ 1880963 h 2370551"/>
                    <a:gd name="connsiteX12" fmla="*/ 278459 w 2338075"/>
                    <a:gd name="connsiteY12" fmla="*/ 1869836 h 2370551"/>
                    <a:gd name="connsiteX13" fmla="*/ 309615 w 2338075"/>
                    <a:gd name="connsiteY13" fmla="*/ 1847582 h 2370551"/>
                    <a:gd name="connsiteX14" fmla="*/ 325194 w 2338075"/>
                    <a:gd name="connsiteY14" fmla="*/ 1812716 h 2370551"/>
                    <a:gd name="connsiteX15" fmla="*/ 446851 w 2338075"/>
                    <a:gd name="connsiteY15" fmla="*/ 1437358 h 2370551"/>
                    <a:gd name="connsiteX16" fmla="*/ 1167896 w 2338075"/>
                    <a:gd name="connsiteY16" fmla="*/ 1437358 h 2370551"/>
                    <a:gd name="connsiteX17" fmla="*/ 1296972 w 2338075"/>
                    <a:gd name="connsiteY17" fmla="*/ 1823102 h 2370551"/>
                    <a:gd name="connsiteX18" fmla="*/ 1311808 w 2338075"/>
                    <a:gd name="connsiteY18" fmla="*/ 1854258 h 2370551"/>
                    <a:gd name="connsiteX19" fmla="*/ 1342964 w 2338075"/>
                    <a:gd name="connsiteY19" fmla="*/ 1872803 h 2370551"/>
                    <a:gd name="connsiteX20" fmla="*/ 1407502 w 2338075"/>
                    <a:gd name="connsiteY20" fmla="*/ 1881705 h 2370551"/>
                    <a:gd name="connsiteX21" fmla="*/ 1525451 w 2338075"/>
                    <a:gd name="connsiteY21" fmla="*/ 1883931 h 2370551"/>
                    <a:gd name="connsiteX22" fmla="*/ 1639690 w 2338075"/>
                    <a:gd name="connsiteY22" fmla="*/ 1880221 h 2370551"/>
                    <a:gd name="connsiteX23" fmla="*/ 1697552 w 2338075"/>
                    <a:gd name="connsiteY23" fmla="*/ 1860934 h 2370551"/>
                    <a:gd name="connsiteX24" fmla="*/ 1709421 w 2338075"/>
                    <a:gd name="connsiteY24" fmla="*/ 1814200 h 2370551"/>
                    <a:gd name="connsiteX25" fmla="*/ 1687166 w 2338075"/>
                    <a:gd name="connsiteY25" fmla="*/ 1729633 h 2370551"/>
                    <a:gd name="connsiteX26" fmla="*/ 1093714 w 2338075"/>
                    <a:gd name="connsiteY26" fmla="*/ 27909 h 23705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2338075" h="2370551">
                      <a:moveTo>
                        <a:pt x="804405" y="321667"/>
                      </a:moveTo>
                      <a:lnTo>
                        <a:pt x="805889" y="321667"/>
                      </a:lnTo>
                      <a:lnTo>
                        <a:pt x="1077393" y="1137663"/>
                      </a:lnTo>
                      <a:lnTo>
                        <a:pt x="532901" y="1137663"/>
                      </a:lnTo>
                      <a:close/>
                      <a:moveTo>
                        <a:pt x="1080225" y="0"/>
                      </a:moveTo>
                      <a:lnTo>
                        <a:pt x="2338075" y="1091143"/>
                      </a:lnTo>
                      <a:lnTo>
                        <a:pt x="2338075" y="2370551"/>
                      </a:lnTo>
                      <a:lnTo>
                        <a:pt x="568165" y="2370551"/>
                      </a:lnTo>
                      <a:lnTo>
                        <a:pt x="0" y="1877687"/>
                      </a:lnTo>
                      <a:lnTo>
                        <a:pt x="7697" y="1879480"/>
                      </a:lnTo>
                      <a:cubicBezTo>
                        <a:pt x="33413" y="1882447"/>
                        <a:pt x="69020" y="1883931"/>
                        <a:pt x="114518" y="1883931"/>
                      </a:cubicBezTo>
                      <a:cubicBezTo>
                        <a:pt x="157049" y="1883931"/>
                        <a:pt x="191420" y="1882941"/>
                        <a:pt x="217630" y="1880963"/>
                      </a:cubicBezTo>
                      <a:cubicBezTo>
                        <a:pt x="243841" y="1878985"/>
                        <a:pt x="264117" y="1875276"/>
                        <a:pt x="278459" y="1869836"/>
                      </a:cubicBezTo>
                      <a:cubicBezTo>
                        <a:pt x="292801" y="1864396"/>
                        <a:pt x="303186" y="1856978"/>
                        <a:pt x="309615" y="1847582"/>
                      </a:cubicBezTo>
                      <a:cubicBezTo>
                        <a:pt x="316045" y="1838185"/>
                        <a:pt x="321237" y="1826563"/>
                        <a:pt x="325194" y="1812716"/>
                      </a:cubicBezTo>
                      <a:lnTo>
                        <a:pt x="446851" y="1437358"/>
                      </a:lnTo>
                      <a:lnTo>
                        <a:pt x="1167896" y="1437358"/>
                      </a:lnTo>
                      <a:lnTo>
                        <a:pt x="1296972" y="1823102"/>
                      </a:lnTo>
                      <a:cubicBezTo>
                        <a:pt x="1300928" y="1835960"/>
                        <a:pt x="1305873" y="1846345"/>
                        <a:pt x="1311808" y="1854258"/>
                      </a:cubicBezTo>
                      <a:cubicBezTo>
                        <a:pt x="1317742" y="1862171"/>
                        <a:pt x="1328128" y="1868352"/>
                        <a:pt x="1342964" y="1872803"/>
                      </a:cubicBezTo>
                      <a:cubicBezTo>
                        <a:pt x="1357800" y="1877254"/>
                        <a:pt x="1379313" y="1880221"/>
                        <a:pt x="1407502" y="1881705"/>
                      </a:cubicBezTo>
                      <a:cubicBezTo>
                        <a:pt x="1435691" y="1883189"/>
                        <a:pt x="1475007" y="1883931"/>
                        <a:pt x="1525451" y="1883931"/>
                      </a:cubicBezTo>
                      <a:cubicBezTo>
                        <a:pt x="1573916" y="1883931"/>
                        <a:pt x="1611996" y="1882694"/>
                        <a:pt x="1639690" y="1880221"/>
                      </a:cubicBezTo>
                      <a:cubicBezTo>
                        <a:pt x="1667385" y="1877749"/>
                        <a:pt x="1686672" y="1871320"/>
                        <a:pt x="1697552" y="1860934"/>
                      </a:cubicBezTo>
                      <a:cubicBezTo>
                        <a:pt x="1708432" y="1850549"/>
                        <a:pt x="1712388" y="1834971"/>
                        <a:pt x="1709421" y="1814200"/>
                      </a:cubicBezTo>
                      <a:cubicBezTo>
                        <a:pt x="1706454" y="1793429"/>
                        <a:pt x="1699035" y="1765240"/>
                        <a:pt x="1687166" y="1729633"/>
                      </a:cubicBezTo>
                      <a:lnTo>
                        <a:pt x="1093714" y="27909"/>
                      </a:lnTo>
                      <a:close/>
                    </a:path>
                  </a:pathLst>
                </a:custGeom>
                <a:solidFill>
                  <a:srgbClr val="000000">
                    <a:alpha val="2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6367930" y="360190"/>
                  <a:ext cx="189928" cy="2082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67501" h="1937622">
                      <a:moveTo>
                        <a:pt x="867468" y="0"/>
                      </a:moveTo>
                      <a:cubicBezTo>
                        <a:pt x="925824" y="0"/>
                        <a:pt x="972311" y="742"/>
                        <a:pt x="1006929" y="2225"/>
                      </a:cubicBezTo>
                      <a:cubicBezTo>
                        <a:pt x="1041547" y="3709"/>
                        <a:pt x="1068500" y="7171"/>
                        <a:pt x="1087787" y="12611"/>
                      </a:cubicBezTo>
                      <a:cubicBezTo>
                        <a:pt x="1107074" y="18051"/>
                        <a:pt x="1120921" y="26211"/>
                        <a:pt x="1129329" y="37091"/>
                      </a:cubicBezTo>
                      <a:cubicBezTo>
                        <a:pt x="1137736" y="47971"/>
                        <a:pt x="1144907" y="62807"/>
                        <a:pt x="1150841" y="81600"/>
                      </a:cubicBezTo>
                      <a:lnTo>
                        <a:pt x="1744293" y="1783324"/>
                      </a:lnTo>
                      <a:cubicBezTo>
                        <a:pt x="1756162" y="1818931"/>
                        <a:pt x="1763581" y="1847120"/>
                        <a:pt x="1766548" y="1867891"/>
                      </a:cubicBezTo>
                      <a:cubicBezTo>
                        <a:pt x="1769515" y="1888662"/>
                        <a:pt x="1765559" y="1904240"/>
                        <a:pt x="1754679" y="1914625"/>
                      </a:cubicBezTo>
                      <a:cubicBezTo>
                        <a:pt x="1743799" y="1925011"/>
                        <a:pt x="1724512" y="1931440"/>
                        <a:pt x="1696817" y="1933912"/>
                      </a:cubicBezTo>
                      <a:cubicBezTo>
                        <a:pt x="1669123" y="1936385"/>
                        <a:pt x="1631043" y="1937622"/>
                        <a:pt x="1582578" y="1937622"/>
                      </a:cubicBezTo>
                      <a:cubicBezTo>
                        <a:pt x="1532134" y="1937622"/>
                        <a:pt x="1492818" y="1936880"/>
                        <a:pt x="1464629" y="1935396"/>
                      </a:cubicBezTo>
                      <a:cubicBezTo>
                        <a:pt x="1436440" y="1933912"/>
                        <a:pt x="1414927" y="1930945"/>
                        <a:pt x="1400091" y="1926494"/>
                      </a:cubicBezTo>
                      <a:cubicBezTo>
                        <a:pt x="1385255" y="1922043"/>
                        <a:pt x="1374869" y="1915862"/>
                        <a:pt x="1368935" y="1907949"/>
                      </a:cubicBezTo>
                      <a:cubicBezTo>
                        <a:pt x="1363000" y="1900036"/>
                        <a:pt x="1358055" y="1889651"/>
                        <a:pt x="1354099" y="1876793"/>
                      </a:cubicBezTo>
                      <a:lnTo>
                        <a:pt x="1225023" y="1491049"/>
                      </a:lnTo>
                      <a:lnTo>
                        <a:pt x="503978" y="1491049"/>
                      </a:lnTo>
                      <a:lnTo>
                        <a:pt x="382321" y="1866407"/>
                      </a:lnTo>
                      <a:cubicBezTo>
                        <a:pt x="378364" y="1880254"/>
                        <a:pt x="373172" y="1891876"/>
                        <a:pt x="366742" y="1901273"/>
                      </a:cubicBezTo>
                      <a:cubicBezTo>
                        <a:pt x="360313" y="1910669"/>
                        <a:pt x="349928" y="1918087"/>
                        <a:pt x="335586" y="1923527"/>
                      </a:cubicBezTo>
                      <a:cubicBezTo>
                        <a:pt x="321244" y="1928967"/>
                        <a:pt x="300968" y="1932676"/>
                        <a:pt x="274757" y="1934654"/>
                      </a:cubicBezTo>
                      <a:cubicBezTo>
                        <a:pt x="248547" y="1936632"/>
                        <a:pt x="214176" y="1937622"/>
                        <a:pt x="171645" y="1937622"/>
                      </a:cubicBezTo>
                      <a:cubicBezTo>
                        <a:pt x="126147" y="1937622"/>
                        <a:pt x="90540" y="1936138"/>
                        <a:pt x="64824" y="1933171"/>
                      </a:cubicBezTo>
                      <a:cubicBezTo>
                        <a:pt x="39107" y="1930203"/>
                        <a:pt x="21304" y="1923032"/>
                        <a:pt x="11413" y="1911658"/>
                      </a:cubicBezTo>
                      <a:cubicBezTo>
                        <a:pt x="1522" y="1900283"/>
                        <a:pt x="-1940" y="1884211"/>
                        <a:pt x="1027" y="1863440"/>
                      </a:cubicBezTo>
                      <a:cubicBezTo>
                        <a:pt x="3995" y="1842669"/>
                        <a:pt x="11413" y="1814975"/>
                        <a:pt x="23282" y="1780357"/>
                      </a:cubicBezTo>
                      <a:lnTo>
                        <a:pt x="615251" y="77149"/>
                      </a:lnTo>
                      <a:cubicBezTo>
                        <a:pt x="621185" y="60334"/>
                        <a:pt x="628109" y="46734"/>
                        <a:pt x="636021" y="36349"/>
                      </a:cubicBezTo>
                      <a:cubicBezTo>
                        <a:pt x="643934" y="25964"/>
                        <a:pt x="656545" y="18051"/>
                        <a:pt x="673854" y="12611"/>
                      </a:cubicBezTo>
                      <a:cubicBezTo>
                        <a:pt x="691163" y="7171"/>
                        <a:pt x="715148" y="3709"/>
                        <a:pt x="745810" y="2225"/>
                      </a:cubicBezTo>
                      <a:cubicBezTo>
                        <a:pt x="776472" y="742"/>
                        <a:pt x="817024" y="0"/>
                        <a:pt x="867468" y="0"/>
                      </a:cubicBezTo>
                      <a:close/>
                      <a:moveTo>
                        <a:pt x="861533" y="375359"/>
                      </a:moveTo>
                      <a:lnTo>
                        <a:pt x="590029" y="1191355"/>
                      </a:lnTo>
                      <a:lnTo>
                        <a:pt x="1134521" y="1191355"/>
                      </a:lnTo>
                      <a:lnTo>
                        <a:pt x="863017" y="375359"/>
                      </a:lnTo>
                      <a:lnTo>
                        <a:pt x="861533" y="375359"/>
                      </a:lnTo>
                      <a:close/>
                    </a:path>
                  </a:pathLst>
                </a:custGeom>
                <a:solidFill>
                  <a:sysClr val="window" lastClr="FFFFFF"/>
                </a:solidFill>
                <a:ln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39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6012160" y="297731"/>
                  <a:ext cx="322956" cy="322956"/>
                </a:xfrm>
                <a:prstGeom prst="rect">
                  <a:avLst/>
                </a:prstGeom>
                <a:solidFill>
                  <a:srgbClr val="FF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Freeform 21"/>
                <p:cNvSpPr/>
                <p:nvPr/>
              </p:nvSpPr>
              <p:spPr>
                <a:xfrm>
                  <a:off x="6106263" y="359227"/>
                  <a:ext cx="133818" cy="2122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3668" h="1988065">
                      <a:moveTo>
                        <a:pt x="676536" y="0"/>
                      </a:moveTo>
                      <a:cubicBezTo>
                        <a:pt x="722034" y="0"/>
                        <a:pt x="767532" y="3462"/>
                        <a:pt x="813030" y="10386"/>
                      </a:cubicBezTo>
                      <a:cubicBezTo>
                        <a:pt x="858528" y="17309"/>
                        <a:pt x="901059" y="26706"/>
                        <a:pt x="940622" y="38575"/>
                      </a:cubicBezTo>
                      <a:cubicBezTo>
                        <a:pt x="980186" y="50444"/>
                        <a:pt x="1015298" y="63796"/>
                        <a:pt x="1045960" y="78633"/>
                      </a:cubicBezTo>
                      <a:cubicBezTo>
                        <a:pt x="1076621" y="93469"/>
                        <a:pt x="1096898" y="105833"/>
                        <a:pt x="1106789" y="115724"/>
                      </a:cubicBezTo>
                      <a:cubicBezTo>
                        <a:pt x="1116680" y="125614"/>
                        <a:pt x="1123356" y="134022"/>
                        <a:pt x="1126818" y="140945"/>
                      </a:cubicBezTo>
                      <a:cubicBezTo>
                        <a:pt x="1130279" y="147869"/>
                        <a:pt x="1133247" y="157018"/>
                        <a:pt x="1135719" y="168392"/>
                      </a:cubicBezTo>
                      <a:cubicBezTo>
                        <a:pt x="1138192" y="179767"/>
                        <a:pt x="1139923" y="194109"/>
                        <a:pt x="1140912" y="211418"/>
                      </a:cubicBezTo>
                      <a:cubicBezTo>
                        <a:pt x="1141901" y="228727"/>
                        <a:pt x="1142396" y="250239"/>
                        <a:pt x="1142396" y="275956"/>
                      </a:cubicBezTo>
                      <a:cubicBezTo>
                        <a:pt x="1142396" y="304639"/>
                        <a:pt x="1141654" y="328872"/>
                        <a:pt x="1140170" y="348653"/>
                      </a:cubicBezTo>
                      <a:cubicBezTo>
                        <a:pt x="1138687" y="368435"/>
                        <a:pt x="1136214" y="384755"/>
                        <a:pt x="1132752" y="397613"/>
                      </a:cubicBezTo>
                      <a:cubicBezTo>
                        <a:pt x="1129291" y="410471"/>
                        <a:pt x="1124345" y="419868"/>
                        <a:pt x="1117916" y="425802"/>
                      </a:cubicBezTo>
                      <a:cubicBezTo>
                        <a:pt x="1111487" y="431737"/>
                        <a:pt x="1102832" y="434704"/>
                        <a:pt x="1091952" y="434704"/>
                      </a:cubicBezTo>
                      <a:cubicBezTo>
                        <a:pt x="1081072" y="434704"/>
                        <a:pt x="1063763" y="427780"/>
                        <a:pt x="1040025" y="413933"/>
                      </a:cubicBezTo>
                      <a:cubicBezTo>
                        <a:pt x="1016287" y="400086"/>
                        <a:pt x="987109" y="385002"/>
                        <a:pt x="952491" y="368682"/>
                      </a:cubicBezTo>
                      <a:cubicBezTo>
                        <a:pt x="917873" y="352363"/>
                        <a:pt x="877815" y="337526"/>
                        <a:pt x="832317" y="324174"/>
                      </a:cubicBezTo>
                      <a:cubicBezTo>
                        <a:pt x="786819" y="310821"/>
                        <a:pt x="736870" y="304145"/>
                        <a:pt x="682470" y="304145"/>
                      </a:cubicBezTo>
                      <a:cubicBezTo>
                        <a:pt x="639940" y="304145"/>
                        <a:pt x="602849" y="309337"/>
                        <a:pt x="571198" y="319723"/>
                      </a:cubicBezTo>
                      <a:cubicBezTo>
                        <a:pt x="539547" y="330108"/>
                        <a:pt x="513089" y="344450"/>
                        <a:pt x="491824" y="362748"/>
                      </a:cubicBezTo>
                      <a:cubicBezTo>
                        <a:pt x="470559" y="381046"/>
                        <a:pt x="454733" y="403053"/>
                        <a:pt x="444348" y="428770"/>
                      </a:cubicBezTo>
                      <a:cubicBezTo>
                        <a:pt x="433962" y="454486"/>
                        <a:pt x="428770" y="481686"/>
                        <a:pt x="428770" y="510369"/>
                      </a:cubicBezTo>
                      <a:cubicBezTo>
                        <a:pt x="428770" y="552900"/>
                        <a:pt x="440391" y="589743"/>
                        <a:pt x="463635" y="620900"/>
                      </a:cubicBezTo>
                      <a:cubicBezTo>
                        <a:pt x="486878" y="652056"/>
                        <a:pt x="518035" y="679750"/>
                        <a:pt x="557104" y="703983"/>
                      </a:cubicBezTo>
                      <a:cubicBezTo>
                        <a:pt x="596173" y="728215"/>
                        <a:pt x="640434" y="750965"/>
                        <a:pt x="689889" y="772230"/>
                      </a:cubicBezTo>
                      <a:cubicBezTo>
                        <a:pt x="739343" y="793495"/>
                        <a:pt x="789786" y="815997"/>
                        <a:pt x="841219" y="839735"/>
                      </a:cubicBezTo>
                      <a:cubicBezTo>
                        <a:pt x="892651" y="863473"/>
                        <a:pt x="943095" y="890426"/>
                        <a:pt x="992549" y="920593"/>
                      </a:cubicBezTo>
                      <a:cubicBezTo>
                        <a:pt x="1042003" y="950760"/>
                        <a:pt x="1086018" y="986862"/>
                        <a:pt x="1124592" y="1028898"/>
                      </a:cubicBezTo>
                      <a:cubicBezTo>
                        <a:pt x="1163167" y="1070934"/>
                        <a:pt x="1194323" y="1120389"/>
                        <a:pt x="1218061" y="1177261"/>
                      </a:cubicBezTo>
                      <a:cubicBezTo>
                        <a:pt x="1241799" y="1234134"/>
                        <a:pt x="1253668" y="1301144"/>
                        <a:pt x="1253668" y="1378293"/>
                      </a:cubicBezTo>
                      <a:cubicBezTo>
                        <a:pt x="1253668" y="1479180"/>
                        <a:pt x="1234875" y="1567703"/>
                        <a:pt x="1197290" y="1643863"/>
                      </a:cubicBezTo>
                      <a:cubicBezTo>
                        <a:pt x="1159705" y="1720023"/>
                        <a:pt x="1108767" y="1783571"/>
                        <a:pt x="1044476" y="1834509"/>
                      </a:cubicBezTo>
                      <a:cubicBezTo>
                        <a:pt x="980186" y="1885447"/>
                        <a:pt x="905015" y="1923774"/>
                        <a:pt x="818964" y="1949491"/>
                      </a:cubicBezTo>
                      <a:cubicBezTo>
                        <a:pt x="732914" y="1975207"/>
                        <a:pt x="640929" y="1988065"/>
                        <a:pt x="543009" y="1988065"/>
                      </a:cubicBezTo>
                      <a:cubicBezTo>
                        <a:pt x="476740" y="1988065"/>
                        <a:pt x="415170" y="1982625"/>
                        <a:pt x="358297" y="1971745"/>
                      </a:cubicBezTo>
                      <a:cubicBezTo>
                        <a:pt x="301425" y="1960865"/>
                        <a:pt x="251228" y="1947760"/>
                        <a:pt x="207709" y="1932429"/>
                      </a:cubicBezTo>
                      <a:cubicBezTo>
                        <a:pt x="164189" y="1917098"/>
                        <a:pt x="127840" y="1901025"/>
                        <a:pt x="98662" y="1884211"/>
                      </a:cubicBezTo>
                      <a:cubicBezTo>
                        <a:pt x="69484" y="1867396"/>
                        <a:pt x="48466" y="1852560"/>
                        <a:pt x="35607" y="1839702"/>
                      </a:cubicBezTo>
                      <a:cubicBezTo>
                        <a:pt x="22749" y="1826844"/>
                        <a:pt x="13600" y="1808299"/>
                        <a:pt x="8160" y="1784066"/>
                      </a:cubicBezTo>
                      <a:cubicBezTo>
                        <a:pt x="2720" y="1759833"/>
                        <a:pt x="0" y="1724968"/>
                        <a:pt x="0" y="1679470"/>
                      </a:cubicBezTo>
                      <a:cubicBezTo>
                        <a:pt x="0" y="1648808"/>
                        <a:pt x="989" y="1623092"/>
                        <a:pt x="2968" y="1602321"/>
                      </a:cubicBezTo>
                      <a:cubicBezTo>
                        <a:pt x="4946" y="1581551"/>
                        <a:pt x="8160" y="1564736"/>
                        <a:pt x="12611" y="1551878"/>
                      </a:cubicBezTo>
                      <a:cubicBezTo>
                        <a:pt x="17062" y="1539020"/>
                        <a:pt x="22997" y="1529871"/>
                        <a:pt x="30415" y="1524431"/>
                      </a:cubicBezTo>
                      <a:cubicBezTo>
                        <a:pt x="37833" y="1518991"/>
                        <a:pt x="46487" y="1516271"/>
                        <a:pt x="56378" y="1516271"/>
                      </a:cubicBezTo>
                      <a:cubicBezTo>
                        <a:pt x="70226" y="1516271"/>
                        <a:pt x="89760" y="1524431"/>
                        <a:pt x="114982" y="1540751"/>
                      </a:cubicBezTo>
                      <a:cubicBezTo>
                        <a:pt x="140203" y="1557071"/>
                        <a:pt x="172596" y="1575121"/>
                        <a:pt x="212159" y="1594903"/>
                      </a:cubicBezTo>
                      <a:cubicBezTo>
                        <a:pt x="251723" y="1614685"/>
                        <a:pt x="298952" y="1632736"/>
                        <a:pt x="353846" y="1649056"/>
                      </a:cubicBezTo>
                      <a:cubicBezTo>
                        <a:pt x="408741" y="1665376"/>
                        <a:pt x="472289" y="1673536"/>
                        <a:pt x="544493" y="1673536"/>
                      </a:cubicBezTo>
                      <a:cubicBezTo>
                        <a:pt x="591969" y="1673536"/>
                        <a:pt x="634500" y="1667848"/>
                        <a:pt x="672085" y="1656474"/>
                      </a:cubicBezTo>
                      <a:cubicBezTo>
                        <a:pt x="709670" y="1645099"/>
                        <a:pt x="741568" y="1629027"/>
                        <a:pt x="767779" y="1608256"/>
                      </a:cubicBezTo>
                      <a:cubicBezTo>
                        <a:pt x="793990" y="1587485"/>
                        <a:pt x="814019" y="1561769"/>
                        <a:pt x="827866" y="1531107"/>
                      </a:cubicBezTo>
                      <a:cubicBezTo>
                        <a:pt x="841713" y="1500445"/>
                        <a:pt x="848637" y="1466322"/>
                        <a:pt x="848637" y="1428736"/>
                      </a:cubicBezTo>
                      <a:cubicBezTo>
                        <a:pt x="848637" y="1385217"/>
                        <a:pt x="836768" y="1347879"/>
                        <a:pt x="813030" y="1316722"/>
                      </a:cubicBezTo>
                      <a:cubicBezTo>
                        <a:pt x="789292" y="1285566"/>
                        <a:pt x="758383" y="1257872"/>
                        <a:pt x="720303" y="1233639"/>
                      </a:cubicBezTo>
                      <a:cubicBezTo>
                        <a:pt x="682223" y="1209406"/>
                        <a:pt x="638950" y="1186657"/>
                        <a:pt x="590485" y="1165392"/>
                      </a:cubicBezTo>
                      <a:cubicBezTo>
                        <a:pt x="542020" y="1144127"/>
                        <a:pt x="492071" y="1121625"/>
                        <a:pt x="440639" y="1097887"/>
                      </a:cubicBezTo>
                      <a:cubicBezTo>
                        <a:pt x="389206" y="1074149"/>
                        <a:pt x="339257" y="1047196"/>
                        <a:pt x="290792" y="1017029"/>
                      </a:cubicBezTo>
                      <a:cubicBezTo>
                        <a:pt x="242327" y="986862"/>
                        <a:pt x="199054" y="950760"/>
                        <a:pt x="160974" y="908724"/>
                      </a:cubicBezTo>
                      <a:cubicBezTo>
                        <a:pt x="122894" y="866688"/>
                        <a:pt x="91985" y="816986"/>
                        <a:pt x="68247" y="759619"/>
                      </a:cubicBezTo>
                      <a:cubicBezTo>
                        <a:pt x="44509" y="702252"/>
                        <a:pt x="32640" y="633511"/>
                        <a:pt x="32640" y="553394"/>
                      </a:cubicBezTo>
                      <a:cubicBezTo>
                        <a:pt x="32640" y="461409"/>
                        <a:pt x="49702" y="380552"/>
                        <a:pt x="83825" y="310821"/>
                      </a:cubicBezTo>
                      <a:cubicBezTo>
                        <a:pt x="117949" y="241090"/>
                        <a:pt x="163942" y="183229"/>
                        <a:pt x="221803" y="137236"/>
                      </a:cubicBezTo>
                      <a:cubicBezTo>
                        <a:pt x="279665" y="91244"/>
                        <a:pt x="347912" y="56873"/>
                        <a:pt x="426544" y="34124"/>
                      </a:cubicBezTo>
                      <a:cubicBezTo>
                        <a:pt x="505177" y="11375"/>
                        <a:pt x="588507" y="0"/>
                        <a:pt x="676536" y="0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3" name="Freeform 22"/>
                <p:cNvSpPr/>
                <p:nvPr/>
              </p:nvSpPr>
              <p:spPr>
                <a:xfrm>
                  <a:off x="6116918" y="372536"/>
                  <a:ext cx="218198" cy="248151"/>
                </a:xfrm>
                <a:custGeom>
                  <a:avLst/>
                  <a:gdLst>
                    <a:gd name="connsiteX0" fmla="*/ 1014087 w 2044172"/>
                    <a:gd name="connsiteY0" fmla="*/ 0 h 2324784"/>
                    <a:gd name="connsiteX1" fmla="*/ 2044172 w 2044172"/>
                    <a:gd name="connsiteY1" fmla="*/ 893564 h 2324784"/>
                    <a:gd name="connsiteX2" fmla="*/ 2044172 w 2044172"/>
                    <a:gd name="connsiteY2" fmla="*/ 2324784 h 2324784"/>
                    <a:gd name="connsiteX3" fmla="*/ 650948 w 2044172"/>
                    <a:gd name="connsiteY3" fmla="*/ 2324784 h 2324784"/>
                    <a:gd name="connsiteX4" fmla="*/ 0 w 2044172"/>
                    <a:gd name="connsiteY4" fmla="*/ 1760108 h 2324784"/>
                    <a:gd name="connsiteX5" fmla="*/ 47991 w 2044172"/>
                    <a:gd name="connsiteY5" fmla="*/ 1784194 h 2324784"/>
                    <a:gd name="connsiteX6" fmla="*/ 107893 w 2044172"/>
                    <a:gd name="connsiteY6" fmla="*/ 1807747 h 2324784"/>
                    <a:gd name="connsiteX7" fmla="*/ 258481 w 2044172"/>
                    <a:gd name="connsiteY7" fmla="*/ 1847063 h 2324784"/>
                    <a:gd name="connsiteX8" fmla="*/ 443193 w 2044172"/>
                    <a:gd name="connsiteY8" fmla="*/ 1863383 h 2324784"/>
                    <a:gd name="connsiteX9" fmla="*/ 719148 w 2044172"/>
                    <a:gd name="connsiteY9" fmla="*/ 1824809 h 2324784"/>
                    <a:gd name="connsiteX10" fmla="*/ 944660 w 2044172"/>
                    <a:gd name="connsiteY10" fmla="*/ 1709827 h 2324784"/>
                    <a:gd name="connsiteX11" fmla="*/ 1097474 w 2044172"/>
                    <a:gd name="connsiteY11" fmla="*/ 1519181 h 2324784"/>
                    <a:gd name="connsiteX12" fmla="*/ 1153852 w 2044172"/>
                    <a:gd name="connsiteY12" fmla="*/ 1253611 h 2324784"/>
                    <a:gd name="connsiteX13" fmla="*/ 1118245 w 2044172"/>
                    <a:gd name="connsiteY13" fmla="*/ 1052579 h 2324784"/>
                    <a:gd name="connsiteX14" fmla="*/ 1024776 w 2044172"/>
                    <a:gd name="connsiteY14" fmla="*/ 904216 h 2324784"/>
                    <a:gd name="connsiteX15" fmla="*/ 892733 w 2044172"/>
                    <a:gd name="connsiteY15" fmla="*/ 795911 h 2324784"/>
                    <a:gd name="connsiteX16" fmla="*/ 741403 w 2044172"/>
                    <a:gd name="connsiteY16" fmla="*/ 715053 h 2324784"/>
                    <a:gd name="connsiteX17" fmla="*/ 590073 w 2044172"/>
                    <a:gd name="connsiteY17" fmla="*/ 647548 h 2324784"/>
                    <a:gd name="connsiteX18" fmla="*/ 457288 w 2044172"/>
                    <a:gd name="connsiteY18" fmla="*/ 579301 h 2324784"/>
                    <a:gd name="connsiteX19" fmla="*/ 363819 w 2044172"/>
                    <a:gd name="connsiteY19" fmla="*/ 496218 h 2324784"/>
                    <a:gd name="connsiteX20" fmla="*/ 328954 w 2044172"/>
                    <a:gd name="connsiteY20" fmla="*/ 385687 h 2324784"/>
                    <a:gd name="connsiteX21" fmla="*/ 344532 w 2044172"/>
                    <a:gd name="connsiteY21" fmla="*/ 304088 h 2324784"/>
                    <a:gd name="connsiteX22" fmla="*/ 392008 w 2044172"/>
                    <a:gd name="connsiteY22" fmla="*/ 238066 h 2324784"/>
                    <a:gd name="connsiteX23" fmla="*/ 471382 w 2044172"/>
                    <a:gd name="connsiteY23" fmla="*/ 195041 h 2324784"/>
                    <a:gd name="connsiteX24" fmla="*/ 582654 w 2044172"/>
                    <a:gd name="connsiteY24" fmla="*/ 179463 h 2324784"/>
                    <a:gd name="connsiteX25" fmla="*/ 732501 w 2044172"/>
                    <a:gd name="connsiteY25" fmla="*/ 199492 h 2324784"/>
                    <a:gd name="connsiteX26" fmla="*/ 852675 w 2044172"/>
                    <a:gd name="connsiteY26" fmla="*/ 244000 h 2324784"/>
                    <a:gd name="connsiteX27" fmla="*/ 940209 w 2044172"/>
                    <a:gd name="connsiteY27" fmla="*/ 289251 h 2324784"/>
                    <a:gd name="connsiteX28" fmla="*/ 992136 w 2044172"/>
                    <a:gd name="connsiteY28" fmla="*/ 310022 h 2324784"/>
                    <a:gd name="connsiteX29" fmla="*/ 1018100 w 2044172"/>
                    <a:gd name="connsiteY29" fmla="*/ 301120 h 2324784"/>
                    <a:gd name="connsiteX30" fmla="*/ 1032936 w 2044172"/>
                    <a:gd name="connsiteY30" fmla="*/ 272931 h 2324784"/>
                    <a:gd name="connsiteX31" fmla="*/ 1040354 w 2044172"/>
                    <a:gd name="connsiteY31" fmla="*/ 223971 h 2324784"/>
                    <a:gd name="connsiteX32" fmla="*/ 1042580 w 2044172"/>
                    <a:gd name="connsiteY32" fmla="*/ 151274 h 2324784"/>
                    <a:gd name="connsiteX33" fmla="*/ 1041096 w 2044172"/>
                    <a:gd name="connsiteY33" fmla="*/ 86736 h 2324784"/>
                    <a:gd name="connsiteX34" fmla="*/ 1035903 w 2044172"/>
                    <a:gd name="connsiteY34" fmla="*/ 43710 h 2324784"/>
                    <a:gd name="connsiteX35" fmla="*/ 1027002 w 2044172"/>
                    <a:gd name="connsiteY35" fmla="*/ 16263 h 2324784"/>
                    <a:gd name="connsiteX36" fmla="*/ 1014087 w 2044172"/>
                    <a:gd name="connsiteY36" fmla="*/ 0 h 23247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2044172" h="2324784">
                      <a:moveTo>
                        <a:pt x="1014087" y="0"/>
                      </a:moveTo>
                      <a:lnTo>
                        <a:pt x="2044172" y="893564"/>
                      </a:lnTo>
                      <a:lnTo>
                        <a:pt x="2044172" y="2324784"/>
                      </a:lnTo>
                      <a:lnTo>
                        <a:pt x="650948" y="2324784"/>
                      </a:lnTo>
                      <a:lnTo>
                        <a:pt x="0" y="1760108"/>
                      </a:lnTo>
                      <a:lnTo>
                        <a:pt x="47991" y="1784194"/>
                      </a:lnTo>
                      <a:cubicBezTo>
                        <a:pt x="66166" y="1792231"/>
                        <a:pt x="86133" y="1800082"/>
                        <a:pt x="107893" y="1807747"/>
                      </a:cubicBezTo>
                      <a:cubicBezTo>
                        <a:pt x="151412" y="1823078"/>
                        <a:pt x="201609" y="1836183"/>
                        <a:pt x="258481" y="1847063"/>
                      </a:cubicBezTo>
                      <a:cubicBezTo>
                        <a:pt x="315354" y="1857943"/>
                        <a:pt x="376924" y="1863383"/>
                        <a:pt x="443193" y="1863383"/>
                      </a:cubicBezTo>
                      <a:cubicBezTo>
                        <a:pt x="541113" y="1863383"/>
                        <a:pt x="633098" y="1850525"/>
                        <a:pt x="719148" y="1824809"/>
                      </a:cubicBezTo>
                      <a:cubicBezTo>
                        <a:pt x="805199" y="1799092"/>
                        <a:pt x="880370" y="1760765"/>
                        <a:pt x="944660" y="1709827"/>
                      </a:cubicBezTo>
                      <a:cubicBezTo>
                        <a:pt x="1008951" y="1658889"/>
                        <a:pt x="1059889" y="1595341"/>
                        <a:pt x="1097474" y="1519181"/>
                      </a:cubicBezTo>
                      <a:cubicBezTo>
                        <a:pt x="1135059" y="1443021"/>
                        <a:pt x="1153852" y="1354498"/>
                        <a:pt x="1153852" y="1253611"/>
                      </a:cubicBezTo>
                      <a:cubicBezTo>
                        <a:pt x="1153852" y="1176462"/>
                        <a:pt x="1141983" y="1109452"/>
                        <a:pt x="1118245" y="1052579"/>
                      </a:cubicBezTo>
                      <a:cubicBezTo>
                        <a:pt x="1094507" y="995707"/>
                        <a:pt x="1063351" y="946252"/>
                        <a:pt x="1024776" y="904216"/>
                      </a:cubicBezTo>
                      <a:cubicBezTo>
                        <a:pt x="986202" y="862180"/>
                        <a:pt x="942187" y="826078"/>
                        <a:pt x="892733" y="795911"/>
                      </a:cubicBezTo>
                      <a:cubicBezTo>
                        <a:pt x="843279" y="765744"/>
                        <a:pt x="792835" y="738791"/>
                        <a:pt x="741403" y="715053"/>
                      </a:cubicBezTo>
                      <a:cubicBezTo>
                        <a:pt x="689970" y="691315"/>
                        <a:pt x="639527" y="668813"/>
                        <a:pt x="590073" y="647548"/>
                      </a:cubicBezTo>
                      <a:cubicBezTo>
                        <a:pt x="540618" y="626283"/>
                        <a:pt x="496357" y="603533"/>
                        <a:pt x="457288" y="579301"/>
                      </a:cubicBezTo>
                      <a:cubicBezTo>
                        <a:pt x="418219" y="555068"/>
                        <a:pt x="387062" y="527374"/>
                        <a:pt x="363819" y="496218"/>
                      </a:cubicBezTo>
                      <a:cubicBezTo>
                        <a:pt x="340575" y="465061"/>
                        <a:pt x="328954" y="428218"/>
                        <a:pt x="328954" y="385687"/>
                      </a:cubicBezTo>
                      <a:cubicBezTo>
                        <a:pt x="328954" y="357004"/>
                        <a:pt x="334146" y="329804"/>
                        <a:pt x="344532" y="304088"/>
                      </a:cubicBezTo>
                      <a:cubicBezTo>
                        <a:pt x="354917" y="278371"/>
                        <a:pt x="370743" y="256364"/>
                        <a:pt x="392008" y="238066"/>
                      </a:cubicBezTo>
                      <a:cubicBezTo>
                        <a:pt x="413273" y="219768"/>
                        <a:pt x="439731" y="205426"/>
                        <a:pt x="471382" y="195041"/>
                      </a:cubicBezTo>
                      <a:cubicBezTo>
                        <a:pt x="503033" y="184655"/>
                        <a:pt x="540124" y="179463"/>
                        <a:pt x="582654" y="179463"/>
                      </a:cubicBezTo>
                      <a:cubicBezTo>
                        <a:pt x="637054" y="179463"/>
                        <a:pt x="687003" y="186139"/>
                        <a:pt x="732501" y="199492"/>
                      </a:cubicBezTo>
                      <a:cubicBezTo>
                        <a:pt x="777999" y="212844"/>
                        <a:pt x="818057" y="227681"/>
                        <a:pt x="852675" y="244000"/>
                      </a:cubicBezTo>
                      <a:cubicBezTo>
                        <a:pt x="887293" y="260320"/>
                        <a:pt x="916471" y="275404"/>
                        <a:pt x="940209" y="289251"/>
                      </a:cubicBezTo>
                      <a:cubicBezTo>
                        <a:pt x="963947" y="303098"/>
                        <a:pt x="981256" y="310022"/>
                        <a:pt x="992136" y="310022"/>
                      </a:cubicBezTo>
                      <a:cubicBezTo>
                        <a:pt x="1003016" y="310022"/>
                        <a:pt x="1011671" y="307055"/>
                        <a:pt x="1018100" y="301120"/>
                      </a:cubicBezTo>
                      <a:cubicBezTo>
                        <a:pt x="1024529" y="295186"/>
                        <a:pt x="1029475" y="285789"/>
                        <a:pt x="1032936" y="272931"/>
                      </a:cubicBezTo>
                      <a:cubicBezTo>
                        <a:pt x="1036398" y="260073"/>
                        <a:pt x="1038871" y="243753"/>
                        <a:pt x="1040354" y="223971"/>
                      </a:cubicBezTo>
                      <a:cubicBezTo>
                        <a:pt x="1041838" y="204190"/>
                        <a:pt x="1042580" y="179957"/>
                        <a:pt x="1042580" y="151274"/>
                      </a:cubicBezTo>
                      <a:cubicBezTo>
                        <a:pt x="1042580" y="125557"/>
                        <a:pt x="1042085" y="104045"/>
                        <a:pt x="1041096" y="86736"/>
                      </a:cubicBezTo>
                      <a:cubicBezTo>
                        <a:pt x="1040107" y="69427"/>
                        <a:pt x="1038376" y="55085"/>
                        <a:pt x="1035903" y="43710"/>
                      </a:cubicBezTo>
                      <a:cubicBezTo>
                        <a:pt x="1033431" y="32336"/>
                        <a:pt x="1030463" y="23187"/>
                        <a:pt x="1027002" y="16263"/>
                      </a:cubicBezTo>
                      <a:lnTo>
                        <a:pt x="1014087" y="0"/>
                      </a:lnTo>
                      <a:close/>
                    </a:path>
                  </a:pathLst>
                </a:custGeom>
                <a:solidFill>
                  <a:srgbClr val="000000">
                    <a:alpha val="2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7127204" y="295572"/>
                  <a:ext cx="325116" cy="325116"/>
                </a:xfrm>
                <a:prstGeom prst="rect">
                  <a:avLst/>
                </a:prstGeom>
                <a:solidFill>
                  <a:srgbClr val="FF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7210982" y="364317"/>
                  <a:ext cx="241338" cy="256371"/>
                </a:xfrm>
                <a:custGeom>
                  <a:avLst/>
                  <a:gdLst>
                    <a:gd name="connsiteX0" fmla="*/ 1474394 w 2245931"/>
                    <a:gd name="connsiteY0" fmla="*/ 715 h 2385838"/>
                    <a:gd name="connsiteX1" fmla="*/ 2245931 w 2245931"/>
                    <a:gd name="connsiteY1" fmla="*/ 669998 h 2385838"/>
                    <a:gd name="connsiteX2" fmla="*/ 2245931 w 2245931"/>
                    <a:gd name="connsiteY2" fmla="*/ 2385838 h 2385838"/>
                    <a:gd name="connsiteX3" fmla="*/ 597797 w 2245931"/>
                    <a:gd name="connsiteY3" fmla="*/ 2385838 h 2385838"/>
                    <a:gd name="connsiteX4" fmla="*/ 0 w 2245931"/>
                    <a:gd name="connsiteY4" fmla="*/ 1867269 h 2385838"/>
                    <a:gd name="connsiteX5" fmla="*/ 25844 w 2245931"/>
                    <a:gd name="connsiteY5" fmla="*/ 1882896 h 2385838"/>
                    <a:gd name="connsiteX6" fmla="*/ 85931 w 2245931"/>
                    <a:gd name="connsiteY6" fmla="*/ 1894765 h 2385838"/>
                    <a:gd name="connsiteX7" fmla="*/ 180141 w 2245931"/>
                    <a:gd name="connsiteY7" fmla="*/ 1899216 h 2385838"/>
                    <a:gd name="connsiteX8" fmla="*/ 275094 w 2245931"/>
                    <a:gd name="connsiteY8" fmla="*/ 1894765 h 2385838"/>
                    <a:gd name="connsiteX9" fmla="*/ 334439 w 2245931"/>
                    <a:gd name="connsiteY9" fmla="*/ 1882896 h 2385838"/>
                    <a:gd name="connsiteX10" fmla="*/ 365595 w 2245931"/>
                    <a:gd name="connsiteY10" fmla="*/ 1863608 h 2385838"/>
                    <a:gd name="connsiteX11" fmla="*/ 374497 w 2245931"/>
                    <a:gd name="connsiteY11" fmla="*/ 1836903 h 2385838"/>
                    <a:gd name="connsiteX12" fmla="*/ 374497 w 2245931"/>
                    <a:gd name="connsiteY12" fmla="*/ 1060964 h 2385838"/>
                    <a:gd name="connsiteX13" fmla="*/ 1092574 w 2245931"/>
                    <a:gd name="connsiteY13" fmla="*/ 1060964 h 2385838"/>
                    <a:gd name="connsiteX14" fmla="*/ 1092574 w 2245931"/>
                    <a:gd name="connsiteY14" fmla="*/ 1836903 h 2385838"/>
                    <a:gd name="connsiteX15" fmla="*/ 1102218 w 2245931"/>
                    <a:gd name="connsiteY15" fmla="*/ 1863608 h 2385838"/>
                    <a:gd name="connsiteX16" fmla="*/ 1133374 w 2245931"/>
                    <a:gd name="connsiteY16" fmla="*/ 1882896 h 2385838"/>
                    <a:gd name="connsiteX17" fmla="*/ 1192719 w 2245931"/>
                    <a:gd name="connsiteY17" fmla="*/ 1894765 h 2385838"/>
                    <a:gd name="connsiteX18" fmla="*/ 1288413 w 2245931"/>
                    <a:gd name="connsiteY18" fmla="*/ 1899216 h 2385838"/>
                    <a:gd name="connsiteX19" fmla="*/ 1381882 w 2245931"/>
                    <a:gd name="connsiteY19" fmla="*/ 1894765 h 2385838"/>
                    <a:gd name="connsiteX20" fmla="*/ 1441227 w 2245931"/>
                    <a:gd name="connsiteY20" fmla="*/ 1882896 h 2385838"/>
                    <a:gd name="connsiteX21" fmla="*/ 1473125 w 2245931"/>
                    <a:gd name="connsiteY21" fmla="*/ 1863608 h 2385838"/>
                    <a:gd name="connsiteX22" fmla="*/ 1482769 w 2245931"/>
                    <a:gd name="connsiteY22" fmla="*/ 1836903 h 2385838"/>
                    <a:gd name="connsiteX23" fmla="*/ 1482769 w 2245931"/>
                    <a:gd name="connsiteY23" fmla="*/ 23906 h 2385838"/>
                    <a:gd name="connsiteX24" fmla="*/ 366528 w 2245931"/>
                    <a:gd name="connsiteY24" fmla="*/ 0 h 2385838"/>
                    <a:gd name="connsiteX25" fmla="*/ 1092574 w 2245931"/>
                    <a:gd name="connsiteY25" fmla="*/ 629821 h 2385838"/>
                    <a:gd name="connsiteX26" fmla="*/ 1092574 w 2245931"/>
                    <a:gd name="connsiteY26" fmla="*/ 728631 h 2385838"/>
                    <a:gd name="connsiteX27" fmla="*/ 374497 w 2245931"/>
                    <a:gd name="connsiteY27" fmla="*/ 728631 h 2385838"/>
                    <a:gd name="connsiteX28" fmla="*/ 374497 w 2245931"/>
                    <a:gd name="connsiteY28" fmla="*/ 23906 h 23858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2245931" h="2385838">
                      <a:moveTo>
                        <a:pt x="1474394" y="715"/>
                      </a:moveTo>
                      <a:lnTo>
                        <a:pt x="2245931" y="669998"/>
                      </a:lnTo>
                      <a:lnTo>
                        <a:pt x="2245931" y="2385838"/>
                      </a:lnTo>
                      <a:lnTo>
                        <a:pt x="597797" y="2385838"/>
                      </a:lnTo>
                      <a:lnTo>
                        <a:pt x="0" y="1867269"/>
                      </a:lnTo>
                      <a:lnTo>
                        <a:pt x="25844" y="1882896"/>
                      </a:lnTo>
                      <a:cubicBezTo>
                        <a:pt x="40680" y="1887841"/>
                        <a:pt x="60709" y="1891797"/>
                        <a:pt x="85931" y="1894765"/>
                      </a:cubicBezTo>
                      <a:cubicBezTo>
                        <a:pt x="111152" y="1897732"/>
                        <a:pt x="142556" y="1899216"/>
                        <a:pt x="180141" y="1899216"/>
                      </a:cubicBezTo>
                      <a:cubicBezTo>
                        <a:pt x="218716" y="1899216"/>
                        <a:pt x="250366" y="1897732"/>
                        <a:pt x="275094" y="1894765"/>
                      </a:cubicBezTo>
                      <a:cubicBezTo>
                        <a:pt x="299821" y="1891797"/>
                        <a:pt x="319603" y="1887841"/>
                        <a:pt x="334439" y="1882896"/>
                      </a:cubicBezTo>
                      <a:cubicBezTo>
                        <a:pt x="349275" y="1877950"/>
                        <a:pt x="359661" y="1871521"/>
                        <a:pt x="365595" y="1863608"/>
                      </a:cubicBezTo>
                      <a:cubicBezTo>
                        <a:pt x="371530" y="1855696"/>
                        <a:pt x="374497" y="1846794"/>
                        <a:pt x="374497" y="1836903"/>
                      </a:cubicBezTo>
                      <a:lnTo>
                        <a:pt x="374497" y="1060964"/>
                      </a:lnTo>
                      <a:lnTo>
                        <a:pt x="1092574" y="1060964"/>
                      </a:lnTo>
                      <a:lnTo>
                        <a:pt x="1092574" y="1836903"/>
                      </a:lnTo>
                      <a:cubicBezTo>
                        <a:pt x="1092574" y="1846794"/>
                        <a:pt x="1095789" y="1855696"/>
                        <a:pt x="1102218" y="1863608"/>
                      </a:cubicBezTo>
                      <a:cubicBezTo>
                        <a:pt x="1108647" y="1871521"/>
                        <a:pt x="1119032" y="1877950"/>
                        <a:pt x="1133374" y="1882896"/>
                      </a:cubicBezTo>
                      <a:cubicBezTo>
                        <a:pt x="1147716" y="1887841"/>
                        <a:pt x="1167497" y="1891797"/>
                        <a:pt x="1192719" y="1894765"/>
                      </a:cubicBezTo>
                      <a:cubicBezTo>
                        <a:pt x="1217941" y="1897732"/>
                        <a:pt x="1249839" y="1899216"/>
                        <a:pt x="1288413" y="1899216"/>
                      </a:cubicBezTo>
                      <a:cubicBezTo>
                        <a:pt x="1325999" y="1899216"/>
                        <a:pt x="1357155" y="1897732"/>
                        <a:pt x="1381882" y="1894765"/>
                      </a:cubicBezTo>
                      <a:cubicBezTo>
                        <a:pt x="1406609" y="1891797"/>
                        <a:pt x="1426391" y="1887841"/>
                        <a:pt x="1441227" y="1882896"/>
                      </a:cubicBezTo>
                      <a:cubicBezTo>
                        <a:pt x="1456063" y="1877950"/>
                        <a:pt x="1466696" y="1871521"/>
                        <a:pt x="1473125" y="1863608"/>
                      </a:cubicBezTo>
                      <a:cubicBezTo>
                        <a:pt x="1479554" y="1855696"/>
                        <a:pt x="1482769" y="1846794"/>
                        <a:pt x="1482769" y="1836903"/>
                      </a:cubicBezTo>
                      <a:lnTo>
                        <a:pt x="1482769" y="23906"/>
                      </a:lnTo>
                      <a:close/>
                      <a:moveTo>
                        <a:pt x="366528" y="0"/>
                      </a:moveTo>
                      <a:lnTo>
                        <a:pt x="1092574" y="629821"/>
                      </a:lnTo>
                      <a:lnTo>
                        <a:pt x="1092574" y="728631"/>
                      </a:lnTo>
                      <a:lnTo>
                        <a:pt x="374497" y="728631"/>
                      </a:lnTo>
                      <a:lnTo>
                        <a:pt x="374497" y="23906"/>
                      </a:lnTo>
                      <a:close/>
                    </a:path>
                  </a:pathLst>
                </a:custGeom>
                <a:solidFill>
                  <a:srgbClr val="000000">
                    <a:alpha val="2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>
                  <a:defPPr>
                    <a:defRPr lang="en-US"/>
                  </a:defPPr>
                  <a:lvl1pPr algn="ctr">
                    <a:defRPr>
                      <a:solidFill>
                        <a:schemeClr val="lt1"/>
                      </a:solidFill>
                    </a:defRPr>
                  </a:lvl1pPr>
                  <a:lvl2pPr>
                    <a:defRPr>
                      <a:solidFill>
                        <a:schemeClr val="lt1"/>
                      </a:solidFill>
                    </a:defRPr>
                  </a:lvl2pPr>
                  <a:lvl3pPr>
                    <a:defRPr>
                      <a:solidFill>
                        <a:schemeClr val="lt1"/>
                      </a:solidFill>
                    </a:defRPr>
                  </a:lvl3pPr>
                  <a:lvl4pPr>
                    <a:defRPr>
                      <a:solidFill>
                        <a:schemeClr val="lt1"/>
                      </a:solidFill>
                    </a:defRPr>
                  </a:lvl4pPr>
                  <a:lvl5pPr>
                    <a:defRPr>
                      <a:solidFill>
                        <a:schemeClr val="lt1"/>
                      </a:solidFill>
                    </a:defRPr>
                  </a:lvl5pPr>
                  <a:lvl6pPr>
                    <a:defRPr>
                      <a:solidFill>
                        <a:schemeClr val="lt1"/>
                      </a:solidFill>
                    </a:defRPr>
                  </a:lvl6pPr>
                  <a:lvl7pPr>
                    <a:defRPr>
                      <a:solidFill>
                        <a:schemeClr val="lt1"/>
                      </a:solidFill>
                    </a:defRPr>
                  </a:lvl7pPr>
                  <a:lvl8pPr>
                    <a:defRPr>
                      <a:solidFill>
                        <a:schemeClr val="lt1"/>
                      </a:solidFill>
                    </a:defRPr>
                  </a:lvl8pPr>
                  <a:lvl9pPr>
                    <a:defRPr>
                      <a:solidFill>
                        <a:schemeClr val="lt1"/>
                      </a:solidFill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Freeform 40"/>
                <p:cNvSpPr/>
                <p:nvPr/>
              </p:nvSpPr>
              <p:spPr>
                <a:xfrm>
                  <a:off x="7209296" y="360190"/>
                  <a:ext cx="161018" cy="2082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98467" h="1937622">
                      <a:moveTo>
                        <a:pt x="195839" y="0"/>
                      </a:moveTo>
                      <a:cubicBezTo>
                        <a:pt x="234414" y="0"/>
                        <a:pt x="266064" y="1484"/>
                        <a:pt x="290792" y="4451"/>
                      </a:cubicBezTo>
                      <a:cubicBezTo>
                        <a:pt x="315519" y="7418"/>
                        <a:pt x="335301" y="11374"/>
                        <a:pt x="350137" y="16320"/>
                      </a:cubicBezTo>
                      <a:cubicBezTo>
                        <a:pt x="364973" y="21265"/>
                        <a:pt x="375359" y="27694"/>
                        <a:pt x="381293" y="35607"/>
                      </a:cubicBezTo>
                      <a:cubicBezTo>
                        <a:pt x="387228" y="43520"/>
                        <a:pt x="390195" y="52422"/>
                        <a:pt x="390195" y="62312"/>
                      </a:cubicBezTo>
                      <a:lnTo>
                        <a:pt x="390195" y="767037"/>
                      </a:lnTo>
                      <a:lnTo>
                        <a:pt x="1108272" y="767037"/>
                      </a:lnTo>
                      <a:lnTo>
                        <a:pt x="1108272" y="62312"/>
                      </a:lnTo>
                      <a:cubicBezTo>
                        <a:pt x="1108272" y="52422"/>
                        <a:pt x="1111487" y="43520"/>
                        <a:pt x="1117916" y="35607"/>
                      </a:cubicBezTo>
                      <a:cubicBezTo>
                        <a:pt x="1124345" y="27694"/>
                        <a:pt x="1134730" y="21265"/>
                        <a:pt x="1149072" y="16320"/>
                      </a:cubicBezTo>
                      <a:cubicBezTo>
                        <a:pt x="1163414" y="11374"/>
                        <a:pt x="1183195" y="7418"/>
                        <a:pt x="1208417" y="4451"/>
                      </a:cubicBezTo>
                      <a:cubicBezTo>
                        <a:pt x="1233639" y="1484"/>
                        <a:pt x="1265537" y="0"/>
                        <a:pt x="1304111" y="0"/>
                      </a:cubicBezTo>
                      <a:cubicBezTo>
                        <a:pt x="1341697" y="0"/>
                        <a:pt x="1372853" y="1484"/>
                        <a:pt x="1397580" y="4451"/>
                      </a:cubicBezTo>
                      <a:cubicBezTo>
                        <a:pt x="1422307" y="7418"/>
                        <a:pt x="1442089" y="11374"/>
                        <a:pt x="1456925" y="16320"/>
                      </a:cubicBezTo>
                      <a:cubicBezTo>
                        <a:pt x="1471761" y="21265"/>
                        <a:pt x="1482394" y="27694"/>
                        <a:pt x="1488823" y="35607"/>
                      </a:cubicBezTo>
                      <a:cubicBezTo>
                        <a:pt x="1495252" y="43520"/>
                        <a:pt x="1498467" y="52422"/>
                        <a:pt x="1498467" y="62312"/>
                      </a:cubicBezTo>
                      <a:lnTo>
                        <a:pt x="1498467" y="1875309"/>
                      </a:lnTo>
                      <a:cubicBezTo>
                        <a:pt x="1498467" y="1885200"/>
                        <a:pt x="1495252" y="1894102"/>
                        <a:pt x="1488823" y="1902014"/>
                      </a:cubicBezTo>
                      <a:cubicBezTo>
                        <a:pt x="1482394" y="1909927"/>
                        <a:pt x="1471761" y="1916356"/>
                        <a:pt x="1456925" y="1921302"/>
                      </a:cubicBezTo>
                      <a:cubicBezTo>
                        <a:pt x="1442089" y="1926247"/>
                        <a:pt x="1422307" y="1930203"/>
                        <a:pt x="1397580" y="1933171"/>
                      </a:cubicBezTo>
                      <a:cubicBezTo>
                        <a:pt x="1372853" y="1936138"/>
                        <a:pt x="1341697" y="1937622"/>
                        <a:pt x="1304111" y="1937622"/>
                      </a:cubicBezTo>
                      <a:cubicBezTo>
                        <a:pt x="1265537" y="1937622"/>
                        <a:pt x="1233639" y="1936138"/>
                        <a:pt x="1208417" y="1933171"/>
                      </a:cubicBezTo>
                      <a:cubicBezTo>
                        <a:pt x="1183195" y="1930203"/>
                        <a:pt x="1163414" y="1926247"/>
                        <a:pt x="1149072" y="1921302"/>
                      </a:cubicBezTo>
                      <a:cubicBezTo>
                        <a:pt x="1134730" y="1916356"/>
                        <a:pt x="1124345" y="1909927"/>
                        <a:pt x="1117916" y="1902014"/>
                      </a:cubicBezTo>
                      <a:cubicBezTo>
                        <a:pt x="1111487" y="1894102"/>
                        <a:pt x="1108272" y="1885200"/>
                        <a:pt x="1108272" y="1875309"/>
                      </a:cubicBezTo>
                      <a:lnTo>
                        <a:pt x="1108272" y="1099370"/>
                      </a:lnTo>
                      <a:lnTo>
                        <a:pt x="390195" y="1099370"/>
                      </a:lnTo>
                      <a:lnTo>
                        <a:pt x="390195" y="1875309"/>
                      </a:lnTo>
                      <a:cubicBezTo>
                        <a:pt x="390195" y="1885200"/>
                        <a:pt x="387228" y="1894102"/>
                        <a:pt x="381293" y="1902014"/>
                      </a:cubicBezTo>
                      <a:cubicBezTo>
                        <a:pt x="375359" y="1909927"/>
                        <a:pt x="364973" y="1916356"/>
                        <a:pt x="350137" y="1921302"/>
                      </a:cubicBezTo>
                      <a:cubicBezTo>
                        <a:pt x="335301" y="1926247"/>
                        <a:pt x="315519" y="1930203"/>
                        <a:pt x="290792" y="1933171"/>
                      </a:cubicBezTo>
                      <a:cubicBezTo>
                        <a:pt x="266064" y="1936138"/>
                        <a:pt x="234414" y="1937622"/>
                        <a:pt x="195839" y="1937622"/>
                      </a:cubicBezTo>
                      <a:cubicBezTo>
                        <a:pt x="158254" y="1937622"/>
                        <a:pt x="126850" y="1936138"/>
                        <a:pt x="101629" y="1933171"/>
                      </a:cubicBezTo>
                      <a:cubicBezTo>
                        <a:pt x="76407" y="1930203"/>
                        <a:pt x="56378" y="1926247"/>
                        <a:pt x="41542" y="1921302"/>
                      </a:cubicBezTo>
                      <a:cubicBezTo>
                        <a:pt x="26705" y="1916356"/>
                        <a:pt x="16073" y="1909927"/>
                        <a:pt x="9644" y="1902014"/>
                      </a:cubicBezTo>
                      <a:cubicBezTo>
                        <a:pt x="3215" y="1894102"/>
                        <a:pt x="0" y="1885200"/>
                        <a:pt x="0" y="1875309"/>
                      </a:cubicBezTo>
                      <a:lnTo>
                        <a:pt x="0" y="62312"/>
                      </a:lnTo>
                      <a:cubicBezTo>
                        <a:pt x="0" y="52422"/>
                        <a:pt x="3215" y="43520"/>
                        <a:pt x="9644" y="35607"/>
                      </a:cubicBezTo>
                      <a:cubicBezTo>
                        <a:pt x="16073" y="27694"/>
                        <a:pt x="26705" y="21265"/>
                        <a:pt x="41542" y="16320"/>
                      </a:cubicBezTo>
                      <a:cubicBezTo>
                        <a:pt x="56378" y="11374"/>
                        <a:pt x="76407" y="7418"/>
                        <a:pt x="101629" y="4451"/>
                      </a:cubicBezTo>
                      <a:cubicBezTo>
                        <a:pt x="126850" y="1484"/>
                        <a:pt x="158254" y="0"/>
                        <a:pt x="195839" y="0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7740352" y="295572"/>
                  <a:ext cx="325115" cy="325115"/>
                </a:xfrm>
                <a:prstGeom prst="rect">
                  <a:avLst/>
                </a:prstGeom>
                <a:solidFill>
                  <a:srgbClr val="FF00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7819020" y="364925"/>
                  <a:ext cx="246447" cy="255762"/>
                </a:xfrm>
                <a:custGeom>
                  <a:avLst/>
                  <a:gdLst>
                    <a:gd name="connsiteX0" fmla="*/ 554932 w 2293486"/>
                    <a:gd name="connsiteY0" fmla="*/ 60263 h 2380173"/>
                    <a:gd name="connsiteX1" fmla="*/ 1221202 w 2293486"/>
                    <a:gd name="connsiteY1" fmla="*/ 638230 h 2380173"/>
                    <a:gd name="connsiteX2" fmla="*/ 1221202 w 2293486"/>
                    <a:gd name="connsiteY2" fmla="*/ 923256 h 2380173"/>
                    <a:gd name="connsiteX3" fmla="*/ 1223428 w 2293486"/>
                    <a:gd name="connsiteY3" fmla="*/ 1138383 h 2380173"/>
                    <a:gd name="connsiteX4" fmla="*/ 1230104 w 2293486"/>
                    <a:gd name="connsiteY4" fmla="*/ 1354993 h 2380173"/>
                    <a:gd name="connsiteX5" fmla="*/ 1228620 w 2293486"/>
                    <a:gd name="connsiteY5" fmla="*/ 1354993 h 2380173"/>
                    <a:gd name="connsiteX6" fmla="*/ 1173726 w 2293486"/>
                    <a:gd name="connsiteY6" fmla="*/ 1236302 h 2380173"/>
                    <a:gd name="connsiteX7" fmla="*/ 1115865 w 2293486"/>
                    <a:gd name="connsiteY7" fmla="*/ 1115386 h 2380173"/>
                    <a:gd name="connsiteX8" fmla="*/ 1054294 w 2293486"/>
                    <a:gd name="connsiteY8" fmla="*/ 992245 h 2380173"/>
                    <a:gd name="connsiteX9" fmla="*/ 989756 w 2293486"/>
                    <a:gd name="connsiteY9" fmla="*/ 866878 h 2380173"/>
                    <a:gd name="connsiteX10" fmla="*/ 615881 w 2293486"/>
                    <a:gd name="connsiteY10" fmla="*/ 165121 h 2380173"/>
                    <a:gd name="connsiteX11" fmla="*/ 560987 w 2293486"/>
                    <a:gd name="connsiteY11" fmla="*/ 67943 h 2380173"/>
                    <a:gd name="connsiteX12" fmla="*/ 1566520 w 2293486"/>
                    <a:gd name="connsiteY12" fmla="*/ 0 h 2380173"/>
                    <a:gd name="connsiteX13" fmla="*/ 2293486 w 2293486"/>
                    <a:gd name="connsiteY13" fmla="*/ 630619 h 2380173"/>
                    <a:gd name="connsiteX14" fmla="*/ 2293486 w 2293486"/>
                    <a:gd name="connsiteY14" fmla="*/ 2380173 h 2380173"/>
                    <a:gd name="connsiteX15" fmla="*/ 601312 w 2293486"/>
                    <a:gd name="connsiteY15" fmla="*/ 2380173 h 2380173"/>
                    <a:gd name="connsiteX16" fmla="*/ 0 w 2293486"/>
                    <a:gd name="connsiteY16" fmla="*/ 1858555 h 2380173"/>
                    <a:gd name="connsiteX17" fmla="*/ 23913 w 2293486"/>
                    <a:gd name="connsiteY17" fmla="*/ 1876489 h 2380173"/>
                    <a:gd name="connsiteX18" fmla="*/ 77323 w 2293486"/>
                    <a:gd name="connsiteY18" fmla="*/ 1889100 h 2380173"/>
                    <a:gd name="connsiteX19" fmla="*/ 163374 w 2293486"/>
                    <a:gd name="connsiteY19" fmla="*/ 1893551 h 2380173"/>
                    <a:gd name="connsiteX20" fmla="*/ 250908 w 2293486"/>
                    <a:gd name="connsiteY20" fmla="*/ 1889100 h 2380173"/>
                    <a:gd name="connsiteX21" fmla="*/ 305060 w 2293486"/>
                    <a:gd name="connsiteY21" fmla="*/ 1876489 h 2380173"/>
                    <a:gd name="connsiteX22" fmla="*/ 333249 w 2293486"/>
                    <a:gd name="connsiteY22" fmla="*/ 1856460 h 2380173"/>
                    <a:gd name="connsiteX23" fmla="*/ 341409 w 2293486"/>
                    <a:gd name="connsiteY23" fmla="*/ 1829754 h 2380173"/>
                    <a:gd name="connsiteX24" fmla="*/ 341409 w 2293486"/>
                    <a:gd name="connsiteY24" fmla="*/ 825336 h 2380173"/>
                    <a:gd name="connsiteX25" fmla="*/ 338442 w 2293486"/>
                    <a:gd name="connsiteY25" fmla="*/ 606501 h 2380173"/>
                    <a:gd name="connsiteX26" fmla="*/ 329540 w 2293486"/>
                    <a:gd name="connsiteY26" fmla="*/ 393600 h 2380173"/>
                    <a:gd name="connsiteX27" fmla="*/ 332508 w 2293486"/>
                    <a:gd name="connsiteY27" fmla="*/ 393600 h 2380173"/>
                    <a:gd name="connsiteX28" fmla="*/ 409656 w 2293486"/>
                    <a:gd name="connsiteY28" fmla="*/ 573861 h 2380173"/>
                    <a:gd name="connsiteX29" fmla="*/ 494223 w 2293486"/>
                    <a:gd name="connsiteY29" fmla="*/ 746704 h 2380173"/>
                    <a:gd name="connsiteX30" fmla="*/ 971952 w 2293486"/>
                    <a:gd name="connsiteY30" fmla="*/ 1644301 h 2380173"/>
                    <a:gd name="connsiteX31" fmla="*/ 1038716 w 2293486"/>
                    <a:gd name="connsiteY31" fmla="*/ 1765216 h 2380173"/>
                    <a:gd name="connsiteX32" fmla="*/ 1100286 w 2293486"/>
                    <a:gd name="connsiteY32" fmla="*/ 1839398 h 2380173"/>
                    <a:gd name="connsiteX33" fmla="*/ 1170017 w 2293486"/>
                    <a:gd name="connsiteY33" fmla="*/ 1877231 h 2380173"/>
                    <a:gd name="connsiteX34" fmla="*/ 1259777 w 2293486"/>
                    <a:gd name="connsiteY34" fmla="*/ 1887616 h 2380173"/>
                    <a:gd name="connsiteX35" fmla="*/ 1425943 w 2293486"/>
                    <a:gd name="connsiteY35" fmla="*/ 1887616 h 2380173"/>
                    <a:gd name="connsiteX36" fmla="*/ 1481579 w 2293486"/>
                    <a:gd name="connsiteY36" fmla="*/ 1879456 h 2380173"/>
                    <a:gd name="connsiteX37" fmla="*/ 1529056 w 2293486"/>
                    <a:gd name="connsiteY37" fmla="*/ 1853493 h 2380173"/>
                    <a:gd name="connsiteX38" fmla="*/ 1560954 w 2293486"/>
                    <a:gd name="connsiteY38" fmla="*/ 1808984 h 2380173"/>
                    <a:gd name="connsiteX39" fmla="*/ 1572823 w 2293486"/>
                    <a:gd name="connsiteY39" fmla="*/ 1748155 h 2380173"/>
                    <a:gd name="connsiteX40" fmla="*/ 1572823 w 2293486"/>
                    <a:gd name="connsiteY40" fmla="*/ 22692 h 23801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</a:cxnLst>
                  <a:rect l="l" t="t" r="r" b="b"/>
                  <a:pathLst>
                    <a:path w="2293486" h="2380173">
                      <a:moveTo>
                        <a:pt x="554932" y="60263"/>
                      </a:moveTo>
                      <a:lnTo>
                        <a:pt x="1221202" y="638230"/>
                      </a:lnTo>
                      <a:lnTo>
                        <a:pt x="1221202" y="923256"/>
                      </a:lnTo>
                      <a:cubicBezTo>
                        <a:pt x="1221202" y="991503"/>
                        <a:pt x="1221944" y="1063212"/>
                        <a:pt x="1223428" y="1138383"/>
                      </a:cubicBezTo>
                      <a:cubicBezTo>
                        <a:pt x="1224911" y="1213553"/>
                        <a:pt x="1227137" y="1285757"/>
                        <a:pt x="1230104" y="1354993"/>
                      </a:cubicBezTo>
                      <a:lnTo>
                        <a:pt x="1228620" y="1354993"/>
                      </a:lnTo>
                      <a:cubicBezTo>
                        <a:pt x="1210817" y="1315429"/>
                        <a:pt x="1192519" y="1275866"/>
                        <a:pt x="1173726" y="1236302"/>
                      </a:cubicBezTo>
                      <a:cubicBezTo>
                        <a:pt x="1154933" y="1196739"/>
                        <a:pt x="1135646" y="1156433"/>
                        <a:pt x="1115865" y="1115386"/>
                      </a:cubicBezTo>
                      <a:cubicBezTo>
                        <a:pt x="1096083" y="1074339"/>
                        <a:pt x="1075559" y="1033292"/>
                        <a:pt x="1054294" y="992245"/>
                      </a:cubicBezTo>
                      <a:cubicBezTo>
                        <a:pt x="1033029" y="951198"/>
                        <a:pt x="1011516" y="909409"/>
                        <a:pt x="989756" y="866878"/>
                      </a:cubicBezTo>
                      <a:lnTo>
                        <a:pt x="615881" y="165121"/>
                      </a:lnTo>
                      <a:cubicBezTo>
                        <a:pt x="597088" y="126547"/>
                        <a:pt x="578790" y="94154"/>
                        <a:pt x="560987" y="67943"/>
                      </a:cubicBezTo>
                      <a:close/>
                      <a:moveTo>
                        <a:pt x="1566520" y="0"/>
                      </a:moveTo>
                      <a:lnTo>
                        <a:pt x="2293486" y="630619"/>
                      </a:lnTo>
                      <a:lnTo>
                        <a:pt x="2293486" y="2380173"/>
                      </a:lnTo>
                      <a:lnTo>
                        <a:pt x="601312" y="2380173"/>
                      </a:lnTo>
                      <a:lnTo>
                        <a:pt x="0" y="1858555"/>
                      </a:lnTo>
                      <a:lnTo>
                        <a:pt x="23913" y="1876489"/>
                      </a:lnTo>
                      <a:cubicBezTo>
                        <a:pt x="36771" y="1881929"/>
                        <a:pt x="54574" y="1886132"/>
                        <a:pt x="77323" y="1889100"/>
                      </a:cubicBezTo>
                      <a:cubicBezTo>
                        <a:pt x="100072" y="1892067"/>
                        <a:pt x="128756" y="1893551"/>
                        <a:pt x="163374" y="1893551"/>
                      </a:cubicBezTo>
                      <a:cubicBezTo>
                        <a:pt x="198981" y="1893551"/>
                        <a:pt x="228159" y="1892067"/>
                        <a:pt x="250908" y="1889100"/>
                      </a:cubicBezTo>
                      <a:cubicBezTo>
                        <a:pt x="273657" y="1886132"/>
                        <a:pt x="291708" y="1881929"/>
                        <a:pt x="305060" y="1876489"/>
                      </a:cubicBezTo>
                      <a:cubicBezTo>
                        <a:pt x="318413" y="1871049"/>
                        <a:pt x="327810" y="1864372"/>
                        <a:pt x="333249" y="1856460"/>
                      </a:cubicBezTo>
                      <a:cubicBezTo>
                        <a:pt x="338689" y="1848547"/>
                        <a:pt x="341409" y="1839645"/>
                        <a:pt x="341409" y="1829754"/>
                      </a:cubicBezTo>
                      <a:lnTo>
                        <a:pt x="341409" y="825336"/>
                      </a:lnTo>
                      <a:cubicBezTo>
                        <a:pt x="341409" y="750166"/>
                        <a:pt x="340420" y="677221"/>
                        <a:pt x="338442" y="606501"/>
                      </a:cubicBezTo>
                      <a:cubicBezTo>
                        <a:pt x="336464" y="535781"/>
                        <a:pt x="333497" y="464814"/>
                        <a:pt x="329540" y="393600"/>
                      </a:cubicBezTo>
                      <a:lnTo>
                        <a:pt x="332508" y="393600"/>
                      </a:lnTo>
                      <a:cubicBezTo>
                        <a:pt x="355257" y="451956"/>
                        <a:pt x="380973" y="512043"/>
                        <a:pt x="409656" y="573861"/>
                      </a:cubicBezTo>
                      <a:cubicBezTo>
                        <a:pt x="438340" y="635679"/>
                        <a:pt x="466529" y="693293"/>
                        <a:pt x="494223" y="746704"/>
                      </a:cubicBezTo>
                      <a:lnTo>
                        <a:pt x="971952" y="1644301"/>
                      </a:lnTo>
                      <a:cubicBezTo>
                        <a:pt x="996680" y="1693755"/>
                        <a:pt x="1018934" y="1734060"/>
                        <a:pt x="1038716" y="1765216"/>
                      </a:cubicBezTo>
                      <a:cubicBezTo>
                        <a:pt x="1058497" y="1796373"/>
                        <a:pt x="1079021" y="1821100"/>
                        <a:pt x="1100286" y="1839398"/>
                      </a:cubicBezTo>
                      <a:cubicBezTo>
                        <a:pt x="1121552" y="1857696"/>
                        <a:pt x="1144795" y="1870307"/>
                        <a:pt x="1170017" y="1877231"/>
                      </a:cubicBezTo>
                      <a:cubicBezTo>
                        <a:pt x="1195239" y="1884154"/>
                        <a:pt x="1225159" y="1887616"/>
                        <a:pt x="1259777" y="1887616"/>
                      </a:cubicBezTo>
                      <a:lnTo>
                        <a:pt x="1425943" y="1887616"/>
                      </a:lnTo>
                      <a:cubicBezTo>
                        <a:pt x="1444736" y="1887616"/>
                        <a:pt x="1463281" y="1884896"/>
                        <a:pt x="1481579" y="1879456"/>
                      </a:cubicBezTo>
                      <a:cubicBezTo>
                        <a:pt x="1499878" y="1874016"/>
                        <a:pt x="1515703" y="1865362"/>
                        <a:pt x="1529056" y="1853493"/>
                      </a:cubicBezTo>
                      <a:cubicBezTo>
                        <a:pt x="1542408" y="1841623"/>
                        <a:pt x="1553041" y="1826787"/>
                        <a:pt x="1560954" y="1808984"/>
                      </a:cubicBezTo>
                      <a:cubicBezTo>
                        <a:pt x="1568866" y="1791180"/>
                        <a:pt x="1572823" y="1770904"/>
                        <a:pt x="1572823" y="1748155"/>
                      </a:cubicBezTo>
                      <a:lnTo>
                        <a:pt x="1572823" y="22692"/>
                      </a:lnTo>
                      <a:close/>
                    </a:path>
                  </a:pathLst>
                </a:custGeom>
                <a:solidFill>
                  <a:srgbClr val="000000">
                    <a:alpha val="2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>
                  <a:defPPr>
                    <a:defRPr lang="en-US"/>
                  </a:defPPr>
                  <a:lvl1pPr algn="ctr">
                    <a:defRPr>
                      <a:solidFill>
                        <a:schemeClr val="lt1"/>
                      </a:solidFill>
                    </a:defRPr>
                  </a:lvl1pPr>
                  <a:lvl2pPr>
                    <a:defRPr>
                      <a:solidFill>
                        <a:schemeClr val="lt1"/>
                      </a:solidFill>
                    </a:defRPr>
                  </a:lvl2pPr>
                  <a:lvl3pPr>
                    <a:defRPr>
                      <a:solidFill>
                        <a:schemeClr val="lt1"/>
                      </a:solidFill>
                    </a:defRPr>
                  </a:lvl3pPr>
                  <a:lvl4pPr>
                    <a:defRPr>
                      <a:solidFill>
                        <a:schemeClr val="lt1"/>
                      </a:solidFill>
                    </a:defRPr>
                  </a:lvl4pPr>
                  <a:lvl5pPr>
                    <a:defRPr>
                      <a:solidFill>
                        <a:schemeClr val="lt1"/>
                      </a:solidFill>
                    </a:defRPr>
                  </a:lvl5pPr>
                  <a:lvl6pPr>
                    <a:defRPr>
                      <a:solidFill>
                        <a:schemeClr val="lt1"/>
                      </a:solidFill>
                    </a:defRPr>
                  </a:lvl6pPr>
                  <a:lvl7pPr>
                    <a:defRPr>
                      <a:solidFill>
                        <a:schemeClr val="lt1"/>
                      </a:solidFill>
                    </a:defRPr>
                  </a:lvl7pPr>
                  <a:lvl8pPr>
                    <a:defRPr>
                      <a:solidFill>
                        <a:schemeClr val="lt1"/>
                      </a:solidFill>
                    </a:defRPr>
                  </a:lvl8pPr>
                  <a:lvl9pPr>
                    <a:defRPr>
                      <a:solidFill>
                        <a:schemeClr val="lt1"/>
                      </a:solidFill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" name="Freeform 50"/>
                <p:cNvSpPr/>
                <p:nvPr/>
              </p:nvSpPr>
              <p:spPr>
                <a:xfrm>
                  <a:off x="7817923" y="360508"/>
                  <a:ext cx="170105" cy="207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3034" h="1934655">
                      <a:moveTo>
                        <a:pt x="1412416" y="0"/>
                      </a:moveTo>
                      <a:cubicBezTo>
                        <a:pt x="1446045" y="0"/>
                        <a:pt x="1474234" y="1237"/>
                        <a:pt x="1496983" y="3709"/>
                      </a:cubicBezTo>
                      <a:cubicBezTo>
                        <a:pt x="1519732" y="6182"/>
                        <a:pt x="1537288" y="10386"/>
                        <a:pt x="1549652" y="16320"/>
                      </a:cubicBezTo>
                      <a:cubicBezTo>
                        <a:pt x="1562016" y="22255"/>
                        <a:pt x="1570670" y="29178"/>
                        <a:pt x="1575616" y="37091"/>
                      </a:cubicBezTo>
                      <a:cubicBezTo>
                        <a:pt x="1580561" y="45004"/>
                        <a:pt x="1583034" y="53906"/>
                        <a:pt x="1583034" y="63796"/>
                      </a:cubicBezTo>
                      <a:lnTo>
                        <a:pt x="1583034" y="1789259"/>
                      </a:lnTo>
                      <a:cubicBezTo>
                        <a:pt x="1583034" y="1812008"/>
                        <a:pt x="1579077" y="1832284"/>
                        <a:pt x="1571165" y="1850088"/>
                      </a:cubicBezTo>
                      <a:cubicBezTo>
                        <a:pt x="1563252" y="1867891"/>
                        <a:pt x="1552619" y="1882727"/>
                        <a:pt x="1539267" y="1894597"/>
                      </a:cubicBezTo>
                      <a:cubicBezTo>
                        <a:pt x="1525914" y="1906466"/>
                        <a:pt x="1510089" y="1915120"/>
                        <a:pt x="1491790" y="1920560"/>
                      </a:cubicBezTo>
                      <a:cubicBezTo>
                        <a:pt x="1473492" y="1926000"/>
                        <a:pt x="1454947" y="1928720"/>
                        <a:pt x="1436154" y="1928720"/>
                      </a:cubicBezTo>
                      <a:lnTo>
                        <a:pt x="1269988" y="1928720"/>
                      </a:lnTo>
                      <a:cubicBezTo>
                        <a:pt x="1235370" y="1928720"/>
                        <a:pt x="1205450" y="1925258"/>
                        <a:pt x="1180228" y="1918335"/>
                      </a:cubicBezTo>
                      <a:cubicBezTo>
                        <a:pt x="1155006" y="1911411"/>
                        <a:pt x="1131763" y="1898800"/>
                        <a:pt x="1110497" y="1880502"/>
                      </a:cubicBezTo>
                      <a:cubicBezTo>
                        <a:pt x="1089232" y="1862204"/>
                        <a:pt x="1068708" y="1837477"/>
                        <a:pt x="1048927" y="1806320"/>
                      </a:cubicBezTo>
                      <a:cubicBezTo>
                        <a:pt x="1029145" y="1775164"/>
                        <a:pt x="1006891" y="1734859"/>
                        <a:pt x="982163" y="1685405"/>
                      </a:cubicBezTo>
                      <a:lnTo>
                        <a:pt x="504434" y="787808"/>
                      </a:lnTo>
                      <a:cubicBezTo>
                        <a:pt x="476740" y="734397"/>
                        <a:pt x="448551" y="676783"/>
                        <a:pt x="419867" y="614965"/>
                      </a:cubicBezTo>
                      <a:cubicBezTo>
                        <a:pt x="391184" y="553147"/>
                        <a:pt x="365468" y="493060"/>
                        <a:pt x="342719" y="434704"/>
                      </a:cubicBezTo>
                      <a:lnTo>
                        <a:pt x="339751" y="434704"/>
                      </a:lnTo>
                      <a:cubicBezTo>
                        <a:pt x="343708" y="505918"/>
                        <a:pt x="346675" y="576885"/>
                        <a:pt x="348653" y="647605"/>
                      </a:cubicBezTo>
                      <a:cubicBezTo>
                        <a:pt x="350631" y="718325"/>
                        <a:pt x="351620" y="791270"/>
                        <a:pt x="351620" y="866440"/>
                      </a:cubicBezTo>
                      <a:lnTo>
                        <a:pt x="351620" y="1870858"/>
                      </a:lnTo>
                      <a:cubicBezTo>
                        <a:pt x="351620" y="1880749"/>
                        <a:pt x="348900" y="1889651"/>
                        <a:pt x="343460" y="1897564"/>
                      </a:cubicBezTo>
                      <a:cubicBezTo>
                        <a:pt x="338021" y="1905476"/>
                        <a:pt x="328624" y="1912153"/>
                        <a:pt x="315271" y="1917593"/>
                      </a:cubicBezTo>
                      <a:cubicBezTo>
                        <a:pt x="301919" y="1923033"/>
                        <a:pt x="283868" y="1927236"/>
                        <a:pt x="261119" y="1930204"/>
                      </a:cubicBezTo>
                      <a:cubicBezTo>
                        <a:pt x="238370" y="1933171"/>
                        <a:pt x="209192" y="1934655"/>
                        <a:pt x="173585" y="1934655"/>
                      </a:cubicBezTo>
                      <a:cubicBezTo>
                        <a:pt x="138967" y="1934655"/>
                        <a:pt x="110283" y="1933171"/>
                        <a:pt x="87534" y="1930204"/>
                      </a:cubicBezTo>
                      <a:cubicBezTo>
                        <a:pt x="64785" y="1927236"/>
                        <a:pt x="46982" y="1923033"/>
                        <a:pt x="34124" y="1917593"/>
                      </a:cubicBezTo>
                      <a:cubicBezTo>
                        <a:pt x="21265" y="1912153"/>
                        <a:pt x="12364" y="1905476"/>
                        <a:pt x="7418" y="1897564"/>
                      </a:cubicBezTo>
                      <a:cubicBezTo>
                        <a:pt x="2473" y="1889651"/>
                        <a:pt x="0" y="1880749"/>
                        <a:pt x="0" y="1870858"/>
                      </a:cubicBezTo>
                      <a:lnTo>
                        <a:pt x="0" y="145396"/>
                      </a:lnTo>
                      <a:cubicBezTo>
                        <a:pt x="0" y="98909"/>
                        <a:pt x="13600" y="64044"/>
                        <a:pt x="40800" y="40800"/>
                      </a:cubicBezTo>
                      <a:cubicBezTo>
                        <a:pt x="68000" y="17557"/>
                        <a:pt x="101381" y="5935"/>
                        <a:pt x="140945" y="5935"/>
                      </a:cubicBezTo>
                      <a:lnTo>
                        <a:pt x="350137" y="5935"/>
                      </a:lnTo>
                      <a:cubicBezTo>
                        <a:pt x="387722" y="5935"/>
                        <a:pt x="419373" y="9149"/>
                        <a:pt x="445089" y="15578"/>
                      </a:cubicBezTo>
                      <a:cubicBezTo>
                        <a:pt x="470805" y="22008"/>
                        <a:pt x="493802" y="32640"/>
                        <a:pt x="514078" y="47476"/>
                      </a:cubicBezTo>
                      <a:cubicBezTo>
                        <a:pt x="534354" y="62313"/>
                        <a:pt x="553394" y="82836"/>
                        <a:pt x="571198" y="109047"/>
                      </a:cubicBezTo>
                      <a:cubicBezTo>
                        <a:pt x="589001" y="135258"/>
                        <a:pt x="607299" y="167651"/>
                        <a:pt x="626092" y="206225"/>
                      </a:cubicBezTo>
                      <a:lnTo>
                        <a:pt x="999967" y="907982"/>
                      </a:lnTo>
                      <a:cubicBezTo>
                        <a:pt x="1021727" y="950513"/>
                        <a:pt x="1043240" y="992302"/>
                        <a:pt x="1064505" y="1033349"/>
                      </a:cubicBezTo>
                      <a:cubicBezTo>
                        <a:pt x="1085770" y="1074396"/>
                        <a:pt x="1106294" y="1115443"/>
                        <a:pt x="1126076" y="1156490"/>
                      </a:cubicBezTo>
                      <a:cubicBezTo>
                        <a:pt x="1145857" y="1197537"/>
                        <a:pt x="1165144" y="1237843"/>
                        <a:pt x="1183937" y="1277406"/>
                      </a:cubicBezTo>
                      <a:cubicBezTo>
                        <a:pt x="1202730" y="1316970"/>
                        <a:pt x="1221028" y="1356533"/>
                        <a:pt x="1238831" y="1396097"/>
                      </a:cubicBezTo>
                      <a:lnTo>
                        <a:pt x="1240315" y="1396097"/>
                      </a:lnTo>
                      <a:cubicBezTo>
                        <a:pt x="1237348" y="1326861"/>
                        <a:pt x="1235122" y="1254657"/>
                        <a:pt x="1233639" y="1179487"/>
                      </a:cubicBezTo>
                      <a:cubicBezTo>
                        <a:pt x="1232155" y="1104316"/>
                        <a:pt x="1231413" y="1032607"/>
                        <a:pt x="1231413" y="964360"/>
                      </a:cubicBezTo>
                      <a:lnTo>
                        <a:pt x="1231413" y="63796"/>
                      </a:lnTo>
                      <a:cubicBezTo>
                        <a:pt x="1231413" y="53906"/>
                        <a:pt x="1234381" y="45004"/>
                        <a:pt x="1240315" y="37091"/>
                      </a:cubicBezTo>
                      <a:cubicBezTo>
                        <a:pt x="1246250" y="29178"/>
                        <a:pt x="1256141" y="22255"/>
                        <a:pt x="1269988" y="16320"/>
                      </a:cubicBezTo>
                      <a:cubicBezTo>
                        <a:pt x="1283835" y="10386"/>
                        <a:pt x="1302133" y="6182"/>
                        <a:pt x="1324882" y="3709"/>
                      </a:cubicBezTo>
                      <a:cubicBezTo>
                        <a:pt x="1347631" y="1237"/>
                        <a:pt x="1376809" y="0"/>
                        <a:pt x="1412416" y="0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7723653" y="564276"/>
                  <a:ext cx="1234" cy="7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72" h="7089">
                      <a:moveTo>
                        <a:pt x="0" y="0"/>
                      </a:moveTo>
                      <a:lnTo>
                        <a:pt x="8172" y="7089"/>
                      </a:lnTo>
                      <a:lnTo>
                        <a:pt x="992" y="274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ysClr val="windowText" lastClr="000000"/>
                </a:solidFill>
                <a:ln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39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7087036" y="564651"/>
                  <a:ext cx="1234" cy="7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72" h="7089">
                      <a:moveTo>
                        <a:pt x="0" y="0"/>
                      </a:moveTo>
                      <a:lnTo>
                        <a:pt x="8172" y="7089"/>
                      </a:lnTo>
                      <a:lnTo>
                        <a:pt x="992" y="274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ysClr val="windowText" lastClr="000000"/>
                </a:solidFill>
                <a:ln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39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991770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dcterms:created xsi:type="dcterms:W3CDTF">2016-11-30T05:04:22Z</dcterms:created>
  <dcterms:modified xsi:type="dcterms:W3CDTF">2016-11-30T06:16:24Z</dcterms:modified>
</cp:coreProperties>
</file>