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2" r:id="rId3"/>
    <p:sldId id="257" r:id="rId4"/>
    <p:sldId id="260" r:id="rId5"/>
    <p:sldId id="263" r:id="rId6"/>
    <p:sldId id="258" r:id="rId7"/>
    <p:sldId id="259" r:id="rId8"/>
    <p:sldId id="261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5161F1-78E1-40F3-8DD6-AC15D61CB48D}" type="datetimeFigureOut">
              <a:rPr lang="en-MY" smtClean="0"/>
              <a:t>2/6/2016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872BC8-94B8-4F67-B408-34B9E3A23527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406755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5161F1-78E1-40F3-8DD6-AC15D61CB48D}" type="datetimeFigureOut">
              <a:rPr lang="en-MY" smtClean="0"/>
              <a:t>2/6/2016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872BC8-94B8-4F67-B408-34B9E3A23527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6183687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5161F1-78E1-40F3-8DD6-AC15D61CB48D}" type="datetimeFigureOut">
              <a:rPr lang="en-MY" smtClean="0"/>
              <a:t>2/6/2016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872BC8-94B8-4F67-B408-34B9E3A23527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649722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5161F1-78E1-40F3-8DD6-AC15D61CB48D}" type="datetimeFigureOut">
              <a:rPr lang="en-MY" smtClean="0"/>
              <a:t>2/6/2016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872BC8-94B8-4F67-B408-34B9E3A23527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2512161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5161F1-78E1-40F3-8DD6-AC15D61CB48D}" type="datetimeFigureOut">
              <a:rPr lang="en-MY" smtClean="0"/>
              <a:t>2/6/2016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872BC8-94B8-4F67-B408-34B9E3A23527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40343455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5161F1-78E1-40F3-8DD6-AC15D61CB48D}" type="datetimeFigureOut">
              <a:rPr lang="en-MY" smtClean="0"/>
              <a:t>2/6/2016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872BC8-94B8-4F67-B408-34B9E3A23527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9763878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5161F1-78E1-40F3-8DD6-AC15D61CB48D}" type="datetimeFigureOut">
              <a:rPr lang="en-MY" smtClean="0"/>
              <a:t>2/6/2016</a:t>
            </a:fld>
            <a:endParaRPr lang="en-MY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872BC8-94B8-4F67-B408-34B9E3A23527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2753201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5161F1-78E1-40F3-8DD6-AC15D61CB48D}" type="datetimeFigureOut">
              <a:rPr lang="en-MY" smtClean="0"/>
              <a:t>2/6/2016</a:t>
            </a:fld>
            <a:endParaRPr lang="en-MY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872BC8-94B8-4F67-B408-34B9E3A23527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1359770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5161F1-78E1-40F3-8DD6-AC15D61CB48D}" type="datetimeFigureOut">
              <a:rPr lang="en-MY" smtClean="0"/>
              <a:t>2/6/2016</a:t>
            </a:fld>
            <a:endParaRPr lang="en-MY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872BC8-94B8-4F67-B408-34B9E3A23527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3951945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5161F1-78E1-40F3-8DD6-AC15D61CB48D}" type="datetimeFigureOut">
              <a:rPr lang="en-MY" smtClean="0"/>
              <a:t>2/6/2016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872BC8-94B8-4F67-B408-34B9E3A23527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87176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MY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5161F1-78E1-40F3-8DD6-AC15D61CB48D}" type="datetimeFigureOut">
              <a:rPr lang="en-MY" smtClean="0"/>
              <a:t>2/6/2016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872BC8-94B8-4F67-B408-34B9E3A23527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40243132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5161F1-78E1-40F3-8DD6-AC15D61CB48D}" type="datetimeFigureOut">
              <a:rPr lang="en-MY" smtClean="0"/>
              <a:t>2/6/2016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872BC8-94B8-4F67-B408-34B9E3A23527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6077261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187624" y="836712"/>
            <a:ext cx="1863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Inventory Module</a:t>
            </a:r>
            <a:endParaRPr lang="en-US" dirty="0"/>
          </a:p>
          <a:p>
            <a:endParaRPr lang="en-US" dirty="0" smtClean="0"/>
          </a:p>
        </p:txBody>
      </p:sp>
      <p:sp>
        <p:nvSpPr>
          <p:cNvPr id="6" name="TextBox 5"/>
          <p:cNvSpPr txBox="1"/>
          <p:nvPr/>
        </p:nvSpPr>
        <p:spPr>
          <a:xfrm>
            <a:off x="1187624" y="1344382"/>
            <a:ext cx="2179892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Transaction</a:t>
            </a:r>
          </a:p>
          <a:p>
            <a:pPr marL="342900" indent="-342900">
              <a:buAutoNum type="arabicPeriod"/>
            </a:pPr>
            <a:r>
              <a:rPr lang="en-US" dirty="0" smtClean="0">
                <a:solidFill>
                  <a:srgbClr val="FF0000"/>
                </a:solidFill>
              </a:rPr>
              <a:t>Stock In</a:t>
            </a:r>
          </a:p>
          <a:p>
            <a:pPr marL="342900" indent="-342900">
              <a:buAutoNum type="arabicPeriod"/>
            </a:pPr>
            <a:r>
              <a:rPr lang="en-US" dirty="0" smtClean="0">
                <a:solidFill>
                  <a:srgbClr val="FF0000"/>
                </a:solidFill>
              </a:rPr>
              <a:t>Stock Out</a:t>
            </a:r>
          </a:p>
          <a:p>
            <a:pPr marL="342900" indent="-342900">
              <a:buFontTx/>
              <a:buAutoNum type="arabicPeriod"/>
            </a:pPr>
            <a:r>
              <a:rPr lang="en-US" dirty="0" smtClean="0"/>
              <a:t>Stock Adjustment</a:t>
            </a:r>
          </a:p>
          <a:p>
            <a:pPr marL="342900" indent="-342900">
              <a:buFontTx/>
              <a:buAutoNum type="arabicPeriod"/>
            </a:pPr>
            <a:r>
              <a:rPr lang="en-US" dirty="0" smtClean="0"/>
              <a:t>Location Transfer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196899" y="3040478"/>
            <a:ext cx="3246081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Report</a:t>
            </a:r>
          </a:p>
          <a:p>
            <a:pPr marL="342900" indent="-342900">
              <a:buAutoNum type="arabicPeriod"/>
            </a:pPr>
            <a:r>
              <a:rPr lang="en-US" dirty="0" smtClean="0"/>
              <a:t>Inventory Transaction Report</a:t>
            </a:r>
          </a:p>
          <a:p>
            <a:pPr marL="342900" indent="-342900">
              <a:buAutoNum type="arabicPeriod"/>
            </a:pPr>
            <a:r>
              <a:rPr lang="en-US" dirty="0" smtClean="0"/>
              <a:t>Stock Count Sheet</a:t>
            </a:r>
          </a:p>
          <a:p>
            <a:pPr marL="342900" indent="-342900">
              <a:buAutoNum type="arabicPeriod"/>
            </a:pPr>
            <a:r>
              <a:rPr lang="en-US" dirty="0" smtClean="0"/>
              <a:t>Item Adjustment List</a:t>
            </a:r>
          </a:p>
          <a:p>
            <a:pPr marL="342900" indent="-342900">
              <a:buAutoNum type="arabicPeriod"/>
            </a:pPr>
            <a:r>
              <a:rPr lang="en-US" dirty="0" smtClean="0"/>
              <a:t>Inventory List</a:t>
            </a:r>
          </a:p>
          <a:p>
            <a:endParaRPr lang="en-US" dirty="0" smtClean="0"/>
          </a:p>
        </p:txBody>
      </p:sp>
      <p:sp>
        <p:nvSpPr>
          <p:cNvPr id="8" name="TextBox 7"/>
          <p:cNvSpPr txBox="1"/>
          <p:nvPr/>
        </p:nvSpPr>
        <p:spPr>
          <a:xfrm>
            <a:off x="1187624" y="4857988"/>
            <a:ext cx="1921873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Setup</a:t>
            </a:r>
          </a:p>
          <a:p>
            <a:pPr marL="342900" indent="-342900">
              <a:buAutoNum type="arabicPeriod"/>
            </a:pPr>
            <a:r>
              <a:rPr lang="en-US" dirty="0" smtClean="0"/>
              <a:t>Item Setup</a:t>
            </a:r>
          </a:p>
          <a:p>
            <a:pPr marL="342900" indent="-342900">
              <a:buFontTx/>
              <a:buAutoNum type="arabicPeriod"/>
            </a:pPr>
            <a:r>
              <a:rPr lang="en-US" dirty="0" smtClean="0"/>
              <a:t>Location Setup</a:t>
            </a:r>
          </a:p>
          <a:p>
            <a:pPr marL="342900" indent="-342900">
              <a:buAutoNum type="arabicPeriod"/>
            </a:pPr>
            <a:endParaRPr lang="en-US" dirty="0" smtClean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4870683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7241308" y="3573016"/>
            <a:ext cx="518821" cy="25132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/>
              <a:t>-</a:t>
            </a:r>
            <a:endParaRPr lang="en-MY" sz="1100" dirty="0"/>
          </a:p>
        </p:txBody>
      </p:sp>
      <p:sp>
        <p:nvSpPr>
          <p:cNvPr id="5" name="Rounded Rectangle 4"/>
          <p:cNvSpPr/>
          <p:nvPr/>
        </p:nvSpPr>
        <p:spPr>
          <a:xfrm>
            <a:off x="7865187" y="3573436"/>
            <a:ext cx="451229" cy="25667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P</a:t>
            </a:r>
            <a:endParaRPr lang="en-MY" sz="1100" dirty="0"/>
          </a:p>
        </p:txBody>
      </p:sp>
      <p:sp>
        <p:nvSpPr>
          <p:cNvPr id="6" name="Rounded Rectangle 5"/>
          <p:cNvSpPr/>
          <p:nvPr/>
        </p:nvSpPr>
        <p:spPr>
          <a:xfrm>
            <a:off x="6683672" y="3573016"/>
            <a:ext cx="444606" cy="25667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/>
              <a:t>+</a:t>
            </a:r>
            <a:endParaRPr lang="en-MY" sz="1100" dirty="0"/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0162467"/>
              </p:ext>
            </p:extLst>
          </p:nvPr>
        </p:nvGraphicFramePr>
        <p:xfrm>
          <a:off x="395536" y="4026056"/>
          <a:ext cx="8352928" cy="227544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94815"/>
                <a:gridCol w="868519"/>
                <a:gridCol w="1215926"/>
                <a:gridCol w="1823889"/>
                <a:gridCol w="2021587"/>
                <a:gridCol w="908265"/>
                <a:gridCol w="819927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No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Date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Form No.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Location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D/O Supplier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Print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</a:tr>
              <a:tr h="421248"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MY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8" name="Rectangle 7"/>
          <p:cNvSpPr/>
          <p:nvPr/>
        </p:nvSpPr>
        <p:spPr>
          <a:xfrm>
            <a:off x="8316416" y="4243321"/>
            <a:ext cx="144016" cy="1440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9" name="Rectangle 8"/>
          <p:cNvSpPr/>
          <p:nvPr/>
        </p:nvSpPr>
        <p:spPr>
          <a:xfrm>
            <a:off x="8316416" y="4703544"/>
            <a:ext cx="144016" cy="1440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10" name="Rectangle 9"/>
          <p:cNvSpPr/>
          <p:nvPr/>
        </p:nvSpPr>
        <p:spPr>
          <a:xfrm>
            <a:off x="8311952" y="5063584"/>
            <a:ext cx="144016" cy="1440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11" name="Rectangle 10"/>
          <p:cNvSpPr/>
          <p:nvPr/>
        </p:nvSpPr>
        <p:spPr>
          <a:xfrm>
            <a:off x="8311952" y="5423624"/>
            <a:ext cx="144016" cy="1440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12" name="Rectangle 11"/>
          <p:cNvSpPr/>
          <p:nvPr/>
        </p:nvSpPr>
        <p:spPr>
          <a:xfrm>
            <a:off x="8316416" y="5805264"/>
            <a:ext cx="144016" cy="1440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13" name="Rectangle 12"/>
          <p:cNvSpPr/>
          <p:nvPr/>
        </p:nvSpPr>
        <p:spPr>
          <a:xfrm>
            <a:off x="8311952" y="6165304"/>
            <a:ext cx="144016" cy="1440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14" name="Rounded Rectangle 13"/>
          <p:cNvSpPr/>
          <p:nvPr/>
        </p:nvSpPr>
        <p:spPr>
          <a:xfrm>
            <a:off x="2051382" y="3068960"/>
            <a:ext cx="1656522" cy="36933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15" name="TextBox 14"/>
          <p:cNvSpPr txBox="1"/>
          <p:nvPr/>
        </p:nvSpPr>
        <p:spPr>
          <a:xfrm>
            <a:off x="539552" y="3068960"/>
            <a:ext cx="28918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Date from       :    01/02/2016</a:t>
            </a:r>
            <a:endParaRPr lang="en-MY" dirty="0"/>
          </a:p>
        </p:txBody>
      </p:sp>
      <p:sp>
        <p:nvSpPr>
          <p:cNvPr id="16" name="Isosceles Triangle 15"/>
          <p:cNvSpPr/>
          <p:nvPr/>
        </p:nvSpPr>
        <p:spPr>
          <a:xfrm rot="10800000">
            <a:off x="3486169" y="3145614"/>
            <a:ext cx="216024" cy="216024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17" name="Rounded Rectangle 16"/>
          <p:cNvSpPr/>
          <p:nvPr/>
        </p:nvSpPr>
        <p:spPr>
          <a:xfrm>
            <a:off x="5375401" y="3069682"/>
            <a:ext cx="1656522" cy="36933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18" name="TextBox 17"/>
          <p:cNvSpPr txBox="1"/>
          <p:nvPr/>
        </p:nvSpPr>
        <p:spPr>
          <a:xfrm>
            <a:off x="3863571" y="3069682"/>
            <a:ext cx="28997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Date to            :    01/02/2016</a:t>
            </a:r>
            <a:endParaRPr lang="en-MY" dirty="0"/>
          </a:p>
        </p:txBody>
      </p:sp>
      <p:sp>
        <p:nvSpPr>
          <p:cNvPr id="19" name="Isosceles Triangle 18"/>
          <p:cNvSpPr/>
          <p:nvPr/>
        </p:nvSpPr>
        <p:spPr>
          <a:xfrm rot="10800000">
            <a:off x="6810188" y="3146336"/>
            <a:ext cx="216024" cy="216024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20" name="Action Button: Home 19">
            <a:hlinkClick r:id="" action="ppaction://hlinkshowjump?jump=firstslide" highlightClick="1"/>
          </p:cNvPr>
          <p:cNvSpPr/>
          <p:nvPr/>
        </p:nvSpPr>
        <p:spPr>
          <a:xfrm>
            <a:off x="7394106" y="4489606"/>
            <a:ext cx="243917" cy="266432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21" name="Action Button: Home 20">
            <a:hlinkClick r:id="" action="ppaction://hlinkshowjump?jump=firstslide" highlightClick="1"/>
          </p:cNvPr>
          <p:cNvSpPr/>
          <p:nvPr/>
        </p:nvSpPr>
        <p:spPr>
          <a:xfrm>
            <a:off x="7394105" y="4838846"/>
            <a:ext cx="243917" cy="266432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22" name="Action Button: Home 21">
            <a:hlinkClick r:id="" action="ppaction://hlinkshowjump?jump=firstslide" highlightClick="1"/>
          </p:cNvPr>
          <p:cNvSpPr/>
          <p:nvPr/>
        </p:nvSpPr>
        <p:spPr>
          <a:xfrm>
            <a:off x="7387209" y="5270894"/>
            <a:ext cx="243917" cy="266432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23" name="Action Button: Home 22">
            <a:hlinkClick r:id="" action="ppaction://hlinkshowjump?jump=firstslide" highlightClick="1"/>
          </p:cNvPr>
          <p:cNvSpPr/>
          <p:nvPr/>
        </p:nvSpPr>
        <p:spPr>
          <a:xfrm>
            <a:off x="7380313" y="5652534"/>
            <a:ext cx="243917" cy="266432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24" name="Action Button: Home 23">
            <a:hlinkClick r:id="" action="ppaction://hlinkshowjump?jump=firstslide" highlightClick="1"/>
          </p:cNvPr>
          <p:cNvSpPr/>
          <p:nvPr/>
        </p:nvSpPr>
        <p:spPr>
          <a:xfrm>
            <a:off x="7380312" y="5970880"/>
            <a:ext cx="243917" cy="266432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25" name="Line Callout 1 24"/>
          <p:cNvSpPr/>
          <p:nvPr/>
        </p:nvSpPr>
        <p:spPr>
          <a:xfrm>
            <a:off x="8586685" y="5125756"/>
            <a:ext cx="936104" cy="676247"/>
          </a:xfrm>
          <a:prstGeom prst="borderCallout1">
            <a:avLst>
              <a:gd name="adj1" fmla="val 47004"/>
              <a:gd name="adj2" fmla="val -2501"/>
              <a:gd name="adj3" fmla="val 162953"/>
              <a:gd name="adj4" fmla="val -89361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Print detail</a:t>
            </a:r>
            <a:endParaRPr lang="en-MY" dirty="0"/>
          </a:p>
        </p:txBody>
      </p:sp>
      <p:sp>
        <p:nvSpPr>
          <p:cNvPr id="26" name="Rounded Rectangle 25"/>
          <p:cNvSpPr/>
          <p:nvPr/>
        </p:nvSpPr>
        <p:spPr>
          <a:xfrm>
            <a:off x="7380312" y="3100544"/>
            <a:ext cx="912658" cy="33846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Submit</a:t>
            </a:r>
            <a:endParaRPr lang="en-MY" sz="1100" dirty="0"/>
          </a:p>
        </p:txBody>
      </p:sp>
      <p:sp>
        <p:nvSpPr>
          <p:cNvPr id="27" name="TextBox 26"/>
          <p:cNvSpPr txBox="1"/>
          <p:nvPr/>
        </p:nvSpPr>
        <p:spPr>
          <a:xfrm>
            <a:off x="3059832" y="664598"/>
            <a:ext cx="352839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smtClean="0"/>
              <a:t>Stock In List</a:t>
            </a:r>
            <a:endParaRPr lang="en-MY" sz="4400" dirty="0"/>
          </a:p>
        </p:txBody>
      </p:sp>
    </p:spTree>
    <p:extLst>
      <p:ext uri="{BB962C8B-B14F-4D97-AF65-F5344CB8AC3E}">
        <p14:creationId xmlns:p14="http://schemas.microsoft.com/office/powerpoint/2010/main" val="11070441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/>
          <a:lstStyle/>
          <a:p>
            <a:r>
              <a:rPr lang="en-US" dirty="0" smtClean="0"/>
              <a:t>Stock In</a:t>
            </a:r>
            <a:endParaRPr lang="en-MY" dirty="0"/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8795729"/>
              </p:ext>
            </p:extLst>
          </p:nvPr>
        </p:nvGraphicFramePr>
        <p:xfrm>
          <a:off x="699915" y="3491716"/>
          <a:ext cx="8120557" cy="2595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3490"/>
                <a:gridCol w="1176347"/>
                <a:gridCol w="1440160"/>
                <a:gridCol w="2736304"/>
                <a:gridCol w="849114"/>
                <a:gridCol w="1455142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No</a:t>
                      </a:r>
                      <a:endParaRPr lang="en-MY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Item</a:t>
                      </a:r>
                      <a:endParaRPr lang="en-MY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Description</a:t>
                      </a:r>
                      <a:endParaRPr lang="en-MY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Serial No.</a:t>
                      </a:r>
                      <a:endParaRPr lang="en-MY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UOM</a:t>
                      </a:r>
                      <a:endParaRPr lang="en-MY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QTY Received</a:t>
                      </a:r>
                      <a:endParaRPr lang="en-MY" sz="1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1</a:t>
                      </a:r>
                      <a:endParaRPr lang="en-MY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UM 60</a:t>
                      </a:r>
                      <a:r>
                        <a:rPr lang="en-US" sz="1200" baseline="0" dirty="0" smtClean="0"/>
                        <a:t>-G Mixer</a:t>
                      </a:r>
                      <a:endParaRPr lang="en-MY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err="1" smtClean="0"/>
                        <a:t>dadasda</a:t>
                      </a:r>
                      <a:endParaRPr lang="en-MY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U</a:t>
                      </a:r>
                      <a:endParaRPr lang="en-MY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5</a:t>
                      </a:r>
                      <a:endParaRPr lang="en-MY" sz="1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MY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sz="1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MY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sz="1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MY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sz="120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MY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sz="1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MY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sz="12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738211" y="2001136"/>
            <a:ext cx="6256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Date</a:t>
            </a:r>
            <a:endParaRPr lang="en-MY" dirty="0"/>
          </a:p>
        </p:txBody>
      </p:sp>
      <p:sp>
        <p:nvSpPr>
          <p:cNvPr id="9" name="Rectangle 8"/>
          <p:cNvSpPr/>
          <p:nvPr/>
        </p:nvSpPr>
        <p:spPr>
          <a:xfrm>
            <a:off x="2116480" y="2049162"/>
            <a:ext cx="1800200" cy="3693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10" name="TextBox 9"/>
          <p:cNvSpPr txBox="1"/>
          <p:nvPr/>
        </p:nvSpPr>
        <p:spPr>
          <a:xfrm>
            <a:off x="738211" y="2636912"/>
            <a:ext cx="9821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Location</a:t>
            </a:r>
            <a:endParaRPr lang="en-MY" dirty="0"/>
          </a:p>
        </p:txBody>
      </p:sp>
      <p:sp>
        <p:nvSpPr>
          <p:cNvPr id="11" name="Rectangle 10"/>
          <p:cNvSpPr/>
          <p:nvPr/>
        </p:nvSpPr>
        <p:spPr>
          <a:xfrm>
            <a:off x="2129733" y="2627620"/>
            <a:ext cx="1800200" cy="3693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12" name="Rectangle 11"/>
          <p:cNvSpPr/>
          <p:nvPr/>
        </p:nvSpPr>
        <p:spPr>
          <a:xfrm>
            <a:off x="6948264" y="6300028"/>
            <a:ext cx="1800200" cy="3693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Save</a:t>
            </a:r>
            <a:endParaRPr lang="en-MY" dirty="0"/>
          </a:p>
        </p:txBody>
      </p:sp>
      <p:sp>
        <p:nvSpPr>
          <p:cNvPr id="13" name="Plus 12"/>
          <p:cNvSpPr/>
          <p:nvPr/>
        </p:nvSpPr>
        <p:spPr>
          <a:xfrm>
            <a:off x="8388424" y="3072210"/>
            <a:ext cx="360040" cy="356790"/>
          </a:xfrm>
          <a:prstGeom prst="mathPl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14" name="Minus 13"/>
          <p:cNvSpPr/>
          <p:nvPr/>
        </p:nvSpPr>
        <p:spPr>
          <a:xfrm>
            <a:off x="7904869" y="3106589"/>
            <a:ext cx="322370" cy="322411"/>
          </a:xfrm>
          <a:prstGeom prst="mathMin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15" name="TextBox 14"/>
          <p:cNvSpPr txBox="1"/>
          <p:nvPr/>
        </p:nvSpPr>
        <p:spPr>
          <a:xfrm>
            <a:off x="4705877" y="2053686"/>
            <a:ext cx="11267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Reference</a:t>
            </a:r>
            <a:endParaRPr lang="en-MY" dirty="0"/>
          </a:p>
        </p:txBody>
      </p:sp>
      <p:sp>
        <p:nvSpPr>
          <p:cNvPr id="16" name="Rectangle 15"/>
          <p:cNvSpPr/>
          <p:nvPr/>
        </p:nvSpPr>
        <p:spPr>
          <a:xfrm>
            <a:off x="6275753" y="2053686"/>
            <a:ext cx="1800200" cy="3693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 dirty="0"/>
          </a:p>
        </p:txBody>
      </p:sp>
      <p:sp>
        <p:nvSpPr>
          <p:cNvPr id="19" name="TextBox 18"/>
          <p:cNvSpPr txBox="1"/>
          <p:nvPr/>
        </p:nvSpPr>
        <p:spPr>
          <a:xfrm>
            <a:off x="4730316" y="2627620"/>
            <a:ext cx="13949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D/O Supplier</a:t>
            </a:r>
            <a:endParaRPr lang="en-MY" dirty="0"/>
          </a:p>
        </p:txBody>
      </p:sp>
      <p:sp>
        <p:nvSpPr>
          <p:cNvPr id="20" name="Rectangle 19"/>
          <p:cNvSpPr/>
          <p:nvPr/>
        </p:nvSpPr>
        <p:spPr>
          <a:xfrm>
            <a:off x="6300192" y="2627620"/>
            <a:ext cx="1800200" cy="3693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21" name="TextBox 20"/>
          <p:cNvSpPr txBox="1"/>
          <p:nvPr/>
        </p:nvSpPr>
        <p:spPr>
          <a:xfrm>
            <a:off x="9828584" y="764704"/>
            <a:ext cx="252028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** </a:t>
            </a:r>
            <a:r>
              <a:rPr lang="en-US" dirty="0" err="1" smtClean="0"/>
              <a:t>Fungsi</a:t>
            </a:r>
            <a:r>
              <a:rPr lang="en-US" dirty="0" smtClean="0"/>
              <a:t> Stock In</a:t>
            </a:r>
          </a:p>
          <a:p>
            <a:pPr marL="342900" indent="-342900">
              <a:buAutoNum type="arabicPeriod"/>
            </a:pPr>
            <a:r>
              <a:rPr lang="en-US" dirty="0" smtClean="0"/>
              <a:t>Staff </a:t>
            </a:r>
            <a:r>
              <a:rPr lang="en-US" dirty="0" err="1" smtClean="0"/>
              <a:t>eHub</a:t>
            </a:r>
            <a:r>
              <a:rPr lang="en-US" dirty="0" smtClean="0"/>
              <a:t> </a:t>
            </a:r>
            <a:r>
              <a:rPr lang="en-US" dirty="0" err="1" smtClean="0"/>
              <a:t>perlu</a:t>
            </a:r>
            <a:r>
              <a:rPr lang="en-US" dirty="0" smtClean="0"/>
              <a:t> key in stock in </a:t>
            </a:r>
            <a:r>
              <a:rPr lang="en-US" dirty="0" err="1" smtClean="0"/>
              <a:t>apabila</a:t>
            </a:r>
            <a:r>
              <a:rPr lang="en-US" dirty="0" smtClean="0"/>
              <a:t> stock yang </a:t>
            </a:r>
            <a:r>
              <a:rPr lang="en-US" dirty="0" err="1" smtClean="0"/>
              <a:t>telah</a:t>
            </a:r>
            <a:r>
              <a:rPr lang="en-US" dirty="0" smtClean="0"/>
              <a:t> di </a:t>
            </a:r>
            <a:r>
              <a:rPr lang="en-US" dirty="0" err="1" smtClean="0"/>
              <a:t>terima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smtClean="0"/>
              <a:t>supplier </a:t>
            </a:r>
            <a:r>
              <a:rPr lang="en-US" dirty="0" smtClean="0"/>
              <a:t>oversea </a:t>
            </a:r>
            <a:r>
              <a:rPr lang="en-US" dirty="0" err="1" smtClean="0"/>
              <a:t>masuk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dirty="0" err="1" smtClean="0"/>
              <a:t>gudang</a:t>
            </a:r>
            <a:r>
              <a:rPr lang="en-US" dirty="0" smtClean="0"/>
              <a:t> EHUB.</a:t>
            </a:r>
          </a:p>
          <a:p>
            <a:pPr marL="342900" indent="-342900">
              <a:buAutoNum type="arabicPeriod"/>
            </a:pPr>
            <a:r>
              <a:rPr lang="en-US" dirty="0" smtClean="0"/>
              <a:t>Data yang </a:t>
            </a:r>
            <a:r>
              <a:rPr lang="en-US" dirty="0" err="1" smtClean="0"/>
              <a:t>telah</a:t>
            </a:r>
            <a:r>
              <a:rPr lang="en-US" dirty="0" smtClean="0"/>
              <a:t> di save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masuk</a:t>
            </a:r>
            <a:r>
              <a:rPr lang="en-US" dirty="0" smtClean="0"/>
              <a:t> </a:t>
            </a:r>
            <a:r>
              <a:rPr lang="en-US" dirty="0" err="1" smtClean="0"/>
              <a:t>didalam</a:t>
            </a:r>
            <a:r>
              <a:rPr lang="en-US" dirty="0" smtClean="0"/>
              <a:t> list stock report</a:t>
            </a:r>
          </a:p>
          <a:p>
            <a:pPr marL="342900" indent="-342900">
              <a:buAutoNum type="arabicPeriod"/>
            </a:pPr>
            <a:r>
              <a:rPr lang="en-US" dirty="0" smtClean="0"/>
              <a:t>Stock Out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berfungsi</a:t>
            </a:r>
            <a:r>
              <a:rPr lang="en-US" dirty="0" smtClean="0"/>
              <a:t> </a:t>
            </a:r>
            <a:r>
              <a:rPr lang="en-US" dirty="0" err="1" smtClean="0"/>
              <a:t>sekiranya</a:t>
            </a:r>
            <a:r>
              <a:rPr lang="en-US" dirty="0" smtClean="0"/>
              <a:t> stock </a:t>
            </a:r>
            <a:r>
              <a:rPr lang="en-US" dirty="0" err="1" smtClean="0"/>
              <a:t>tiada</a:t>
            </a:r>
            <a:r>
              <a:rPr lang="en-US" dirty="0" smtClean="0"/>
              <a:t> </a:t>
            </a:r>
            <a:r>
              <a:rPr lang="en-US" dirty="0" err="1" smtClean="0"/>
              <a:t>didalam</a:t>
            </a:r>
            <a:r>
              <a:rPr lang="en-US" dirty="0" smtClean="0"/>
              <a:t> EHUB/Location.</a:t>
            </a:r>
          </a:p>
          <a:p>
            <a:endParaRPr lang="en-MY" dirty="0"/>
          </a:p>
        </p:txBody>
      </p:sp>
      <p:sp>
        <p:nvSpPr>
          <p:cNvPr id="22" name="TextBox 21"/>
          <p:cNvSpPr txBox="1"/>
          <p:nvPr/>
        </p:nvSpPr>
        <p:spPr>
          <a:xfrm>
            <a:off x="4730316" y="1510134"/>
            <a:ext cx="9974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Form No</a:t>
            </a:r>
            <a:endParaRPr lang="en-MY" dirty="0"/>
          </a:p>
        </p:txBody>
      </p:sp>
      <p:sp>
        <p:nvSpPr>
          <p:cNvPr id="23" name="Rectangle 22"/>
          <p:cNvSpPr/>
          <p:nvPr/>
        </p:nvSpPr>
        <p:spPr>
          <a:xfrm>
            <a:off x="6300192" y="1510134"/>
            <a:ext cx="1800200" cy="3693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Auto-generated</a:t>
            </a:r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24413670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971600" y="980728"/>
            <a:ext cx="1378904" cy="34163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Item  </a:t>
            </a:r>
          </a:p>
          <a:p>
            <a:endParaRPr lang="en-US" dirty="0"/>
          </a:p>
          <a:p>
            <a:r>
              <a:rPr lang="en-US" dirty="0" smtClean="0"/>
              <a:t>Description</a:t>
            </a:r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Serial No.</a:t>
            </a:r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QTY Delivery</a:t>
            </a:r>
            <a:endParaRPr lang="en-MY" dirty="0"/>
          </a:p>
        </p:txBody>
      </p:sp>
      <p:sp>
        <p:nvSpPr>
          <p:cNvPr id="6" name="Rectangle 5"/>
          <p:cNvSpPr/>
          <p:nvPr/>
        </p:nvSpPr>
        <p:spPr>
          <a:xfrm>
            <a:off x="3386692" y="980728"/>
            <a:ext cx="2520280" cy="4320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7" name="Rectangle 6"/>
          <p:cNvSpPr/>
          <p:nvPr/>
        </p:nvSpPr>
        <p:spPr>
          <a:xfrm>
            <a:off x="3386692" y="1700808"/>
            <a:ext cx="2520280" cy="111554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 dirty="0"/>
          </a:p>
        </p:txBody>
      </p:sp>
      <p:sp>
        <p:nvSpPr>
          <p:cNvPr id="10" name="Rectangle 9"/>
          <p:cNvSpPr/>
          <p:nvPr/>
        </p:nvSpPr>
        <p:spPr>
          <a:xfrm>
            <a:off x="6588224" y="5877272"/>
            <a:ext cx="1800200" cy="3693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Save</a:t>
            </a:r>
            <a:endParaRPr lang="en-MY" dirty="0"/>
          </a:p>
        </p:txBody>
      </p:sp>
      <p:sp>
        <p:nvSpPr>
          <p:cNvPr id="11" name="Rectangle 10"/>
          <p:cNvSpPr/>
          <p:nvPr/>
        </p:nvSpPr>
        <p:spPr>
          <a:xfrm>
            <a:off x="4680012" y="5894071"/>
            <a:ext cx="1800200" cy="3693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Closed</a:t>
            </a:r>
            <a:endParaRPr lang="en-MY" dirty="0"/>
          </a:p>
        </p:txBody>
      </p:sp>
      <p:sp>
        <p:nvSpPr>
          <p:cNvPr id="13" name="Rectangle 12"/>
          <p:cNvSpPr/>
          <p:nvPr/>
        </p:nvSpPr>
        <p:spPr>
          <a:xfrm>
            <a:off x="3386692" y="3212976"/>
            <a:ext cx="2520280" cy="4320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14" name="Rectangle 13"/>
          <p:cNvSpPr/>
          <p:nvPr/>
        </p:nvSpPr>
        <p:spPr>
          <a:xfrm>
            <a:off x="3386692" y="3861048"/>
            <a:ext cx="2520280" cy="4320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2" name="TextBox 1"/>
          <p:cNvSpPr txBox="1"/>
          <p:nvPr/>
        </p:nvSpPr>
        <p:spPr>
          <a:xfrm>
            <a:off x="563989" y="292006"/>
            <a:ext cx="17865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Add new stock In</a:t>
            </a:r>
            <a:endParaRPr lang="en-MY" dirty="0"/>
          </a:p>
        </p:txBody>
      </p:sp>
      <p:sp>
        <p:nvSpPr>
          <p:cNvPr id="12" name="Down Arrow 11"/>
          <p:cNvSpPr/>
          <p:nvPr/>
        </p:nvSpPr>
        <p:spPr>
          <a:xfrm>
            <a:off x="5596791" y="1052736"/>
            <a:ext cx="310181" cy="28803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4075968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7241308" y="3573016"/>
            <a:ext cx="518821" cy="25132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/>
              <a:t>-</a:t>
            </a:r>
            <a:endParaRPr lang="en-MY" sz="1100" dirty="0"/>
          </a:p>
        </p:txBody>
      </p:sp>
      <p:sp>
        <p:nvSpPr>
          <p:cNvPr id="5" name="Rounded Rectangle 4"/>
          <p:cNvSpPr/>
          <p:nvPr/>
        </p:nvSpPr>
        <p:spPr>
          <a:xfrm>
            <a:off x="7865187" y="3573436"/>
            <a:ext cx="451229" cy="25667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P</a:t>
            </a:r>
            <a:endParaRPr lang="en-MY" sz="1100" dirty="0"/>
          </a:p>
        </p:txBody>
      </p:sp>
      <p:sp>
        <p:nvSpPr>
          <p:cNvPr id="6" name="Rounded Rectangle 5"/>
          <p:cNvSpPr/>
          <p:nvPr/>
        </p:nvSpPr>
        <p:spPr>
          <a:xfrm>
            <a:off x="6683672" y="3573016"/>
            <a:ext cx="444606" cy="25667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/>
              <a:t>+</a:t>
            </a:r>
            <a:endParaRPr lang="en-MY" sz="1100" dirty="0"/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46521821"/>
              </p:ext>
            </p:extLst>
          </p:nvPr>
        </p:nvGraphicFramePr>
        <p:xfrm>
          <a:off x="395536" y="4170072"/>
          <a:ext cx="8293480" cy="236180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6530"/>
                <a:gridCol w="545662"/>
                <a:gridCol w="763927"/>
                <a:gridCol w="1036758"/>
                <a:gridCol w="1036758"/>
                <a:gridCol w="1249531"/>
                <a:gridCol w="868450"/>
                <a:gridCol w="972091"/>
                <a:gridCol w="868639"/>
                <a:gridCol w="515134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No</a:t>
                      </a:r>
                      <a:endParaRPr lang="en-MY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Date</a:t>
                      </a:r>
                      <a:endParaRPr lang="en-MY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Form No.</a:t>
                      </a:r>
                      <a:endParaRPr lang="en-MY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P.O Number</a:t>
                      </a:r>
                      <a:endParaRPr lang="en-MY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Customer</a:t>
                      </a:r>
                      <a:endParaRPr lang="en-MY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Location</a:t>
                      </a:r>
                      <a:endParaRPr lang="en-MY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D/O</a:t>
                      </a:r>
                      <a:r>
                        <a:rPr lang="en-US" sz="1200" baseline="0" dirty="0" smtClean="0"/>
                        <a:t> No.</a:t>
                      </a:r>
                      <a:endParaRPr lang="en-MY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Invoice No</a:t>
                      </a:r>
                      <a:endParaRPr lang="en-MY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Print</a:t>
                      </a:r>
                      <a:endParaRPr lang="en-MY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sz="1200" dirty="0"/>
                    </a:p>
                  </a:txBody>
                  <a:tcPr/>
                </a:tc>
              </a:tr>
              <a:tr h="421248">
                <a:tc>
                  <a:txBody>
                    <a:bodyPr/>
                    <a:lstStyle/>
                    <a:p>
                      <a:endParaRPr lang="en-MY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sz="1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MY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sz="1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MY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MY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sz="1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MY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MY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sz="1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MY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MY" sz="12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sz="12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8" name="Rectangle 7"/>
          <p:cNvSpPr/>
          <p:nvPr/>
        </p:nvSpPr>
        <p:spPr>
          <a:xfrm>
            <a:off x="8316416" y="4243321"/>
            <a:ext cx="144016" cy="1440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9" name="Rectangle 8"/>
          <p:cNvSpPr/>
          <p:nvPr/>
        </p:nvSpPr>
        <p:spPr>
          <a:xfrm>
            <a:off x="8316416" y="4703544"/>
            <a:ext cx="144016" cy="1440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10" name="Rectangle 9"/>
          <p:cNvSpPr/>
          <p:nvPr/>
        </p:nvSpPr>
        <p:spPr>
          <a:xfrm>
            <a:off x="8311952" y="5063584"/>
            <a:ext cx="144016" cy="1440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11" name="Rectangle 10"/>
          <p:cNvSpPr/>
          <p:nvPr/>
        </p:nvSpPr>
        <p:spPr>
          <a:xfrm>
            <a:off x="8311952" y="5423624"/>
            <a:ext cx="144016" cy="1440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12" name="Rectangle 11"/>
          <p:cNvSpPr/>
          <p:nvPr/>
        </p:nvSpPr>
        <p:spPr>
          <a:xfrm>
            <a:off x="8316416" y="5805264"/>
            <a:ext cx="144016" cy="1440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13" name="Rectangle 12"/>
          <p:cNvSpPr/>
          <p:nvPr/>
        </p:nvSpPr>
        <p:spPr>
          <a:xfrm>
            <a:off x="8311952" y="6165304"/>
            <a:ext cx="144016" cy="1440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14" name="Rounded Rectangle 13"/>
          <p:cNvSpPr/>
          <p:nvPr/>
        </p:nvSpPr>
        <p:spPr>
          <a:xfrm>
            <a:off x="2051382" y="3068960"/>
            <a:ext cx="1656522" cy="36933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15" name="TextBox 14"/>
          <p:cNvSpPr txBox="1"/>
          <p:nvPr/>
        </p:nvSpPr>
        <p:spPr>
          <a:xfrm>
            <a:off x="539552" y="3068960"/>
            <a:ext cx="28918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Date from       :    01/02/2016</a:t>
            </a:r>
            <a:endParaRPr lang="en-MY" dirty="0"/>
          </a:p>
        </p:txBody>
      </p:sp>
      <p:sp>
        <p:nvSpPr>
          <p:cNvPr id="16" name="Isosceles Triangle 15"/>
          <p:cNvSpPr/>
          <p:nvPr/>
        </p:nvSpPr>
        <p:spPr>
          <a:xfrm rot="10800000">
            <a:off x="3486169" y="3145614"/>
            <a:ext cx="216024" cy="216024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17" name="Rounded Rectangle 16"/>
          <p:cNvSpPr/>
          <p:nvPr/>
        </p:nvSpPr>
        <p:spPr>
          <a:xfrm>
            <a:off x="5375401" y="3069682"/>
            <a:ext cx="1656522" cy="36933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18" name="TextBox 17"/>
          <p:cNvSpPr txBox="1"/>
          <p:nvPr/>
        </p:nvSpPr>
        <p:spPr>
          <a:xfrm>
            <a:off x="3863571" y="3069682"/>
            <a:ext cx="28997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Date to            :    01/02/2016</a:t>
            </a:r>
            <a:endParaRPr lang="en-MY" dirty="0"/>
          </a:p>
        </p:txBody>
      </p:sp>
      <p:sp>
        <p:nvSpPr>
          <p:cNvPr id="19" name="Isosceles Triangle 18"/>
          <p:cNvSpPr/>
          <p:nvPr/>
        </p:nvSpPr>
        <p:spPr>
          <a:xfrm rot="10800000">
            <a:off x="6810188" y="3146336"/>
            <a:ext cx="216024" cy="216024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20" name="Action Button: Home 19">
            <a:hlinkClick r:id="" action="ppaction://hlinkshowjump?jump=firstslide" highlightClick="1"/>
          </p:cNvPr>
          <p:cNvSpPr/>
          <p:nvPr/>
        </p:nvSpPr>
        <p:spPr>
          <a:xfrm>
            <a:off x="7466114" y="4633622"/>
            <a:ext cx="243917" cy="266432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21" name="Action Button: Home 20">
            <a:hlinkClick r:id="" action="ppaction://hlinkshowjump?jump=firstslide" highlightClick="1"/>
          </p:cNvPr>
          <p:cNvSpPr/>
          <p:nvPr/>
        </p:nvSpPr>
        <p:spPr>
          <a:xfrm>
            <a:off x="7466113" y="4982862"/>
            <a:ext cx="243917" cy="266432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22" name="Action Button: Home 21">
            <a:hlinkClick r:id="" action="ppaction://hlinkshowjump?jump=firstslide" highlightClick="1"/>
          </p:cNvPr>
          <p:cNvSpPr/>
          <p:nvPr/>
        </p:nvSpPr>
        <p:spPr>
          <a:xfrm>
            <a:off x="7459217" y="5414910"/>
            <a:ext cx="243917" cy="266432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23" name="Action Button: Home 22">
            <a:hlinkClick r:id="" action="ppaction://hlinkshowjump?jump=firstslide" highlightClick="1"/>
          </p:cNvPr>
          <p:cNvSpPr/>
          <p:nvPr/>
        </p:nvSpPr>
        <p:spPr>
          <a:xfrm>
            <a:off x="7452321" y="5796550"/>
            <a:ext cx="243917" cy="266432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24" name="Action Button: Home 23">
            <a:hlinkClick r:id="" action="ppaction://hlinkshowjump?jump=firstslide" highlightClick="1"/>
          </p:cNvPr>
          <p:cNvSpPr/>
          <p:nvPr/>
        </p:nvSpPr>
        <p:spPr>
          <a:xfrm>
            <a:off x="7452320" y="6114896"/>
            <a:ext cx="243917" cy="266432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25" name="Line Callout 1 24"/>
          <p:cNvSpPr/>
          <p:nvPr/>
        </p:nvSpPr>
        <p:spPr>
          <a:xfrm>
            <a:off x="8658693" y="5269772"/>
            <a:ext cx="936104" cy="676247"/>
          </a:xfrm>
          <a:prstGeom prst="borderCallout1">
            <a:avLst>
              <a:gd name="adj1" fmla="val 47004"/>
              <a:gd name="adj2" fmla="val -2501"/>
              <a:gd name="adj3" fmla="val 162953"/>
              <a:gd name="adj4" fmla="val -89361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Print detail</a:t>
            </a:r>
            <a:endParaRPr lang="en-MY" dirty="0"/>
          </a:p>
        </p:txBody>
      </p:sp>
      <p:sp>
        <p:nvSpPr>
          <p:cNvPr id="26" name="Rounded Rectangle 25"/>
          <p:cNvSpPr/>
          <p:nvPr/>
        </p:nvSpPr>
        <p:spPr>
          <a:xfrm>
            <a:off x="7380312" y="3100544"/>
            <a:ext cx="912658" cy="33846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Submit</a:t>
            </a:r>
            <a:endParaRPr lang="en-MY" sz="1100" dirty="0"/>
          </a:p>
        </p:txBody>
      </p:sp>
      <p:sp>
        <p:nvSpPr>
          <p:cNvPr id="27" name="TextBox 26"/>
          <p:cNvSpPr txBox="1"/>
          <p:nvPr/>
        </p:nvSpPr>
        <p:spPr>
          <a:xfrm>
            <a:off x="3059832" y="664598"/>
            <a:ext cx="362384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smtClean="0"/>
              <a:t>Stock OUT List</a:t>
            </a:r>
            <a:endParaRPr lang="en-MY" sz="4400" dirty="0"/>
          </a:p>
        </p:txBody>
      </p:sp>
    </p:spTree>
    <p:extLst>
      <p:ext uri="{BB962C8B-B14F-4D97-AF65-F5344CB8AC3E}">
        <p14:creationId xmlns:p14="http://schemas.microsoft.com/office/powerpoint/2010/main" val="10483505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/>
          <a:lstStyle/>
          <a:p>
            <a:r>
              <a:rPr lang="en-US" dirty="0" smtClean="0"/>
              <a:t>Stock Out</a:t>
            </a:r>
            <a:endParaRPr lang="en-MY" dirty="0"/>
          </a:p>
        </p:txBody>
      </p:sp>
      <p:sp>
        <p:nvSpPr>
          <p:cNvPr id="4" name="TextBox 3"/>
          <p:cNvSpPr txBox="1"/>
          <p:nvPr/>
        </p:nvSpPr>
        <p:spPr>
          <a:xfrm>
            <a:off x="738211" y="2340423"/>
            <a:ext cx="10935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Customer</a:t>
            </a:r>
            <a:endParaRPr lang="en-MY" dirty="0"/>
          </a:p>
        </p:txBody>
      </p:sp>
      <p:sp>
        <p:nvSpPr>
          <p:cNvPr id="5" name="Rectangle 4"/>
          <p:cNvSpPr/>
          <p:nvPr/>
        </p:nvSpPr>
        <p:spPr>
          <a:xfrm>
            <a:off x="2129733" y="2340423"/>
            <a:ext cx="1800200" cy="3693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8" name="TextBox 7"/>
          <p:cNvSpPr txBox="1"/>
          <p:nvPr/>
        </p:nvSpPr>
        <p:spPr>
          <a:xfrm>
            <a:off x="4680688" y="2175017"/>
            <a:ext cx="6256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Date</a:t>
            </a:r>
            <a:endParaRPr lang="en-MY" dirty="0"/>
          </a:p>
        </p:txBody>
      </p:sp>
      <p:sp>
        <p:nvSpPr>
          <p:cNvPr id="9" name="Rectangle 8"/>
          <p:cNvSpPr/>
          <p:nvPr/>
        </p:nvSpPr>
        <p:spPr>
          <a:xfrm>
            <a:off x="6084168" y="2217053"/>
            <a:ext cx="1800200" cy="3693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10" name="TextBox 9"/>
          <p:cNvSpPr txBox="1"/>
          <p:nvPr/>
        </p:nvSpPr>
        <p:spPr>
          <a:xfrm>
            <a:off x="738211" y="4394168"/>
            <a:ext cx="9821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Location</a:t>
            </a:r>
            <a:endParaRPr lang="en-MY" dirty="0"/>
          </a:p>
        </p:txBody>
      </p:sp>
      <p:sp>
        <p:nvSpPr>
          <p:cNvPr id="11" name="Rectangle 10"/>
          <p:cNvSpPr/>
          <p:nvPr/>
        </p:nvSpPr>
        <p:spPr>
          <a:xfrm>
            <a:off x="2129733" y="4394168"/>
            <a:ext cx="1800200" cy="3693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Gombak</a:t>
            </a:r>
            <a:endParaRPr lang="en-MY" dirty="0"/>
          </a:p>
        </p:txBody>
      </p:sp>
      <p:sp>
        <p:nvSpPr>
          <p:cNvPr id="12" name="Rectangle 11"/>
          <p:cNvSpPr/>
          <p:nvPr/>
        </p:nvSpPr>
        <p:spPr>
          <a:xfrm>
            <a:off x="6948264" y="6259378"/>
            <a:ext cx="1800200" cy="3693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Save</a:t>
            </a:r>
            <a:endParaRPr lang="en-MY" dirty="0"/>
          </a:p>
        </p:txBody>
      </p:sp>
      <p:sp>
        <p:nvSpPr>
          <p:cNvPr id="13" name="Plus 12"/>
          <p:cNvSpPr/>
          <p:nvPr/>
        </p:nvSpPr>
        <p:spPr>
          <a:xfrm>
            <a:off x="8388424" y="4728394"/>
            <a:ext cx="360040" cy="356790"/>
          </a:xfrm>
          <a:prstGeom prst="mathPl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14" name="Minus 13"/>
          <p:cNvSpPr/>
          <p:nvPr/>
        </p:nvSpPr>
        <p:spPr>
          <a:xfrm>
            <a:off x="7904869" y="4762773"/>
            <a:ext cx="322370" cy="322411"/>
          </a:xfrm>
          <a:prstGeom prst="mathMin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17" name="TextBox 16"/>
          <p:cNvSpPr txBox="1"/>
          <p:nvPr/>
        </p:nvSpPr>
        <p:spPr>
          <a:xfrm>
            <a:off x="4705153" y="3791937"/>
            <a:ext cx="11267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Reference</a:t>
            </a:r>
            <a:endParaRPr lang="en-MY" dirty="0"/>
          </a:p>
        </p:txBody>
      </p:sp>
      <p:sp>
        <p:nvSpPr>
          <p:cNvPr id="18" name="Rectangle 17"/>
          <p:cNvSpPr/>
          <p:nvPr/>
        </p:nvSpPr>
        <p:spPr>
          <a:xfrm>
            <a:off x="6096675" y="3791937"/>
            <a:ext cx="1800200" cy="3693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19" name="Rectangle 18"/>
          <p:cNvSpPr/>
          <p:nvPr/>
        </p:nvSpPr>
        <p:spPr>
          <a:xfrm>
            <a:off x="6096675" y="2778957"/>
            <a:ext cx="1800200" cy="3693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 dirty="0"/>
          </a:p>
        </p:txBody>
      </p:sp>
      <p:sp>
        <p:nvSpPr>
          <p:cNvPr id="21" name="TextBox 20"/>
          <p:cNvSpPr txBox="1"/>
          <p:nvPr/>
        </p:nvSpPr>
        <p:spPr>
          <a:xfrm>
            <a:off x="4652606" y="2783165"/>
            <a:ext cx="9509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D/O No.</a:t>
            </a:r>
            <a:endParaRPr lang="en-MY" dirty="0"/>
          </a:p>
        </p:txBody>
      </p:sp>
      <p:sp>
        <p:nvSpPr>
          <p:cNvPr id="22" name="TextBox 21"/>
          <p:cNvSpPr txBox="1"/>
          <p:nvPr/>
        </p:nvSpPr>
        <p:spPr>
          <a:xfrm>
            <a:off x="4652606" y="3293745"/>
            <a:ext cx="12318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Invoice No.</a:t>
            </a:r>
            <a:endParaRPr lang="en-MY" dirty="0"/>
          </a:p>
        </p:txBody>
      </p:sp>
      <p:sp>
        <p:nvSpPr>
          <p:cNvPr id="23" name="Rectangle 22"/>
          <p:cNvSpPr/>
          <p:nvPr/>
        </p:nvSpPr>
        <p:spPr>
          <a:xfrm>
            <a:off x="6072210" y="3293745"/>
            <a:ext cx="1800200" cy="3693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 dirty="0"/>
          </a:p>
        </p:txBody>
      </p:sp>
      <p:sp>
        <p:nvSpPr>
          <p:cNvPr id="24" name="TextBox 23"/>
          <p:cNvSpPr txBox="1"/>
          <p:nvPr/>
        </p:nvSpPr>
        <p:spPr>
          <a:xfrm>
            <a:off x="714128" y="3862457"/>
            <a:ext cx="8640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Agency</a:t>
            </a:r>
            <a:endParaRPr lang="en-MY" dirty="0"/>
          </a:p>
        </p:txBody>
      </p:sp>
      <p:sp>
        <p:nvSpPr>
          <p:cNvPr id="25" name="Rectangle 24"/>
          <p:cNvSpPr/>
          <p:nvPr/>
        </p:nvSpPr>
        <p:spPr>
          <a:xfrm>
            <a:off x="2123728" y="3888585"/>
            <a:ext cx="1800200" cy="3693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28" name="TextBox 27"/>
          <p:cNvSpPr txBox="1"/>
          <p:nvPr/>
        </p:nvSpPr>
        <p:spPr>
          <a:xfrm>
            <a:off x="750794" y="2865834"/>
            <a:ext cx="9334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Address</a:t>
            </a:r>
            <a:endParaRPr lang="en-MY" dirty="0"/>
          </a:p>
        </p:txBody>
      </p:sp>
      <p:sp>
        <p:nvSpPr>
          <p:cNvPr id="29" name="Rectangle 28"/>
          <p:cNvSpPr/>
          <p:nvPr/>
        </p:nvSpPr>
        <p:spPr>
          <a:xfrm>
            <a:off x="2123728" y="2847273"/>
            <a:ext cx="1800200" cy="88632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30" name="TextBox 29"/>
          <p:cNvSpPr txBox="1"/>
          <p:nvPr/>
        </p:nvSpPr>
        <p:spPr>
          <a:xfrm>
            <a:off x="9828584" y="764704"/>
            <a:ext cx="2520280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** </a:t>
            </a:r>
            <a:r>
              <a:rPr lang="en-US" dirty="0" err="1" smtClean="0"/>
              <a:t>Fungsi</a:t>
            </a:r>
            <a:r>
              <a:rPr lang="en-US" dirty="0" smtClean="0"/>
              <a:t> Stock Out</a:t>
            </a:r>
          </a:p>
          <a:p>
            <a:pPr marL="342900" indent="-342900">
              <a:buAutoNum type="arabicPeriod"/>
            </a:pPr>
            <a:r>
              <a:rPr lang="en-US" dirty="0" smtClean="0"/>
              <a:t>Invoice </a:t>
            </a:r>
            <a:r>
              <a:rPr lang="en-US" dirty="0" err="1" smtClean="0"/>
              <a:t>dan</a:t>
            </a:r>
            <a:r>
              <a:rPr lang="en-US" dirty="0" smtClean="0"/>
              <a:t> DO yang </a:t>
            </a:r>
            <a:r>
              <a:rPr lang="en-US" dirty="0" err="1" smtClean="0"/>
              <a:t>hendak</a:t>
            </a:r>
            <a:r>
              <a:rPr lang="en-US" dirty="0" smtClean="0"/>
              <a:t> </a:t>
            </a:r>
            <a:r>
              <a:rPr lang="en-US" dirty="0" err="1" smtClean="0"/>
              <a:t>dikeluarkan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</a:t>
            </a:r>
            <a:r>
              <a:rPr lang="en-US" dirty="0" err="1" smtClean="0"/>
              <a:t>usahawan</a:t>
            </a:r>
            <a:r>
              <a:rPr lang="en-US" dirty="0" smtClean="0"/>
              <a:t> </a:t>
            </a:r>
            <a:r>
              <a:rPr lang="en-US" dirty="0" err="1" smtClean="0"/>
              <a:t>perlu</a:t>
            </a:r>
            <a:r>
              <a:rPr lang="en-US" dirty="0" smtClean="0"/>
              <a:t> </a:t>
            </a:r>
            <a:r>
              <a:rPr lang="en-US" dirty="0" err="1" smtClean="0"/>
              <a:t>dikeluarkan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manual. </a:t>
            </a:r>
          </a:p>
          <a:p>
            <a:pPr marL="342900" indent="-342900">
              <a:buAutoNum type="arabicPeriod"/>
            </a:pPr>
            <a:r>
              <a:rPr lang="en-US" dirty="0" err="1" smtClean="0"/>
              <a:t>Setelah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maklumat</a:t>
            </a:r>
            <a:r>
              <a:rPr lang="en-US" dirty="0" smtClean="0"/>
              <a:t> invoice </a:t>
            </a:r>
            <a:r>
              <a:rPr lang="en-US" dirty="0" err="1" smtClean="0"/>
              <a:t>dan</a:t>
            </a:r>
            <a:r>
              <a:rPr lang="en-US" dirty="0" smtClean="0"/>
              <a:t> DO </a:t>
            </a:r>
            <a:r>
              <a:rPr lang="en-US" dirty="0" err="1" smtClean="0"/>
              <a:t>perlu</a:t>
            </a:r>
            <a:r>
              <a:rPr lang="en-US" dirty="0" smtClean="0"/>
              <a:t> di key in </a:t>
            </a:r>
            <a:r>
              <a:rPr lang="en-US" dirty="0" err="1" smtClean="0"/>
              <a:t>didalam</a:t>
            </a:r>
            <a:r>
              <a:rPr lang="en-US" dirty="0" smtClean="0"/>
              <a:t> module </a:t>
            </a:r>
            <a:r>
              <a:rPr lang="en-US" dirty="0" err="1" smtClean="0"/>
              <a:t>ini</a:t>
            </a:r>
            <a:r>
              <a:rPr lang="en-US" dirty="0" smtClean="0"/>
              <a:t>. </a:t>
            </a:r>
            <a:endParaRPr lang="en-US" dirty="0" smtClean="0"/>
          </a:p>
          <a:p>
            <a:pPr marL="342900" indent="-342900">
              <a:buAutoNum type="arabicPeriod"/>
            </a:pPr>
            <a:endParaRPr lang="en-US" dirty="0"/>
          </a:p>
          <a:p>
            <a:r>
              <a:rPr lang="en-US" dirty="0" smtClean="0"/>
              <a:t>3. Button ‘P.O No’ ‘-’ &amp; ‘+’ </a:t>
            </a:r>
            <a:r>
              <a:rPr lang="en-US" dirty="0" err="1" smtClean="0"/>
              <a:t>akan</a:t>
            </a:r>
            <a:r>
              <a:rPr lang="en-US" dirty="0" smtClean="0"/>
              <a:t> disable </a:t>
            </a:r>
            <a:r>
              <a:rPr lang="en-US" dirty="0" err="1" smtClean="0"/>
              <a:t>bila</a:t>
            </a:r>
            <a:r>
              <a:rPr lang="en-US" dirty="0" smtClean="0"/>
              <a:t> user tick “walk in customer”.</a:t>
            </a:r>
          </a:p>
          <a:p>
            <a:endParaRPr lang="en-MY" dirty="0"/>
          </a:p>
        </p:txBody>
      </p:sp>
      <p:sp>
        <p:nvSpPr>
          <p:cNvPr id="34" name="TextBox 33"/>
          <p:cNvSpPr txBox="1"/>
          <p:nvPr/>
        </p:nvSpPr>
        <p:spPr>
          <a:xfrm>
            <a:off x="4654667" y="1717303"/>
            <a:ext cx="9974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Form No</a:t>
            </a:r>
            <a:endParaRPr lang="en-MY" dirty="0"/>
          </a:p>
        </p:txBody>
      </p:sp>
      <p:sp>
        <p:nvSpPr>
          <p:cNvPr id="35" name="Rectangle 34"/>
          <p:cNvSpPr/>
          <p:nvPr/>
        </p:nvSpPr>
        <p:spPr>
          <a:xfrm>
            <a:off x="6107189" y="1717303"/>
            <a:ext cx="1800200" cy="3693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Auto-generated</a:t>
            </a:r>
            <a:endParaRPr lang="en-MY" dirty="0"/>
          </a:p>
        </p:txBody>
      </p:sp>
      <p:sp>
        <p:nvSpPr>
          <p:cNvPr id="26" name="Rectangle 25"/>
          <p:cNvSpPr/>
          <p:nvPr/>
        </p:nvSpPr>
        <p:spPr>
          <a:xfrm>
            <a:off x="2123728" y="1717303"/>
            <a:ext cx="1800200" cy="3693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 dirty="0"/>
          </a:p>
        </p:txBody>
      </p:sp>
      <p:sp>
        <p:nvSpPr>
          <p:cNvPr id="27" name="TextBox 26"/>
          <p:cNvSpPr txBox="1"/>
          <p:nvPr/>
        </p:nvSpPr>
        <p:spPr>
          <a:xfrm>
            <a:off x="679659" y="1721511"/>
            <a:ext cx="8628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P.O </a:t>
            </a:r>
            <a:r>
              <a:rPr lang="en-US" dirty="0" smtClean="0"/>
              <a:t>No</a:t>
            </a:r>
            <a:r>
              <a:rPr lang="en-US" dirty="0" smtClean="0"/>
              <a:t>.</a:t>
            </a:r>
            <a:endParaRPr lang="en-MY" dirty="0"/>
          </a:p>
        </p:txBody>
      </p:sp>
      <p:sp>
        <p:nvSpPr>
          <p:cNvPr id="3" name="Down Arrow 2"/>
          <p:cNvSpPr/>
          <p:nvPr/>
        </p:nvSpPr>
        <p:spPr>
          <a:xfrm>
            <a:off x="3635896" y="1717303"/>
            <a:ext cx="288032" cy="36512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31" name="Down Arrow 30"/>
          <p:cNvSpPr/>
          <p:nvPr/>
        </p:nvSpPr>
        <p:spPr>
          <a:xfrm>
            <a:off x="3635896" y="2350465"/>
            <a:ext cx="288032" cy="36512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graphicFrame>
        <p:nvGraphicFramePr>
          <p:cNvPr id="32" name="Table 3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22976471"/>
              </p:ext>
            </p:extLst>
          </p:nvPr>
        </p:nvGraphicFramePr>
        <p:xfrm>
          <a:off x="404134" y="5193248"/>
          <a:ext cx="8496943" cy="828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75352"/>
                <a:gridCol w="475353"/>
                <a:gridCol w="1425558"/>
                <a:gridCol w="1080120"/>
                <a:gridCol w="584121"/>
                <a:gridCol w="928047"/>
                <a:gridCol w="864096"/>
                <a:gridCol w="1119399"/>
                <a:gridCol w="515308"/>
                <a:gridCol w="1029589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No</a:t>
                      </a:r>
                      <a:endParaRPr lang="en-MY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Item</a:t>
                      </a:r>
                      <a:endParaRPr lang="en-MY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Description</a:t>
                      </a:r>
                      <a:endParaRPr lang="en-MY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Serial No.</a:t>
                      </a:r>
                      <a:endParaRPr lang="en-MY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UOM</a:t>
                      </a:r>
                      <a:endParaRPr lang="en-MY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Unit Price</a:t>
                      </a:r>
                      <a:endParaRPr lang="en-MY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/>
                        <a:t>QTY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/>
                        <a:t>Delivery</a:t>
                      </a:r>
                      <a:endParaRPr lang="en-MY" sz="12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/>
                        <a:t>Amount (</a:t>
                      </a:r>
                      <a:r>
                        <a:rPr lang="en-US" sz="1200" dirty="0" err="1" smtClean="0"/>
                        <a:t>Excl.GST</a:t>
                      </a:r>
                      <a:r>
                        <a:rPr lang="en-US" sz="1200" dirty="0" smtClean="0"/>
                        <a:t>)</a:t>
                      </a:r>
                      <a:endParaRPr lang="en-MY" sz="12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GST</a:t>
                      </a:r>
                      <a:r>
                        <a:rPr lang="en-US" sz="1200" baseline="0" dirty="0" smtClean="0"/>
                        <a:t> 6%</a:t>
                      </a:r>
                      <a:endParaRPr lang="en-MY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Amount (Inc. GST)</a:t>
                      </a:r>
                      <a:endParaRPr lang="en-MY" sz="1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MY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sz="12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Rectangle 5"/>
          <p:cNvSpPr/>
          <p:nvPr/>
        </p:nvSpPr>
        <p:spPr>
          <a:xfrm>
            <a:off x="3275856" y="1052736"/>
            <a:ext cx="216024" cy="21602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15" name="TextBox 14"/>
          <p:cNvSpPr txBox="1"/>
          <p:nvPr/>
        </p:nvSpPr>
        <p:spPr>
          <a:xfrm>
            <a:off x="3813155" y="976082"/>
            <a:ext cx="18389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Walk in Customer</a:t>
            </a:r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24733194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971600" y="980728"/>
            <a:ext cx="1378904" cy="424731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Item  </a:t>
            </a:r>
          </a:p>
          <a:p>
            <a:endParaRPr lang="en-US" dirty="0"/>
          </a:p>
          <a:p>
            <a:r>
              <a:rPr lang="en-US" dirty="0" smtClean="0"/>
              <a:t>Description</a:t>
            </a:r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Serial No.</a:t>
            </a:r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Uni</a:t>
            </a:r>
            <a:r>
              <a:rPr lang="en-US" dirty="0" smtClean="0"/>
              <a:t>t Price</a:t>
            </a:r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QTY Delivery</a:t>
            </a:r>
            <a:endParaRPr lang="en-MY" dirty="0"/>
          </a:p>
        </p:txBody>
      </p:sp>
      <p:sp>
        <p:nvSpPr>
          <p:cNvPr id="6" name="Rectangle 5"/>
          <p:cNvSpPr/>
          <p:nvPr/>
        </p:nvSpPr>
        <p:spPr>
          <a:xfrm>
            <a:off x="3386692" y="980728"/>
            <a:ext cx="2520280" cy="4320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7" name="Rectangle 6"/>
          <p:cNvSpPr/>
          <p:nvPr/>
        </p:nvSpPr>
        <p:spPr>
          <a:xfrm>
            <a:off x="3386692" y="1700808"/>
            <a:ext cx="2497507" cy="111554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10" name="Rectangle 9"/>
          <p:cNvSpPr/>
          <p:nvPr/>
        </p:nvSpPr>
        <p:spPr>
          <a:xfrm>
            <a:off x="6588224" y="5877272"/>
            <a:ext cx="1800200" cy="3693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Save</a:t>
            </a:r>
            <a:endParaRPr lang="en-MY" dirty="0"/>
          </a:p>
        </p:txBody>
      </p:sp>
      <p:sp>
        <p:nvSpPr>
          <p:cNvPr id="11" name="Rectangle 10"/>
          <p:cNvSpPr/>
          <p:nvPr/>
        </p:nvSpPr>
        <p:spPr>
          <a:xfrm>
            <a:off x="4680012" y="5894071"/>
            <a:ext cx="1800200" cy="3693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Closed</a:t>
            </a:r>
            <a:endParaRPr lang="en-MY" dirty="0"/>
          </a:p>
        </p:txBody>
      </p:sp>
      <p:sp>
        <p:nvSpPr>
          <p:cNvPr id="13" name="Rectangle 12"/>
          <p:cNvSpPr/>
          <p:nvPr/>
        </p:nvSpPr>
        <p:spPr>
          <a:xfrm>
            <a:off x="3386692" y="3212976"/>
            <a:ext cx="2520280" cy="4320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15" name="Rectangle 14"/>
          <p:cNvSpPr/>
          <p:nvPr/>
        </p:nvSpPr>
        <p:spPr>
          <a:xfrm>
            <a:off x="3386692" y="4025975"/>
            <a:ext cx="2520280" cy="4320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16" name="TextBox 15"/>
          <p:cNvSpPr txBox="1"/>
          <p:nvPr/>
        </p:nvSpPr>
        <p:spPr>
          <a:xfrm>
            <a:off x="563989" y="292006"/>
            <a:ext cx="19580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Add new stock Out</a:t>
            </a:r>
            <a:endParaRPr lang="en-MY" dirty="0"/>
          </a:p>
        </p:txBody>
      </p:sp>
      <p:sp>
        <p:nvSpPr>
          <p:cNvPr id="17" name="Down Arrow 16"/>
          <p:cNvSpPr/>
          <p:nvPr/>
        </p:nvSpPr>
        <p:spPr>
          <a:xfrm>
            <a:off x="5580111" y="3284984"/>
            <a:ext cx="310181" cy="28803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18" name="Down Arrow 17"/>
          <p:cNvSpPr/>
          <p:nvPr/>
        </p:nvSpPr>
        <p:spPr>
          <a:xfrm>
            <a:off x="5574018" y="1052736"/>
            <a:ext cx="310181" cy="28803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12" name="Rectangle 11"/>
          <p:cNvSpPr/>
          <p:nvPr/>
        </p:nvSpPr>
        <p:spPr>
          <a:xfrm>
            <a:off x="3363919" y="4779002"/>
            <a:ext cx="2520280" cy="4320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3497171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/>
          <a:lstStyle/>
          <a:p>
            <a:r>
              <a:rPr lang="en-US" dirty="0" smtClean="0"/>
              <a:t>Stock Out</a:t>
            </a:r>
            <a:endParaRPr lang="en-MY" dirty="0"/>
          </a:p>
        </p:txBody>
      </p:sp>
      <p:sp>
        <p:nvSpPr>
          <p:cNvPr id="4" name="TextBox 3"/>
          <p:cNvSpPr txBox="1"/>
          <p:nvPr/>
        </p:nvSpPr>
        <p:spPr>
          <a:xfrm>
            <a:off x="738211" y="1007450"/>
            <a:ext cx="10935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Customer</a:t>
            </a:r>
            <a:endParaRPr lang="en-MY" dirty="0"/>
          </a:p>
        </p:txBody>
      </p:sp>
      <p:sp>
        <p:nvSpPr>
          <p:cNvPr id="5" name="Rectangle 4"/>
          <p:cNvSpPr/>
          <p:nvPr/>
        </p:nvSpPr>
        <p:spPr>
          <a:xfrm>
            <a:off x="2129733" y="1007450"/>
            <a:ext cx="1800200" cy="3693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31024955"/>
              </p:ext>
            </p:extLst>
          </p:nvPr>
        </p:nvGraphicFramePr>
        <p:xfrm>
          <a:off x="395537" y="4185136"/>
          <a:ext cx="8496943" cy="828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75352"/>
                <a:gridCol w="475353"/>
                <a:gridCol w="1425558"/>
                <a:gridCol w="1080120"/>
                <a:gridCol w="584121"/>
                <a:gridCol w="928047"/>
                <a:gridCol w="864096"/>
                <a:gridCol w="1119399"/>
                <a:gridCol w="515308"/>
                <a:gridCol w="1029589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No</a:t>
                      </a:r>
                      <a:endParaRPr lang="en-MY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Item</a:t>
                      </a:r>
                      <a:endParaRPr lang="en-MY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Description</a:t>
                      </a:r>
                      <a:endParaRPr lang="en-MY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Serial No.</a:t>
                      </a:r>
                      <a:endParaRPr lang="en-MY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UOM</a:t>
                      </a:r>
                      <a:endParaRPr lang="en-MY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Unit Price</a:t>
                      </a:r>
                      <a:endParaRPr lang="en-MY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/>
                        <a:t>QTY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/>
                        <a:t>Delivery</a:t>
                      </a:r>
                      <a:endParaRPr lang="en-MY" sz="12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/>
                        <a:t>Amount (</a:t>
                      </a:r>
                      <a:r>
                        <a:rPr lang="en-US" sz="1200" dirty="0" err="1" smtClean="0"/>
                        <a:t>Excl.GST</a:t>
                      </a:r>
                      <a:r>
                        <a:rPr lang="en-US" sz="1200" dirty="0" smtClean="0"/>
                        <a:t>)</a:t>
                      </a:r>
                      <a:endParaRPr lang="en-MY" sz="12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GST</a:t>
                      </a:r>
                      <a:r>
                        <a:rPr lang="en-US" sz="1200" baseline="0" dirty="0" smtClean="0"/>
                        <a:t> 6%</a:t>
                      </a:r>
                      <a:endParaRPr lang="en-MY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Amount (Inc. GST)</a:t>
                      </a:r>
                      <a:endParaRPr lang="en-MY" sz="1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MY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sz="12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738211" y="3035028"/>
            <a:ext cx="6256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Date</a:t>
            </a:r>
            <a:endParaRPr lang="en-MY" dirty="0"/>
          </a:p>
        </p:txBody>
      </p:sp>
      <p:sp>
        <p:nvSpPr>
          <p:cNvPr id="9" name="Rectangle 8"/>
          <p:cNvSpPr/>
          <p:nvPr/>
        </p:nvSpPr>
        <p:spPr>
          <a:xfrm>
            <a:off x="2129733" y="3015768"/>
            <a:ext cx="1800200" cy="3693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10" name="TextBox 9"/>
          <p:cNvSpPr txBox="1"/>
          <p:nvPr/>
        </p:nvSpPr>
        <p:spPr>
          <a:xfrm>
            <a:off x="738211" y="3491716"/>
            <a:ext cx="9821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Location</a:t>
            </a:r>
            <a:endParaRPr lang="en-MY" dirty="0"/>
          </a:p>
        </p:txBody>
      </p:sp>
      <p:sp>
        <p:nvSpPr>
          <p:cNvPr id="11" name="Rectangle 10"/>
          <p:cNvSpPr/>
          <p:nvPr/>
        </p:nvSpPr>
        <p:spPr>
          <a:xfrm>
            <a:off x="2129733" y="3491716"/>
            <a:ext cx="1800200" cy="3693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Gombak</a:t>
            </a:r>
            <a:endParaRPr lang="en-MY" dirty="0"/>
          </a:p>
        </p:txBody>
      </p:sp>
      <p:sp>
        <p:nvSpPr>
          <p:cNvPr id="12" name="Rectangle 11"/>
          <p:cNvSpPr/>
          <p:nvPr/>
        </p:nvSpPr>
        <p:spPr>
          <a:xfrm>
            <a:off x="6948264" y="6444044"/>
            <a:ext cx="1800200" cy="3693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Save</a:t>
            </a:r>
            <a:endParaRPr lang="en-MY" dirty="0"/>
          </a:p>
        </p:txBody>
      </p:sp>
      <p:sp>
        <p:nvSpPr>
          <p:cNvPr id="13" name="Plus 12"/>
          <p:cNvSpPr/>
          <p:nvPr/>
        </p:nvSpPr>
        <p:spPr>
          <a:xfrm>
            <a:off x="8244408" y="3576266"/>
            <a:ext cx="360040" cy="356790"/>
          </a:xfrm>
          <a:prstGeom prst="mathPl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14" name="Minus 13"/>
          <p:cNvSpPr/>
          <p:nvPr/>
        </p:nvSpPr>
        <p:spPr>
          <a:xfrm>
            <a:off x="7760853" y="3610645"/>
            <a:ext cx="322370" cy="322411"/>
          </a:xfrm>
          <a:prstGeom prst="mathMin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17" name="TextBox 16"/>
          <p:cNvSpPr txBox="1"/>
          <p:nvPr/>
        </p:nvSpPr>
        <p:spPr>
          <a:xfrm>
            <a:off x="4730316" y="1979548"/>
            <a:ext cx="11267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Reference</a:t>
            </a:r>
            <a:endParaRPr lang="en-MY" dirty="0"/>
          </a:p>
        </p:txBody>
      </p:sp>
      <p:sp>
        <p:nvSpPr>
          <p:cNvPr id="18" name="Rectangle 17"/>
          <p:cNvSpPr/>
          <p:nvPr/>
        </p:nvSpPr>
        <p:spPr>
          <a:xfrm>
            <a:off x="6121838" y="1979548"/>
            <a:ext cx="1800200" cy="3693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19" name="Rectangle 18"/>
          <p:cNvSpPr/>
          <p:nvPr/>
        </p:nvSpPr>
        <p:spPr>
          <a:xfrm>
            <a:off x="6121838" y="966568"/>
            <a:ext cx="1800200" cy="3693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 dirty="0"/>
          </a:p>
        </p:txBody>
      </p:sp>
      <p:sp>
        <p:nvSpPr>
          <p:cNvPr id="21" name="TextBox 20"/>
          <p:cNvSpPr txBox="1"/>
          <p:nvPr/>
        </p:nvSpPr>
        <p:spPr>
          <a:xfrm>
            <a:off x="4730316" y="1482974"/>
            <a:ext cx="9509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D/O No.</a:t>
            </a:r>
            <a:endParaRPr lang="en-MY" dirty="0"/>
          </a:p>
        </p:txBody>
      </p:sp>
      <p:sp>
        <p:nvSpPr>
          <p:cNvPr id="22" name="TextBox 21"/>
          <p:cNvSpPr txBox="1"/>
          <p:nvPr/>
        </p:nvSpPr>
        <p:spPr>
          <a:xfrm>
            <a:off x="4730316" y="1038194"/>
            <a:ext cx="12318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Invoice No.</a:t>
            </a:r>
            <a:endParaRPr lang="en-MY" dirty="0"/>
          </a:p>
        </p:txBody>
      </p:sp>
      <p:sp>
        <p:nvSpPr>
          <p:cNvPr id="23" name="Rectangle 22"/>
          <p:cNvSpPr/>
          <p:nvPr/>
        </p:nvSpPr>
        <p:spPr>
          <a:xfrm>
            <a:off x="6097373" y="1481356"/>
            <a:ext cx="1800200" cy="3693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 dirty="0"/>
          </a:p>
        </p:txBody>
      </p:sp>
      <p:sp>
        <p:nvSpPr>
          <p:cNvPr id="24" name="TextBox 23"/>
          <p:cNvSpPr txBox="1"/>
          <p:nvPr/>
        </p:nvSpPr>
        <p:spPr>
          <a:xfrm>
            <a:off x="714128" y="2529484"/>
            <a:ext cx="8640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Agency</a:t>
            </a:r>
            <a:endParaRPr lang="en-MY" dirty="0"/>
          </a:p>
        </p:txBody>
      </p:sp>
      <p:sp>
        <p:nvSpPr>
          <p:cNvPr id="25" name="Rectangle 24"/>
          <p:cNvSpPr/>
          <p:nvPr/>
        </p:nvSpPr>
        <p:spPr>
          <a:xfrm>
            <a:off x="2123728" y="2555612"/>
            <a:ext cx="1800200" cy="3693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28" name="TextBox 27"/>
          <p:cNvSpPr txBox="1"/>
          <p:nvPr/>
        </p:nvSpPr>
        <p:spPr>
          <a:xfrm>
            <a:off x="750794" y="1532861"/>
            <a:ext cx="9334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Address</a:t>
            </a:r>
            <a:endParaRPr lang="en-MY" dirty="0"/>
          </a:p>
        </p:txBody>
      </p:sp>
      <p:sp>
        <p:nvSpPr>
          <p:cNvPr id="29" name="Rectangle 28"/>
          <p:cNvSpPr/>
          <p:nvPr/>
        </p:nvSpPr>
        <p:spPr>
          <a:xfrm>
            <a:off x="2123728" y="1514300"/>
            <a:ext cx="1800200" cy="88632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graphicFrame>
        <p:nvGraphicFramePr>
          <p:cNvPr id="26" name="Table 2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91279593"/>
              </p:ext>
            </p:extLst>
          </p:nvPr>
        </p:nvGraphicFramePr>
        <p:xfrm>
          <a:off x="301534" y="5157192"/>
          <a:ext cx="8352928" cy="9720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09563"/>
                <a:gridCol w="809564"/>
                <a:gridCol w="2427840"/>
                <a:gridCol w="1839531"/>
                <a:gridCol w="994805"/>
                <a:gridCol w="1471625"/>
              </a:tblGrid>
              <a:tr h="536718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No</a:t>
                      </a:r>
                      <a:endParaRPr lang="en-MY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Item</a:t>
                      </a:r>
                      <a:endParaRPr lang="en-MY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Description</a:t>
                      </a:r>
                      <a:endParaRPr lang="en-MY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Serial No.</a:t>
                      </a:r>
                      <a:endParaRPr lang="en-MY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UOM</a:t>
                      </a:r>
                      <a:endParaRPr lang="en-MY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/>
                        <a:t>QTY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/>
                        <a:t>Delivery</a:t>
                      </a:r>
                      <a:endParaRPr lang="en-MY" sz="1200" dirty="0" smtClean="0"/>
                    </a:p>
                  </a:txBody>
                  <a:tcPr/>
                </a:tc>
              </a:tr>
              <a:tr h="435338">
                <a:tc>
                  <a:txBody>
                    <a:bodyPr/>
                    <a:lstStyle/>
                    <a:p>
                      <a:endParaRPr lang="en-MY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sz="12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846366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340</TotalTime>
  <Words>337</Words>
  <Application>Microsoft Office PowerPoint</Application>
  <PresentationFormat>On-screen Show (4:3)</PresentationFormat>
  <Paragraphs>161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PowerPoint Presentation</vt:lpstr>
      <vt:lpstr>PowerPoint Presentation</vt:lpstr>
      <vt:lpstr>Stock In</vt:lpstr>
      <vt:lpstr>PowerPoint Presentation</vt:lpstr>
      <vt:lpstr>PowerPoint Presentation</vt:lpstr>
      <vt:lpstr>Stock Out</vt:lpstr>
      <vt:lpstr>PowerPoint Presentation</vt:lpstr>
      <vt:lpstr>Stock Out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User</cp:lastModifiedBy>
  <cp:revision>20</cp:revision>
  <dcterms:created xsi:type="dcterms:W3CDTF">2016-06-02T06:25:11Z</dcterms:created>
  <dcterms:modified xsi:type="dcterms:W3CDTF">2016-06-02T12:06:50Z</dcterms:modified>
</cp:coreProperties>
</file>