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6759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843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974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61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7569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2453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41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382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409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2094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9381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4F69-8680-4EE0-AD06-4B8752687DE1}" type="datetimeFigureOut">
              <a:rPr lang="en-MY" smtClean="0"/>
              <a:t>5/12/2016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2A99E-BD9E-4E6F-88D8-D1BE2481F3C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9851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Bilangan</a:t>
            </a:r>
            <a:r>
              <a:rPr lang="en-US" dirty="0" smtClean="0"/>
              <a:t> Hotel</a:t>
            </a:r>
            <a:endParaRPr lang="en-MY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712286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432"/>
                <a:gridCol w="4683968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Bilangan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Motour.gov.my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2,169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Expedia.com.my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3,017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Booking.com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4,731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Agoda.com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5,161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Trivago.com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8,828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490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5 Hotel Managements System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eZee</a:t>
            </a:r>
            <a:r>
              <a:rPr lang="en-US" dirty="0" smtClean="0"/>
              <a:t> Hotel Management System</a:t>
            </a:r>
          </a:p>
          <a:p>
            <a:r>
              <a:rPr lang="en-US" dirty="0" err="1" smtClean="0"/>
              <a:t>Tigernix</a:t>
            </a:r>
            <a:r>
              <a:rPr lang="en-US" dirty="0" smtClean="0"/>
              <a:t>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6312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31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Bilangan Hotel</vt:lpstr>
      <vt:lpstr>Top 5 Hotel Managements System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2016-12-05T01:45:36Z</dcterms:created>
  <dcterms:modified xsi:type="dcterms:W3CDTF">2016-12-05T02:33:32Z</dcterms:modified>
</cp:coreProperties>
</file>