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056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000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380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929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941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323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77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481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272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12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2326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20549-A387-481C-AB1C-3FEEE6576F8C}" type="datetimeFigureOut">
              <a:rPr lang="en-MY" smtClean="0"/>
              <a:t>9/8/2016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73E0-F233-422B-90AB-2C297554D9A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013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622478"/>
            <a:ext cx="2407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50516" y="1390150"/>
            <a:ext cx="6818430" cy="288032"/>
            <a:chOff x="1250516" y="1390150"/>
            <a:chExt cx="6818430" cy="288032"/>
          </a:xfrm>
        </p:grpSpPr>
        <p:sp>
          <p:nvSpPr>
            <p:cNvPr id="7" name="Rectangle 6"/>
            <p:cNvSpPr/>
            <p:nvPr/>
          </p:nvSpPr>
          <p:spPr>
            <a:xfrm>
              <a:off x="3523326" y="1390150"/>
              <a:ext cx="2272810" cy="2880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B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50516" y="1390150"/>
              <a:ext cx="2272810" cy="28803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A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796136" y="1390150"/>
              <a:ext cx="2272810" cy="2880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C</a:t>
              </a:r>
              <a:endParaRPr lang="en-MY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70132" y="199612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endParaRPr lang="en-MY" dirty="0"/>
          </a:p>
        </p:txBody>
      </p:sp>
      <p:sp>
        <p:nvSpPr>
          <p:cNvPr id="16" name="TextBox 15"/>
          <p:cNvSpPr txBox="1"/>
          <p:nvPr/>
        </p:nvSpPr>
        <p:spPr>
          <a:xfrm>
            <a:off x="1403647" y="2780928"/>
            <a:ext cx="20299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	</a:t>
            </a:r>
            <a:r>
              <a:rPr lang="en-US" dirty="0" err="1" smtClean="0"/>
              <a:t>Kereta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(ii)	</a:t>
            </a:r>
            <a:r>
              <a:rPr lang="en-US" dirty="0" err="1" smtClean="0"/>
              <a:t>Motosikal</a:t>
            </a:r>
            <a:endParaRPr lang="en-MY" dirty="0"/>
          </a:p>
        </p:txBody>
      </p:sp>
      <p:sp>
        <p:nvSpPr>
          <p:cNvPr id="17" name="Oval 16"/>
          <p:cNvSpPr/>
          <p:nvPr/>
        </p:nvSpPr>
        <p:spPr>
          <a:xfrm>
            <a:off x="4792038" y="2780928"/>
            <a:ext cx="360040" cy="36004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Oval 17"/>
          <p:cNvSpPr/>
          <p:nvPr/>
        </p:nvSpPr>
        <p:spPr>
          <a:xfrm>
            <a:off x="4792038" y="3898216"/>
            <a:ext cx="360040" cy="3600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22" name="Group 21"/>
          <p:cNvGrpSpPr/>
          <p:nvPr/>
        </p:nvGrpSpPr>
        <p:grpSpPr>
          <a:xfrm>
            <a:off x="6084168" y="5517232"/>
            <a:ext cx="1872208" cy="360040"/>
            <a:chOff x="5652120" y="5589240"/>
            <a:chExt cx="1872208" cy="360040"/>
          </a:xfrm>
        </p:grpSpPr>
        <p:sp>
          <p:nvSpPr>
            <p:cNvPr id="19" name="Rectangle 18"/>
            <p:cNvSpPr/>
            <p:nvPr/>
          </p:nvSpPr>
          <p:spPr>
            <a:xfrm>
              <a:off x="5652120" y="5589240"/>
              <a:ext cx="936104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Save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88224" y="5589240"/>
              <a:ext cx="936104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Closed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29205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622478"/>
            <a:ext cx="2407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50516" y="1390150"/>
            <a:ext cx="6818430" cy="288032"/>
            <a:chOff x="1250516" y="1390150"/>
            <a:chExt cx="6818430" cy="288032"/>
          </a:xfrm>
        </p:grpSpPr>
        <p:sp>
          <p:nvSpPr>
            <p:cNvPr id="7" name="Rectangle 6"/>
            <p:cNvSpPr/>
            <p:nvPr/>
          </p:nvSpPr>
          <p:spPr>
            <a:xfrm>
              <a:off x="3523326" y="1390150"/>
              <a:ext cx="2272810" cy="28803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B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50516" y="1390150"/>
              <a:ext cx="2272810" cy="2880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A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796136" y="1390150"/>
              <a:ext cx="2272810" cy="288032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Bahagian</a:t>
              </a:r>
              <a:r>
                <a:rPr lang="en-US" dirty="0" smtClean="0"/>
                <a:t> C</a:t>
              </a:r>
              <a:endParaRPr lang="en-MY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70132" y="199612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Profil</a:t>
            </a:r>
            <a:r>
              <a:rPr lang="en-US" dirty="0" smtClean="0"/>
              <a:t> Syarikat </a:t>
            </a:r>
            <a:r>
              <a:rPr lang="en-US" dirty="0" err="1" smtClean="0"/>
              <a:t>Memohon</a:t>
            </a:r>
            <a:endParaRPr lang="en-MY" dirty="0"/>
          </a:p>
        </p:txBody>
      </p:sp>
      <p:grpSp>
        <p:nvGrpSpPr>
          <p:cNvPr id="22" name="Group 21"/>
          <p:cNvGrpSpPr/>
          <p:nvPr/>
        </p:nvGrpSpPr>
        <p:grpSpPr>
          <a:xfrm>
            <a:off x="6898349" y="6164160"/>
            <a:ext cx="1872208" cy="360040"/>
            <a:chOff x="5652120" y="5589240"/>
            <a:chExt cx="1872208" cy="360040"/>
          </a:xfrm>
        </p:grpSpPr>
        <p:sp>
          <p:nvSpPr>
            <p:cNvPr id="19" name="Rectangle 18"/>
            <p:cNvSpPr/>
            <p:nvPr/>
          </p:nvSpPr>
          <p:spPr>
            <a:xfrm>
              <a:off x="5652120" y="5589240"/>
              <a:ext cx="936104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Save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88224" y="5589240"/>
              <a:ext cx="936104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Closed</a:t>
              </a:r>
              <a:endParaRPr lang="en-MY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70132" y="2564904"/>
            <a:ext cx="288527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Nama Syarikat</a:t>
            </a:r>
          </a:p>
          <a:p>
            <a:endParaRPr lang="en-US" dirty="0"/>
          </a:p>
          <a:p>
            <a:r>
              <a:rPr lang="en-US" dirty="0" smtClean="0"/>
              <a:t>No. </a:t>
            </a:r>
            <a:r>
              <a:rPr lang="en-US" dirty="0" err="1" smtClean="0"/>
              <a:t>Pendaftaran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Syarikat</a:t>
            </a:r>
          </a:p>
          <a:p>
            <a:endParaRPr lang="en-US" dirty="0"/>
          </a:p>
          <a:p>
            <a:r>
              <a:rPr lang="en-US" dirty="0" err="1" smtClean="0"/>
              <a:t>Alamat</a:t>
            </a:r>
            <a:r>
              <a:rPr lang="en-US" dirty="0" smtClean="0"/>
              <a:t> Surat </a:t>
            </a:r>
            <a:r>
              <a:rPr lang="en-US" dirty="0" err="1" smtClean="0"/>
              <a:t>Menyurat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No. </a:t>
            </a:r>
            <a:r>
              <a:rPr lang="en-US" dirty="0" err="1" smtClean="0"/>
              <a:t>Telefon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No. Fax</a:t>
            </a:r>
          </a:p>
          <a:p>
            <a:endParaRPr lang="en-US" dirty="0"/>
          </a:p>
          <a:p>
            <a:r>
              <a:rPr lang="en-US" dirty="0" err="1" smtClean="0"/>
              <a:t>Laman</a:t>
            </a:r>
            <a:r>
              <a:rPr lang="en-US" dirty="0" smtClean="0"/>
              <a:t> Web </a:t>
            </a:r>
            <a:r>
              <a:rPr lang="en-US" dirty="0" err="1" smtClean="0"/>
              <a:t>dan</a:t>
            </a:r>
            <a:r>
              <a:rPr lang="en-US" dirty="0" smtClean="0"/>
              <a:t> Email </a:t>
            </a:r>
            <a:r>
              <a:rPr lang="en-US" dirty="0" err="1" smtClean="0"/>
              <a:t>Rasmi</a:t>
            </a:r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242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50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2016-08-09T01:17:22Z</dcterms:created>
  <dcterms:modified xsi:type="dcterms:W3CDTF">2016-08-09T02:14:52Z</dcterms:modified>
</cp:coreProperties>
</file>