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handoutMasterIdLst>
    <p:handoutMasterId r:id="rId20"/>
  </p:handoutMasterIdLst>
  <p:sldIdLst>
    <p:sldId id="279" r:id="rId5"/>
    <p:sldId id="287" r:id="rId6"/>
    <p:sldId id="270" r:id="rId7"/>
    <p:sldId id="290" r:id="rId8"/>
    <p:sldId id="291" r:id="rId9"/>
    <p:sldId id="292" r:id="rId10"/>
    <p:sldId id="293" r:id="rId11"/>
    <p:sldId id="294" r:id="rId12"/>
    <p:sldId id="295" r:id="rId13"/>
    <p:sldId id="296" r:id="rId14"/>
    <p:sldId id="297" r:id="rId15"/>
    <p:sldId id="298" r:id="rId16"/>
    <p:sldId id="299" r:id="rId17"/>
    <p:sldId id="300" r:id="rId18"/>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6"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3447BB-5D67-496B-8E87-E561075AD55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80" autoAdjust="0"/>
  </p:normalViewPr>
  <p:slideViewPr>
    <p:cSldViewPr>
      <p:cViewPr varScale="1">
        <p:scale>
          <a:sx n="72" d="100"/>
          <a:sy n="72" d="100"/>
        </p:scale>
        <p:origin x="660" y="72"/>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006464-FB27-4DE6-BA9E-ABDAE8CF4CF4}" type="doc">
      <dgm:prSet loTypeId="urn:microsoft.com/office/officeart/2005/8/layout/chevron2" loCatId="process" qsTypeId="urn:microsoft.com/office/officeart/2005/8/quickstyle/simple5" qsCatId="simple" csTypeId="urn:microsoft.com/office/officeart/2005/8/colors/accent1_3" csCatId="accent1" phldr="1"/>
      <dgm:spPr/>
      <dgm:t>
        <a:bodyPr/>
        <a:lstStyle/>
        <a:p>
          <a:endParaRPr lang="en-US"/>
        </a:p>
      </dgm:t>
    </dgm:pt>
    <dgm:pt modelId="{BA1DD954-C503-4493-9E2B-CF1883B97C73}">
      <dgm:prSet phldrT="[Text]" custT="1"/>
      <dgm:spPr/>
      <dgm:t>
        <a:bodyPr/>
        <a:lstStyle/>
        <a:p>
          <a:endParaRPr lang="en-US" sz="1400" b="1" dirty="0">
            <a:latin typeface="Century Gothic" panose="020B0502020202020204" pitchFamily="34" charset="0"/>
          </a:endParaRPr>
        </a:p>
        <a:p>
          <a:r>
            <a:rPr lang="en-US" sz="1400" b="1" dirty="0" err="1">
              <a:latin typeface="Century Gothic" panose="020B0502020202020204" pitchFamily="34" charset="0"/>
            </a:rPr>
            <a:t>Minggu</a:t>
          </a:r>
          <a:r>
            <a:rPr lang="en-US" sz="1400" b="1" dirty="0">
              <a:latin typeface="Century Gothic" panose="020B0502020202020204" pitchFamily="34" charset="0"/>
            </a:rPr>
            <a:t> 1</a:t>
          </a:r>
        </a:p>
      </dgm:t>
    </dgm:pt>
    <dgm:pt modelId="{F9F75083-846F-4D35-B274-86167AF1561E}" type="parTrans" cxnId="{6E4F1E0A-2193-45DD-B8D4-1FB09A3258B7}">
      <dgm:prSet/>
      <dgm:spPr/>
      <dgm:t>
        <a:bodyPr/>
        <a:lstStyle/>
        <a:p>
          <a:endParaRPr lang="en-US" sz="1400">
            <a:latin typeface="Century Gothic" panose="020B0502020202020204" pitchFamily="34" charset="0"/>
          </a:endParaRPr>
        </a:p>
      </dgm:t>
    </dgm:pt>
    <dgm:pt modelId="{547734AB-553D-45FB-BF6D-66C9DE9C73F5}" type="sibTrans" cxnId="{6E4F1E0A-2193-45DD-B8D4-1FB09A3258B7}">
      <dgm:prSet/>
      <dgm:spPr/>
      <dgm:t>
        <a:bodyPr/>
        <a:lstStyle/>
        <a:p>
          <a:endParaRPr lang="en-US" sz="1400">
            <a:latin typeface="Century Gothic" panose="020B0502020202020204" pitchFamily="34" charset="0"/>
          </a:endParaRPr>
        </a:p>
      </dgm:t>
    </dgm:pt>
    <dgm:pt modelId="{1EE077A3-D7C6-49C4-99C4-EACA25E4B084}">
      <dgm:prSet phldrT="[Text]" custT="1"/>
      <dgm:spPr/>
      <dgm:t>
        <a:bodyPr/>
        <a:lstStyle/>
        <a:p>
          <a:r>
            <a:rPr lang="en-US" sz="1800" dirty="0" err="1">
              <a:latin typeface="Century Gothic" panose="020B0502020202020204" pitchFamily="34" charset="0"/>
            </a:rPr>
            <a:t>Perbincangan</a:t>
          </a:r>
          <a:r>
            <a:rPr lang="en-US" sz="1800" dirty="0">
              <a:latin typeface="Century Gothic" panose="020B0502020202020204" pitchFamily="34" charset="0"/>
            </a:rPr>
            <a:t> </a:t>
          </a:r>
          <a:r>
            <a:rPr lang="en-US" sz="1800" dirty="0" err="1">
              <a:latin typeface="Century Gothic" panose="020B0502020202020204" pitchFamily="34" charset="0"/>
            </a:rPr>
            <a:t>dengan</a:t>
          </a:r>
          <a:r>
            <a:rPr lang="en-US" sz="1800" dirty="0">
              <a:latin typeface="Century Gothic" panose="020B0502020202020204" pitchFamily="34" charset="0"/>
            </a:rPr>
            <a:t> MITI </a:t>
          </a:r>
          <a:r>
            <a:rPr lang="en-US" sz="1800" dirty="0" err="1">
              <a:latin typeface="Century Gothic" panose="020B0502020202020204" pitchFamily="34" charset="0"/>
            </a:rPr>
            <a:t>dan</a:t>
          </a:r>
          <a:r>
            <a:rPr lang="en-US" sz="1800" dirty="0">
              <a:latin typeface="Century Gothic" panose="020B0502020202020204" pitchFamily="34" charset="0"/>
            </a:rPr>
            <a:t> </a:t>
          </a:r>
          <a:r>
            <a:rPr lang="en-US" sz="1800" dirty="0" err="1">
              <a:latin typeface="Century Gothic" panose="020B0502020202020204" pitchFamily="34" charset="0"/>
            </a:rPr>
            <a:t>Perancangan</a:t>
          </a:r>
          <a:r>
            <a:rPr lang="en-US" sz="1800" dirty="0">
              <a:latin typeface="Century Gothic" panose="020B0502020202020204" pitchFamily="34" charset="0"/>
            </a:rPr>
            <a:t> Audit</a:t>
          </a:r>
        </a:p>
      </dgm:t>
    </dgm:pt>
    <dgm:pt modelId="{29D7E646-9B8D-47E4-9BAF-1D888FFF557D}" type="parTrans" cxnId="{5D29392D-08DC-4774-B40C-BB4AFA960AE1}">
      <dgm:prSet/>
      <dgm:spPr/>
      <dgm:t>
        <a:bodyPr/>
        <a:lstStyle/>
        <a:p>
          <a:endParaRPr lang="en-US" sz="1400">
            <a:latin typeface="Century Gothic" panose="020B0502020202020204" pitchFamily="34" charset="0"/>
          </a:endParaRPr>
        </a:p>
      </dgm:t>
    </dgm:pt>
    <dgm:pt modelId="{6C2E35E6-C82D-4589-A7B3-AC556016CCCC}" type="sibTrans" cxnId="{5D29392D-08DC-4774-B40C-BB4AFA960AE1}">
      <dgm:prSet/>
      <dgm:spPr/>
      <dgm:t>
        <a:bodyPr/>
        <a:lstStyle/>
        <a:p>
          <a:endParaRPr lang="en-US" sz="1400">
            <a:latin typeface="Century Gothic" panose="020B0502020202020204" pitchFamily="34" charset="0"/>
          </a:endParaRPr>
        </a:p>
      </dgm:t>
    </dgm:pt>
    <dgm:pt modelId="{114315F6-E266-489B-929B-B4FC74973045}">
      <dgm:prSet phldrT="[Text]" custT="1"/>
      <dgm:spPr/>
      <dgm:t>
        <a:bodyPr/>
        <a:lstStyle/>
        <a:p>
          <a:endParaRPr lang="en-US" sz="1400" b="1" dirty="0">
            <a:latin typeface="Century Gothic" panose="020B0502020202020204" pitchFamily="34" charset="0"/>
          </a:endParaRPr>
        </a:p>
        <a:p>
          <a:r>
            <a:rPr lang="en-US" sz="1400" b="1" dirty="0" err="1">
              <a:latin typeface="Century Gothic" panose="020B0502020202020204" pitchFamily="34" charset="0"/>
            </a:rPr>
            <a:t>Minggu</a:t>
          </a:r>
          <a:r>
            <a:rPr lang="en-US" sz="1400" b="1" dirty="0">
              <a:latin typeface="Century Gothic" panose="020B0502020202020204" pitchFamily="34" charset="0"/>
            </a:rPr>
            <a:t> 2-6</a:t>
          </a:r>
        </a:p>
      </dgm:t>
    </dgm:pt>
    <dgm:pt modelId="{EADCAF81-6223-4F12-B190-94CBAF59EB33}" type="parTrans" cxnId="{89F8075E-4609-40E6-B425-33D21D664980}">
      <dgm:prSet/>
      <dgm:spPr/>
      <dgm:t>
        <a:bodyPr/>
        <a:lstStyle/>
        <a:p>
          <a:endParaRPr lang="en-US" sz="1400">
            <a:latin typeface="Century Gothic" panose="020B0502020202020204" pitchFamily="34" charset="0"/>
          </a:endParaRPr>
        </a:p>
      </dgm:t>
    </dgm:pt>
    <dgm:pt modelId="{A9AFC117-4F72-4878-89B7-23D253910494}" type="sibTrans" cxnId="{89F8075E-4609-40E6-B425-33D21D664980}">
      <dgm:prSet/>
      <dgm:spPr/>
      <dgm:t>
        <a:bodyPr/>
        <a:lstStyle/>
        <a:p>
          <a:endParaRPr lang="en-US" sz="1400">
            <a:latin typeface="Century Gothic" panose="020B0502020202020204" pitchFamily="34" charset="0"/>
          </a:endParaRPr>
        </a:p>
      </dgm:t>
    </dgm:pt>
    <dgm:pt modelId="{4F1EDDF2-21F2-4039-89D1-674160C64A5C}">
      <dgm:prSet phldrT="[Text]" custT="1"/>
      <dgm:spPr/>
      <dgm:t>
        <a:bodyPr/>
        <a:lstStyle/>
        <a:p>
          <a:r>
            <a:rPr lang="en-US" sz="1800" dirty="0">
              <a:latin typeface="Century Gothic" panose="020B0502020202020204" pitchFamily="34" charset="0"/>
            </a:rPr>
            <a:t>Audit</a:t>
          </a:r>
          <a:r>
            <a:rPr lang="en-US" sz="1800" baseline="0" dirty="0">
              <a:latin typeface="Century Gothic" panose="020B0502020202020204" pitchFamily="34" charset="0"/>
            </a:rPr>
            <a:t> </a:t>
          </a:r>
          <a:r>
            <a:rPr lang="en-US" sz="1800" baseline="0" dirty="0" err="1">
              <a:latin typeface="Century Gothic" panose="020B0502020202020204" pitchFamily="34" charset="0"/>
            </a:rPr>
            <a:t>Lapangan</a:t>
          </a:r>
          <a:r>
            <a:rPr lang="en-US" sz="1800" baseline="0" dirty="0">
              <a:latin typeface="Century Gothic" panose="020B0502020202020204" pitchFamily="34" charset="0"/>
            </a:rPr>
            <a:t> &amp; </a:t>
          </a:r>
          <a:r>
            <a:rPr lang="en-US" sz="1800" baseline="0" dirty="0" err="1">
              <a:latin typeface="Century Gothic" panose="020B0502020202020204" pitchFamily="34" charset="0"/>
            </a:rPr>
            <a:t>Verifikasi</a:t>
          </a:r>
          <a:r>
            <a:rPr lang="en-US" sz="1800" baseline="0" dirty="0">
              <a:latin typeface="Century Gothic" panose="020B0502020202020204" pitchFamily="34" charset="0"/>
            </a:rPr>
            <a:t> </a:t>
          </a:r>
          <a:r>
            <a:rPr lang="en-US" sz="1800" baseline="0" dirty="0" err="1">
              <a:latin typeface="Century Gothic" panose="020B0502020202020204" pitchFamily="34" charset="0"/>
            </a:rPr>
            <a:t>serta</a:t>
          </a:r>
          <a:r>
            <a:rPr lang="en-US" sz="1800" baseline="0" dirty="0">
              <a:latin typeface="Century Gothic" panose="020B0502020202020204" pitchFamily="34" charset="0"/>
            </a:rPr>
            <a:t> </a:t>
          </a:r>
          <a:r>
            <a:rPr lang="en-US" sz="1800" baseline="0" dirty="0" err="1">
              <a:latin typeface="Century Gothic" panose="020B0502020202020204" pitchFamily="34" charset="0"/>
            </a:rPr>
            <a:t>Pengesahan</a:t>
          </a:r>
          <a:r>
            <a:rPr lang="en-US" sz="1800" baseline="0" dirty="0">
              <a:latin typeface="Century Gothic" panose="020B0502020202020204" pitchFamily="34" charset="0"/>
            </a:rPr>
            <a:t> </a:t>
          </a:r>
          <a:r>
            <a:rPr lang="en-US" sz="1800" dirty="0" err="1">
              <a:latin typeface="Century Gothic" panose="020B0502020202020204" pitchFamily="34" charset="0"/>
            </a:rPr>
            <a:t>Maklumat</a:t>
          </a:r>
          <a:r>
            <a:rPr lang="en-US" sz="1800" dirty="0">
              <a:latin typeface="Century Gothic" panose="020B0502020202020204" pitchFamily="34" charset="0"/>
            </a:rPr>
            <a:t> </a:t>
          </a:r>
          <a:r>
            <a:rPr lang="en-US" sz="1800" dirty="0" err="1">
              <a:latin typeface="Century Gothic" panose="020B0502020202020204" pitchFamily="34" charset="0"/>
            </a:rPr>
            <a:t>Permohonan</a:t>
          </a:r>
          <a:endParaRPr lang="en-US" sz="1800" dirty="0">
            <a:latin typeface="Century Gothic" panose="020B0502020202020204" pitchFamily="34" charset="0"/>
          </a:endParaRPr>
        </a:p>
      </dgm:t>
    </dgm:pt>
    <dgm:pt modelId="{0E37C8E9-B2C1-4478-8F2F-8AB83927213C}" type="parTrans" cxnId="{6E95BA30-F825-4745-B0B3-2F3EBA522834}">
      <dgm:prSet/>
      <dgm:spPr/>
      <dgm:t>
        <a:bodyPr/>
        <a:lstStyle/>
        <a:p>
          <a:endParaRPr lang="en-US" sz="1400">
            <a:latin typeface="Century Gothic" panose="020B0502020202020204" pitchFamily="34" charset="0"/>
          </a:endParaRPr>
        </a:p>
      </dgm:t>
    </dgm:pt>
    <dgm:pt modelId="{A312185E-05FF-4B35-8632-AB01BDDCE189}" type="sibTrans" cxnId="{6E95BA30-F825-4745-B0B3-2F3EBA522834}">
      <dgm:prSet/>
      <dgm:spPr/>
      <dgm:t>
        <a:bodyPr/>
        <a:lstStyle/>
        <a:p>
          <a:endParaRPr lang="en-US" sz="1400">
            <a:latin typeface="Century Gothic" panose="020B0502020202020204" pitchFamily="34" charset="0"/>
          </a:endParaRPr>
        </a:p>
      </dgm:t>
    </dgm:pt>
    <dgm:pt modelId="{013618A5-4E72-4A1C-94FD-FE71473E650D}">
      <dgm:prSet phldrT="[Text]" custT="1"/>
      <dgm:spPr/>
      <dgm:t>
        <a:bodyPr/>
        <a:lstStyle/>
        <a:p>
          <a:endParaRPr lang="en-US" sz="1400" b="1" dirty="0">
            <a:latin typeface="Century Gothic" panose="020B0502020202020204" pitchFamily="34" charset="0"/>
          </a:endParaRPr>
        </a:p>
        <a:p>
          <a:r>
            <a:rPr lang="en-US" sz="1400" b="1" dirty="0" err="1">
              <a:latin typeface="Century Gothic" panose="020B0502020202020204" pitchFamily="34" charset="0"/>
            </a:rPr>
            <a:t>Minggu</a:t>
          </a:r>
          <a:r>
            <a:rPr lang="en-US" sz="1400" b="1" dirty="0">
              <a:latin typeface="Century Gothic" panose="020B0502020202020204" pitchFamily="34" charset="0"/>
            </a:rPr>
            <a:t> 7</a:t>
          </a:r>
        </a:p>
      </dgm:t>
    </dgm:pt>
    <dgm:pt modelId="{9B99E20C-925B-4D2A-B6D8-0F8293D06B41}" type="parTrans" cxnId="{A1C15E8F-9BFE-4539-96F5-CEF53A0F9104}">
      <dgm:prSet/>
      <dgm:spPr/>
      <dgm:t>
        <a:bodyPr/>
        <a:lstStyle/>
        <a:p>
          <a:endParaRPr lang="en-US" sz="1400">
            <a:latin typeface="Century Gothic" panose="020B0502020202020204" pitchFamily="34" charset="0"/>
          </a:endParaRPr>
        </a:p>
      </dgm:t>
    </dgm:pt>
    <dgm:pt modelId="{E6D88FBC-0F35-42CC-A956-DFC25FA948D2}" type="sibTrans" cxnId="{A1C15E8F-9BFE-4539-96F5-CEF53A0F9104}">
      <dgm:prSet/>
      <dgm:spPr/>
      <dgm:t>
        <a:bodyPr/>
        <a:lstStyle/>
        <a:p>
          <a:endParaRPr lang="en-US" sz="1400">
            <a:latin typeface="Century Gothic" panose="020B0502020202020204" pitchFamily="34" charset="0"/>
          </a:endParaRPr>
        </a:p>
      </dgm:t>
    </dgm:pt>
    <dgm:pt modelId="{C01FA4A6-5B88-44F9-AA13-4361DDF2C0E5}">
      <dgm:prSet phldrT="[Text]" custT="1"/>
      <dgm:spPr/>
      <dgm:t>
        <a:bodyPr/>
        <a:lstStyle/>
        <a:p>
          <a:r>
            <a:rPr lang="en-US" sz="1800" dirty="0" err="1">
              <a:latin typeface="Century Gothic" panose="020B0502020202020204" pitchFamily="34" charset="0"/>
            </a:rPr>
            <a:t>Penyediaan</a:t>
          </a:r>
          <a:r>
            <a:rPr lang="en-US" sz="1800" baseline="0" dirty="0">
              <a:latin typeface="Century Gothic" panose="020B0502020202020204" pitchFamily="34" charset="0"/>
            </a:rPr>
            <a:t> </a:t>
          </a:r>
          <a:r>
            <a:rPr lang="en-US" sz="1800" baseline="0" dirty="0" err="1">
              <a:latin typeface="Century Gothic" panose="020B0502020202020204" pitchFamily="34" charset="0"/>
            </a:rPr>
            <a:t>Deraf</a:t>
          </a:r>
          <a:endParaRPr lang="en-US" sz="1800" dirty="0">
            <a:latin typeface="Century Gothic" panose="020B0502020202020204" pitchFamily="34" charset="0"/>
          </a:endParaRPr>
        </a:p>
      </dgm:t>
    </dgm:pt>
    <dgm:pt modelId="{AA8674E9-2745-4172-B610-590DF985A782}" type="parTrans" cxnId="{5983AC24-281F-467A-9AA0-6343B89A9BE6}">
      <dgm:prSet/>
      <dgm:spPr/>
      <dgm:t>
        <a:bodyPr/>
        <a:lstStyle/>
        <a:p>
          <a:endParaRPr lang="en-US" sz="1400">
            <a:latin typeface="Century Gothic" panose="020B0502020202020204" pitchFamily="34" charset="0"/>
          </a:endParaRPr>
        </a:p>
      </dgm:t>
    </dgm:pt>
    <dgm:pt modelId="{967676D4-1980-4857-AE44-174ED2322ABE}" type="sibTrans" cxnId="{5983AC24-281F-467A-9AA0-6343B89A9BE6}">
      <dgm:prSet/>
      <dgm:spPr/>
      <dgm:t>
        <a:bodyPr/>
        <a:lstStyle/>
        <a:p>
          <a:endParaRPr lang="en-US" sz="1400">
            <a:latin typeface="Century Gothic" panose="020B0502020202020204" pitchFamily="34" charset="0"/>
          </a:endParaRPr>
        </a:p>
      </dgm:t>
    </dgm:pt>
    <dgm:pt modelId="{69420264-6FD8-48FE-A7D3-8779C60813B8}">
      <dgm:prSet phldrT="[Text]" custT="1"/>
      <dgm:spPr/>
      <dgm:t>
        <a:bodyPr/>
        <a:lstStyle/>
        <a:p>
          <a:endParaRPr lang="en-US" sz="1400" b="1" dirty="0">
            <a:latin typeface="Century Gothic" panose="020B0502020202020204" pitchFamily="34" charset="0"/>
          </a:endParaRPr>
        </a:p>
        <a:p>
          <a:r>
            <a:rPr lang="en-US" sz="1400" b="1" dirty="0" err="1">
              <a:latin typeface="Century Gothic" panose="020B0502020202020204" pitchFamily="34" charset="0"/>
            </a:rPr>
            <a:t>Minggu</a:t>
          </a:r>
          <a:r>
            <a:rPr lang="en-US" sz="1400" b="1" dirty="0">
              <a:latin typeface="Century Gothic" panose="020B0502020202020204" pitchFamily="34" charset="0"/>
            </a:rPr>
            <a:t> 8</a:t>
          </a:r>
        </a:p>
      </dgm:t>
    </dgm:pt>
    <dgm:pt modelId="{DEA70D17-ED8B-483E-AE50-BF56C6A249F2}" type="parTrans" cxnId="{987DC026-BF14-4AA5-A7FA-17423864C2C9}">
      <dgm:prSet/>
      <dgm:spPr/>
      <dgm:t>
        <a:bodyPr/>
        <a:lstStyle/>
        <a:p>
          <a:endParaRPr lang="en-US" sz="1400">
            <a:latin typeface="Century Gothic" panose="020B0502020202020204" pitchFamily="34" charset="0"/>
          </a:endParaRPr>
        </a:p>
      </dgm:t>
    </dgm:pt>
    <dgm:pt modelId="{EC586BD6-E037-4CCC-A30F-368252F9A65D}" type="sibTrans" cxnId="{987DC026-BF14-4AA5-A7FA-17423864C2C9}">
      <dgm:prSet/>
      <dgm:spPr/>
      <dgm:t>
        <a:bodyPr/>
        <a:lstStyle/>
        <a:p>
          <a:endParaRPr lang="en-US" sz="1400">
            <a:latin typeface="Century Gothic" panose="020B0502020202020204" pitchFamily="34" charset="0"/>
          </a:endParaRPr>
        </a:p>
      </dgm:t>
    </dgm:pt>
    <dgm:pt modelId="{5B71CE8A-98AE-41A7-AB47-0E610ED29141}">
      <dgm:prSet phldrT="[Text]" custT="1"/>
      <dgm:spPr/>
      <dgm:t>
        <a:bodyPr/>
        <a:lstStyle/>
        <a:p>
          <a:r>
            <a:rPr lang="en-US" sz="1800" dirty="0" err="1">
              <a:latin typeface="Century Gothic" panose="020B0502020202020204" pitchFamily="34" charset="0"/>
            </a:rPr>
            <a:t>Penghantaran</a:t>
          </a:r>
          <a:r>
            <a:rPr lang="en-US" sz="1800" dirty="0">
              <a:latin typeface="Century Gothic" panose="020B0502020202020204" pitchFamily="34" charset="0"/>
            </a:rPr>
            <a:t> </a:t>
          </a:r>
          <a:r>
            <a:rPr lang="en-US" sz="1800" dirty="0" err="1">
              <a:latin typeface="Century Gothic" panose="020B0502020202020204" pitchFamily="34" charset="0"/>
            </a:rPr>
            <a:t>Deraf</a:t>
          </a:r>
          <a:r>
            <a:rPr lang="en-US" sz="1800" dirty="0">
              <a:latin typeface="Century Gothic" panose="020B0502020202020204" pitchFamily="34" charset="0"/>
            </a:rPr>
            <a:t> </a:t>
          </a:r>
          <a:r>
            <a:rPr lang="en-US" sz="1800" dirty="0" err="1">
              <a:latin typeface="Century Gothic" panose="020B0502020202020204" pitchFamily="34" charset="0"/>
            </a:rPr>
            <a:t>kepada</a:t>
          </a:r>
          <a:r>
            <a:rPr lang="en-US" sz="1800" dirty="0">
              <a:latin typeface="Century Gothic" panose="020B0502020202020204" pitchFamily="34" charset="0"/>
            </a:rPr>
            <a:t> </a:t>
          </a:r>
          <a:r>
            <a:rPr lang="en-US" sz="1800" dirty="0" err="1">
              <a:latin typeface="Century Gothic" panose="020B0502020202020204" pitchFamily="34" charset="0"/>
            </a:rPr>
            <a:t>pihak</a:t>
          </a:r>
          <a:r>
            <a:rPr lang="en-US" sz="1800" dirty="0">
              <a:latin typeface="Century Gothic" panose="020B0502020202020204" pitchFamily="34" charset="0"/>
            </a:rPr>
            <a:t> MITI</a:t>
          </a:r>
        </a:p>
      </dgm:t>
    </dgm:pt>
    <dgm:pt modelId="{42B1138B-19AA-4580-B3BB-B1C8379E418A}" type="parTrans" cxnId="{C73C0567-DCC6-47A8-9157-A2313064A8AA}">
      <dgm:prSet/>
      <dgm:spPr/>
      <dgm:t>
        <a:bodyPr/>
        <a:lstStyle/>
        <a:p>
          <a:endParaRPr lang="en-US" sz="1400">
            <a:latin typeface="Century Gothic" panose="020B0502020202020204" pitchFamily="34" charset="0"/>
          </a:endParaRPr>
        </a:p>
      </dgm:t>
    </dgm:pt>
    <dgm:pt modelId="{A62B908E-25C9-4168-82CC-92E864FFC761}" type="sibTrans" cxnId="{C73C0567-DCC6-47A8-9157-A2313064A8AA}">
      <dgm:prSet/>
      <dgm:spPr/>
      <dgm:t>
        <a:bodyPr/>
        <a:lstStyle/>
        <a:p>
          <a:endParaRPr lang="en-US" sz="1400">
            <a:latin typeface="Century Gothic" panose="020B0502020202020204" pitchFamily="34" charset="0"/>
          </a:endParaRPr>
        </a:p>
      </dgm:t>
    </dgm:pt>
    <dgm:pt modelId="{997CACAB-D90A-43D7-814A-7F686761B849}">
      <dgm:prSet phldrT="[Text]" custT="1"/>
      <dgm:spPr/>
      <dgm:t>
        <a:bodyPr/>
        <a:lstStyle/>
        <a:p>
          <a:endParaRPr lang="en-US" sz="1400" b="1" dirty="0">
            <a:latin typeface="Century Gothic" panose="020B0502020202020204" pitchFamily="34" charset="0"/>
          </a:endParaRPr>
        </a:p>
        <a:p>
          <a:r>
            <a:rPr lang="en-US" sz="1400" b="1" dirty="0" err="1">
              <a:latin typeface="Century Gothic" panose="020B0502020202020204" pitchFamily="34" charset="0"/>
            </a:rPr>
            <a:t>Minggu</a:t>
          </a:r>
          <a:r>
            <a:rPr lang="en-US" sz="1400" b="1" dirty="0">
              <a:latin typeface="Century Gothic" panose="020B0502020202020204" pitchFamily="34" charset="0"/>
            </a:rPr>
            <a:t> 9</a:t>
          </a:r>
        </a:p>
      </dgm:t>
    </dgm:pt>
    <dgm:pt modelId="{90540CF1-91CE-4A48-8BCB-759ED3D657D8}" type="parTrans" cxnId="{8789C55D-CFFB-430B-B9A6-5EC01CECC13E}">
      <dgm:prSet/>
      <dgm:spPr/>
      <dgm:t>
        <a:bodyPr/>
        <a:lstStyle/>
        <a:p>
          <a:endParaRPr lang="en-US" sz="1400">
            <a:latin typeface="Century Gothic" panose="020B0502020202020204" pitchFamily="34" charset="0"/>
          </a:endParaRPr>
        </a:p>
      </dgm:t>
    </dgm:pt>
    <dgm:pt modelId="{1C84514A-4BBC-47C8-ADB5-E83B2259BC89}" type="sibTrans" cxnId="{8789C55D-CFFB-430B-B9A6-5EC01CECC13E}">
      <dgm:prSet/>
      <dgm:spPr/>
      <dgm:t>
        <a:bodyPr/>
        <a:lstStyle/>
        <a:p>
          <a:endParaRPr lang="en-US" sz="1400">
            <a:latin typeface="Century Gothic" panose="020B0502020202020204" pitchFamily="34" charset="0"/>
          </a:endParaRPr>
        </a:p>
      </dgm:t>
    </dgm:pt>
    <dgm:pt modelId="{7363A490-8836-4663-ACBE-39600C57E4B2}">
      <dgm:prSet phldrT="[Text]" custT="1"/>
      <dgm:spPr/>
      <dgm:t>
        <a:bodyPr/>
        <a:lstStyle/>
        <a:p>
          <a:r>
            <a:rPr lang="en-US" sz="1800" dirty="0" err="1">
              <a:latin typeface="Century Gothic" panose="020B0502020202020204" pitchFamily="34" charset="0"/>
            </a:rPr>
            <a:t>Perbincangan</a:t>
          </a:r>
          <a:r>
            <a:rPr lang="en-US" sz="1800" dirty="0">
              <a:latin typeface="Century Gothic" panose="020B0502020202020204" pitchFamily="34" charset="0"/>
            </a:rPr>
            <a:t> </a:t>
          </a:r>
          <a:r>
            <a:rPr lang="en-US" sz="1800" dirty="0" err="1">
              <a:latin typeface="Century Gothic" panose="020B0502020202020204" pitchFamily="34" charset="0"/>
            </a:rPr>
            <a:t>dengan</a:t>
          </a:r>
          <a:r>
            <a:rPr lang="en-US" sz="1800" dirty="0">
              <a:latin typeface="Century Gothic" panose="020B0502020202020204" pitchFamily="34" charset="0"/>
            </a:rPr>
            <a:t> MITI</a:t>
          </a:r>
        </a:p>
      </dgm:t>
    </dgm:pt>
    <dgm:pt modelId="{388463DC-BF56-4A7B-B2EE-2CC0DCA59713}" type="parTrans" cxnId="{D1EAAABD-BA27-4300-9FBB-07200E237BA8}">
      <dgm:prSet/>
      <dgm:spPr/>
      <dgm:t>
        <a:bodyPr/>
        <a:lstStyle/>
        <a:p>
          <a:endParaRPr lang="en-US" sz="1400">
            <a:latin typeface="Century Gothic" panose="020B0502020202020204" pitchFamily="34" charset="0"/>
          </a:endParaRPr>
        </a:p>
      </dgm:t>
    </dgm:pt>
    <dgm:pt modelId="{A300C719-76CA-430F-9679-B09609D866A8}" type="sibTrans" cxnId="{D1EAAABD-BA27-4300-9FBB-07200E237BA8}">
      <dgm:prSet/>
      <dgm:spPr/>
      <dgm:t>
        <a:bodyPr/>
        <a:lstStyle/>
        <a:p>
          <a:endParaRPr lang="en-US" sz="1400">
            <a:latin typeface="Century Gothic" panose="020B0502020202020204" pitchFamily="34" charset="0"/>
          </a:endParaRPr>
        </a:p>
      </dgm:t>
    </dgm:pt>
    <dgm:pt modelId="{6889876A-DBF9-4DA3-9364-B369B046643E}">
      <dgm:prSet phldrT="[Text]" custT="1"/>
      <dgm:spPr/>
      <dgm:t>
        <a:bodyPr/>
        <a:lstStyle/>
        <a:p>
          <a:endParaRPr lang="en-US" sz="1400" b="1" dirty="0">
            <a:latin typeface="Century Gothic" panose="020B0502020202020204" pitchFamily="34" charset="0"/>
          </a:endParaRPr>
        </a:p>
        <a:p>
          <a:r>
            <a:rPr lang="en-US" sz="1400" b="1" dirty="0" err="1">
              <a:latin typeface="Century Gothic" panose="020B0502020202020204" pitchFamily="34" charset="0"/>
            </a:rPr>
            <a:t>Minggu</a:t>
          </a:r>
          <a:r>
            <a:rPr lang="en-US" sz="1400" b="1" dirty="0">
              <a:latin typeface="Century Gothic" panose="020B0502020202020204" pitchFamily="34" charset="0"/>
            </a:rPr>
            <a:t> 10</a:t>
          </a:r>
        </a:p>
      </dgm:t>
    </dgm:pt>
    <dgm:pt modelId="{133E4178-17BE-4F5F-873A-B9841C5B8BB6}" type="parTrans" cxnId="{2642D066-3948-43EB-9C93-57631097057B}">
      <dgm:prSet/>
      <dgm:spPr/>
      <dgm:t>
        <a:bodyPr/>
        <a:lstStyle/>
        <a:p>
          <a:endParaRPr lang="en-US" sz="1400">
            <a:latin typeface="Century Gothic" panose="020B0502020202020204" pitchFamily="34" charset="0"/>
          </a:endParaRPr>
        </a:p>
      </dgm:t>
    </dgm:pt>
    <dgm:pt modelId="{6E0954B3-ABF9-4769-BE59-D991C79626B7}" type="sibTrans" cxnId="{2642D066-3948-43EB-9C93-57631097057B}">
      <dgm:prSet/>
      <dgm:spPr/>
      <dgm:t>
        <a:bodyPr/>
        <a:lstStyle/>
        <a:p>
          <a:endParaRPr lang="en-US" sz="1400">
            <a:latin typeface="Century Gothic" panose="020B0502020202020204" pitchFamily="34" charset="0"/>
          </a:endParaRPr>
        </a:p>
      </dgm:t>
    </dgm:pt>
    <dgm:pt modelId="{5B046F44-38B9-430D-8E17-8766D2166C1F}">
      <dgm:prSet phldrT="[Text]" custT="1"/>
      <dgm:spPr/>
      <dgm:t>
        <a:bodyPr/>
        <a:lstStyle/>
        <a:p>
          <a:r>
            <a:rPr lang="en-US" sz="1800" dirty="0" err="1">
              <a:latin typeface="Century Gothic" panose="020B0502020202020204" pitchFamily="34" charset="0"/>
            </a:rPr>
            <a:t>Laporan</a:t>
          </a:r>
          <a:r>
            <a:rPr lang="en-US" sz="1800" dirty="0">
              <a:latin typeface="Century Gothic" panose="020B0502020202020204" pitchFamily="34" charset="0"/>
            </a:rPr>
            <a:t> </a:t>
          </a:r>
          <a:r>
            <a:rPr lang="en-US" sz="1800" dirty="0" err="1">
              <a:latin typeface="Century Gothic" panose="020B0502020202020204" pitchFamily="34" charset="0"/>
            </a:rPr>
            <a:t>Akhir</a:t>
          </a:r>
          <a:r>
            <a:rPr lang="en-US" sz="1800" dirty="0">
              <a:latin typeface="Century Gothic" panose="020B0502020202020204" pitchFamily="34" charset="0"/>
            </a:rPr>
            <a:t> </a:t>
          </a:r>
        </a:p>
      </dgm:t>
    </dgm:pt>
    <dgm:pt modelId="{3276D7F9-69DE-4D31-978A-DA64ECFE8F8E}" type="parTrans" cxnId="{DB6E4175-2C2D-44F3-94EF-D0AD2205D2EA}">
      <dgm:prSet/>
      <dgm:spPr/>
      <dgm:t>
        <a:bodyPr/>
        <a:lstStyle/>
        <a:p>
          <a:endParaRPr lang="en-US" sz="1400">
            <a:latin typeface="Century Gothic" panose="020B0502020202020204" pitchFamily="34" charset="0"/>
          </a:endParaRPr>
        </a:p>
      </dgm:t>
    </dgm:pt>
    <dgm:pt modelId="{1450A255-7BB0-4ED7-AC0F-CFCA8E60980C}" type="sibTrans" cxnId="{DB6E4175-2C2D-44F3-94EF-D0AD2205D2EA}">
      <dgm:prSet/>
      <dgm:spPr/>
      <dgm:t>
        <a:bodyPr/>
        <a:lstStyle/>
        <a:p>
          <a:endParaRPr lang="en-US" sz="1400">
            <a:latin typeface="Century Gothic" panose="020B0502020202020204" pitchFamily="34" charset="0"/>
          </a:endParaRPr>
        </a:p>
      </dgm:t>
    </dgm:pt>
    <dgm:pt modelId="{48CA3A9B-68B8-48B2-90DC-85E716334DEB}" type="pres">
      <dgm:prSet presAssocID="{A1006464-FB27-4DE6-BA9E-ABDAE8CF4CF4}" presName="linearFlow" presStyleCnt="0">
        <dgm:presLayoutVars>
          <dgm:dir/>
          <dgm:animLvl val="lvl"/>
          <dgm:resizeHandles val="exact"/>
        </dgm:presLayoutVars>
      </dgm:prSet>
      <dgm:spPr/>
    </dgm:pt>
    <dgm:pt modelId="{748C1901-5759-402B-967B-454B6C085896}" type="pres">
      <dgm:prSet presAssocID="{BA1DD954-C503-4493-9E2B-CF1883B97C73}" presName="composite" presStyleCnt="0"/>
      <dgm:spPr/>
    </dgm:pt>
    <dgm:pt modelId="{8FF99245-984F-48A7-9785-54EDD29A684B}" type="pres">
      <dgm:prSet presAssocID="{BA1DD954-C503-4493-9E2B-CF1883B97C73}" presName="parentText" presStyleLbl="alignNode1" presStyleIdx="0" presStyleCnt="6">
        <dgm:presLayoutVars>
          <dgm:chMax val="1"/>
          <dgm:bulletEnabled val="1"/>
        </dgm:presLayoutVars>
      </dgm:prSet>
      <dgm:spPr/>
    </dgm:pt>
    <dgm:pt modelId="{D6A30F9B-B785-4FDE-8F43-49FDE9895F82}" type="pres">
      <dgm:prSet presAssocID="{BA1DD954-C503-4493-9E2B-CF1883B97C73}" presName="descendantText" presStyleLbl="alignAcc1" presStyleIdx="0" presStyleCnt="6" custScaleX="99337" custLinFactNeighborX="-467" custLinFactNeighborY="-1982">
        <dgm:presLayoutVars>
          <dgm:bulletEnabled val="1"/>
        </dgm:presLayoutVars>
      </dgm:prSet>
      <dgm:spPr/>
    </dgm:pt>
    <dgm:pt modelId="{D1209690-B45C-41D5-9CEC-19CA8AD49BD8}" type="pres">
      <dgm:prSet presAssocID="{547734AB-553D-45FB-BF6D-66C9DE9C73F5}" presName="sp" presStyleCnt="0"/>
      <dgm:spPr/>
    </dgm:pt>
    <dgm:pt modelId="{A38B431A-1CD5-4A93-B315-A1E3313EA34C}" type="pres">
      <dgm:prSet presAssocID="{114315F6-E266-489B-929B-B4FC74973045}" presName="composite" presStyleCnt="0"/>
      <dgm:spPr/>
    </dgm:pt>
    <dgm:pt modelId="{AFB02FE1-0B9E-4080-9013-20D791D878B8}" type="pres">
      <dgm:prSet presAssocID="{114315F6-E266-489B-929B-B4FC74973045}" presName="parentText" presStyleLbl="alignNode1" presStyleIdx="1" presStyleCnt="6">
        <dgm:presLayoutVars>
          <dgm:chMax val="1"/>
          <dgm:bulletEnabled val="1"/>
        </dgm:presLayoutVars>
      </dgm:prSet>
      <dgm:spPr/>
    </dgm:pt>
    <dgm:pt modelId="{94951F45-09FC-480E-A96F-57A5120A76F7}" type="pres">
      <dgm:prSet presAssocID="{114315F6-E266-489B-929B-B4FC74973045}" presName="descendantText" presStyleLbl="alignAcc1" presStyleIdx="1" presStyleCnt="6">
        <dgm:presLayoutVars>
          <dgm:bulletEnabled val="1"/>
        </dgm:presLayoutVars>
      </dgm:prSet>
      <dgm:spPr/>
    </dgm:pt>
    <dgm:pt modelId="{1633114B-7F09-4A9B-958F-61C79FE86F91}" type="pres">
      <dgm:prSet presAssocID="{A9AFC117-4F72-4878-89B7-23D253910494}" presName="sp" presStyleCnt="0"/>
      <dgm:spPr/>
    </dgm:pt>
    <dgm:pt modelId="{B5531166-A34A-4B68-BF8A-CFC03F515822}" type="pres">
      <dgm:prSet presAssocID="{013618A5-4E72-4A1C-94FD-FE71473E650D}" presName="composite" presStyleCnt="0"/>
      <dgm:spPr/>
    </dgm:pt>
    <dgm:pt modelId="{B2BA7177-C8B1-4F09-8399-CA23F7795E09}" type="pres">
      <dgm:prSet presAssocID="{013618A5-4E72-4A1C-94FD-FE71473E650D}" presName="parentText" presStyleLbl="alignNode1" presStyleIdx="2" presStyleCnt="6">
        <dgm:presLayoutVars>
          <dgm:chMax val="1"/>
          <dgm:bulletEnabled val="1"/>
        </dgm:presLayoutVars>
      </dgm:prSet>
      <dgm:spPr/>
    </dgm:pt>
    <dgm:pt modelId="{145248E4-99E8-47A2-9DB6-F2CB59CA6465}" type="pres">
      <dgm:prSet presAssocID="{013618A5-4E72-4A1C-94FD-FE71473E650D}" presName="descendantText" presStyleLbl="alignAcc1" presStyleIdx="2" presStyleCnt="6">
        <dgm:presLayoutVars>
          <dgm:bulletEnabled val="1"/>
        </dgm:presLayoutVars>
      </dgm:prSet>
      <dgm:spPr/>
    </dgm:pt>
    <dgm:pt modelId="{7E29CBAC-21C0-48AE-B047-F0FFC41A7A3D}" type="pres">
      <dgm:prSet presAssocID="{E6D88FBC-0F35-42CC-A956-DFC25FA948D2}" presName="sp" presStyleCnt="0"/>
      <dgm:spPr/>
    </dgm:pt>
    <dgm:pt modelId="{E7973DAE-086B-4522-A2D2-1BEE63BF0CA2}" type="pres">
      <dgm:prSet presAssocID="{69420264-6FD8-48FE-A7D3-8779C60813B8}" presName="composite" presStyleCnt="0"/>
      <dgm:spPr/>
    </dgm:pt>
    <dgm:pt modelId="{F1970E5E-964E-4326-865E-D192291CF4CB}" type="pres">
      <dgm:prSet presAssocID="{69420264-6FD8-48FE-A7D3-8779C60813B8}" presName="parentText" presStyleLbl="alignNode1" presStyleIdx="3" presStyleCnt="6" custLinFactNeighborX="0" custLinFactNeighborY="0">
        <dgm:presLayoutVars>
          <dgm:chMax val="1"/>
          <dgm:bulletEnabled val="1"/>
        </dgm:presLayoutVars>
      </dgm:prSet>
      <dgm:spPr/>
    </dgm:pt>
    <dgm:pt modelId="{6819CB85-C6C5-4AB9-8474-7557067386A4}" type="pres">
      <dgm:prSet presAssocID="{69420264-6FD8-48FE-A7D3-8779C60813B8}" presName="descendantText" presStyleLbl="alignAcc1" presStyleIdx="3" presStyleCnt="6">
        <dgm:presLayoutVars>
          <dgm:bulletEnabled val="1"/>
        </dgm:presLayoutVars>
      </dgm:prSet>
      <dgm:spPr/>
    </dgm:pt>
    <dgm:pt modelId="{875D7488-6FFF-410B-9DEB-A17CF333C5D0}" type="pres">
      <dgm:prSet presAssocID="{EC586BD6-E037-4CCC-A30F-368252F9A65D}" presName="sp" presStyleCnt="0"/>
      <dgm:spPr/>
    </dgm:pt>
    <dgm:pt modelId="{A77E740E-05AB-417B-8F22-D1DEB163A1A4}" type="pres">
      <dgm:prSet presAssocID="{997CACAB-D90A-43D7-814A-7F686761B849}" presName="composite" presStyleCnt="0"/>
      <dgm:spPr/>
    </dgm:pt>
    <dgm:pt modelId="{0848EBAD-2E55-4D62-89E4-A02E4266068B}" type="pres">
      <dgm:prSet presAssocID="{997CACAB-D90A-43D7-814A-7F686761B849}" presName="parentText" presStyleLbl="alignNode1" presStyleIdx="4" presStyleCnt="6">
        <dgm:presLayoutVars>
          <dgm:chMax val="1"/>
          <dgm:bulletEnabled val="1"/>
        </dgm:presLayoutVars>
      </dgm:prSet>
      <dgm:spPr/>
    </dgm:pt>
    <dgm:pt modelId="{47232CFD-B5CD-43D9-90FC-CA770693B8EB}" type="pres">
      <dgm:prSet presAssocID="{997CACAB-D90A-43D7-814A-7F686761B849}" presName="descendantText" presStyleLbl="alignAcc1" presStyleIdx="4" presStyleCnt="6">
        <dgm:presLayoutVars>
          <dgm:bulletEnabled val="1"/>
        </dgm:presLayoutVars>
      </dgm:prSet>
      <dgm:spPr/>
    </dgm:pt>
    <dgm:pt modelId="{7A8FA5EC-B21F-4B9F-AFB3-3BDEDAACB8ED}" type="pres">
      <dgm:prSet presAssocID="{1C84514A-4BBC-47C8-ADB5-E83B2259BC89}" presName="sp" presStyleCnt="0"/>
      <dgm:spPr/>
    </dgm:pt>
    <dgm:pt modelId="{DD82849B-641C-4D42-8DE3-244AEA4F39C4}" type="pres">
      <dgm:prSet presAssocID="{6889876A-DBF9-4DA3-9364-B369B046643E}" presName="composite" presStyleCnt="0"/>
      <dgm:spPr/>
    </dgm:pt>
    <dgm:pt modelId="{BC4D2F4D-8BFC-4236-8C66-5742C6B3D16F}" type="pres">
      <dgm:prSet presAssocID="{6889876A-DBF9-4DA3-9364-B369B046643E}" presName="parentText" presStyleLbl="alignNode1" presStyleIdx="5" presStyleCnt="6">
        <dgm:presLayoutVars>
          <dgm:chMax val="1"/>
          <dgm:bulletEnabled val="1"/>
        </dgm:presLayoutVars>
      </dgm:prSet>
      <dgm:spPr/>
    </dgm:pt>
    <dgm:pt modelId="{89BE2D8F-63B3-4C44-8200-B554BF8108C2}" type="pres">
      <dgm:prSet presAssocID="{6889876A-DBF9-4DA3-9364-B369B046643E}" presName="descendantText" presStyleLbl="alignAcc1" presStyleIdx="5" presStyleCnt="6">
        <dgm:presLayoutVars>
          <dgm:bulletEnabled val="1"/>
        </dgm:presLayoutVars>
      </dgm:prSet>
      <dgm:spPr/>
    </dgm:pt>
  </dgm:ptLst>
  <dgm:cxnLst>
    <dgm:cxn modelId="{9D87E1CA-F4A9-4050-8775-070279DDC91C}" type="presOf" srcId="{114315F6-E266-489B-929B-B4FC74973045}" destId="{AFB02FE1-0B9E-4080-9013-20D791D878B8}" srcOrd="0" destOrd="0" presId="urn:microsoft.com/office/officeart/2005/8/layout/chevron2"/>
    <dgm:cxn modelId="{F52A6AD6-E3E6-4A40-8E18-DBD4DAFAEF77}" type="presOf" srcId="{C01FA4A6-5B88-44F9-AA13-4361DDF2C0E5}" destId="{145248E4-99E8-47A2-9DB6-F2CB59CA6465}" srcOrd="0" destOrd="0" presId="urn:microsoft.com/office/officeart/2005/8/layout/chevron2"/>
    <dgm:cxn modelId="{2642D066-3948-43EB-9C93-57631097057B}" srcId="{A1006464-FB27-4DE6-BA9E-ABDAE8CF4CF4}" destId="{6889876A-DBF9-4DA3-9364-B369B046643E}" srcOrd="5" destOrd="0" parTransId="{133E4178-17BE-4F5F-873A-B9841C5B8BB6}" sibTransId="{6E0954B3-ABF9-4769-BE59-D991C79626B7}"/>
    <dgm:cxn modelId="{D1EAAABD-BA27-4300-9FBB-07200E237BA8}" srcId="{997CACAB-D90A-43D7-814A-7F686761B849}" destId="{7363A490-8836-4663-ACBE-39600C57E4B2}" srcOrd="0" destOrd="0" parTransId="{388463DC-BF56-4A7B-B2EE-2CC0DCA59713}" sibTransId="{A300C719-76CA-430F-9679-B09609D866A8}"/>
    <dgm:cxn modelId="{987DC026-BF14-4AA5-A7FA-17423864C2C9}" srcId="{A1006464-FB27-4DE6-BA9E-ABDAE8CF4CF4}" destId="{69420264-6FD8-48FE-A7D3-8779C60813B8}" srcOrd="3" destOrd="0" parTransId="{DEA70D17-ED8B-483E-AE50-BF56C6A249F2}" sibTransId="{EC586BD6-E037-4CCC-A30F-368252F9A65D}"/>
    <dgm:cxn modelId="{66205056-A35F-4675-A3B9-C67D80622D14}" type="presOf" srcId="{5B046F44-38B9-430D-8E17-8766D2166C1F}" destId="{89BE2D8F-63B3-4C44-8200-B554BF8108C2}" srcOrd="0" destOrd="0" presId="urn:microsoft.com/office/officeart/2005/8/layout/chevron2"/>
    <dgm:cxn modelId="{29F798A8-BB1C-4FDA-87A6-38FA90BEE8CB}" type="presOf" srcId="{013618A5-4E72-4A1C-94FD-FE71473E650D}" destId="{B2BA7177-C8B1-4F09-8399-CA23F7795E09}" srcOrd="0" destOrd="0" presId="urn:microsoft.com/office/officeart/2005/8/layout/chevron2"/>
    <dgm:cxn modelId="{45967B57-4EDD-4286-9502-47CC5B97F670}" type="presOf" srcId="{7363A490-8836-4663-ACBE-39600C57E4B2}" destId="{47232CFD-B5CD-43D9-90FC-CA770693B8EB}" srcOrd="0" destOrd="0" presId="urn:microsoft.com/office/officeart/2005/8/layout/chevron2"/>
    <dgm:cxn modelId="{6E95BA30-F825-4745-B0B3-2F3EBA522834}" srcId="{114315F6-E266-489B-929B-B4FC74973045}" destId="{4F1EDDF2-21F2-4039-89D1-674160C64A5C}" srcOrd="0" destOrd="0" parTransId="{0E37C8E9-B2C1-4478-8F2F-8AB83927213C}" sibTransId="{A312185E-05FF-4B35-8632-AB01BDDCE189}"/>
    <dgm:cxn modelId="{6E4F1E0A-2193-45DD-B8D4-1FB09A3258B7}" srcId="{A1006464-FB27-4DE6-BA9E-ABDAE8CF4CF4}" destId="{BA1DD954-C503-4493-9E2B-CF1883B97C73}" srcOrd="0" destOrd="0" parTransId="{F9F75083-846F-4D35-B274-86167AF1561E}" sibTransId="{547734AB-553D-45FB-BF6D-66C9DE9C73F5}"/>
    <dgm:cxn modelId="{22D620EE-F997-473F-90D8-31DEDB72C39D}" type="presOf" srcId="{997CACAB-D90A-43D7-814A-7F686761B849}" destId="{0848EBAD-2E55-4D62-89E4-A02E4266068B}" srcOrd="0" destOrd="0" presId="urn:microsoft.com/office/officeart/2005/8/layout/chevron2"/>
    <dgm:cxn modelId="{DB6E4175-2C2D-44F3-94EF-D0AD2205D2EA}" srcId="{6889876A-DBF9-4DA3-9364-B369B046643E}" destId="{5B046F44-38B9-430D-8E17-8766D2166C1F}" srcOrd="0" destOrd="0" parTransId="{3276D7F9-69DE-4D31-978A-DA64ECFE8F8E}" sibTransId="{1450A255-7BB0-4ED7-AC0F-CFCA8E60980C}"/>
    <dgm:cxn modelId="{C73C0567-DCC6-47A8-9157-A2313064A8AA}" srcId="{69420264-6FD8-48FE-A7D3-8779C60813B8}" destId="{5B71CE8A-98AE-41A7-AB47-0E610ED29141}" srcOrd="0" destOrd="0" parTransId="{42B1138B-19AA-4580-B3BB-B1C8379E418A}" sibTransId="{A62B908E-25C9-4168-82CC-92E864FFC761}"/>
    <dgm:cxn modelId="{996E57E9-35B6-4387-87F7-9C8D31D86D6B}" type="presOf" srcId="{6889876A-DBF9-4DA3-9364-B369B046643E}" destId="{BC4D2F4D-8BFC-4236-8C66-5742C6B3D16F}" srcOrd="0" destOrd="0" presId="urn:microsoft.com/office/officeart/2005/8/layout/chevron2"/>
    <dgm:cxn modelId="{A1C15E8F-9BFE-4539-96F5-CEF53A0F9104}" srcId="{A1006464-FB27-4DE6-BA9E-ABDAE8CF4CF4}" destId="{013618A5-4E72-4A1C-94FD-FE71473E650D}" srcOrd="2" destOrd="0" parTransId="{9B99E20C-925B-4D2A-B6D8-0F8293D06B41}" sibTransId="{E6D88FBC-0F35-42CC-A956-DFC25FA948D2}"/>
    <dgm:cxn modelId="{65C83DC2-BFAA-42FA-B7A9-E1F4954CCCB5}" type="presOf" srcId="{4F1EDDF2-21F2-4039-89D1-674160C64A5C}" destId="{94951F45-09FC-480E-A96F-57A5120A76F7}" srcOrd="0" destOrd="0" presId="urn:microsoft.com/office/officeart/2005/8/layout/chevron2"/>
    <dgm:cxn modelId="{8789C55D-CFFB-430B-B9A6-5EC01CECC13E}" srcId="{A1006464-FB27-4DE6-BA9E-ABDAE8CF4CF4}" destId="{997CACAB-D90A-43D7-814A-7F686761B849}" srcOrd="4" destOrd="0" parTransId="{90540CF1-91CE-4A48-8BCB-759ED3D657D8}" sibTransId="{1C84514A-4BBC-47C8-ADB5-E83B2259BC89}"/>
    <dgm:cxn modelId="{1B9EF1D9-E3B3-480B-8E55-A1380CADCB8E}" type="presOf" srcId="{BA1DD954-C503-4493-9E2B-CF1883B97C73}" destId="{8FF99245-984F-48A7-9785-54EDD29A684B}" srcOrd="0" destOrd="0" presId="urn:microsoft.com/office/officeart/2005/8/layout/chevron2"/>
    <dgm:cxn modelId="{6BFEF510-786F-41FE-AE55-39F59E87968A}" type="presOf" srcId="{69420264-6FD8-48FE-A7D3-8779C60813B8}" destId="{F1970E5E-964E-4326-865E-D192291CF4CB}" srcOrd="0" destOrd="0" presId="urn:microsoft.com/office/officeart/2005/8/layout/chevron2"/>
    <dgm:cxn modelId="{BE220D18-3892-4331-A182-DC6794C74166}" type="presOf" srcId="{A1006464-FB27-4DE6-BA9E-ABDAE8CF4CF4}" destId="{48CA3A9B-68B8-48B2-90DC-85E716334DEB}" srcOrd="0" destOrd="0" presId="urn:microsoft.com/office/officeart/2005/8/layout/chevron2"/>
    <dgm:cxn modelId="{5D29392D-08DC-4774-B40C-BB4AFA960AE1}" srcId="{BA1DD954-C503-4493-9E2B-CF1883B97C73}" destId="{1EE077A3-D7C6-49C4-99C4-EACA25E4B084}" srcOrd="0" destOrd="0" parTransId="{29D7E646-9B8D-47E4-9BAF-1D888FFF557D}" sibTransId="{6C2E35E6-C82D-4589-A7B3-AC556016CCCC}"/>
    <dgm:cxn modelId="{5983AC24-281F-467A-9AA0-6343B89A9BE6}" srcId="{013618A5-4E72-4A1C-94FD-FE71473E650D}" destId="{C01FA4A6-5B88-44F9-AA13-4361DDF2C0E5}" srcOrd="0" destOrd="0" parTransId="{AA8674E9-2745-4172-B610-590DF985A782}" sibTransId="{967676D4-1980-4857-AE44-174ED2322ABE}"/>
    <dgm:cxn modelId="{0C41FA00-9253-48F1-A157-023CC56BDF6D}" type="presOf" srcId="{1EE077A3-D7C6-49C4-99C4-EACA25E4B084}" destId="{D6A30F9B-B785-4FDE-8F43-49FDE9895F82}" srcOrd="0" destOrd="0" presId="urn:microsoft.com/office/officeart/2005/8/layout/chevron2"/>
    <dgm:cxn modelId="{89F8075E-4609-40E6-B425-33D21D664980}" srcId="{A1006464-FB27-4DE6-BA9E-ABDAE8CF4CF4}" destId="{114315F6-E266-489B-929B-B4FC74973045}" srcOrd="1" destOrd="0" parTransId="{EADCAF81-6223-4F12-B190-94CBAF59EB33}" sibTransId="{A9AFC117-4F72-4878-89B7-23D253910494}"/>
    <dgm:cxn modelId="{95D0AD78-3634-4088-9CEB-785E52C46459}" type="presOf" srcId="{5B71CE8A-98AE-41A7-AB47-0E610ED29141}" destId="{6819CB85-C6C5-4AB9-8474-7557067386A4}" srcOrd="0" destOrd="0" presId="urn:microsoft.com/office/officeart/2005/8/layout/chevron2"/>
    <dgm:cxn modelId="{76C4E9BB-BD22-403A-9C8F-F09A42C87243}" type="presParOf" srcId="{48CA3A9B-68B8-48B2-90DC-85E716334DEB}" destId="{748C1901-5759-402B-967B-454B6C085896}" srcOrd="0" destOrd="0" presId="urn:microsoft.com/office/officeart/2005/8/layout/chevron2"/>
    <dgm:cxn modelId="{281A7B7E-5711-4D9F-99B9-907C886E747C}" type="presParOf" srcId="{748C1901-5759-402B-967B-454B6C085896}" destId="{8FF99245-984F-48A7-9785-54EDD29A684B}" srcOrd="0" destOrd="0" presId="urn:microsoft.com/office/officeart/2005/8/layout/chevron2"/>
    <dgm:cxn modelId="{09897D06-0D6F-456B-89C9-0D0FDC691532}" type="presParOf" srcId="{748C1901-5759-402B-967B-454B6C085896}" destId="{D6A30F9B-B785-4FDE-8F43-49FDE9895F82}" srcOrd="1" destOrd="0" presId="urn:microsoft.com/office/officeart/2005/8/layout/chevron2"/>
    <dgm:cxn modelId="{857D52BE-08D8-4BB5-8C2F-E46F9B94C3D3}" type="presParOf" srcId="{48CA3A9B-68B8-48B2-90DC-85E716334DEB}" destId="{D1209690-B45C-41D5-9CEC-19CA8AD49BD8}" srcOrd="1" destOrd="0" presId="urn:microsoft.com/office/officeart/2005/8/layout/chevron2"/>
    <dgm:cxn modelId="{28D1DB5D-2C1F-46DF-857D-CB61BBAD2584}" type="presParOf" srcId="{48CA3A9B-68B8-48B2-90DC-85E716334DEB}" destId="{A38B431A-1CD5-4A93-B315-A1E3313EA34C}" srcOrd="2" destOrd="0" presId="urn:microsoft.com/office/officeart/2005/8/layout/chevron2"/>
    <dgm:cxn modelId="{2C274BCF-48EC-45CF-9774-120C04B7FDF0}" type="presParOf" srcId="{A38B431A-1CD5-4A93-B315-A1E3313EA34C}" destId="{AFB02FE1-0B9E-4080-9013-20D791D878B8}" srcOrd="0" destOrd="0" presId="urn:microsoft.com/office/officeart/2005/8/layout/chevron2"/>
    <dgm:cxn modelId="{70E08273-8CD8-47DC-AC3F-685B0FFF20D8}" type="presParOf" srcId="{A38B431A-1CD5-4A93-B315-A1E3313EA34C}" destId="{94951F45-09FC-480E-A96F-57A5120A76F7}" srcOrd="1" destOrd="0" presId="urn:microsoft.com/office/officeart/2005/8/layout/chevron2"/>
    <dgm:cxn modelId="{22DA96A3-9950-4BFE-85F5-61BCD68ABC26}" type="presParOf" srcId="{48CA3A9B-68B8-48B2-90DC-85E716334DEB}" destId="{1633114B-7F09-4A9B-958F-61C79FE86F91}" srcOrd="3" destOrd="0" presId="urn:microsoft.com/office/officeart/2005/8/layout/chevron2"/>
    <dgm:cxn modelId="{FAEE82D5-7E28-4F1E-AE8E-2789F35311D2}" type="presParOf" srcId="{48CA3A9B-68B8-48B2-90DC-85E716334DEB}" destId="{B5531166-A34A-4B68-BF8A-CFC03F515822}" srcOrd="4" destOrd="0" presId="urn:microsoft.com/office/officeart/2005/8/layout/chevron2"/>
    <dgm:cxn modelId="{DF3B98A7-E91E-4C93-9241-C8C461C928F6}" type="presParOf" srcId="{B5531166-A34A-4B68-BF8A-CFC03F515822}" destId="{B2BA7177-C8B1-4F09-8399-CA23F7795E09}" srcOrd="0" destOrd="0" presId="urn:microsoft.com/office/officeart/2005/8/layout/chevron2"/>
    <dgm:cxn modelId="{0EA323E0-61C1-469E-8053-18D6C0EE9409}" type="presParOf" srcId="{B5531166-A34A-4B68-BF8A-CFC03F515822}" destId="{145248E4-99E8-47A2-9DB6-F2CB59CA6465}" srcOrd="1" destOrd="0" presId="urn:microsoft.com/office/officeart/2005/8/layout/chevron2"/>
    <dgm:cxn modelId="{6EA1E547-8346-4F49-81DF-ABA160498ECD}" type="presParOf" srcId="{48CA3A9B-68B8-48B2-90DC-85E716334DEB}" destId="{7E29CBAC-21C0-48AE-B047-F0FFC41A7A3D}" srcOrd="5" destOrd="0" presId="urn:microsoft.com/office/officeart/2005/8/layout/chevron2"/>
    <dgm:cxn modelId="{C9591265-7644-4BA1-B32D-3D90DB97B839}" type="presParOf" srcId="{48CA3A9B-68B8-48B2-90DC-85E716334DEB}" destId="{E7973DAE-086B-4522-A2D2-1BEE63BF0CA2}" srcOrd="6" destOrd="0" presId="urn:microsoft.com/office/officeart/2005/8/layout/chevron2"/>
    <dgm:cxn modelId="{3D766689-A0E7-4A91-AA8C-D66498F6A8F1}" type="presParOf" srcId="{E7973DAE-086B-4522-A2D2-1BEE63BF0CA2}" destId="{F1970E5E-964E-4326-865E-D192291CF4CB}" srcOrd="0" destOrd="0" presId="urn:microsoft.com/office/officeart/2005/8/layout/chevron2"/>
    <dgm:cxn modelId="{6258ED77-0525-4618-9E3F-02D2C23D8AC5}" type="presParOf" srcId="{E7973DAE-086B-4522-A2D2-1BEE63BF0CA2}" destId="{6819CB85-C6C5-4AB9-8474-7557067386A4}" srcOrd="1" destOrd="0" presId="urn:microsoft.com/office/officeart/2005/8/layout/chevron2"/>
    <dgm:cxn modelId="{35FD046B-13AD-412A-8F2E-C3473839322F}" type="presParOf" srcId="{48CA3A9B-68B8-48B2-90DC-85E716334DEB}" destId="{875D7488-6FFF-410B-9DEB-A17CF333C5D0}" srcOrd="7" destOrd="0" presId="urn:microsoft.com/office/officeart/2005/8/layout/chevron2"/>
    <dgm:cxn modelId="{5CCB6E4B-5755-4BFE-B00A-4EBA486DB060}" type="presParOf" srcId="{48CA3A9B-68B8-48B2-90DC-85E716334DEB}" destId="{A77E740E-05AB-417B-8F22-D1DEB163A1A4}" srcOrd="8" destOrd="0" presId="urn:microsoft.com/office/officeart/2005/8/layout/chevron2"/>
    <dgm:cxn modelId="{132DB055-3551-40A8-BCCA-59F687B18500}" type="presParOf" srcId="{A77E740E-05AB-417B-8F22-D1DEB163A1A4}" destId="{0848EBAD-2E55-4D62-89E4-A02E4266068B}" srcOrd="0" destOrd="0" presId="urn:microsoft.com/office/officeart/2005/8/layout/chevron2"/>
    <dgm:cxn modelId="{B6642235-9216-40EB-8014-5D9525ABE60A}" type="presParOf" srcId="{A77E740E-05AB-417B-8F22-D1DEB163A1A4}" destId="{47232CFD-B5CD-43D9-90FC-CA770693B8EB}" srcOrd="1" destOrd="0" presId="urn:microsoft.com/office/officeart/2005/8/layout/chevron2"/>
    <dgm:cxn modelId="{A16D5ED9-3BA8-43D0-90DC-A62212690CD4}" type="presParOf" srcId="{48CA3A9B-68B8-48B2-90DC-85E716334DEB}" destId="{7A8FA5EC-B21F-4B9F-AFB3-3BDEDAACB8ED}" srcOrd="9" destOrd="0" presId="urn:microsoft.com/office/officeart/2005/8/layout/chevron2"/>
    <dgm:cxn modelId="{06348D2C-0F08-40A2-AF79-CF86E028D345}" type="presParOf" srcId="{48CA3A9B-68B8-48B2-90DC-85E716334DEB}" destId="{DD82849B-641C-4D42-8DE3-244AEA4F39C4}" srcOrd="10" destOrd="0" presId="urn:microsoft.com/office/officeart/2005/8/layout/chevron2"/>
    <dgm:cxn modelId="{84E1B607-12BF-4155-B926-F0A3F22A12C7}" type="presParOf" srcId="{DD82849B-641C-4D42-8DE3-244AEA4F39C4}" destId="{BC4D2F4D-8BFC-4236-8C66-5742C6B3D16F}" srcOrd="0" destOrd="0" presId="urn:microsoft.com/office/officeart/2005/8/layout/chevron2"/>
    <dgm:cxn modelId="{72B5D69F-FFF2-4E99-8D1F-AD6434D8527D}" type="presParOf" srcId="{DD82849B-641C-4D42-8DE3-244AEA4F39C4}" destId="{89BE2D8F-63B3-4C44-8200-B554BF8108C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F99245-984F-48A7-9785-54EDD29A684B}">
      <dsp:nvSpPr>
        <dsp:cNvPr id="0" name=""/>
        <dsp:cNvSpPr/>
      </dsp:nvSpPr>
      <dsp:spPr>
        <a:xfrm rot="5400000">
          <a:off x="-144839" y="148405"/>
          <a:ext cx="965597" cy="675918"/>
        </a:xfrm>
        <a:prstGeom prst="chevron">
          <a:avLst/>
        </a:prstGeom>
        <a:gradFill rotWithShape="0">
          <a:gsLst>
            <a:gs pos="0">
              <a:schemeClr val="accent1">
                <a:shade val="80000"/>
                <a:hueOff val="0"/>
                <a:satOff val="0"/>
                <a:lumOff val="0"/>
                <a:alphaOff val="0"/>
              </a:schemeClr>
            </a:gs>
            <a:gs pos="100000">
              <a:schemeClr val="accent1">
                <a:shade val="80000"/>
                <a:hueOff val="0"/>
                <a:satOff val="0"/>
                <a:lumOff val="0"/>
                <a:alphaOff val="0"/>
                <a:shade val="48000"/>
                <a:satMod val="180000"/>
                <a:lumMod val="94000"/>
              </a:schemeClr>
            </a:gs>
            <a:gs pos="100000">
              <a:schemeClr val="accent1">
                <a:shade val="80000"/>
                <a:hueOff val="0"/>
                <a:satOff val="0"/>
                <a:lumOff val="0"/>
                <a:alphaOff val="0"/>
                <a:shade val="48000"/>
                <a:satMod val="180000"/>
                <a:lumMod val="94000"/>
              </a:schemeClr>
            </a:gs>
          </a:gsLst>
          <a:lin ang="4140000" scaled="1"/>
        </a:gradFill>
        <a:ln w="12700" cap="flat" cmpd="sng" algn="ctr">
          <a:solidFill>
            <a:schemeClr val="accent1">
              <a:shade val="80000"/>
              <a:hueOff val="0"/>
              <a:satOff val="0"/>
              <a:lumOff val="0"/>
              <a:alphaOff val="0"/>
            </a:schemeClr>
          </a:solidFill>
          <a:prstDash val="solid"/>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1">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b="1" kern="1200" dirty="0">
            <a:latin typeface="Century Gothic" panose="020B0502020202020204" pitchFamily="34" charset="0"/>
          </a:endParaRPr>
        </a:p>
        <a:p>
          <a:pPr marL="0" lvl="0" indent="0" algn="ctr" defTabSz="622300">
            <a:lnSpc>
              <a:spcPct val="90000"/>
            </a:lnSpc>
            <a:spcBef>
              <a:spcPct val="0"/>
            </a:spcBef>
            <a:spcAft>
              <a:spcPct val="35000"/>
            </a:spcAft>
            <a:buNone/>
          </a:pPr>
          <a:r>
            <a:rPr lang="en-US" sz="1400" b="1" kern="1200" dirty="0" err="1">
              <a:latin typeface="Century Gothic" panose="020B0502020202020204" pitchFamily="34" charset="0"/>
            </a:rPr>
            <a:t>Minggu</a:t>
          </a:r>
          <a:r>
            <a:rPr lang="en-US" sz="1400" b="1" kern="1200" dirty="0">
              <a:latin typeface="Century Gothic" panose="020B0502020202020204" pitchFamily="34" charset="0"/>
            </a:rPr>
            <a:t> 1</a:t>
          </a:r>
        </a:p>
      </dsp:txBody>
      <dsp:txXfrm rot="-5400000">
        <a:off x="1" y="341524"/>
        <a:ext cx="675918" cy="289679"/>
      </dsp:txXfrm>
    </dsp:sp>
    <dsp:sp modelId="{D6A30F9B-B785-4FDE-8F43-49FDE9895F82}">
      <dsp:nvSpPr>
        <dsp:cNvPr id="0" name=""/>
        <dsp:cNvSpPr/>
      </dsp:nvSpPr>
      <dsp:spPr>
        <a:xfrm rot="5400000">
          <a:off x="4354278" y="-3689281"/>
          <a:ext cx="627968" cy="8006532"/>
        </a:xfrm>
        <a:prstGeom prst="round2SameRect">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ln>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err="1">
              <a:latin typeface="Century Gothic" panose="020B0502020202020204" pitchFamily="34" charset="0"/>
            </a:rPr>
            <a:t>Perbincangan</a:t>
          </a:r>
          <a:r>
            <a:rPr lang="en-US" sz="1800" kern="1200" dirty="0">
              <a:latin typeface="Century Gothic" panose="020B0502020202020204" pitchFamily="34" charset="0"/>
            </a:rPr>
            <a:t> </a:t>
          </a:r>
          <a:r>
            <a:rPr lang="en-US" sz="1800" kern="1200" dirty="0" err="1">
              <a:latin typeface="Century Gothic" panose="020B0502020202020204" pitchFamily="34" charset="0"/>
            </a:rPr>
            <a:t>dengan</a:t>
          </a:r>
          <a:r>
            <a:rPr lang="en-US" sz="1800" kern="1200" dirty="0">
              <a:latin typeface="Century Gothic" panose="020B0502020202020204" pitchFamily="34" charset="0"/>
            </a:rPr>
            <a:t> MITI </a:t>
          </a:r>
          <a:r>
            <a:rPr lang="en-US" sz="1800" kern="1200" dirty="0" err="1">
              <a:latin typeface="Century Gothic" panose="020B0502020202020204" pitchFamily="34" charset="0"/>
            </a:rPr>
            <a:t>dan</a:t>
          </a:r>
          <a:r>
            <a:rPr lang="en-US" sz="1800" kern="1200" dirty="0">
              <a:latin typeface="Century Gothic" panose="020B0502020202020204" pitchFamily="34" charset="0"/>
            </a:rPr>
            <a:t> </a:t>
          </a:r>
          <a:r>
            <a:rPr lang="en-US" sz="1800" kern="1200" dirty="0" err="1">
              <a:latin typeface="Century Gothic" panose="020B0502020202020204" pitchFamily="34" charset="0"/>
            </a:rPr>
            <a:t>Perancangan</a:t>
          </a:r>
          <a:r>
            <a:rPr lang="en-US" sz="1800" kern="1200" dirty="0">
              <a:latin typeface="Century Gothic" panose="020B0502020202020204" pitchFamily="34" charset="0"/>
            </a:rPr>
            <a:t> Audit</a:t>
          </a:r>
        </a:p>
      </dsp:txBody>
      <dsp:txXfrm rot="-5400000">
        <a:off x="664997" y="30655"/>
        <a:ext cx="7975877" cy="566658"/>
      </dsp:txXfrm>
    </dsp:sp>
    <dsp:sp modelId="{AFB02FE1-0B9E-4080-9013-20D791D878B8}">
      <dsp:nvSpPr>
        <dsp:cNvPr id="0" name=""/>
        <dsp:cNvSpPr/>
      </dsp:nvSpPr>
      <dsp:spPr>
        <a:xfrm rot="5400000">
          <a:off x="-144839" y="1016665"/>
          <a:ext cx="965597" cy="675918"/>
        </a:xfrm>
        <a:prstGeom prst="chevron">
          <a:avLst/>
        </a:prstGeom>
        <a:gradFill rotWithShape="0">
          <a:gsLst>
            <a:gs pos="0">
              <a:schemeClr val="accent1">
                <a:shade val="80000"/>
                <a:hueOff val="-53540"/>
                <a:satOff val="1461"/>
                <a:lumOff val="4535"/>
                <a:alphaOff val="0"/>
              </a:schemeClr>
            </a:gs>
            <a:gs pos="100000">
              <a:schemeClr val="accent1">
                <a:shade val="80000"/>
                <a:hueOff val="-53540"/>
                <a:satOff val="1461"/>
                <a:lumOff val="4535"/>
                <a:alphaOff val="0"/>
                <a:shade val="48000"/>
                <a:satMod val="180000"/>
                <a:lumMod val="94000"/>
              </a:schemeClr>
            </a:gs>
            <a:gs pos="100000">
              <a:schemeClr val="accent1">
                <a:shade val="80000"/>
                <a:hueOff val="-53540"/>
                <a:satOff val="1461"/>
                <a:lumOff val="4535"/>
                <a:alphaOff val="0"/>
                <a:shade val="48000"/>
                <a:satMod val="180000"/>
                <a:lumMod val="94000"/>
              </a:schemeClr>
            </a:gs>
          </a:gsLst>
          <a:lin ang="4140000" scaled="1"/>
        </a:gradFill>
        <a:ln w="12700" cap="flat" cmpd="sng" algn="ctr">
          <a:solidFill>
            <a:schemeClr val="accent1">
              <a:shade val="80000"/>
              <a:hueOff val="-53540"/>
              <a:satOff val="1461"/>
              <a:lumOff val="4535"/>
              <a:alphaOff val="0"/>
            </a:schemeClr>
          </a:solidFill>
          <a:prstDash val="solid"/>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1">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b="1" kern="1200" dirty="0">
            <a:latin typeface="Century Gothic" panose="020B0502020202020204" pitchFamily="34" charset="0"/>
          </a:endParaRPr>
        </a:p>
        <a:p>
          <a:pPr marL="0" lvl="0" indent="0" algn="ctr" defTabSz="622300">
            <a:lnSpc>
              <a:spcPct val="90000"/>
            </a:lnSpc>
            <a:spcBef>
              <a:spcPct val="0"/>
            </a:spcBef>
            <a:spcAft>
              <a:spcPct val="35000"/>
            </a:spcAft>
            <a:buNone/>
          </a:pPr>
          <a:r>
            <a:rPr lang="en-US" sz="1400" b="1" kern="1200" dirty="0" err="1">
              <a:latin typeface="Century Gothic" panose="020B0502020202020204" pitchFamily="34" charset="0"/>
            </a:rPr>
            <a:t>Minggu</a:t>
          </a:r>
          <a:r>
            <a:rPr lang="en-US" sz="1400" b="1" kern="1200" dirty="0">
              <a:latin typeface="Century Gothic" panose="020B0502020202020204" pitchFamily="34" charset="0"/>
            </a:rPr>
            <a:t> 2-6</a:t>
          </a:r>
        </a:p>
      </dsp:txBody>
      <dsp:txXfrm rot="-5400000">
        <a:off x="1" y="1209784"/>
        <a:ext cx="675918" cy="289679"/>
      </dsp:txXfrm>
    </dsp:sp>
    <dsp:sp modelId="{94951F45-09FC-480E-A96F-57A5120A76F7}">
      <dsp:nvSpPr>
        <dsp:cNvPr id="0" name=""/>
        <dsp:cNvSpPr/>
      </dsp:nvSpPr>
      <dsp:spPr>
        <a:xfrm rot="5400000">
          <a:off x="4392083" y="-2844339"/>
          <a:ext cx="627638" cy="8059969"/>
        </a:xfrm>
        <a:prstGeom prst="round2SameRect">
          <a:avLst/>
        </a:prstGeom>
        <a:solidFill>
          <a:schemeClr val="lt1">
            <a:alpha val="90000"/>
            <a:hueOff val="0"/>
            <a:satOff val="0"/>
            <a:lumOff val="0"/>
            <a:alphaOff val="0"/>
          </a:schemeClr>
        </a:solidFill>
        <a:ln w="12700" cap="flat" cmpd="sng" algn="ctr">
          <a:solidFill>
            <a:schemeClr val="accent1">
              <a:shade val="80000"/>
              <a:hueOff val="-53540"/>
              <a:satOff val="1461"/>
              <a:lumOff val="4535"/>
              <a:alphaOff val="0"/>
            </a:schemeClr>
          </a:solidFill>
          <a:prstDash val="solid"/>
        </a:ln>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latin typeface="Century Gothic" panose="020B0502020202020204" pitchFamily="34" charset="0"/>
            </a:rPr>
            <a:t>Audit</a:t>
          </a:r>
          <a:r>
            <a:rPr lang="en-US" sz="1800" kern="1200" baseline="0" dirty="0">
              <a:latin typeface="Century Gothic" panose="020B0502020202020204" pitchFamily="34" charset="0"/>
            </a:rPr>
            <a:t> </a:t>
          </a:r>
          <a:r>
            <a:rPr lang="en-US" sz="1800" kern="1200" baseline="0" dirty="0" err="1">
              <a:latin typeface="Century Gothic" panose="020B0502020202020204" pitchFamily="34" charset="0"/>
            </a:rPr>
            <a:t>Lapangan</a:t>
          </a:r>
          <a:r>
            <a:rPr lang="en-US" sz="1800" kern="1200" baseline="0" dirty="0">
              <a:latin typeface="Century Gothic" panose="020B0502020202020204" pitchFamily="34" charset="0"/>
            </a:rPr>
            <a:t> &amp; </a:t>
          </a:r>
          <a:r>
            <a:rPr lang="en-US" sz="1800" kern="1200" baseline="0" dirty="0" err="1">
              <a:latin typeface="Century Gothic" panose="020B0502020202020204" pitchFamily="34" charset="0"/>
            </a:rPr>
            <a:t>Verifikasi</a:t>
          </a:r>
          <a:r>
            <a:rPr lang="en-US" sz="1800" kern="1200" baseline="0" dirty="0">
              <a:latin typeface="Century Gothic" panose="020B0502020202020204" pitchFamily="34" charset="0"/>
            </a:rPr>
            <a:t> </a:t>
          </a:r>
          <a:r>
            <a:rPr lang="en-US" sz="1800" kern="1200" baseline="0" dirty="0" err="1">
              <a:latin typeface="Century Gothic" panose="020B0502020202020204" pitchFamily="34" charset="0"/>
            </a:rPr>
            <a:t>serta</a:t>
          </a:r>
          <a:r>
            <a:rPr lang="en-US" sz="1800" kern="1200" baseline="0" dirty="0">
              <a:latin typeface="Century Gothic" panose="020B0502020202020204" pitchFamily="34" charset="0"/>
            </a:rPr>
            <a:t> </a:t>
          </a:r>
          <a:r>
            <a:rPr lang="en-US" sz="1800" kern="1200" baseline="0" dirty="0" err="1">
              <a:latin typeface="Century Gothic" panose="020B0502020202020204" pitchFamily="34" charset="0"/>
            </a:rPr>
            <a:t>Pengesahan</a:t>
          </a:r>
          <a:r>
            <a:rPr lang="en-US" sz="1800" kern="1200" baseline="0" dirty="0">
              <a:latin typeface="Century Gothic" panose="020B0502020202020204" pitchFamily="34" charset="0"/>
            </a:rPr>
            <a:t> </a:t>
          </a:r>
          <a:r>
            <a:rPr lang="en-US" sz="1800" kern="1200" dirty="0" err="1">
              <a:latin typeface="Century Gothic" panose="020B0502020202020204" pitchFamily="34" charset="0"/>
            </a:rPr>
            <a:t>Maklumat</a:t>
          </a:r>
          <a:r>
            <a:rPr lang="en-US" sz="1800" kern="1200" dirty="0">
              <a:latin typeface="Century Gothic" panose="020B0502020202020204" pitchFamily="34" charset="0"/>
            </a:rPr>
            <a:t> </a:t>
          </a:r>
          <a:r>
            <a:rPr lang="en-US" sz="1800" kern="1200" dirty="0" err="1">
              <a:latin typeface="Century Gothic" panose="020B0502020202020204" pitchFamily="34" charset="0"/>
            </a:rPr>
            <a:t>Permohonan</a:t>
          </a:r>
          <a:endParaRPr lang="en-US" sz="1800" kern="1200" dirty="0">
            <a:latin typeface="Century Gothic" panose="020B0502020202020204" pitchFamily="34" charset="0"/>
          </a:endParaRPr>
        </a:p>
      </dsp:txBody>
      <dsp:txXfrm rot="-5400000">
        <a:off x="675918" y="902465"/>
        <a:ext cx="8029330" cy="566360"/>
      </dsp:txXfrm>
    </dsp:sp>
    <dsp:sp modelId="{B2BA7177-C8B1-4F09-8399-CA23F7795E09}">
      <dsp:nvSpPr>
        <dsp:cNvPr id="0" name=""/>
        <dsp:cNvSpPr/>
      </dsp:nvSpPr>
      <dsp:spPr>
        <a:xfrm rot="5400000">
          <a:off x="-144839" y="1884926"/>
          <a:ext cx="965597" cy="675918"/>
        </a:xfrm>
        <a:prstGeom prst="chevron">
          <a:avLst/>
        </a:prstGeom>
        <a:gradFill rotWithShape="0">
          <a:gsLst>
            <a:gs pos="0">
              <a:schemeClr val="accent1">
                <a:shade val="80000"/>
                <a:hueOff val="-107080"/>
                <a:satOff val="2922"/>
                <a:lumOff val="9070"/>
                <a:alphaOff val="0"/>
              </a:schemeClr>
            </a:gs>
            <a:gs pos="100000">
              <a:schemeClr val="accent1">
                <a:shade val="80000"/>
                <a:hueOff val="-107080"/>
                <a:satOff val="2922"/>
                <a:lumOff val="9070"/>
                <a:alphaOff val="0"/>
                <a:shade val="48000"/>
                <a:satMod val="180000"/>
                <a:lumMod val="94000"/>
              </a:schemeClr>
            </a:gs>
            <a:gs pos="100000">
              <a:schemeClr val="accent1">
                <a:shade val="80000"/>
                <a:hueOff val="-107080"/>
                <a:satOff val="2922"/>
                <a:lumOff val="9070"/>
                <a:alphaOff val="0"/>
                <a:shade val="48000"/>
                <a:satMod val="180000"/>
                <a:lumMod val="94000"/>
              </a:schemeClr>
            </a:gs>
          </a:gsLst>
          <a:lin ang="4140000" scaled="1"/>
        </a:gradFill>
        <a:ln w="12700" cap="flat" cmpd="sng" algn="ctr">
          <a:solidFill>
            <a:schemeClr val="accent1">
              <a:shade val="80000"/>
              <a:hueOff val="-107080"/>
              <a:satOff val="2922"/>
              <a:lumOff val="9070"/>
              <a:alphaOff val="0"/>
            </a:schemeClr>
          </a:solidFill>
          <a:prstDash val="solid"/>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1">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b="1" kern="1200" dirty="0">
            <a:latin typeface="Century Gothic" panose="020B0502020202020204" pitchFamily="34" charset="0"/>
          </a:endParaRPr>
        </a:p>
        <a:p>
          <a:pPr marL="0" lvl="0" indent="0" algn="ctr" defTabSz="622300">
            <a:lnSpc>
              <a:spcPct val="90000"/>
            </a:lnSpc>
            <a:spcBef>
              <a:spcPct val="0"/>
            </a:spcBef>
            <a:spcAft>
              <a:spcPct val="35000"/>
            </a:spcAft>
            <a:buNone/>
          </a:pPr>
          <a:r>
            <a:rPr lang="en-US" sz="1400" b="1" kern="1200" dirty="0" err="1">
              <a:latin typeface="Century Gothic" panose="020B0502020202020204" pitchFamily="34" charset="0"/>
            </a:rPr>
            <a:t>Minggu</a:t>
          </a:r>
          <a:r>
            <a:rPr lang="en-US" sz="1400" b="1" kern="1200" dirty="0">
              <a:latin typeface="Century Gothic" panose="020B0502020202020204" pitchFamily="34" charset="0"/>
            </a:rPr>
            <a:t> 7</a:t>
          </a:r>
        </a:p>
      </dsp:txBody>
      <dsp:txXfrm rot="-5400000">
        <a:off x="1" y="2078045"/>
        <a:ext cx="675918" cy="289679"/>
      </dsp:txXfrm>
    </dsp:sp>
    <dsp:sp modelId="{145248E4-99E8-47A2-9DB6-F2CB59CA6465}">
      <dsp:nvSpPr>
        <dsp:cNvPr id="0" name=""/>
        <dsp:cNvSpPr/>
      </dsp:nvSpPr>
      <dsp:spPr>
        <a:xfrm rot="5400000">
          <a:off x="4392083" y="-1976078"/>
          <a:ext cx="627638" cy="8059969"/>
        </a:xfrm>
        <a:prstGeom prst="round2SameRect">
          <a:avLst/>
        </a:prstGeom>
        <a:solidFill>
          <a:schemeClr val="lt1">
            <a:alpha val="90000"/>
            <a:hueOff val="0"/>
            <a:satOff val="0"/>
            <a:lumOff val="0"/>
            <a:alphaOff val="0"/>
          </a:schemeClr>
        </a:solidFill>
        <a:ln w="12700" cap="flat" cmpd="sng" algn="ctr">
          <a:solidFill>
            <a:schemeClr val="accent1">
              <a:shade val="80000"/>
              <a:hueOff val="-107080"/>
              <a:satOff val="2922"/>
              <a:lumOff val="9070"/>
              <a:alphaOff val="0"/>
            </a:schemeClr>
          </a:solidFill>
          <a:prstDash val="solid"/>
        </a:ln>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err="1">
              <a:latin typeface="Century Gothic" panose="020B0502020202020204" pitchFamily="34" charset="0"/>
            </a:rPr>
            <a:t>Penyediaan</a:t>
          </a:r>
          <a:r>
            <a:rPr lang="en-US" sz="1800" kern="1200" baseline="0" dirty="0">
              <a:latin typeface="Century Gothic" panose="020B0502020202020204" pitchFamily="34" charset="0"/>
            </a:rPr>
            <a:t> </a:t>
          </a:r>
          <a:r>
            <a:rPr lang="en-US" sz="1800" kern="1200" baseline="0" dirty="0" err="1">
              <a:latin typeface="Century Gothic" panose="020B0502020202020204" pitchFamily="34" charset="0"/>
            </a:rPr>
            <a:t>Deraf</a:t>
          </a:r>
          <a:endParaRPr lang="en-US" sz="1800" kern="1200" dirty="0">
            <a:latin typeface="Century Gothic" panose="020B0502020202020204" pitchFamily="34" charset="0"/>
          </a:endParaRPr>
        </a:p>
      </dsp:txBody>
      <dsp:txXfrm rot="-5400000">
        <a:off x="675918" y="1770726"/>
        <a:ext cx="8029330" cy="566360"/>
      </dsp:txXfrm>
    </dsp:sp>
    <dsp:sp modelId="{F1970E5E-964E-4326-865E-D192291CF4CB}">
      <dsp:nvSpPr>
        <dsp:cNvPr id="0" name=""/>
        <dsp:cNvSpPr/>
      </dsp:nvSpPr>
      <dsp:spPr>
        <a:xfrm rot="5400000">
          <a:off x="-144839" y="2753187"/>
          <a:ext cx="965597" cy="675918"/>
        </a:xfrm>
        <a:prstGeom prst="chevron">
          <a:avLst/>
        </a:prstGeom>
        <a:gradFill rotWithShape="0">
          <a:gsLst>
            <a:gs pos="0">
              <a:schemeClr val="accent1">
                <a:shade val="80000"/>
                <a:hueOff val="-160619"/>
                <a:satOff val="4382"/>
                <a:lumOff val="13606"/>
                <a:alphaOff val="0"/>
              </a:schemeClr>
            </a:gs>
            <a:gs pos="100000">
              <a:schemeClr val="accent1">
                <a:shade val="80000"/>
                <a:hueOff val="-160619"/>
                <a:satOff val="4382"/>
                <a:lumOff val="13606"/>
                <a:alphaOff val="0"/>
                <a:shade val="48000"/>
                <a:satMod val="180000"/>
                <a:lumMod val="94000"/>
              </a:schemeClr>
            </a:gs>
            <a:gs pos="100000">
              <a:schemeClr val="accent1">
                <a:shade val="80000"/>
                <a:hueOff val="-160619"/>
                <a:satOff val="4382"/>
                <a:lumOff val="13606"/>
                <a:alphaOff val="0"/>
                <a:shade val="48000"/>
                <a:satMod val="180000"/>
                <a:lumMod val="94000"/>
              </a:schemeClr>
            </a:gs>
          </a:gsLst>
          <a:lin ang="4140000" scaled="1"/>
        </a:gradFill>
        <a:ln w="12700" cap="flat" cmpd="sng" algn="ctr">
          <a:solidFill>
            <a:schemeClr val="accent1">
              <a:shade val="80000"/>
              <a:hueOff val="-160619"/>
              <a:satOff val="4382"/>
              <a:lumOff val="13606"/>
              <a:alphaOff val="0"/>
            </a:schemeClr>
          </a:solidFill>
          <a:prstDash val="solid"/>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1">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b="1" kern="1200" dirty="0">
            <a:latin typeface="Century Gothic" panose="020B0502020202020204" pitchFamily="34" charset="0"/>
          </a:endParaRPr>
        </a:p>
        <a:p>
          <a:pPr marL="0" lvl="0" indent="0" algn="ctr" defTabSz="622300">
            <a:lnSpc>
              <a:spcPct val="90000"/>
            </a:lnSpc>
            <a:spcBef>
              <a:spcPct val="0"/>
            </a:spcBef>
            <a:spcAft>
              <a:spcPct val="35000"/>
            </a:spcAft>
            <a:buNone/>
          </a:pPr>
          <a:r>
            <a:rPr lang="en-US" sz="1400" b="1" kern="1200" dirty="0" err="1">
              <a:latin typeface="Century Gothic" panose="020B0502020202020204" pitchFamily="34" charset="0"/>
            </a:rPr>
            <a:t>Minggu</a:t>
          </a:r>
          <a:r>
            <a:rPr lang="en-US" sz="1400" b="1" kern="1200" dirty="0">
              <a:latin typeface="Century Gothic" panose="020B0502020202020204" pitchFamily="34" charset="0"/>
            </a:rPr>
            <a:t> 8</a:t>
          </a:r>
        </a:p>
      </dsp:txBody>
      <dsp:txXfrm rot="-5400000">
        <a:off x="1" y="2946306"/>
        <a:ext cx="675918" cy="289679"/>
      </dsp:txXfrm>
    </dsp:sp>
    <dsp:sp modelId="{6819CB85-C6C5-4AB9-8474-7557067386A4}">
      <dsp:nvSpPr>
        <dsp:cNvPr id="0" name=""/>
        <dsp:cNvSpPr/>
      </dsp:nvSpPr>
      <dsp:spPr>
        <a:xfrm rot="5400000">
          <a:off x="4392083" y="-1107818"/>
          <a:ext cx="627638" cy="8059969"/>
        </a:xfrm>
        <a:prstGeom prst="round2SameRect">
          <a:avLst/>
        </a:prstGeom>
        <a:solidFill>
          <a:schemeClr val="lt1">
            <a:alpha val="90000"/>
            <a:hueOff val="0"/>
            <a:satOff val="0"/>
            <a:lumOff val="0"/>
            <a:alphaOff val="0"/>
          </a:schemeClr>
        </a:solidFill>
        <a:ln w="12700" cap="flat" cmpd="sng" algn="ctr">
          <a:solidFill>
            <a:schemeClr val="accent1">
              <a:shade val="80000"/>
              <a:hueOff val="-160619"/>
              <a:satOff val="4382"/>
              <a:lumOff val="13606"/>
              <a:alphaOff val="0"/>
            </a:schemeClr>
          </a:solidFill>
          <a:prstDash val="solid"/>
        </a:ln>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err="1">
              <a:latin typeface="Century Gothic" panose="020B0502020202020204" pitchFamily="34" charset="0"/>
            </a:rPr>
            <a:t>Penghantaran</a:t>
          </a:r>
          <a:r>
            <a:rPr lang="en-US" sz="1800" kern="1200" dirty="0">
              <a:latin typeface="Century Gothic" panose="020B0502020202020204" pitchFamily="34" charset="0"/>
            </a:rPr>
            <a:t> </a:t>
          </a:r>
          <a:r>
            <a:rPr lang="en-US" sz="1800" kern="1200" dirty="0" err="1">
              <a:latin typeface="Century Gothic" panose="020B0502020202020204" pitchFamily="34" charset="0"/>
            </a:rPr>
            <a:t>Deraf</a:t>
          </a:r>
          <a:r>
            <a:rPr lang="en-US" sz="1800" kern="1200" dirty="0">
              <a:latin typeface="Century Gothic" panose="020B0502020202020204" pitchFamily="34" charset="0"/>
            </a:rPr>
            <a:t> </a:t>
          </a:r>
          <a:r>
            <a:rPr lang="en-US" sz="1800" kern="1200" dirty="0" err="1">
              <a:latin typeface="Century Gothic" panose="020B0502020202020204" pitchFamily="34" charset="0"/>
            </a:rPr>
            <a:t>kepada</a:t>
          </a:r>
          <a:r>
            <a:rPr lang="en-US" sz="1800" kern="1200" dirty="0">
              <a:latin typeface="Century Gothic" panose="020B0502020202020204" pitchFamily="34" charset="0"/>
            </a:rPr>
            <a:t> </a:t>
          </a:r>
          <a:r>
            <a:rPr lang="en-US" sz="1800" kern="1200" dirty="0" err="1">
              <a:latin typeface="Century Gothic" panose="020B0502020202020204" pitchFamily="34" charset="0"/>
            </a:rPr>
            <a:t>pihak</a:t>
          </a:r>
          <a:r>
            <a:rPr lang="en-US" sz="1800" kern="1200" dirty="0">
              <a:latin typeface="Century Gothic" panose="020B0502020202020204" pitchFamily="34" charset="0"/>
            </a:rPr>
            <a:t> MITI</a:t>
          </a:r>
        </a:p>
      </dsp:txBody>
      <dsp:txXfrm rot="-5400000">
        <a:off x="675918" y="2638986"/>
        <a:ext cx="8029330" cy="566360"/>
      </dsp:txXfrm>
    </dsp:sp>
    <dsp:sp modelId="{0848EBAD-2E55-4D62-89E4-A02E4266068B}">
      <dsp:nvSpPr>
        <dsp:cNvPr id="0" name=""/>
        <dsp:cNvSpPr/>
      </dsp:nvSpPr>
      <dsp:spPr>
        <a:xfrm rot="5400000">
          <a:off x="-144839" y="3621447"/>
          <a:ext cx="965597" cy="675918"/>
        </a:xfrm>
        <a:prstGeom prst="chevron">
          <a:avLst/>
        </a:prstGeom>
        <a:gradFill rotWithShape="0">
          <a:gsLst>
            <a:gs pos="0">
              <a:schemeClr val="accent1">
                <a:shade val="80000"/>
                <a:hueOff val="-214159"/>
                <a:satOff val="5843"/>
                <a:lumOff val="18141"/>
                <a:alphaOff val="0"/>
              </a:schemeClr>
            </a:gs>
            <a:gs pos="100000">
              <a:schemeClr val="accent1">
                <a:shade val="80000"/>
                <a:hueOff val="-214159"/>
                <a:satOff val="5843"/>
                <a:lumOff val="18141"/>
                <a:alphaOff val="0"/>
                <a:shade val="48000"/>
                <a:satMod val="180000"/>
                <a:lumMod val="94000"/>
              </a:schemeClr>
            </a:gs>
            <a:gs pos="100000">
              <a:schemeClr val="accent1">
                <a:shade val="80000"/>
                <a:hueOff val="-214159"/>
                <a:satOff val="5843"/>
                <a:lumOff val="18141"/>
                <a:alphaOff val="0"/>
                <a:shade val="48000"/>
                <a:satMod val="180000"/>
                <a:lumMod val="94000"/>
              </a:schemeClr>
            </a:gs>
          </a:gsLst>
          <a:lin ang="4140000" scaled="1"/>
        </a:gradFill>
        <a:ln w="12700" cap="flat" cmpd="sng" algn="ctr">
          <a:solidFill>
            <a:schemeClr val="accent1">
              <a:shade val="80000"/>
              <a:hueOff val="-214159"/>
              <a:satOff val="5843"/>
              <a:lumOff val="18141"/>
              <a:alphaOff val="0"/>
            </a:schemeClr>
          </a:solidFill>
          <a:prstDash val="solid"/>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1">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b="1" kern="1200" dirty="0">
            <a:latin typeface="Century Gothic" panose="020B0502020202020204" pitchFamily="34" charset="0"/>
          </a:endParaRPr>
        </a:p>
        <a:p>
          <a:pPr marL="0" lvl="0" indent="0" algn="ctr" defTabSz="622300">
            <a:lnSpc>
              <a:spcPct val="90000"/>
            </a:lnSpc>
            <a:spcBef>
              <a:spcPct val="0"/>
            </a:spcBef>
            <a:spcAft>
              <a:spcPct val="35000"/>
            </a:spcAft>
            <a:buNone/>
          </a:pPr>
          <a:r>
            <a:rPr lang="en-US" sz="1400" b="1" kern="1200" dirty="0" err="1">
              <a:latin typeface="Century Gothic" panose="020B0502020202020204" pitchFamily="34" charset="0"/>
            </a:rPr>
            <a:t>Minggu</a:t>
          </a:r>
          <a:r>
            <a:rPr lang="en-US" sz="1400" b="1" kern="1200" dirty="0">
              <a:latin typeface="Century Gothic" panose="020B0502020202020204" pitchFamily="34" charset="0"/>
            </a:rPr>
            <a:t> 9</a:t>
          </a:r>
        </a:p>
      </dsp:txBody>
      <dsp:txXfrm rot="-5400000">
        <a:off x="1" y="3814566"/>
        <a:ext cx="675918" cy="289679"/>
      </dsp:txXfrm>
    </dsp:sp>
    <dsp:sp modelId="{47232CFD-B5CD-43D9-90FC-CA770693B8EB}">
      <dsp:nvSpPr>
        <dsp:cNvPr id="0" name=""/>
        <dsp:cNvSpPr/>
      </dsp:nvSpPr>
      <dsp:spPr>
        <a:xfrm rot="5400000">
          <a:off x="4392083" y="-239557"/>
          <a:ext cx="627638" cy="8059969"/>
        </a:xfrm>
        <a:prstGeom prst="round2SameRect">
          <a:avLst/>
        </a:prstGeom>
        <a:solidFill>
          <a:schemeClr val="lt1">
            <a:alpha val="90000"/>
            <a:hueOff val="0"/>
            <a:satOff val="0"/>
            <a:lumOff val="0"/>
            <a:alphaOff val="0"/>
          </a:schemeClr>
        </a:solidFill>
        <a:ln w="12700" cap="flat" cmpd="sng" algn="ctr">
          <a:solidFill>
            <a:schemeClr val="accent1">
              <a:shade val="80000"/>
              <a:hueOff val="-214159"/>
              <a:satOff val="5843"/>
              <a:lumOff val="18141"/>
              <a:alphaOff val="0"/>
            </a:schemeClr>
          </a:solidFill>
          <a:prstDash val="solid"/>
        </a:ln>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err="1">
              <a:latin typeface="Century Gothic" panose="020B0502020202020204" pitchFamily="34" charset="0"/>
            </a:rPr>
            <a:t>Perbincangan</a:t>
          </a:r>
          <a:r>
            <a:rPr lang="en-US" sz="1800" kern="1200" dirty="0">
              <a:latin typeface="Century Gothic" panose="020B0502020202020204" pitchFamily="34" charset="0"/>
            </a:rPr>
            <a:t> </a:t>
          </a:r>
          <a:r>
            <a:rPr lang="en-US" sz="1800" kern="1200" dirty="0" err="1">
              <a:latin typeface="Century Gothic" panose="020B0502020202020204" pitchFamily="34" charset="0"/>
            </a:rPr>
            <a:t>dengan</a:t>
          </a:r>
          <a:r>
            <a:rPr lang="en-US" sz="1800" kern="1200" dirty="0">
              <a:latin typeface="Century Gothic" panose="020B0502020202020204" pitchFamily="34" charset="0"/>
            </a:rPr>
            <a:t> MITI</a:t>
          </a:r>
        </a:p>
      </dsp:txBody>
      <dsp:txXfrm rot="-5400000">
        <a:off x="675918" y="3507247"/>
        <a:ext cx="8029330" cy="566360"/>
      </dsp:txXfrm>
    </dsp:sp>
    <dsp:sp modelId="{BC4D2F4D-8BFC-4236-8C66-5742C6B3D16F}">
      <dsp:nvSpPr>
        <dsp:cNvPr id="0" name=""/>
        <dsp:cNvSpPr/>
      </dsp:nvSpPr>
      <dsp:spPr>
        <a:xfrm rot="5400000">
          <a:off x="-144839" y="4489708"/>
          <a:ext cx="965597" cy="675918"/>
        </a:xfrm>
        <a:prstGeom prst="chevron">
          <a:avLst/>
        </a:prstGeom>
        <a:gradFill rotWithShape="0">
          <a:gsLst>
            <a:gs pos="0">
              <a:schemeClr val="accent1">
                <a:shade val="80000"/>
                <a:hueOff val="-267699"/>
                <a:satOff val="7304"/>
                <a:lumOff val="22676"/>
                <a:alphaOff val="0"/>
              </a:schemeClr>
            </a:gs>
            <a:gs pos="100000">
              <a:schemeClr val="accent1">
                <a:shade val="80000"/>
                <a:hueOff val="-267699"/>
                <a:satOff val="7304"/>
                <a:lumOff val="22676"/>
                <a:alphaOff val="0"/>
                <a:shade val="48000"/>
                <a:satMod val="180000"/>
                <a:lumMod val="94000"/>
              </a:schemeClr>
            </a:gs>
            <a:gs pos="100000">
              <a:schemeClr val="accent1">
                <a:shade val="80000"/>
                <a:hueOff val="-267699"/>
                <a:satOff val="7304"/>
                <a:lumOff val="22676"/>
                <a:alphaOff val="0"/>
                <a:shade val="48000"/>
                <a:satMod val="180000"/>
                <a:lumMod val="94000"/>
              </a:schemeClr>
            </a:gs>
          </a:gsLst>
          <a:lin ang="4140000" scaled="1"/>
        </a:gradFill>
        <a:ln w="12700" cap="flat" cmpd="sng" algn="ctr">
          <a:solidFill>
            <a:schemeClr val="accent1">
              <a:shade val="80000"/>
              <a:hueOff val="-267699"/>
              <a:satOff val="7304"/>
              <a:lumOff val="22676"/>
              <a:alphaOff val="0"/>
            </a:schemeClr>
          </a:solidFill>
          <a:prstDash val="solid"/>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1">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en-US" sz="1400" b="1" kern="1200" dirty="0">
            <a:latin typeface="Century Gothic" panose="020B0502020202020204" pitchFamily="34" charset="0"/>
          </a:endParaRPr>
        </a:p>
        <a:p>
          <a:pPr marL="0" lvl="0" indent="0" algn="ctr" defTabSz="622300">
            <a:lnSpc>
              <a:spcPct val="90000"/>
            </a:lnSpc>
            <a:spcBef>
              <a:spcPct val="0"/>
            </a:spcBef>
            <a:spcAft>
              <a:spcPct val="35000"/>
            </a:spcAft>
            <a:buNone/>
          </a:pPr>
          <a:r>
            <a:rPr lang="en-US" sz="1400" b="1" kern="1200" dirty="0" err="1">
              <a:latin typeface="Century Gothic" panose="020B0502020202020204" pitchFamily="34" charset="0"/>
            </a:rPr>
            <a:t>Minggu</a:t>
          </a:r>
          <a:r>
            <a:rPr lang="en-US" sz="1400" b="1" kern="1200" dirty="0">
              <a:latin typeface="Century Gothic" panose="020B0502020202020204" pitchFamily="34" charset="0"/>
            </a:rPr>
            <a:t> 10</a:t>
          </a:r>
        </a:p>
      </dsp:txBody>
      <dsp:txXfrm rot="-5400000">
        <a:off x="1" y="4682827"/>
        <a:ext cx="675918" cy="289679"/>
      </dsp:txXfrm>
    </dsp:sp>
    <dsp:sp modelId="{89BE2D8F-63B3-4C44-8200-B554BF8108C2}">
      <dsp:nvSpPr>
        <dsp:cNvPr id="0" name=""/>
        <dsp:cNvSpPr/>
      </dsp:nvSpPr>
      <dsp:spPr>
        <a:xfrm rot="5400000">
          <a:off x="4392083" y="628703"/>
          <a:ext cx="627638" cy="8059969"/>
        </a:xfrm>
        <a:prstGeom prst="round2SameRect">
          <a:avLst/>
        </a:prstGeom>
        <a:solidFill>
          <a:schemeClr val="lt1">
            <a:alpha val="90000"/>
            <a:hueOff val="0"/>
            <a:satOff val="0"/>
            <a:lumOff val="0"/>
            <a:alphaOff val="0"/>
          </a:schemeClr>
        </a:solidFill>
        <a:ln w="12700" cap="flat" cmpd="sng" algn="ctr">
          <a:solidFill>
            <a:schemeClr val="accent1">
              <a:shade val="80000"/>
              <a:hueOff val="-267699"/>
              <a:satOff val="7304"/>
              <a:lumOff val="22676"/>
              <a:alphaOff val="0"/>
            </a:schemeClr>
          </a:solidFill>
          <a:prstDash val="solid"/>
        </a:ln>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err="1">
              <a:latin typeface="Century Gothic" panose="020B0502020202020204" pitchFamily="34" charset="0"/>
            </a:rPr>
            <a:t>Laporan</a:t>
          </a:r>
          <a:r>
            <a:rPr lang="en-US" sz="1800" kern="1200" dirty="0">
              <a:latin typeface="Century Gothic" panose="020B0502020202020204" pitchFamily="34" charset="0"/>
            </a:rPr>
            <a:t> </a:t>
          </a:r>
          <a:r>
            <a:rPr lang="en-US" sz="1800" kern="1200" dirty="0" err="1">
              <a:latin typeface="Century Gothic" panose="020B0502020202020204" pitchFamily="34" charset="0"/>
            </a:rPr>
            <a:t>Akhir</a:t>
          </a:r>
          <a:r>
            <a:rPr lang="en-US" sz="1800" kern="1200" dirty="0">
              <a:latin typeface="Century Gothic" panose="020B0502020202020204" pitchFamily="34" charset="0"/>
            </a:rPr>
            <a:t> </a:t>
          </a:r>
        </a:p>
      </dsp:txBody>
      <dsp:txXfrm rot="-5400000">
        <a:off x="675918" y="4375508"/>
        <a:ext cx="8029330" cy="56636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54C6E1-AF92-4FB7-A013-0B520EBC30AE}" type="datetimeFigureOut">
              <a:rPr lang="en-US"/>
              <a:t>29-11-16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52D9BF-D574-4807-B36C-9E2A025BE826}" type="slidenum">
              <a:rPr/>
              <a:t>‹#›</a:t>
            </a:fld>
            <a:endParaRPr/>
          </a:p>
        </p:txBody>
      </p:sp>
    </p:spTree>
    <p:extLst>
      <p:ext uri="{BB962C8B-B14F-4D97-AF65-F5344CB8AC3E}">
        <p14:creationId xmlns:p14="http://schemas.microsoft.com/office/powerpoint/2010/main" val="2306792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10850-0874-4A61-99B4-D613C5E8D9EA}" type="datetimeFigureOut">
              <a:rPr lang="en-US"/>
              <a:t>29-11-16</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11EC53-F507-411E-9ADC-FBCFECE09D3D}" type="slidenum">
              <a:rPr/>
              <a:t>‹#›</a:t>
            </a:fld>
            <a:endParaRPr/>
          </a:p>
        </p:txBody>
      </p:sp>
    </p:spTree>
    <p:extLst>
      <p:ext uri="{BB962C8B-B14F-4D97-AF65-F5344CB8AC3E}">
        <p14:creationId xmlns:p14="http://schemas.microsoft.com/office/powerpoint/2010/main" val="758182631"/>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62" name="Rectangle 61"/>
          <p:cNvSpPr/>
          <p:nvPr/>
        </p:nvSpPr>
        <p:spPr bwMode="hidden">
          <a:xfrm>
            <a:off x="0" y="1905001"/>
            <a:ext cx="12188825" cy="2148252"/>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lnSpc>
                <a:spcPct val="90000"/>
              </a:lnSpc>
            </a:pPr>
            <a:endParaRPr sz="3200">
              <a:solidFill>
                <a:schemeClr val="tx2"/>
              </a:solidFill>
            </a:endParaRPr>
          </a:p>
        </p:txBody>
      </p:sp>
      <p:sp>
        <p:nvSpPr>
          <p:cNvPr id="2" name="Title 1"/>
          <p:cNvSpPr>
            <a:spLocks noGrp="1"/>
          </p:cNvSpPr>
          <p:nvPr>
            <p:ph type="ctrTitle"/>
          </p:nvPr>
        </p:nvSpPr>
        <p:spPr>
          <a:xfrm>
            <a:off x="1218883" y="1905002"/>
            <a:ext cx="9751060" cy="2147926"/>
          </a:xfrm>
        </p:spPr>
        <p:txBody>
          <a:bodyPr anchor="ctr">
            <a:normAutofit/>
          </a:bodyPr>
          <a:lstStyle>
            <a:lvl1pPr algn="ctr">
              <a:defRPr sz="4400" cap="all" normalizeH="0" baseline="0"/>
            </a:lvl1pPr>
          </a:lstStyle>
          <a:p>
            <a:r>
              <a:rPr lang="en-US"/>
              <a:t>Click to edit Master title style</a:t>
            </a:r>
            <a:endParaRPr/>
          </a:p>
        </p:txBody>
      </p:sp>
      <p:sp>
        <p:nvSpPr>
          <p:cNvPr id="3" name="Subtitle 2"/>
          <p:cNvSpPr>
            <a:spLocks noGrp="1"/>
          </p:cNvSpPr>
          <p:nvPr>
            <p:ph type="subTitle" idx="1"/>
          </p:nvPr>
        </p:nvSpPr>
        <p:spPr>
          <a:xfrm>
            <a:off x="1218883" y="4140200"/>
            <a:ext cx="9751060" cy="1016000"/>
          </a:xfrm>
        </p:spPr>
        <p:txBody>
          <a:bodyPr>
            <a:normAutofit/>
          </a:bodyPr>
          <a:lstStyle>
            <a:lvl1pPr marL="0" indent="0" algn="ctr">
              <a:spcBef>
                <a:spcPts val="0"/>
              </a:spcBef>
              <a:buNone/>
              <a:defRPr sz="2800">
                <a:solidFill>
                  <a:schemeClr val="tx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21163" y="482600"/>
            <a:ext cx="3961368" cy="1422400"/>
          </a:xfrm>
        </p:spPr>
        <p:txBody>
          <a:bodyPr anchor="b" anchorCtr="0">
            <a:normAutofit/>
          </a:bodyPr>
          <a:lstStyle>
            <a:lvl1pPr algn="l">
              <a:defRPr sz="3200" b="0"/>
            </a:lvl1pPr>
          </a:lstStyle>
          <a:p>
            <a:r>
              <a:rPr lang="en-US"/>
              <a:t>Click to edit Master title style</a:t>
            </a:r>
            <a:endParaRPr/>
          </a:p>
        </p:txBody>
      </p:sp>
      <p:sp>
        <p:nvSpPr>
          <p:cNvPr id="9" name="Rectangle 8" descr="&#10;"/>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3" name="Picture Placeholder 2" descr="An empty placeholder to add an image. Click on the placeholder and select the image that you wish to add.&#10;"/>
          <p:cNvSpPr>
            <a:spLocks noGrp="1"/>
          </p:cNvSpPr>
          <p:nvPr>
            <p:ph type="pic" idx="1"/>
          </p:nvPr>
        </p:nvSpPr>
        <p:spPr>
          <a:xfrm>
            <a:off x="507868" y="482600"/>
            <a:ext cx="6602281" cy="5842001"/>
          </a:xfrm>
          <a:noFill/>
          <a:ln w="9525">
            <a:noFill/>
            <a:miter lim="800000"/>
          </a:ln>
          <a:effectLst/>
        </p:spPr>
        <p:txBody>
          <a:bodyPr>
            <a:normAutofit/>
          </a:bodyPr>
          <a:lstStyle>
            <a:lvl1pPr marL="0" indent="0" algn="ctr">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dirty="0"/>
          </a:p>
        </p:txBody>
      </p:sp>
      <p:sp>
        <p:nvSpPr>
          <p:cNvPr id="4" name="Text Placeholder 3"/>
          <p:cNvSpPr>
            <a:spLocks noGrp="1"/>
          </p:cNvSpPr>
          <p:nvPr>
            <p:ph type="body" sz="half" idx="2"/>
          </p:nvPr>
        </p:nvSpPr>
        <p:spPr>
          <a:xfrm>
            <a:off x="7821163" y="2108200"/>
            <a:ext cx="3961368" cy="4267200"/>
          </a:xfrm>
        </p:spPr>
        <p:txBody>
          <a:bodyPr>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669581">
              <a:defRPr baseline="0"/>
            </a:lvl6pPr>
            <a:lvl7pPr marL="2669581">
              <a:defRPr baseline="0"/>
            </a:lvl7pPr>
            <a:lvl8pPr marL="2669581">
              <a:defRPr baseline="0"/>
            </a:lvl8pPr>
            <a:lvl9pPr marL="2669581">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3B9B9059-F1D6-41D0-95CF-D21CAA096B3A}" type="datetimeFigureOut">
              <a:rPr lang="en-US"/>
              <a:t>29-11-16</a:t>
            </a:fld>
            <a:endParaRPr/>
          </a:p>
        </p:txBody>
      </p:sp>
      <p:sp>
        <p:nvSpPr>
          <p:cNvPr id="6" name="Slide Number Placeholder 5"/>
          <p:cNvSpPr>
            <a:spLocks noGrp="1"/>
          </p:cNvSpPr>
          <p:nvPr>
            <p:ph type="sldNum" sz="quarter" idx="12"/>
          </p:nvPr>
        </p:nvSpPr>
        <p:spPr/>
        <p:txBody>
          <a:bodyPr/>
          <a:lstStyle/>
          <a:p>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40043" y="482599"/>
            <a:ext cx="1843982" cy="57912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914162" y="482599"/>
            <a:ext cx="9040045" cy="5791201"/>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3B9B9059-F1D6-41D0-95CF-D21CAA096B3A}" type="datetimeFigureOut">
              <a:rPr lang="en-US"/>
              <a:t>29-11-16</a:t>
            </a:fld>
            <a:endParaRPr/>
          </a:p>
        </p:txBody>
      </p:sp>
      <p:sp>
        <p:nvSpPr>
          <p:cNvPr id="6" name="Slide Number Placeholder 5"/>
          <p:cNvSpPr>
            <a:spLocks noGrp="1"/>
          </p:cNvSpPr>
          <p:nvPr>
            <p:ph type="sldNum" sz="quarter" idx="12"/>
          </p:nvPr>
        </p:nvSpPr>
        <p:spPr/>
        <p:txBody>
          <a:bodyPr/>
          <a:lstStyle/>
          <a:p>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3B9B9059-F1D6-41D0-95CF-D21CAA096B3A}" type="datetimeFigureOut">
              <a:rPr lang="en-US"/>
              <a:t>29-11-16</a:t>
            </a:fld>
            <a:endParaRPr/>
          </a:p>
        </p:txBody>
      </p:sp>
      <p:sp>
        <p:nvSpPr>
          <p:cNvPr id="6" name="Slide Number Placeholder 5"/>
          <p:cNvSpPr>
            <a:spLocks noGrp="1"/>
          </p:cNvSpPr>
          <p:nvPr>
            <p:ph type="sldNum" sz="quarter" idx="12"/>
          </p:nvPr>
        </p:nvSpPr>
        <p:spPr/>
        <p:txBody>
          <a:bodyPr/>
          <a:lstStyle/>
          <a:p>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 name="Title 1"/>
          <p:cNvSpPr>
            <a:spLocks noGrp="1"/>
          </p:cNvSpPr>
          <p:nvPr>
            <p:ph type="title"/>
          </p:nvPr>
        </p:nvSpPr>
        <p:spPr>
          <a:xfrm>
            <a:off x="1218883" y="1524000"/>
            <a:ext cx="9751060" cy="1992597"/>
          </a:xfrm>
        </p:spPr>
        <p:txBody>
          <a:bodyPr anchor="b" anchorCtr="0">
            <a:noAutofit/>
          </a:bodyPr>
          <a:lstStyle>
            <a:lvl1pPr algn="ctr">
              <a:defRPr sz="4400" b="0" cap="all" baseline="0"/>
            </a:lvl1pPr>
          </a:lstStyle>
          <a:p>
            <a:r>
              <a:rPr lang="en-US"/>
              <a:t>Click to edit Master title style</a:t>
            </a:r>
            <a:endParaRPr/>
          </a:p>
        </p:txBody>
      </p:sp>
      <p:sp>
        <p:nvSpPr>
          <p:cNvPr id="3" name="Text Placeholder 2"/>
          <p:cNvSpPr>
            <a:spLocks noGrp="1"/>
          </p:cNvSpPr>
          <p:nvPr>
            <p:ph type="body" idx="1"/>
          </p:nvPr>
        </p:nvSpPr>
        <p:spPr>
          <a:xfrm>
            <a:off x="1218883" y="3632200"/>
            <a:ext cx="9751060" cy="1016000"/>
          </a:xfrm>
        </p:spPr>
        <p:txBody>
          <a:bodyPr anchor="t" anchorCtr="0">
            <a:noAutofit/>
          </a:bodyPr>
          <a:lstStyle>
            <a:lvl1pPr marL="0" indent="0" algn="ctr">
              <a:spcBef>
                <a:spcPts val="0"/>
              </a:spcBef>
              <a:buNone/>
              <a:defRPr sz="2800">
                <a:solidFill>
                  <a:schemeClr val="tx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3B9B9059-F1D6-41D0-95CF-D21CAA096B3A}" type="datetimeFigureOut">
              <a:rPr lang="en-US"/>
              <a:t>29-11-16</a:t>
            </a:fld>
            <a:endParaRPr/>
          </a:p>
        </p:txBody>
      </p:sp>
      <p:sp>
        <p:nvSpPr>
          <p:cNvPr id="6" name="Slide Number Placeholder 5"/>
          <p:cNvSpPr>
            <a:spLocks noGrp="1"/>
          </p:cNvSpPr>
          <p:nvPr>
            <p:ph type="sldNum" sz="quarter" idx="12"/>
          </p:nvPr>
        </p:nvSpPr>
        <p:spPr/>
        <p:txBody>
          <a:bodyPr/>
          <a:lstStyle/>
          <a:p>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914162" y="1803401"/>
            <a:ext cx="4977104" cy="4470400"/>
          </a:xfrm>
        </p:spPr>
        <p:txBody>
          <a:bodyPr>
            <a:normAutofit/>
          </a:bodyPr>
          <a:lstStyle>
            <a:lvl1pPr>
              <a:defRPr sz="2400"/>
            </a:lvl1pPr>
            <a:lvl2pPr>
              <a:defRPr sz="2000"/>
            </a:lvl2pPr>
            <a:lvl3pPr>
              <a:defRPr sz="1800"/>
            </a:lvl3pPr>
            <a:lvl4pPr>
              <a:defRPr sz="1600"/>
            </a:lvl4pPr>
            <a:lvl5pPr>
              <a:defRPr sz="1400"/>
            </a:lvl5pPr>
            <a:lvl6pPr>
              <a:defRPr sz="1400"/>
            </a:lvl6pPr>
            <a:lvl7pPr marL="2669581">
              <a:defRPr sz="1400"/>
            </a:lvl7pPr>
            <a:lvl8pPr marL="2669581">
              <a:defRPr sz="1400"/>
            </a:lvl8pPr>
            <a:lvl9pPr marL="2669581">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97559" y="1803401"/>
            <a:ext cx="4977104" cy="4470400"/>
          </a:xfrm>
        </p:spPr>
        <p:txBody>
          <a:bodyPr>
            <a:normAutofit/>
          </a:bodyPr>
          <a:lstStyle>
            <a:lvl1pPr>
              <a:defRPr sz="2400"/>
            </a:lvl1pPr>
            <a:lvl2pPr>
              <a:defRPr sz="2000"/>
            </a:lvl2pPr>
            <a:lvl3pPr>
              <a:defRPr sz="1800"/>
            </a:lvl3pPr>
            <a:lvl4pPr>
              <a:defRPr sz="1600"/>
            </a:lvl4pPr>
            <a:lvl5pPr>
              <a:defRPr sz="1400"/>
            </a:lvl5pPr>
            <a:lvl6pPr marL="2669581">
              <a:defRPr sz="1400" baseline="0"/>
            </a:lvl6pPr>
            <a:lvl7pPr marL="2669581">
              <a:defRPr sz="1400" baseline="0"/>
            </a:lvl7pPr>
            <a:lvl8pPr marL="2669581">
              <a:defRPr sz="1400" baseline="0"/>
            </a:lvl8pPr>
            <a:lvl9pPr marL="2669581">
              <a:defRPr sz="14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3B9B9059-F1D6-41D0-95CF-D21CAA096B3A}" type="datetimeFigureOut">
              <a:rPr lang="en-US"/>
              <a:t>29-11-16</a:t>
            </a:fld>
            <a:endParaRPr/>
          </a:p>
        </p:txBody>
      </p:sp>
      <p:sp>
        <p:nvSpPr>
          <p:cNvPr id="7" name="Slide Number Placeholder 6"/>
          <p:cNvSpPr>
            <a:spLocks noGrp="1"/>
          </p:cNvSpPr>
          <p:nvPr>
            <p:ph type="sldNum" sz="quarter" idx="12"/>
          </p:nvPr>
        </p:nvSpPr>
        <p:spPr/>
        <p:txBody>
          <a:bodyPr/>
          <a:lstStyle/>
          <a:p>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914162" y="1803400"/>
            <a:ext cx="4977104" cy="914400"/>
          </a:xfrm>
        </p:spPr>
        <p:txBody>
          <a:bodyPr anchor="ctr">
            <a:noAutofit/>
          </a:bodyPr>
          <a:lstStyle>
            <a:lvl1pPr marL="0" indent="0">
              <a:lnSpc>
                <a:spcPct val="80000"/>
              </a:lnSpc>
              <a:spcBef>
                <a:spcPts val="0"/>
              </a:spcBef>
              <a:buNone/>
              <a:defRPr sz="2800" b="0">
                <a:solidFill>
                  <a:schemeClr val="tx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Edit Master text styles</a:t>
            </a:r>
          </a:p>
        </p:txBody>
      </p:sp>
      <p:sp>
        <p:nvSpPr>
          <p:cNvPr id="4" name="Content Placeholder 3"/>
          <p:cNvSpPr>
            <a:spLocks noGrp="1"/>
          </p:cNvSpPr>
          <p:nvPr>
            <p:ph sz="half" idx="2"/>
          </p:nvPr>
        </p:nvSpPr>
        <p:spPr>
          <a:xfrm>
            <a:off x="914162" y="2717800"/>
            <a:ext cx="4977104" cy="3556000"/>
          </a:xfrm>
        </p:spPr>
        <p:txBody>
          <a:bodyPr>
            <a:normAutofit/>
          </a:bodyPr>
          <a:lstStyle>
            <a:lvl1pPr>
              <a:defRPr sz="2400"/>
            </a:lvl1pPr>
            <a:lvl2pPr>
              <a:defRPr sz="2000"/>
            </a:lvl2pPr>
            <a:lvl3pPr>
              <a:defRPr sz="1800"/>
            </a:lvl3pPr>
            <a:lvl4pPr>
              <a:defRPr sz="1600"/>
            </a:lvl4pPr>
            <a:lvl5pPr>
              <a:defRPr sz="1400"/>
            </a:lvl5pPr>
            <a:lvl6pPr marL="2669581">
              <a:defRPr sz="1400"/>
            </a:lvl6pPr>
            <a:lvl7pPr marL="2669581">
              <a:defRPr sz="1400"/>
            </a:lvl7pPr>
            <a:lvl8pPr marL="2669581">
              <a:defRPr sz="1400"/>
            </a:lvl8pPr>
            <a:lvl9pPr marL="2669581">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97559" y="1803400"/>
            <a:ext cx="4977104" cy="914400"/>
          </a:xfrm>
        </p:spPr>
        <p:txBody>
          <a:bodyPr anchor="ctr">
            <a:noAutofit/>
          </a:bodyPr>
          <a:lstStyle>
            <a:lvl1pPr marL="0" indent="0">
              <a:lnSpc>
                <a:spcPct val="80000"/>
              </a:lnSpc>
              <a:spcBef>
                <a:spcPts val="0"/>
              </a:spcBef>
              <a:buNone/>
              <a:defRPr sz="2800" b="0">
                <a:solidFill>
                  <a:schemeClr val="tx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Edit Master text styles</a:t>
            </a:r>
          </a:p>
        </p:txBody>
      </p:sp>
      <p:sp>
        <p:nvSpPr>
          <p:cNvPr id="6" name="Content Placeholder 5"/>
          <p:cNvSpPr>
            <a:spLocks noGrp="1"/>
          </p:cNvSpPr>
          <p:nvPr>
            <p:ph sz="quarter" idx="4"/>
          </p:nvPr>
        </p:nvSpPr>
        <p:spPr>
          <a:xfrm>
            <a:off x="6297559" y="2717800"/>
            <a:ext cx="4977104" cy="3556000"/>
          </a:xfrm>
        </p:spPr>
        <p:txBody>
          <a:bodyPr>
            <a:normAutofit/>
          </a:bodyPr>
          <a:lstStyle>
            <a:lvl1pPr>
              <a:defRPr sz="2400"/>
            </a:lvl1pPr>
            <a:lvl2pPr>
              <a:defRPr sz="2000"/>
            </a:lvl2pPr>
            <a:lvl3pPr>
              <a:defRPr sz="1800"/>
            </a:lvl3pPr>
            <a:lvl4pPr>
              <a:defRPr sz="1600"/>
            </a:lvl4pPr>
            <a:lvl5pPr>
              <a:defRPr sz="1400"/>
            </a:lvl5pPr>
            <a:lvl6pPr marL="2669581">
              <a:defRPr sz="1400"/>
            </a:lvl6pPr>
            <a:lvl7pPr marL="2669581">
              <a:defRPr sz="1400"/>
            </a:lvl7pPr>
            <a:lvl8pPr marL="2669581">
              <a:defRPr sz="1400" baseline="0"/>
            </a:lvl8pPr>
            <a:lvl9pPr marL="2669581">
              <a:defRPr sz="14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3B9B9059-F1D6-41D0-95CF-D21CAA096B3A}" type="datetimeFigureOut">
              <a:rPr lang="en-US"/>
              <a:t>29-11-16</a:t>
            </a:fld>
            <a:endParaRPr/>
          </a:p>
        </p:txBody>
      </p:sp>
      <p:sp>
        <p:nvSpPr>
          <p:cNvPr id="9" name="Slide Number Placeholder 8"/>
          <p:cNvSpPr>
            <a:spLocks noGrp="1"/>
          </p:cNvSpPr>
          <p:nvPr>
            <p:ph type="sldNum" sz="quarter" idx="12"/>
          </p:nvPr>
        </p:nvSpPr>
        <p:spPr/>
        <p:txBody>
          <a:bodyPr/>
          <a:lstStyle/>
          <a:p>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3B9B9059-F1D6-41D0-95CF-D21CAA096B3A}" type="datetimeFigureOut">
              <a:rPr lang="en-US"/>
              <a:t>29-11-16</a:t>
            </a:fld>
            <a:endParaRPr/>
          </a:p>
        </p:txBody>
      </p:sp>
      <p:sp>
        <p:nvSpPr>
          <p:cNvPr id="5" name="Slide Number Placeholder 4"/>
          <p:cNvSpPr>
            <a:spLocks noGrp="1"/>
          </p:cNvSpPr>
          <p:nvPr>
            <p:ph type="sldNum" sz="quarter" idx="12"/>
          </p:nvPr>
        </p:nvSpPr>
        <p:spPr/>
        <p:txBody>
          <a:bodyPr/>
          <a:lstStyle/>
          <a:p>
            <a:fld id="{E5FD5434-F838-4DD4-A17B-1CB1A1850DF4}" type="slidenum">
              <a:r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21163" y="482600"/>
            <a:ext cx="3961368" cy="1422400"/>
          </a:xfrm>
        </p:spPr>
        <p:txBody>
          <a:bodyPr anchor="b">
            <a:noAutofit/>
          </a:bodyPr>
          <a:lstStyle>
            <a:lvl1pPr algn="l">
              <a:defRPr sz="3200" b="0"/>
            </a:lvl1pPr>
          </a:lstStyle>
          <a:p>
            <a:r>
              <a:rPr lang="en-US"/>
              <a:t>Click to edit Master title style</a:t>
            </a:r>
            <a:endParaRPr/>
          </a:p>
        </p:txBody>
      </p:sp>
      <p:sp>
        <p:nvSpPr>
          <p:cNvPr id="20" name="Rectangle 19"/>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3" name="Content Placeholder 2"/>
          <p:cNvSpPr>
            <a:spLocks noGrp="1"/>
          </p:cNvSpPr>
          <p:nvPr>
            <p:ph idx="1"/>
          </p:nvPr>
        </p:nvSpPr>
        <p:spPr bwMode="white">
          <a:xfrm>
            <a:off x="507868" y="482600"/>
            <a:ext cx="6602280" cy="5842001"/>
          </a:xfrm>
        </p:spPr>
        <p:txBody>
          <a:bodyPr>
            <a:normAutofit/>
          </a:bodyPr>
          <a:lstStyle>
            <a:lvl1pPr>
              <a:defRPr sz="2800"/>
            </a:lvl1pPr>
            <a:lvl2pPr>
              <a:defRPr sz="24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7821163" y="2108200"/>
            <a:ext cx="3961368" cy="4267200"/>
          </a:xfrm>
        </p:spPr>
        <p:txBody>
          <a:bodyPr anchor="t" anchorCtr="0">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 name="Title 1"/>
          <p:cNvSpPr>
            <a:spLocks noGrp="1"/>
          </p:cNvSpPr>
          <p:nvPr>
            <p:ph type="title"/>
          </p:nvPr>
        </p:nvSpPr>
        <p:spPr>
          <a:xfrm>
            <a:off x="6399133" y="1905000"/>
            <a:ext cx="5180251" cy="1727200"/>
          </a:xfrm>
        </p:spPr>
        <p:txBody>
          <a:bodyPr anchor="b" anchorCtr="0">
            <a:normAutofit/>
          </a:bodyPr>
          <a:lstStyle>
            <a:lvl1pPr algn="l">
              <a:defRPr sz="3200" b="0"/>
            </a:lvl1pPr>
          </a:lstStyle>
          <a:p>
            <a:r>
              <a:rPr lang="en-US"/>
              <a:t>Click to edit Master title style</a:t>
            </a:r>
            <a:endParaRPr/>
          </a:p>
        </p:txBody>
      </p:sp>
      <p:sp>
        <p:nvSpPr>
          <p:cNvPr id="9" name="Rectangle 8"/>
          <p:cNvSpPr/>
          <p:nvPr/>
        </p:nvSpPr>
        <p:spPr>
          <a:xfrm>
            <a:off x="0" y="-1115"/>
            <a:ext cx="6093594"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3" name="Picture Placeholder 2" descr="An empty placeholder to add an image. Click on the placeholder and select the image that you wish to add.&#10;"/>
          <p:cNvSpPr>
            <a:spLocks noGrp="1"/>
          </p:cNvSpPr>
          <p:nvPr>
            <p:ph type="pic" idx="1"/>
          </p:nvPr>
        </p:nvSpPr>
        <p:spPr>
          <a:xfrm>
            <a:off x="507869" y="482601"/>
            <a:ext cx="5077859" cy="5862706"/>
          </a:xfrm>
          <a:noFill/>
          <a:ln w="9525">
            <a:noFill/>
            <a:miter lim="800000"/>
          </a:ln>
          <a:effectLst/>
        </p:spPr>
        <p:txBody>
          <a:bodyPr>
            <a:normAutofit/>
          </a:bodyPr>
          <a:lstStyle>
            <a:lvl1pPr marL="0" indent="0" algn="ctr">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4" name="Text Placeholder 3"/>
          <p:cNvSpPr>
            <a:spLocks noGrp="1"/>
          </p:cNvSpPr>
          <p:nvPr>
            <p:ph type="body" sz="half" idx="2"/>
          </p:nvPr>
        </p:nvSpPr>
        <p:spPr>
          <a:xfrm>
            <a:off x="6399133" y="3733800"/>
            <a:ext cx="5180251" cy="1727200"/>
          </a:xfrm>
        </p:spPr>
        <p:txBody>
          <a:bodyPr>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162" y="482600"/>
            <a:ext cx="10360501" cy="1219200"/>
          </a:xfrm>
          <a:prstGeom prst="rect">
            <a:avLst/>
          </a:prstGeom>
          <a:effectLst/>
        </p:spPr>
        <p:txBody>
          <a:bodyPr vert="horz" lIns="121899" tIns="60949" rIns="121899" bIns="60949" rtlCol="0" anchor="b" anchorCtr="0">
            <a:normAutofit/>
          </a:bodyPr>
          <a:lstStyle/>
          <a:p>
            <a:r>
              <a:rPr lang="en-US"/>
              <a:t>Click to edit Master title style</a:t>
            </a:r>
            <a:endParaRPr/>
          </a:p>
        </p:txBody>
      </p:sp>
      <p:sp>
        <p:nvSpPr>
          <p:cNvPr id="3" name="Text Placeholder 2"/>
          <p:cNvSpPr>
            <a:spLocks noGrp="1"/>
          </p:cNvSpPr>
          <p:nvPr>
            <p:ph type="body" idx="1"/>
          </p:nvPr>
        </p:nvSpPr>
        <p:spPr>
          <a:xfrm>
            <a:off x="914162" y="1803401"/>
            <a:ext cx="10360501" cy="4470400"/>
          </a:xfrm>
          <a:prstGeom prst="rect">
            <a:avLst/>
          </a:prstGeom>
        </p:spPr>
        <p:txBody>
          <a:bodyPr vert="horz" lIns="121899" tIns="60949" rIns="121899" bIns="60949"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3"/>
          </p:nvPr>
        </p:nvSpPr>
        <p:spPr>
          <a:xfrm>
            <a:off x="914162" y="6375400"/>
            <a:ext cx="7414869" cy="195072"/>
          </a:xfrm>
          <a:prstGeom prst="rect">
            <a:avLst/>
          </a:prstGeom>
        </p:spPr>
        <p:txBody>
          <a:bodyPr vert="horz" lIns="121899" tIns="60949" rIns="121899" bIns="60949" rtlCol="0" anchor="ctr"/>
          <a:lstStyle>
            <a:lvl1pPr algn="l">
              <a:defRPr sz="1100">
                <a:solidFill>
                  <a:schemeClr val="tx1"/>
                </a:solidFill>
              </a:defRPr>
            </a:lvl1pPr>
          </a:lstStyle>
          <a:p>
            <a:endParaRPr/>
          </a:p>
        </p:txBody>
      </p:sp>
      <p:sp>
        <p:nvSpPr>
          <p:cNvPr id="4" name="Date Placeholder 3"/>
          <p:cNvSpPr>
            <a:spLocks noGrp="1"/>
          </p:cNvSpPr>
          <p:nvPr>
            <p:ph type="dt" sz="half" idx="2"/>
          </p:nvPr>
        </p:nvSpPr>
        <p:spPr>
          <a:xfrm>
            <a:off x="8735324" y="6375400"/>
            <a:ext cx="1422030" cy="195072"/>
          </a:xfrm>
          <a:prstGeom prst="rect">
            <a:avLst/>
          </a:prstGeom>
        </p:spPr>
        <p:txBody>
          <a:bodyPr vert="horz" lIns="121899" tIns="60949" rIns="121899" bIns="60949" rtlCol="0" anchor="ctr"/>
          <a:lstStyle>
            <a:lvl1pPr algn="r">
              <a:defRPr sz="1100">
                <a:solidFill>
                  <a:schemeClr val="tx1"/>
                </a:solidFill>
              </a:defRPr>
            </a:lvl1pPr>
          </a:lstStyle>
          <a:p>
            <a:fld id="{3B9B9059-F1D6-41D0-95CF-D21CAA096B3A}" type="datetimeFigureOut">
              <a:rPr lang="en-US"/>
              <a:pPr/>
              <a:t>29-11-16</a:t>
            </a:fld>
            <a:endParaRPr/>
          </a:p>
        </p:txBody>
      </p:sp>
      <p:sp>
        <p:nvSpPr>
          <p:cNvPr id="6" name="Slide Number Placeholder 5"/>
          <p:cNvSpPr>
            <a:spLocks noGrp="1"/>
          </p:cNvSpPr>
          <p:nvPr>
            <p:ph type="sldNum" sz="quarter" idx="4"/>
          </p:nvPr>
        </p:nvSpPr>
        <p:spPr>
          <a:xfrm>
            <a:off x="10441760" y="6375400"/>
            <a:ext cx="832903" cy="195072"/>
          </a:xfrm>
          <a:prstGeom prst="rect">
            <a:avLst/>
          </a:prstGeom>
        </p:spPr>
        <p:txBody>
          <a:bodyPr vert="horz" lIns="121899" tIns="60949" rIns="121899" bIns="60949" rtlCol="0" anchor="ctr"/>
          <a:lstStyle>
            <a:lvl1pPr algn="r">
              <a:defRPr sz="1100">
                <a:solidFill>
                  <a:schemeClr val="tx1"/>
                </a:solidFill>
              </a:defRPr>
            </a:lvl1pPr>
          </a:lstStyle>
          <a:p>
            <a:fld id="{E5FD5434-F838-4DD4-A17B-1CB1A1850DF4}" type="slidenum">
              <a:rPr/>
              <a:pPr/>
              <a:t>‹#›</a:t>
            </a:fld>
            <a:endParaRPr/>
          </a:p>
        </p:txBody>
      </p:sp>
    </p:spTree>
  </p:cSld>
  <p:clrMap bg1="dk1" tx1="lt1" bg2="dk2" tx2="lt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82" r:id="rId10"/>
    <p:sldLayoutId id="2147483678" r:id="rId11"/>
    <p:sldLayoutId id="214748367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80000"/>
        </a:lnSpc>
        <a:spcBef>
          <a:spcPct val="0"/>
        </a:spcBef>
        <a:buNone/>
        <a:defRPr sz="3600" kern="1200" cap="all" baseline="0">
          <a:solidFill>
            <a:schemeClr val="tx1"/>
          </a:solidFill>
          <a:effectLst/>
          <a:latin typeface="+mj-lt"/>
          <a:ea typeface="+mj-ea"/>
          <a:cs typeface="+mj-cs"/>
        </a:defRPr>
      </a:lvl1pPr>
    </p:titleStyle>
    <p:body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pPr algn="l"/>
            <a:r>
              <a:rPr lang="en-US" dirty="0"/>
              <a:t>DISEDIAKAN OLEH: SALIHIN</a:t>
            </a:r>
          </a:p>
        </p:txBody>
      </p:sp>
      <p:sp>
        <p:nvSpPr>
          <p:cNvPr id="5" name="Rectangle 4"/>
          <p:cNvSpPr/>
          <p:nvPr/>
        </p:nvSpPr>
        <p:spPr>
          <a:xfrm>
            <a:off x="989012" y="2201208"/>
            <a:ext cx="10058400" cy="1200329"/>
          </a:xfrm>
          <a:prstGeom prst="rect">
            <a:avLst/>
          </a:prstGeom>
        </p:spPr>
        <p:txBody>
          <a:bodyPr wrap="square">
            <a:spAutoFit/>
          </a:bodyPr>
          <a:lstStyle/>
          <a:p>
            <a:r>
              <a:rPr lang="en-MY" dirty="0">
                <a:latin typeface="Century Gothic" panose="020B0502020202020204" pitchFamily="34" charset="0"/>
              </a:rPr>
              <a:t>LAPORAN PELAKSANAAN AUDIT PEMATUHAN TERHADAP SYARAT KELAYAKAN MENJADI SYARIKAT LESEN IMPORT (AP) TERBUKA</a:t>
            </a:r>
            <a:br>
              <a:rPr lang="en-MY" dirty="0"/>
            </a:br>
            <a:endParaRPr lang="en-US" dirty="0"/>
          </a:p>
        </p:txBody>
      </p:sp>
    </p:spTree>
    <p:extLst>
      <p:ext uri="{BB962C8B-B14F-4D97-AF65-F5344CB8AC3E}">
        <p14:creationId xmlns:p14="http://schemas.microsoft.com/office/powerpoint/2010/main" val="108287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type="title"/>
          </p:nvPr>
        </p:nvSpPr>
        <p:spPr>
          <a:xfrm>
            <a:off x="914400" y="922338"/>
            <a:ext cx="10360025" cy="339725"/>
          </a:xfrm>
        </p:spPr>
        <p:txBody>
          <a:bodyPr>
            <a:normAutofit fontScale="90000"/>
          </a:bodyPr>
          <a:lstStyle/>
          <a:p>
            <a:pPr marL="0" indent="0">
              <a:buNone/>
            </a:pPr>
            <a:r>
              <a:rPr lang="en-MY" sz="2000" b="1" dirty="0">
                <a:latin typeface="Century Gothic" panose="020B0502020202020204" pitchFamily="34" charset="0"/>
              </a:rPr>
              <a:t>2. SKOP KERJA</a:t>
            </a:r>
            <a:endParaRPr lang="en-MY" sz="2000" dirty="0">
              <a:latin typeface="Century Gothic" panose="020B0502020202020204" pitchFamily="34" charset="0"/>
            </a:endParaRPr>
          </a:p>
          <a:p>
            <a:r>
              <a:rPr lang="en-MY" sz="1600" dirty="0" err="1">
                <a:latin typeface="Century Gothic" panose="020B0502020202020204" pitchFamily="34" charset="0"/>
              </a:rPr>
              <a:t>Menilai</a:t>
            </a:r>
            <a:r>
              <a:rPr lang="en-MY" sz="1600" dirty="0">
                <a:latin typeface="Century Gothic" panose="020B0502020202020204" pitchFamily="34" charset="0"/>
              </a:rPr>
              <a:t> </a:t>
            </a:r>
            <a:r>
              <a:rPr lang="en-MY" sz="1600" dirty="0" err="1">
                <a:latin typeface="Century Gothic" panose="020B0502020202020204" pitchFamily="34" charset="0"/>
              </a:rPr>
              <a:t>kelayakan</a:t>
            </a:r>
            <a:r>
              <a:rPr lang="en-MY" sz="1600" dirty="0">
                <a:latin typeface="Century Gothic" panose="020B0502020202020204" pitchFamily="34" charset="0"/>
              </a:rPr>
              <a:t> 283 </a:t>
            </a:r>
            <a:r>
              <a:rPr lang="en-MY" sz="1600" dirty="0" err="1">
                <a:latin typeface="Century Gothic" panose="020B0502020202020204" pitchFamily="34" charset="0"/>
              </a:rPr>
              <a:t>permohonan</a:t>
            </a:r>
            <a:r>
              <a:rPr lang="en-MY" sz="1600" dirty="0">
                <a:latin typeface="Century Gothic" panose="020B0502020202020204" pitchFamily="34" charset="0"/>
              </a:rPr>
              <a:t> </a:t>
            </a:r>
            <a:r>
              <a:rPr lang="en-MY" sz="1600" dirty="0" err="1">
                <a:latin typeface="Century Gothic" panose="020B0502020202020204" pitchFamily="34" charset="0"/>
              </a:rPr>
              <a:t>syarikat</a:t>
            </a:r>
            <a:r>
              <a:rPr lang="en-MY" sz="1600" dirty="0">
                <a:latin typeface="Century Gothic" panose="020B0502020202020204" pitchFamily="34" charset="0"/>
              </a:rPr>
              <a:t> </a:t>
            </a:r>
            <a:r>
              <a:rPr lang="en-MY" sz="1600" dirty="0" err="1">
                <a:latin typeface="Century Gothic" panose="020B0502020202020204" pitchFamily="34" charset="0"/>
              </a:rPr>
              <a:t>sebagai</a:t>
            </a:r>
            <a:r>
              <a:rPr lang="en-MY" sz="1600" dirty="0">
                <a:latin typeface="Century Gothic" panose="020B0502020202020204" pitchFamily="34" charset="0"/>
              </a:rPr>
              <a:t> Syarikat AP  Terbuka </a:t>
            </a:r>
            <a:r>
              <a:rPr lang="en-MY" sz="1600" dirty="0" err="1">
                <a:latin typeface="Century Gothic" panose="020B0502020202020204" pitchFamily="34" charset="0"/>
              </a:rPr>
              <a:t>dari</a:t>
            </a:r>
            <a:r>
              <a:rPr lang="en-MY" sz="1600" dirty="0">
                <a:latin typeface="Century Gothic" panose="020B0502020202020204" pitchFamily="34" charset="0"/>
              </a:rPr>
              <a:t> </a:t>
            </a:r>
            <a:r>
              <a:rPr lang="en-MY" sz="1600" dirty="0" err="1">
                <a:latin typeface="Century Gothic" panose="020B0502020202020204" pitchFamily="34" charset="0"/>
              </a:rPr>
              <a:t>aspek</a:t>
            </a:r>
            <a:r>
              <a:rPr lang="en-MY" sz="1600" dirty="0">
                <a:latin typeface="Century Gothic" panose="020B0502020202020204" pitchFamily="34" charset="0"/>
              </a:rPr>
              <a:t>:</a:t>
            </a:r>
          </a:p>
          <a:p>
            <a:pPr marL="0" indent="0">
              <a:buNone/>
            </a:pPr>
            <a:endParaRPr lang="en-MY" dirty="0"/>
          </a:p>
          <a:p>
            <a:endParaRPr lang="en-MY" dirty="0"/>
          </a:p>
          <a:p>
            <a:endParaRPr lang="en-MY" dirty="0"/>
          </a:p>
        </p:txBody>
      </p:sp>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endParaRPr lang="en-MY" sz="2400" dirty="0">
              <a:latin typeface="Century Gothic" panose="020B0502020202020204" pitchFamily="34" charset="0"/>
            </a:endParaRPr>
          </a:p>
          <a:p>
            <a:pPr marL="0" indent="0">
              <a:buFont typeface="Arial" pitchFamily="34" charset="0"/>
              <a:buNone/>
            </a:pPr>
            <a:endParaRPr lang="en-MY" dirty="0"/>
          </a:p>
          <a:p>
            <a:pPr marL="0" indent="0" algn="just">
              <a:buNone/>
            </a:pPr>
            <a:endParaRPr lang="en-MY" dirty="0"/>
          </a:p>
          <a:p>
            <a:pPr algn="just"/>
            <a:endParaRPr lang="en-MY" dirty="0"/>
          </a:p>
        </p:txBody>
      </p:sp>
      <p:sp>
        <p:nvSpPr>
          <p:cNvPr id="3" name="Content Placeholder 2"/>
          <p:cNvSpPr>
            <a:spLocks noGrp="1"/>
          </p:cNvSpPr>
          <p:nvPr>
            <p:ph idx="1"/>
          </p:nvPr>
        </p:nvSpPr>
        <p:spPr/>
        <p:txBody>
          <a:bodyPr>
            <a:normAutofit/>
          </a:bodyPr>
          <a:lstStyle/>
          <a:p>
            <a:pPr marL="514350" indent="-514350" algn="just">
              <a:buFont typeface="+mj-lt"/>
              <a:buAutoNum type="romanLcPeriod" startAt="7"/>
            </a:pPr>
            <a:r>
              <a:rPr lang="en-US" sz="2400" dirty="0" err="1"/>
              <a:t>Sekiranya</a:t>
            </a:r>
            <a:r>
              <a:rPr lang="en-US" sz="2400" dirty="0"/>
              <a:t> </a:t>
            </a:r>
            <a:r>
              <a:rPr lang="en-US" sz="2400" dirty="0" err="1"/>
              <a:t>syarikat</a:t>
            </a:r>
            <a:r>
              <a:rPr lang="en-US" sz="2400" dirty="0"/>
              <a:t> </a:t>
            </a:r>
            <a:r>
              <a:rPr lang="en-US" sz="2400" dirty="0" err="1"/>
              <a:t>memohon</a:t>
            </a:r>
            <a:r>
              <a:rPr lang="en-US" sz="2400" dirty="0"/>
              <a:t> AP Terbuka </a:t>
            </a:r>
            <a:r>
              <a:rPr lang="en-US" sz="2400" dirty="0" err="1"/>
              <a:t>motosikal</a:t>
            </a:r>
            <a:r>
              <a:rPr lang="en-US" sz="2400" dirty="0"/>
              <a:t>, </a:t>
            </a:r>
            <a:r>
              <a:rPr lang="en-US" sz="2400" dirty="0" err="1"/>
              <a:t>pemegang</a:t>
            </a:r>
            <a:r>
              <a:rPr lang="en-US" sz="2400" dirty="0"/>
              <a:t> </a:t>
            </a:r>
            <a:r>
              <a:rPr lang="en-US" sz="2400" dirty="0" err="1"/>
              <a:t>saham</a:t>
            </a:r>
            <a:r>
              <a:rPr lang="en-US" sz="2400" dirty="0"/>
              <a:t>/</a:t>
            </a:r>
            <a:r>
              <a:rPr lang="en-US" sz="2400" dirty="0" err="1"/>
              <a:t>Pengarah</a:t>
            </a:r>
            <a:r>
              <a:rPr lang="en-US" sz="2400" dirty="0"/>
              <a:t>/</a:t>
            </a:r>
            <a:r>
              <a:rPr lang="en-US" sz="2400" dirty="0" err="1"/>
              <a:t>Pengurusan</a:t>
            </a:r>
            <a:r>
              <a:rPr lang="en-US" sz="2400" dirty="0"/>
              <a:t> </a:t>
            </a:r>
            <a:r>
              <a:rPr lang="en-US" sz="2400" dirty="0" err="1"/>
              <a:t>syarikat</a:t>
            </a:r>
            <a:r>
              <a:rPr lang="en-US" sz="2400" dirty="0"/>
              <a:t> </a:t>
            </a:r>
            <a:r>
              <a:rPr lang="en-US" sz="2400" dirty="0" err="1"/>
              <a:t>tidak</a:t>
            </a:r>
            <a:r>
              <a:rPr lang="en-US" sz="2400" dirty="0"/>
              <a:t> </a:t>
            </a:r>
            <a:r>
              <a:rPr lang="en-US" sz="2400" dirty="0" err="1"/>
              <a:t>mempunyai</a:t>
            </a:r>
            <a:r>
              <a:rPr lang="en-US" sz="2400" dirty="0"/>
              <a:t> </a:t>
            </a:r>
            <a:r>
              <a:rPr lang="en-US" sz="2400" dirty="0" err="1"/>
              <a:t>kepentingan</a:t>
            </a:r>
            <a:r>
              <a:rPr lang="en-US" sz="2400" dirty="0"/>
              <a:t> </a:t>
            </a:r>
            <a:r>
              <a:rPr lang="en-US" sz="2400" dirty="0" err="1"/>
              <a:t>dalam</a:t>
            </a:r>
            <a:r>
              <a:rPr lang="en-US" sz="2400" dirty="0"/>
              <a:t> </a:t>
            </a:r>
            <a:r>
              <a:rPr lang="en-US" sz="2400" dirty="0" err="1"/>
              <a:t>syarikat</a:t>
            </a:r>
            <a:r>
              <a:rPr lang="en-US" sz="2400" dirty="0"/>
              <a:t> AP Terbuka </a:t>
            </a:r>
            <a:r>
              <a:rPr lang="en-US" sz="2400" dirty="0" err="1"/>
              <a:t>motosikal</a:t>
            </a:r>
            <a:r>
              <a:rPr lang="en-US" sz="2400" dirty="0"/>
              <a:t> lai</a:t>
            </a:r>
            <a:r>
              <a:rPr lang="en-US" sz="2400" dirty="0"/>
              <a:t>n,</a:t>
            </a:r>
          </a:p>
          <a:p>
            <a:pPr marL="514350" indent="-514350" algn="just">
              <a:buFont typeface="+mj-lt"/>
              <a:buAutoNum type="romanLcPeriod" startAt="7"/>
            </a:pPr>
            <a:r>
              <a:rPr lang="en-US" sz="2400" dirty="0"/>
              <a:t>Syarikat </a:t>
            </a:r>
            <a:r>
              <a:rPr lang="en-US" sz="2400" dirty="0" err="1"/>
              <a:t>mempunyai</a:t>
            </a:r>
            <a:r>
              <a:rPr lang="en-US" sz="2400" dirty="0"/>
              <a:t> minimum </a:t>
            </a:r>
            <a:r>
              <a:rPr lang="en-US" sz="2400" dirty="0" err="1"/>
              <a:t>bilangan</a:t>
            </a:r>
            <a:r>
              <a:rPr lang="en-US" sz="2400" dirty="0"/>
              <a:t> </a:t>
            </a:r>
            <a:r>
              <a:rPr lang="en-US" sz="2400" dirty="0" err="1"/>
              <a:t>pekerja</a:t>
            </a:r>
            <a:r>
              <a:rPr lang="en-US" sz="2400" dirty="0"/>
              <a:t> </a:t>
            </a:r>
            <a:r>
              <a:rPr lang="en-US" sz="2400" dirty="0" err="1"/>
              <a:t>sepenuh</a:t>
            </a:r>
            <a:r>
              <a:rPr lang="en-US" sz="2400" dirty="0"/>
              <a:t> masa </a:t>
            </a:r>
            <a:r>
              <a:rPr lang="en-US" sz="2400" dirty="0" err="1"/>
              <a:t>sedia</a:t>
            </a:r>
            <a:r>
              <a:rPr lang="en-US" sz="2400" dirty="0"/>
              <a:t> </a:t>
            </a:r>
            <a:r>
              <a:rPr lang="en-US" sz="2400" dirty="0" err="1"/>
              <a:t>ada</a:t>
            </a:r>
            <a:r>
              <a:rPr lang="en-US" sz="2400" dirty="0"/>
              <a:t> di </a:t>
            </a:r>
            <a:r>
              <a:rPr lang="en-US" sz="2400" dirty="0" err="1"/>
              <a:t>peringkat</a:t>
            </a:r>
            <a:r>
              <a:rPr lang="en-US" sz="2400" dirty="0"/>
              <a:t> </a:t>
            </a:r>
            <a:r>
              <a:rPr lang="en-US" sz="2400" dirty="0" err="1"/>
              <a:t>pengurusan</a:t>
            </a:r>
            <a:r>
              <a:rPr lang="en-US" sz="2400" dirty="0"/>
              <a:t>, </a:t>
            </a:r>
            <a:r>
              <a:rPr lang="en-US" sz="2400" dirty="0" err="1"/>
              <a:t>pemasaran</a:t>
            </a:r>
            <a:r>
              <a:rPr lang="en-US" sz="2400" dirty="0"/>
              <a:t> </a:t>
            </a:r>
            <a:r>
              <a:rPr lang="en-US" sz="2400" dirty="0" err="1"/>
              <a:t>dan</a:t>
            </a:r>
            <a:r>
              <a:rPr lang="en-US" sz="2400" dirty="0"/>
              <a:t> </a:t>
            </a:r>
            <a:r>
              <a:rPr lang="en-US" sz="2400" dirty="0" err="1"/>
              <a:t>teknikal</a:t>
            </a:r>
            <a:r>
              <a:rPr lang="en-US" sz="2400" dirty="0"/>
              <a:t> </a:t>
            </a:r>
            <a:r>
              <a:rPr lang="en-US" sz="2400" dirty="0" err="1"/>
              <a:t>seramai</a:t>
            </a:r>
            <a:r>
              <a:rPr lang="en-US" sz="2400" dirty="0"/>
              <a:t> 5 orang </a:t>
            </a:r>
            <a:r>
              <a:rPr lang="en-US" sz="2400" dirty="0" err="1"/>
              <a:t>pekerja</a:t>
            </a:r>
            <a:r>
              <a:rPr lang="en-US" sz="2400" dirty="0"/>
              <a:t> </a:t>
            </a:r>
            <a:r>
              <a:rPr lang="en-US" sz="2400" dirty="0" err="1"/>
              <a:t>tempatan</a:t>
            </a:r>
            <a:r>
              <a:rPr lang="en-US" sz="2400" dirty="0"/>
              <a:t>,</a:t>
            </a:r>
          </a:p>
          <a:p>
            <a:pPr marL="514350" indent="-514350" algn="just">
              <a:buFont typeface="+mj-lt"/>
              <a:buAutoNum type="romanLcPeriod" startAt="7"/>
            </a:pPr>
            <a:r>
              <a:rPr lang="en-US" sz="2400" dirty="0"/>
              <a:t>Syarikat </a:t>
            </a:r>
            <a:r>
              <a:rPr lang="en-US" sz="2400" dirty="0" err="1"/>
              <a:t>telah</a:t>
            </a:r>
            <a:r>
              <a:rPr lang="en-US" sz="2400" dirty="0"/>
              <a:t> </a:t>
            </a:r>
            <a:r>
              <a:rPr lang="en-US" sz="2400" dirty="0" err="1"/>
              <a:t>sedia</a:t>
            </a:r>
            <a:r>
              <a:rPr lang="en-US" sz="2400" dirty="0"/>
              <a:t> </a:t>
            </a:r>
            <a:r>
              <a:rPr lang="en-US" sz="2400" dirty="0" err="1"/>
              <a:t>ada</a:t>
            </a:r>
            <a:r>
              <a:rPr lang="en-US" sz="2400" dirty="0"/>
              <a:t> </a:t>
            </a:r>
            <a:r>
              <a:rPr lang="en-US" sz="2400" dirty="0" err="1"/>
              <a:t>memiliki</a:t>
            </a:r>
            <a:r>
              <a:rPr lang="en-US" sz="2400" dirty="0"/>
              <a:t> </a:t>
            </a:r>
            <a:r>
              <a:rPr lang="en-US" sz="2400" dirty="0" err="1"/>
              <a:t>kemudahan</a:t>
            </a:r>
            <a:r>
              <a:rPr lang="en-US" sz="2400" dirty="0"/>
              <a:t> </a:t>
            </a:r>
            <a:r>
              <a:rPr lang="en-US" sz="2400" dirty="0" err="1"/>
              <a:t>ruang</a:t>
            </a:r>
            <a:r>
              <a:rPr lang="en-US" sz="2400" dirty="0"/>
              <a:t> </a:t>
            </a:r>
            <a:r>
              <a:rPr lang="en-US" sz="2400" dirty="0" err="1"/>
              <a:t>pejabat</a:t>
            </a:r>
            <a:r>
              <a:rPr lang="en-US" sz="2400" dirty="0"/>
              <a:t> </a:t>
            </a:r>
            <a:r>
              <a:rPr lang="en-US" sz="2400" dirty="0" err="1"/>
              <a:t>dan</a:t>
            </a:r>
            <a:r>
              <a:rPr lang="en-US" sz="2400" dirty="0"/>
              <a:t> </a:t>
            </a:r>
            <a:r>
              <a:rPr lang="en-US" sz="2400" dirty="0" err="1"/>
              <a:t>bilik</a:t>
            </a:r>
            <a:r>
              <a:rPr lang="en-US" sz="2400" dirty="0"/>
              <a:t> </a:t>
            </a:r>
            <a:r>
              <a:rPr lang="en-US" sz="2400" dirty="0" err="1"/>
              <a:t>pameran</a:t>
            </a:r>
            <a:r>
              <a:rPr lang="en-US" sz="2400" dirty="0"/>
              <a:t> yang </a:t>
            </a:r>
            <a:r>
              <a:rPr lang="en-US" sz="2400" dirty="0" err="1"/>
              <a:t>bersesuaian</a:t>
            </a:r>
            <a:r>
              <a:rPr lang="en-US" sz="2400" dirty="0"/>
              <a:t>, </a:t>
            </a:r>
            <a:r>
              <a:rPr lang="en-US" sz="2400" dirty="0" err="1"/>
              <a:t>dan</a:t>
            </a:r>
            <a:r>
              <a:rPr lang="en-US" sz="2400" dirty="0"/>
              <a:t> </a:t>
            </a:r>
          </a:p>
          <a:p>
            <a:pPr marL="514350" indent="-514350" algn="just">
              <a:buFont typeface="+mj-lt"/>
              <a:buAutoNum type="romanLcPeriod" startAt="7"/>
            </a:pPr>
            <a:r>
              <a:rPr lang="en-US" sz="2400" dirty="0">
                <a:cs typeface="Arial" panose="020B0604020202020204" pitchFamily="34" charset="0"/>
              </a:rPr>
              <a:t>Syarikat </a:t>
            </a:r>
            <a:r>
              <a:rPr lang="en-US" sz="2400" dirty="0" err="1">
                <a:cs typeface="Arial" panose="020B0604020202020204" pitchFamily="34" charset="0"/>
              </a:rPr>
              <a:t>mempunyai</a:t>
            </a:r>
            <a:r>
              <a:rPr lang="ms-MY" sz="2400" dirty="0">
                <a:cs typeface="Arial" panose="020B0604020202020204" pitchFamily="34" charset="0"/>
              </a:rPr>
              <a:t> keupayaan dari segi pengurusan dan kewangan </a:t>
            </a:r>
            <a:r>
              <a:rPr lang="en-US" sz="2400" dirty="0" err="1">
                <a:cs typeface="Arial" panose="020B0604020202020204" pitchFamily="34" charset="0"/>
              </a:rPr>
              <a:t>untuk</a:t>
            </a:r>
            <a:r>
              <a:rPr lang="ms-MY" sz="2400" dirty="0">
                <a:cs typeface="Arial" panose="020B0604020202020204" pitchFamily="34" charset="0"/>
              </a:rPr>
              <a:t> menjalankan perniagaan penjualan kenderaan yang diimport melalui AP </a:t>
            </a:r>
            <a:r>
              <a:rPr lang="ms-MY" sz="2400" dirty="0"/>
              <a:t>Terbuka.</a:t>
            </a:r>
            <a:endParaRPr lang="en-US" sz="2400" dirty="0"/>
          </a:p>
          <a:p>
            <a:pPr marL="514350" indent="-514350" algn="just">
              <a:buFont typeface="+mj-lt"/>
              <a:buAutoNum type="romanLcPeriod" startAt="7"/>
            </a:pPr>
            <a:endParaRPr lang="en-US" sz="2400" dirty="0"/>
          </a:p>
          <a:p>
            <a:pPr marL="514350" indent="-514350" algn="just">
              <a:buFont typeface="+mj-lt"/>
              <a:buAutoNum type="romanUcPeriod"/>
            </a:pPr>
            <a:endParaRPr lang="en-US" sz="2400" u="sng" dirty="0"/>
          </a:p>
        </p:txBody>
      </p:sp>
      <p:sp>
        <p:nvSpPr>
          <p:cNvPr id="8" name="Content Placeholder 2"/>
          <p:cNvSpPr txBox="1">
            <a:spLocks/>
          </p:cNvSpPr>
          <p:nvPr/>
        </p:nvSpPr>
        <p:spPr>
          <a:xfrm>
            <a:off x="762000" y="548680"/>
            <a:ext cx="7543800" cy="94300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en-MY" sz="2000" b="1" dirty="0">
                <a:latin typeface="Century Gothic" panose="020B0502020202020204" pitchFamily="34" charset="0"/>
              </a:rPr>
              <a:t>3. ASPEK-ASPEK YANG PERLU DIAUDIT</a:t>
            </a:r>
          </a:p>
          <a:p>
            <a:r>
              <a:rPr lang="en-MY" sz="2400" dirty="0" err="1">
                <a:latin typeface="Century Gothic" panose="020B0502020202020204" pitchFamily="34" charset="0"/>
              </a:rPr>
              <a:t>Aspek-aspek</a:t>
            </a:r>
            <a:r>
              <a:rPr lang="en-MY" sz="2400" dirty="0">
                <a:latin typeface="Century Gothic" panose="020B0502020202020204" pitchFamily="34" charset="0"/>
              </a:rPr>
              <a:t> yang </a:t>
            </a:r>
            <a:r>
              <a:rPr lang="en-MY" sz="2400" dirty="0" err="1">
                <a:latin typeface="Century Gothic" panose="020B0502020202020204" pitchFamily="34" charset="0"/>
              </a:rPr>
              <a:t>perlu</a:t>
            </a:r>
            <a:r>
              <a:rPr lang="en-MY" sz="2400" dirty="0">
                <a:latin typeface="Century Gothic" panose="020B0502020202020204" pitchFamily="34" charset="0"/>
              </a:rPr>
              <a:t> </a:t>
            </a:r>
            <a:r>
              <a:rPr lang="en-MY" sz="2400" dirty="0" err="1">
                <a:latin typeface="Century Gothic" panose="020B0502020202020204" pitchFamily="34" charset="0"/>
              </a:rPr>
              <a:t>diaudit</a:t>
            </a:r>
            <a:r>
              <a:rPr lang="en-MY" sz="2400" dirty="0">
                <a:latin typeface="Century Gothic" panose="020B0502020202020204" pitchFamily="34" charset="0"/>
              </a:rPr>
              <a:t> </a:t>
            </a:r>
            <a:r>
              <a:rPr lang="en-MY" sz="2400" dirty="0" err="1">
                <a:latin typeface="Century Gothic" panose="020B0502020202020204" pitchFamily="34" charset="0"/>
              </a:rPr>
              <a:t>adalah</a:t>
            </a:r>
            <a:r>
              <a:rPr lang="en-MY" sz="2400" dirty="0">
                <a:latin typeface="Century Gothic" panose="020B0502020202020204" pitchFamily="34" charset="0"/>
              </a:rPr>
              <a:t>:</a:t>
            </a:r>
          </a:p>
          <a:p>
            <a:endParaRPr lang="en-MY" dirty="0"/>
          </a:p>
        </p:txBody>
      </p:sp>
    </p:spTree>
    <p:extLst>
      <p:ext uri="{BB962C8B-B14F-4D97-AF65-F5344CB8AC3E}">
        <p14:creationId xmlns:p14="http://schemas.microsoft.com/office/powerpoint/2010/main" val="2675008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endParaRPr lang="en-MY" sz="2400" dirty="0">
              <a:latin typeface="Century Gothic" panose="020B0502020202020204" pitchFamily="34" charset="0"/>
            </a:endParaRPr>
          </a:p>
          <a:p>
            <a:pPr marL="0" indent="0">
              <a:buFont typeface="Arial" pitchFamily="34" charset="0"/>
              <a:buNone/>
            </a:pPr>
            <a:endParaRPr lang="en-MY" dirty="0"/>
          </a:p>
          <a:p>
            <a:pPr marL="0" indent="0" algn="just">
              <a:buNone/>
            </a:pPr>
            <a:endParaRPr lang="en-MY" dirty="0"/>
          </a:p>
          <a:p>
            <a:pPr algn="just"/>
            <a:endParaRPr lang="en-MY" dirty="0"/>
          </a:p>
        </p:txBody>
      </p:sp>
      <p:sp>
        <p:nvSpPr>
          <p:cNvPr id="9" name="Content Placeholder 2"/>
          <p:cNvSpPr txBox="1">
            <a:spLocks/>
          </p:cNvSpPr>
          <p:nvPr/>
        </p:nvSpPr>
        <p:spPr>
          <a:xfrm>
            <a:off x="539552" y="692696"/>
            <a:ext cx="10734872" cy="755104"/>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en-MY" sz="2700" dirty="0">
                <a:latin typeface="Century Gothic" panose="020B0502020202020204" pitchFamily="34" charset="0"/>
              </a:rPr>
              <a:t>4. PENDEKATAN METODOLOGI PENGAUDITAN</a:t>
            </a:r>
          </a:p>
          <a:p>
            <a:endParaRPr lang="en-MY" sz="2700" dirty="0"/>
          </a:p>
        </p:txBody>
      </p:sp>
      <p:graphicFrame>
        <p:nvGraphicFramePr>
          <p:cNvPr id="11" name="Content Placeholder 6"/>
          <p:cNvGraphicFramePr>
            <a:graphicFrameLocks/>
          </p:cNvGraphicFramePr>
          <p:nvPr>
            <p:extLst>
              <p:ext uri="{D42A27DB-BD31-4B8C-83A1-F6EECF244321}">
                <p14:modId xmlns:p14="http://schemas.microsoft.com/office/powerpoint/2010/main" val="548513346"/>
              </p:ext>
            </p:extLst>
          </p:nvPr>
        </p:nvGraphicFramePr>
        <p:xfrm>
          <a:off x="983381" y="1444486"/>
          <a:ext cx="10063235" cy="5067544"/>
        </p:xfrm>
        <a:graphic>
          <a:graphicData uri="http://schemas.openxmlformats.org/drawingml/2006/table">
            <a:tbl>
              <a:tblPr firstRow="1" bandRow="1">
                <a:tableStyleId>{5C22544A-7EE6-4342-B048-85BDC9FD1C3A}</a:tableStyleId>
              </a:tblPr>
              <a:tblGrid>
                <a:gridCol w="595454">
                  <a:extLst>
                    <a:ext uri="{9D8B030D-6E8A-4147-A177-3AD203B41FA5}">
                      <a16:colId xmlns:a16="http://schemas.microsoft.com/office/drawing/2014/main" val="20000"/>
                    </a:ext>
                  </a:extLst>
                </a:gridCol>
                <a:gridCol w="9467781">
                  <a:extLst>
                    <a:ext uri="{9D8B030D-6E8A-4147-A177-3AD203B41FA5}">
                      <a16:colId xmlns:a16="http://schemas.microsoft.com/office/drawing/2014/main" val="20001"/>
                    </a:ext>
                  </a:extLst>
                </a:gridCol>
              </a:tblGrid>
              <a:tr h="678424">
                <a:tc>
                  <a:txBody>
                    <a:bodyPr/>
                    <a:lstStyle/>
                    <a:p>
                      <a:pPr algn="ctr"/>
                      <a:r>
                        <a:rPr lang="en-US" sz="1600" dirty="0" err="1">
                          <a:latin typeface="Century Gothic" panose="020B0502020202020204" pitchFamily="34" charset="0"/>
                        </a:rPr>
                        <a:t>Bil</a:t>
                      </a:r>
                      <a:endParaRPr lang="en-US" sz="1600" dirty="0">
                        <a:latin typeface="Century Gothic" panose="020B0502020202020204" pitchFamily="34" charset="0"/>
                      </a:endParaRPr>
                    </a:p>
                  </a:txBody>
                  <a:tcPr/>
                </a:tc>
                <a:tc>
                  <a:txBody>
                    <a:bodyPr/>
                    <a:lstStyle/>
                    <a:p>
                      <a:pPr algn="ctr"/>
                      <a:r>
                        <a:rPr lang="en-US" sz="1600" dirty="0" err="1">
                          <a:latin typeface="Century Gothic" panose="020B0502020202020204" pitchFamily="34" charset="0"/>
                        </a:rPr>
                        <a:t>Perkara</a:t>
                      </a:r>
                      <a:endParaRPr lang="en-US" sz="1600" dirty="0">
                        <a:latin typeface="Century Gothic" panose="020B0502020202020204" pitchFamily="34" charset="0"/>
                      </a:endParaRPr>
                    </a:p>
                  </a:txBody>
                  <a:tcPr/>
                </a:tc>
                <a:extLst>
                  <a:ext uri="{0D108BD9-81ED-4DB2-BD59-A6C34878D82A}">
                    <a16:rowId xmlns:a16="http://schemas.microsoft.com/office/drawing/2014/main" val="10000"/>
                  </a:ext>
                </a:extLst>
              </a:tr>
              <a:tr h="696490">
                <a:tc>
                  <a:txBody>
                    <a:bodyPr/>
                    <a:lstStyle/>
                    <a:p>
                      <a:pPr algn="ctr"/>
                      <a:r>
                        <a:rPr lang="en-US" sz="2400" dirty="0">
                          <a:latin typeface="Century Gothic" panose="020B0502020202020204" pitchFamily="34" charset="0"/>
                        </a:rPr>
                        <a:t>1.</a:t>
                      </a:r>
                    </a:p>
                  </a:txBody>
                  <a:tcPr/>
                </a:tc>
                <a:tc>
                  <a:txBody>
                    <a:bodyPr/>
                    <a:lstStyle/>
                    <a:p>
                      <a:pPr lvl="0" algn="just"/>
                      <a:r>
                        <a:rPr lang="en-US" sz="2400" dirty="0" err="1">
                          <a:latin typeface="Century Gothic" panose="020B0502020202020204" pitchFamily="34" charset="0"/>
                        </a:rPr>
                        <a:t>Projek</a:t>
                      </a:r>
                      <a:r>
                        <a:rPr lang="en-US" sz="2400" dirty="0">
                          <a:latin typeface="Century Gothic" panose="020B0502020202020204" pitchFamily="34" charset="0"/>
                        </a:rPr>
                        <a:t> </a:t>
                      </a:r>
                      <a:r>
                        <a:rPr lang="en-US" sz="2400" dirty="0" err="1">
                          <a:latin typeface="Century Gothic" panose="020B0502020202020204" pitchFamily="34" charset="0"/>
                        </a:rPr>
                        <a:t>ini</a:t>
                      </a:r>
                      <a:r>
                        <a:rPr lang="en-US" sz="2400" dirty="0">
                          <a:latin typeface="Century Gothic" panose="020B0502020202020204" pitchFamily="34" charset="0"/>
                        </a:rPr>
                        <a:t> </a:t>
                      </a:r>
                      <a:r>
                        <a:rPr lang="en-US" sz="2400" dirty="0" err="1">
                          <a:latin typeface="Century Gothic" panose="020B0502020202020204" pitchFamily="34" charset="0"/>
                        </a:rPr>
                        <a:t>dilaksanakan</a:t>
                      </a:r>
                      <a:r>
                        <a:rPr lang="en-US" sz="2400" dirty="0">
                          <a:latin typeface="Century Gothic" panose="020B0502020202020204" pitchFamily="34" charset="0"/>
                        </a:rPr>
                        <a:t> </a:t>
                      </a:r>
                      <a:r>
                        <a:rPr lang="en-US" sz="2400" dirty="0" err="1">
                          <a:latin typeface="Century Gothic" panose="020B0502020202020204" pitchFamily="34" charset="0"/>
                        </a:rPr>
                        <a:t>oleh</a:t>
                      </a:r>
                      <a:r>
                        <a:rPr lang="en-US" sz="2400" dirty="0">
                          <a:latin typeface="Century Gothic" panose="020B0502020202020204" pitchFamily="34" charset="0"/>
                        </a:rPr>
                        <a:t> 30 orang </a:t>
                      </a:r>
                      <a:r>
                        <a:rPr lang="en-US" sz="2400" dirty="0" err="1">
                          <a:latin typeface="Century Gothic" panose="020B0502020202020204" pitchFamily="34" charset="0"/>
                        </a:rPr>
                        <a:t>kakitangan</a:t>
                      </a:r>
                      <a:r>
                        <a:rPr lang="en-US" sz="2400" dirty="0">
                          <a:latin typeface="Century Gothic" panose="020B0502020202020204" pitchFamily="34" charset="0"/>
                        </a:rPr>
                        <a:t> Firma yang </a:t>
                      </a:r>
                      <a:r>
                        <a:rPr lang="en-US" sz="2400" dirty="0" err="1">
                          <a:latin typeface="Century Gothic" panose="020B0502020202020204" pitchFamily="34" charset="0"/>
                        </a:rPr>
                        <a:t>melibatkan</a:t>
                      </a:r>
                      <a:r>
                        <a:rPr lang="en-US" sz="2400" dirty="0">
                          <a:latin typeface="Century Gothic" panose="020B0502020202020204" pitchFamily="34" charset="0"/>
                        </a:rPr>
                        <a:t> </a:t>
                      </a:r>
                      <a:r>
                        <a:rPr lang="en-US" sz="2400" dirty="0" err="1">
                          <a:latin typeface="Century Gothic" panose="020B0502020202020204" pitchFamily="34" charset="0"/>
                        </a:rPr>
                        <a:t>cawangan-cawangan</a:t>
                      </a:r>
                      <a:r>
                        <a:rPr lang="en-US" sz="2400" baseline="0" dirty="0">
                          <a:latin typeface="Century Gothic" panose="020B0502020202020204" pitchFamily="34" charset="0"/>
                        </a:rPr>
                        <a:t> di mana </a:t>
                      </a:r>
                      <a:r>
                        <a:rPr lang="en-US" sz="2400" baseline="0" dirty="0" err="1">
                          <a:latin typeface="Century Gothic" panose="020B0502020202020204" pitchFamily="34" charset="0"/>
                        </a:rPr>
                        <a:t>lawatan</a:t>
                      </a:r>
                      <a:r>
                        <a:rPr lang="en-US" sz="2400" baseline="0" dirty="0">
                          <a:latin typeface="Century Gothic" panose="020B0502020202020204" pitchFamily="34" charset="0"/>
                        </a:rPr>
                        <a:t> </a:t>
                      </a:r>
                      <a:r>
                        <a:rPr lang="en-US" sz="2400" baseline="0" dirty="0" err="1">
                          <a:latin typeface="Century Gothic" panose="020B0502020202020204" pitchFamily="34" charset="0"/>
                        </a:rPr>
                        <a:t>dijangka</a:t>
                      </a:r>
                      <a:r>
                        <a:rPr lang="en-US" sz="2400" baseline="0" dirty="0">
                          <a:latin typeface="Century Gothic" panose="020B0502020202020204" pitchFamily="34" charset="0"/>
                        </a:rPr>
                        <a:t> </a:t>
                      </a:r>
                      <a:r>
                        <a:rPr lang="en-US" sz="2400" baseline="0" dirty="0" err="1">
                          <a:latin typeface="Century Gothic" panose="020B0502020202020204" pitchFamily="34" charset="0"/>
                        </a:rPr>
                        <a:t>akan</a:t>
                      </a:r>
                      <a:r>
                        <a:rPr lang="en-US" sz="2400" baseline="0" dirty="0">
                          <a:latin typeface="Century Gothic" panose="020B0502020202020204" pitchFamily="34" charset="0"/>
                        </a:rPr>
                        <a:t> </a:t>
                      </a:r>
                      <a:r>
                        <a:rPr lang="en-US" sz="2400" baseline="0" dirty="0" err="1">
                          <a:latin typeface="Century Gothic" panose="020B0502020202020204" pitchFamily="34" charset="0"/>
                        </a:rPr>
                        <a:t>dibuat</a:t>
                      </a:r>
                      <a:r>
                        <a:rPr lang="en-US" sz="2400" baseline="0" dirty="0">
                          <a:latin typeface="Century Gothic" panose="020B0502020202020204" pitchFamily="34" charset="0"/>
                        </a:rPr>
                        <a:t>,</a:t>
                      </a:r>
                      <a:endParaRPr lang="en-US" sz="2400" dirty="0">
                        <a:latin typeface="Century Gothic" panose="020B0502020202020204" pitchFamily="34" charset="0"/>
                      </a:endParaRPr>
                    </a:p>
                  </a:txBody>
                  <a:tcPr/>
                </a:tc>
                <a:extLst>
                  <a:ext uri="{0D108BD9-81ED-4DB2-BD59-A6C34878D82A}">
                    <a16:rowId xmlns:a16="http://schemas.microsoft.com/office/drawing/2014/main" val="10001"/>
                  </a:ext>
                </a:extLst>
              </a:tr>
              <a:tr h="1086396">
                <a:tc>
                  <a:txBody>
                    <a:bodyPr/>
                    <a:lstStyle/>
                    <a:p>
                      <a:pPr algn="ctr"/>
                      <a:r>
                        <a:rPr lang="en-US" sz="2400" dirty="0">
                          <a:latin typeface="Century Gothic" panose="020B0502020202020204" pitchFamily="34" charset="0"/>
                        </a:rPr>
                        <a:t>2.</a:t>
                      </a:r>
                    </a:p>
                  </a:txBody>
                  <a:tcPr/>
                </a:tc>
                <a:tc>
                  <a:txBody>
                    <a:bodyPr/>
                    <a:lstStyle/>
                    <a:p>
                      <a:pPr algn="just"/>
                      <a:r>
                        <a:rPr lang="en-US" sz="2400" dirty="0" err="1">
                          <a:latin typeface="Century Gothic" panose="020B0502020202020204" pitchFamily="34" charset="0"/>
                        </a:rPr>
                        <a:t>Penglibatan</a:t>
                      </a:r>
                      <a:r>
                        <a:rPr lang="en-US" sz="2400" dirty="0">
                          <a:latin typeface="Century Gothic" panose="020B0502020202020204" pitchFamily="34" charset="0"/>
                        </a:rPr>
                        <a:t> </a:t>
                      </a:r>
                      <a:r>
                        <a:rPr lang="en-US" sz="2400" dirty="0" err="1">
                          <a:latin typeface="Century Gothic" panose="020B0502020202020204" pitchFamily="34" charset="0"/>
                        </a:rPr>
                        <a:t>peringkat</a:t>
                      </a:r>
                      <a:r>
                        <a:rPr lang="en-US" sz="2400" dirty="0">
                          <a:latin typeface="Century Gothic" panose="020B0502020202020204" pitchFamily="34" charset="0"/>
                        </a:rPr>
                        <a:t> </a:t>
                      </a:r>
                      <a:r>
                        <a:rPr lang="en-US" sz="2400" dirty="0" err="1">
                          <a:latin typeface="Century Gothic" panose="020B0502020202020204" pitchFamily="34" charset="0"/>
                        </a:rPr>
                        <a:t>tertinggi</a:t>
                      </a:r>
                      <a:r>
                        <a:rPr lang="en-US" sz="2400" dirty="0">
                          <a:latin typeface="Century Gothic" panose="020B0502020202020204" pitchFamily="34" charset="0"/>
                        </a:rPr>
                        <a:t> </a:t>
                      </a:r>
                      <a:r>
                        <a:rPr lang="en-US" sz="2400" dirty="0" err="1">
                          <a:latin typeface="Century Gothic" panose="020B0502020202020204" pitchFamily="34" charset="0"/>
                        </a:rPr>
                        <a:t>kakitangan</a:t>
                      </a:r>
                      <a:r>
                        <a:rPr lang="en-US" sz="2400" dirty="0">
                          <a:latin typeface="Century Gothic" panose="020B0502020202020204" pitchFamily="34" charset="0"/>
                        </a:rPr>
                        <a:t> Firma</a:t>
                      </a:r>
                      <a:r>
                        <a:rPr lang="en-US" sz="2400" baseline="0" dirty="0">
                          <a:latin typeface="Century Gothic" panose="020B0502020202020204" pitchFamily="34" charset="0"/>
                        </a:rPr>
                        <a:t> </a:t>
                      </a:r>
                      <a:r>
                        <a:rPr lang="en-US" sz="2400" baseline="0" dirty="0" err="1">
                          <a:latin typeface="Century Gothic" panose="020B0502020202020204" pitchFamily="34" charset="0"/>
                        </a:rPr>
                        <a:t>semasa</a:t>
                      </a:r>
                      <a:r>
                        <a:rPr lang="en-US" sz="2400" baseline="0" dirty="0">
                          <a:latin typeface="Century Gothic" panose="020B0502020202020204" pitchFamily="34" charset="0"/>
                        </a:rPr>
                        <a:t> </a:t>
                      </a:r>
                      <a:r>
                        <a:rPr lang="en-US" sz="2400" baseline="0" dirty="0" err="1">
                          <a:latin typeface="Century Gothic" panose="020B0502020202020204" pitchFamily="34" charset="0"/>
                        </a:rPr>
                        <a:t>perbincangan</a:t>
                      </a:r>
                      <a:r>
                        <a:rPr lang="en-US" sz="2400" baseline="0" dirty="0">
                          <a:latin typeface="Century Gothic" panose="020B0502020202020204" pitchFamily="34" charset="0"/>
                        </a:rPr>
                        <a:t> </a:t>
                      </a:r>
                      <a:r>
                        <a:rPr lang="en-US" sz="2400" baseline="0" dirty="0" err="1">
                          <a:latin typeface="Century Gothic" panose="020B0502020202020204" pitchFamily="34" charset="0"/>
                        </a:rPr>
                        <a:t>dengan</a:t>
                      </a:r>
                      <a:r>
                        <a:rPr lang="en-US" sz="2400" baseline="0" dirty="0">
                          <a:latin typeface="Century Gothic" panose="020B0502020202020204" pitchFamily="34" charset="0"/>
                        </a:rPr>
                        <a:t> MITI </a:t>
                      </a:r>
                      <a:r>
                        <a:rPr lang="en-US" sz="2400" baseline="0" dirty="0" err="1">
                          <a:latin typeface="Century Gothic" panose="020B0502020202020204" pitchFamily="34" charset="0"/>
                        </a:rPr>
                        <a:t>dan</a:t>
                      </a:r>
                      <a:r>
                        <a:rPr lang="en-US" sz="2400" baseline="0" dirty="0">
                          <a:latin typeface="Century Gothic" panose="020B0502020202020204" pitchFamily="34" charset="0"/>
                        </a:rPr>
                        <a:t> </a:t>
                      </a:r>
                      <a:r>
                        <a:rPr lang="en-US" sz="2400" baseline="0" dirty="0" err="1">
                          <a:latin typeface="Century Gothic" panose="020B0502020202020204" pitchFamily="34" charset="0"/>
                        </a:rPr>
                        <a:t>semasa</a:t>
                      </a:r>
                      <a:r>
                        <a:rPr lang="en-US" sz="2400" baseline="0" dirty="0">
                          <a:latin typeface="Century Gothic" panose="020B0502020202020204" pitchFamily="34" charset="0"/>
                        </a:rPr>
                        <a:t> </a:t>
                      </a:r>
                      <a:r>
                        <a:rPr lang="en-US" sz="2400" baseline="0" dirty="0" err="1">
                          <a:latin typeface="Century Gothic" panose="020B0502020202020204" pitchFamily="34" charset="0"/>
                        </a:rPr>
                        <a:t>membuat</a:t>
                      </a:r>
                      <a:r>
                        <a:rPr lang="en-US" sz="2400" baseline="0" dirty="0">
                          <a:latin typeface="Century Gothic" panose="020B0502020202020204" pitchFamily="34" charset="0"/>
                        </a:rPr>
                        <a:t> </a:t>
                      </a:r>
                      <a:r>
                        <a:rPr lang="en-US" sz="2400" baseline="0" dirty="0" err="1">
                          <a:latin typeface="Century Gothic" panose="020B0502020202020204" pitchFamily="34" charset="0"/>
                        </a:rPr>
                        <a:t>perancangan</a:t>
                      </a:r>
                      <a:r>
                        <a:rPr lang="en-US" sz="2400" baseline="0" dirty="0">
                          <a:latin typeface="Century Gothic" panose="020B0502020202020204" pitchFamily="34" charset="0"/>
                        </a:rPr>
                        <a:t> audit,</a:t>
                      </a:r>
                      <a:endParaRPr lang="en-US" sz="2400" dirty="0">
                        <a:latin typeface="Century Gothic" panose="020B0502020202020204" pitchFamily="34" charset="0"/>
                      </a:endParaRPr>
                    </a:p>
                  </a:txBody>
                  <a:tcPr/>
                </a:tc>
                <a:extLst>
                  <a:ext uri="{0D108BD9-81ED-4DB2-BD59-A6C34878D82A}">
                    <a16:rowId xmlns:a16="http://schemas.microsoft.com/office/drawing/2014/main" val="10002"/>
                  </a:ext>
                </a:extLst>
              </a:tr>
              <a:tr h="790102">
                <a:tc>
                  <a:txBody>
                    <a:bodyPr/>
                    <a:lstStyle/>
                    <a:p>
                      <a:pPr algn="ctr"/>
                      <a:r>
                        <a:rPr lang="en-US" sz="2400" dirty="0">
                          <a:latin typeface="Century Gothic" panose="020B0502020202020204" pitchFamily="34" charset="0"/>
                        </a:rPr>
                        <a:t>3.</a:t>
                      </a:r>
                    </a:p>
                  </a:txBody>
                  <a:tcPr/>
                </a:tc>
                <a:tc>
                  <a:txBody>
                    <a:bodyPr/>
                    <a:lstStyle/>
                    <a:p>
                      <a:pPr algn="just"/>
                      <a:r>
                        <a:rPr lang="en-US" sz="2400" dirty="0" err="1">
                          <a:latin typeface="Century Gothic" panose="020B0502020202020204" pitchFamily="34" charset="0"/>
                        </a:rPr>
                        <a:t>Fokus</a:t>
                      </a:r>
                      <a:r>
                        <a:rPr lang="en-US" sz="2400" dirty="0">
                          <a:latin typeface="Century Gothic" panose="020B0502020202020204" pitchFamily="34" charset="0"/>
                        </a:rPr>
                        <a:t> </a:t>
                      </a:r>
                      <a:r>
                        <a:rPr lang="en-US" sz="2400" dirty="0" err="1">
                          <a:latin typeface="Century Gothic" panose="020B0502020202020204" pitchFamily="34" charset="0"/>
                        </a:rPr>
                        <a:t>utama</a:t>
                      </a:r>
                      <a:r>
                        <a:rPr lang="en-US" sz="2400" dirty="0">
                          <a:latin typeface="Century Gothic" panose="020B0502020202020204" pitchFamily="34" charset="0"/>
                        </a:rPr>
                        <a:t> </a:t>
                      </a:r>
                      <a:r>
                        <a:rPr lang="en-US" sz="2400" dirty="0" err="1">
                          <a:latin typeface="Century Gothic" panose="020B0502020202020204" pitchFamily="34" charset="0"/>
                        </a:rPr>
                        <a:t>akan</a:t>
                      </a:r>
                      <a:r>
                        <a:rPr lang="en-US" sz="2400" dirty="0">
                          <a:latin typeface="Century Gothic" panose="020B0502020202020204" pitchFamily="34" charset="0"/>
                        </a:rPr>
                        <a:t> </a:t>
                      </a:r>
                      <a:r>
                        <a:rPr lang="en-US" sz="2400" dirty="0" err="1">
                          <a:latin typeface="Century Gothic" panose="020B0502020202020204" pitchFamily="34" charset="0"/>
                        </a:rPr>
                        <a:t>diberikan</a:t>
                      </a:r>
                      <a:r>
                        <a:rPr lang="en-US" sz="2400" dirty="0">
                          <a:latin typeface="Century Gothic" panose="020B0502020202020204" pitchFamily="34" charset="0"/>
                        </a:rPr>
                        <a:t> </a:t>
                      </a:r>
                      <a:r>
                        <a:rPr lang="en-US" sz="2400" dirty="0" err="1">
                          <a:latin typeface="Century Gothic" panose="020B0502020202020204" pitchFamily="34" charset="0"/>
                        </a:rPr>
                        <a:t>kepada</a:t>
                      </a:r>
                      <a:r>
                        <a:rPr lang="en-US" sz="2400" dirty="0">
                          <a:latin typeface="Century Gothic" panose="020B0502020202020204" pitchFamily="34" charset="0"/>
                        </a:rPr>
                        <a:t> </a:t>
                      </a:r>
                      <a:r>
                        <a:rPr lang="en-US" sz="2400" dirty="0" err="1">
                          <a:latin typeface="Century Gothic" panose="020B0502020202020204" pitchFamily="34" charset="0"/>
                        </a:rPr>
                        <a:t>permohonan</a:t>
                      </a:r>
                      <a:r>
                        <a:rPr lang="en-US" sz="2400" dirty="0">
                          <a:latin typeface="Century Gothic" panose="020B0502020202020204" pitchFamily="34" charset="0"/>
                        </a:rPr>
                        <a:t> </a:t>
                      </a:r>
                      <a:r>
                        <a:rPr lang="en-US" sz="2400" dirty="0" err="1">
                          <a:latin typeface="Century Gothic" panose="020B0502020202020204" pitchFamily="34" charset="0"/>
                        </a:rPr>
                        <a:t>baharu</a:t>
                      </a:r>
                      <a:r>
                        <a:rPr lang="en-US" sz="2400" dirty="0">
                          <a:latin typeface="Century Gothic" panose="020B0502020202020204" pitchFamily="34" charset="0"/>
                        </a:rPr>
                        <a:t> di Kuala Lumpur, Selangor </a:t>
                      </a:r>
                      <a:r>
                        <a:rPr lang="en-US" sz="2400" dirty="0" err="1">
                          <a:latin typeface="Century Gothic" panose="020B0502020202020204" pitchFamily="34" charset="0"/>
                        </a:rPr>
                        <a:t>dan</a:t>
                      </a:r>
                      <a:r>
                        <a:rPr lang="en-US" sz="2400" dirty="0">
                          <a:latin typeface="Century Gothic" panose="020B0502020202020204" pitchFamily="34" charset="0"/>
                        </a:rPr>
                        <a:t> Sarawak,</a:t>
                      </a:r>
                    </a:p>
                  </a:txBody>
                  <a:tcPr/>
                </a:tc>
                <a:extLst>
                  <a:ext uri="{0D108BD9-81ED-4DB2-BD59-A6C34878D82A}">
                    <a16:rowId xmlns:a16="http://schemas.microsoft.com/office/drawing/2014/main" val="10003"/>
                  </a:ext>
                </a:extLst>
              </a:tr>
              <a:tr h="1086396">
                <a:tc>
                  <a:txBody>
                    <a:bodyPr/>
                    <a:lstStyle/>
                    <a:p>
                      <a:pPr algn="ctr"/>
                      <a:r>
                        <a:rPr lang="en-US" sz="2400" dirty="0">
                          <a:latin typeface="Century Gothic" panose="020B0502020202020204" pitchFamily="34" charset="0"/>
                        </a:rPr>
                        <a:t>4.</a:t>
                      </a:r>
                    </a:p>
                  </a:txBody>
                  <a:tcPr/>
                </a:tc>
                <a:tc>
                  <a:txBody>
                    <a:bodyPr/>
                    <a:lstStyle/>
                    <a:p>
                      <a:pPr algn="just"/>
                      <a:r>
                        <a:rPr lang="en-US" sz="2400" dirty="0" err="1">
                          <a:latin typeface="Century Gothic" panose="020B0502020202020204" pitchFamily="34" charset="0"/>
                        </a:rPr>
                        <a:t>Sebarang</a:t>
                      </a:r>
                      <a:r>
                        <a:rPr lang="en-US" sz="2400" dirty="0">
                          <a:latin typeface="Century Gothic" panose="020B0502020202020204" pitchFamily="34" charset="0"/>
                        </a:rPr>
                        <a:t> </a:t>
                      </a:r>
                      <a:r>
                        <a:rPr lang="en-US" sz="2400" dirty="0" err="1">
                          <a:latin typeface="Century Gothic" panose="020B0502020202020204" pitchFamily="34" charset="0"/>
                        </a:rPr>
                        <a:t>masalah</a:t>
                      </a:r>
                      <a:r>
                        <a:rPr lang="en-US" sz="2400" baseline="0" dirty="0">
                          <a:latin typeface="Century Gothic" panose="020B0502020202020204" pitchFamily="34" charset="0"/>
                        </a:rPr>
                        <a:t> yang di </a:t>
                      </a:r>
                      <a:r>
                        <a:rPr lang="en-US" sz="2400" baseline="0" dirty="0" err="1">
                          <a:latin typeface="Century Gothic" panose="020B0502020202020204" pitchFamily="34" charset="0"/>
                        </a:rPr>
                        <a:t>hadapi</a:t>
                      </a:r>
                      <a:r>
                        <a:rPr lang="en-US" sz="2400" baseline="0" dirty="0">
                          <a:latin typeface="Century Gothic" panose="020B0502020202020204" pitchFamily="34" charset="0"/>
                        </a:rPr>
                        <a:t> yang </a:t>
                      </a:r>
                      <a:r>
                        <a:rPr lang="en-US" sz="2400" baseline="0" dirty="0" err="1">
                          <a:latin typeface="Century Gothic" panose="020B0502020202020204" pitchFamily="34" charset="0"/>
                        </a:rPr>
                        <a:t>mungkin</a:t>
                      </a:r>
                      <a:r>
                        <a:rPr lang="en-US" sz="2400" baseline="0" dirty="0">
                          <a:latin typeface="Century Gothic" panose="020B0502020202020204" pitchFamily="34" charset="0"/>
                        </a:rPr>
                        <a:t> </a:t>
                      </a:r>
                      <a:r>
                        <a:rPr lang="en-US" sz="2400" baseline="0" dirty="0" err="1">
                          <a:latin typeface="Century Gothic" panose="020B0502020202020204" pitchFamily="34" charset="0"/>
                        </a:rPr>
                        <a:t>menyebabkan</a:t>
                      </a:r>
                      <a:r>
                        <a:rPr lang="en-US" sz="2400" baseline="0" dirty="0">
                          <a:latin typeface="Century Gothic" panose="020B0502020202020204" pitchFamily="34" charset="0"/>
                        </a:rPr>
                        <a:t> </a:t>
                      </a:r>
                      <a:r>
                        <a:rPr lang="en-US" sz="2400" baseline="0" dirty="0" err="1">
                          <a:latin typeface="Century Gothic" panose="020B0502020202020204" pitchFamily="34" charset="0"/>
                        </a:rPr>
                        <a:t>kelewatan</a:t>
                      </a:r>
                      <a:r>
                        <a:rPr lang="en-US" sz="2400" baseline="0" dirty="0">
                          <a:latin typeface="Century Gothic" panose="020B0502020202020204" pitchFamily="34" charset="0"/>
                        </a:rPr>
                        <a:t> </a:t>
                      </a:r>
                      <a:r>
                        <a:rPr lang="en-US" sz="2400" baseline="0" dirty="0" err="1">
                          <a:latin typeface="Century Gothic" panose="020B0502020202020204" pitchFamily="34" charset="0"/>
                        </a:rPr>
                        <a:t>dari</a:t>
                      </a:r>
                      <a:r>
                        <a:rPr lang="en-US" sz="2400" baseline="0" dirty="0">
                          <a:latin typeface="Century Gothic" panose="020B0502020202020204" pitchFamily="34" charset="0"/>
                        </a:rPr>
                        <a:t> </a:t>
                      </a:r>
                      <a:r>
                        <a:rPr lang="en-US" sz="2400" baseline="0" dirty="0" err="1">
                          <a:latin typeface="Century Gothic" panose="020B0502020202020204" pitchFamily="34" charset="0"/>
                        </a:rPr>
                        <a:t>jadual</a:t>
                      </a:r>
                      <a:r>
                        <a:rPr lang="en-US" sz="2400" baseline="0" dirty="0">
                          <a:latin typeface="Century Gothic" panose="020B0502020202020204" pitchFamily="34" charset="0"/>
                        </a:rPr>
                        <a:t> yang di </a:t>
                      </a:r>
                      <a:r>
                        <a:rPr lang="en-US" sz="2400" baseline="0" dirty="0" err="1">
                          <a:latin typeface="Century Gothic" panose="020B0502020202020204" pitchFamily="34" charset="0"/>
                        </a:rPr>
                        <a:t>tetapkan</a:t>
                      </a:r>
                      <a:r>
                        <a:rPr lang="en-US" sz="2400" baseline="0" dirty="0">
                          <a:latin typeface="Century Gothic" panose="020B0502020202020204" pitchFamily="34" charset="0"/>
                        </a:rPr>
                        <a:t> </a:t>
                      </a:r>
                      <a:r>
                        <a:rPr lang="en-US" sz="2400" baseline="0" dirty="0" err="1">
                          <a:latin typeface="Century Gothic" panose="020B0502020202020204" pitchFamily="34" charset="0"/>
                        </a:rPr>
                        <a:t>akan</a:t>
                      </a:r>
                      <a:r>
                        <a:rPr lang="en-US" sz="2400" baseline="0" dirty="0">
                          <a:latin typeface="Century Gothic" panose="020B0502020202020204" pitchFamily="34" charset="0"/>
                        </a:rPr>
                        <a:t> di </a:t>
                      </a:r>
                      <a:r>
                        <a:rPr lang="en-US" sz="2400" baseline="0" dirty="0" err="1">
                          <a:latin typeface="Century Gothic" panose="020B0502020202020204" pitchFamily="34" charset="0"/>
                        </a:rPr>
                        <a:t>maklumkan</a:t>
                      </a:r>
                      <a:r>
                        <a:rPr lang="en-US" sz="2400" baseline="0" dirty="0">
                          <a:latin typeface="Century Gothic" panose="020B0502020202020204" pitchFamily="34" charset="0"/>
                        </a:rPr>
                        <a:t> </a:t>
                      </a:r>
                      <a:r>
                        <a:rPr lang="en-US" sz="2400" baseline="0" dirty="0" err="1">
                          <a:latin typeface="Century Gothic" panose="020B0502020202020204" pitchFamily="34" charset="0"/>
                        </a:rPr>
                        <a:t>kepada</a:t>
                      </a:r>
                      <a:r>
                        <a:rPr lang="en-US" sz="2400" baseline="0" dirty="0">
                          <a:latin typeface="Century Gothic" panose="020B0502020202020204" pitchFamily="34" charset="0"/>
                        </a:rPr>
                        <a:t> ABC </a:t>
                      </a:r>
                      <a:r>
                        <a:rPr lang="en-US" sz="2400" baseline="0" dirty="0" err="1">
                          <a:latin typeface="Century Gothic" panose="020B0502020202020204" pitchFamily="34" charset="0"/>
                        </a:rPr>
                        <a:t>dengan</a:t>
                      </a:r>
                      <a:r>
                        <a:rPr lang="en-US" sz="2400" baseline="0" dirty="0">
                          <a:latin typeface="Century Gothic" panose="020B0502020202020204" pitchFamily="34" charset="0"/>
                        </a:rPr>
                        <a:t> </a:t>
                      </a:r>
                      <a:r>
                        <a:rPr lang="en-US" sz="2400" baseline="0" dirty="0" err="1">
                          <a:latin typeface="Century Gothic" panose="020B0502020202020204" pitchFamily="34" charset="0"/>
                        </a:rPr>
                        <a:t>segera</a:t>
                      </a:r>
                      <a:r>
                        <a:rPr lang="en-US" sz="2400" baseline="0" dirty="0">
                          <a:latin typeface="Century Gothic" panose="020B0502020202020204" pitchFamily="34" charset="0"/>
                        </a:rPr>
                        <a:t>,</a:t>
                      </a:r>
                      <a:endParaRPr lang="en-US" sz="2400" dirty="0">
                        <a:latin typeface="Century Gothic" panose="020B0502020202020204" pitchFamily="34"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32626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endParaRPr lang="en-MY" sz="2400" dirty="0">
              <a:latin typeface="Century Gothic" panose="020B0502020202020204" pitchFamily="34" charset="0"/>
            </a:endParaRPr>
          </a:p>
          <a:p>
            <a:pPr marL="0" indent="0">
              <a:buFont typeface="Arial" pitchFamily="34" charset="0"/>
              <a:buNone/>
            </a:pPr>
            <a:endParaRPr lang="en-MY" dirty="0"/>
          </a:p>
          <a:p>
            <a:pPr marL="0" indent="0" algn="just">
              <a:buNone/>
            </a:pPr>
            <a:endParaRPr lang="en-MY" dirty="0"/>
          </a:p>
          <a:p>
            <a:pPr algn="just"/>
            <a:endParaRPr lang="en-MY" dirty="0"/>
          </a:p>
        </p:txBody>
      </p:sp>
      <p:sp>
        <p:nvSpPr>
          <p:cNvPr id="9" name="Content Placeholder 2"/>
          <p:cNvSpPr txBox="1">
            <a:spLocks/>
          </p:cNvSpPr>
          <p:nvPr/>
        </p:nvSpPr>
        <p:spPr>
          <a:xfrm>
            <a:off x="539552" y="692696"/>
            <a:ext cx="10734872" cy="755104"/>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en-MY" sz="2700" dirty="0">
                <a:latin typeface="Century Gothic" panose="020B0502020202020204" pitchFamily="34" charset="0"/>
              </a:rPr>
              <a:t>4. PENDEKATAN METODOLOGI PENGAUDITAN</a:t>
            </a:r>
          </a:p>
          <a:p>
            <a:endParaRPr lang="en-MY" sz="2700" dirty="0"/>
          </a:p>
        </p:txBody>
      </p:sp>
      <p:graphicFrame>
        <p:nvGraphicFramePr>
          <p:cNvPr id="5" name="Table 4"/>
          <p:cNvGraphicFramePr>
            <a:graphicFrameLocks noGrp="1"/>
          </p:cNvGraphicFramePr>
          <p:nvPr>
            <p:extLst>
              <p:ext uri="{D42A27DB-BD31-4B8C-83A1-F6EECF244321}">
                <p14:modId xmlns:p14="http://schemas.microsoft.com/office/powerpoint/2010/main" val="2632637656"/>
              </p:ext>
            </p:extLst>
          </p:nvPr>
        </p:nvGraphicFramePr>
        <p:xfrm>
          <a:off x="762000" y="2103120"/>
          <a:ext cx="10285412" cy="4114800"/>
        </p:xfrm>
        <a:graphic>
          <a:graphicData uri="http://schemas.openxmlformats.org/drawingml/2006/table">
            <a:tbl>
              <a:tblPr firstRow="1" bandRow="1">
                <a:tableStyleId>{5C22544A-7EE6-4342-B048-85BDC9FD1C3A}</a:tableStyleId>
              </a:tblPr>
              <a:tblGrid>
                <a:gridCol w="608600">
                  <a:extLst>
                    <a:ext uri="{9D8B030D-6E8A-4147-A177-3AD203B41FA5}">
                      <a16:colId xmlns:a16="http://schemas.microsoft.com/office/drawing/2014/main" val="20000"/>
                    </a:ext>
                  </a:extLst>
                </a:gridCol>
                <a:gridCol w="9676812">
                  <a:extLst>
                    <a:ext uri="{9D8B030D-6E8A-4147-A177-3AD203B41FA5}">
                      <a16:colId xmlns:a16="http://schemas.microsoft.com/office/drawing/2014/main" val="20001"/>
                    </a:ext>
                  </a:extLst>
                </a:gridCol>
              </a:tblGrid>
              <a:tr h="448310">
                <a:tc>
                  <a:txBody>
                    <a:bodyPr/>
                    <a:lstStyle/>
                    <a:p>
                      <a:r>
                        <a:rPr lang="en-US" sz="2400" dirty="0" err="1">
                          <a:latin typeface="Century Gothic" panose="020B0502020202020204" pitchFamily="34" charset="0"/>
                        </a:rPr>
                        <a:t>Bil</a:t>
                      </a:r>
                      <a:endParaRPr lang="en-US" sz="2400" dirty="0">
                        <a:latin typeface="Century Gothic" panose="020B0502020202020204" pitchFamily="34" charset="0"/>
                      </a:endParaRPr>
                    </a:p>
                  </a:txBody>
                  <a:tcPr/>
                </a:tc>
                <a:tc>
                  <a:txBody>
                    <a:bodyPr/>
                    <a:lstStyle/>
                    <a:p>
                      <a:pPr algn="ctr"/>
                      <a:r>
                        <a:rPr lang="en-US" sz="2400" dirty="0" err="1">
                          <a:latin typeface="Century Gothic" panose="020B0502020202020204" pitchFamily="34" charset="0"/>
                        </a:rPr>
                        <a:t>Perkara</a:t>
                      </a:r>
                      <a:endParaRPr lang="en-US" sz="2400" dirty="0">
                        <a:latin typeface="Century Gothic" panose="020B0502020202020204" pitchFamily="34" charset="0"/>
                      </a:endParaRPr>
                    </a:p>
                  </a:txBody>
                  <a:tcPr/>
                </a:tc>
                <a:extLst>
                  <a:ext uri="{0D108BD9-81ED-4DB2-BD59-A6C34878D82A}">
                    <a16:rowId xmlns:a16="http://schemas.microsoft.com/office/drawing/2014/main" val="10000"/>
                  </a:ext>
                </a:extLst>
              </a:tr>
              <a:tr h="542967">
                <a:tc>
                  <a:txBody>
                    <a:bodyPr/>
                    <a:lstStyle/>
                    <a:p>
                      <a:pPr algn="ctr"/>
                      <a:r>
                        <a:rPr lang="en-US" sz="2400" dirty="0">
                          <a:latin typeface="Century Gothic" panose="020B0502020202020204" pitchFamily="34" charset="0"/>
                        </a:rPr>
                        <a:t>5.</a:t>
                      </a:r>
                    </a:p>
                  </a:txBody>
                  <a:tcPr/>
                </a:tc>
                <a:tc>
                  <a:txBody>
                    <a:bodyPr/>
                    <a:lstStyle/>
                    <a:p>
                      <a:pPr algn="just"/>
                      <a:r>
                        <a:rPr lang="en-US" sz="2400" dirty="0" err="1">
                          <a:latin typeface="Century Gothic" panose="020B0502020202020204" pitchFamily="34" charset="0"/>
                        </a:rPr>
                        <a:t>Perbincangan</a:t>
                      </a:r>
                      <a:r>
                        <a:rPr lang="en-US" sz="2400" dirty="0">
                          <a:latin typeface="Century Gothic" panose="020B0502020202020204" pitchFamily="34" charset="0"/>
                        </a:rPr>
                        <a:t> </a:t>
                      </a:r>
                      <a:r>
                        <a:rPr lang="en-US" sz="2400" dirty="0" err="1">
                          <a:latin typeface="Century Gothic" panose="020B0502020202020204" pitchFamily="34" charset="0"/>
                        </a:rPr>
                        <a:t>dari</a:t>
                      </a:r>
                      <a:r>
                        <a:rPr lang="en-US" sz="2400" dirty="0">
                          <a:latin typeface="Century Gothic" panose="020B0502020202020204" pitchFamily="34" charset="0"/>
                        </a:rPr>
                        <a:t> masa </a:t>
                      </a:r>
                      <a:r>
                        <a:rPr lang="en-US" sz="2400" dirty="0" err="1">
                          <a:latin typeface="Century Gothic" panose="020B0502020202020204" pitchFamily="34" charset="0"/>
                        </a:rPr>
                        <a:t>ke</a:t>
                      </a:r>
                      <a:r>
                        <a:rPr lang="en-US" sz="2400" dirty="0">
                          <a:latin typeface="Century Gothic" panose="020B0502020202020204" pitchFamily="34" charset="0"/>
                        </a:rPr>
                        <a:t> </a:t>
                      </a:r>
                      <a:r>
                        <a:rPr lang="en-US" sz="2400" dirty="0" err="1">
                          <a:latin typeface="Century Gothic" panose="020B0502020202020204" pitchFamily="34" charset="0"/>
                        </a:rPr>
                        <a:t>semasa</a:t>
                      </a:r>
                      <a:r>
                        <a:rPr lang="en-US" sz="2400" dirty="0">
                          <a:latin typeface="Century Gothic" panose="020B0502020202020204" pitchFamily="34" charset="0"/>
                        </a:rPr>
                        <a:t> </a:t>
                      </a:r>
                      <a:r>
                        <a:rPr lang="en-US" sz="2400" dirty="0" err="1">
                          <a:latin typeface="Century Gothic" panose="020B0502020202020204" pitchFamily="34" charset="0"/>
                        </a:rPr>
                        <a:t>dengan</a:t>
                      </a:r>
                      <a:r>
                        <a:rPr lang="en-US" sz="2400" dirty="0">
                          <a:latin typeface="Century Gothic" panose="020B0502020202020204" pitchFamily="34" charset="0"/>
                        </a:rPr>
                        <a:t> MITI </a:t>
                      </a:r>
                      <a:r>
                        <a:rPr lang="en-US" sz="2400" dirty="0" err="1">
                          <a:latin typeface="Century Gothic" panose="020B0502020202020204" pitchFamily="34" charset="0"/>
                        </a:rPr>
                        <a:t>untuk</a:t>
                      </a:r>
                      <a:r>
                        <a:rPr lang="en-US" sz="2400" dirty="0">
                          <a:latin typeface="Century Gothic" panose="020B0502020202020204" pitchFamily="34" charset="0"/>
                        </a:rPr>
                        <a:t> </a:t>
                      </a:r>
                      <a:r>
                        <a:rPr lang="en-US" sz="2400" dirty="0" err="1">
                          <a:latin typeface="Century Gothic" panose="020B0502020202020204" pitchFamily="34" charset="0"/>
                        </a:rPr>
                        <a:t>menjelaskan</a:t>
                      </a:r>
                      <a:r>
                        <a:rPr lang="en-US" sz="2400" dirty="0">
                          <a:latin typeface="Century Gothic" panose="020B0502020202020204" pitchFamily="34" charset="0"/>
                        </a:rPr>
                        <a:t> </a:t>
                      </a:r>
                      <a:r>
                        <a:rPr lang="en-US" sz="2400" dirty="0" err="1">
                          <a:latin typeface="Century Gothic" panose="020B0502020202020204" pitchFamily="34" charset="0"/>
                        </a:rPr>
                        <a:t>perkara-perkara</a:t>
                      </a:r>
                      <a:r>
                        <a:rPr lang="en-US" sz="2400" dirty="0">
                          <a:latin typeface="Century Gothic" panose="020B0502020202020204" pitchFamily="34" charset="0"/>
                        </a:rPr>
                        <a:t> yang </a:t>
                      </a:r>
                      <a:r>
                        <a:rPr lang="en-US" sz="2400" dirty="0" err="1">
                          <a:latin typeface="Century Gothic" panose="020B0502020202020204" pitchFamily="34" charset="0"/>
                        </a:rPr>
                        <a:t>penting</a:t>
                      </a:r>
                      <a:r>
                        <a:rPr lang="en-US" sz="2400" dirty="0">
                          <a:latin typeface="Century Gothic" panose="020B0502020202020204" pitchFamily="34" charset="0"/>
                        </a:rPr>
                        <a:t>, </a:t>
                      </a:r>
                      <a:r>
                        <a:rPr lang="en-US" sz="2400" dirty="0" err="1">
                          <a:latin typeface="Century Gothic" panose="020B0502020202020204" pitchFamily="34" charset="0"/>
                        </a:rPr>
                        <a:t>jika</a:t>
                      </a:r>
                      <a:r>
                        <a:rPr lang="en-US" sz="2400" dirty="0">
                          <a:latin typeface="Century Gothic" panose="020B0502020202020204" pitchFamily="34" charset="0"/>
                        </a:rPr>
                        <a:t> </a:t>
                      </a:r>
                      <a:r>
                        <a:rPr lang="en-US" sz="2400" dirty="0" err="1">
                          <a:latin typeface="Century Gothic" panose="020B0502020202020204" pitchFamily="34" charset="0"/>
                        </a:rPr>
                        <a:t>perlu</a:t>
                      </a:r>
                      <a:r>
                        <a:rPr lang="en-US" sz="2400" dirty="0">
                          <a:latin typeface="Century Gothic" panose="020B0502020202020204" pitchFamily="34" charset="0"/>
                        </a:rPr>
                        <a:t>,</a:t>
                      </a:r>
                    </a:p>
                  </a:txBody>
                  <a:tcPr/>
                </a:tc>
                <a:extLst>
                  <a:ext uri="{0D108BD9-81ED-4DB2-BD59-A6C34878D82A}">
                    <a16:rowId xmlns:a16="http://schemas.microsoft.com/office/drawing/2014/main" val="10001"/>
                  </a:ext>
                </a:extLst>
              </a:tr>
              <a:tr h="314350">
                <a:tc>
                  <a:txBody>
                    <a:bodyPr/>
                    <a:lstStyle/>
                    <a:p>
                      <a:pPr algn="ctr"/>
                      <a:r>
                        <a:rPr lang="en-US" sz="2400" dirty="0">
                          <a:latin typeface="Century Gothic" panose="020B0502020202020204" pitchFamily="34" charset="0"/>
                        </a:rPr>
                        <a:t>6.</a:t>
                      </a:r>
                    </a:p>
                  </a:txBody>
                  <a:tcPr/>
                </a:tc>
                <a:tc>
                  <a:txBody>
                    <a:bodyPr/>
                    <a:lstStyle/>
                    <a:p>
                      <a:pPr algn="just"/>
                      <a:r>
                        <a:rPr lang="en-US" sz="2400" dirty="0" err="1">
                          <a:latin typeface="Century Gothic" panose="020B0502020202020204" pitchFamily="34" charset="0"/>
                        </a:rPr>
                        <a:t>Pengesahan</a:t>
                      </a:r>
                      <a:r>
                        <a:rPr lang="en-US" sz="2400" dirty="0">
                          <a:latin typeface="Century Gothic" panose="020B0502020202020204" pitchFamily="34" charset="0"/>
                        </a:rPr>
                        <a:t> </a:t>
                      </a:r>
                      <a:r>
                        <a:rPr lang="en-US" sz="2400" dirty="0" err="1">
                          <a:latin typeface="Century Gothic" panose="020B0502020202020204" pitchFamily="34" charset="0"/>
                        </a:rPr>
                        <a:t>dari</a:t>
                      </a:r>
                      <a:r>
                        <a:rPr lang="en-US" sz="2400" dirty="0">
                          <a:latin typeface="Century Gothic" panose="020B0502020202020204" pitchFamily="34" charset="0"/>
                        </a:rPr>
                        <a:t> </a:t>
                      </a:r>
                      <a:r>
                        <a:rPr lang="en-US" sz="2400" dirty="0" err="1">
                          <a:latin typeface="Century Gothic" panose="020B0502020202020204" pitchFamily="34" charset="0"/>
                        </a:rPr>
                        <a:t>pihak</a:t>
                      </a:r>
                      <a:r>
                        <a:rPr lang="en-US" sz="2400" dirty="0">
                          <a:latin typeface="Century Gothic" panose="020B0502020202020204" pitchFamily="34" charset="0"/>
                        </a:rPr>
                        <a:t> </a:t>
                      </a:r>
                      <a:r>
                        <a:rPr lang="en-US" sz="2400" dirty="0" err="1">
                          <a:latin typeface="Century Gothic" panose="020B0502020202020204" pitchFamily="34" charset="0"/>
                        </a:rPr>
                        <a:t>ketiga</a:t>
                      </a:r>
                      <a:r>
                        <a:rPr lang="en-US" sz="2400" dirty="0">
                          <a:latin typeface="Century Gothic" panose="020B0502020202020204" pitchFamily="34" charset="0"/>
                        </a:rPr>
                        <a:t> </a:t>
                      </a:r>
                      <a:r>
                        <a:rPr lang="en-US" sz="2400" dirty="0" err="1">
                          <a:latin typeface="Century Gothic" panose="020B0502020202020204" pitchFamily="34" charset="0"/>
                        </a:rPr>
                        <a:t>akan</a:t>
                      </a:r>
                      <a:r>
                        <a:rPr lang="en-US" sz="2400" dirty="0">
                          <a:latin typeface="Century Gothic" panose="020B0502020202020204" pitchFamily="34" charset="0"/>
                        </a:rPr>
                        <a:t> </a:t>
                      </a:r>
                      <a:r>
                        <a:rPr lang="en-US" sz="2400" dirty="0" err="1">
                          <a:latin typeface="Century Gothic" panose="020B0502020202020204" pitchFamily="34" charset="0"/>
                        </a:rPr>
                        <a:t>diperolehi</a:t>
                      </a:r>
                      <a:r>
                        <a:rPr lang="en-US" sz="2400" dirty="0">
                          <a:latin typeface="Century Gothic" panose="020B0502020202020204" pitchFamily="34" charset="0"/>
                        </a:rPr>
                        <a:t>,</a:t>
                      </a:r>
                      <a:r>
                        <a:rPr lang="en-US" sz="2400" baseline="0" dirty="0">
                          <a:latin typeface="Century Gothic" panose="020B0502020202020204" pitchFamily="34" charset="0"/>
                        </a:rPr>
                        <a:t> </a:t>
                      </a:r>
                      <a:r>
                        <a:rPr lang="en-US" sz="2400" baseline="0" dirty="0" err="1">
                          <a:latin typeface="Century Gothic" panose="020B0502020202020204" pitchFamily="34" charset="0"/>
                        </a:rPr>
                        <a:t>jika</a:t>
                      </a:r>
                      <a:r>
                        <a:rPr lang="en-US" sz="2400" baseline="0" dirty="0">
                          <a:latin typeface="Century Gothic" panose="020B0502020202020204" pitchFamily="34" charset="0"/>
                        </a:rPr>
                        <a:t> </a:t>
                      </a:r>
                      <a:r>
                        <a:rPr lang="en-US" sz="2400" baseline="0" dirty="0" err="1">
                          <a:latin typeface="Century Gothic" panose="020B0502020202020204" pitchFamily="34" charset="0"/>
                        </a:rPr>
                        <a:t>sekiranya</a:t>
                      </a:r>
                      <a:r>
                        <a:rPr lang="en-US" sz="2400" baseline="0" dirty="0">
                          <a:latin typeface="Century Gothic" panose="020B0502020202020204" pitchFamily="34" charset="0"/>
                        </a:rPr>
                        <a:t> </a:t>
                      </a:r>
                      <a:r>
                        <a:rPr lang="en-US" sz="2400" baseline="0" dirty="0" err="1">
                          <a:latin typeface="Century Gothic" panose="020B0502020202020204" pitchFamily="34" charset="0"/>
                        </a:rPr>
                        <a:t>perlu</a:t>
                      </a:r>
                      <a:r>
                        <a:rPr lang="en-US" sz="2400" baseline="0" dirty="0">
                          <a:latin typeface="Century Gothic" panose="020B0502020202020204" pitchFamily="34" charset="0"/>
                        </a:rPr>
                        <a:t>,</a:t>
                      </a:r>
                      <a:endParaRPr lang="en-US" sz="2400" dirty="0">
                        <a:latin typeface="Century Gothic" panose="020B0502020202020204" pitchFamily="34" charset="0"/>
                      </a:endParaRPr>
                    </a:p>
                  </a:txBody>
                  <a:tcPr/>
                </a:tc>
                <a:extLst>
                  <a:ext uri="{0D108BD9-81ED-4DB2-BD59-A6C34878D82A}">
                    <a16:rowId xmlns:a16="http://schemas.microsoft.com/office/drawing/2014/main" val="10002"/>
                  </a:ext>
                </a:extLst>
              </a:tr>
              <a:tr h="542967">
                <a:tc>
                  <a:txBody>
                    <a:bodyPr/>
                    <a:lstStyle/>
                    <a:p>
                      <a:pPr algn="ctr"/>
                      <a:r>
                        <a:rPr lang="en-US" sz="2400" dirty="0">
                          <a:latin typeface="Century Gothic" panose="020B0502020202020204" pitchFamily="34" charset="0"/>
                        </a:rPr>
                        <a:t>7. </a:t>
                      </a:r>
                    </a:p>
                  </a:txBody>
                  <a:tcPr/>
                </a:tc>
                <a:tc>
                  <a:txBody>
                    <a:bodyPr/>
                    <a:lstStyle/>
                    <a:p>
                      <a:pPr algn="just"/>
                      <a:r>
                        <a:rPr lang="en-US" sz="2400" dirty="0" err="1">
                          <a:latin typeface="Century Gothic" panose="020B0502020202020204" pitchFamily="34" charset="0"/>
                        </a:rPr>
                        <a:t>Memastikan</a:t>
                      </a:r>
                      <a:r>
                        <a:rPr lang="en-US" sz="2400" dirty="0">
                          <a:latin typeface="Century Gothic" panose="020B0502020202020204" pitchFamily="34" charset="0"/>
                        </a:rPr>
                        <a:t> </a:t>
                      </a:r>
                      <a:r>
                        <a:rPr lang="en-US" sz="2400" dirty="0" err="1">
                          <a:latin typeface="Century Gothic" panose="020B0502020202020204" pitchFamily="34" charset="0"/>
                        </a:rPr>
                        <a:t>semua</a:t>
                      </a:r>
                      <a:r>
                        <a:rPr lang="en-US" sz="2400" dirty="0">
                          <a:latin typeface="Century Gothic" panose="020B0502020202020204" pitchFamily="34" charset="0"/>
                        </a:rPr>
                        <a:t> </a:t>
                      </a:r>
                      <a:r>
                        <a:rPr lang="en-US" sz="2400" dirty="0" err="1">
                          <a:latin typeface="Century Gothic" panose="020B0502020202020204" pitchFamily="34" charset="0"/>
                        </a:rPr>
                        <a:t>jadual</a:t>
                      </a:r>
                      <a:r>
                        <a:rPr lang="en-US" sz="2400" dirty="0">
                          <a:latin typeface="Century Gothic" panose="020B0502020202020204" pitchFamily="34" charset="0"/>
                        </a:rPr>
                        <a:t> </a:t>
                      </a:r>
                      <a:r>
                        <a:rPr lang="en-US" sz="2400" dirty="0" err="1">
                          <a:latin typeface="Century Gothic" panose="020B0502020202020204" pitchFamily="34" charset="0"/>
                        </a:rPr>
                        <a:t>lawatan</a:t>
                      </a:r>
                      <a:r>
                        <a:rPr lang="en-US" sz="2400" dirty="0">
                          <a:latin typeface="Century Gothic" panose="020B0502020202020204" pitchFamily="34" charset="0"/>
                        </a:rPr>
                        <a:t> </a:t>
                      </a:r>
                      <a:r>
                        <a:rPr lang="en-US" sz="2400" dirty="0" err="1">
                          <a:latin typeface="Century Gothic" panose="020B0502020202020204" pitchFamily="34" charset="0"/>
                        </a:rPr>
                        <a:t>verifikasi</a:t>
                      </a:r>
                      <a:r>
                        <a:rPr lang="en-US" sz="2400" dirty="0">
                          <a:latin typeface="Century Gothic" panose="020B0502020202020204" pitchFamily="34" charset="0"/>
                        </a:rPr>
                        <a:t> </a:t>
                      </a:r>
                      <a:r>
                        <a:rPr lang="en-US" sz="2400" dirty="0" err="1">
                          <a:latin typeface="Century Gothic" panose="020B0502020202020204" pitchFamily="34" charset="0"/>
                        </a:rPr>
                        <a:t>dan</a:t>
                      </a:r>
                      <a:r>
                        <a:rPr lang="en-US" sz="2400" dirty="0">
                          <a:latin typeface="Century Gothic" panose="020B0502020202020204" pitchFamily="34" charset="0"/>
                        </a:rPr>
                        <a:t> </a:t>
                      </a:r>
                      <a:r>
                        <a:rPr lang="en-US" sz="2400" dirty="0" err="1">
                          <a:latin typeface="Century Gothic" panose="020B0502020202020204" pitchFamily="34" charset="0"/>
                        </a:rPr>
                        <a:t>laporan-laporan</a:t>
                      </a:r>
                      <a:r>
                        <a:rPr lang="en-US" sz="2400" dirty="0">
                          <a:latin typeface="Century Gothic" panose="020B0502020202020204" pitchFamily="34" charset="0"/>
                        </a:rPr>
                        <a:t> yang </a:t>
                      </a:r>
                      <a:r>
                        <a:rPr lang="en-US" sz="2400" dirty="0" err="1">
                          <a:latin typeface="Century Gothic" panose="020B0502020202020204" pitchFamily="34" charset="0"/>
                        </a:rPr>
                        <a:t>perlu</a:t>
                      </a:r>
                      <a:r>
                        <a:rPr lang="en-US" sz="2400" dirty="0">
                          <a:latin typeface="Century Gothic" panose="020B0502020202020204" pitchFamily="34" charset="0"/>
                        </a:rPr>
                        <a:t> di </a:t>
                      </a:r>
                      <a:r>
                        <a:rPr lang="en-US" sz="2400" dirty="0" err="1">
                          <a:latin typeface="Century Gothic" panose="020B0502020202020204" pitchFamily="34" charset="0"/>
                        </a:rPr>
                        <a:t>buat</a:t>
                      </a:r>
                      <a:r>
                        <a:rPr lang="en-US" sz="2400" dirty="0">
                          <a:latin typeface="Century Gothic" panose="020B0502020202020204" pitchFamily="34" charset="0"/>
                        </a:rPr>
                        <a:t> </a:t>
                      </a:r>
                      <a:r>
                        <a:rPr lang="en-US" sz="2400" dirty="0" err="1">
                          <a:latin typeface="Century Gothic" panose="020B0502020202020204" pitchFamily="34" charset="0"/>
                        </a:rPr>
                        <a:t>dilaksanakan</a:t>
                      </a:r>
                      <a:r>
                        <a:rPr lang="en-US" sz="2400" baseline="0" dirty="0">
                          <a:latin typeface="Century Gothic" panose="020B0502020202020204" pitchFamily="34" charset="0"/>
                        </a:rPr>
                        <a:t> </a:t>
                      </a:r>
                      <a:r>
                        <a:rPr lang="en-US" sz="2400" baseline="0" dirty="0" err="1">
                          <a:latin typeface="Century Gothic" panose="020B0502020202020204" pitchFamily="34" charset="0"/>
                        </a:rPr>
                        <a:t>pada</a:t>
                      </a:r>
                      <a:r>
                        <a:rPr lang="en-US" sz="2400" baseline="0" dirty="0">
                          <a:latin typeface="Century Gothic" panose="020B0502020202020204" pitchFamily="34" charset="0"/>
                        </a:rPr>
                        <a:t> </a:t>
                      </a:r>
                      <a:r>
                        <a:rPr lang="en-US" sz="2400" baseline="0" dirty="0" err="1">
                          <a:latin typeface="Century Gothic" panose="020B0502020202020204" pitchFamily="34" charset="0"/>
                        </a:rPr>
                        <a:t>tarikh-tarikh</a:t>
                      </a:r>
                      <a:r>
                        <a:rPr lang="en-US" sz="2400" baseline="0" dirty="0">
                          <a:latin typeface="Century Gothic" panose="020B0502020202020204" pitchFamily="34" charset="0"/>
                        </a:rPr>
                        <a:t> yang </a:t>
                      </a:r>
                      <a:r>
                        <a:rPr lang="en-US" sz="2400" baseline="0" dirty="0" err="1">
                          <a:latin typeface="Century Gothic" panose="020B0502020202020204" pitchFamily="34" charset="0"/>
                        </a:rPr>
                        <a:t>ditetapkan</a:t>
                      </a:r>
                      <a:r>
                        <a:rPr lang="en-US" sz="2400" baseline="0" dirty="0">
                          <a:latin typeface="Century Gothic" panose="020B0502020202020204" pitchFamily="34" charset="0"/>
                        </a:rPr>
                        <a:t>,</a:t>
                      </a:r>
                      <a:endParaRPr lang="en-US" sz="2400" dirty="0">
                        <a:latin typeface="Century Gothic" panose="020B0502020202020204" pitchFamily="34" charset="0"/>
                      </a:endParaRPr>
                    </a:p>
                  </a:txBody>
                  <a:tcPr/>
                </a:tc>
                <a:extLst>
                  <a:ext uri="{0D108BD9-81ED-4DB2-BD59-A6C34878D82A}">
                    <a16:rowId xmlns:a16="http://schemas.microsoft.com/office/drawing/2014/main" val="10003"/>
                  </a:ext>
                </a:extLst>
              </a:tr>
              <a:tr h="314350">
                <a:tc>
                  <a:txBody>
                    <a:bodyPr/>
                    <a:lstStyle/>
                    <a:p>
                      <a:pPr algn="ctr"/>
                      <a:r>
                        <a:rPr lang="en-US" sz="2400" dirty="0">
                          <a:latin typeface="Century Gothic" panose="020B0502020202020204" pitchFamily="34" charset="0"/>
                        </a:rPr>
                        <a:t>8.</a:t>
                      </a:r>
                    </a:p>
                  </a:txBody>
                  <a:tcPr/>
                </a:tc>
                <a:tc>
                  <a:txBody>
                    <a:bodyPr/>
                    <a:lstStyle/>
                    <a:p>
                      <a:pPr algn="just"/>
                      <a:r>
                        <a:rPr lang="en-US" sz="2400" dirty="0" err="1">
                          <a:latin typeface="Century Gothic" panose="020B0502020202020204" pitchFamily="34" charset="0"/>
                        </a:rPr>
                        <a:t>Skop</a:t>
                      </a:r>
                      <a:r>
                        <a:rPr lang="en-US" sz="2400" dirty="0">
                          <a:latin typeface="Century Gothic" panose="020B0502020202020204" pitchFamily="34" charset="0"/>
                        </a:rPr>
                        <a:t> </a:t>
                      </a:r>
                      <a:r>
                        <a:rPr lang="en-US" sz="2400" dirty="0" err="1">
                          <a:latin typeface="Century Gothic" panose="020B0502020202020204" pitchFamily="34" charset="0"/>
                        </a:rPr>
                        <a:t>Pengauditan</a:t>
                      </a:r>
                      <a:r>
                        <a:rPr lang="en-US" sz="2400" dirty="0">
                          <a:latin typeface="Century Gothic" panose="020B0502020202020204" pitchFamily="34" charset="0"/>
                        </a:rPr>
                        <a:t> </a:t>
                      </a:r>
                      <a:r>
                        <a:rPr lang="en-US" sz="2400" dirty="0" err="1">
                          <a:latin typeface="Century Gothic" panose="020B0502020202020204" pitchFamily="34" charset="0"/>
                        </a:rPr>
                        <a:t>adalah</a:t>
                      </a:r>
                      <a:r>
                        <a:rPr lang="en-US" sz="2400" dirty="0">
                          <a:latin typeface="Century Gothic" panose="020B0502020202020204" pitchFamily="34" charset="0"/>
                        </a:rPr>
                        <a:t> </a:t>
                      </a:r>
                      <a:r>
                        <a:rPr lang="en-US" sz="2400" dirty="0" err="1">
                          <a:latin typeface="Century Gothic" panose="020B0502020202020204" pitchFamily="34" charset="0"/>
                        </a:rPr>
                        <a:t>seperti</a:t>
                      </a:r>
                      <a:r>
                        <a:rPr lang="en-US" sz="2400" dirty="0">
                          <a:latin typeface="Century Gothic" panose="020B0502020202020204" pitchFamily="34" charset="0"/>
                        </a:rPr>
                        <a:t> yang </a:t>
                      </a:r>
                      <a:r>
                        <a:rPr lang="en-US" sz="2400" dirty="0" err="1">
                          <a:latin typeface="Century Gothic" panose="020B0502020202020204" pitchFamily="34" charset="0"/>
                        </a:rPr>
                        <a:t>ditetapkan</a:t>
                      </a:r>
                      <a:r>
                        <a:rPr lang="en-US" sz="2400" dirty="0">
                          <a:latin typeface="Century Gothic" panose="020B0502020202020204" pitchFamily="34" charset="0"/>
                        </a:rPr>
                        <a:t> </a:t>
                      </a:r>
                      <a:r>
                        <a:rPr lang="en-US" sz="2400" dirty="0" err="1">
                          <a:latin typeface="Century Gothic" panose="020B0502020202020204" pitchFamily="34" charset="0"/>
                        </a:rPr>
                        <a:t>oleh</a:t>
                      </a:r>
                      <a:r>
                        <a:rPr lang="en-US" sz="2400" dirty="0">
                          <a:latin typeface="Century Gothic" panose="020B0502020202020204" pitchFamily="34" charset="0"/>
                        </a:rPr>
                        <a:t> </a:t>
                      </a:r>
                      <a:r>
                        <a:rPr lang="en-US" sz="2400" dirty="0" err="1">
                          <a:latin typeface="Century Gothic" panose="020B0502020202020204" pitchFamily="34" charset="0"/>
                        </a:rPr>
                        <a:t>pihak</a:t>
                      </a:r>
                      <a:r>
                        <a:rPr lang="en-US" sz="2400" dirty="0">
                          <a:latin typeface="Century Gothic" panose="020B0502020202020204" pitchFamily="34" charset="0"/>
                        </a:rPr>
                        <a:t> MITI.</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87387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endParaRPr lang="en-MY" sz="2400" dirty="0">
              <a:latin typeface="Century Gothic" panose="020B0502020202020204" pitchFamily="34" charset="0"/>
            </a:endParaRPr>
          </a:p>
          <a:p>
            <a:pPr marL="0" indent="0">
              <a:buFont typeface="Arial" pitchFamily="34" charset="0"/>
              <a:buNone/>
            </a:pPr>
            <a:endParaRPr lang="en-MY" dirty="0"/>
          </a:p>
          <a:p>
            <a:pPr marL="0" indent="0" algn="just">
              <a:buNone/>
            </a:pPr>
            <a:endParaRPr lang="en-MY" dirty="0"/>
          </a:p>
          <a:p>
            <a:pPr algn="just"/>
            <a:endParaRPr lang="en-MY" dirty="0"/>
          </a:p>
        </p:txBody>
      </p:sp>
      <p:sp>
        <p:nvSpPr>
          <p:cNvPr id="9" name="Content Placeholder 2"/>
          <p:cNvSpPr txBox="1">
            <a:spLocks/>
          </p:cNvSpPr>
          <p:nvPr/>
        </p:nvSpPr>
        <p:spPr>
          <a:xfrm>
            <a:off x="539552" y="692696"/>
            <a:ext cx="10734872" cy="755104"/>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en-MY" sz="2700" dirty="0">
                <a:latin typeface="Century Gothic" panose="020B0502020202020204" pitchFamily="34" charset="0"/>
              </a:rPr>
              <a:t>5. JADUAL PELAKSANAAN PROJEK</a:t>
            </a:r>
          </a:p>
          <a:p>
            <a:endParaRPr lang="en-MY" sz="2700" dirty="0"/>
          </a:p>
        </p:txBody>
      </p:sp>
      <p:graphicFrame>
        <p:nvGraphicFramePr>
          <p:cNvPr id="7" name="Content Placeholder 8"/>
          <p:cNvGraphicFramePr>
            <a:graphicFrameLocks noGrp="1"/>
          </p:cNvGraphicFramePr>
          <p:nvPr>
            <p:ph idx="1"/>
            <p:extLst>
              <p:ext uri="{D42A27DB-BD31-4B8C-83A1-F6EECF244321}">
                <p14:modId xmlns:p14="http://schemas.microsoft.com/office/powerpoint/2010/main" val="759968550"/>
              </p:ext>
            </p:extLst>
          </p:nvPr>
        </p:nvGraphicFramePr>
        <p:xfrm>
          <a:off x="1065212" y="1447800"/>
          <a:ext cx="9448796" cy="4648200"/>
        </p:xfrm>
        <a:graphic>
          <a:graphicData uri="http://schemas.openxmlformats.org/drawingml/2006/table">
            <a:tbl>
              <a:tblPr firstRow="1" bandRow="1">
                <a:tableStyleId>{21E4AEA4-8DFA-4A89-87EB-49C32662AFE0}</a:tableStyleId>
              </a:tblPr>
              <a:tblGrid>
                <a:gridCol w="507412">
                  <a:extLst>
                    <a:ext uri="{9D8B030D-6E8A-4147-A177-3AD203B41FA5}">
                      <a16:colId xmlns:a16="http://schemas.microsoft.com/office/drawing/2014/main" val="20000"/>
                    </a:ext>
                  </a:extLst>
                </a:gridCol>
                <a:gridCol w="2158266">
                  <a:extLst>
                    <a:ext uri="{9D8B030D-6E8A-4147-A177-3AD203B41FA5}">
                      <a16:colId xmlns:a16="http://schemas.microsoft.com/office/drawing/2014/main" val="20001"/>
                    </a:ext>
                  </a:extLst>
                </a:gridCol>
                <a:gridCol w="616647">
                  <a:extLst>
                    <a:ext uri="{9D8B030D-6E8A-4147-A177-3AD203B41FA5}">
                      <a16:colId xmlns:a16="http://schemas.microsoft.com/office/drawing/2014/main" val="20002"/>
                    </a:ext>
                  </a:extLst>
                </a:gridCol>
                <a:gridCol w="693728">
                  <a:extLst>
                    <a:ext uri="{9D8B030D-6E8A-4147-A177-3AD203B41FA5}">
                      <a16:colId xmlns:a16="http://schemas.microsoft.com/office/drawing/2014/main" val="20003"/>
                    </a:ext>
                  </a:extLst>
                </a:gridCol>
                <a:gridCol w="693728">
                  <a:extLst>
                    <a:ext uri="{9D8B030D-6E8A-4147-A177-3AD203B41FA5}">
                      <a16:colId xmlns:a16="http://schemas.microsoft.com/office/drawing/2014/main" val="20004"/>
                    </a:ext>
                  </a:extLst>
                </a:gridCol>
                <a:gridCol w="693728">
                  <a:extLst>
                    <a:ext uri="{9D8B030D-6E8A-4147-A177-3AD203B41FA5}">
                      <a16:colId xmlns:a16="http://schemas.microsoft.com/office/drawing/2014/main" val="20005"/>
                    </a:ext>
                  </a:extLst>
                </a:gridCol>
                <a:gridCol w="693728">
                  <a:extLst>
                    <a:ext uri="{9D8B030D-6E8A-4147-A177-3AD203B41FA5}">
                      <a16:colId xmlns:a16="http://schemas.microsoft.com/office/drawing/2014/main" val="20006"/>
                    </a:ext>
                  </a:extLst>
                </a:gridCol>
                <a:gridCol w="693728">
                  <a:extLst>
                    <a:ext uri="{9D8B030D-6E8A-4147-A177-3AD203B41FA5}">
                      <a16:colId xmlns:a16="http://schemas.microsoft.com/office/drawing/2014/main" val="20007"/>
                    </a:ext>
                  </a:extLst>
                </a:gridCol>
                <a:gridCol w="693728">
                  <a:extLst>
                    <a:ext uri="{9D8B030D-6E8A-4147-A177-3AD203B41FA5}">
                      <a16:colId xmlns:a16="http://schemas.microsoft.com/office/drawing/2014/main" val="20008"/>
                    </a:ext>
                  </a:extLst>
                </a:gridCol>
                <a:gridCol w="693728">
                  <a:extLst>
                    <a:ext uri="{9D8B030D-6E8A-4147-A177-3AD203B41FA5}">
                      <a16:colId xmlns:a16="http://schemas.microsoft.com/office/drawing/2014/main" val="20009"/>
                    </a:ext>
                  </a:extLst>
                </a:gridCol>
                <a:gridCol w="693728">
                  <a:extLst>
                    <a:ext uri="{9D8B030D-6E8A-4147-A177-3AD203B41FA5}">
                      <a16:colId xmlns:a16="http://schemas.microsoft.com/office/drawing/2014/main" val="20010"/>
                    </a:ext>
                  </a:extLst>
                </a:gridCol>
                <a:gridCol w="616647">
                  <a:extLst>
                    <a:ext uri="{9D8B030D-6E8A-4147-A177-3AD203B41FA5}">
                      <a16:colId xmlns:a16="http://schemas.microsoft.com/office/drawing/2014/main" val="20011"/>
                    </a:ext>
                  </a:extLst>
                </a:gridCol>
              </a:tblGrid>
              <a:tr h="593332">
                <a:tc>
                  <a:txBody>
                    <a:bodyPr/>
                    <a:lstStyle/>
                    <a:p>
                      <a:pPr algn="ctr"/>
                      <a:r>
                        <a:rPr lang="en-US" sz="1200" b="1" dirty="0">
                          <a:latin typeface="Century Gothic" panose="020B0502020202020204" pitchFamily="34" charset="0"/>
                        </a:rPr>
                        <a:t>BIL.</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AKTIVITI TERPERINCI</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1</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2</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3</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4</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5</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6</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7</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8</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9</a:t>
                      </a:r>
                      <a:endParaRPr lang="en-MY" sz="1200" b="1" dirty="0">
                        <a:latin typeface="Century Gothic" panose="020B0502020202020204" pitchFamily="34" charset="0"/>
                      </a:endParaRPr>
                    </a:p>
                  </a:txBody>
                  <a:tcPr>
                    <a:solidFill>
                      <a:srgbClr val="C00000"/>
                    </a:solidFill>
                  </a:tcPr>
                </a:tc>
                <a:tc>
                  <a:txBody>
                    <a:bodyPr/>
                    <a:lstStyle/>
                    <a:p>
                      <a:pPr algn="ctr"/>
                      <a:r>
                        <a:rPr lang="en-US" sz="1200" b="1" dirty="0">
                          <a:latin typeface="Century Gothic" panose="020B0502020202020204" pitchFamily="34" charset="0"/>
                        </a:rPr>
                        <a:t>M</a:t>
                      </a:r>
                      <a:r>
                        <a:rPr lang="en-US" sz="1200" b="1" baseline="0" dirty="0">
                          <a:latin typeface="Century Gothic" panose="020B0502020202020204" pitchFamily="34" charset="0"/>
                        </a:rPr>
                        <a:t>10</a:t>
                      </a:r>
                      <a:endParaRPr lang="en-MY" sz="1200" b="1" dirty="0">
                        <a:latin typeface="Century Gothic" panose="020B0502020202020204" pitchFamily="34" charset="0"/>
                      </a:endParaRPr>
                    </a:p>
                  </a:txBody>
                  <a:tcPr>
                    <a:solidFill>
                      <a:srgbClr val="C00000"/>
                    </a:solidFill>
                  </a:tcPr>
                </a:tc>
                <a:extLst>
                  <a:ext uri="{0D108BD9-81ED-4DB2-BD59-A6C34878D82A}">
                    <a16:rowId xmlns:a16="http://schemas.microsoft.com/office/drawing/2014/main" val="10000"/>
                  </a:ext>
                </a:extLst>
              </a:tr>
              <a:tr h="755970">
                <a:tc>
                  <a:txBody>
                    <a:bodyPr/>
                    <a:lstStyle/>
                    <a:p>
                      <a:pPr algn="ctr"/>
                      <a:r>
                        <a:rPr lang="en-US" sz="1200" b="1" dirty="0">
                          <a:latin typeface="Century Gothic" panose="020B0502020202020204" pitchFamily="34" charset="0"/>
                        </a:rPr>
                        <a:t>1</a:t>
                      </a:r>
                      <a:endParaRPr lang="en-MY" sz="1200" b="1" dirty="0">
                        <a:latin typeface="Century Gothic" panose="020B0502020202020204" pitchFamily="34" charset="0"/>
                      </a:endParaRPr>
                    </a:p>
                  </a:txBody>
                  <a:tcPr/>
                </a:tc>
                <a:tc>
                  <a:txBody>
                    <a:bodyPr/>
                    <a:lstStyle/>
                    <a:p>
                      <a:pPr algn="l"/>
                      <a:r>
                        <a:rPr lang="en-MY" sz="1200" b="1" dirty="0" err="1">
                          <a:latin typeface="Century Gothic" panose="020B0502020202020204" pitchFamily="34" charset="0"/>
                        </a:rPr>
                        <a:t>Perbincangan</a:t>
                      </a:r>
                      <a:r>
                        <a:rPr lang="en-MY" sz="1200" b="1" dirty="0">
                          <a:latin typeface="Century Gothic" panose="020B0502020202020204" pitchFamily="34" charset="0"/>
                        </a:rPr>
                        <a:t> </a:t>
                      </a:r>
                      <a:r>
                        <a:rPr lang="en-MY" sz="1200" b="1" dirty="0" err="1">
                          <a:latin typeface="Century Gothic" panose="020B0502020202020204" pitchFamily="34" charset="0"/>
                        </a:rPr>
                        <a:t>dengan</a:t>
                      </a:r>
                      <a:r>
                        <a:rPr lang="en-MY" sz="1200" b="1" dirty="0">
                          <a:latin typeface="Century Gothic" panose="020B0502020202020204" pitchFamily="34" charset="0"/>
                        </a:rPr>
                        <a:t> MITI &amp; </a:t>
                      </a:r>
                      <a:r>
                        <a:rPr lang="en-MY" sz="1200" b="1" dirty="0" err="1">
                          <a:latin typeface="Century Gothic" panose="020B0502020202020204" pitchFamily="34" charset="0"/>
                        </a:rPr>
                        <a:t>Perbincangan</a:t>
                      </a:r>
                      <a:r>
                        <a:rPr lang="en-MY" sz="1200" b="1" dirty="0">
                          <a:latin typeface="Century Gothic" panose="020B0502020202020204" pitchFamily="34" charset="0"/>
                        </a:rPr>
                        <a:t> Audit</a:t>
                      </a:r>
                    </a:p>
                  </a:txBody>
                  <a:tcPr/>
                </a:tc>
                <a:tc>
                  <a:txBody>
                    <a:bodyPr/>
                    <a:lstStyle/>
                    <a:p>
                      <a:pPr algn="ctr"/>
                      <a:endParaRPr lang="en-MY" sz="1000" dirty="0">
                        <a:latin typeface="Century Gothic" panose="020B0502020202020204" pitchFamily="34" charset="0"/>
                      </a:endParaRPr>
                    </a:p>
                  </a:txBody>
                  <a:tcPr>
                    <a:solidFill>
                      <a:schemeClr val="bg2"/>
                    </a:solidFill>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extLst>
                  <a:ext uri="{0D108BD9-81ED-4DB2-BD59-A6C34878D82A}">
                    <a16:rowId xmlns:a16="http://schemas.microsoft.com/office/drawing/2014/main" val="10001"/>
                  </a:ext>
                </a:extLst>
              </a:tr>
              <a:tr h="571141">
                <a:tc>
                  <a:txBody>
                    <a:bodyPr/>
                    <a:lstStyle/>
                    <a:p>
                      <a:pPr algn="ctr"/>
                      <a:r>
                        <a:rPr lang="en-US" sz="1200" b="1" dirty="0">
                          <a:latin typeface="Century Gothic" panose="020B0502020202020204" pitchFamily="34" charset="0"/>
                        </a:rPr>
                        <a:t>2</a:t>
                      </a:r>
                      <a:endParaRPr lang="en-MY" sz="1200" b="1" dirty="0">
                        <a:latin typeface="Century Gothic" panose="020B0502020202020204" pitchFamily="34" charset="0"/>
                      </a:endParaRPr>
                    </a:p>
                  </a:txBody>
                  <a:tcPr/>
                </a:tc>
                <a:tc>
                  <a:txBody>
                    <a:bodyPr/>
                    <a:lstStyle/>
                    <a:p>
                      <a:pPr algn="l"/>
                      <a:r>
                        <a:rPr lang="en-MY" sz="1200" b="1" dirty="0">
                          <a:latin typeface="Century Gothic" panose="020B0502020202020204" pitchFamily="34" charset="0"/>
                        </a:rPr>
                        <a:t>Audit </a:t>
                      </a:r>
                      <a:r>
                        <a:rPr lang="en-MY" sz="1200" b="1" dirty="0" err="1">
                          <a:latin typeface="Century Gothic" panose="020B0502020202020204" pitchFamily="34" charset="0"/>
                        </a:rPr>
                        <a:t>Lapangan</a:t>
                      </a:r>
                      <a:endParaRPr lang="en-MY" sz="1200" b="1"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solidFill>
                      <a:schemeClr val="bg2"/>
                    </a:solidFill>
                  </a:tcPr>
                </a:tc>
                <a:tc>
                  <a:txBody>
                    <a:bodyPr/>
                    <a:lstStyle/>
                    <a:p>
                      <a:pPr algn="ctr"/>
                      <a:endParaRPr lang="en-MY" sz="1000" dirty="0">
                        <a:latin typeface="Century Gothic" panose="020B0502020202020204" pitchFamily="34" charset="0"/>
                      </a:endParaRPr>
                    </a:p>
                  </a:txBody>
                  <a:tcPr>
                    <a:solidFill>
                      <a:schemeClr val="bg2"/>
                    </a:solidFill>
                  </a:tcPr>
                </a:tc>
                <a:tc>
                  <a:txBody>
                    <a:bodyPr/>
                    <a:lstStyle/>
                    <a:p>
                      <a:pPr algn="ctr">
                        <a:lnSpc>
                          <a:spcPct val="100000"/>
                        </a:lnSpc>
                        <a:spcAft>
                          <a:spcPts val="0"/>
                        </a:spcAft>
                      </a:pPr>
                      <a:endParaRPr lang="en-MY" sz="1200" b="0" dirty="0">
                        <a:effectLst/>
                        <a:latin typeface="Century Gothic" panose="020B0502020202020204" pitchFamily="34" charset="0"/>
                        <a:ea typeface="Calibri"/>
                        <a:cs typeface="Times New Roman"/>
                      </a:endParaRPr>
                    </a:p>
                  </a:txBody>
                  <a:tcPr marL="68580" marR="68580" marT="0" marB="0">
                    <a:solidFill>
                      <a:schemeClr val="bg2"/>
                    </a:solidFill>
                  </a:tcPr>
                </a:tc>
                <a:tc>
                  <a:txBody>
                    <a:bodyPr/>
                    <a:lstStyle/>
                    <a:p>
                      <a:endParaRPr lang="en-US" dirty="0"/>
                    </a:p>
                  </a:txBody>
                  <a:tcPr marL="68580" marR="68580" marT="0" marB="0" anchor="ctr">
                    <a:solidFill>
                      <a:schemeClr val="bg2"/>
                    </a:solidFill>
                  </a:tcPr>
                </a:tc>
                <a:tc>
                  <a:txBody>
                    <a:bodyPr/>
                    <a:lstStyle/>
                    <a:p>
                      <a:endParaRPr lang="en-US" dirty="0"/>
                    </a:p>
                  </a:txBody>
                  <a:tcPr>
                    <a:solidFill>
                      <a:schemeClr val="bg2"/>
                    </a:solidFill>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extLst>
                  <a:ext uri="{0D108BD9-81ED-4DB2-BD59-A6C34878D82A}">
                    <a16:rowId xmlns:a16="http://schemas.microsoft.com/office/drawing/2014/main" val="10002"/>
                  </a:ext>
                </a:extLst>
              </a:tr>
              <a:tr h="969948">
                <a:tc>
                  <a:txBody>
                    <a:bodyPr/>
                    <a:lstStyle/>
                    <a:p>
                      <a:pPr algn="ctr"/>
                      <a:r>
                        <a:rPr lang="en-US" sz="1200" b="1" dirty="0">
                          <a:latin typeface="Century Gothic" panose="020B0502020202020204" pitchFamily="34" charset="0"/>
                        </a:rPr>
                        <a:t>3</a:t>
                      </a:r>
                      <a:endParaRPr lang="en-MY" sz="1200" b="1" dirty="0">
                        <a:latin typeface="Century Gothic" panose="020B0502020202020204" pitchFamily="34" charset="0"/>
                      </a:endParaRPr>
                    </a:p>
                  </a:txBody>
                  <a:tcPr/>
                </a:tc>
                <a:tc>
                  <a:txBody>
                    <a:bodyPr/>
                    <a:lstStyle/>
                    <a:p>
                      <a:pPr algn="l"/>
                      <a:r>
                        <a:rPr lang="en-MY" sz="1200" b="1" dirty="0" err="1">
                          <a:latin typeface="Century Gothic" panose="020B0502020202020204" pitchFamily="34" charset="0"/>
                        </a:rPr>
                        <a:t>Penyediaan</a:t>
                      </a:r>
                      <a:r>
                        <a:rPr lang="en-MY" sz="1200" b="1" dirty="0">
                          <a:latin typeface="Century Gothic" panose="020B0502020202020204" pitchFamily="34" charset="0"/>
                        </a:rPr>
                        <a:t> </a:t>
                      </a:r>
                      <a:r>
                        <a:rPr lang="en-MY" sz="1200" b="1" dirty="0" err="1">
                          <a:latin typeface="Century Gothic" panose="020B0502020202020204" pitchFamily="34" charset="0"/>
                        </a:rPr>
                        <a:t>Draf</a:t>
                      </a:r>
                      <a:endParaRPr lang="en-MY" sz="1200" b="1" dirty="0">
                        <a:latin typeface="Century Gothic" panose="020B0502020202020204" pitchFamily="34" charset="0"/>
                      </a:endParaRPr>
                    </a:p>
                    <a:p>
                      <a:pPr marL="171450" indent="-171450" algn="l">
                        <a:buFont typeface="Arial" panose="020B0604020202020204" pitchFamily="34" charset="0"/>
                        <a:buChar char="•"/>
                      </a:pPr>
                      <a:r>
                        <a:rPr lang="en-US" sz="1200" b="0" dirty="0" err="1">
                          <a:latin typeface="Century Gothic" panose="020B0502020202020204" pitchFamily="34" charset="0"/>
                        </a:rPr>
                        <a:t>Semakan</a:t>
                      </a:r>
                      <a:r>
                        <a:rPr lang="en-US" sz="1200" b="0" dirty="0">
                          <a:latin typeface="Century Gothic" panose="020B0502020202020204" pitchFamily="34" charset="0"/>
                        </a:rPr>
                        <a:t> </a:t>
                      </a:r>
                      <a:r>
                        <a:rPr lang="en-US" sz="1200" b="0" dirty="0" err="1">
                          <a:latin typeface="Century Gothic" panose="020B0502020202020204" pitchFamily="34" charset="0"/>
                        </a:rPr>
                        <a:t>Pengguna</a:t>
                      </a:r>
                      <a:endParaRPr lang="en-US" sz="1200" b="0" dirty="0">
                        <a:latin typeface="Century Gothic" panose="020B0502020202020204" pitchFamily="34" charset="0"/>
                      </a:endParaRPr>
                    </a:p>
                    <a:p>
                      <a:pPr marL="171450" indent="-171450" algn="l">
                        <a:buFont typeface="Arial" panose="020B0604020202020204" pitchFamily="34" charset="0"/>
                        <a:buChar char="•"/>
                      </a:pPr>
                      <a:r>
                        <a:rPr lang="en-US" sz="1200" b="0" dirty="0" err="1">
                          <a:latin typeface="Century Gothic" panose="020B0502020202020204" pitchFamily="34" charset="0"/>
                        </a:rPr>
                        <a:t>Semakan</a:t>
                      </a:r>
                      <a:r>
                        <a:rPr lang="en-US" sz="1200" b="0" dirty="0">
                          <a:latin typeface="Century Gothic" panose="020B0502020202020204" pitchFamily="34" charset="0"/>
                        </a:rPr>
                        <a:t> </a:t>
                      </a:r>
                      <a:r>
                        <a:rPr lang="en-US" sz="1200" b="0" dirty="0" err="1">
                          <a:latin typeface="Century Gothic" panose="020B0502020202020204" pitchFamily="34" charset="0"/>
                        </a:rPr>
                        <a:t>Rakan</a:t>
                      </a:r>
                      <a:r>
                        <a:rPr lang="en-US" sz="1200" b="0" baseline="0" dirty="0">
                          <a:latin typeface="Century Gothic" panose="020B0502020202020204" pitchFamily="34" charset="0"/>
                        </a:rPr>
                        <a:t> </a:t>
                      </a:r>
                      <a:r>
                        <a:rPr lang="en-US" sz="1200" b="0" dirty="0" err="1">
                          <a:latin typeface="Century Gothic" panose="020B0502020202020204" pitchFamily="34" charset="0"/>
                        </a:rPr>
                        <a:t>Kongsi</a:t>
                      </a:r>
                      <a:endParaRPr lang="en-MY" sz="1200" b="0" dirty="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solidFill>
                      <a:schemeClr val="tx1">
                        <a:lumMod val="85000"/>
                      </a:schemeClr>
                    </a:solidFill>
                  </a:tcPr>
                </a:tc>
                <a:tc>
                  <a:txBody>
                    <a:bodyPr/>
                    <a:lstStyle/>
                    <a:p>
                      <a:pPr algn="ctr"/>
                      <a:endParaRPr lang="en-MY" sz="1000" dirty="0">
                        <a:latin typeface="Century Gothic" panose="020B0502020202020204" pitchFamily="34" charset="0"/>
                      </a:endParaRPr>
                    </a:p>
                  </a:txBody>
                  <a:tcPr>
                    <a:solidFill>
                      <a:schemeClr val="tx1">
                        <a:lumMod val="85000"/>
                      </a:schemeClr>
                    </a:solidFill>
                  </a:tcPr>
                </a:tc>
                <a:tc>
                  <a:txBody>
                    <a:bodyPr/>
                    <a:lstStyle/>
                    <a:p>
                      <a:pPr algn="ctr"/>
                      <a:endParaRPr lang="en-MY" sz="1000" dirty="0">
                        <a:latin typeface="Century Gothic" panose="020B0502020202020204" pitchFamily="34" charset="0"/>
                      </a:endParaRPr>
                    </a:p>
                  </a:txBody>
                  <a:tcPr>
                    <a:solidFill>
                      <a:schemeClr val="bg2"/>
                    </a:solidFill>
                  </a:tcPr>
                </a:tc>
                <a:tc>
                  <a:txBody>
                    <a:bodyPr/>
                    <a:lstStyle/>
                    <a:p>
                      <a:pPr algn="ctr"/>
                      <a:endParaRPr lang="en-MY" sz="1000" dirty="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extLst>
                  <a:ext uri="{0D108BD9-81ED-4DB2-BD59-A6C34878D82A}">
                    <a16:rowId xmlns:a16="http://schemas.microsoft.com/office/drawing/2014/main" val="10003"/>
                  </a:ext>
                </a:extLst>
              </a:tr>
              <a:tr h="571568">
                <a:tc>
                  <a:txBody>
                    <a:bodyPr/>
                    <a:lstStyle/>
                    <a:p>
                      <a:pPr algn="ctr"/>
                      <a:r>
                        <a:rPr lang="en-US" sz="1200" b="1" dirty="0">
                          <a:latin typeface="Century Gothic" panose="020B0502020202020204" pitchFamily="34" charset="0"/>
                        </a:rPr>
                        <a:t>4</a:t>
                      </a:r>
                      <a:endParaRPr lang="en-MY" sz="1200" b="1" dirty="0">
                        <a:latin typeface="Century Gothic" panose="020B0502020202020204" pitchFamily="34" charset="0"/>
                      </a:endParaRPr>
                    </a:p>
                  </a:txBody>
                  <a:tcPr/>
                </a:tc>
                <a:tc>
                  <a:txBody>
                    <a:bodyPr/>
                    <a:lstStyle/>
                    <a:p>
                      <a:pPr algn="l"/>
                      <a:r>
                        <a:rPr lang="en-US" sz="1200" b="1" dirty="0" err="1">
                          <a:latin typeface="Century Gothic" panose="020B0502020202020204" pitchFamily="34" charset="0"/>
                        </a:rPr>
                        <a:t>Penghantaran</a:t>
                      </a:r>
                      <a:r>
                        <a:rPr lang="en-US" sz="1200" b="1" baseline="0" dirty="0">
                          <a:latin typeface="Century Gothic" panose="020B0502020202020204" pitchFamily="34" charset="0"/>
                        </a:rPr>
                        <a:t> </a:t>
                      </a:r>
                      <a:r>
                        <a:rPr lang="en-US" sz="1200" b="1" baseline="0" dirty="0" err="1">
                          <a:latin typeface="Century Gothic" panose="020B0502020202020204" pitchFamily="34" charset="0"/>
                        </a:rPr>
                        <a:t>Deraf</a:t>
                      </a:r>
                      <a:r>
                        <a:rPr lang="en-US" sz="1200" b="1" baseline="0" dirty="0">
                          <a:latin typeface="Century Gothic" panose="020B0502020202020204" pitchFamily="34" charset="0"/>
                        </a:rPr>
                        <a:t> </a:t>
                      </a:r>
                      <a:r>
                        <a:rPr lang="en-US" sz="1200" b="1" baseline="0" dirty="0" err="1">
                          <a:latin typeface="Century Gothic" panose="020B0502020202020204" pitchFamily="34" charset="0"/>
                        </a:rPr>
                        <a:t>kepada</a:t>
                      </a:r>
                      <a:r>
                        <a:rPr lang="en-US" sz="1200" b="1" baseline="0" dirty="0">
                          <a:latin typeface="Century Gothic" panose="020B0502020202020204" pitchFamily="34" charset="0"/>
                        </a:rPr>
                        <a:t> </a:t>
                      </a:r>
                      <a:r>
                        <a:rPr lang="en-US" sz="1200" b="1" baseline="0" dirty="0" err="1">
                          <a:latin typeface="Century Gothic" panose="020B0502020202020204" pitchFamily="34" charset="0"/>
                        </a:rPr>
                        <a:t>Pihak</a:t>
                      </a:r>
                      <a:r>
                        <a:rPr lang="en-US" sz="1200" b="1" baseline="0" dirty="0">
                          <a:latin typeface="Century Gothic" panose="020B0502020202020204" pitchFamily="34" charset="0"/>
                        </a:rPr>
                        <a:t> MITI</a:t>
                      </a:r>
                      <a:endParaRPr lang="en-MY" sz="1200" b="1"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solidFill>
                      <a:schemeClr val="bg2"/>
                    </a:solidFill>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extLst>
                  <a:ext uri="{0D108BD9-81ED-4DB2-BD59-A6C34878D82A}">
                    <a16:rowId xmlns:a16="http://schemas.microsoft.com/office/drawing/2014/main" val="10004"/>
                  </a:ext>
                </a:extLst>
              </a:tr>
              <a:tr h="359814">
                <a:tc>
                  <a:txBody>
                    <a:bodyPr/>
                    <a:lstStyle/>
                    <a:p>
                      <a:pPr algn="ctr"/>
                      <a:r>
                        <a:rPr lang="en-US" sz="1200" b="1" dirty="0">
                          <a:latin typeface="Century Gothic" panose="020B0502020202020204" pitchFamily="34" charset="0"/>
                        </a:rPr>
                        <a:t>5</a:t>
                      </a:r>
                      <a:endParaRPr lang="en-MY" sz="1200" b="1" dirty="0">
                        <a:latin typeface="Century Gothic" panose="020B0502020202020204" pitchFamily="34" charset="0"/>
                      </a:endParaRPr>
                    </a:p>
                  </a:txBody>
                  <a:tcPr/>
                </a:tc>
                <a:tc>
                  <a:txBody>
                    <a:bodyPr/>
                    <a:lstStyle/>
                    <a:p>
                      <a:pPr algn="l"/>
                      <a:r>
                        <a:rPr lang="en-US" sz="1200" b="1" dirty="0" err="1">
                          <a:latin typeface="Century Gothic" panose="020B0502020202020204" pitchFamily="34" charset="0"/>
                        </a:rPr>
                        <a:t>Laporan</a:t>
                      </a:r>
                      <a:r>
                        <a:rPr lang="en-US" sz="1200" b="1" dirty="0">
                          <a:latin typeface="Century Gothic" panose="020B0502020202020204" pitchFamily="34" charset="0"/>
                        </a:rPr>
                        <a:t> </a:t>
                      </a:r>
                      <a:r>
                        <a:rPr lang="en-US" sz="1200" b="1" dirty="0" err="1">
                          <a:latin typeface="Century Gothic" panose="020B0502020202020204" pitchFamily="34" charset="0"/>
                        </a:rPr>
                        <a:t>Deraf</a:t>
                      </a:r>
                      <a:endParaRPr lang="en-MY" sz="1200" b="1" dirty="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solidFill>
                      <a:schemeClr val="bg2"/>
                    </a:solidFill>
                  </a:tcPr>
                </a:tc>
                <a:tc>
                  <a:txBody>
                    <a:bodyPr/>
                    <a:lstStyle/>
                    <a:p>
                      <a:pPr algn="ctr"/>
                      <a:endParaRPr lang="en-MY" sz="1000" dirty="0">
                        <a:latin typeface="Century Gothic" panose="020B0502020202020204" pitchFamily="34" charset="0"/>
                      </a:endParaRPr>
                    </a:p>
                  </a:txBody>
                  <a:tcPr/>
                </a:tc>
                <a:extLst>
                  <a:ext uri="{0D108BD9-81ED-4DB2-BD59-A6C34878D82A}">
                    <a16:rowId xmlns:a16="http://schemas.microsoft.com/office/drawing/2014/main" val="10005"/>
                  </a:ext>
                </a:extLst>
              </a:tr>
              <a:tr h="826427">
                <a:tc>
                  <a:txBody>
                    <a:bodyPr/>
                    <a:lstStyle/>
                    <a:p>
                      <a:pPr algn="ctr"/>
                      <a:r>
                        <a:rPr lang="en-US" sz="1200" b="1" dirty="0">
                          <a:latin typeface="Century Gothic" panose="020B0502020202020204" pitchFamily="34" charset="0"/>
                        </a:rPr>
                        <a:t>6</a:t>
                      </a:r>
                      <a:endParaRPr lang="en-MY" sz="1200" b="1" dirty="0">
                        <a:latin typeface="Century Gothic" panose="020B0502020202020204" pitchFamily="34" charset="0"/>
                      </a:endParaRPr>
                    </a:p>
                  </a:txBody>
                  <a:tcPr/>
                </a:tc>
                <a:tc>
                  <a:txBody>
                    <a:bodyPr/>
                    <a:lstStyle/>
                    <a:p>
                      <a:pPr algn="l"/>
                      <a:r>
                        <a:rPr lang="en-US" sz="1200" b="1" dirty="0" err="1">
                          <a:latin typeface="Century Gothic" panose="020B0502020202020204" pitchFamily="34" charset="0"/>
                        </a:rPr>
                        <a:t>Laporan</a:t>
                      </a:r>
                      <a:r>
                        <a:rPr lang="en-US" sz="1200" b="1" baseline="0" dirty="0">
                          <a:latin typeface="Century Gothic" panose="020B0502020202020204" pitchFamily="34" charset="0"/>
                        </a:rPr>
                        <a:t> </a:t>
                      </a:r>
                      <a:r>
                        <a:rPr lang="en-US" sz="1200" b="1" baseline="0" dirty="0" err="1">
                          <a:latin typeface="Century Gothic" panose="020B0502020202020204" pitchFamily="34" charset="0"/>
                        </a:rPr>
                        <a:t>Akhir</a:t>
                      </a:r>
                      <a:r>
                        <a:rPr lang="en-US" sz="1200" b="1" baseline="0" dirty="0">
                          <a:latin typeface="Century Gothic" panose="020B0502020202020204" pitchFamily="34" charset="0"/>
                        </a:rPr>
                        <a:t> &amp; </a:t>
                      </a:r>
                      <a:r>
                        <a:rPr lang="en-US" sz="1200" b="1" baseline="0" dirty="0" err="1">
                          <a:latin typeface="Century Gothic" panose="020B0502020202020204" pitchFamily="34" charset="0"/>
                        </a:rPr>
                        <a:t>Perbincangan</a:t>
                      </a:r>
                      <a:r>
                        <a:rPr lang="en-US" sz="1200" b="1" baseline="0" dirty="0">
                          <a:latin typeface="Century Gothic" panose="020B0502020202020204" pitchFamily="34" charset="0"/>
                        </a:rPr>
                        <a:t> </a:t>
                      </a:r>
                      <a:r>
                        <a:rPr lang="en-US" sz="1200" b="1" baseline="0" dirty="0" err="1">
                          <a:latin typeface="Century Gothic" panose="020B0502020202020204" pitchFamily="34" charset="0"/>
                        </a:rPr>
                        <a:t>dengan</a:t>
                      </a:r>
                      <a:r>
                        <a:rPr lang="en-US" sz="1200" b="1" baseline="0" dirty="0">
                          <a:latin typeface="Century Gothic" panose="020B0502020202020204" pitchFamily="34" charset="0"/>
                        </a:rPr>
                        <a:t> MITI</a:t>
                      </a:r>
                      <a:endParaRPr lang="en-MY" sz="1200" b="1"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tc>
                <a:tc>
                  <a:txBody>
                    <a:bodyPr/>
                    <a:lstStyle/>
                    <a:p>
                      <a:pPr algn="ctr"/>
                      <a:endParaRPr lang="en-MY" sz="1000" dirty="0">
                        <a:latin typeface="Century Gothic" panose="020B0502020202020204" pitchFamily="34" charset="0"/>
                      </a:endParaRPr>
                    </a:p>
                  </a:txBody>
                  <a:tcPr>
                    <a:solidFill>
                      <a:schemeClr val="bg2"/>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556883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endParaRPr lang="en-MY" sz="2400" dirty="0">
              <a:latin typeface="Century Gothic" panose="020B0502020202020204" pitchFamily="34" charset="0"/>
            </a:endParaRPr>
          </a:p>
          <a:p>
            <a:pPr marL="0" indent="0">
              <a:buFont typeface="Arial" pitchFamily="34" charset="0"/>
              <a:buNone/>
            </a:pPr>
            <a:endParaRPr lang="en-MY" dirty="0"/>
          </a:p>
          <a:p>
            <a:pPr marL="0" indent="0" algn="just">
              <a:buNone/>
            </a:pPr>
            <a:endParaRPr lang="en-MY" dirty="0"/>
          </a:p>
          <a:p>
            <a:pPr algn="just"/>
            <a:endParaRPr lang="en-MY" dirty="0"/>
          </a:p>
        </p:txBody>
      </p:sp>
      <p:sp>
        <p:nvSpPr>
          <p:cNvPr id="9" name="Content Placeholder 2"/>
          <p:cNvSpPr txBox="1">
            <a:spLocks/>
          </p:cNvSpPr>
          <p:nvPr/>
        </p:nvSpPr>
        <p:spPr>
          <a:xfrm>
            <a:off x="539552" y="692696"/>
            <a:ext cx="10734872" cy="755104"/>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en-MY" sz="2700" dirty="0">
                <a:latin typeface="Century Gothic" panose="020B0502020202020204" pitchFamily="34" charset="0"/>
              </a:rPr>
              <a:t>6. CARTA ALIRAN METODOLOGI PENGAUDITAN </a:t>
            </a:r>
          </a:p>
          <a:p>
            <a:endParaRPr lang="en-MY" sz="2700" dirty="0"/>
          </a:p>
        </p:txBody>
      </p:sp>
      <p:graphicFrame>
        <p:nvGraphicFramePr>
          <p:cNvPr id="8" name="Content Placeholder 3"/>
          <p:cNvGraphicFramePr>
            <a:graphicFrameLocks/>
          </p:cNvGraphicFramePr>
          <p:nvPr>
            <p:extLst>
              <p:ext uri="{D42A27DB-BD31-4B8C-83A1-F6EECF244321}">
                <p14:modId xmlns:p14="http://schemas.microsoft.com/office/powerpoint/2010/main" val="922067018"/>
              </p:ext>
            </p:extLst>
          </p:nvPr>
        </p:nvGraphicFramePr>
        <p:xfrm>
          <a:off x="989012" y="1295400"/>
          <a:ext cx="8735888" cy="5314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3427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914162" y="990600"/>
            <a:ext cx="10360501" cy="812801"/>
          </a:xfrm>
        </p:spPr>
        <p:txBody>
          <a:bodyPr>
            <a:noAutofit/>
          </a:bodyPr>
          <a:lstStyle/>
          <a:p>
            <a:br>
              <a:rPr lang="en-MY" sz="5300" dirty="0"/>
            </a:br>
            <a:r>
              <a:rPr lang="en-MY" sz="5300" dirty="0" err="1"/>
              <a:t>latar</a:t>
            </a:r>
            <a:r>
              <a:rPr lang="en-MY" sz="5300" dirty="0"/>
              <a:t> </a:t>
            </a:r>
            <a:r>
              <a:rPr lang="en-MY" sz="5300" dirty="0" err="1"/>
              <a:t>belakang</a:t>
            </a:r>
            <a:endParaRPr lang="en-MY" sz="5300" dirty="0"/>
          </a:p>
        </p:txBody>
      </p:sp>
      <p:sp>
        <p:nvSpPr>
          <p:cNvPr id="7" name="Content Placeholder 2"/>
          <p:cNvSpPr>
            <a:spLocks noGrp="1"/>
          </p:cNvSpPr>
          <p:nvPr>
            <p:ph idx="1"/>
          </p:nvPr>
        </p:nvSpPr>
        <p:spPr/>
        <p:txBody>
          <a:bodyPr>
            <a:normAutofit/>
          </a:bodyPr>
          <a:lstStyle/>
          <a:p>
            <a:pPr algn="just">
              <a:buFont typeface="Wingdings" panose="05000000000000000000" pitchFamily="2" charset="2"/>
              <a:buChar char="v"/>
            </a:pPr>
            <a:r>
              <a:rPr lang="en-MY" b="1" dirty="0">
                <a:solidFill>
                  <a:srgbClr val="FF0000"/>
                </a:solidFill>
                <a:latin typeface="Century Gothic" panose="020B0502020202020204" pitchFamily="34" charset="0"/>
              </a:rPr>
              <a:t>SALIHIN</a:t>
            </a:r>
            <a:r>
              <a:rPr lang="en-MY" dirty="0">
                <a:latin typeface="Century Gothic" panose="020B0502020202020204" pitchFamily="34" charset="0"/>
              </a:rPr>
              <a:t> </a:t>
            </a:r>
            <a:r>
              <a:rPr lang="en-MY" dirty="0" err="1">
                <a:latin typeface="Century Gothic" panose="020B0502020202020204" pitchFamily="34" charset="0"/>
              </a:rPr>
              <a:t>telah</a:t>
            </a:r>
            <a:r>
              <a:rPr lang="en-MY" dirty="0">
                <a:latin typeface="Century Gothic" panose="020B0502020202020204" pitchFamily="34" charset="0"/>
              </a:rPr>
              <a:t> </a:t>
            </a:r>
            <a:r>
              <a:rPr lang="en-MY" dirty="0" err="1">
                <a:latin typeface="Century Gothic" panose="020B0502020202020204" pitchFamily="34" charset="0"/>
              </a:rPr>
              <a:t>dilantik</a:t>
            </a:r>
            <a:r>
              <a:rPr lang="en-MY" dirty="0">
                <a:latin typeface="Century Gothic" panose="020B0502020202020204" pitchFamily="34" charset="0"/>
              </a:rPr>
              <a:t> </a:t>
            </a:r>
            <a:r>
              <a:rPr lang="en-MY" dirty="0" err="1">
                <a:latin typeface="Century Gothic" panose="020B0502020202020204" pitchFamily="34" charset="0"/>
              </a:rPr>
              <a:t>pada</a:t>
            </a:r>
            <a:r>
              <a:rPr lang="en-MY" dirty="0">
                <a:latin typeface="Century Gothic" panose="020B0502020202020204" pitchFamily="34" charset="0"/>
              </a:rPr>
              <a:t> 6hb. </a:t>
            </a:r>
            <a:r>
              <a:rPr lang="en-MY" dirty="0" err="1">
                <a:latin typeface="Century Gothic" panose="020B0502020202020204" pitchFamily="34" charset="0"/>
              </a:rPr>
              <a:t>Oktober</a:t>
            </a:r>
            <a:r>
              <a:rPr lang="en-MY" dirty="0">
                <a:latin typeface="Century Gothic" panose="020B0502020202020204" pitchFamily="34" charset="0"/>
              </a:rPr>
              <a:t>, 2016 </a:t>
            </a:r>
            <a:r>
              <a:rPr lang="en-MY" dirty="0" err="1">
                <a:latin typeface="Century Gothic" panose="020B0502020202020204" pitchFamily="34" charset="0"/>
              </a:rPr>
              <a:t>bagi</a:t>
            </a:r>
            <a:r>
              <a:rPr lang="en-MY" dirty="0">
                <a:latin typeface="Century Gothic" panose="020B0502020202020204" pitchFamily="34" charset="0"/>
              </a:rPr>
              <a:t> “</a:t>
            </a:r>
            <a:r>
              <a:rPr lang="en-MY" dirty="0" err="1">
                <a:latin typeface="Century Gothic" panose="020B0502020202020204" pitchFamily="34" charset="0"/>
              </a:rPr>
              <a:t>Pelaksanaan</a:t>
            </a:r>
            <a:r>
              <a:rPr lang="en-MY" dirty="0">
                <a:latin typeface="Century Gothic" panose="020B0502020202020204" pitchFamily="34" charset="0"/>
              </a:rPr>
              <a:t> Audit </a:t>
            </a:r>
            <a:r>
              <a:rPr lang="en-MY" dirty="0" err="1">
                <a:latin typeface="Century Gothic" panose="020B0502020202020204" pitchFamily="34" charset="0"/>
              </a:rPr>
              <a:t>Pematuhan</a:t>
            </a:r>
            <a:r>
              <a:rPr lang="en-MY" dirty="0">
                <a:latin typeface="Century Gothic" panose="020B0502020202020204" pitchFamily="34" charset="0"/>
              </a:rPr>
              <a:t> </a:t>
            </a:r>
            <a:r>
              <a:rPr lang="en-MY" dirty="0" err="1">
                <a:latin typeface="Century Gothic" panose="020B0502020202020204" pitchFamily="34" charset="0"/>
              </a:rPr>
              <a:t>Terhadap</a:t>
            </a:r>
            <a:r>
              <a:rPr lang="en-MY" dirty="0">
                <a:latin typeface="Century Gothic" panose="020B0502020202020204" pitchFamily="34" charset="0"/>
              </a:rPr>
              <a:t> </a:t>
            </a:r>
            <a:r>
              <a:rPr lang="en-MY" dirty="0" err="1">
                <a:latin typeface="Century Gothic" panose="020B0502020202020204" pitchFamily="34" charset="0"/>
              </a:rPr>
              <a:t>Syarat</a:t>
            </a:r>
            <a:r>
              <a:rPr lang="en-MY" dirty="0">
                <a:latin typeface="Century Gothic" panose="020B0502020202020204" pitchFamily="34" charset="0"/>
              </a:rPr>
              <a:t> </a:t>
            </a:r>
            <a:r>
              <a:rPr lang="en-MY" dirty="0" err="1">
                <a:latin typeface="Century Gothic" panose="020B0502020202020204" pitchFamily="34" charset="0"/>
              </a:rPr>
              <a:t>Kelayakan</a:t>
            </a:r>
            <a:r>
              <a:rPr lang="en-MY" dirty="0">
                <a:latin typeface="Century Gothic" panose="020B0502020202020204" pitchFamily="34" charset="0"/>
              </a:rPr>
              <a:t> </a:t>
            </a:r>
            <a:r>
              <a:rPr lang="en-MY" dirty="0" err="1">
                <a:latin typeface="Century Gothic" panose="020B0502020202020204" pitchFamily="34" charset="0"/>
              </a:rPr>
              <a:t>Menjadi</a:t>
            </a:r>
            <a:r>
              <a:rPr lang="en-MY" dirty="0">
                <a:latin typeface="Century Gothic" panose="020B0502020202020204" pitchFamily="34" charset="0"/>
              </a:rPr>
              <a:t> Syarikat </a:t>
            </a:r>
            <a:r>
              <a:rPr lang="en-MY" dirty="0" err="1">
                <a:latin typeface="Century Gothic" panose="020B0502020202020204" pitchFamily="34" charset="0"/>
              </a:rPr>
              <a:t>Lesen</a:t>
            </a:r>
            <a:r>
              <a:rPr lang="en-MY" dirty="0">
                <a:latin typeface="Century Gothic" panose="020B0502020202020204" pitchFamily="34" charset="0"/>
              </a:rPr>
              <a:t> Import (AP) Terbuka”,</a:t>
            </a:r>
          </a:p>
          <a:p>
            <a:pPr algn="just">
              <a:buFont typeface="Wingdings" panose="05000000000000000000" pitchFamily="2" charset="2"/>
              <a:buChar char="v"/>
            </a:pPr>
            <a:r>
              <a:rPr lang="en-MY" dirty="0" err="1">
                <a:latin typeface="Century Gothic" panose="020B0502020202020204" pitchFamily="34" charset="0"/>
              </a:rPr>
              <a:t>Tempoh</a:t>
            </a:r>
            <a:r>
              <a:rPr lang="en-MY" dirty="0">
                <a:latin typeface="Century Gothic" panose="020B0502020202020204" pitchFamily="34" charset="0"/>
              </a:rPr>
              <a:t> </a:t>
            </a:r>
            <a:r>
              <a:rPr lang="en-MY" dirty="0" err="1">
                <a:latin typeface="Century Gothic" panose="020B0502020202020204" pitchFamily="34" charset="0"/>
              </a:rPr>
              <a:t>projek</a:t>
            </a:r>
            <a:r>
              <a:rPr lang="en-MY" dirty="0">
                <a:latin typeface="Century Gothic" panose="020B0502020202020204" pitchFamily="34" charset="0"/>
              </a:rPr>
              <a:t> </a:t>
            </a:r>
            <a:r>
              <a:rPr lang="en-MY" dirty="0" err="1">
                <a:latin typeface="Century Gothic" panose="020B0502020202020204" pitchFamily="34" charset="0"/>
              </a:rPr>
              <a:t>adalah</a:t>
            </a:r>
            <a:r>
              <a:rPr lang="en-MY" dirty="0">
                <a:latin typeface="Century Gothic" panose="020B0502020202020204" pitchFamily="34" charset="0"/>
              </a:rPr>
              <a:t> </a:t>
            </a:r>
            <a:r>
              <a:rPr lang="en-MY" dirty="0" err="1">
                <a:latin typeface="Century Gothic" panose="020B0502020202020204" pitchFamily="34" charset="0"/>
              </a:rPr>
              <a:t>bermula</a:t>
            </a:r>
            <a:r>
              <a:rPr lang="en-MY" dirty="0">
                <a:latin typeface="Century Gothic" panose="020B0502020202020204" pitchFamily="34" charset="0"/>
              </a:rPr>
              <a:t> </a:t>
            </a:r>
            <a:r>
              <a:rPr lang="en-MY" dirty="0" err="1">
                <a:latin typeface="Century Gothic" panose="020B0502020202020204" pitchFamily="34" charset="0"/>
              </a:rPr>
              <a:t>daripada</a:t>
            </a:r>
            <a:r>
              <a:rPr lang="en-MY" dirty="0">
                <a:latin typeface="Century Gothic" panose="020B0502020202020204" pitchFamily="34" charset="0"/>
              </a:rPr>
              <a:t> </a:t>
            </a:r>
            <a:r>
              <a:rPr lang="en-MY" dirty="0" err="1">
                <a:latin typeface="Century Gothic" panose="020B0502020202020204" pitchFamily="34" charset="0"/>
              </a:rPr>
              <a:t>tarikh</a:t>
            </a:r>
            <a:r>
              <a:rPr lang="en-MY" dirty="0">
                <a:latin typeface="Century Gothic" panose="020B0502020202020204" pitchFamily="34" charset="0"/>
              </a:rPr>
              <a:t> </a:t>
            </a:r>
            <a:r>
              <a:rPr lang="en-MY" dirty="0" err="1">
                <a:latin typeface="Century Gothic" panose="020B0502020202020204" pitchFamily="34" charset="0"/>
              </a:rPr>
              <a:t>lantikan</a:t>
            </a:r>
            <a:r>
              <a:rPr lang="en-MY" dirty="0">
                <a:latin typeface="Century Gothic" panose="020B0502020202020204" pitchFamily="34" charset="0"/>
              </a:rPr>
              <a:t> </a:t>
            </a:r>
            <a:r>
              <a:rPr lang="en-MY" dirty="0" err="1">
                <a:latin typeface="Century Gothic" panose="020B0502020202020204" pitchFamily="34" charset="0"/>
              </a:rPr>
              <a:t>sehingga</a:t>
            </a:r>
            <a:r>
              <a:rPr lang="en-MY" dirty="0">
                <a:latin typeface="Century Gothic" panose="020B0502020202020204" pitchFamily="34" charset="0"/>
              </a:rPr>
              <a:t> 31hb. </a:t>
            </a:r>
            <a:r>
              <a:rPr lang="en-MY" dirty="0" err="1">
                <a:latin typeface="Century Gothic" panose="020B0502020202020204" pitchFamily="34" charset="0"/>
              </a:rPr>
              <a:t>Disember</a:t>
            </a:r>
            <a:r>
              <a:rPr lang="en-MY" dirty="0">
                <a:latin typeface="Century Gothic" panose="020B0502020202020204" pitchFamily="34" charset="0"/>
              </a:rPr>
              <a:t>, 2016.</a:t>
            </a:r>
          </a:p>
          <a:p>
            <a:pPr marL="0" indent="0" algn="just">
              <a:buNone/>
            </a:pPr>
            <a:endParaRPr lang="en-MY" dirty="0">
              <a:latin typeface="Century Gothic" panose="020B0502020202020204" pitchFamily="34" charset="0"/>
            </a:endParaRPr>
          </a:p>
        </p:txBody>
      </p:sp>
    </p:spTree>
    <p:extLst>
      <p:ext uri="{BB962C8B-B14F-4D97-AF65-F5344CB8AC3E}">
        <p14:creationId xmlns:p14="http://schemas.microsoft.com/office/powerpoint/2010/main" val="1795219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71500" indent="-571500" algn="just" fontAlgn="t">
              <a:buFont typeface="+mj-lt"/>
              <a:buAutoNum type="romanLcPeriod"/>
            </a:pPr>
            <a:r>
              <a:rPr lang="en-MY" dirty="0" err="1"/>
              <a:t>Menilai</a:t>
            </a:r>
            <a:r>
              <a:rPr lang="en-MY" dirty="0"/>
              <a:t> </a:t>
            </a:r>
            <a:r>
              <a:rPr lang="en-MY" dirty="0" err="1"/>
              <a:t>kelayakan</a:t>
            </a:r>
            <a:r>
              <a:rPr lang="en-MY" dirty="0"/>
              <a:t> </a:t>
            </a:r>
            <a:r>
              <a:rPr lang="en-MY" dirty="0" err="1"/>
              <a:t>syarikat-syarikat</a:t>
            </a:r>
            <a:r>
              <a:rPr lang="en-MY" dirty="0"/>
              <a:t> yang </a:t>
            </a:r>
            <a:r>
              <a:rPr lang="en-MY" dirty="0" err="1"/>
              <a:t>memohon</a:t>
            </a:r>
            <a:r>
              <a:rPr lang="en-MY" dirty="0"/>
              <a:t> </a:t>
            </a:r>
            <a:r>
              <a:rPr lang="en-MY" dirty="0" err="1"/>
              <a:t>berdasarkan</a:t>
            </a:r>
            <a:r>
              <a:rPr lang="en-MY" dirty="0"/>
              <a:t> </a:t>
            </a:r>
            <a:r>
              <a:rPr lang="en-MY" dirty="0" err="1"/>
              <a:t>syarat-syarat</a:t>
            </a:r>
            <a:r>
              <a:rPr lang="en-MY" dirty="0"/>
              <a:t> </a:t>
            </a:r>
            <a:r>
              <a:rPr lang="en-MY" dirty="0" err="1"/>
              <a:t>kelayakan</a:t>
            </a:r>
            <a:r>
              <a:rPr lang="en-MY" dirty="0"/>
              <a:t> yang </a:t>
            </a:r>
            <a:r>
              <a:rPr lang="en-MY" dirty="0" err="1"/>
              <a:t>telah</a:t>
            </a:r>
            <a:r>
              <a:rPr lang="en-MY" dirty="0"/>
              <a:t> </a:t>
            </a:r>
            <a:r>
              <a:rPr lang="en-MY" dirty="0" err="1"/>
              <a:t>ditetapkan</a:t>
            </a:r>
            <a:r>
              <a:rPr lang="en-MY" dirty="0"/>
              <a:t> </a:t>
            </a:r>
            <a:r>
              <a:rPr lang="en-MY" dirty="0" err="1"/>
              <a:t>oleh</a:t>
            </a:r>
            <a:r>
              <a:rPr lang="en-MY" dirty="0"/>
              <a:t> </a:t>
            </a:r>
            <a:r>
              <a:rPr lang="en-MY" b="1" dirty="0"/>
              <a:t>MITI,</a:t>
            </a:r>
          </a:p>
          <a:p>
            <a:pPr marL="571500" indent="-571500" algn="just" fontAlgn="t">
              <a:buFont typeface="+mj-lt"/>
              <a:buAutoNum type="romanLcPeriod"/>
            </a:pPr>
            <a:r>
              <a:rPr lang="en-MY" dirty="0" err="1"/>
              <a:t>Memastikan</a:t>
            </a:r>
            <a:r>
              <a:rPr lang="en-MY" dirty="0"/>
              <a:t> </a:t>
            </a:r>
            <a:r>
              <a:rPr lang="en-MY" dirty="0" err="1"/>
              <a:t>hanya</a:t>
            </a:r>
            <a:r>
              <a:rPr lang="en-MY" dirty="0"/>
              <a:t> </a:t>
            </a:r>
            <a:r>
              <a:rPr lang="en-MY" dirty="0" err="1"/>
              <a:t>syarikat-syarikat</a:t>
            </a:r>
            <a:r>
              <a:rPr lang="en-MY" dirty="0"/>
              <a:t> yang </a:t>
            </a:r>
            <a:r>
              <a:rPr lang="en-MY" dirty="0" err="1"/>
              <a:t>mematuhi</a:t>
            </a:r>
            <a:r>
              <a:rPr lang="en-MY" dirty="0"/>
              <a:t> </a:t>
            </a:r>
            <a:r>
              <a:rPr lang="en-MY" dirty="0" err="1"/>
              <a:t>syarat</a:t>
            </a:r>
            <a:r>
              <a:rPr lang="en-MY" dirty="0"/>
              <a:t> </a:t>
            </a:r>
            <a:r>
              <a:rPr lang="en-MY" dirty="0" err="1"/>
              <a:t>kelayakan</a:t>
            </a:r>
            <a:r>
              <a:rPr lang="en-MY" dirty="0"/>
              <a:t> yang </a:t>
            </a:r>
            <a:r>
              <a:rPr lang="en-MY" dirty="0" err="1"/>
              <a:t>telah</a:t>
            </a:r>
            <a:r>
              <a:rPr lang="en-MY" dirty="0"/>
              <a:t> </a:t>
            </a:r>
            <a:r>
              <a:rPr lang="en-MY" dirty="0" err="1"/>
              <a:t>dipertimbangkan</a:t>
            </a:r>
            <a:r>
              <a:rPr lang="en-MY" dirty="0"/>
              <a:t> </a:t>
            </a:r>
            <a:r>
              <a:rPr lang="en-MY" dirty="0" err="1"/>
              <a:t>sebagai</a:t>
            </a:r>
            <a:r>
              <a:rPr lang="en-MY" dirty="0"/>
              <a:t> </a:t>
            </a:r>
            <a:r>
              <a:rPr lang="en-MY" dirty="0" err="1"/>
              <a:t>syarikat</a:t>
            </a:r>
            <a:r>
              <a:rPr lang="en-MY" dirty="0"/>
              <a:t> AP </a:t>
            </a:r>
            <a:r>
              <a:rPr lang="en-MY" dirty="0" err="1"/>
              <a:t>terbuka</a:t>
            </a:r>
            <a:endParaRPr lang="en-US" dirty="0"/>
          </a:p>
          <a:p>
            <a:endParaRPr lang="en-US" dirty="0"/>
          </a:p>
        </p:txBody>
      </p:sp>
      <p:sp>
        <p:nvSpPr>
          <p:cNvPr id="5" name="Rectangle 1"/>
          <p:cNvSpPr>
            <a:spLocks noGrp="1" noChangeArrowheads="1"/>
          </p:cNvSpPr>
          <p:nvPr>
            <p:ph type="title"/>
          </p:nvPr>
        </p:nvSpPr>
        <p:spPr bwMode="auto">
          <a:xfrm>
            <a:off x="914162" y="676701"/>
            <a:ext cx="1036050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strike="noStrike" cap="none" normalizeH="0" baseline="0" dirty="0">
                <a:ln>
                  <a:noFill/>
                </a:ln>
                <a:solidFill>
                  <a:schemeClr val="tx1"/>
                </a:solidFill>
                <a:effectLst/>
                <a:latin typeface="Century Gothic" panose="020B0502020202020204" pitchFamily="34" charset="0"/>
                <a:ea typeface="Calibri" pitchFamily="34" charset="0"/>
                <a:cs typeface="Times New Roman" pitchFamily="18" charset="0"/>
              </a:rPr>
              <a:t>1. OBJEKTIF</a:t>
            </a:r>
            <a:endParaRPr kumimoji="0" lang="en-US" altLang="en-US" sz="2400" b="1" i="0" strike="noStrike" cap="none" normalizeH="0" baseline="0" dirty="0">
              <a:ln>
                <a:noFill/>
              </a:ln>
              <a:solidFill>
                <a:schemeClr val="tx1"/>
              </a:solidFill>
              <a:effectLst/>
              <a:latin typeface="Century Gothic" panose="020B0502020202020204"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a:ln>
                  <a:noFill/>
                </a:ln>
                <a:solidFill>
                  <a:schemeClr val="tx1"/>
                </a:solidFill>
                <a:effectLst/>
                <a:latin typeface="Century Gothic" pitchFamily="34" charset="0"/>
                <a:ea typeface="Calibri" pitchFamily="34" charset="0"/>
                <a:cs typeface="Times New Roman" pitchFamily="18" charset="0"/>
              </a:rPr>
              <a:t>Tujuan</a:t>
            </a:r>
            <a:r>
              <a:rPr kumimoji="0" lang="en-US" altLang="en-US" sz="2400" b="0" i="0" u="none" strike="noStrike" cap="none" normalizeH="0" baseline="0" dirty="0">
                <a:ln>
                  <a:noFill/>
                </a:ln>
                <a:solidFill>
                  <a:schemeClr val="tx1"/>
                </a:solidFill>
                <a:effectLst/>
                <a:latin typeface="Century Gothic" pitchFamily="34" charset="0"/>
                <a:ea typeface="Calibri" pitchFamily="34" charset="0"/>
                <a:cs typeface="Times New Roman" pitchFamily="18" charset="0"/>
              </a:rPr>
              <a:t> audit </a:t>
            </a:r>
            <a:r>
              <a:rPr kumimoji="0" lang="en-US" altLang="en-US" sz="2400" b="0" i="0" u="none" strike="noStrike" cap="none" normalizeH="0" baseline="0" dirty="0" err="1">
                <a:ln>
                  <a:noFill/>
                </a:ln>
                <a:solidFill>
                  <a:schemeClr val="tx1"/>
                </a:solidFill>
                <a:effectLst/>
                <a:latin typeface="Century Gothic" pitchFamily="34" charset="0"/>
                <a:ea typeface="Calibri" pitchFamily="34" charset="0"/>
                <a:cs typeface="Times New Roman" pitchFamily="18" charset="0"/>
              </a:rPr>
              <a:t>dilaksanakan</a:t>
            </a:r>
            <a:r>
              <a:rPr kumimoji="0" lang="en-US" altLang="en-US" sz="2400" b="0" i="0" u="none" strike="noStrike" cap="none" normalizeH="0" baseline="0" dirty="0">
                <a:ln>
                  <a:noFill/>
                </a:ln>
                <a:solidFill>
                  <a:schemeClr val="tx1"/>
                </a:solidFill>
                <a:effectLst/>
                <a:latin typeface="Century Gothic" pitchFamily="34" charset="0"/>
                <a:ea typeface="Calibri" pitchFamily="34" charset="0"/>
                <a:cs typeface="Times New Roman" pitchFamily="18" charset="0"/>
              </a:rPr>
              <a:t> </a:t>
            </a:r>
            <a:r>
              <a:rPr kumimoji="0" lang="en-US" altLang="en-US" sz="2400" b="0" i="0" u="none" strike="noStrike" cap="none" normalizeH="0" baseline="0" dirty="0" err="1">
                <a:ln>
                  <a:noFill/>
                </a:ln>
                <a:solidFill>
                  <a:schemeClr val="tx1"/>
                </a:solidFill>
                <a:effectLst/>
                <a:latin typeface="Century Gothic" pitchFamily="34" charset="0"/>
                <a:ea typeface="Calibri" pitchFamily="34" charset="0"/>
                <a:cs typeface="Times New Roman" pitchFamily="18" charset="0"/>
              </a:rPr>
              <a:t>adalah</a:t>
            </a:r>
            <a:r>
              <a:rPr kumimoji="0" lang="en-US" altLang="en-US" sz="2400" b="0" i="0" u="none" strike="noStrike" cap="none" normalizeH="0" baseline="0" dirty="0">
                <a:ln>
                  <a:noFill/>
                </a:ln>
                <a:solidFill>
                  <a:schemeClr val="tx1"/>
                </a:solidFill>
                <a:effectLst/>
                <a:latin typeface="Century Gothic" pitchFamily="34" charset="0"/>
                <a:ea typeface="Calibri" pitchFamily="34" charset="0"/>
                <a:cs typeface="Times New Roman" pitchFamily="18" charset="0"/>
              </a:rPr>
              <a:t> </a:t>
            </a:r>
            <a:r>
              <a:rPr kumimoji="0" lang="en-US" altLang="en-US" sz="2400" b="0" i="0" u="none" strike="noStrike" cap="none" normalizeH="0" baseline="0" dirty="0" err="1">
                <a:ln>
                  <a:noFill/>
                </a:ln>
                <a:solidFill>
                  <a:schemeClr val="tx1"/>
                </a:solidFill>
                <a:effectLst/>
                <a:latin typeface="Century Gothic" pitchFamily="34" charset="0"/>
                <a:ea typeface="Calibri" pitchFamily="34" charset="0"/>
                <a:cs typeface="Times New Roman" pitchFamily="18" charset="0"/>
              </a:rPr>
              <a:t>untuk</a:t>
            </a:r>
            <a:r>
              <a:rPr kumimoji="0" lang="en-US" altLang="en-US" sz="2400" b="0" i="0" u="none" strike="noStrike" cap="none" normalizeH="0" baseline="0" dirty="0">
                <a:ln>
                  <a:noFill/>
                </a:ln>
                <a:solidFill>
                  <a:schemeClr val="tx1"/>
                </a:solidFill>
                <a:effectLst/>
                <a:latin typeface="Century Gothic" pitchFamily="34" charset="0"/>
                <a:ea typeface="Calibri" pitchFamily="34" charset="0"/>
                <a:cs typeface="Times New Roman" pitchFamily="18" charset="0"/>
              </a:rPr>
              <a:t>:</a:t>
            </a:r>
            <a:r>
              <a:rPr kumimoji="0" lang="en-US" altLang="en-US" sz="1600" b="0" i="0" u="none" strike="noStrike" cap="none" normalizeH="0" baseline="0" dirty="0">
                <a:ln>
                  <a:noFill/>
                </a:ln>
                <a:solidFill>
                  <a:schemeClr val="tx1"/>
                </a:solidFill>
                <a:effectLst/>
                <a:latin typeface="Century Gothic" pitchFamily="34" charset="0"/>
                <a:ea typeface="Calibri" pitchFamily="34" charset="0"/>
                <a:cs typeface="Times New Roman" pitchFamily="18" charset="0"/>
              </a:rPr>
              <a:t>	</a:t>
            </a:r>
            <a:endParaRPr kumimoji="0" lang="en-US" altLang="en-US" sz="16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40185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923" y="1828800"/>
            <a:ext cx="10360501" cy="4470400"/>
          </a:xfrm>
        </p:spPr>
        <p:txBody>
          <a:bodyPr/>
          <a:lstStyle/>
          <a:p>
            <a:pPr marL="571500" indent="-571500" fontAlgn="t">
              <a:buFont typeface="+mj-lt"/>
              <a:buAutoNum type="romanLcPeriod"/>
            </a:pPr>
            <a:r>
              <a:rPr lang="en-US" dirty="0" err="1"/>
              <a:t>Mengadakan</a:t>
            </a:r>
            <a:r>
              <a:rPr lang="en-US" dirty="0"/>
              <a:t> </a:t>
            </a:r>
            <a:r>
              <a:rPr lang="en-US" dirty="0" err="1"/>
              <a:t>lawatan</a:t>
            </a:r>
            <a:r>
              <a:rPr lang="en-US" dirty="0"/>
              <a:t> </a:t>
            </a:r>
            <a:r>
              <a:rPr lang="en-US" dirty="0" err="1"/>
              <a:t>verifikasi</a:t>
            </a:r>
            <a:r>
              <a:rPr lang="en-US" dirty="0"/>
              <a:t> </a:t>
            </a:r>
            <a:r>
              <a:rPr lang="en-US" dirty="0" err="1"/>
              <a:t>ke</a:t>
            </a:r>
            <a:r>
              <a:rPr lang="en-US" dirty="0"/>
              <a:t> </a:t>
            </a:r>
            <a:r>
              <a:rPr lang="en-US" dirty="0" err="1"/>
              <a:t>semua</a:t>
            </a:r>
            <a:r>
              <a:rPr lang="en-US" dirty="0"/>
              <a:t> </a:t>
            </a:r>
            <a:r>
              <a:rPr lang="en-US" dirty="0" err="1"/>
              <a:t>lokasi</a:t>
            </a:r>
            <a:r>
              <a:rPr lang="en-US" dirty="0"/>
              <a:t>,</a:t>
            </a:r>
          </a:p>
          <a:p>
            <a:pPr marL="571500" indent="-571500" algn="just" fontAlgn="t">
              <a:buFont typeface="+mj-lt"/>
              <a:buAutoNum type="romanLcPeriod"/>
            </a:pPr>
            <a:r>
              <a:rPr lang="en-US" dirty="0" err="1"/>
              <a:t>Mengesahkan</a:t>
            </a:r>
            <a:r>
              <a:rPr lang="en-US" dirty="0"/>
              <a:t> </a:t>
            </a:r>
            <a:r>
              <a:rPr lang="en-US" dirty="0" err="1"/>
              <a:t>sama</a:t>
            </a:r>
            <a:r>
              <a:rPr lang="en-US" dirty="0"/>
              <a:t> </a:t>
            </a:r>
            <a:r>
              <a:rPr lang="en-US" dirty="0" err="1"/>
              <a:t>ada</a:t>
            </a:r>
            <a:r>
              <a:rPr lang="en-US" dirty="0"/>
              <a:t> </a:t>
            </a:r>
            <a:r>
              <a:rPr lang="en-US" dirty="0" err="1"/>
              <a:t>maklumat</a:t>
            </a:r>
            <a:r>
              <a:rPr lang="en-US" dirty="0"/>
              <a:t>/</a:t>
            </a:r>
            <a:r>
              <a:rPr lang="en-US" dirty="0" err="1"/>
              <a:t>dokumen-dokumen</a:t>
            </a:r>
            <a:r>
              <a:rPr lang="en-US" dirty="0"/>
              <a:t> </a:t>
            </a:r>
            <a:r>
              <a:rPr lang="en-US" dirty="0" err="1"/>
              <a:t>asal</a:t>
            </a:r>
            <a:r>
              <a:rPr lang="en-US" dirty="0"/>
              <a:t> yang </a:t>
            </a:r>
            <a:r>
              <a:rPr lang="en-US" dirty="0" err="1"/>
              <a:t>diperolehi</a:t>
            </a:r>
            <a:r>
              <a:rPr lang="en-US" dirty="0"/>
              <a:t> </a:t>
            </a:r>
            <a:r>
              <a:rPr lang="en-US" dirty="0" err="1"/>
              <a:t>semasa</a:t>
            </a:r>
            <a:r>
              <a:rPr lang="en-US" dirty="0"/>
              <a:t> </a:t>
            </a:r>
            <a:r>
              <a:rPr lang="en-US" dirty="0" err="1"/>
              <a:t>lawatan</a:t>
            </a:r>
            <a:r>
              <a:rPr lang="en-US" dirty="0"/>
              <a:t> </a:t>
            </a:r>
            <a:r>
              <a:rPr lang="en-US" dirty="0" err="1"/>
              <a:t>adalah</a:t>
            </a:r>
            <a:r>
              <a:rPr lang="en-US" dirty="0"/>
              <a:t> </a:t>
            </a:r>
            <a:r>
              <a:rPr lang="en-US" dirty="0" err="1"/>
              <a:t>selaras</a:t>
            </a:r>
            <a:r>
              <a:rPr lang="en-US" dirty="0"/>
              <a:t> </a:t>
            </a:r>
            <a:r>
              <a:rPr lang="en-US" dirty="0" err="1"/>
              <a:t>dengan</a:t>
            </a:r>
            <a:r>
              <a:rPr lang="en-US" dirty="0"/>
              <a:t> </a:t>
            </a:r>
            <a:r>
              <a:rPr lang="en-US" dirty="0" err="1"/>
              <a:t>maklumat</a:t>
            </a:r>
            <a:r>
              <a:rPr lang="en-US" dirty="0"/>
              <a:t> yang </a:t>
            </a:r>
            <a:r>
              <a:rPr lang="en-US" dirty="0" err="1"/>
              <a:t>terdapat</a:t>
            </a:r>
            <a:r>
              <a:rPr lang="en-US" dirty="0"/>
              <a:t> </a:t>
            </a:r>
            <a:r>
              <a:rPr lang="en-US" dirty="0" err="1"/>
              <a:t>pada</a:t>
            </a:r>
            <a:r>
              <a:rPr lang="en-US" dirty="0"/>
              <a:t> </a:t>
            </a:r>
            <a:r>
              <a:rPr lang="en-US" dirty="0" err="1"/>
              <a:t>Borang</a:t>
            </a:r>
            <a:r>
              <a:rPr lang="en-US" dirty="0"/>
              <a:t> </a:t>
            </a:r>
            <a:r>
              <a:rPr lang="en-US" dirty="0" err="1"/>
              <a:t>Permohonan</a:t>
            </a:r>
            <a:r>
              <a:rPr lang="en-US" dirty="0"/>
              <a:t> AP Terbuka </a:t>
            </a:r>
            <a:r>
              <a:rPr lang="en-US" dirty="0" err="1"/>
              <a:t>berserta</a:t>
            </a:r>
            <a:r>
              <a:rPr lang="en-US" dirty="0"/>
              <a:t> </a:t>
            </a:r>
            <a:r>
              <a:rPr lang="en-US" dirty="0" err="1"/>
              <a:t>dokumen</a:t>
            </a:r>
            <a:r>
              <a:rPr lang="en-US" dirty="0"/>
              <a:t> </a:t>
            </a:r>
            <a:r>
              <a:rPr lang="en-US" dirty="0" err="1"/>
              <a:t>sokongan</a:t>
            </a:r>
            <a:r>
              <a:rPr lang="en-US" dirty="0"/>
              <a:t>/</a:t>
            </a:r>
            <a:r>
              <a:rPr lang="en-US" dirty="0" err="1"/>
              <a:t>tambahan</a:t>
            </a:r>
            <a:r>
              <a:rPr lang="en-US" dirty="0"/>
              <a:t> yang </a:t>
            </a:r>
            <a:r>
              <a:rPr lang="en-US" dirty="0" err="1"/>
              <a:t>dikemukakan</a:t>
            </a:r>
            <a:r>
              <a:rPr lang="en-US" dirty="0"/>
              <a:t> </a:t>
            </a:r>
            <a:r>
              <a:rPr lang="en-US" dirty="0" err="1"/>
              <a:t>oleh</a:t>
            </a:r>
            <a:r>
              <a:rPr lang="en-US" dirty="0"/>
              <a:t> </a:t>
            </a:r>
            <a:r>
              <a:rPr lang="en-US" dirty="0" err="1"/>
              <a:t>syarikat</a:t>
            </a:r>
            <a:r>
              <a:rPr lang="en-US" dirty="0"/>
              <a:t> </a:t>
            </a:r>
            <a:r>
              <a:rPr lang="en-US" dirty="0" err="1"/>
              <a:t>pemohon</a:t>
            </a:r>
            <a:r>
              <a:rPr lang="en-US" dirty="0"/>
              <a:t> </a:t>
            </a:r>
            <a:r>
              <a:rPr lang="en-US" dirty="0" err="1"/>
              <a:t>semasa</a:t>
            </a:r>
            <a:r>
              <a:rPr lang="en-US" dirty="0"/>
              <a:t> </a:t>
            </a:r>
            <a:r>
              <a:rPr lang="en-US" dirty="0" err="1"/>
              <a:t>memohon</a:t>
            </a:r>
            <a:r>
              <a:rPr lang="en-US" dirty="0"/>
              <a:t>,</a:t>
            </a:r>
          </a:p>
          <a:p>
            <a:pPr marL="571500" indent="-571500" algn="just" fontAlgn="t">
              <a:buFont typeface="+mj-lt"/>
              <a:buAutoNum type="romanLcPeriod"/>
            </a:pPr>
            <a:r>
              <a:rPr lang="en-US" dirty="0" err="1"/>
              <a:t>Menyemak</a:t>
            </a:r>
            <a:r>
              <a:rPr lang="en-US" dirty="0"/>
              <a:t> </a:t>
            </a:r>
            <a:r>
              <a:rPr lang="en-US" dirty="0" err="1"/>
              <a:t>dan</a:t>
            </a:r>
            <a:r>
              <a:rPr lang="en-US" dirty="0"/>
              <a:t> </a:t>
            </a:r>
            <a:r>
              <a:rPr lang="en-US" dirty="0" err="1"/>
              <a:t>membuat</a:t>
            </a:r>
            <a:r>
              <a:rPr lang="en-US" dirty="0"/>
              <a:t> </a:t>
            </a:r>
            <a:r>
              <a:rPr lang="en-US" dirty="0" err="1"/>
              <a:t>penilaian</a:t>
            </a:r>
            <a:r>
              <a:rPr lang="en-US" dirty="0"/>
              <a:t> </a:t>
            </a:r>
            <a:r>
              <a:rPr lang="en-US" dirty="0" err="1"/>
              <a:t>dari</a:t>
            </a:r>
            <a:r>
              <a:rPr lang="en-US" dirty="0"/>
              <a:t> </a:t>
            </a:r>
            <a:r>
              <a:rPr lang="en-US" dirty="0" err="1"/>
              <a:t>segi</a:t>
            </a:r>
            <a:r>
              <a:rPr lang="en-US" dirty="0"/>
              <a:t> </a:t>
            </a:r>
            <a:r>
              <a:rPr lang="en-US" dirty="0" err="1"/>
              <a:t>pematuhan</a:t>
            </a:r>
            <a:r>
              <a:rPr lang="en-US" dirty="0"/>
              <a:t> </a:t>
            </a:r>
            <a:r>
              <a:rPr lang="en-US" dirty="0" err="1"/>
              <a:t>terhadap</a:t>
            </a:r>
            <a:r>
              <a:rPr lang="en-US" dirty="0"/>
              <a:t> </a:t>
            </a:r>
            <a:r>
              <a:rPr lang="en-US" dirty="0" err="1"/>
              <a:t>syarat-syarat</a:t>
            </a:r>
            <a:r>
              <a:rPr lang="en-US" dirty="0"/>
              <a:t> </a:t>
            </a:r>
            <a:r>
              <a:rPr lang="en-US" dirty="0" err="1"/>
              <a:t>kelayakan</a:t>
            </a:r>
            <a:r>
              <a:rPr lang="en-US" dirty="0"/>
              <a:t> </a:t>
            </a:r>
            <a:r>
              <a:rPr lang="en-US" dirty="0" err="1"/>
              <a:t>berdasarkan</a:t>
            </a:r>
            <a:r>
              <a:rPr lang="en-US" dirty="0"/>
              <a:t> </a:t>
            </a:r>
            <a:r>
              <a:rPr lang="en-US" dirty="0" err="1"/>
              <a:t>operasi</a:t>
            </a:r>
            <a:r>
              <a:rPr lang="en-US" dirty="0"/>
              <a:t> </a:t>
            </a:r>
            <a:r>
              <a:rPr lang="en-US" dirty="0" err="1"/>
              <a:t>perniagaan</a:t>
            </a:r>
            <a:r>
              <a:rPr lang="en-US" dirty="0"/>
              <a:t>, </a:t>
            </a:r>
            <a:r>
              <a:rPr lang="en-US" dirty="0" err="1"/>
              <a:t>keupayaan</a:t>
            </a:r>
            <a:r>
              <a:rPr lang="en-US" dirty="0"/>
              <a:t> </a:t>
            </a:r>
            <a:r>
              <a:rPr lang="en-US" dirty="0" err="1"/>
              <a:t>pengurusan</a:t>
            </a:r>
            <a:r>
              <a:rPr lang="en-US" dirty="0"/>
              <a:t> </a:t>
            </a:r>
            <a:r>
              <a:rPr lang="en-US" dirty="0" err="1"/>
              <a:t>dan</a:t>
            </a:r>
            <a:r>
              <a:rPr lang="en-US" dirty="0"/>
              <a:t> </a:t>
            </a:r>
            <a:r>
              <a:rPr lang="en-US" dirty="0" err="1"/>
              <a:t>keupayaan</a:t>
            </a:r>
            <a:r>
              <a:rPr lang="en-US" dirty="0"/>
              <a:t> </a:t>
            </a:r>
            <a:r>
              <a:rPr lang="en-US" dirty="0" err="1"/>
              <a:t>kewangan</a:t>
            </a:r>
            <a:r>
              <a:rPr lang="en-US" dirty="0"/>
              <a:t> </a:t>
            </a:r>
            <a:r>
              <a:rPr lang="en-US" dirty="0" err="1"/>
              <a:t>dan</a:t>
            </a:r>
            <a:r>
              <a:rPr lang="en-US" dirty="0"/>
              <a:t>;</a:t>
            </a:r>
          </a:p>
        </p:txBody>
      </p:sp>
      <p:sp>
        <p:nvSpPr>
          <p:cNvPr id="8" name="Rectangle 7"/>
          <p:cNvSpPr/>
          <p:nvPr/>
        </p:nvSpPr>
        <p:spPr>
          <a:xfrm>
            <a:off x="1141412" y="136029"/>
            <a:ext cx="9982200" cy="1323439"/>
          </a:xfrm>
          <a:prstGeom prst="rect">
            <a:avLst/>
          </a:prstGeom>
        </p:spPr>
        <p:txBody>
          <a:bodyPr wrap="square">
            <a:spAutoFit/>
          </a:bodyPr>
          <a:lstStyle/>
          <a:p>
            <a:r>
              <a:rPr lang="en-MY" sz="3200" b="1" dirty="0">
                <a:latin typeface="Century Gothic" panose="020B0502020202020204" pitchFamily="34" charset="0"/>
              </a:rPr>
              <a:t>2. SKOP KERJA</a:t>
            </a:r>
            <a:endParaRPr lang="en-MY" sz="3200" dirty="0">
              <a:latin typeface="Century Gothic" panose="020B0502020202020204" pitchFamily="34" charset="0"/>
            </a:endParaRPr>
          </a:p>
          <a:p>
            <a:r>
              <a:rPr lang="en-MY" dirty="0" err="1">
                <a:latin typeface="Century Gothic" panose="020B0502020202020204" pitchFamily="34" charset="0"/>
              </a:rPr>
              <a:t>Menilai</a:t>
            </a:r>
            <a:r>
              <a:rPr lang="en-MY" dirty="0">
                <a:latin typeface="Century Gothic" panose="020B0502020202020204" pitchFamily="34" charset="0"/>
              </a:rPr>
              <a:t> </a:t>
            </a:r>
            <a:r>
              <a:rPr lang="en-MY" dirty="0" err="1">
                <a:latin typeface="Century Gothic" panose="020B0502020202020204" pitchFamily="34" charset="0"/>
              </a:rPr>
              <a:t>kelayakan</a:t>
            </a:r>
            <a:r>
              <a:rPr lang="en-MY" dirty="0">
                <a:latin typeface="Century Gothic" panose="020B0502020202020204" pitchFamily="34" charset="0"/>
              </a:rPr>
              <a:t> 283 </a:t>
            </a:r>
            <a:r>
              <a:rPr lang="en-MY" dirty="0" err="1">
                <a:latin typeface="Century Gothic" panose="020B0502020202020204" pitchFamily="34" charset="0"/>
              </a:rPr>
              <a:t>permohonan</a:t>
            </a:r>
            <a:r>
              <a:rPr lang="en-MY" dirty="0">
                <a:latin typeface="Century Gothic" panose="020B0502020202020204" pitchFamily="34" charset="0"/>
              </a:rPr>
              <a:t> </a:t>
            </a:r>
            <a:r>
              <a:rPr lang="en-MY" dirty="0" err="1">
                <a:latin typeface="Century Gothic" panose="020B0502020202020204" pitchFamily="34" charset="0"/>
              </a:rPr>
              <a:t>syarikat</a:t>
            </a:r>
            <a:r>
              <a:rPr lang="en-MY" dirty="0">
                <a:latin typeface="Century Gothic" panose="020B0502020202020204" pitchFamily="34" charset="0"/>
              </a:rPr>
              <a:t> </a:t>
            </a:r>
            <a:r>
              <a:rPr lang="en-MY" dirty="0" err="1">
                <a:latin typeface="Century Gothic" panose="020B0502020202020204" pitchFamily="34" charset="0"/>
              </a:rPr>
              <a:t>sebagai</a:t>
            </a:r>
            <a:r>
              <a:rPr lang="en-MY" dirty="0">
                <a:latin typeface="Century Gothic" panose="020B0502020202020204" pitchFamily="34" charset="0"/>
              </a:rPr>
              <a:t> Syarikat AP  Terbuka </a:t>
            </a:r>
            <a:r>
              <a:rPr lang="en-MY" dirty="0" err="1">
                <a:latin typeface="Century Gothic" panose="020B0502020202020204" pitchFamily="34" charset="0"/>
              </a:rPr>
              <a:t>dari</a:t>
            </a:r>
            <a:r>
              <a:rPr lang="en-MY" dirty="0">
                <a:latin typeface="Century Gothic" panose="020B0502020202020204" pitchFamily="34" charset="0"/>
              </a:rPr>
              <a:t> </a:t>
            </a:r>
            <a:r>
              <a:rPr lang="en-MY" dirty="0" err="1">
                <a:latin typeface="Century Gothic" panose="020B0502020202020204" pitchFamily="34" charset="0"/>
              </a:rPr>
              <a:t>aspek</a:t>
            </a:r>
            <a:endParaRPr lang="en-US" dirty="0"/>
          </a:p>
        </p:txBody>
      </p:sp>
    </p:spTree>
    <p:extLst>
      <p:ext uri="{BB962C8B-B14F-4D97-AF65-F5344CB8AC3E}">
        <p14:creationId xmlns:p14="http://schemas.microsoft.com/office/powerpoint/2010/main" val="3170626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923" y="1828800"/>
            <a:ext cx="10360501" cy="4470400"/>
          </a:xfrm>
        </p:spPr>
        <p:txBody>
          <a:bodyPr/>
          <a:lstStyle/>
          <a:p>
            <a:pPr marL="571500" indent="-571500" algn="just" fontAlgn="t">
              <a:buFont typeface="+mj-lt"/>
              <a:buAutoNum type="romanLcPeriod" startAt="4"/>
            </a:pPr>
            <a:r>
              <a:rPr lang="en-US" dirty="0" err="1"/>
              <a:t>Menyediakan</a:t>
            </a:r>
            <a:r>
              <a:rPr lang="en-US" dirty="0"/>
              <a:t> </a:t>
            </a:r>
            <a:r>
              <a:rPr lang="en-US" dirty="0" err="1"/>
              <a:t>laporan</a:t>
            </a:r>
            <a:r>
              <a:rPr lang="en-US" dirty="0"/>
              <a:t> </a:t>
            </a:r>
            <a:r>
              <a:rPr lang="en-US" dirty="0" err="1"/>
              <a:t>dan</a:t>
            </a:r>
            <a:r>
              <a:rPr lang="en-US" dirty="0"/>
              <a:t> </a:t>
            </a:r>
            <a:r>
              <a:rPr lang="en-US" dirty="0" err="1"/>
              <a:t>cadangan</a:t>
            </a:r>
            <a:r>
              <a:rPr lang="en-US" dirty="0"/>
              <a:t> </a:t>
            </a:r>
            <a:r>
              <a:rPr lang="en-US" dirty="0" err="1"/>
              <a:t>kepada</a:t>
            </a:r>
            <a:r>
              <a:rPr lang="en-US" dirty="0"/>
              <a:t> MITI </a:t>
            </a:r>
            <a:r>
              <a:rPr lang="en-US" dirty="0" err="1"/>
              <a:t>berkenaan</a:t>
            </a:r>
            <a:r>
              <a:rPr lang="en-US" dirty="0"/>
              <a:t> </a:t>
            </a:r>
            <a:r>
              <a:rPr lang="en-US" dirty="0" err="1"/>
              <a:t>syarikat-syarikat</a:t>
            </a:r>
            <a:r>
              <a:rPr lang="en-US" dirty="0"/>
              <a:t> yang </a:t>
            </a:r>
            <a:r>
              <a:rPr lang="en-US" dirty="0" err="1"/>
              <a:t>layak</a:t>
            </a:r>
            <a:r>
              <a:rPr lang="en-US" dirty="0"/>
              <a:t> </a:t>
            </a:r>
            <a:r>
              <a:rPr lang="en-US" dirty="0" err="1"/>
              <a:t>menjadi</a:t>
            </a:r>
            <a:r>
              <a:rPr lang="en-US" dirty="0"/>
              <a:t> AP Terbuka </a:t>
            </a:r>
            <a:r>
              <a:rPr lang="en-US" dirty="0" err="1"/>
              <a:t>berdasarkan</a:t>
            </a:r>
            <a:r>
              <a:rPr lang="en-US" dirty="0"/>
              <a:t> </a:t>
            </a:r>
            <a:r>
              <a:rPr lang="en-US" dirty="0" err="1"/>
              <a:t>penilaian</a:t>
            </a:r>
            <a:r>
              <a:rPr lang="en-US" dirty="0"/>
              <a:t> </a:t>
            </a:r>
            <a:r>
              <a:rPr lang="en-US" dirty="0" err="1"/>
              <a:t>terhadap</a:t>
            </a:r>
            <a:r>
              <a:rPr lang="en-US" dirty="0"/>
              <a:t> </a:t>
            </a:r>
            <a:r>
              <a:rPr lang="en-US" dirty="0" err="1"/>
              <a:t>pematuhan</a:t>
            </a:r>
            <a:r>
              <a:rPr lang="en-US" dirty="0"/>
              <a:t> </a:t>
            </a:r>
            <a:r>
              <a:rPr lang="en-US" dirty="0" err="1"/>
              <a:t>keatas</a:t>
            </a:r>
            <a:r>
              <a:rPr lang="en-US" dirty="0"/>
              <a:t> </a:t>
            </a:r>
            <a:r>
              <a:rPr lang="en-US" dirty="0" err="1"/>
              <a:t>pematuhan</a:t>
            </a:r>
            <a:r>
              <a:rPr lang="en-US" dirty="0"/>
              <a:t> </a:t>
            </a:r>
            <a:r>
              <a:rPr lang="en-US" dirty="0" err="1"/>
              <a:t>terhadap</a:t>
            </a:r>
            <a:r>
              <a:rPr lang="en-US" dirty="0"/>
              <a:t> </a:t>
            </a:r>
            <a:r>
              <a:rPr lang="en-US" dirty="0" err="1"/>
              <a:t>syarat-syarat</a:t>
            </a:r>
            <a:r>
              <a:rPr lang="en-US" dirty="0"/>
              <a:t> </a:t>
            </a:r>
            <a:r>
              <a:rPr lang="en-US" dirty="0" err="1"/>
              <a:t>kelayakan</a:t>
            </a:r>
            <a:r>
              <a:rPr lang="en-US" dirty="0"/>
              <a:t>.</a:t>
            </a:r>
          </a:p>
        </p:txBody>
      </p:sp>
      <p:sp>
        <p:nvSpPr>
          <p:cNvPr id="4" name="Content Placeholder 2"/>
          <p:cNvSpPr>
            <a:spLocks noGrp="1"/>
          </p:cNvSpPr>
          <p:nvPr>
            <p:ph type="title"/>
          </p:nvPr>
        </p:nvSpPr>
        <p:spPr>
          <a:xfrm>
            <a:off x="914400" y="922338"/>
            <a:ext cx="10360025" cy="339725"/>
          </a:xfrm>
        </p:spPr>
        <p:txBody>
          <a:bodyPr>
            <a:normAutofit fontScale="90000"/>
          </a:bodyPr>
          <a:lstStyle/>
          <a:p>
            <a:pPr marL="0" indent="0">
              <a:buNone/>
            </a:pPr>
            <a:r>
              <a:rPr lang="en-MY" sz="2000" b="1" dirty="0">
                <a:latin typeface="Century Gothic" panose="020B0502020202020204" pitchFamily="34" charset="0"/>
              </a:rPr>
              <a:t>2. SKOP KERJA</a:t>
            </a:r>
            <a:endParaRPr lang="en-MY" sz="2000" dirty="0">
              <a:latin typeface="Century Gothic" panose="020B0502020202020204" pitchFamily="34" charset="0"/>
            </a:endParaRPr>
          </a:p>
          <a:p>
            <a:r>
              <a:rPr lang="en-MY" sz="1600" dirty="0" err="1">
                <a:latin typeface="Century Gothic" panose="020B0502020202020204" pitchFamily="34" charset="0"/>
              </a:rPr>
              <a:t>Menilai</a:t>
            </a:r>
            <a:r>
              <a:rPr lang="en-MY" sz="1600" dirty="0">
                <a:latin typeface="Century Gothic" panose="020B0502020202020204" pitchFamily="34" charset="0"/>
              </a:rPr>
              <a:t> </a:t>
            </a:r>
            <a:r>
              <a:rPr lang="en-MY" sz="1600" dirty="0" err="1">
                <a:latin typeface="Century Gothic" panose="020B0502020202020204" pitchFamily="34" charset="0"/>
              </a:rPr>
              <a:t>kelayakan</a:t>
            </a:r>
            <a:r>
              <a:rPr lang="en-MY" sz="1600" dirty="0">
                <a:latin typeface="Century Gothic" panose="020B0502020202020204" pitchFamily="34" charset="0"/>
              </a:rPr>
              <a:t> 283 </a:t>
            </a:r>
            <a:r>
              <a:rPr lang="en-MY" sz="1600" dirty="0" err="1">
                <a:latin typeface="Century Gothic" panose="020B0502020202020204" pitchFamily="34" charset="0"/>
              </a:rPr>
              <a:t>permohonan</a:t>
            </a:r>
            <a:r>
              <a:rPr lang="en-MY" sz="1600" dirty="0">
                <a:latin typeface="Century Gothic" panose="020B0502020202020204" pitchFamily="34" charset="0"/>
              </a:rPr>
              <a:t> </a:t>
            </a:r>
            <a:r>
              <a:rPr lang="en-MY" sz="1600" dirty="0" err="1">
                <a:latin typeface="Century Gothic" panose="020B0502020202020204" pitchFamily="34" charset="0"/>
              </a:rPr>
              <a:t>syarikat</a:t>
            </a:r>
            <a:r>
              <a:rPr lang="en-MY" sz="1600" dirty="0">
                <a:latin typeface="Century Gothic" panose="020B0502020202020204" pitchFamily="34" charset="0"/>
              </a:rPr>
              <a:t> </a:t>
            </a:r>
            <a:r>
              <a:rPr lang="en-MY" sz="1600" dirty="0" err="1">
                <a:latin typeface="Century Gothic" panose="020B0502020202020204" pitchFamily="34" charset="0"/>
              </a:rPr>
              <a:t>sebagai</a:t>
            </a:r>
            <a:r>
              <a:rPr lang="en-MY" sz="1600" dirty="0">
                <a:latin typeface="Century Gothic" panose="020B0502020202020204" pitchFamily="34" charset="0"/>
              </a:rPr>
              <a:t> Syarikat AP  Terbuka </a:t>
            </a:r>
            <a:r>
              <a:rPr lang="en-MY" sz="1600" dirty="0" err="1">
                <a:latin typeface="Century Gothic" panose="020B0502020202020204" pitchFamily="34" charset="0"/>
              </a:rPr>
              <a:t>dari</a:t>
            </a:r>
            <a:r>
              <a:rPr lang="en-MY" sz="1600" dirty="0">
                <a:latin typeface="Century Gothic" panose="020B0502020202020204" pitchFamily="34" charset="0"/>
              </a:rPr>
              <a:t> </a:t>
            </a:r>
            <a:r>
              <a:rPr lang="en-MY" sz="1600" dirty="0" err="1">
                <a:latin typeface="Century Gothic" panose="020B0502020202020204" pitchFamily="34" charset="0"/>
              </a:rPr>
              <a:t>aspek</a:t>
            </a:r>
            <a:r>
              <a:rPr lang="en-MY" sz="1600" dirty="0">
                <a:latin typeface="Century Gothic" panose="020B0502020202020204" pitchFamily="34" charset="0"/>
              </a:rPr>
              <a:t>:</a:t>
            </a:r>
          </a:p>
          <a:p>
            <a:pPr marL="0" indent="0">
              <a:buNone/>
            </a:pPr>
            <a:endParaRPr lang="en-MY" dirty="0"/>
          </a:p>
          <a:p>
            <a:endParaRPr lang="en-MY" dirty="0"/>
          </a:p>
          <a:p>
            <a:endParaRPr lang="en-MY" dirty="0"/>
          </a:p>
        </p:txBody>
      </p:sp>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en-MY" sz="2400" b="1" dirty="0">
                <a:latin typeface="Century Gothic" panose="020B0502020202020204" pitchFamily="34" charset="0"/>
              </a:rPr>
              <a:t>2. SKOP KERJA</a:t>
            </a:r>
            <a:endParaRPr lang="en-MY" sz="2400" dirty="0">
              <a:latin typeface="Century Gothic" panose="020B0502020202020204" pitchFamily="34" charset="0"/>
            </a:endParaRPr>
          </a:p>
          <a:p>
            <a:r>
              <a:rPr lang="en-MY" sz="2400" dirty="0" err="1">
                <a:latin typeface="Century Gothic" panose="020B0502020202020204" pitchFamily="34" charset="0"/>
              </a:rPr>
              <a:t>Menilai</a:t>
            </a:r>
            <a:r>
              <a:rPr lang="en-MY" sz="2400" dirty="0">
                <a:latin typeface="Century Gothic" panose="020B0502020202020204" pitchFamily="34" charset="0"/>
              </a:rPr>
              <a:t> </a:t>
            </a:r>
            <a:r>
              <a:rPr lang="en-MY" sz="2400" dirty="0" err="1">
                <a:latin typeface="Century Gothic" panose="020B0502020202020204" pitchFamily="34" charset="0"/>
              </a:rPr>
              <a:t>kelayakan</a:t>
            </a:r>
            <a:r>
              <a:rPr lang="en-MY" sz="2400" dirty="0">
                <a:latin typeface="Century Gothic" panose="020B0502020202020204" pitchFamily="34" charset="0"/>
              </a:rPr>
              <a:t> 283 </a:t>
            </a:r>
            <a:r>
              <a:rPr lang="en-MY" sz="2400" dirty="0" err="1">
                <a:latin typeface="Century Gothic" panose="020B0502020202020204" pitchFamily="34" charset="0"/>
              </a:rPr>
              <a:t>permohonan</a:t>
            </a:r>
            <a:r>
              <a:rPr lang="en-MY" sz="2400" dirty="0">
                <a:latin typeface="Century Gothic" panose="020B0502020202020204" pitchFamily="34" charset="0"/>
              </a:rPr>
              <a:t> </a:t>
            </a:r>
            <a:r>
              <a:rPr lang="en-MY" sz="2400" dirty="0" err="1">
                <a:latin typeface="Century Gothic" panose="020B0502020202020204" pitchFamily="34" charset="0"/>
              </a:rPr>
              <a:t>syarikat</a:t>
            </a:r>
            <a:r>
              <a:rPr lang="en-MY" sz="2400" dirty="0">
                <a:latin typeface="Century Gothic" panose="020B0502020202020204" pitchFamily="34" charset="0"/>
              </a:rPr>
              <a:t> </a:t>
            </a:r>
            <a:r>
              <a:rPr lang="en-MY" sz="2400" dirty="0" err="1">
                <a:latin typeface="Century Gothic" panose="020B0502020202020204" pitchFamily="34" charset="0"/>
              </a:rPr>
              <a:t>sebagai</a:t>
            </a:r>
            <a:r>
              <a:rPr lang="en-MY" sz="2400" dirty="0">
                <a:latin typeface="Century Gothic" panose="020B0502020202020204" pitchFamily="34" charset="0"/>
              </a:rPr>
              <a:t> Syarikat AP  Terbuka </a:t>
            </a:r>
            <a:r>
              <a:rPr lang="en-MY" sz="2400" dirty="0" err="1">
                <a:latin typeface="Century Gothic" panose="020B0502020202020204" pitchFamily="34" charset="0"/>
              </a:rPr>
              <a:t>dari</a:t>
            </a:r>
            <a:r>
              <a:rPr lang="en-MY" sz="2400" dirty="0">
                <a:latin typeface="Century Gothic" panose="020B0502020202020204" pitchFamily="34" charset="0"/>
              </a:rPr>
              <a:t> </a:t>
            </a:r>
            <a:r>
              <a:rPr lang="en-MY" sz="2400" dirty="0" err="1">
                <a:latin typeface="Century Gothic" panose="020B0502020202020204" pitchFamily="34" charset="0"/>
              </a:rPr>
              <a:t>aspek</a:t>
            </a:r>
            <a:r>
              <a:rPr lang="en-MY" sz="2400" dirty="0">
                <a:latin typeface="Century Gothic" panose="020B0502020202020204" pitchFamily="34" charset="0"/>
              </a:rPr>
              <a:t>:</a:t>
            </a:r>
          </a:p>
        </p:txBody>
      </p:sp>
    </p:spTree>
    <p:extLst>
      <p:ext uri="{BB962C8B-B14F-4D97-AF65-F5344CB8AC3E}">
        <p14:creationId xmlns:p14="http://schemas.microsoft.com/office/powerpoint/2010/main" val="4006633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type="title"/>
          </p:nvPr>
        </p:nvSpPr>
        <p:spPr>
          <a:xfrm>
            <a:off x="914400" y="922338"/>
            <a:ext cx="10360025" cy="339725"/>
          </a:xfrm>
        </p:spPr>
        <p:txBody>
          <a:bodyPr>
            <a:normAutofit fontScale="90000"/>
          </a:bodyPr>
          <a:lstStyle/>
          <a:p>
            <a:pPr marL="0" indent="0">
              <a:buNone/>
            </a:pPr>
            <a:r>
              <a:rPr lang="en-MY" sz="2000" b="1" dirty="0">
                <a:latin typeface="Century Gothic" panose="020B0502020202020204" pitchFamily="34" charset="0"/>
              </a:rPr>
              <a:t>2. SKOP KERJA</a:t>
            </a:r>
            <a:endParaRPr lang="en-MY" sz="2000" dirty="0">
              <a:latin typeface="Century Gothic" panose="020B0502020202020204" pitchFamily="34" charset="0"/>
            </a:endParaRPr>
          </a:p>
          <a:p>
            <a:r>
              <a:rPr lang="en-MY" sz="1600" dirty="0" err="1">
                <a:latin typeface="Century Gothic" panose="020B0502020202020204" pitchFamily="34" charset="0"/>
              </a:rPr>
              <a:t>Menilai</a:t>
            </a:r>
            <a:r>
              <a:rPr lang="en-MY" sz="1600" dirty="0">
                <a:latin typeface="Century Gothic" panose="020B0502020202020204" pitchFamily="34" charset="0"/>
              </a:rPr>
              <a:t> </a:t>
            </a:r>
            <a:r>
              <a:rPr lang="en-MY" sz="1600" dirty="0" err="1">
                <a:latin typeface="Century Gothic" panose="020B0502020202020204" pitchFamily="34" charset="0"/>
              </a:rPr>
              <a:t>kelayakan</a:t>
            </a:r>
            <a:r>
              <a:rPr lang="en-MY" sz="1600" dirty="0">
                <a:latin typeface="Century Gothic" panose="020B0502020202020204" pitchFamily="34" charset="0"/>
              </a:rPr>
              <a:t> 283 </a:t>
            </a:r>
            <a:r>
              <a:rPr lang="en-MY" sz="1600" dirty="0" err="1">
                <a:latin typeface="Century Gothic" panose="020B0502020202020204" pitchFamily="34" charset="0"/>
              </a:rPr>
              <a:t>permohonan</a:t>
            </a:r>
            <a:r>
              <a:rPr lang="en-MY" sz="1600" dirty="0">
                <a:latin typeface="Century Gothic" panose="020B0502020202020204" pitchFamily="34" charset="0"/>
              </a:rPr>
              <a:t> </a:t>
            </a:r>
            <a:r>
              <a:rPr lang="en-MY" sz="1600" dirty="0" err="1">
                <a:latin typeface="Century Gothic" panose="020B0502020202020204" pitchFamily="34" charset="0"/>
              </a:rPr>
              <a:t>syarikat</a:t>
            </a:r>
            <a:r>
              <a:rPr lang="en-MY" sz="1600" dirty="0">
                <a:latin typeface="Century Gothic" panose="020B0502020202020204" pitchFamily="34" charset="0"/>
              </a:rPr>
              <a:t> </a:t>
            </a:r>
            <a:r>
              <a:rPr lang="en-MY" sz="1600" dirty="0" err="1">
                <a:latin typeface="Century Gothic" panose="020B0502020202020204" pitchFamily="34" charset="0"/>
              </a:rPr>
              <a:t>sebagai</a:t>
            </a:r>
            <a:r>
              <a:rPr lang="en-MY" sz="1600" dirty="0">
                <a:latin typeface="Century Gothic" panose="020B0502020202020204" pitchFamily="34" charset="0"/>
              </a:rPr>
              <a:t> Syarikat AP  Terbuka </a:t>
            </a:r>
            <a:r>
              <a:rPr lang="en-MY" sz="1600" dirty="0" err="1">
                <a:latin typeface="Century Gothic" panose="020B0502020202020204" pitchFamily="34" charset="0"/>
              </a:rPr>
              <a:t>dari</a:t>
            </a:r>
            <a:r>
              <a:rPr lang="en-MY" sz="1600" dirty="0">
                <a:latin typeface="Century Gothic" panose="020B0502020202020204" pitchFamily="34" charset="0"/>
              </a:rPr>
              <a:t> </a:t>
            </a:r>
            <a:r>
              <a:rPr lang="en-MY" sz="1600" dirty="0" err="1">
                <a:latin typeface="Century Gothic" panose="020B0502020202020204" pitchFamily="34" charset="0"/>
              </a:rPr>
              <a:t>aspek</a:t>
            </a:r>
            <a:r>
              <a:rPr lang="en-MY" sz="1600" dirty="0">
                <a:latin typeface="Century Gothic" panose="020B0502020202020204" pitchFamily="34" charset="0"/>
              </a:rPr>
              <a:t>:</a:t>
            </a:r>
          </a:p>
          <a:p>
            <a:pPr marL="0" indent="0">
              <a:buNone/>
            </a:pPr>
            <a:endParaRPr lang="en-MY" dirty="0"/>
          </a:p>
          <a:p>
            <a:endParaRPr lang="en-MY" dirty="0"/>
          </a:p>
          <a:p>
            <a:endParaRPr lang="en-MY" dirty="0"/>
          </a:p>
        </p:txBody>
      </p:sp>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endParaRPr lang="en-MY" sz="2400" dirty="0">
              <a:latin typeface="Century Gothic" panose="020B0502020202020204" pitchFamily="34" charset="0"/>
            </a:endParaRPr>
          </a:p>
          <a:p>
            <a:pPr marL="0" indent="0">
              <a:buFont typeface="Arial" pitchFamily="34" charset="0"/>
              <a:buNone/>
            </a:pPr>
            <a:endParaRPr lang="en-MY" dirty="0"/>
          </a:p>
          <a:p>
            <a:pPr marL="0" indent="0" algn="just">
              <a:buNone/>
            </a:pPr>
            <a:endParaRPr lang="en-MY" dirty="0"/>
          </a:p>
          <a:p>
            <a:pPr algn="just"/>
            <a:endParaRPr lang="en-MY" dirty="0"/>
          </a:p>
        </p:txBody>
      </p:sp>
      <p:sp>
        <p:nvSpPr>
          <p:cNvPr id="5" name="Content Placeholder 2"/>
          <p:cNvSpPr txBox="1">
            <a:spLocks/>
          </p:cNvSpPr>
          <p:nvPr/>
        </p:nvSpPr>
        <p:spPr>
          <a:xfrm>
            <a:off x="773974" y="116632"/>
            <a:ext cx="10500449" cy="216024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algn="just"/>
            <a:r>
              <a:rPr lang="en-MY" sz="2400" dirty="0" err="1">
                <a:latin typeface="Century Gothic" panose="020B0502020202020204" pitchFamily="34" charset="0"/>
              </a:rPr>
              <a:t>Bilangan</a:t>
            </a:r>
            <a:r>
              <a:rPr lang="en-MY" sz="2400" dirty="0">
                <a:latin typeface="Century Gothic" panose="020B0502020202020204" pitchFamily="34" charset="0"/>
              </a:rPr>
              <a:t> </a:t>
            </a:r>
            <a:r>
              <a:rPr lang="en-MY" sz="2400" dirty="0" err="1">
                <a:latin typeface="Century Gothic" panose="020B0502020202020204" pitchFamily="34" charset="0"/>
              </a:rPr>
              <a:t>permohonan</a:t>
            </a:r>
            <a:r>
              <a:rPr lang="en-MY" sz="2400" dirty="0">
                <a:latin typeface="Century Gothic" panose="020B0502020202020204" pitchFamily="34" charset="0"/>
              </a:rPr>
              <a:t>/</a:t>
            </a:r>
            <a:r>
              <a:rPr lang="en-MY" sz="2400" dirty="0" err="1">
                <a:latin typeface="Century Gothic" panose="020B0502020202020204" pitchFamily="34" charset="0"/>
              </a:rPr>
              <a:t>cawangan</a:t>
            </a:r>
            <a:r>
              <a:rPr lang="en-MY" sz="2400" dirty="0">
                <a:latin typeface="Century Gothic" panose="020B0502020202020204" pitchFamily="34" charset="0"/>
              </a:rPr>
              <a:t> </a:t>
            </a:r>
            <a:r>
              <a:rPr lang="en-MY" sz="2400" dirty="0" err="1">
                <a:latin typeface="Century Gothic" panose="020B0502020202020204" pitchFamily="34" charset="0"/>
              </a:rPr>
              <a:t>bagi</a:t>
            </a:r>
            <a:r>
              <a:rPr lang="en-MY" sz="2400" dirty="0">
                <a:latin typeface="Century Gothic" panose="020B0502020202020204" pitchFamily="34" charset="0"/>
              </a:rPr>
              <a:t> </a:t>
            </a:r>
            <a:r>
              <a:rPr lang="en-MY" sz="2400" b="1" dirty="0">
                <a:latin typeface="Century Gothic" panose="020B0502020202020204" pitchFamily="34" charset="0"/>
              </a:rPr>
              <a:t>283</a:t>
            </a:r>
            <a:r>
              <a:rPr lang="en-MY" sz="2400" dirty="0">
                <a:latin typeface="Century Gothic" panose="020B0502020202020204" pitchFamily="34" charset="0"/>
              </a:rPr>
              <a:t> </a:t>
            </a:r>
            <a:r>
              <a:rPr lang="en-MY" sz="2400" dirty="0" err="1">
                <a:latin typeface="Century Gothic" panose="020B0502020202020204" pitchFamily="34" charset="0"/>
              </a:rPr>
              <a:t>syarikat</a:t>
            </a:r>
            <a:r>
              <a:rPr lang="en-MY" sz="2400" dirty="0">
                <a:latin typeface="Century Gothic" panose="020B0502020202020204" pitchFamily="34" charset="0"/>
              </a:rPr>
              <a:t> yang </a:t>
            </a:r>
            <a:r>
              <a:rPr lang="en-MY" sz="2400" dirty="0" err="1">
                <a:latin typeface="Century Gothic" panose="020B0502020202020204" pitchFamily="34" charset="0"/>
              </a:rPr>
              <a:t>terlibat</a:t>
            </a:r>
            <a:r>
              <a:rPr lang="en-MY" sz="2400" dirty="0">
                <a:latin typeface="Century Gothic" panose="020B0502020202020204" pitchFamily="34" charset="0"/>
              </a:rPr>
              <a:t> </a:t>
            </a:r>
            <a:r>
              <a:rPr lang="en-MY" sz="2400" dirty="0" err="1">
                <a:latin typeface="Century Gothic" panose="020B0502020202020204" pitchFamily="34" charset="0"/>
              </a:rPr>
              <a:t>mengikut</a:t>
            </a:r>
            <a:r>
              <a:rPr lang="en-MY" sz="2400" dirty="0">
                <a:latin typeface="Century Gothic" panose="020B0502020202020204" pitchFamily="34" charset="0"/>
              </a:rPr>
              <a:t> </a:t>
            </a:r>
            <a:r>
              <a:rPr lang="en-MY" sz="2400" dirty="0" err="1">
                <a:latin typeface="Century Gothic" panose="020B0502020202020204" pitchFamily="34" charset="0"/>
              </a:rPr>
              <a:t>negeri</a:t>
            </a:r>
            <a:r>
              <a:rPr lang="en-MY" sz="2400" dirty="0">
                <a:latin typeface="Century Gothic" panose="020B0502020202020204" pitchFamily="34" charset="0"/>
              </a:rPr>
              <a:t> </a:t>
            </a:r>
            <a:r>
              <a:rPr lang="en-MY" sz="2400" dirty="0" err="1">
                <a:latin typeface="Century Gothic" panose="020B0502020202020204" pitchFamily="34" charset="0"/>
              </a:rPr>
              <a:t>adalah</a:t>
            </a:r>
            <a:r>
              <a:rPr lang="en-MY" sz="2400" dirty="0">
                <a:latin typeface="Century Gothic" panose="020B0502020202020204" pitchFamily="34" charset="0"/>
              </a:rPr>
              <a:t> </a:t>
            </a:r>
            <a:r>
              <a:rPr lang="en-MY" sz="2400" dirty="0" err="1">
                <a:latin typeface="Century Gothic" panose="020B0502020202020204" pitchFamily="34" charset="0"/>
              </a:rPr>
              <a:t>sebanyak</a:t>
            </a:r>
            <a:r>
              <a:rPr lang="en-MY" sz="2400" dirty="0">
                <a:latin typeface="Century Gothic" panose="020B0502020202020204" pitchFamily="34" charset="0"/>
              </a:rPr>
              <a:t> </a:t>
            </a:r>
            <a:r>
              <a:rPr lang="en-MY" sz="2400" b="1" dirty="0">
                <a:latin typeface="Century Gothic" panose="020B0502020202020204" pitchFamily="34" charset="0"/>
              </a:rPr>
              <a:t>557</a:t>
            </a:r>
            <a:r>
              <a:rPr lang="en-MY" sz="2400" dirty="0">
                <a:latin typeface="Century Gothic" panose="020B0502020202020204" pitchFamily="34" charset="0"/>
              </a:rPr>
              <a:t> </a:t>
            </a:r>
            <a:r>
              <a:rPr lang="en-MY" sz="2400" dirty="0" err="1">
                <a:latin typeface="Century Gothic" panose="020B0502020202020204" pitchFamily="34" charset="0"/>
              </a:rPr>
              <a:t>cawangan</a:t>
            </a:r>
            <a:r>
              <a:rPr lang="en-MY" sz="2400" dirty="0">
                <a:latin typeface="Century Gothic" panose="020B0502020202020204" pitchFamily="34" charset="0"/>
              </a:rPr>
              <a:t> </a:t>
            </a:r>
            <a:r>
              <a:rPr lang="en-MY" sz="2400" dirty="0" err="1">
                <a:latin typeface="Century Gothic" panose="020B0502020202020204" pitchFamily="34" charset="0"/>
              </a:rPr>
              <a:t>seperti</a:t>
            </a:r>
            <a:r>
              <a:rPr lang="en-MY" sz="2400" dirty="0">
                <a:latin typeface="Century Gothic" panose="020B0502020202020204" pitchFamily="34" charset="0"/>
              </a:rPr>
              <a:t> </a:t>
            </a:r>
            <a:r>
              <a:rPr lang="en-MY" sz="2400" dirty="0" err="1">
                <a:latin typeface="Century Gothic" panose="020B0502020202020204" pitchFamily="34" charset="0"/>
              </a:rPr>
              <a:t>berikut</a:t>
            </a:r>
            <a:r>
              <a:rPr lang="en-MY" sz="2400" dirty="0">
                <a:latin typeface="Century Gothic" panose="020B0502020202020204" pitchFamily="34" charset="0"/>
              </a:rPr>
              <a:t>:-</a:t>
            </a:r>
          </a:p>
          <a:p>
            <a:pPr algn="just"/>
            <a:r>
              <a:rPr lang="en-MY" sz="2400" dirty="0" err="1">
                <a:latin typeface="Century Gothic" panose="020B0502020202020204" pitchFamily="34" charset="0"/>
              </a:rPr>
              <a:t>Jumlah</a:t>
            </a:r>
            <a:r>
              <a:rPr lang="en-MY" sz="2400" dirty="0">
                <a:latin typeface="Century Gothic" panose="020B0502020202020204" pitchFamily="34" charset="0"/>
              </a:rPr>
              <a:t> </a:t>
            </a:r>
            <a:r>
              <a:rPr lang="en-MY" sz="2400" dirty="0" err="1">
                <a:latin typeface="Century Gothic" panose="020B0502020202020204" pitchFamily="34" charset="0"/>
              </a:rPr>
              <a:t>Bilangan</a:t>
            </a:r>
            <a:r>
              <a:rPr lang="en-MY" sz="2400" dirty="0">
                <a:latin typeface="Century Gothic" panose="020B0502020202020204" pitchFamily="34" charset="0"/>
              </a:rPr>
              <a:t> </a:t>
            </a:r>
            <a:r>
              <a:rPr lang="en-MY" sz="2400" dirty="0" err="1">
                <a:latin typeface="Century Gothic" panose="020B0502020202020204" pitchFamily="34" charset="0"/>
              </a:rPr>
              <a:t>Permohonan</a:t>
            </a:r>
            <a:r>
              <a:rPr lang="en-MY" sz="2400" dirty="0">
                <a:latin typeface="Century Gothic" panose="020B0502020202020204" pitchFamily="34" charset="0"/>
              </a:rPr>
              <a:t> </a:t>
            </a:r>
            <a:r>
              <a:rPr lang="en-MY" sz="2400" dirty="0" err="1">
                <a:latin typeface="Century Gothic" panose="020B0502020202020204" pitchFamily="34" charset="0"/>
              </a:rPr>
              <a:t>dan</a:t>
            </a:r>
            <a:r>
              <a:rPr lang="en-MY" sz="2400" dirty="0">
                <a:latin typeface="Century Gothic" panose="020B0502020202020204" pitchFamily="34" charset="0"/>
              </a:rPr>
              <a:t> </a:t>
            </a:r>
            <a:r>
              <a:rPr lang="en-MY" sz="2400" dirty="0" err="1">
                <a:latin typeface="Century Gothic" panose="020B0502020202020204" pitchFamily="34" charset="0"/>
              </a:rPr>
              <a:t>Cawangan</a:t>
            </a:r>
            <a:r>
              <a:rPr lang="en-MY" sz="2400" dirty="0">
                <a:latin typeface="Century Gothic" panose="020B0502020202020204" pitchFamily="34" charset="0"/>
              </a:rPr>
              <a:t> </a:t>
            </a:r>
            <a:r>
              <a:rPr lang="en-MY" sz="2400" dirty="0" err="1">
                <a:latin typeface="Century Gothic" panose="020B0502020202020204" pitchFamily="34" charset="0"/>
              </a:rPr>
              <a:t>Premis</a:t>
            </a:r>
            <a:r>
              <a:rPr lang="en-MY" sz="2400" dirty="0">
                <a:latin typeface="Century Gothic" panose="020B0502020202020204" pitchFamily="34" charset="0"/>
              </a:rPr>
              <a:t> </a:t>
            </a:r>
            <a:r>
              <a:rPr lang="en-MY" sz="2400" dirty="0" err="1">
                <a:latin typeface="Century Gothic" panose="020B0502020202020204" pitchFamily="34" charset="0"/>
              </a:rPr>
              <a:t>Pemohon</a:t>
            </a:r>
            <a:r>
              <a:rPr lang="en-MY" sz="2400" dirty="0">
                <a:latin typeface="Century Gothic" panose="020B0502020202020204" pitchFamily="34" charset="0"/>
              </a:rPr>
              <a:t> AP </a:t>
            </a:r>
            <a:r>
              <a:rPr lang="en-MY" sz="2400" dirty="0" err="1">
                <a:latin typeface="Century Gothic" panose="020B0502020202020204" pitchFamily="34" charset="0"/>
              </a:rPr>
              <a:t>Mengikut</a:t>
            </a:r>
            <a:r>
              <a:rPr lang="en-MY" sz="2400" dirty="0">
                <a:latin typeface="Century Gothic" panose="020B0502020202020204" pitchFamily="34" charset="0"/>
              </a:rPr>
              <a:t> </a:t>
            </a:r>
            <a:r>
              <a:rPr lang="en-MY" sz="2400" dirty="0" err="1">
                <a:latin typeface="Century Gothic" panose="020B0502020202020204" pitchFamily="34" charset="0"/>
              </a:rPr>
              <a:t>Negeri</a:t>
            </a:r>
            <a:endParaRPr lang="en-MY" sz="2400" dirty="0">
              <a:latin typeface="Century Gothic" panose="020B0502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992628471"/>
              </p:ext>
            </p:extLst>
          </p:nvPr>
        </p:nvGraphicFramePr>
        <p:xfrm>
          <a:off x="1217612" y="1905000"/>
          <a:ext cx="9753599" cy="4464497"/>
        </p:xfrm>
        <a:graphic>
          <a:graphicData uri="http://schemas.openxmlformats.org/drawingml/2006/table">
            <a:tbl>
              <a:tblPr firstRow="1" firstCol="1" bandRow="1">
                <a:tableStyleId>{69012ECD-51FC-41F1-AA8D-1B2483CD663E}</a:tableStyleId>
              </a:tblPr>
              <a:tblGrid>
                <a:gridCol w="2868132">
                  <a:extLst>
                    <a:ext uri="{9D8B030D-6E8A-4147-A177-3AD203B41FA5}">
                      <a16:colId xmlns:a16="http://schemas.microsoft.com/office/drawing/2014/main" val="20000"/>
                    </a:ext>
                  </a:extLst>
                </a:gridCol>
                <a:gridCol w="3322740">
                  <a:extLst>
                    <a:ext uri="{9D8B030D-6E8A-4147-A177-3AD203B41FA5}">
                      <a16:colId xmlns:a16="http://schemas.microsoft.com/office/drawing/2014/main" val="20001"/>
                    </a:ext>
                  </a:extLst>
                </a:gridCol>
                <a:gridCol w="3562727">
                  <a:extLst>
                    <a:ext uri="{9D8B030D-6E8A-4147-A177-3AD203B41FA5}">
                      <a16:colId xmlns:a16="http://schemas.microsoft.com/office/drawing/2014/main" val="20002"/>
                    </a:ext>
                  </a:extLst>
                </a:gridCol>
              </a:tblGrid>
              <a:tr h="519608">
                <a:tc>
                  <a:txBody>
                    <a:bodyPr/>
                    <a:lstStyle/>
                    <a:p>
                      <a:pPr algn="ctr">
                        <a:lnSpc>
                          <a:spcPct val="115000"/>
                        </a:lnSpc>
                        <a:spcAft>
                          <a:spcPts val="0"/>
                        </a:spcAft>
                      </a:pPr>
                      <a:r>
                        <a:rPr lang="en-US" sz="1400" dirty="0">
                          <a:effectLst/>
                          <a:latin typeface="Century Gothic" panose="020B0502020202020204" pitchFamily="34" charset="0"/>
                        </a:rPr>
                        <a:t>NEGERI</a:t>
                      </a:r>
                      <a:endParaRPr lang="en-MY" sz="1200" dirty="0">
                        <a:effectLst/>
                        <a:latin typeface="Century Gothic" panose="020B0502020202020204" pitchFamily="34" charset="0"/>
                        <a:ea typeface="Calibri"/>
                        <a:cs typeface="Times New Roman"/>
                      </a:endParaRPr>
                    </a:p>
                  </a:txBody>
                  <a:tcPr marL="68580" marR="68580" marT="0" marB="0"/>
                </a:tc>
                <a:tc>
                  <a:txBody>
                    <a:bodyPr/>
                    <a:lstStyle/>
                    <a:p>
                      <a:pPr algn="ctr">
                        <a:lnSpc>
                          <a:spcPct val="115000"/>
                        </a:lnSpc>
                        <a:spcAft>
                          <a:spcPts val="0"/>
                        </a:spcAft>
                      </a:pPr>
                      <a:r>
                        <a:rPr lang="en-US" sz="1400" dirty="0">
                          <a:effectLst/>
                          <a:latin typeface="Century Gothic" panose="020B0502020202020204" pitchFamily="34" charset="0"/>
                        </a:rPr>
                        <a:t>ANGGARAN BILANGAN SYARIKAT</a:t>
                      </a:r>
                      <a:endParaRPr lang="en-MY" sz="1200" dirty="0">
                        <a:effectLst/>
                        <a:latin typeface="Century Gothic" panose="020B0502020202020204" pitchFamily="34" charset="0"/>
                        <a:ea typeface="Calibri"/>
                        <a:cs typeface="Times New Roman"/>
                      </a:endParaRPr>
                    </a:p>
                  </a:txBody>
                  <a:tcPr marL="68580" marR="68580" marT="0" marB="0"/>
                </a:tc>
                <a:tc>
                  <a:txBody>
                    <a:bodyPr/>
                    <a:lstStyle/>
                    <a:p>
                      <a:pPr algn="ctr">
                        <a:lnSpc>
                          <a:spcPct val="115000"/>
                        </a:lnSpc>
                        <a:spcAft>
                          <a:spcPts val="0"/>
                        </a:spcAft>
                      </a:pPr>
                      <a:r>
                        <a:rPr lang="en-US" sz="1400" dirty="0">
                          <a:effectLst/>
                          <a:latin typeface="Century Gothic" panose="020B0502020202020204" pitchFamily="34" charset="0"/>
                        </a:rPr>
                        <a:t>ANGGARAN BILANGAN LOKASI/PREMIS</a:t>
                      </a:r>
                      <a:endParaRPr lang="en-MY" sz="1200" dirty="0">
                        <a:effectLst/>
                        <a:latin typeface="Century Gothic" panose="020B0502020202020204" pitchFamily="34" charset="0"/>
                        <a:ea typeface="Calibri"/>
                        <a:cs typeface="Times New Roman"/>
                      </a:endParaRPr>
                    </a:p>
                  </a:txBody>
                  <a:tcPr marL="68580" marR="68580" marT="0" marB="0"/>
                </a:tc>
                <a:extLst>
                  <a:ext uri="{0D108BD9-81ED-4DB2-BD59-A6C34878D82A}">
                    <a16:rowId xmlns:a16="http://schemas.microsoft.com/office/drawing/2014/main" val="10000"/>
                  </a:ext>
                </a:extLst>
              </a:tr>
              <a:tr h="246731">
                <a:tc>
                  <a:txBody>
                    <a:bodyPr/>
                    <a:lstStyle/>
                    <a:p>
                      <a:pPr algn="l">
                        <a:lnSpc>
                          <a:spcPct val="100000"/>
                        </a:lnSpc>
                        <a:spcAft>
                          <a:spcPts val="0"/>
                        </a:spcAft>
                      </a:pPr>
                      <a:r>
                        <a:rPr lang="ms-MY" sz="1400" b="0" dirty="0">
                          <a:effectLst/>
                          <a:latin typeface="Century Gothic" panose="020B0502020202020204" pitchFamily="34" charset="0"/>
                        </a:rPr>
                        <a:t>JOHOR</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rPr>
                        <a:t>15</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35</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01"/>
                  </a:ext>
                </a:extLst>
              </a:tr>
              <a:tr h="246731">
                <a:tc>
                  <a:txBody>
                    <a:bodyPr/>
                    <a:lstStyle/>
                    <a:p>
                      <a:pPr algn="l">
                        <a:lnSpc>
                          <a:spcPct val="100000"/>
                        </a:lnSpc>
                        <a:spcAft>
                          <a:spcPts val="0"/>
                        </a:spcAft>
                      </a:pPr>
                      <a:r>
                        <a:rPr lang="ms-MY" sz="1400" b="0" dirty="0">
                          <a:effectLst/>
                          <a:latin typeface="Century Gothic" panose="020B0502020202020204" pitchFamily="34" charset="0"/>
                        </a:rPr>
                        <a:t>KEDAH</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8</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12</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02"/>
                  </a:ext>
                </a:extLst>
              </a:tr>
              <a:tr h="246731">
                <a:tc>
                  <a:txBody>
                    <a:bodyPr/>
                    <a:lstStyle/>
                    <a:p>
                      <a:pPr algn="l">
                        <a:lnSpc>
                          <a:spcPct val="100000"/>
                        </a:lnSpc>
                        <a:spcAft>
                          <a:spcPts val="0"/>
                        </a:spcAft>
                      </a:pPr>
                      <a:r>
                        <a:rPr lang="ms-MY" sz="1400" b="0" dirty="0">
                          <a:effectLst/>
                          <a:latin typeface="Century Gothic" panose="020B0502020202020204" pitchFamily="34" charset="0"/>
                        </a:rPr>
                        <a:t>KELANTAN</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rPr>
                        <a:t>14</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22</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03"/>
                  </a:ext>
                </a:extLst>
              </a:tr>
              <a:tr h="246731">
                <a:tc>
                  <a:txBody>
                    <a:bodyPr/>
                    <a:lstStyle/>
                    <a:p>
                      <a:pPr algn="l">
                        <a:lnSpc>
                          <a:spcPct val="100000"/>
                        </a:lnSpc>
                        <a:spcAft>
                          <a:spcPts val="0"/>
                        </a:spcAft>
                      </a:pPr>
                      <a:r>
                        <a:rPr lang="ms-MY" sz="1400" b="0" dirty="0">
                          <a:effectLst/>
                          <a:latin typeface="Century Gothic" panose="020B0502020202020204" pitchFamily="34" charset="0"/>
                        </a:rPr>
                        <a:t>KUALA LUMPUR</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rPr>
                        <a:t>79</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rPr>
                        <a:t>147</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04"/>
                  </a:ext>
                </a:extLst>
              </a:tr>
              <a:tr h="246731">
                <a:tc>
                  <a:txBody>
                    <a:bodyPr/>
                    <a:lstStyle/>
                    <a:p>
                      <a:pPr algn="l">
                        <a:lnSpc>
                          <a:spcPct val="100000"/>
                        </a:lnSpc>
                        <a:spcAft>
                          <a:spcPts val="0"/>
                        </a:spcAft>
                      </a:pPr>
                      <a:r>
                        <a:rPr lang="ms-MY" sz="1400" b="0" dirty="0">
                          <a:effectLst/>
                          <a:latin typeface="Century Gothic" panose="020B0502020202020204" pitchFamily="34" charset="0"/>
                        </a:rPr>
                        <a:t>MELAKA</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1</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rPr>
                        <a:t>8</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05"/>
                  </a:ext>
                </a:extLst>
              </a:tr>
              <a:tr h="246731">
                <a:tc>
                  <a:txBody>
                    <a:bodyPr/>
                    <a:lstStyle/>
                    <a:p>
                      <a:pPr algn="l">
                        <a:lnSpc>
                          <a:spcPct val="100000"/>
                        </a:lnSpc>
                        <a:spcAft>
                          <a:spcPts val="0"/>
                        </a:spcAft>
                      </a:pPr>
                      <a:r>
                        <a:rPr lang="ms-MY" sz="1400" b="0" dirty="0">
                          <a:effectLst/>
                          <a:latin typeface="Century Gothic" panose="020B0502020202020204" pitchFamily="34" charset="0"/>
                        </a:rPr>
                        <a:t>NEGERI SEMBILAN</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rPr>
                        <a:t>8</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rPr>
                        <a:t>13</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06"/>
                  </a:ext>
                </a:extLst>
              </a:tr>
              <a:tr h="246731">
                <a:tc>
                  <a:txBody>
                    <a:bodyPr/>
                    <a:lstStyle/>
                    <a:p>
                      <a:pPr algn="l">
                        <a:lnSpc>
                          <a:spcPct val="100000"/>
                        </a:lnSpc>
                        <a:spcAft>
                          <a:spcPts val="0"/>
                        </a:spcAft>
                      </a:pPr>
                      <a:r>
                        <a:rPr lang="ms-MY" sz="1400" b="0" dirty="0">
                          <a:effectLst/>
                          <a:latin typeface="Century Gothic" panose="020B0502020202020204" pitchFamily="34" charset="0"/>
                        </a:rPr>
                        <a:t>PAHANG</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7</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rPr>
                        <a:t>17</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07"/>
                  </a:ext>
                </a:extLst>
              </a:tr>
              <a:tr h="224349">
                <a:tc>
                  <a:txBody>
                    <a:bodyPr/>
                    <a:lstStyle/>
                    <a:p>
                      <a:pPr algn="l">
                        <a:lnSpc>
                          <a:spcPct val="100000"/>
                        </a:lnSpc>
                        <a:spcAft>
                          <a:spcPts val="0"/>
                        </a:spcAft>
                      </a:pPr>
                      <a:r>
                        <a:rPr lang="ms-MY" sz="1400" b="0" dirty="0">
                          <a:effectLst/>
                          <a:latin typeface="Century Gothic" panose="020B0502020202020204" pitchFamily="34" charset="0"/>
                        </a:rPr>
                        <a:t>PULAU PINANG</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rPr>
                        <a:t>11</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rPr>
                        <a:t>25</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08"/>
                  </a:ext>
                </a:extLst>
              </a:tr>
              <a:tr h="246731">
                <a:tc>
                  <a:txBody>
                    <a:bodyPr/>
                    <a:lstStyle/>
                    <a:p>
                      <a:pPr algn="l">
                        <a:lnSpc>
                          <a:spcPct val="100000"/>
                        </a:lnSpc>
                        <a:spcAft>
                          <a:spcPts val="0"/>
                        </a:spcAft>
                      </a:pPr>
                      <a:r>
                        <a:rPr lang="ms-MY" sz="1400" b="0" dirty="0">
                          <a:effectLst/>
                          <a:latin typeface="Century Gothic" panose="020B0502020202020204" pitchFamily="34" charset="0"/>
                        </a:rPr>
                        <a:t>PERAK</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rPr>
                        <a:t>5</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6</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09"/>
                  </a:ext>
                </a:extLst>
              </a:tr>
              <a:tr h="246731">
                <a:tc>
                  <a:txBody>
                    <a:bodyPr/>
                    <a:lstStyle/>
                    <a:p>
                      <a:pPr algn="l">
                        <a:lnSpc>
                          <a:spcPct val="100000"/>
                        </a:lnSpc>
                        <a:spcAft>
                          <a:spcPts val="0"/>
                        </a:spcAft>
                      </a:pPr>
                      <a:r>
                        <a:rPr lang="ms-MY" sz="1400" b="0" dirty="0">
                          <a:effectLst/>
                          <a:latin typeface="Century Gothic" panose="020B0502020202020204" pitchFamily="34" charset="0"/>
                        </a:rPr>
                        <a:t>PERLIS</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10"/>
                  </a:ext>
                </a:extLst>
              </a:tr>
              <a:tr h="246731">
                <a:tc>
                  <a:txBody>
                    <a:bodyPr/>
                    <a:lstStyle/>
                    <a:p>
                      <a:pPr algn="l">
                        <a:lnSpc>
                          <a:spcPct val="100000"/>
                        </a:lnSpc>
                        <a:spcAft>
                          <a:spcPts val="0"/>
                        </a:spcAft>
                      </a:pPr>
                      <a:r>
                        <a:rPr lang="ms-MY" sz="1400" b="0" dirty="0">
                          <a:effectLst/>
                          <a:latin typeface="Century Gothic" panose="020B0502020202020204" pitchFamily="34" charset="0"/>
                        </a:rPr>
                        <a:t>SELANGOR</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75</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rPr>
                        <a:t>164</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11"/>
                  </a:ext>
                </a:extLst>
              </a:tr>
              <a:tr h="246731">
                <a:tc>
                  <a:txBody>
                    <a:bodyPr/>
                    <a:lstStyle/>
                    <a:p>
                      <a:pPr algn="l">
                        <a:lnSpc>
                          <a:spcPct val="100000"/>
                        </a:lnSpc>
                        <a:spcAft>
                          <a:spcPts val="0"/>
                        </a:spcAft>
                      </a:pPr>
                      <a:r>
                        <a:rPr lang="ms-MY" sz="1400" b="0" dirty="0">
                          <a:effectLst/>
                          <a:latin typeface="Century Gothic" panose="020B0502020202020204" pitchFamily="34" charset="0"/>
                        </a:rPr>
                        <a:t>SABAH</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18</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37</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12"/>
                  </a:ext>
                </a:extLst>
              </a:tr>
              <a:tr h="246731">
                <a:tc>
                  <a:txBody>
                    <a:bodyPr/>
                    <a:lstStyle/>
                    <a:p>
                      <a:pPr algn="l">
                        <a:lnSpc>
                          <a:spcPct val="100000"/>
                        </a:lnSpc>
                        <a:spcAft>
                          <a:spcPts val="0"/>
                        </a:spcAft>
                      </a:pPr>
                      <a:r>
                        <a:rPr lang="ms-MY" sz="1400" b="0" dirty="0">
                          <a:effectLst/>
                          <a:latin typeface="Century Gothic" panose="020B0502020202020204" pitchFamily="34" charset="0"/>
                        </a:rPr>
                        <a:t>SARAWAK</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37</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65</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13"/>
                  </a:ext>
                </a:extLst>
              </a:tr>
              <a:tr h="246731">
                <a:tc>
                  <a:txBody>
                    <a:bodyPr/>
                    <a:lstStyle/>
                    <a:p>
                      <a:pPr algn="l">
                        <a:lnSpc>
                          <a:spcPct val="100000"/>
                        </a:lnSpc>
                        <a:spcAft>
                          <a:spcPts val="0"/>
                        </a:spcAft>
                      </a:pPr>
                      <a:r>
                        <a:rPr lang="ms-MY" sz="1400" b="0" dirty="0">
                          <a:effectLst/>
                          <a:latin typeface="Century Gothic" panose="020B0502020202020204" pitchFamily="34" charset="0"/>
                        </a:rPr>
                        <a:t>TERENGGANU</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rPr>
                        <a:t>3</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4</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14"/>
                  </a:ext>
                </a:extLst>
              </a:tr>
              <a:tr h="288688">
                <a:tc>
                  <a:txBody>
                    <a:bodyPr/>
                    <a:lstStyle/>
                    <a:p>
                      <a:pPr algn="l">
                        <a:lnSpc>
                          <a:spcPct val="100000"/>
                        </a:lnSpc>
                        <a:spcAft>
                          <a:spcPts val="0"/>
                        </a:spcAft>
                      </a:pPr>
                      <a:r>
                        <a:rPr lang="ms-MY" sz="1400" b="0" dirty="0">
                          <a:effectLst/>
                          <a:latin typeface="Century Gothic" panose="020B0502020202020204" pitchFamily="34" charset="0"/>
                          <a:ea typeface="Calibri"/>
                          <a:cs typeface="Times New Roman"/>
                        </a:rPr>
                        <a:t>TIDAK DIKETAHUI</a:t>
                      </a:r>
                      <a:endParaRPr lang="en-MY" sz="1200" b="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2</a:t>
                      </a:r>
                      <a:endParaRPr lang="en-MY" sz="1200"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dirty="0">
                          <a:effectLst/>
                          <a:latin typeface="Century Gothic" panose="020B0502020202020204" pitchFamily="34" charset="0"/>
                          <a:ea typeface="Calibri"/>
                          <a:cs typeface="Times New Roman"/>
                        </a:rPr>
                        <a:t>2</a:t>
                      </a:r>
                      <a:endParaRPr lang="en-MY" sz="1200"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15"/>
                  </a:ext>
                </a:extLst>
              </a:tr>
              <a:tr h="224349">
                <a:tc>
                  <a:txBody>
                    <a:bodyPr/>
                    <a:lstStyle/>
                    <a:p>
                      <a:pPr algn="l">
                        <a:lnSpc>
                          <a:spcPct val="100000"/>
                        </a:lnSpc>
                        <a:spcAft>
                          <a:spcPts val="0"/>
                        </a:spcAft>
                      </a:pPr>
                      <a:r>
                        <a:rPr lang="ms-MY" sz="1400" dirty="0">
                          <a:effectLst/>
                          <a:latin typeface="Century Gothic" panose="020B0502020202020204" pitchFamily="34" charset="0"/>
                        </a:rPr>
                        <a:t>JUMLAH</a:t>
                      </a:r>
                      <a:endParaRPr lang="en-MY" sz="1200" dirty="0">
                        <a:effectLst/>
                        <a:latin typeface="Century Gothic" panose="020B0502020202020204" pitchFamily="34" charset="0"/>
                        <a:ea typeface="Calibri"/>
                        <a:cs typeface="Times New Roman"/>
                      </a:endParaRPr>
                    </a:p>
                  </a:txBody>
                  <a:tcPr marL="68580" marR="68580" marT="0" marB="0"/>
                </a:tc>
                <a:tc>
                  <a:txBody>
                    <a:bodyPr/>
                    <a:lstStyle/>
                    <a:p>
                      <a:pPr algn="ctr">
                        <a:lnSpc>
                          <a:spcPct val="100000"/>
                        </a:lnSpc>
                        <a:spcAft>
                          <a:spcPts val="0"/>
                        </a:spcAft>
                      </a:pPr>
                      <a:r>
                        <a:rPr lang="ms-MY" sz="1400" b="1" dirty="0">
                          <a:effectLst/>
                          <a:latin typeface="Century Gothic" panose="020B0502020202020204" pitchFamily="34" charset="0"/>
                          <a:ea typeface="Calibri"/>
                          <a:cs typeface="Times New Roman"/>
                        </a:rPr>
                        <a:t>283</a:t>
                      </a:r>
                      <a:endParaRPr lang="en-MY" sz="1200" b="1" dirty="0">
                        <a:effectLst/>
                        <a:latin typeface="Century Gothic" panose="020B0502020202020204" pitchFamily="34" charset="0"/>
                        <a:ea typeface="Calibri"/>
                        <a:cs typeface="Times New Roman"/>
                      </a:endParaRPr>
                    </a:p>
                  </a:txBody>
                  <a:tcPr marL="68580" marR="68580" marT="0" marB="0" anchor="ctr"/>
                </a:tc>
                <a:tc>
                  <a:txBody>
                    <a:bodyPr/>
                    <a:lstStyle/>
                    <a:p>
                      <a:pPr algn="ctr">
                        <a:lnSpc>
                          <a:spcPct val="100000"/>
                        </a:lnSpc>
                        <a:spcAft>
                          <a:spcPts val="0"/>
                        </a:spcAft>
                      </a:pPr>
                      <a:r>
                        <a:rPr lang="ms-MY" sz="1400" b="1" dirty="0">
                          <a:effectLst/>
                          <a:latin typeface="Century Gothic" panose="020B0502020202020204" pitchFamily="34" charset="0"/>
                          <a:ea typeface="Calibri"/>
                          <a:cs typeface="Times New Roman"/>
                        </a:rPr>
                        <a:t>557</a:t>
                      </a:r>
                      <a:endParaRPr lang="en-MY" sz="1200" b="1" dirty="0">
                        <a:effectLst/>
                        <a:latin typeface="Century Gothic" panose="020B0502020202020204" pitchFamily="34" charset="0"/>
                        <a:ea typeface="Calibri"/>
                        <a:cs typeface="Times New Roman"/>
                      </a:endParaRPr>
                    </a:p>
                  </a:txBody>
                  <a:tcPr marL="68580" marR="68580" marT="0" marB="0" anchor="ct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4293416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type="title"/>
          </p:nvPr>
        </p:nvSpPr>
        <p:spPr>
          <a:xfrm>
            <a:off x="914400" y="922338"/>
            <a:ext cx="10360025" cy="339725"/>
          </a:xfrm>
        </p:spPr>
        <p:txBody>
          <a:bodyPr>
            <a:normAutofit fontScale="90000"/>
          </a:bodyPr>
          <a:lstStyle/>
          <a:p>
            <a:pPr marL="0" indent="0">
              <a:buNone/>
            </a:pPr>
            <a:r>
              <a:rPr lang="en-MY" sz="2000" b="1" dirty="0">
                <a:latin typeface="Century Gothic" panose="020B0502020202020204" pitchFamily="34" charset="0"/>
              </a:rPr>
              <a:t>2. SKOP KERJA</a:t>
            </a:r>
            <a:endParaRPr lang="en-MY" sz="2000" dirty="0">
              <a:latin typeface="Century Gothic" panose="020B0502020202020204" pitchFamily="34" charset="0"/>
            </a:endParaRPr>
          </a:p>
          <a:p>
            <a:r>
              <a:rPr lang="en-MY" sz="1600" dirty="0" err="1">
                <a:latin typeface="Century Gothic" panose="020B0502020202020204" pitchFamily="34" charset="0"/>
              </a:rPr>
              <a:t>Menilai</a:t>
            </a:r>
            <a:r>
              <a:rPr lang="en-MY" sz="1600" dirty="0">
                <a:latin typeface="Century Gothic" panose="020B0502020202020204" pitchFamily="34" charset="0"/>
              </a:rPr>
              <a:t> </a:t>
            </a:r>
            <a:r>
              <a:rPr lang="en-MY" sz="1600" dirty="0" err="1">
                <a:latin typeface="Century Gothic" panose="020B0502020202020204" pitchFamily="34" charset="0"/>
              </a:rPr>
              <a:t>kelayakan</a:t>
            </a:r>
            <a:r>
              <a:rPr lang="en-MY" sz="1600" dirty="0">
                <a:latin typeface="Century Gothic" panose="020B0502020202020204" pitchFamily="34" charset="0"/>
              </a:rPr>
              <a:t> 283 </a:t>
            </a:r>
            <a:r>
              <a:rPr lang="en-MY" sz="1600" dirty="0" err="1">
                <a:latin typeface="Century Gothic" panose="020B0502020202020204" pitchFamily="34" charset="0"/>
              </a:rPr>
              <a:t>permohonan</a:t>
            </a:r>
            <a:r>
              <a:rPr lang="en-MY" sz="1600" dirty="0">
                <a:latin typeface="Century Gothic" panose="020B0502020202020204" pitchFamily="34" charset="0"/>
              </a:rPr>
              <a:t> </a:t>
            </a:r>
            <a:r>
              <a:rPr lang="en-MY" sz="1600" dirty="0" err="1">
                <a:latin typeface="Century Gothic" panose="020B0502020202020204" pitchFamily="34" charset="0"/>
              </a:rPr>
              <a:t>syarikat</a:t>
            </a:r>
            <a:r>
              <a:rPr lang="en-MY" sz="1600" dirty="0">
                <a:latin typeface="Century Gothic" panose="020B0502020202020204" pitchFamily="34" charset="0"/>
              </a:rPr>
              <a:t> </a:t>
            </a:r>
            <a:r>
              <a:rPr lang="en-MY" sz="1600" dirty="0" err="1">
                <a:latin typeface="Century Gothic" panose="020B0502020202020204" pitchFamily="34" charset="0"/>
              </a:rPr>
              <a:t>sebagai</a:t>
            </a:r>
            <a:r>
              <a:rPr lang="en-MY" sz="1600" dirty="0">
                <a:latin typeface="Century Gothic" panose="020B0502020202020204" pitchFamily="34" charset="0"/>
              </a:rPr>
              <a:t> Syarikat AP  Terbuka </a:t>
            </a:r>
            <a:r>
              <a:rPr lang="en-MY" sz="1600" dirty="0" err="1">
                <a:latin typeface="Century Gothic" panose="020B0502020202020204" pitchFamily="34" charset="0"/>
              </a:rPr>
              <a:t>dari</a:t>
            </a:r>
            <a:r>
              <a:rPr lang="en-MY" sz="1600" dirty="0">
                <a:latin typeface="Century Gothic" panose="020B0502020202020204" pitchFamily="34" charset="0"/>
              </a:rPr>
              <a:t> </a:t>
            </a:r>
            <a:r>
              <a:rPr lang="en-MY" sz="1600" dirty="0" err="1">
                <a:latin typeface="Century Gothic" panose="020B0502020202020204" pitchFamily="34" charset="0"/>
              </a:rPr>
              <a:t>aspek</a:t>
            </a:r>
            <a:r>
              <a:rPr lang="en-MY" sz="1600" dirty="0">
                <a:latin typeface="Century Gothic" panose="020B0502020202020204" pitchFamily="34" charset="0"/>
              </a:rPr>
              <a:t>:</a:t>
            </a:r>
          </a:p>
          <a:p>
            <a:pPr marL="0" indent="0">
              <a:buNone/>
            </a:pPr>
            <a:endParaRPr lang="en-MY" dirty="0"/>
          </a:p>
          <a:p>
            <a:endParaRPr lang="en-MY" dirty="0"/>
          </a:p>
          <a:p>
            <a:endParaRPr lang="en-MY" dirty="0"/>
          </a:p>
        </p:txBody>
      </p:sp>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endParaRPr lang="en-MY" sz="2400" dirty="0">
              <a:latin typeface="Century Gothic" panose="020B0502020202020204" pitchFamily="34" charset="0"/>
            </a:endParaRPr>
          </a:p>
          <a:p>
            <a:pPr marL="0" indent="0">
              <a:buFont typeface="Arial" pitchFamily="34" charset="0"/>
              <a:buNone/>
            </a:pPr>
            <a:endParaRPr lang="en-MY" dirty="0"/>
          </a:p>
          <a:p>
            <a:pPr marL="0" indent="0" algn="just">
              <a:buNone/>
            </a:pPr>
            <a:endParaRPr lang="en-MY" dirty="0"/>
          </a:p>
          <a:p>
            <a:pPr algn="just"/>
            <a:endParaRPr lang="en-MY" dirty="0"/>
          </a:p>
        </p:txBody>
      </p:sp>
      <p:sp>
        <p:nvSpPr>
          <p:cNvPr id="9" name="Rectangle 8"/>
          <p:cNvSpPr/>
          <p:nvPr/>
        </p:nvSpPr>
        <p:spPr>
          <a:xfrm>
            <a:off x="827584" y="836713"/>
            <a:ext cx="10446840" cy="830997"/>
          </a:xfrm>
          <a:prstGeom prst="rect">
            <a:avLst/>
          </a:prstGeom>
        </p:spPr>
        <p:txBody>
          <a:bodyPr wrap="square">
            <a:spAutoFit/>
          </a:bodyPr>
          <a:lstStyle/>
          <a:p>
            <a:pPr marL="285750" indent="-285750" algn="just">
              <a:buClr>
                <a:srgbClr val="C00000"/>
              </a:buClr>
              <a:buFont typeface="Arial" panose="020B0604020202020204" pitchFamily="34" charset="0"/>
              <a:buChar char="•"/>
            </a:pPr>
            <a:r>
              <a:rPr lang="en-MY" dirty="0" err="1">
                <a:latin typeface="Century Gothic" panose="020B0502020202020204" pitchFamily="34" charset="0"/>
              </a:rPr>
              <a:t>Infografik</a:t>
            </a:r>
            <a:r>
              <a:rPr lang="en-MY" dirty="0">
                <a:latin typeface="Century Gothic" panose="020B0502020202020204" pitchFamily="34" charset="0"/>
              </a:rPr>
              <a:t> </a:t>
            </a:r>
            <a:r>
              <a:rPr lang="en-MY" dirty="0" err="1">
                <a:latin typeface="Century Gothic" panose="020B0502020202020204" pitchFamily="34" charset="0"/>
              </a:rPr>
              <a:t>Taburan</a:t>
            </a:r>
            <a:r>
              <a:rPr lang="en-MY" dirty="0">
                <a:latin typeface="Century Gothic" panose="020B0502020202020204" pitchFamily="34" charset="0"/>
              </a:rPr>
              <a:t> </a:t>
            </a:r>
            <a:r>
              <a:rPr lang="en-MY" dirty="0" err="1">
                <a:latin typeface="Century Gothic" panose="020B0502020202020204" pitchFamily="34" charset="0"/>
              </a:rPr>
              <a:t>Bilangan</a:t>
            </a:r>
            <a:r>
              <a:rPr lang="en-MY" dirty="0">
                <a:latin typeface="Century Gothic" panose="020B0502020202020204" pitchFamily="34" charset="0"/>
              </a:rPr>
              <a:t> </a:t>
            </a:r>
            <a:r>
              <a:rPr lang="en-MY" dirty="0" err="1">
                <a:latin typeface="Century Gothic" panose="020B0502020202020204" pitchFamily="34" charset="0"/>
              </a:rPr>
              <a:t>Permohonan</a:t>
            </a:r>
            <a:r>
              <a:rPr lang="en-MY" dirty="0">
                <a:latin typeface="Century Gothic" panose="020B0502020202020204" pitchFamily="34" charset="0"/>
              </a:rPr>
              <a:t> </a:t>
            </a:r>
            <a:r>
              <a:rPr lang="en-MY" dirty="0" err="1">
                <a:latin typeface="Century Gothic" panose="020B0502020202020204" pitchFamily="34" charset="0"/>
              </a:rPr>
              <a:t>dan</a:t>
            </a:r>
            <a:r>
              <a:rPr lang="en-MY" dirty="0">
                <a:latin typeface="Century Gothic" panose="020B0502020202020204" pitchFamily="34" charset="0"/>
              </a:rPr>
              <a:t> </a:t>
            </a:r>
            <a:r>
              <a:rPr lang="en-MY" dirty="0" err="1">
                <a:latin typeface="Century Gothic" panose="020B0502020202020204" pitchFamily="34" charset="0"/>
              </a:rPr>
              <a:t>Cawangan</a:t>
            </a:r>
            <a:r>
              <a:rPr lang="en-MY" dirty="0">
                <a:latin typeface="Century Gothic" panose="020B0502020202020204" pitchFamily="34" charset="0"/>
              </a:rPr>
              <a:t> </a:t>
            </a:r>
            <a:r>
              <a:rPr lang="en-MY" dirty="0" err="1">
                <a:latin typeface="Century Gothic" panose="020B0502020202020204" pitchFamily="34" charset="0"/>
              </a:rPr>
              <a:t>Premis</a:t>
            </a:r>
            <a:r>
              <a:rPr lang="en-MY" dirty="0">
                <a:latin typeface="Century Gothic" panose="020B0502020202020204" pitchFamily="34" charset="0"/>
              </a:rPr>
              <a:t> </a:t>
            </a:r>
            <a:r>
              <a:rPr lang="en-MY" dirty="0" err="1">
                <a:latin typeface="Century Gothic" panose="020B0502020202020204" pitchFamily="34" charset="0"/>
              </a:rPr>
              <a:t>Pemohon</a:t>
            </a:r>
            <a:r>
              <a:rPr lang="en-MY" dirty="0">
                <a:latin typeface="Century Gothic" panose="020B0502020202020204" pitchFamily="34" charset="0"/>
              </a:rPr>
              <a:t> AP </a:t>
            </a:r>
            <a:r>
              <a:rPr lang="en-MY" dirty="0" err="1">
                <a:latin typeface="Century Gothic" panose="020B0502020202020204" pitchFamily="34" charset="0"/>
              </a:rPr>
              <a:t>Mengikut</a:t>
            </a:r>
            <a:r>
              <a:rPr lang="en-MY" dirty="0">
                <a:latin typeface="Century Gothic" panose="020B0502020202020204" pitchFamily="34" charset="0"/>
              </a:rPr>
              <a:t> </a:t>
            </a:r>
            <a:r>
              <a:rPr lang="en-MY" dirty="0" err="1">
                <a:latin typeface="Century Gothic" panose="020B0502020202020204" pitchFamily="34" charset="0"/>
              </a:rPr>
              <a:t>Negeri</a:t>
            </a:r>
            <a:endParaRPr lang="en-MY" dirty="0">
              <a:latin typeface="Century Gothic" panose="020B0502020202020204" pitchFamily="34" charset="0"/>
            </a:endParaRPr>
          </a:p>
        </p:txBody>
      </p:sp>
      <p:pic>
        <p:nvPicPr>
          <p:cNvPr id="10"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03648" y="1753335"/>
            <a:ext cx="9262764" cy="4114065"/>
          </a:xfrm>
        </p:spPr>
      </p:pic>
    </p:spTree>
    <p:extLst>
      <p:ext uri="{BB962C8B-B14F-4D97-AF65-F5344CB8AC3E}">
        <p14:creationId xmlns:p14="http://schemas.microsoft.com/office/powerpoint/2010/main" val="2740117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type="title"/>
          </p:nvPr>
        </p:nvSpPr>
        <p:spPr>
          <a:xfrm>
            <a:off x="914400" y="922338"/>
            <a:ext cx="10360025" cy="339725"/>
          </a:xfrm>
        </p:spPr>
        <p:txBody>
          <a:bodyPr>
            <a:normAutofit fontScale="90000"/>
          </a:bodyPr>
          <a:lstStyle/>
          <a:p>
            <a:pPr marL="0" indent="0">
              <a:buNone/>
            </a:pPr>
            <a:r>
              <a:rPr lang="en-MY" sz="2000" b="1" dirty="0">
                <a:latin typeface="Century Gothic" panose="020B0502020202020204" pitchFamily="34" charset="0"/>
              </a:rPr>
              <a:t>2. SKOP KERJA</a:t>
            </a:r>
            <a:endParaRPr lang="en-MY" sz="2000" dirty="0">
              <a:latin typeface="Century Gothic" panose="020B0502020202020204" pitchFamily="34" charset="0"/>
            </a:endParaRPr>
          </a:p>
          <a:p>
            <a:r>
              <a:rPr lang="en-MY" sz="1600" dirty="0" err="1">
                <a:latin typeface="Century Gothic" panose="020B0502020202020204" pitchFamily="34" charset="0"/>
              </a:rPr>
              <a:t>Menilai</a:t>
            </a:r>
            <a:r>
              <a:rPr lang="en-MY" sz="1600" dirty="0">
                <a:latin typeface="Century Gothic" panose="020B0502020202020204" pitchFamily="34" charset="0"/>
              </a:rPr>
              <a:t> </a:t>
            </a:r>
            <a:r>
              <a:rPr lang="en-MY" sz="1600" dirty="0" err="1">
                <a:latin typeface="Century Gothic" panose="020B0502020202020204" pitchFamily="34" charset="0"/>
              </a:rPr>
              <a:t>kelayakan</a:t>
            </a:r>
            <a:r>
              <a:rPr lang="en-MY" sz="1600" dirty="0">
                <a:latin typeface="Century Gothic" panose="020B0502020202020204" pitchFamily="34" charset="0"/>
              </a:rPr>
              <a:t> 283 </a:t>
            </a:r>
            <a:r>
              <a:rPr lang="en-MY" sz="1600" dirty="0" err="1">
                <a:latin typeface="Century Gothic" panose="020B0502020202020204" pitchFamily="34" charset="0"/>
              </a:rPr>
              <a:t>permohonan</a:t>
            </a:r>
            <a:r>
              <a:rPr lang="en-MY" sz="1600" dirty="0">
                <a:latin typeface="Century Gothic" panose="020B0502020202020204" pitchFamily="34" charset="0"/>
              </a:rPr>
              <a:t> </a:t>
            </a:r>
            <a:r>
              <a:rPr lang="en-MY" sz="1600" dirty="0" err="1">
                <a:latin typeface="Century Gothic" panose="020B0502020202020204" pitchFamily="34" charset="0"/>
              </a:rPr>
              <a:t>syarikat</a:t>
            </a:r>
            <a:r>
              <a:rPr lang="en-MY" sz="1600" dirty="0">
                <a:latin typeface="Century Gothic" panose="020B0502020202020204" pitchFamily="34" charset="0"/>
              </a:rPr>
              <a:t> </a:t>
            </a:r>
            <a:r>
              <a:rPr lang="en-MY" sz="1600" dirty="0" err="1">
                <a:latin typeface="Century Gothic" panose="020B0502020202020204" pitchFamily="34" charset="0"/>
              </a:rPr>
              <a:t>sebagai</a:t>
            </a:r>
            <a:r>
              <a:rPr lang="en-MY" sz="1600" dirty="0">
                <a:latin typeface="Century Gothic" panose="020B0502020202020204" pitchFamily="34" charset="0"/>
              </a:rPr>
              <a:t> Syarikat AP  Terbuka </a:t>
            </a:r>
            <a:r>
              <a:rPr lang="en-MY" sz="1600" dirty="0" err="1">
                <a:latin typeface="Century Gothic" panose="020B0502020202020204" pitchFamily="34" charset="0"/>
              </a:rPr>
              <a:t>dari</a:t>
            </a:r>
            <a:r>
              <a:rPr lang="en-MY" sz="1600" dirty="0">
                <a:latin typeface="Century Gothic" panose="020B0502020202020204" pitchFamily="34" charset="0"/>
              </a:rPr>
              <a:t> </a:t>
            </a:r>
            <a:r>
              <a:rPr lang="en-MY" sz="1600" dirty="0" err="1">
                <a:latin typeface="Century Gothic" panose="020B0502020202020204" pitchFamily="34" charset="0"/>
              </a:rPr>
              <a:t>aspek</a:t>
            </a:r>
            <a:r>
              <a:rPr lang="en-MY" sz="1600" dirty="0">
                <a:latin typeface="Century Gothic" panose="020B0502020202020204" pitchFamily="34" charset="0"/>
              </a:rPr>
              <a:t>:</a:t>
            </a:r>
          </a:p>
          <a:p>
            <a:pPr marL="0" indent="0">
              <a:buNone/>
            </a:pPr>
            <a:endParaRPr lang="en-MY" dirty="0"/>
          </a:p>
          <a:p>
            <a:endParaRPr lang="en-MY" dirty="0"/>
          </a:p>
          <a:p>
            <a:endParaRPr lang="en-MY" dirty="0"/>
          </a:p>
        </p:txBody>
      </p:sp>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endParaRPr lang="en-MY" sz="2400" dirty="0">
              <a:latin typeface="Century Gothic" panose="020B0502020202020204" pitchFamily="34" charset="0"/>
            </a:endParaRPr>
          </a:p>
          <a:p>
            <a:pPr marL="0" indent="0">
              <a:buFont typeface="Arial" pitchFamily="34" charset="0"/>
              <a:buNone/>
            </a:pPr>
            <a:endParaRPr lang="en-MY" dirty="0"/>
          </a:p>
          <a:p>
            <a:pPr marL="0" indent="0" algn="just">
              <a:buNone/>
            </a:pPr>
            <a:endParaRPr lang="en-MY" dirty="0"/>
          </a:p>
          <a:p>
            <a:pPr algn="just"/>
            <a:endParaRPr lang="en-MY" dirty="0"/>
          </a:p>
        </p:txBody>
      </p:sp>
      <p:sp>
        <p:nvSpPr>
          <p:cNvPr id="3" name="Content Placeholder 2"/>
          <p:cNvSpPr>
            <a:spLocks noGrp="1"/>
          </p:cNvSpPr>
          <p:nvPr>
            <p:ph idx="1"/>
          </p:nvPr>
        </p:nvSpPr>
        <p:spPr/>
        <p:txBody>
          <a:bodyPr>
            <a:normAutofit fontScale="92500"/>
          </a:bodyPr>
          <a:lstStyle/>
          <a:p>
            <a:pPr marL="571500" indent="-571500" algn="just">
              <a:buFont typeface="+mj-lt"/>
              <a:buAutoNum type="romanUcPeriod"/>
            </a:pPr>
            <a:r>
              <a:rPr lang="en-US" sz="2600" dirty="0"/>
              <a:t>Syarikat yang </a:t>
            </a:r>
            <a:r>
              <a:rPr lang="en-US" sz="2600" dirty="0" err="1"/>
              <a:t>berdaftar</a:t>
            </a:r>
            <a:r>
              <a:rPr lang="en-US" sz="2600" dirty="0"/>
              <a:t> </a:t>
            </a:r>
            <a:r>
              <a:rPr lang="en-US" sz="2600" dirty="0" err="1"/>
              <a:t>dengan</a:t>
            </a:r>
            <a:r>
              <a:rPr lang="en-US" sz="2600" dirty="0"/>
              <a:t> </a:t>
            </a:r>
            <a:r>
              <a:rPr lang="en-US" sz="2600" dirty="0" err="1"/>
              <a:t>Suruhanjaya</a:t>
            </a:r>
            <a:r>
              <a:rPr lang="en-US" sz="2600" dirty="0"/>
              <a:t> Syarikat Malaysia (SSM) </a:t>
            </a:r>
            <a:r>
              <a:rPr lang="en-US" sz="2600" dirty="0" err="1"/>
              <a:t>dan</a:t>
            </a:r>
            <a:r>
              <a:rPr lang="en-US" sz="2600" dirty="0"/>
              <a:t> </a:t>
            </a:r>
            <a:r>
              <a:rPr lang="en-US" sz="2600" dirty="0" err="1"/>
              <a:t>bertaraf</a:t>
            </a:r>
            <a:r>
              <a:rPr lang="en-US" sz="2600" dirty="0"/>
              <a:t> </a:t>
            </a:r>
            <a:r>
              <a:rPr lang="en-US" sz="2600" dirty="0" err="1"/>
              <a:t>Sdn</a:t>
            </a:r>
            <a:r>
              <a:rPr lang="en-US" sz="2600" dirty="0"/>
              <a:t>. Bhd. Syarikat </a:t>
            </a:r>
            <a:r>
              <a:rPr lang="en-US" sz="2600" dirty="0" err="1"/>
              <a:t>pemegang</a:t>
            </a:r>
            <a:r>
              <a:rPr lang="en-US" sz="2600" dirty="0"/>
              <a:t> AP Terbuka </a:t>
            </a:r>
            <a:r>
              <a:rPr lang="en-US" sz="2600" dirty="0" err="1"/>
              <a:t>sedia</a:t>
            </a:r>
            <a:r>
              <a:rPr lang="en-US" sz="2600" dirty="0"/>
              <a:t> </a:t>
            </a:r>
            <a:r>
              <a:rPr lang="en-US" sz="2600" dirty="0" err="1"/>
              <a:t>ada</a:t>
            </a:r>
            <a:r>
              <a:rPr lang="en-US" sz="2600" dirty="0"/>
              <a:t> juga </a:t>
            </a:r>
            <a:r>
              <a:rPr lang="en-US" sz="2600" dirty="0" err="1"/>
              <a:t>perlu</a:t>
            </a:r>
            <a:r>
              <a:rPr lang="en-US" sz="2600" dirty="0"/>
              <a:t> </a:t>
            </a:r>
            <a:r>
              <a:rPr lang="en-US" sz="2600" dirty="0" err="1"/>
              <a:t>memohon</a:t>
            </a:r>
            <a:r>
              <a:rPr lang="en-US" sz="2600" dirty="0"/>
              <a:t> </a:t>
            </a:r>
            <a:r>
              <a:rPr lang="en-US" sz="2600" dirty="0" err="1"/>
              <a:t>semula</a:t>
            </a:r>
            <a:r>
              <a:rPr lang="en-US" sz="2600" dirty="0"/>
              <a:t> </a:t>
            </a:r>
            <a:r>
              <a:rPr lang="en-US" sz="2600" dirty="0" err="1"/>
              <a:t>sebagai</a:t>
            </a:r>
            <a:r>
              <a:rPr lang="en-US" sz="2600" dirty="0"/>
              <a:t> </a:t>
            </a:r>
            <a:r>
              <a:rPr lang="en-US" sz="2600" dirty="0" err="1"/>
              <a:t>syarikat</a:t>
            </a:r>
            <a:r>
              <a:rPr lang="en-US" sz="2600" dirty="0"/>
              <a:t> AP </a:t>
            </a:r>
            <a:r>
              <a:rPr lang="en-US" sz="2600" dirty="0" err="1"/>
              <a:t>Terbuka</a:t>
            </a:r>
            <a:r>
              <a:rPr lang="en-US" sz="2600" u="sng" dirty="0" err="1"/>
              <a:t>Ii</a:t>
            </a:r>
            <a:r>
              <a:rPr lang="en-US" sz="2600" u="sng" dirty="0"/>
              <a:t>. </a:t>
            </a:r>
          </a:p>
          <a:p>
            <a:pPr marL="571500" indent="-571500" algn="just">
              <a:buFont typeface="+mj-lt"/>
              <a:buAutoNum type="romanUcPeriod"/>
            </a:pPr>
            <a:r>
              <a:rPr lang="en-US" sz="2600" dirty="0"/>
              <a:t>Syarikat </a:t>
            </a:r>
            <a:r>
              <a:rPr lang="en-US" sz="2600" dirty="0" err="1"/>
              <a:t>berstatus</a:t>
            </a:r>
            <a:r>
              <a:rPr lang="en-US" sz="2600" dirty="0"/>
              <a:t> </a:t>
            </a:r>
            <a:r>
              <a:rPr lang="en-US" sz="2600" dirty="0" err="1"/>
              <a:t>Bumiputera</a:t>
            </a:r>
            <a:r>
              <a:rPr lang="en-US" sz="2600" dirty="0"/>
              <a:t> yang </a:t>
            </a:r>
            <a:r>
              <a:rPr lang="en-US" sz="2600" dirty="0" err="1"/>
              <a:t>memenuhi</a:t>
            </a:r>
            <a:r>
              <a:rPr lang="en-US" sz="2600" dirty="0"/>
              <a:t> </a:t>
            </a:r>
            <a:r>
              <a:rPr lang="en-US" sz="2600" dirty="0" err="1"/>
              <a:t>kriteria</a:t>
            </a:r>
            <a:r>
              <a:rPr lang="en-US" sz="2600" dirty="0"/>
              <a:t> </a:t>
            </a:r>
            <a:r>
              <a:rPr lang="en-US" sz="2600" dirty="0" err="1"/>
              <a:t>berikut</a:t>
            </a:r>
            <a:r>
              <a:rPr lang="en-US" sz="2600" dirty="0"/>
              <a:t> :</a:t>
            </a:r>
            <a:br>
              <a:rPr lang="en-US" sz="2600" dirty="0"/>
            </a:br>
            <a:br>
              <a:rPr lang="en-US" sz="2600" dirty="0"/>
            </a:br>
            <a:r>
              <a:rPr lang="en-US" sz="2600" dirty="0"/>
              <a:t>a) </a:t>
            </a:r>
            <a:r>
              <a:rPr lang="en-US" sz="2600" dirty="0" err="1"/>
              <a:t>Saham-saham</a:t>
            </a:r>
            <a:r>
              <a:rPr lang="en-US" sz="2600" dirty="0"/>
              <a:t> </a:t>
            </a:r>
            <a:r>
              <a:rPr lang="en-US" sz="2600" dirty="0" err="1"/>
              <a:t>syarikat</a:t>
            </a:r>
            <a:r>
              <a:rPr lang="en-US" sz="2600" dirty="0"/>
              <a:t> </a:t>
            </a:r>
            <a:r>
              <a:rPr lang="en-US" sz="2600" dirty="0" err="1"/>
              <a:t>dimiliki</a:t>
            </a:r>
            <a:r>
              <a:rPr lang="en-US" sz="2600" dirty="0"/>
              <a:t> 100 </a:t>
            </a:r>
            <a:r>
              <a:rPr lang="en-US" sz="2600" dirty="0" err="1"/>
              <a:t>peratus</a:t>
            </a:r>
            <a:r>
              <a:rPr lang="en-US" sz="2600" dirty="0"/>
              <a:t> </a:t>
            </a:r>
            <a:r>
              <a:rPr lang="en-US" sz="2600" dirty="0" err="1"/>
              <a:t>oleh</a:t>
            </a:r>
            <a:r>
              <a:rPr lang="en-US" sz="2600" dirty="0"/>
              <a:t> </a:t>
            </a:r>
            <a:r>
              <a:rPr lang="en-US" sz="2600" dirty="0" err="1"/>
              <a:t>Bumiputera</a:t>
            </a:r>
            <a:br>
              <a:rPr lang="en-US" sz="2600" dirty="0"/>
            </a:br>
            <a:r>
              <a:rPr lang="en-US" sz="2600" dirty="0"/>
              <a:t>b) </a:t>
            </a:r>
            <a:r>
              <a:rPr lang="en-US" sz="2600" dirty="0" err="1"/>
              <a:t>Semua</a:t>
            </a:r>
            <a:r>
              <a:rPr lang="en-US" sz="2600" dirty="0"/>
              <a:t> Ahli </a:t>
            </a:r>
            <a:r>
              <a:rPr lang="en-US" sz="2600" dirty="0" err="1"/>
              <a:t>Lembaga</a:t>
            </a:r>
            <a:r>
              <a:rPr lang="en-US" sz="2600" dirty="0"/>
              <a:t> </a:t>
            </a:r>
            <a:r>
              <a:rPr lang="en-US" sz="2600" dirty="0" err="1"/>
              <a:t>Pengarah</a:t>
            </a:r>
            <a:r>
              <a:rPr lang="en-US" sz="2600" dirty="0"/>
              <a:t> </a:t>
            </a:r>
            <a:r>
              <a:rPr lang="en-US" sz="2600" dirty="0" err="1"/>
              <a:t>hendaklah</a:t>
            </a:r>
            <a:r>
              <a:rPr lang="en-US" sz="2600" dirty="0"/>
              <a:t> </a:t>
            </a:r>
            <a:r>
              <a:rPr lang="en-US" sz="2600" dirty="0" err="1"/>
              <a:t>terdiri</a:t>
            </a:r>
            <a:r>
              <a:rPr lang="en-US" sz="2600" dirty="0"/>
              <a:t> </a:t>
            </a:r>
            <a:r>
              <a:rPr lang="en-US" sz="2600" dirty="0" err="1"/>
              <a:t>daripada</a:t>
            </a:r>
            <a:r>
              <a:rPr lang="en-US" sz="2600" dirty="0"/>
              <a:t> </a:t>
            </a:r>
            <a:r>
              <a:rPr lang="en-US" sz="2600" dirty="0" err="1"/>
              <a:t>Bumiputera</a:t>
            </a:r>
            <a:br>
              <a:rPr lang="en-US" sz="2600" dirty="0"/>
            </a:br>
            <a:r>
              <a:rPr lang="en-US" sz="2600" dirty="0"/>
              <a:t>c) </a:t>
            </a:r>
            <a:r>
              <a:rPr lang="en-US" sz="2600" dirty="0" err="1"/>
              <a:t>Jawatan</a:t>
            </a:r>
            <a:r>
              <a:rPr lang="en-US" sz="2600" dirty="0"/>
              <a:t> </a:t>
            </a:r>
            <a:r>
              <a:rPr lang="en-US" sz="2600" dirty="0" err="1"/>
              <a:t>Ketua</a:t>
            </a:r>
            <a:r>
              <a:rPr lang="en-US" sz="2600" dirty="0"/>
              <a:t> </a:t>
            </a:r>
            <a:r>
              <a:rPr lang="en-US" sz="2600" dirty="0" err="1"/>
              <a:t>Pegawai</a:t>
            </a:r>
            <a:r>
              <a:rPr lang="en-US" sz="2600" dirty="0"/>
              <a:t> </a:t>
            </a:r>
            <a:r>
              <a:rPr lang="en-US" sz="2600" dirty="0" err="1"/>
              <a:t>Eksekutif</a:t>
            </a:r>
            <a:r>
              <a:rPr lang="en-US" sz="2600" dirty="0"/>
              <a:t>/</a:t>
            </a:r>
            <a:r>
              <a:rPr lang="en-US" sz="2600" dirty="0" err="1"/>
              <a:t>Pengarah</a:t>
            </a:r>
            <a:r>
              <a:rPr lang="en-US" sz="2600" dirty="0"/>
              <a:t> </a:t>
            </a:r>
            <a:r>
              <a:rPr lang="en-US" sz="2600" dirty="0" err="1"/>
              <a:t>Urusan</a:t>
            </a:r>
            <a:r>
              <a:rPr lang="en-US" sz="2600" dirty="0"/>
              <a:t>/</a:t>
            </a:r>
            <a:r>
              <a:rPr lang="en-US" sz="2600" dirty="0" err="1"/>
              <a:t>Pengurus</a:t>
            </a:r>
            <a:r>
              <a:rPr lang="en-US" sz="2600" dirty="0"/>
              <a:t> </a:t>
            </a:r>
            <a:r>
              <a:rPr lang="en-US" sz="2600" dirty="0" err="1"/>
              <a:t>Besar</a:t>
            </a:r>
            <a:r>
              <a:rPr lang="en-US" sz="2600" dirty="0"/>
              <a:t>, </a:t>
            </a:r>
            <a:r>
              <a:rPr lang="en-US" sz="2600" dirty="0" err="1"/>
              <a:t>Pengurus</a:t>
            </a:r>
            <a:r>
              <a:rPr lang="en-US" sz="2600" dirty="0"/>
              <a:t> </a:t>
            </a:r>
            <a:r>
              <a:rPr lang="en-US" sz="2600" dirty="0" err="1"/>
              <a:t>Cawangan</a:t>
            </a:r>
            <a:r>
              <a:rPr lang="en-US" sz="2600" dirty="0"/>
              <a:t>, </a:t>
            </a:r>
            <a:r>
              <a:rPr lang="en-US" sz="2600" dirty="0" err="1"/>
              <a:t>Pengurus</a:t>
            </a:r>
            <a:r>
              <a:rPr lang="en-US" sz="2600" dirty="0"/>
              <a:t> </a:t>
            </a:r>
            <a:r>
              <a:rPr lang="en-US" sz="2600" dirty="0" err="1"/>
              <a:t>Pemasaran</a:t>
            </a:r>
            <a:r>
              <a:rPr lang="en-US" sz="2600" dirty="0"/>
              <a:t>/</a:t>
            </a:r>
            <a:r>
              <a:rPr lang="en-US" sz="2600" dirty="0" err="1"/>
              <a:t>Jualan</a:t>
            </a:r>
            <a:r>
              <a:rPr lang="en-US" sz="2600" dirty="0"/>
              <a:t> </a:t>
            </a:r>
            <a:r>
              <a:rPr lang="en-US" sz="2600" dirty="0" err="1"/>
              <a:t>dan</a:t>
            </a:r>
            <a:r>
              <a:rPr lang="en-US" sz="2600" dirty="0"/>
              <a:t> </a:t>
            </a:r>
            <a:r>
              <a:rPr lang="en-US" sz="2600" dirty="0" err="1"/>
              <a:t>jawatan-jawatan</a:t>
            </a:r>
            <a:r>
              <a:rPr lang="en-US" sz="2600" dirty="0"/>
              <a:t> </a:t>
            </a:r>
            <a:r>
              <a:rPr lang="en-US" sz="2600" dirty="0" err="1"/>
              <a:t>penting</a:t>
            </a:r>
            <a:r>
              <a:rPr lang="en-US" sz="2600" dirty="0"/>
              <a:t> lain (key posts) </a:t>
            </a:r>
            <a:r>
              <a:rPr lang="en-US" sz="2600" dirty="0" err="1"/>
              <a:t>hendaklah</a:t>
            </a:r>
            <a:r>
              <a:rPr lang="en-US" sz="2600" dirty="0"/>
              <a:t> </a:t>
            </a:r>
            <a:r>
              <a:rPr lang="en-US" sz="2600" dirty="0" err="1"/>
              <a:t>dipegang</a:t>
            </a:r>
            <a:r>
              <a:rPr lang="en-US" sz="2600" dirty="0"/>
              <a:t> </a:t>
            </a:r>
            <a:r>
              <a:rPr lang="en-US" sz="2600" dirty="0" err="1"/>
              <a:t>oleh</a:t>
            </a:r>
            <a:r>
              <a:rPr lang="en-US" sz="2600" dirty="0"/>
              <a:t> </a:t>
            </a:r>
            <a:r>
              <a:rPr lang="en-US" sz="2600" dirty="0" err="1"/>
              <a:t>Bumiputera</a:t>
            </a:r>
            <a:br>
              <a:rPr lang="en-US" sz="2600" dirty="0"/>
            </a:br>
            <a:r>
              <a:rPr lang="en-US" sz="2600" dirty="0"/>
              <a:t>d) </a:t>
            </a:r>
            <a:r>
              <a:rPr lang="en-US" sz="2600" dirty="0" err="1"/>
              <a:t>Pengurusan</a:t>
            </a:r>
            <a:r>
              <a:rPr lang="en-US" sz="2600" dirty="0"/>
              <a:t> </a:t>
            </a:r>
            <a:r>
              <a:rPr lang="en-US" sz="2600" dirty="0" err="1"/>
              <a:t>kewangan</a:t>
            </a:r>
            <a:r>
              <a:rPr lang="en-US" sz="2600" dirty="0"/>
              <a:t> </a:t>
            </a:r>
            <a:r>
              <a:rPr lang="en-US" sz="2600" dirty="0" err="1"/>
              <a:t>syarikat</a:t>
            </a:r>
            <a:r>
              <a:rPr lang="en-US" sz="2600" dirty="0"/>
              <a:t> </a:t>
            </a:r>
            <a:r>
              <a:rPr lang="en-US" sz="2600" dirty="0" err="1"/>
              <a:t>hendaklah</a:t>
            </a:r>
            <a:r>
              <a:rPr lang="en-US" sz="2600" dirty="0"/>
              <a:t> </a:t>
            </a:r>
            <a:r>
              <a:rPr lang="en-US" sz="2600" dirty="0" err="1"/>
              <a:t>dikuasai</a:t>
            </a:r>
            <a:r>
              <a:rPr lang="en-US" sz="2600" dirty="0"/>
              <a:t> </a:t>
            </a:r>
            <a:r>
              <a:rPr lang="en-US" sz="2600" dirty="0" err="1"/>
              <a:t>oleh</a:t>
            </a:r>
            <a:r>
              <a:rPr lang="en-US" sz="2600" dirty="0"/>
              <a:t> </a:t>
            </a:r>
            <a:r>
              <a:rPr lang="en-US" sz="2600" dirty="0" err="1"/>
              <a:t>Bumiputera</a:t>
            </a:r>
            <a:r>
              <a:rPr lang="en-US" sz="2600" dirty="0"/>
              <a:t>. </a:t>
            </a:r>
            <a:r>
              <a:rPr lang="en-US" sz="2600" dirty="0" err="1"/>
              <a:t>Kuasa</a:t>
            </a:r>
            <a:r>
              <a:rPr lang="en-US" sz="2600" dirty="0"/>
              <a:t> </a:t>
            </a:r>
            <a:r>
              <a:rPr lang="en-US" sz="2600" dirty="0" err="1"/>
              <a:t>menandatangani</a:t>
            </a:r>
            <a:r>
              <a:rPr lang="en-US" sz="2600" dirty="0"/>
              <a:t> </a:t>
            </a:r>
            <a:r>
              <a:rPr lang="en-US" sz="2600" dirty="0" err="1"/>
              <a:t>cek</a:t>
            </a:r>
            <a:r>
              <a:rPr lang="en-US" sz="2600" dirty="0"/>
              <a:t> </a:t>
            </a:r>
            <a:r>
              <a:rPr lang="en-US" sz="2600" dirty="0" err="1"/>
              <a:t>hendaklah</a:t>
            </a:r>
            <a:r>
              <a:rPr lang="en-US" sz="2600" dirty="0"/>
              <a:t> juga </a:t>
            </a:r>
            <a:r>
              <a:rPr lang="en-US" sz="2600" dirty="0" err="1"/>
              <a:t>dipegang</a:t>
            </a:r>
            <a:r>
              <a:rPr lang="en-US" sz="2600" dirty="0"/>
              <a:t> </a:t>
            </a:r>
            <a:r>
              <a:rPr lang="en-US" sz="2600" dirty="0" err="1"/>
              <a:t>oleh</a:t>
            </a:r>
            <a:r>
              <a:rPr lang="en-US" sz="2600" dirty="0"/>
              <a:t> </a:t>
            </a:r>
            <a:r>
              <a:rPr lang="en-US" sz="2600" dirty="0" err="1"/>
              <a:t>Bumiputera</a:t>
            </a:r>
            <a:endParaRPr lang="en-US" sz="2600" u="sng" dirty="0"/>
          </a:p>
        </p:txBody>
      </p:sp>
      <p:sp>
        <p:nvSpPr>
          <p:cNvPr id="8" name="Content Placeholder 2"/>
          <p:cNvSpPr txBox="1">
            <a:spLocks/>
          </p:cNvSpPr>
          <p:nvPr/>
        </p:nvSpPr>
        <p:spPr>
          <a:xfrm>
            <a:off x="762000" y="548680"/>
            <a:ext cx="7543800" cy="94300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en-MY" sz="2000" b="1" dirty="0">
                <a:latin typeface="Century Gothic" panose="020B0502020202020204" pitchFamily="34" charset="0"/>
              </a:rPr>
              <a:t>3. ASPEK-ASPEK YANG PERLU DIAUDIT</a:t>
            </a:r>
          </a:p>
          <a:p>
            <a:r>
              <a:rPr lang="en-MY" sz="2400" dirty="0" err="1">
                <a:latin typeface="Century Gothic" panose="020B0502020202020204" pitchFamily="34" charset="0"/>
              </a:rPr>
              <a:t>Aspek-aspek</a:t>
            </a:r>
            <a:r>
              <a:rPr lang="en-MY" sz="2400" dirty="0">
                <a:latin typeface="Century Gothic" panose="020B0502020202020204" pitchFamily="34" charset="0"/>
              </a:rPr>
              <a:t> yang </a:t>
            </a:r>
            <a:r>
              <a:rPr lang="en-MY" sz="2400" dirty="0" err="1">
                <a:latin typeface="Century Gothic" panose="020B0502020202020204" pitchFamily="34" charset="0"/>
              </a:rPr>
              <a:t>perlu</a:t>
            </a:r>
            <a:r>
              <a:rPr lang="en-MY" sz="2400" dirty="0">
                <a:latin typeface="Century Gothic" panose="020B0502020202020204" pitchFamily="34" charset="0"/>
              </a:rPr>
              <a:t> </a:t>
            </a:r>
            <a:r>
              <a:rPr lang="en-MY" sz="2400" dirty="0" err="1">
                <a:latin typeface="Century Gothic" panose="020B0502020202020204" pitchFamily="34" charset="0"/>
              </a:rPr>
              <a:t>diaudit</a:t>
            </a:r>
            <a:r>
              <a:rPr lang="en-MY" sz="2400" dirty="0">
                <a:latin typeface="Century Gothic" panose="020B0502020202020204" pitchFamily="34" charset="0"/>
              </a:rPr>
              <a:t> </a:t>
            </a:r>
            <a:r>
              <a:rPr lang="en-MY" sz="2400" dirty="0" err="1">
                <a:latin typeface="Century Gothic" panose="020B0502020202020204" pitchFamily="34" charset="0"/>
              </a:rPr>
              <a:t>adalah</a:t>
            </a:r>
            <a:r>
              <a:rPr lang="en-MY" sz="2400" dirty="0">
                <a:latin typeface="Century Gothic" panose="020B0502020202020204" pitchFamily="34" charset="0"/>
              </a:rPr>
              <a:t>:</a:t>
            </a:r>
          </a:p>
          <a:p>
            <a:endParaRPr lang="en-MY" dirty="0"/>
          </a:p>
        </p:txBody>
      </p:sp>
    </p:spTree>
    <p:extLst>
      <p:ext uri="{BB962C8B-B14F-4D97-AF65-F5344CB8AC3E}">
        <p14:creationId xmlns:p14="http://schemas.microsoft.com/office/powerpoint/2010/main" val="4077323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55575" y="188640"/>
            <a:ext cx="10518849" cy="1411560"/>
          </a:xfrm>
          <a:prstGeom prst="rect">
            <a:avLst/>
          </a:prstGeom>
        </p:spPr>
        <p:txBody>
          <a:bodyPr vert="horz" lIns="121899" tIns="60949" rIns="121899" bIns="60949" rtlCol="0">
            <a:normAutofit/>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endParaRPr lang="en-MY" sz="2400" dirty="0">
              <a:latin typeface="Century Gothic" panose="020B0502020202020204" pitchFamily="34" charset="0"/>
            </a:endParaRPr>
          </a:p>
          <a:p>
            <a:pPr marL="0" indent="0">
              <a:buFont typeface="Arial" pitchFamily="34" charset="0"/>
              <a:buNone/>
            </a:pPr>
            <a:endParaRPr lang="en-MY" dirty="0"/>
          </a:p>
          <a:p>
            <a:pPr marL="0" indent="0" algn="just">
              <a:buNone/>
            </a:pPr>
            <a:endParaRPr lang="en-MY" dirty="0"/>
          </a:p>
          <a:p>
            <a:pPr algn="just"/>
            <a:endParaRPr lang="en-MY" dirty="0"/>
          </a:p>
        </p:txBody>
      </p:sp>
      <p:sp>
        <p:nvSpPr>
          <p:cNvPr id="3" name="Content Placeholder 2"/>
          <p:cNvSpPr>
            <a:spLocks noGrp="1"/>
          </p:cNvSpPr>
          <p:nvPr>
            <p:ph idx="1"/>
          </p:nvPr>
        </p:nvSpPr>
        <p:spPr/>
        <p:txBody>
          <a:bodyPr>
            <a:normAutofit/>
          </a:bodyPr>
          <a:lstStyle/>
          <a:p>
            <a:pPr marL="514350" indent="-514350" algn="just">
              <a:buFont typeface="+mj-lt"/>
              <a:buAutoNum type="romanUcPeriod" startAt="3"/>
            </a:pPr>
            <a:r>
              <a:rPr lang="en-US" sz="2400" dirty="0"/>
              <a:t>Syarikat </a:t>
            </a:r>
            <a:r>
              <a:rPr lang="en-US" sz="2400" dirty="0" err="1"/>
              <a:t>mempunyai</a:t>
            </a:r>
            <a:r>
              <a:rPr lang="en-US" sz="2400" dirty="0"/>
              <a:t> </a:t>
            </a:r>
            <a:r>
              <a:rPr lang="en-US" sz="2400" dirty="0" err="1"/>
              <a:t>pengalaman</a:t>
            </a:r>
            <a:r>
              <a:rPr lang="en-US" sz="2400" dirty="0"/>
              <a:t> </a:t>
            </a:r>
            <a:r>
              <a:rPr lang="en-US" sz="2400" dirty="0" err="1"/>
              <a:t>dan</a:t>
            </a:r>
            <a:r>
              <a:rPr lang="en-US" sz="2400" dirty="0"/>
              <a:t> </a:t>
            </a:r>
            <a:r>
              <a:rPr lang="en-US" sz="2400" dirty="0" err="1"/>
              <a:t>sedang</a:t>
            </a:r>
            <a:r>
              <a:rPr lang="en-US" sz="2400" dirty="0"/>
              <a:t> </a:t>
            </a:r>
            <a:r>
              <a:rPr lang="en-US" sz="2400" dirty="0" err="1"/>
              <a:t>beroperasi</a:t>
            </a:r>
            <a:r>
              <a:rPr lang="en-US" sz="2400" dirty="0"/>
              <a:t> </a:t>
            </a:r>
            <a:r>
              <a:rPr lang="en-US" sz="2400" dirty="0" err="1"/>
              <a:t>dalam</a:t>
            </a:r>
            <a:r>
              <a:rPr lang="en-US" sz="2400" dirty="0"/>
              <a:t> </a:t>
            </a:r>
            <a:r>
              <a:rPr lang="en-US" sz="2400" dirty="0" err="1"/>
              <a:t>bidang</a:t>
            </a:r>
            <a:r>
              <a:rPr lang="en-US" sz="2400" dirty="0"/>
              <a:t> </a:t>
            </a:r>
            <a:r>
              <a:rPr lang="en-US" sz="2400" dirty="0" err="1"/>
              <a:t>penjualan</a:t>
            </a:r>
            <a:r>
              <a:rPr lang="en-US" sz="2400" dirty="0"/>
              <a:t> </a:t>
            </a:r>
            <a:r>
              <a:rPr lang="en-US" sz="2400" dirty="0" err="1"/>
              <a:t>dan</a:t>
            </a:r>
            <a:r>
              <a:rPr lang="en-US" sz="2400" dirty="0"/>
              <a:t> </a:t>
            </a:r>
            <a:r>
              <a:rPr lang="en-US" sz="2400" dirty="0" err="1"/>
              <a:t>pengedaran</a:t>
            </a:r>
            <a:r>
              <a:rPr lang="en-US" sz="2400" dirty="0"/>
              <a:t> </a:t>
            </a:r>
            <a:r>
              <a:rPr lang="en-US" sz="2400" dirty="0" err="1"/>
              <a:t>kenderaan</a:t>
            </a:r>
            <a:r>
              <a:rPr lang="en-US" sz="2400" dirty="0"/>
              <a:t> (</a:t>
            </a:r>
            <a:r>
              <a:rPr lang="en-US" sz="2400" dirty="0" err="1"/>
              <a:t>kereta</a:t>
            </a:r>
            <a:r>
              <a:rPr lang="en-US" sz="2400" dirty="0"/>
              <a:t>, </a:t>
            </a:r>
            <a:r>
              <a:rPr lang="en-US" sz="2400" dirty="0" err="1"/>
              <a:t>motosikal</a:t>
            </a:r>
            <a:r>
              <a:rPr lang="en-US" sz="2400" dirty="0"/>
              <a:t> </a:t>
            </a:r>
            <a:r>
              <a:rPr lang="en-US" sz="2400" dirty="0" err="1"/>
              <a:t>dan</a:t>
            </a:r>
            <a:r>
              <a:rPr lang="en-US" sz="2400" dirty="0"/>
              <a:t> </a:t>
            </a:r>
            <a:r>
              <a:rPr lang="en-US" sz="2400" dirty="0" err="1"/>
              <a:t>kenderaan</a:t>
            </a:r>
            <a:r>
              <a:rPr lang="en-US" sz="2400" dirty="0"/>
              <a:t> </a:t>
            </a:r>
            <a:r>
              <a:rPr lang="en-US" sz="2400" dirty="0" err="1"/>
              <a:t>perdagangan</a:t>
            </a:r>
            <a:r>
              <a:rPr lang="en-US" sz="2400" dirty="0"/>
              <a:t>) minimum 2 </a:t>
            </a:r>
            <a:r>
              <a:rPr lang="en-US" sz="2400" dirty="0" err="1"/>
              <a:t>tahun</a:t>
            </a:r>
            <a:r>
              <a:rPr lang="en-US" sz="2400" dirty="0"/>
              <a:t>,</a:t>
            </a:r>
          </a:p>
          <a:p>
            <a:pPr marL="514350" indent="-514350" algn="just">
              <a:buFont typeface="+mj-lt"/>
              <a:buAutoNum type="romanUcPeriod" startAt="3"/>
            </a:pPr>
            <a:r>
              <a:rPr lang="en-US" dirty="0" err="1"/>
              <a:t>Mempunyai</a:t>
            </a:r>
            <a:r>
              <a:rPr lang="en-US" dirty="0"/>
              <a:t> modal </a:t>
            </a:r>
            <a:r>
              <a:rPr lang="en-US" dirty="0" err="1"/>
              <a:t>berbayar</a:t>
            </a:r>
            <a:r>
              <a:rPr lang="en-US" dirty="0"/>
              <a:t> minimum RM1 </a:t>
            </a:r>
            <a:r>
              <a:rPr lang="en-US" dirty="0" err="1"/>
              <a:t>juta</a:t>
            </a:r>
            <a:r>
              <a:rPr lang="en-US" dirty="0"/>
              <a:t>,</a:t>
            </a:r>
          </a:p>
          <a:p>
            <a:pPr marL="514350" indent="-514350" algn="just">
              <a:buFont typeface="+mj-lt"/>
              <a:buAutoNum type="romanUcPeriod" startAt="3"/>
            </a:pPr>
            <a:r>
              <a:rPr lang="en-US" sz="2400" dirty="0"/>
              <a:t>Syarikat </a:t>
            </a:r>
            <a:r>
              <a:rPr lang="en-US" sz="2400" dirty="0" err="1"/>
              <a:t>tidak</a:t>
            </a:r>
            <a:r>
              <a:rPr lang="en-US" sz="2400" dirty="0"/>
              <a:t> </a:t>
            </a:r>
            <a:r>
              <a:rPr lang="en-US" sz="2400" dirty="0" err="1"/>
              <a:t>mempunyai</a:t>
            </a:r>
            <a:r>
              <a:rPr lang="en-US" sz="2400" dirty="0"/>
              <a:t> </a:t>
            </a:r>
            <a:r>
              <a:rPr lang="en-US" sz="2400" dirty="0" err="1"/>
              <a:t>perubahan</a:t>
            </a:r>
            <a:r>
              <a:rPr lang="en-US" sz="2400" dirty="0"/>
              <a:t> </a:t>
            </a:r>
            <a:r>
              <a:rPr lang="en-US" sz="2400" dirty="0" err="1"/>
              <a:t>pemegang</a:t>
            </a:r>
            <a:r>
              <a:rPr lang="en-US" sz="2400" dirty="0"/>
              <a:t> </a:t>
            </a:r>
            <a:r>
              <a:rPr lang="en-US" sz="2400" dirty="0" err="1"/>
              <a:t>saham</a:t>
            </a:r>
            <a:r>
              <a:rPr lang="en-US" sz="2400" dirty="0"/>
              <a:t>/Ahli </a:t>
            </a:r>
            <a:r>
              <a:rPr lang="en-US" sz="2400" dirty="0" err="1"/>
              <a:t>Lembaga</a:t>
            </a:r>
            <a:r>
              <a:rPr lang="en-US" sz="2400" dirty="0"/>
              <a:t> </a:t>
            </a:r>
            <a:r>
              <a:rPr lang="en-US" sz="2400" dirty="0" err="1"/>
              <a:t>Pengarah</a:t>
            </a:r>
            <a:r>
              <a:rPr lang="en-US" sz="2400" dirty="0"/>
              <a:t> </a:t>
            </a:r>
            <a:r>
              <a:rPr lang="en-US" sz="2400" dirty="0" err="1"/>
              <a:t>dalam</a:t>
            </a:r>
            <a:r>
              <a:rPr lang="en-US" sz="2400" dirty="0"/>
              <a:t> </a:t>
            </a:r>
            <a:r>
              <a:rPr lang="en-US" sz="2400" dirty="0" err="1"/>
              <a:t>tempoh</a:t>
            </a:r>
            <a:r>
              <a:rPr lang="en-US" sz="2400" dirty="0"/>
              <a:t> </a:t>
            </a:r>
            <a:r>
              <a:rPr lang="en-US" sz="2400" dirty="0" err="1"/>
              <a:t>tiga</a:t>
            </a:r>
            <a:r>
              <a:rPr lang="en-US" sz="2400" dirty="0"/>
              <a:t> </a:t>
            </a:r>
            <a:r>
              <a:rPr lang="en-US" sz="2400" dirty="0" err="1"/>
              <a:t>tahun</a:t>
            </a:r>
            <a:r>
              <a:rPr lang="en-US" sz="2400" dirty="0"/>
              <a:t> </a:t>
            </a:r>
            <a:r>
              <a:rPr lang="en-US" sz="2400" dirty="0" err="1"/>
              <a:t>sebelum</a:t>
            </a:r>
            <a:r>
              <a:rPr lang="en-US" sz="2400" dirty="0"/>
              <a:t> </a:t>
            </a:r>
            <a:r>
              <a:rPr lang="en-US" sz="2400" dirty="0" err="1"/>
              <a:t>memohon</a:t>
            </a:r>
            <a:r>
              <a:rPr lang="en-US" sz="2400" dirty="0"/>
              <a:t> </a:t>
            </a:r>
            <a:r>
              <a:rPr lang="en-US" sz="2400" dirty="0" err="1"/>
              <a:t>untuk</a:t>
            </a:r>
            <a:r>
              <a:rPr lang="en-US" sz="2400" dirty="0"/>
              <a:t> </a:t>
            </a:r>
            <a:r>
              <a:rPr lang="en-US" sz="2400" dirty="0" err="1"/>
              <a:t>mendapatkan</a:t>
            </a:r>
            <a:r>
              <a:rPr lang="en-US" sz="2400" dirty="0"/>
              <a:t> AP Terbuka,</a:t>
            </a:r>
          </a:p>
          <a:p>
            <a:pPr marL="514350" indent="-514350" algn="just">
              <a:buFont typeface="+mj-lt"/>
              <a:buAutoNum type="romanUcPeriod" startAt="3"/>
            </a:pPr>
            <a:r>
              <a:rPr lang="en-US" sz="2400" dirty="0" err="1"/>
              <a:t>Sekiranya</a:t>
            </a:r>
            <a:r>
              <a:rPr lang="en-US" sz="2400" dirty="0"/>
              <a:t> </a:t>
            </a:r>
            <a:r>
              <a:rPr lang="en-US" sz="2400" dirty="0" err="1"/>
              <a:t>syarikat</a:t>
            </a:r>
            <a:r>
              <a:rPr lang="en-US" sz="2400" dirty="0"/>
              <a:t> </a:t>
            </a:r>
            <a:r>
              <a:rPr lang="en-US" sz="2400" dirty="0" err="1"/>
              <a:t>memohon</a:t>
            </a:r>
            <a:r>
              <a:rPr lang="en-US" sz="2400" dirty="0"/>
              <a:t> AP Terbuka </a:t>
            </a:r>
            <a:r>
              <a:rPr lang="en-US" sz="2400" dirty="0" err="1"/>
              <a:t>kereta</a:t>
            </a:r>
            <a:r>
              <a:rPr lang="en-US" sz="2400" dirty="0"/>
              <a:t>, </a:t>
            </a:r>
            <a:r>
              <a:rPr lang="en-US" sz="2400" dirty="0" err="1"/>
              <a:t>pemegang</a:t>
            </a:r>
            <a:r>
              <a:rPr lang="en-US" sz="2400" dirty="0"/>
              <a:t> </a:t>
            </a:r>
            <a:r>
              <a:rPr lang="en-US" sz="2400" dirty="0" err="1"/>
              <a:t>saham</a:t>
            </a:r>
            <a:r>
              <a:rPr lang="en-US" sz="2400" dirty="0"/>
              <a:t>/</a:t>
            </a:r>
            <a:r>
              <a:rPr lang="en-US" sz="2400" dirty="0" err="1"/>
              <a:t>Pengarah</a:t>
            </a:r>
            <a:r>
              <a:rPr lang="en-US" sz="2400" dirty="0"/>
              <a:t>/</a:t>
            </a:r>
            <a:r>
              <a:rPr lang="en-US" sz="2400" dirty="0" err="1"/>
              <a:t>Pengurusan</a:t>
            </a:r>
            <a:r>
              <a:rPr lang="en-US" sz="2400" dirty="0"/>
              <a:t> </a:t>
            </a:r>
            <a:r>
              <a:rPr lang="en-US" sz="2400" dirty="0" err="1"/>
              <a:t>syarikat</a:t>
            </a:r>
            <a:r>
              <a:rPr lang="en-US" sz="2400" dirty="0"/>
              <a:t> </a:t>
            </a:r>
            <a:r>
              <a:rPr lang="en-US" sz="2400" dirty="0" err="1"/>
              <a:t>tidak</a:t>
            </a:r>
            <a:r>
              <a:rPr lang="en-US" sz="2400" dirty="0"/>
              <a:t> </a:t>
            </a:r>
            <a:r>
              <a:rPr lang="en-US" sz="2400" dirty="0" err="1"/>
              <a:t>mempunyai</a:t>
            </a:r>
            <a:r>
              <a:rPr lang="en-US" sz="2400" dirty="0"/>
              <a:t> </a:t>
            </a:r>
            <a:r>
              <a:rPr lang="en-US" sz="2400" dirty="0" err="1"/>
              <a:t>kepentingan</a:t>
            </a:r>
            <a:r>
              <a:rPr lang="en-US" sz="2400" dirty="0"/>
              <a:t> </a:t>
            </a:r>
            <a:r>
              <a:rPr lang="en-US" sz="2400" dirty="0" err="1"/>
              <a:t>dalam</a:t>
            </a:r>
            <a:r>
              <a:rPr lang="en-US" sz="2400" dirty="0"/>
              <a:t> </a:t>
            </a:r>
            <a:r>
              <a:rPr lang="en-US" sz="2400" dirty="0" err="1"/>
              <a:t>syarikat</a:t>
            </a:r>
            <a:r>
              <a:rPr lang="en-US" sz="2400" dirty="0"/>
              <a:t> AP Terbuka </a:t>
            </a:r>
            <a:r>
              <a:rPr lang="en-US" sz="2400" dirty="0" err="1"/>
              <a:t>kereta</a:t>
            </a:r>
            <a:r>
              <a:rPr lang="en-US" sz="2400" dirty="0"/>
              <a:t> lain,</a:t>
            </a:r>
            <a:endParaRPr lang="en-US" sz="2400" u="sng" dirty="0"/>
          </a:p>
        </p:txBody>
      </p:sp>
      <p:sp>
        <p:nvSpPr>
          <p:cNvPr id="9" name="Content Placeholder 2"/>
          <p:cNvSpPr txBox="1">
            <a:spLocks/>
          </p:cNvSpPr>
          <p:nvPr/>
        </p:nvSpPr>
        <p:spPr>
          <a:xfrm>
            <a:off x="379412" y="287301"/>
            <a:ext cx="10590212" cy="943000"/>
          </a:xfrm>
          <a:prstGeom prst="rect">
            <a:avLst/>
          </a:prstGeom>
        </p:spPr>
        <p:txBody>
          <a:bodyPr vert="horz" lIns="121899" tIns="60949" rIns="121899" bIns="60949" rtlCol="0">
            <a:normAutofit lnSpcReduction="10000"/>
          </a:bodyPr>
          <a:lstStyle>
            <a:lvl1pPr marL="274320" indent="-274320" algn="l" defTabSz="1218987" rtl="0"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tx2"/>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mn-lt"/>
                <a:ea typeface="+mn-ea"/>
                <a:cs typeface="+mn-cs"/>
              </a:defRPr>
            </a:lvl4pPr>
            <a:lvl5pPr marL="137160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l" defTabSz="1218987" rtl="0"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en-MY" sz="2400" b="1" dirty="0">
                <a:latin typeface="Century Gothic" panose="020B0502020202020204" pitchFamily="34" charset="0"/>
              </a:rPr>
              <a:t>3. ASPEK-ASPEK YANG PERLU DIAUDIT</a:t>
            </a:r>
          </a:p>
          <a:p>
            <a:r>
              <a:rPr lang="en-MY" sz="2400" dirty="0" err="1">
                <a:latin typeface="Century Gothic" panose="020B0502020202020204" pitchFamily="34" charset="0"/>
              </a:rPr>
              <a:t>Aspek-aspek</a:t>
            </a:r>
            <a:r>
              <a:rPr lang="en-MY" sz="2400" dirty="0">
                <a:latin typeface="Century Gothic" panose="020B0502020202020204" pitchFamily="34" charset="0"/>
              </a:rPr>
              <a:t> yang </a:t>
            </a:r>
            <a:r>
              <a:rPr lang="en-MY" sz="2400" dirty="0" err="1">
                <a:latin typeface="Century Gothic" panose="020B0502020202020204" pitchFamily="34" charset="0"/>
              </a:rPr>
              <a:t>perlu</a:t>
            </a:r>
            <a:r>
              <a:rPr lang="en-MY" sz="2400" dirty="0">
                <a:latin typeface="Century Gothic" panose="020B0502020202020204" pitchFamily="34" charset="0"/>
              </a:rPr>
              <a:t> </a:t>
            </a:r>
            <a:r>
              <a:rPr lang="en-MY" sz="2400" dirty="0" err="1">
                <a:latin typeface="Century Gothic" panose="020B0502020202020204" pitchFamily="34" charset="0"/>
              </a:rPr>
              <a:t>diaudit</a:t>
            </a:r>
            <a:r>
              <a:rPr lang="en-MY" sz="2400" dirty="0">
                <a:latin typeface="Century Gothic" panose="020B0502020202020204" pitchFamily="34" charset="0"/>
              </a:rPr>
              <a:t> </a:t>
            </a:r>
            <a:r>
              <a:rPr lang="en-MY" sz="2400" dirty="0" err="1">
                <a:latin typeface="Century Gothic" panose="020B0502020202020204" pitchFamily="34" charset="0"/>
              </a:rPr>
              <a:t>adalah</a:t>
            </a:r>
            <a:r>
              <a:rPr lang="en-MY" sz="2400" dirty="0">
                <a:latin typeface="Century Gothic" panose="020B0502020202020204" pitchFamily="34" charset="0"/>
              </a:rPr>
              <a:t>:</a:t>
            </a:r>
          </a:p>
          <a:p>
            <a:endParaRPr lang="en-MY" dirty="0"/>
          </a:p>
        </p:txBody>
      </p:sp>
    </p:spTree>
    <p:extLst>
      <p:ext uri="{BB962C8B-B14F-4D97-AF65-F5344CB8AC3E}">
        <p14:creationId xmlns:p14="http://schemas.microsoft.com/office/powerpoint/2010/main" val="1956788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extLst>
    <a:ext uri="{05A4C25C-085E-4340-85A3-A5531E510DB2}">
      <thm15:themeFamily xmlns:thm15="http://schemas.microsoft.com/office/thememl/2012/main" name="TF02804895" id="{68999234-8DFD-4917-9E9A-A1A0AECD5E67}" vid="{F8691E0C-9980-4F34-AB76-18F64CB286D1}"/>
    </a:ext>
  </a:extLst>
</a:theme>
</file>

<file path=ppt/theme/theme2.xml><?xml version="1.0" encoding="utf-8"?>
<a:theme xmlns:a="http://schemas.openxmlformats.org/drawingml/2006/main" name="Office Theme">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1380992</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template makes an impression with its bold red background, radial sunburst pattern, and contrasting black title bar. Consider it for your small business or marketing presentation. Or, take advantage of the red color scheme to make a holiday-themed presentation.  Compatible with PowerPoint 2013 and later, this template offers a variety of slide layouts including title slides, bulleted lists, photo with captions, a sample chart, and blank slide, all in a widescreen (16X9) format.
</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2011-12-19T18:35:00+00:00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TP102804893</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725212</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REDMOND\v-vaddu</DisplayName>
        <AccountId>2567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076977-ECB7-44C2-A70D-853BB6B41242}">
  <ds:schemaRefs>
    <ds:schemaRef ds:uri="http://www.w3.org/XML/1998/namespace"/>
    <ds:schemaRef ds:uri="http://schemas.microsoft.com/office/2006/metadata/properties"/>
    <ds:schemaRef ds:uri="http://schemas.microsoft.com/office/infopath/2007/PartnerControls"/>
    <ds:schemaRef ds:uri="http://purl.org/dc/elements/1.1/"/>
    <ds:schemaRef ds:uri="4873beb7-5857-4685-be1f-d57550cc96cc"/>
    <ds:schemaRef ds:uri="http://schemas.microsoft.com/office/2006/documentManagement/types"/>
    <ds:schemaRef ds:uri="http://purl.org/dc/dcmitype/"/>
    <ds:schemaRef ds:uri="http://purl.org/dc/terms/"/>
    <ds:schemaRef ds:uri="http://schemas.openxmlformats.org/package/2006/metadata/core-properties"/>
  </ds:schemaRefs>
</ds:datastoreItem>
</file>

<file path=customXml/itemProps2.xml><?xml version="1.0" encoding="utf-8"?>
<ds:datastoreItem xmlns:ds="http://schemas.openxmlformats.org/officeDocument/2006/customXml" ds:itemID="{0A765CE0-A8A0-42E0-82D2-3F870DB4D5F7}">
  <ds:schemaRefs>
    <ds:schemaRef ds:uri="http://schemas.microsoft.com/sharepoint/v3/contenttype/forms"/>
  </ds:schemaRefs>
</ds:datastoreItem>
</file>

<file path=customXml/itemProps3.xml><?xml version="1.0" encoding="utf-8"?>
<ds:datastoreItem xmlns:ds="http://schemas.openxmlformats.org/officeDocument/2006/customXml" ds:itemID="{41BC18E0-614B-4152-A3EE-8AA2B60C72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Red radial lines presentation (widescreen)</Template>
  <TotalTime>84</TotalTime>
  <Words>875</Words>
  <Application>Microsoft Office PowerPoint</Application>
  <PresentationFormat>Custom</PresentationFormat>
  <Paragraphs>188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Cambria</vt:lpstr>
      <vt:lpstr>Century Gothic</vt:lpstr>
      <vt:lpstr>Times New Roman</vt:lpstr>
      <vt:lpstr>Wingdings</vt:lpstr>
      <vt:lpstr>Red Radial 16x9</vt:lpstr>
      <vt:lpstr>PowerPoint Presentation</vt:lpstr>
      <vt:lpstr> latar belakang</vt:lpstr>
      <vt:lpstr>1. OBJEKTIF Tujuan audit dilaksanakan adalah untuk: </vt:lpstr>
      <vt:lpstr>PowerPoint Presentation</vt:lpstr>
      <vt:lpstr>2. SKOP KERJA Menilai kelayakan 283 permohonan syarikat sebagai Syarikat AP  Terbuka dari aspek:   </vt:lpstr>
      <vt:lpstr>2. SKOP KERJA Menilai kelayakan 283 permohonan syarikat sebagai Syarikat AP  Terbuka dari aspek:   </vt:lpstr>
      <vt:lpstr>2. SKOP KERJA Menilai kelayakan 283 permohonan syarikat sebagai Syarikat AP  Terbuka dari aspek:   </vt:lpstr>
      <vt:lpstr>2. SKOP KERJA Menilai kelayakan 283 permohonan syarikat sebagai Syarikat AP  Terbuka dari aspek:   </vt:lpstr>
      <vt:lpstr>PowerPoint Presentation</vt:lpstr>
      <vt:lpstr>2. SKOP KERJA Menilai kelayakan 283 permohonan syarikat sebagai Syarikat AP  Terbuka dari aspek: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SIRI</dc:creator>
  <cp:lastModifiedBy>SIRI</cp:lastModifiedBy>
  <cp:revision>10</cp:revision>
  <dcterms:created xsi:type="dcterms:W3CDTF">2016-11-29T07:27:31Z</dcterms:created>
  <dcterms:modified xsi:type="dcterms:W3CDTF">2016-11-29T08:51:36Z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