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5" r:id="rId3"/>
    <p:sldId id="258" r:id="rId4"/>
    <p:sldId id="259" r:id="rId5"/>
    <p:sldId id="286" r:id="rId6"/>
    <p:sldId id="284" r:id="rId7"/>
    <p:sldId id="281" r:id="rId8"/>
    <p:sldId id="282" r:id="rId9"/>
    <p:sldId id="287" r:id="rId10"/>
    <p:sldId id="288" r:id="rId11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6F9398-35F0-4937-8D1E-EBED0B8203DF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32604-14DD-473A-8C9C-B2DDE67B39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10957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67158-91EC-429D-BA1D-84AB51EE9936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DA180-D8E1-4095-BFB8-F18C07C43A3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18303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DA180-D8E1-4095-BFB8-F18C07C43A3C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0565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DA180-D8E1-4095-BFB8-F18C07C43A3C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35894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134FEAB-C95E-4695-9BCB-892263AB1907}" type="datetimeFigureOut">
              <a:rPr lang="en-MY" smtClean="0"/>
              <a:t>28/11/2016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43A8257-16E5-4DCD-8EBF-51C554FF9CFA}" type="slidenum">
              <a:rPr lang="en-MY" smtClean="0"/>
              <a:t>‹#›</a:t>
            </a:fld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Pembentangan</a:t>
            </a:r>
            <a:r>
              <a:rPr lang="en-US" dirty="0" smtClean="0"/>
              <a:t> / </a:t>
            </a:r>
            <a:r>
              <a:rPr lang="en-US" dirty="0" err="1" smtClean="0"/>
              <a:t>Perbincangan</a:t>
            </a:r>
            <a:r>
              <a:rPr lang="en-US" dirty="0" smtClean="0"/>
              <a:t> </a:t>
            </a:r>
            <a:r>
              <a:rPr lang="en-US" dirty="0" err="1" smtClean="0"/>
              <a:t>Deraf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Audit AP Terbuka 2016 </a:t>
            </a:r>
            <a:r>
              <a:rPr lang="en-US" dirty="0" err="1" smtClean="0"/>
              <a:t>Bagi</a:t>
            </a:r>
            <a:r>
              <a:rPr lang="en-US" dirty="0" smtClean="0"/>
              <a:t> 283 </a:t>
            </a:r>
            <a:r>
              <a:rPr lang="en-US" dirty="0" err="1" smtClean="0"/>
              <a:t>buah</a:t>
            </a:r>
            <a:r>
              <a:rPr lang="en-US" dirty="0" smtClean="0"/>
              <a:t> Syarikat  - </a:t>
            </a:r>
            <a:r>
              <a:rPr lang="en-US" dirty="0" err="1" smtClean="0"/>
              <a:t>Sesi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645024"/>
            <a:ext cx="6400800" cy="1752600"/>
          </a:xfrm>
        </p:spPr>
        <p:txBody>
          <a:bodyPr/>
          <a:lstStyle/>
          <a:p>
            <a:r>
              <a:rPr lang="en-US" dirty="0" err="1" smtClean="0"/>
              <a:t>Tarikh</a:t>
            </a:r>
            <a:r>
              <a:rPr lang="en-US" dirty="0" smtClean="0"/>
              <a:t> : 28 November 2016</a:t>
            </a:r>
          </a:p>
          <a:p>
            <a:r>
              <a:rPr lang="en-US" dirty="0" smtClean="0"/>
              <a:t>Masa : 09.00 </a:t>
            </a:r>
            <a:r>
              <a:rPr lang="en-US" dirty="0" err="1" smtClean="0"/>
              <a:t>pagi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Tempat</a:t>
            </a:r>
            <a:r>
              <a:rPr lang="en-US" dirty="0" smtClean="0"/>
              <a:t> : MITI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9803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AP Baharu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2870861"/>
              </p:ext>
            </p:extLst>
          </p:nvPr>
        </p:nvGraphicFramePr>
        <p:xfrm>
          <a:off x="395536" y="2111256"/>
          <a:ext cx="8280920" cy="119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Falcon</a:t>
                      </a:r>
                      <a:r>
                        <a:rPr lang="en-US" sz="1600" baseline="0" dirty="0" smtClean="0"/>
                        <a:t> Speed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menyemak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sokongan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munasabah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menyokong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perkara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diatas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DS </a:t>
                      </a:r>
                      <a:r>
                        <a:rPr lang="en-US" sz="1600" b="0" dirty="0" err="1" smtClean="0"/>
                        <a:t>Sepakat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semasa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menjumpai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Ibu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Pejabat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berkunci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serta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kosong</a:t>
                      </a:r>
                      <a:r>
                        <a:rPr lang="en-MY" sz="1200" dirty="0" smtClean="0"/>
                        <a:t>. 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884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MY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37479"/>
            <a:ext cx="9144000" cy="1783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86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443217"/>
              </p:ext>
            </p:extLst>
          </p:nvPr>
        </p:nvGraphicFramePr>
        <p:xfrm>
          <a:off x="467544" y="2276872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217240"/>
                <a:gridCol w="152596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Cemerlang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Baik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Memuaskan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Gagal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Sedia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136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147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3785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3423261"/>
              </p:ext>
            </p:extLst>
          </p:nvPr>
        </p:nvGraphicFramePr>
        <p:xfrm>
          <a:off x="467544" y="2276872"/>
          <a:ext cx="82809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864096"/>
                <a:gridCol w="1008112"/>
                <a:gridCol w="936104"/>
                <a:gridCol w="1080120"/>
                <a:gridCol w="1008112"/>
                <a:gridCol w="936104"/>
                <a:gridCol w="9361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A-7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Sedia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ada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 Baharu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0243" y="4725144"/>
            <a:ext cx="440742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**Nota</a:t>
            </a:r>
          </a:p>
          <a:p>
            <a:r>
              <a:rPr lang="en-US" sz="1400" dirty="0" smtClean="0"/>
              <a:t>A-1 Syarikat </a:t>
            </a:r>
            <a:r>
              <a:rPr lang="en-US" sz="1400" dirty="0" err="1" smtClean="0"/>
              <a:t>Sdn</a:t>
            </a:r>
            <a:r>
              <a:rPr lang="en-US" sz="1400" dirty="0" smtClean="0"/>
              <a:t> </a:t>
            </a:r>
            <a:r>
              <a:rPr lang="en-US" sz="1400" dirty="0" err="1" smtClean="0"/>
              <a:t>Bhd</a:t>
            </a:r>
            <a:endParaRPr lang="en-US" sz="1400" dirty="0" smtClean="0"/>
          </a:p>
          <a:p>
            <a:r>
              <a:rPr lang="en-US" sz="1400" dirty="0" smtClean="0"/>
              <a:t>A-2 </a:t>
            </a:r>
            <a:r>
              <a:rPr lang="en-US" sz="1400" dirty="0" err="1" smtClean="0"/>
              <a:t>Bumiputera</a:t>
            </a:r>
            <a:endParaRPr lang="en-US" sz="1400" dirty="0" smtClean="0"/>
          </a:p>
          <a:p>
            <a:r>
              <a:rPr lang="en-US" sz="1400" dirty="0" smtClean="0"/>
              <a:t>A-3 Syarikat </a:t>
            </a:r>
            <a:r>
              <a:rPr lang="en-US" sz="1400" dirty="0" err="1" smtClean="0"/>
              <a:t>Pengalaman</a:t>
            </a:r>
            <a:r>
              <a:rPr lang="en-US" sz="1400" dirty="0" smtClean="0"/>
              <a:t> 2 </a:t>
            </a:r>
            <a:r>
              <a:rPr lang="en-US" sz="1400" dirty="0" err="1" smtClean="0"/>
              <a:t>Tahun</a:t>
            </a:r>
            <a:endParaRPr lang="en-US" sz="1400" dirty="0" smtClean="0"/>
          </a:p>
          <a:p>
            <a:r>
              <a:rPr lang="en-US" sz="1400" dirty="0" smtClean="0"/>
              <a:t>A-4 Modal 1 </a:t>
            </a:r>
            <a:r>
              <a:rPr lang="en-US" sz="1400" dirty="0" err="1" smtClean="0"/>
              <a:t>Juta</a:t>
            </a:r>
            <a:endParaRPr lang="en-US" sz="1400" dirty="0" smtClean="0"/>
          </a:p>
          <a:p>
            <a:r>
              <a:rPr lang="en-US" sz="1400" dirty="0" smtClean="0"/>
              <a:t>A-5 </a:t>
            </a:r>
            <a:r>
              <a:rPr lang="en-US" sz="1400" dirty="0" err="1" smtClean="0"/>
              <a:t>Perubahan</a:t>
            </a:r>
            <a:r>
              <a:rPr lang="en-US" sz="1400" dirty="0" smtClean="0"/>
              <a:t> </a:t>
            </a:r>
            <a:r>
              <a:rPr lang="en-US" sz="1400" dirty="0" err="1" smtClean="0"/>
              <a:t>Pemegang</a:t>
            </a:r>
            <a:r>
              <a:rPr lang="en-US" sz="1400" dirty="0" smtClean="0"/>
              <a:t> </a:t>
            </a:r>
            <a:r>
              <a:rPr lang="en-US" sz="1400" dirty="0" err="1" smtClean="0"/>
              <a:t>Saham</a:t>
            </a:r>
            <a:r>
              <a:rPr lang="en-US" sz="1400" dirty="0" smtClean="0"/>
              <a:t>/Ahli </a:t>
            </a:r>
            <a:r>
              <a:rPr lang="en-US" sz="1400" dirty="0" err="1" smtClean="0"/>
              <a:t>Lembaga</a:t>
            </a:r>
            <a:r>
              <a:rPr lang="en-US" sz="1400" dirty="0" smtClean="0"/>
              <a:t> </a:t>
            </a:r>
            <a:r>
              <a:rPr lang="en-US" sz="1400" dirty="0" err="1" smtClean="0"/>
              <a:t>Pengarah</a:t>
            </a:r>
            <a:endParaRPr lang="en-US" sz="1400" dirty="0" smtClean="0"/>
          </a:p>
          <a:p>
            <a:r>
              <a:rPr lang="en-US" sz="1400" dirty="0" smtClean="0"/>
              <a:t>A-6 </a:t>
            </a:r>
            <a:r>
              <a:rPr lang="sv-SE" sz="1400" dirty="0" smtClean="0"/>
              <a:t>Kepentingan </a:t>
            </a:r>
            <a:r>
              <a:rPr lang="sv-SE" sz="1400" dirty="0"/>
              <a:t>dalam syarikat AP Terbuka kereta </a:t>
            </a:r>
            <a:r>
              <a:rPr lang="sv-SE" sz="1400" dirty="0" smtClean="0"/>
              <a:t>lain</a:t>
            </a:r>
          </a:p>
          <a:p>
            <a:r>
              <a:rPr lang="sv-SE" sz="1400" dirty="0" smtClean="0"/>
              <a:t>A-7 Kepentingan </a:t>
            </a:r>
            <a:r>
              <a:rPr lang="sv-SE" sz="1400" dirty="0"/>
              <a:t>dalam syarikat AP Terbuka </a:t>
            </a:r>
            <a:r>
              <a:rPr lang="sv-SE" sz="1400" dirty="0" smtClean="0"/>
              <a:t>Motosikal lain</a:t>
            </a:r>
            <a:endParaRPr lang="en-MY" sz="1400" dirty="0"/>
          </a:p>
        </p:txBody>
      </p:sp>
    </p:spTree>
    <p:extLst>
      <p:ext uri="{BB962C8B-B14F-4D97-AF65-F5344CB8AC3E}">
        <p14:creationId xmlns:p14="http://schemas.microsoft.com/office/powerpoint/2010/main" val="195598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3 </a:t>
            </a:r>
            <a:r>
              <a:rPr lang="en-US" dirty="0" err="1" smtClean="0"/>
              <a:t>situasi</a:t>
            </a:r>
            <a:endParaRPr lang="en-MY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8415175"/>
              </p:ext>
            </p:extLst>
          </p:nvPr>
        </p:nvGraphicFramePr>
        <p:xfrm>
          <a:off x="323528" y="2276872"/>
          <a:ext cx="8643263" cy="460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1224136"/>
                <a:gridCol w="864096"/>
                <a:gridCol w="936104"/>
                <a:gridCol w="1154430"/>
                <a:gridCol w="933121"/>
                <a:gridCol w="648753"/>
                <a:gridCol w="1010415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LULUS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GAGAL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Status AP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 smtClean="0"/>
                        <a:t>Sedia</a:t>
                      </a:r>
                      <a:r>
                        <a:rPr lang="en-US" u="sng" dirty="0" smtClean="0"/>
                        <a:t> </a:t>
                      </a:r>
                      <a:r>
                        <a:rPr lang="en-US" u="sng" dirty="0" err="1" smtClean="0"/>
                        <a:t>ada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 smtClean="0"/>
                        <a:t>Bharu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Total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 smtClean="0"/>
                        <a:t>Sedia</a:t>
                      </a:r>
                      <a:r>
                        <a:rPr lang="en-US" u="sng" dirty="0" smtClean="0"/>
                        <a:t> </a:t>
                      </a:r>
                      <a:r>
                        <a:rPr lang="en-US" u="sng" dirty="0" err="1" smtClean="0"/>
                        <a:t>ada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err="1" smtClean="0"/>
                        <a:t>Bharu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G.Total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Keputusan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Sebenar</a:t>
                      </a:r>
                      <a:endParaRPr lang="en-US" sz="1600" baseline="0" dirty="0" smtClean="0"/>
                    </a:p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88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195</a:t>
                      </a:r>
                      <a:endParaRPr lang="en-MY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283</a:t>
                      </a:r>
                      <a:endParaRPr lang="en-MY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Jika</a:t>
                      </a:r>
                      <a:r>
                        <a:rPr lang="en-US" sz="1600" dirty="0" smtClean="0"/>
                        <a:t> A5 </a:t>
                      </a:r>
                      <a:r>
                        <a:rPr lang="en-US" sz="1600" dirty="0" err="1" smtClean="0"/>
                        <a:t>diberi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pelepasan</a:t>
                      </a:r>
                      <a:endParaRPr lang="en-US" sz="1600" baseline="0" dirty="0" smtClean="0"/>
                    </a:p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24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24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136</a:t>
                      </a:r>
                    </a:p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sz="1600" b="1" dirty="0" smtClean="0"/>
                        <a:t>48</a:t>
                      </a:r>
                      <a:endParaRPr lang="en-MY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-24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106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-24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147</a:t>
                      </a:r>
                    </a:p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sz="1600" b="1" dirty="0" smtClean="0"/>
                        <a:t>48</a:t>
                      </a:r>
                      <a:endParaRPr lang="en-MY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283</a:t>
                      </a:r>
                      <a:endParaRPr lang="en-MY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Jika</a:t>
                      </a:r>
                      <a:r>
                        <a:rPr lang="en-US" sz="1600" baseline="0" dirty="0" smtClean="0"/>
                        <a:t> A3 </a:t>
                      </a:r>
                      <a:r>
                        <a:rPr lang="en-US" sz="1600" baseline="0" dirty="0" err="1" smtClean="0"/>
                        <a:t>diberi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pelepasan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dgn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Syarat</a:t>
                      </a:r>
                      <a:r>
                        <a:rPr lang="en-US" sz="1600" baseline="0" dirty="0" smtClean="0"/>
                        <a:t> B3 lulus</a:t>
                      </a:r>
                    </a:p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/>
                        <a:t>1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10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99</a:t>
                      </a:r>
                    </a:p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sz="1600" b="1" dirty="0" smtClean="0"/>
                        <a:t>11</a:t>
                      </a:r>
                      <a:endParaRPr lang="en-MY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-1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-10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184</a:t>
                      </a:r>
                    </a:p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sz="1600" b="1" dirty="0" smtClean="0"/>
                        <a:t>-11</a:t>
                      </a:r>
                      <a:endParaRPr lang="en-MY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283</a:t>
                      </a:r>
                      <a:endParaRPr lang="en-MY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Jika</a:t>
                      </a:r>
                      <a:r>
                        <a:rPr lang="en-US" sz="1600" baseline="0" dirty="0" smtClean="0"/>
                        <a:t> A5 &amp; A3 </a:t>
                      </a:r>
                      <a:r>
                        <a:rPr lang="en-US" sz="1600" baseline="0" dirty="0" err="1" smtClean="0"/>
                        <a:t>diberi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pelepasan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dgn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Syarat</a:t>
                      </a:r>
                      <a:r>
                        <a:rPr lang="en-US" sz="1600" baseline="0" dirty="0" smtClean="0"/>
                        <a:t> B3 lulus</a:t>
                      </a:r>
                    </a:p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96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25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45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158</a:t>
                      </a:r>
                    </a:p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sz="1400" b="1" dirty="0" smtClean="0"/>
                        <a:t>70</a:t>
                      </a:r>
                      <a:endParaRPr lang="en-MY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-25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-45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125</a:t>
                      </a:r>
                    </a:p>
                    <a:p>
                      <a:pPr algn="ctr"/>
                      <a:endParaRPr lang="en-US" b="1" dirty="0" smtClean="0"/>
                    </a:p>
                    <a:p>
                      <a:pPr algn="ctr"/>
                      <a:r>
                        <a:rPr lang="en-US" sz="1600" b="1" dirty="0" smtClean="0"/>
                        <a:t>-70</a:t>
                      </a:r>
                      <a:endParaRPr lang="en-MY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283</a:t>
                      </a:r>
                      <a:endParaRPr lang="en-MY" b="1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2555776" y="407707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635896" y="407707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499992" y="407707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555776" y="501317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635896" y="501317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499992" y="501317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555776" y="602128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635896" y="602128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499992" y="602128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5508105" y="5085183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V="1">
            <a:off x="7452320" y="6165303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V="1">
            <a:off x="6588224" y="6165303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V="1">
            <a:off x="5508104" y="6165303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7452320" y="5085183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 flipV="1">
            <a:off x="6588224" y="5085183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0800000" flipV="1">
            <a:off x="7452320" y="4077071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 flipV="1">
            <a:off x="6588224" y="4077071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 flipV="1">
            <a:off x="5508104" y="4077071"/>
            <a:ext cx="0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35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 AP </a:t>
            </a:r>
            <a:r>
              <a:rPr lang="en-US" dirty="0" err="1" smtClean="0"/>
              <a:t>Sedia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7892437"/>
              </p:ext>
            </p:extLst>
          </p:nvPr>
        </p:nvGraphicFramePr>
        <p:xfrm>
          <a:off x="467544" y="2276872"/>
          <a:ext cx="8280920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Excellent</a:t>
                      </a:r>
                      <a:r>
                        <a:rPr lang="en-US" sz="1600" b="0" baseline="0" dirty="0" smtClean="0"/>
                        <a:t> Deal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Bandar </a:t>
                      </a:r>
                      <a:r>
                        <a:rPr lang="en-MY" sz="1200" dirty="0" err="1" smtClean="0"/>
                        <a:t>Tun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Razak</a:t>
                      </a:r>
                      <a:r>
                        <a:rPr lang="en-MY" sz="1200" dirty="0" smtClean="0"/>
                        <a:t> (HQ)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kawasan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perumahan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dipastikan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pemilik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Jalan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Semenyih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Kajang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menyurat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pengedaran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kereta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Perodua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Menurut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kakitangan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(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Khairol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berada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luar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negara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manakala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hasil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perbualan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menerusi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telefon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antara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pegawai</a:t>
                      </a:r>
                      <a:r>
                        <a:rPr lang="en-MY" sz="1200" dirty="0" smtClean="0"/>
                        <a:t> MITI (</a:t>
                      </a:r>
                      <a:r>
                        <a:rPr lang="en-MY" sz="1200" dirty="0" err="1" smtClean="0"/>
                        <a:t>En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Rahmat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perangah</a:t>
                      </a:r>
                      <a:r>
                        <a:rPr lang="en-MY" sz="1200" dirty="0" smtClean="0"/>
                        <a:t> yang lain (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Fatimah), di </a:t>
                      </a:r>
                      <a:r>
                        <a:rPr lang="en-MY" sz="1200" dirty="0" err="1" smtClean="0"/>
                        <a:t>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Fatimah </a:t>
                      </a:r>
                      <a:r>
                        <a:rPr lang="en-MY" sz="1200" dirty="0" err="1" smtClean="0"/>
                        <a:t>kurang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mengetahui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perjalanan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terbabit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err="1" smtClean="0"/>
                        <a:t>Menerusi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showroom </a:t>
                      </a:r>
                      <a:r>
                        <a:rPr lang="en-MY" sz="1200" dirty="0" err="1" smtClean="0"/>
                        <a:t>yg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di fail, showroom </a:t>
                      </a:r>
                      <a:r>
                        <a:rPr lang="en-MY" sz="1200" dirty="0" err="1" smtClean="0"/>
                        <a:t>terletak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Bangi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 </a:t>
                      </a:r>
                      <a:r>
                        <a:rPr lang="en-MY" sz="1200" dirty="0" err="1" smtClean="0"/>
                        <a:t>menyewa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walaupun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papan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tanda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Excelent</a:t>
                      </a:r>
                      <a:r>
                        <a:rPr lang="en-MY" sz="1200" dirty="0" smtClean="0"/>
                        <a:t> Deal </a:t>
                      </a:r>
                      <a:r>
                        <a:rPr lang="en-MY" sz="1200" dirty="0" err="1" smtClean="0"/>
                        <a:t>masih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diturunkan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cawangan</a:t>
                      </a:r>
                      <a:r>
                        <a:rPr lang="en-MY" sz="1200" dirty="0" smtClean="0"/>
                        <a:t> Sungai </a:t>
                      </a:r>
                      <a:r>
                        <a:rPr lang="en-MY" sz="1200" dirty="0" err="1" smtClean="0"/>
                        <a:t>Buluh</a:t>
                      </a:r>
                      <a:r>
                        <a:rPr lang="en-MY" sz="1200" dirty="0" smtClean="0"/>
                        <a:t> pula </a:t>
                      </a:r>
                      <a:r>
                        <a:rPr lang="en-MY" sz="1200" dirty="0" err="1" smtClean="0"/>
                        <a:t>digunakan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operasi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 (</a:t>
                      </a:r>
                      <a:r>
                        <a:rPr lang="en-MY" sz="1200" dirty="0" err="1" smtClean="0"/>
                        <a:t>Whelly</a:t>
                      </a:r>
                      <a:r>
                        <a:rPr lang="en-MY" sz="1200" dirty="0" smtClean="0"/>
                        <a:t> Motor)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bukan</a:t>
                      </a:r>
                      <a:r>
                        <a:rPr lang="en-MY" sz="1200" dirty="0" smtClean="0"/>
                        <a:t> Excellent Deal 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60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AP Baharu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295560"/>
              </p:ext>
            </p:extLst>
          </p:nvPr>
        </p:nvGraphicFramePr>
        <p:xfrm>
          <a:off x="467544" y="2276872"/>
          <a:ext cx="828092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Formula </a:t>
                      </a:r>
                      <a:r>
                        <a:rPr lang="en-MY" sz="16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Padu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disemak</a:t>
                      </a:r>
                      <a:r>
                        <a:rPr lang="en-MY" sz="1200" dirty="0" smtClean="0"/>
                        <a:t>. Syarikat </a:t>
                      </a:r>
                      <a:r>
                        <a:rPr lang="en-MY" sz="1200" dirty="0" err="1" smtClean="0"/>
                        <a:t>hanya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menunjukkan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sehelai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AP.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lengkap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beserta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lampiran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dihantar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oleh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pegawai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bertugas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yang lain yang juga </a:t>
                      </a:r>
                      <a:r>
                        <a:rPr lang="en-MY" sz="1200" dirty="0" err="1" smtClean="0"/>
                        <a:t>menjalankan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perniagaan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menjual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kereta-kereta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klasik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 X Auto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mengesan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mengesan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lokasi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perniagaan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menverikasi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sebarang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tarikh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Indah </a:t>
                      </a:r>
                      <a:r>
                        <a:rPr lang="en-MY" sz="1200" dirty="0" err="1" smtClean="0"/>
                        <a:t>Delegasi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. Bhd..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Hanisma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-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berdaftar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dibeli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sepenuhnya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oleh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Permodalan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Satok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Berhad</a:t>
                      </a:r>
                      <a:r>
                        <a:rPr lang="en-MY" sz="1200" dirty="0" smtClean="0"/>
                        <a:t>(PSB) </a:t>
                      </a:r>
                      <a:r>
                        <a:rPr lang="en-MY" sz="1200" dirty="0" err="1" smtClean="0"/>
                        <a:t>hasil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wawancara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dengan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pekerja</a:t>
                      </a:r>
                      <a:r>
                        <a:rPr lang="en-MY" sz="1200" dirty="0" smtClean="0"/>
                        <a:t> PSB di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. </a:t>
                      </a:r>
                    </a:p>
                    <a:p>
                      <a:pPr algn="ctr"/>
                      <a:r>
                        <a:rPr lang="en-MY" sz="1200" dirty="0" smtClean="0"/>
                        <a:t>- </a:t>
                      </a:r>
                      <a:r>
                        <a:rPr lang="en-MY" sz="1200" dirty="0" err="1" smtClean="0"/>
                        <a:t>Pn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Yatie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iaitu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setiausaha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Wan Muhammad Wan </a:t>
                      </a:r>
                      <a:r>
                        <a:rPr lang="en-MY" sz="1200" dirty="0" err="1" smtClean="0"/>
                        <a:t>Yusof</a:t>
                      </a:r>
                      <a:r>
                        <a:rPr lang="en-MY" sz="1200" dirty="0" smtClean="0"/>
                        <a:t>(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Hanisma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Bhd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memberitahu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mereka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ingin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membatalkan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AP </a:t>
                      </a:r>
                      <a:r>
                        <a:rPr lang="en-MY" sz="1200" dirty="0" err="1" smtClean="0"/>
                        <a:t>terbuka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r>
                        <a:rPr lang="en-MY" sz="1200" dirty="0" smtClean="0"/>
                        <a:t>-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verifikasi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dilakukan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Ironside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menggunakan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pemohonan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(Bandar </a:t>
                      </a:r>
                      <a:r>
                        <a:rPr lang="en-MY" sz="1200" dirty="0" err="1" smtClean="0"/>
                        <a:t>Baru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Uda</a:t>
                      </a:r>
                      <a:r>
                        <a:rPr lang="en-MY" sz="1200" dirty="0" smtClean="0"/>
                        <a:t>)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dijumpai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endParaRPr lang="en-MY" sz="1200" dirty="0" smtClean="0"/>
                    </a:p>
                    <a:p>
                      <a:pPr algn="ctr"/>
                      <a:r>
                        <a:rPr lang="en-MY" sz="1200" dirty="0" err="1" smtClean="0"/>
                        <a:t>Berdasarkan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lain (Bandar </a:t>
                      </a:r>
                      <a:r>
                        <a:rPr lang="en-MY" sz="1200" dirty="0" err="1" smtClean="0"/>
                        <a:t>Baru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Permas</a:t>
                      </a:r>
                      <a:r>
                        <a:rPr lang="en-MY" sz="1200" dirty="0" smtClean="0"/>
                        <a:t> Jaya). </a:t>
                      </a:r>
                      <a:r>
                        <a:rPr lang="en-MY" sz="1200" dirty="0" err="1" smtClean="0"/>
                        <a:t>Namun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lain, </a:t>
                      </a:r>
                      <a:r>
                        <a:rPr lang="en-MY" sz="1200" dirty="0" err="1" smtClean="0"/>
                        <a:t>Dataran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Wataran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. Bhd. yang </a:t>
                      </a:r>
                      <a:r>
                        <a:rPr lang="en-MY" sz="1200" dirty="0" err="1" smtClean="0"/>
                        <a:t>menggunakan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74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 AP Baharu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9811872"/>
              </p:ext>
            </p:extLst>
          </p:nvPr>
        </p:nvGraphicFramePr>
        <p:xfrm>
          <a:off x="467544" y="2276872"/>
          <a:ext cx="8280920" cy="344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/>
                        <a:t>Kamenang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berdaftar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dengan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Suruhanjaya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Starikat</a:t>
                      </a:r>
                      <a:r>
                        <a:rPr lang="en-MY" sz="1200" dirty="0" smtClean="0"/>
                        <a:t> Malaysia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bertaraf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. Bhd.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usaha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memohon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semula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pembukaan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ditutup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lebih</a:t>
                      </a:r>
                      <a:r>
                        <a:rPr lang="en-MY" sz="1200" dirty="0" smtClean="0"/>
                        <a:t> 30 </a:t>
                      </a:r>
                      <a:r>
                        <a:rPr lang="en-MY" sz="1200" dirty="0" err="1" smtClean="0"/>
                        <a:t>tahun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beroperasi</a:t>
                      </a:r>
                      <a:r>
                        <a:rPr lang="en-MY" sz="1200" dirty="0" smtClean="0"/>
                        <a:t>.</a:t>
                      </a:r>
                    </a:p>
                    <a:p>
                      <a:pPr algn="ctr"/>
                      <a:endParaRPr lang="en-MY" sz="1200" dirty="0" smtClean="0"/>
                    </a:p>
                    <a:p>
                      <a:pPr algn="ctr"/>
                      <a:r>
                        <a:rPr lang="en-MY" sz="1200" dirty="0" smtClean="0"/>
                        <a:t>Audit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dijalankan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merupakan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kediaman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verifikasikan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Metro </a:t>
                      </a:r>
                      <a:r>
                        <a:rPr lang="en-US" sz="1600" dirty="0" err="1" smtClean="0"/>
                        <a:t>Majusama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400" dirty="0" smtClean="0"/>
                        <a:t>Audit </a:t>
                      </a:r>
                      <a:r>
                        <a:rPr lang="en-MY" sz="1400" dirty="0" err="1" smtClean="0"/>
                        <a:t>tidak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dapat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dijalankan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kerana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pengarah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syarikat</a:t>
                      </a:r>
                      <a:r>
                        <a:rPr lang="en-MY" sz="1400" dirty="0" smtClean="0"/>
                        <a:t>/person in charge </a:t>
                      </a:r>
                      <a:r>
                        <a:rPr lang="en-MY" sz="1400" dirty="0" err="1" smtClean="0"/>
                        <a:t>untuk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permohonan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ini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tiada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untuk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ditemubual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pekerja</a:t>
                      </a:r>
                      <a:r>
                        <a:rPr lang="en-MY" sz="1400" dirty="0" smtClean="0"/>
                        <a:t> yang </a:t>
                      </a:r>
                      <a:r>
                        <a:rPr lang="en-MY" sz="1400" dirty="0" err="1" smtClean="0"/>
                        <a:t>sedia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ada</a:t>
                      </a:r>
                      <a:r>
                        <a:rPr lang="en-MY" sz="1400" dirty="0" smtClean="0"/>
                        <a:t> di </a:t>
                      </a:r>
                      <a:r>
                        <a:rPr lang="en-MY" sz="1400" dirty="0" err="1" smtClean="0"/>
                        <a:t>premis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tidak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mengetahui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tentang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permohonan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ini</a:t>
                      </a:r>
                      <a:r>
                        <a:rPr lang="en-MY" sz="1400" dirty="0" smtClean="0"/>
                        <a:t>. </a:t>
                      </a:r>
                      <a:r>
                        <a:rPr lang="en-MY" sz="1400" dirty="0" err="1" smtClean="0"/>
                        <a:t>Pegawai</a:t>
                      </a:r>
                      <a:r>
                        <a:rPr lang="en-MY" sz="1400" dirty="0" smtClean="0"/>
                        <a:t> MITI (</a:t>
                      </a:r>
                      <a:r>
                        <a:rPr lang="en-MY" sz="1400" dirty="0" err="1" smtClean="0"/>
                        <a:t>En</a:t>
                      </a:r>
                      <a:r>
                        <a:rPr lang="en-MY" sz="1400" dirty="0" smtClean="0"/>
                        <a:t>. </a:t>
                      </a:r>
                      <a:r>
                        <a:rPr lang="en-MY" sz="1400" dirty="0" err="1" smtClean="0"/>
                        <a:t>Fauzi</a:t>
                      </a:r>
                      <a:r>
                        <a:rPr lang="en-MY" sz="1400" dirty="0" smtClean="0"/>
                        <a:t>) yang </a:t>
                      </a:r>
                      <a:r>
                        <a:rPr lang="en-MY" sz="1400" dirty="0" err="1" smtClean="0"/>
                        <a:t>bertugas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mengetahui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akan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hal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ini</a:t>
                      </a:r>
                      <a:r>
                        <a:rPr lang="en-MY" sz="1400" dirty="0" smtClean="0"/>
                        <a:t>. </a:t>
                      </a:r>
                    </a:p>
                    <a:p>
                      <a:endParaRPr lang="en-MY" sz="1400" dirty="0" smtClean="0"/>
                    </a:p>
                    <a:p>
                      <a:r>
                        <a:rPr lang="en-MY" sz="1400" dirty="0" smtClean="0"/>
                        <a:t>Syarikat </a:t>
                      </a:r>
                      <a:r>
                        <a:rPr lang="en-MY" sz="1400" dirty="0" err="1" smtClean="0"/>
                        <a:t>mengambil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keputusan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untuk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membatalkan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permohonan</a:t>
                      </a:r>
                      <a:r>
                        <a:rPr lang="en-MY" sz="1400" dirty="0" smtClean="0"/>
                        <a:t>.</a:t>
                      </a:r>
                      <a:endParaRPr lang="en-MY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Aliff</a:t>
                      </a:r>
                      <a:r>
                        <a:rPr lang="en-US" sz="1600" dirty="0" smtClean="0"/>
                        <a:t> Data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400" dirty="0" smtClean="0"/>
                        <a:t>Kami </a:t>
                      </a:r>
                      <a:r>
                        <a:rPr lang="en-MY" sz="1400" dirty="0" err="1" smtClean="0"/>
                        <a:t>diberitahu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oleh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pihak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pengurusan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syarikat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bahawa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syarikat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telah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menarik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balik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permohonan</a:t>
                      </a:r>
                      <a:r>
                        <a:rPr lang="en-MY" sz="1400" dirty="0" smtClean="0"/>
                        <a:t> AP Terbuka </a:t>
                      </a:r>
                      <a:r>
                        <a:rPr lang="en-MY" sz="1400" dirty="0" err="1" smtClean="0"/>
                        <a:t>melalui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smtClean="0"/>
                        <a:t>MITI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19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Syarikat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AP Baharu</a:t>
            </a:r>
            <a:endParaRPr lang="en-MY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0464017"/>
              </p:ext>
            </p:extLst>
          </p:nvPr>
        </p:nvGraphicFramePr>
        <p:xfrm>
          <a:off x="467544" y="1955120"/>
          <a:ext cx="8280920" cy="471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1584176"/>
                <a:gridCol w="6192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err="1" smtClean="0"/>
                        <a:t>Mesra</a:t>
                      </a:r>
                      <a:r>
                        <a:rPr lang="en-US" sz="1600" b="0" dirty="0" smtClean="0"/>
                        <a:t> </a:t>
                      </a:r>
                      <a:r>
                        <a:rPr lang="en-US" sz="1600" b="0" dirty="0" err="1" smtClean="0"/>
                        <a:t>harmoni</a:t>
                      </a:r>
                      <a:endParaRPr lang="en-MY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diverifikasikan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berdaftar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dikesan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sirajudin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dibuat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secara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individu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Wawasan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majujaya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smtClean="0"/>
                        <a:t>Kami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membuat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verifikasi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terhadap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asal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semasa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audit </a:t>
                      </a:r>
                      <a:r>
                        <a:rPr lang="en-MY" sz="1200" dirty="0" err="1" smtClean="0"/>
                        <a:t>dibuat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menunjukkan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ibu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pejabat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kerjasama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diberikan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3S Automobile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diverifikasikan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kerana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premis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berdaftar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dapat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dikesan</a:t>
                      </a:r>
                      <a:r>
                        <a:rPr lang="en-MY" sz="1200" dirty="0" smtClean="0"/>
                        <a:t>.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DPM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audit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dijalankan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hari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Khamis</a:t>
                      </a:r>
                      <a:r>
                        <a:rPr lang="en-MY" sz="1200" dirty="0" smtClean="0"/>
                        <a:t> 13 </a:t>
                      </a:r>
                      <a:r>
                        <a:rPr lang="en-MY" sz="1200" dirty="0" err="1" smtClean="0"/>
                        <a:t>Oktober</a:t>
                      </a:r>
                      <a:r>
                        <a:rPr lang="en-MY" sz="1200" dirty="0" smtClean="0"/>
                        <a:t> 2016 jam 3.30 </a:t>
                      </a:r>
                      <a:r>
                        <a:rPr lang="en-MY" sz="1200" dirty="0" err="1" smtClean="0"/>
                        <a:t>petang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bersama</a:t>
                      </a:r>
                      <a:r>
                        <a:rPr lang="en-MY" sz="1200" dirty="0" smtClean="0"/>
                        <a:t>  </a:t>
                      </a:r>
                      <a:r>
                        <a:rPr lang="en-MY" sz="1200" dirty="0" err="1" smtClean="0"/>
                        <a:t>pegawai</a:t>
                      </a:r>
                      <a:r>
                        <a:rPr lang="en-MY" sz="1200" dirty="0" smtClean="0"/>
                        <a:t> MITI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Zalita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alamat</a:t>
                      </a:r>
                      <a:r>
                        <a:rPr lang="en-MY" sz="1200" dirty="0" smtClean="0"/>
                        <a:t> No. 33 &amp; 35, Plaza </a:t>
                      </a:r>
                      <a:r>
                        <a:rPr lang="en-MY" sz="1200" dirty="0" err="1" smtClean="0"/>
                        <a:t>Damansara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Jalan</a:t>
                      </a:r>
                      <a:r>
                        <a:rPr lang="en-MY" sz="1200" dirty="0" smtClean="0"/>
                        <a:t> Medan </a:t>
                      </a:r>
                      <a:r>
                        <a:rPr lang="en-MY" sz="1200" dirty="0" err="1" smtClean="0"/>
                        <a:t>Setia</a:t>
                      </a:r>
                      <a:r>
                        <a:rPr lang="en-MY" sz="1200" dirty="0" smtClean="0"/>
                        <a:t> 1, Bukit </a:t>
                      </a:r>
                      <a:r>
                        <a:rPr lang="en-MY" sz="1200" dirty="0" err="1" smtClean="0"/>
                        <a:t>Damansara</a:t>
                      </a:r>
                      <a:r>
                        <a:rPr lang="en-MY" sz="1200" dirty="0" smtClean="0"/>
                        <a:t> 50490, Kuala Lumpur. Kami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memperkenalkan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diri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daripada</a:t>
                      </a:r>
                      <a:r>
                        <a:rPr lang="en-MY" sz="1200" dirty="0" smtClean="0"/>
                        <a:t> MITI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menjalankan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kerja-kerja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pengauditan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terhadap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AP </a:t>
                      </a:r>
                      <a:r>
                        <a:rPr lang="en-MY" sz="1200" dirty="0" err="1" smtClean="0"/>
                        <a:t>terbuka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bagi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DPM Auto International Services </a:t>
                      </a:r>
                      <a:r>
                        <a:rPr lang="en-MY" sz="1200" dirty="0" err="1" smtClean="0"/>
                        <a:t>Sdn</a:t>
                      </a:r>
                      <a:r>
                        <a:rPr lang="en-MY" sz="1200" dirty="0" smtClean="0"/>
                        <a:t> Bhd. Kami </a:t>
                      </a:r>
                      <a:r>
                        <a:rPr lang="en-MY" sz="1200" dirty="0" err="1" smtClean="0"/>
                        <a:t>diarah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tingkat</a:t>
                      </a:r>
                      <a:r>
                        <a:rPr lang="en-MY" sz="1200" dirty="0" smtClean="0"/>
                        <a:t> 4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berjumpa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dengan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kanan</a:t>
                      </a:r>
                      <a:r>
                        <a:rPr lang="en-MY" sz="1200" dirty="0" smtClean="0"/>
                        <a:t> Dewan </a:t>
                      </a:r>
                      <a:r>
                        <a:rPr lang="en-MY" sz="1200" dirty="0" err="1" smtClean="0"/>
                        <a:t>Perniagaan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Melayu</a:t>
                      </a:r>
                      <a:r>
                        <a:rPr lang="en-MY" sz="1200" dirty="0" smtClean="0"/>
                        <a:t> Malaysia,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Maslina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Ghazali</a:t>
                      </a:r>
                      <a:r>
                        <a:rPr lang="en-MY" sz="1200" dirty="0" smtClean="0"/>
                        <a:t>. Kami </a:t>
                      </a:r>
                      <a:r>
                        <a:rPr lang="en-MY" sz="1200" dirty="0" err="1" smtClean="0"/>
                        <a:t>memohon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berkaitan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untuk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disemak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sepertimana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dinyatakan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surat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difax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oleh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MITI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tempoh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lawatan</a:t>
                      </a:r>
                      <a:r>
                        <a:rPr lang="en-MY" sz="1200" dirty="0" smtClean="0"/>
                        <a:t> kami.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Maslina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memakluamkan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bahawa</a:t>
                      </a:r>
                      <a:r>
                        <a:rPr lang="en-MY" sz="1200" dirty="0" smtClean="0"/>
                        <a:t>, </a:t>
                      </a:r>
                      <a:r>
                        <a:rPr lang="en-MY" sz="1200" dirty="0" err="1" smtClean="0"/>
                        <a:t>pihak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pengurusan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tertinggi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pejabat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tahu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tentang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dokumen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apa</a:t>
                      </a:r>
                      <a:r>
                        <a:rPr lang="en-MY" sz="1200" dirty="0" smtClean="0"/>
                        <a:t> yang </a:t>
                      </a:r>
                      <a:r>
                        <a:rPr lang="en-MY" sz="1200" dirty="0" err="1" smtClean="0"/>
                        <a:t>diperlukan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Disini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memaklumkan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Maslina</a:t>
                      </a:r>
                      <a:r>
                        <a:rPr lang="en-MY" sz="1200" dirty="0" smtClean="0"/>
                        <a:t>, modal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berbayar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adalah</a:t>
                      </a:r>
                      <a:r>
                        <a:rPr lang="en-MY" sz="1200" dirty="0" smtClean="0"/>
                        <a:t> RM2 </a:t>
                      </a:r>
                      <a:r>
                        <a:rPr lang="en-MY" sz="1200" dirty="0" err="1" smtClean="0"/>
                        <a:t>seperti</a:t>
                      </a:r>
                      <a:r>
                        <a:rPr lang="en-MY" sz="1200" dirty="0" smtClean="0"/>
                        <a:t> di </a:t>
                      </a:r>
                      <a:r>
                        <a:rPr lang="en-MY" sz="1200" dirty="0" err="1" smtClean="0"/>
                        <a:t>tulis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dalam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borang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permohonan</a:t>
                      </a:r>
                      <a:r>
                        <a:rPr lang="en-MY" sz="1200" dirty="0" smtClean="0"/>
                        <a:t>. </a:t>
                      </a:r>
                      <a:r>
                        <a:rPr lang="en-MY" sz="1200" dirty="0" err="1" smtClean="0"/>
                        <a:t>Puan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Maslina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memberitahu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kepada</a:t>
                      </a:r>
                      <a:r>
                        <a:rPr lang="en-MY" sz="1200" dirty="0" smtClean="0"/>
                        <a:t> kami </a:t>
                      </a:r>
                      <a:r>
                        <a:rPr lang="en-MY" sz="1200" dirty="0" err="1" smtClean="0"/>
                        <a:t>syarikat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tersebut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aktif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penyata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kewangan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beraudit</a:t>
                      </a:r>
                      <a:r>
                        <a:rPr lang="en-MY" sz="1200" dirty="0" smtClean="0"/>
                        <a:t>. Kami </a:t>
                      </a:r>
                      <a:r>
                        <a:rPr lang="en-MY" sz="1200" dirty="0" err="1" smtClean="0"/>
                        <a:t>telah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menyemak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maklumat</a:t>
                      </a:r>
                      <a:r>
                        <a:rPr lang="en-MY" sz="1200" dirty="0" smtClean="0"/>
                        <a:t> di SSM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mendapati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tiada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maklumat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kewangan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dan</a:t>
                      </a:r>
                      <a:r>
                        <a:rPr lang="en-MY" sz="1200" dirty="0" smtClean="0"/>
                        <a:t> modal </a:t>
                      </a:r>
                      <a:r>
                        <a:rPr lang="en-MY" sz="1200" dirty="0" err="1" smtClean="0"/>
                        <a:t>saham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berbayar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tidak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sampai</a:t>
                      </a:r>
                      <a:r>
                        <a:rPr lang="en-MY" sz="1200" dirty="0" smtClean="0"/>
                        <a:t> RM1juta. </a:t>
                      </a:r>
                      <a:r>
                        <a:rPr lang="en-MY" sz="1200" dirty="0" err="1" smtClean="0"/>
                        <a:t>Sila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rujuk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lampiran</a:t>
                      </a:r>
                      <a:r>
                        <a:rPr lang="en-MY" sz="1200" dirty="0" smtClean="0"/>
                        <a:t> </a:t>
                      </a:r>
                      <a:r>
                        <a:rPr lang="en-MY" sz="1200" dirty="0" err="1" smtClean="0"/>
                        <a:t>carian</a:t>
                      </a:r>
                      <a:r>
                        <a:rPr lang="en-MY" sz="1200" dirty="0" smtClean="0"/>
                        <a:t> di SSM.</a:t>
                      </a:r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06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692</TotalTime>
  <Words>1027</Words>
  <Application>Microsoft Office PowerPoint</Application>
  <PresentationFormat>On-screen Show (4:3)</PresentationFormat>
  <Paragraphs>223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Waveform</vt:lpstr>
      <vt:lpstr>Pembentangan / Perbincangan Deraf Laporan Audit AP Terbuka 2016 Bagi 283 buah Syarikat  - Sesi Terakhir</vt:lpstr>
      <vt:lpstr>Ringkasan Keputusan</vt:lpstr>
      <vt:lpstr>PowerPoint Presentation</vt:lpstr>
      <vt:lpstr>PowerPoint Presentation</vt:lpstr>
      <vt:lpstr>PowerPoint Presentation</vt:lpstr>
      <vt:lpstr>Syarikat yang tidak dapat di verifikasi - AP Sedia ada</vt:lpstr>
      <vt:lpstr>Syarikat yang tidak dapat di verifikasi - AP Baharu</vt:lpstr>
      <vt:lpstr>Syarikat yang tidak dapat di verifikasi - AP Baharu</vt:lpstr>
      <vt:lpstr>Syarikat yang tidak dapat di verifikasi - AP Baharu</vt:lpstr>
      <vt:lpstr>Syarikat yang tidak dapat di verifikasi - AP Baharu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54</cp:revision>
  <cp:lastPrinted>2016-11-28T00:18:03Z</cp:lastPrinted>
  <dcterms:created xsi:type="dcterms:W3CDTF">2016-11-15T07:59:08Z</dcterms:created>
  <dcterms:modified xsi:type="dcterms:W3CDTF">2016-11-28T04:09:53Z</dcterms:modified>
</cp:coreProperties>
</file>